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74" r:id="rId7"/>
    <p:sldId id="272" r:id="rId8"/>
    <p:sldId id="266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6-B04F-AFE4-AEEBFE54172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gapWidth val="100"/>
        <c:overlap val="-24"/>
        <c:axId val="1789527119"/>
        <c:axId val="1789260015"/>
      </c:barChart>
      <c:catAx>
        <c:axId val="178952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260015"/>
        <c:crosses val="autoZero"/>
        <c:auto val="1"/>
        <c:lblAlgn val="ctr"/>
        <c:lblOffset val="100"/>
        <c:noMultiLvlLbl val="0"/>
      </c:catAx>
      <c:valAx>
        <c:axId val="178926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52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Plant 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Grow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Pick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494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 </a:t>
          </a: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46852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Grow</a:t>
          </a:r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Pick</a:t>
          </a:r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1FDEF-C748-4C80-0F65-41C11DE5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2AA9D-1223-C484-C0EB-512C8EF82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74FA7D-4331-8F7D-3765-15C0B8867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24BD9-9886-1531-DC50-3DBAF8FF4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8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2/24/2025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0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9.jpeg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Meal Mind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452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Today's Recipe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4C134-C477-6605-FE27-B62055FBB2D9}"/>
              </a:ext>
            </a:extLst>
          </p:cNvPr>
          <p:cNvSpPr txBox="1"/>
          <p:nvPr/>
        </p:nvSpPr>
        <p:spPr>
          <a:xfrm>
            <a:off x="979714" y="5012871"/>
            <a:ext cx="339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Taha </a:t>
            </a:r>
            <a:r>
              <a:rPr lang="en-US" dirty="0" err="1">
                <a:solidFill>
                  <a:srgbClr val="FFFFFF"/>
                </a:solidFill>
              </a:rPr>
              <a:t>Hasnian</a:t>
            </a:r>
            <a:r>
              <a:rPr lang="en-US" dirty="0">
                <a:solidFill>
                  <a:srgbClr val="FFFFFF"/>
                </a:solidFill>
              </a:rPr>
              <a:t> Raza BSCE20027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Saud Sohail BSCE21022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40781-C346-8C24-4941-B26E7BCF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make Today?</a:t>
            </a:r>
          </a:p>
          <a:p>
            <a:r>
              <a:rPr lang="en-US" dirty="0"/>
              <a:t>How to make it?</a:t>
            </a:r>
          </a:p>
          <a:p>
            <a:r>
              <a:rPr lang="en-US" dirty="0"/>
              <a:t>What are the other options?</a:t>
            </a: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20333-BFA9-D53B-26D5-9A77B54C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26E5AF4C-B300-F7EE-843F-3D1F5E813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683898D9-D158-624F-BE5B-E7900A6F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E4DDA8A9-75E7-0525-4D39-4BF4FA0C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BC38-34AE-B89B-ADB5-4FCC8A0F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Solutions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866D1BA-3ED9-55F0-1CE2-46BE48618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2FE16-97E9-B8CD-7886-465695106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01E17B-56B8-5A22-C3AE-AC381817B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8E8D8-0E1B-E4E4-CE3E-B0711B2D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856A8-3280-0A65-CD38-142BB0AB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recipe(s) on the basis of ingredients available</a:t>
            </a:r>
          </a:p>
          <a:p>
            <a:r>
              <a:rPr lang="en-US" dirty="0"/>
              <a:t>Provides Dish recommendation for a family and a single person</a:t>
            </a:r>
          </a:p>
          <a:p>
            <a:r>
              <a:rPr lang="en-US" dirty="0"/>
              <a:t>Easy </a:t>
            </a:r>
            <a:r>
              <a:rPr lang="en-US"/>
              <a:t>cooking recipes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3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Harvesting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13" name="Диаграмма 3" descr="Chart&#10;">
            <a:extLst>
              <a:ext uri="{FF2B5EF4-FFF2-40B4-BE49-F238E27FC236}">
                <a16:creationId xmlns:a16="http://schemas.microsoft.com/office/drawing/2014/main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7012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Our process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894946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10</TotalTime>
  <Words>78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Meal Mind</vt:lpstr>
      <vt:lpstr>Problem</vt:lpstr>
      <vt:lpstr>Solutions</vt:lpstr>
      <vt:lpstr>Harvesting seasons</vt:lpstr>
      <vt:lpstr>Our process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H. Raza</dc:creator>
  <cp:lastModifiedBy>Taha H. Raza</cp:lastModifiedBy>
  <cp:revision>1</cp:revision>
  <dcterms:created xsi:type="dcterms:W3CDTF">2025-02-24T14:21:52Z</dcterms:created>
  <dcterms:modified xsi:type="dcterms:W3CDTF">2025-02-24T14:32:26Z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