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60" r:id="rId8"/>
    <p:sldId id="265" r:id="rId9"/>
    <p:sldId id="274" r:id="rId10"/>
    <p:sldId id="266" r:id="rId11"/>
    <p:sldId id="269" r:id="rId12"/>
    <p:sldId id="270" r:id="rId13"/>
    <p:sldId id="271" r:id="rId14"/>
    <p:sldId id="272" r:id="rId15"/>
    <p:sldId id="273" r:id="rId16"/>
    <p:sldId id="275" r:id="rId17"/>
    <p:sldId id="285" r:id="rId18"/>
    <p:sldId id="277" r:id="rId19"/>
    <p:sldId id="279" r:id="rId20"/>
    <p:sldId id="278" r:id="rId21"/>
    <p:sldId id="286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CF0CA-36EC-458D-9FC4-3E6F37CE64DE}" v="780" dt="2021-07-05T16:08:19.839"/>
    <p1510:client id="{82CDCE62-6222-48E2-A375-DD03E6239BA6}" v="348" dt="2021-07-05T16:45:0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6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4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7/5/2021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56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gif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Resim 5" descr="metin, ilk yardım çantası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4E33FD4E-2B2F-413F-9E78-38D60D300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4" name="Oval 11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 fontScale="90000"/>
          </a:bodyPr>
          <a:lstStyle/>
          <a:p>
            <a:r>
              <a:rPr lang="tr-TR" sz="5600">
                <a:cs typeface="Calibri Light"/>
              </a:rPr>
              <a:t>My Art Works</a:t>
            </a:r>
            <a:endParaRPr lang="tr-TR" sz="560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en">
                <a:latin typeface="Consolas"/>
              </a:rPr>
              <a:t>Prepared by : Taha Uz</a:t>
            </a:r>
            <a:endParaRPr lang="tr-TR"/>
          </a:p>
        </p:txBody>
      </p:sp>
      <p:sp>
        <p:nvSpPr>
          <p:cNvPr id="11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79A0FF-BE29-4764-8325-A48FE00E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cap="all" spc="1500" dirty="0">
                <a:ea typeface="Source Sans Pro SemiBold"/>
              </a:rPr>
              <a:t>UI Art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68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1FC88DFA-995A-47E7-A76A-F9E4EEDE5A63}"/>
              </a:ext>
            </a:extLst>
          </p:cNvPr>
          <p:cNvSpPr/>
          <p:nvPr/>
        </p:nvSpPr>
        <p:spPr>
          <a:xfrm>
            <a:off x="2200508" y="973872"/>
            <a:ext cx="7880193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9">
            <a:extLst>
              <a:ext uri="{FF2B5EF4-FFF2-40B4-BE49-F238E27FC236}">
                <a16:creationId xmlns:a16="http://schemas.microsoft.com/office/drawing/2014/main" id="{A639116F-F08A-43D2-9B83-003C810F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1" y="1442574"/>
            <a:ext cx="2619375" cy="2486025"/>
          </a:xfrm>
          <a:prstGeom prst="rect">
            <a:avLst/>
          </a:prstGeom>
        </p:spPr>
      </p:pic>
      <p:pic>
        <p:nvPicPr>
          <p:cNvPr id="10" name="Resim 10">
            <a:extLst>
              <a:ext uri="{FF2B5EF4-FFF2-40B4-BE49-F238E27FC236}">
                <a16:creationId xmlns:a16="http://schemas.microsoft.com/office/drawing/2014/main" id="{3EC7BB20-A03C-4EF6-A215-936311784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78" y="1405402"/>
            <a:ext cx="2619375" cy="2486025"/>
          </a:xfrm>
          <a:prstGeom prst="rect">
            <a:avLst/>
          </a:prstGeom>
        </p:spPr>
      </p:pic>
      <p:pic>
        <p:nvPicPr>
          <p:cNvPr id="11" name="Resim 11">
            <a:extLst>
              <a:ext uri="{FF2B5EF4-FFF2-40B4-BE49-F238E27FC236}">
                <a16:creationId xmlns:a16="http://schemas.microsoft.com/office/drawing/2014/main" id="{AD5ADB29-130C-4F85-8DD9-47513D696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199" y="4320053"/>
            <a:ext cx="1228725" cy="1228725"/>
          </a:xfrm>
          <a:prstGeom prst="rect">
            <a:avLst/>
          </a:prstGeom>
        </p:spPr>
      </p:pic>
      <p:pic>
        <p:nvPicPr>
          <p:cNvPr id="16" name="Resim 17">
            <a:extLst>
              <a:ext uri="{FF2B5EF4-FFF2-40B4-BE49-F238E27FC236}">
                <a16:creationId xmlns:a16="http://schemas.microsoft.com/office/drawing/2014/main" id="{422AE219-18E8-4FC5-88D7-2F9199925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329139" y="1475426"/>
            <a:ext cx="2514600" cy="2524125"/>
          </a:xfrm>
        </p:spPr>
      </p:pic>
      <p:pic>
        <p:nvPicPr>
          <p:cNvPr id="18" name="Resim 19" descr="hoparlör, gece göğü içeren bir resim&#10;&#10;Açıklama otomatik olarak oluşturuldu">
            <a:extLst>
              <a:ext uri="{FF2B5EF4-FFF2-40B4-BE49-F238E27FC236}">
                <a16:creationId xmlns:a16="http://schemas.microsoft.com/office/drawing/2014/main" id="{C17B4A25-9CE5-4781-9EC2-B0A0AE562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102" y="4320052"/>
            <a:ext cx="1228725" cy="1228725"/>
          </a:xfrm>
          <a:prstGeom prst="rect">
            <a:avLst/>
          </a:prstGeom>
        </p:spPr>
      </p:pic>
      <p:pic>
        <p:nvPicPr>
          <p:cNvPr id="20" name="Resim 21">
            <a:extLst>
              <a:ext uri="{FF2B5EF4-FFF2-40B4-BE49-F238E27FC236}">
                <a16:creationId xmlns:a16="http://schemas.microsoft.com/office/drawing/2014/main" id="{68034145-8B04-42D5-804B-BF44BA4F2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955" y="4320053"/>
            <a:ext cx="12287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3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79A0FF-BE29-4764-8325-A48FE00E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295" y="1283502"/>
            <a:ext cx="6949213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b="1" cap="all" spc="1500" dirty="0">
                <a:ea typeface="Source Sans Pro SemiBold" panose="020B0603030403020204" pitchFamily="34" charset="0"/>
              </a:rPr>
              <a:t>environment Art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BB333758-ABDD-4403-9245-20CD8671D871}"/>
              </a:ext>
            </a:extLst>
          </p:cNvPr>
          <p:cNvSpPr/>
          <p:nvPr/>
        </p:nvSpPr>
        <p:spPr>
          <a:xfrm>
            <a:off x="2126167" y="1215481"/>
            <a:ext cx="7880193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5050A8A9-F40B-4BBB-9734-DDB8AD5B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43" y="1634289"/>
            <a:ext cx="3709639" cy="4425763"/>
          </a:xfrm>
          <a:prstGeom prst="rect">
            <a:avLst/>
          </a:prstGeom>
        </p:spPr>
      </p:pic>
      <p:pic>
        <p:nvPicPr>
          <p:cNvPr id="4" name="Resim 4">
            <a:extLst>
              <a:ext uri="{FF2B5EF4-FFF2-40B4-BE49-F238E27FC236}">
                <a16:creationId xmlns:a16="http://schemas.microsoft.com/office/drawing/2014/main" id="{B484EB67-B512-4C90-A232-A4D8CA25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55" y="1714955"/>
            <a:ext cx="3384395" cy="39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B3E43F7D-15EC-486E-9D12-D09E40DA54A6}"/>
              </a:ext>
            </a:extLst>
          </p:cNvPr>
          <p:cNvSpPr/>
          <p:nvPr/>
        </p:nvSpPr>
        <p:spPr>
          <a:xfrm>
            <a:off x="2367776" y="1011042"/>
            <a:ext cx="7880193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1A93768-AAA7-4ADA-A513-1CBEEEAD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17" y="1506196"/>
            <a:ext cx="2743200" cy="3845607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90B0CB65-26BC-4AC4-B743-D38A5D02A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35" y="1397304"/>
            <a:ext cx="2743200" cy="41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4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1A48F966-1FFB-4EB4-85C6-9DB648AF1662}"/>
              </a:ext>
            </a:extLst>
          </p:cNvPr>
          <p:cNvSpPr/>
          <p:nvPr/>
        </p:nvSpPr>
        <p:spPr>
          <a:xfrm>
            <a:off x="2228386" y="1103969"/>
            <a:ext cx="7880193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6">
            <a:extLst>
              <a:ext uri="{FF2B5EF4-FFF2-40B4-BE49-F238E27FC236}">
                <a16:creationId xmlns:a16="http://schemas.microsoft.com/office/drawing/2014/main" id="{0026FF42-096C-4C8A-9433-A476DEAA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968" y="3323993"/>
            <a:ext cx="2514600" cy="2514600"/>
          </a:xfrm>
          <a:prstGeom prst="rect">
            <a:avLst/>
          </a:prstGeom>
        </p:spPr>
      </p:pic>
      <p:pic>
        <p:nvPicPr>
          <p:cNvPr id="17" name="Resim 19" descr="metin, dosya içeren bir resim&#10;&#10;Açıklama otomatik olarak oluşturuldu">
            <a:extLst>
              <a:ext uri="{FF2B5EF4-FFF2-40B4-BE49-F238E27FC236}">
                <a16:creationId xmlns:a16="http://schemas.microsoft.com/office/drawing/2014/main" id="{69803002-EED0-4A0D-B601-3B442283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41" y="1484738"/>
            <a:ext cx="2457450" cy="2457450"/>
          </a:xfrm>
          <a:prstGeom prst="rect">
            <a:avLst/>
          </a:prstGeom>
        </p:spPr>
      </p:pic>
      <p:pic>
        <p:nvPicPr>
          <p:cNvPr id="20" name="Resim 20" descr="bitki, renkli içeren bir resim&#10;&#10;Açıklama otomatik olarak oluşturuldu">
            <a:extLst>
              <a:ext uri="{FF2B5EF4-FFF2-40B4-BE49-F238E27FC236}">
                <a16:creationId xmlns:a16="http://schemas.microsoft.com/office/drawing/2014/main" id="{B83B9192-72DF-47DD-9658-21C23259C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229" y="1329869"/>
            <a:ext cx="2743200" cy="2469823"/>
          </a:xfrm>
          <a:prstGeom prst="rect">
            <a:avLst/>
          </a:prstGeom>
        </p:spPr>
      </p:pic>
      <p:pic>
        <p:nvPicPr>
          <p:cNvPr id="21" name="Resim 21" descr="metin içeren bir resim&#10;&#10;Açıklama otomatik olarak oluşturuldu">
            <a:extLst>
              <a:ext uri="{FF2B5EF4-FFF2-40B4-BE49-F238E27FC236}">
                <a16:creationId xmlns:a16="http://schemas.microsoft.com/office/drawing/2014/main" id="{F05780BA-2CE2-43AA-BD45-CAE68ACE2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4821044" y="1573135"/>
            <a:ext cx="2438400" cy="2447925"/>
          </a:xfrm>
          <a:prstGeom prst="rect">
            <a:avLst/>
          </a:prstGeom>
        </p:spPr>
      </p:pic>
      <p:pic>
        <p:nvPicPr>
          <p:cNvPr id="22" name="Resim 23">
            <a:extLst>
              <a:ext uri="{FF2B5EF4-FFF2-40B4-BE49-F238E27FC236}">
                <a16:creationId xmlns:a16="http://schemas.microsoft.com/office/drawing/2014/main" id="{FA5C789D-191D-476A-A5FA-E3AEFFA5A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4227656"/>
            <a:ext cx="2743200" cy="1376346"/>
          </a:xfrm>
          <a:prstGeom prst="rect">
            <a:avLst/>
          </a:prstGeom>
        </p:spPr>
      </p:pic>
      <p:pic>
        <p:nvPicPr>
          <p:cNvPr id="24" name="Resim 24" descr="elektronik eşyal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AAEB9FA-E547-4C8B-8DB6-D273F722D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693" y="4271730"/>
            <a:ext cx="2743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79A0FF-BE29-4764-8325-A48FE00E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cap="all" spc="1500" dirty="0">
                <a:ea typeface="Source Sans Pro SemiBold"/>
              </a:rPr>
              <a:t>OTHER Art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28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8DFD704F-B453-4021-9A35-BE97E80C5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856" y="1397000"/>
            <a:ext cx="4351338" cy="4351338"/>
          </a:xfrm>
        </p:spPr>
      </p:pic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D2B3B101-7947-42E8-B16B-39105F268C4E}"/>
              </a:ext>
            </a:extLst>
          </p:cNvPr>
          <p:cNvSpPr/>
          <p:nvPr/>
        </p:nvSpPr>
        <p:spPr>
          <a:xfrm>
            <a:off x="983167" y="1076091"/>
            <a:ext cx="3902925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3C783C8-EBCD-493E-95F1-583249A2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92" y="1861045"/>
            <a:ext cx="3319346" cy="33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3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776F8EDF-9451-495D-A114-89C86D07E643}"/>
              </a:ext>
            </a:extLst>
          </p:cNvPr>
          <p:cNvSpPr/>
          <p:nvPr/>
        </p:nvSpPr>
        <p:spPr>
          <a:xfrm>
            <a:off x="2228386" y="871653"/>
            <a:ext cx="7880193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5" descr="silah, tabanca içeren bir resim&#10;&#10;Açıklama otomatik olarak oluşturuldu">
            <a:extLst>
              <a:ext uri="{FF2B5EF4-FFF2-40B4-BE49-F238E27FC236}">
                <a16:creationId xmlns:a16="http://schemas.microsoft.com/office/drawing/2014/main" id="{C2ED9823-1C98-4C77-8580-82F729A7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07" y="1377989"/>
            <a:ext cx="2438400" cy="2447925"/>
          </a:xfrm>
          <a:prstGeom prst="rect">
            <a:avLst/>
          </a:prstGeom>
        </p:spPr>
      </p:pic>
      <p:pic>
        <p:nvPicPr>
          <p:cNvPr id="6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222A9F23-ECCA-4550-AC83-08285EFE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174" y="2067274"/>
            <a:ext cx="1628775" cy="1552575"/>
          </a:xfrm>
          <a:prstGeom prst="rect">
            <a:avLst/>
          </a:prstGeom>
        </p:spPr>
      </p:pic>
      <p:pic>
        <p:nvPicPr>
          <p:cNvPr id="10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2A3C0B16-2DA7-4474-8E2F-FA4BD8DFF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6916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Resim 9" descr="ok içeren bir resim&#10;&#10;Açıklama otomatik olarak oluşturuldu">
            <a:extLst>
              <a:ext uri="{FF2B5EF4-FFF2-40B4-BE49-F238E27FC236}">
                <a16:creationId xmlns:a16="http://schemas.microsoft.com/office/drawing/2014/main" id="{67235F8A-806F-4E68-96E3-57D4B4BF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866900"/>
            <a:ext cx="1219200" cy="1219200"/>
          </a:xfrm>
          <a:prstGeom prst="rect">
            <a:avLst/>
          </a:prstGeom>
        </p:spPr>
      </p:pic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34D0184-89C4-4BAC-A95A-46F0C493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866900"/>
            <a:ext cx="1219200" cy="1219200"/>
          </a:xfrm>
          <a:prstGeom prst="rect">
            <a:avLst/>
          </a:prstGeom>
        </p:spPr>
      </p:pic>
      <p:pic>
        <p:nvPicPr>
          <p:cNvPr id="5" name="Resim 9" descr="mutfak aleti içeren bir resim&#10;&#10;Açıklama otomatik olarak oluşturuldu">
            <a:extLst>
              <a:ext uri="{FF2B5EF4-FFF2-40B4-BE49-F238E27FC236}">
                <a16:creationId xmlns:a16="http://schemas.microsoft.com/office/drawing/2014/main" id="{2A12D321-4F76-461A-9144-6C7120330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905000"/>
            <a:ext cx="1219200" cy="1828800"/>
          </a:xfrm>
          <a:prstGeom prst="rect">
            <a:avLst/>
          </a:prstGeom>
        </p:spPr>
      </p:pic>
      <p:pic>
        <p:nvPicPr>
          <p:cNvPr id="10" name="Resim 11" descr="metin, müzik içeren bir resim&#10;&#10;Açıklama otomatik olarak oluşturuldu">
            <a:extLst>
              <a:ext uri="{FF2B5EF4-FFF2-40B4-BE49-F238E27FC236}">
                <a16:creationId xmlns:a16="http://schemas.microsoft.com/office/drawing/2014/main" id="{1DCC99BF-69C2-472B-9529-6FCF7F826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950" y="1866900"/>
            <a:ext cx="1219200" cy="1219200"/>
          </a:xfrm>
          <a:prstGeom prst="rect">
            <a:avLst/>
          </a:prstGeom>
        </p:spPr>
      </p:pic>
      <p:pic>
        <p:nvPicPr>
          <p:cNvPr id="12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465A437C-E194-43EA-9C1F-C21E2A55F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450" y="4457700"/>
            <a:ext cx="1219200" cy="1219200"/>
          </a:xfrm>
          <a:prstGeom prst="rect">
            <a:avLst/>
          </a:prstGeom>
        </p:spPr>
      </p:pic>
      <p:pic>
        <p:nvPicPr>
          <p:cNvPr id="13" name="Resim 14">
            <a:extLst>
              <a:ext uri="{FF2B5EF4-FFF2-40B4-BE49-F238E27FC236}">
                <a16:creationId xmlns:a16="http://schemas.microsoft.com/office/drawing/2014/main" id="{434274C9-14FF-4A5E-ACBD-8B95F4B7F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1533525"/>
            <a:ext cx="1219200" cy="1219200"/>
          </a:xfrm>
          <a:prstGeom prst="rect">
            <a:avLst/>
          </a:prstGeom>
        </p:spPr>
      </p:pic>
      <p:pic>
        <p:nvPicPr>
          <p:cNvPr id="15" name="Resim 16">
            <a:extLst>
              <a:ext uri="{FF2B5EF4-FFF2-40B4-BE49-F238E27FC236}">
                <a16:creationId xmlns:a16="http://schemas.microsoft.com/office/drawing/2014/main" id="{506F137F-8D81-475E-8B58-90CCF36F1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600" y="4105275"/>
            <a:ext cx="1219200" cy="1219200"/>
          </a:xfrm>
          <a:prstGeom prst="rect">
            <a:avLst/>
          </a:prstGeom>
        </p:spPr>
      </p:pic>
      <p:pic>
        <p:nvPicPr>
          <p:cNvPr id="17" name="Resim 19">
            <a:extLst>
              <a:ext uri="{FF2B5EF4-FFF2-40B4-BE49-F238E27FC236}">
                <a16:creationId xmlns:a16="http://schemas.microsoft.com/office/drawing/2014/main" id="{BEC68044-2B23-40C5-A61F-0DDAEAFF38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2325" y="2752725"/>
            <a:ext cx="1219200" cy="1219200"/>
          </a:xfrm>
          <a:prstGeom prst="rect">
            <a:avLst/>
          </a:prstGeom>
        </p:spPr>
      </p:pic>
      <p:pic>
        <p:nvPicPr>
          <p:cNvPr id="20" name="Resim 21">
            <a:extLst>
              <a:ext uri="{FF2B5EF4-FFF2-40B4-BE49-F238E27FC236}">
                <a16:creationId xmlns:a16="http://schemas.microsoft.com/office/drawing/2014/main" id="{D138F33A-053D-414C-A628-9862758BFD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2325" y="4191000"/>
            <a:ext cx="1219200" cy="1219200"/>
          </a:xfrm>
          <a:prstGeom prst="rect">
            <a:avLst/>
          </a:prstGeom>
        </p:spPr>
      </p:pic>
      <p:pic>
        <p:nvPicPr>
          <p:cNvPr id="22" name="Resim 22">
            <a:extLst>
              <a:ext uri="{FF2B5EF4-FFF2-40B4-BE49-F238E27FC236}">
                <a16:creationId xmlns:a16="http://schemas.microsoft.com/office/drawing/2014/main" id="{9ECC38E4-87BF-4DC9-8EB8-53A0E042C6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0800" y="3324225"/>
            <a:ext cx="2000250" cy="2000250"/>
          </a:xfrm>
          <a:prstGeom prst="rect">
            <a:avLst/>
          </a:prstGeom>
        </p:spPr>
      </p:pic>
      <p:pic>
        <p:nvPicPr>
          <p:cNvPr id="25" name="Resim 25">
            <a:extLst>
              <a:ext uri="{FF2B5EF4-FFF2-40B4-BE49-F238E27FC236}">
                <a16:creationId xmlns:a16="http://schemas.microsoft.com/office/drawing/2014/main" id="{9270E299-2A0B-4FCE-9036-49F210CFC65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52083"/>
          <a:stretch/>
        </p:blipFill>
        <p:spPr>
          <a:xfrm>
            <a:off x="4264025" y="3177381"/>
            <a:ext cx="2743200" cy="13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2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79A0FF-BE29-4764-8325-A48FE00E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877" y="1643064"/>
            <a:ext cx="7352869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cap="all" spc="1500" dirty="0">
                <a:ea typeface="Source Sans Pro SemiBold" panose="020B0603030403020204" pitchFamily="34" charset="0"/>
              </a:rPr>
              <a:t>Character Art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50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7E47D22F-F689-4D20-B30F-8969164E6690}"/>
              </a:ext>
            </a:extLst>
          </p:cNvPr>
          <p:cNvSpPr/>
          <p:nvPr/>
        </p:nvSpPr>
        <p:spPr>
          <a:xfrm>
            <a:off x="2172630" y="1345580"/>
            <a:ext cx="7880193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429748AE-BB13-4A24-AF9B-26994DE4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733675"/>
            <a:ext cx="2438400" cy="2438400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1F4A3E7B-EDCA-4F2C-B7DD-13B45B40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27336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3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20">
            <a:extLst>
              <a:ext uri="{FF2B5EF4-FFF2-40B4-BE49-F238E27FC236}">
                <a16:creationId xmlns:a16="http://schemas.microsoft.com/office/drawing/2014/main" id="{59463AC4-F96D-4507-9EE0-A831B7910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FC3ABE8C-1C72-4141-BADF-DD681176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176" y="4803984"/>
            <a:ext cx="2140824" cy="205401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934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484629B3-CF43-4F1E-AE19-3EF4347F0542}"/>
              </a:ext>
            </a:extLst>
          </p:cNvPr>
          <p:cNvSpPr/>
          <p:nvPr/>
        </p:nvSpPr>
        <p:spPr>
          <a:xfrm>
            <a:off x="4077630" y="1048214"/>
            <a:ext cx="3986559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/>
          </a:p>
        </p:txBody>
      </p:sp>
      <p:pic>
        <p:nvPicPr>
          <p:cNvPr id="3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555BB96B-0967-46A0-9A4C-257E86DD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595" y="1710817"/>
            <a:ext cx="3746809" cy="37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5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4" descr="metin, oyuncak içeren bir resim&#10;&#10;Açıklama otomatik olarak oluşturuldu">
            <a:extLst>
              <a:ext uri="{FF2B5EF4-FFF2-40B4-BE49-F238E27FC236}">
                <a16:creationId xmlns:a16="http://schemas.microsoft.com/office/drawing/2014/main" id="{C1ED68D3-77F6-4455-AB1E-A2A323A79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575" y="2296319"/>
            <a:ext cx="2438400" cy="2438400"/>
          </a:xfrm>
        </p:spPr>
      </p:pic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9B6066F8-EB81-4720-9B0D-8AF93D1D6EA0}"/>
              </a:ext>
            </a:extLst>
          </p:cNvPr>
          <p:cNvSpPr/>
          <p:nvPr/>
        </p:nvSpPr>
        <p:spPr>
          <a:xfrm>
            <a:off x="1057508" y="992458"/>
            <a:ext cx="3986559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/>
          </a:p>
        </p:txBody>
      </p:sp>
      <p:pic>
        <p:nvPicPr>
          <p:cNvPr id="5" name="Resim 7" descr="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EAF9DBF0-9829-41B0-B7F5-61FAF750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02556"/>
            <a:ext cx="2743200" cy="36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5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7">
            <a:extLst>
              <a:ext uri="{FF2B5EF4-FFF2-40B4-BE49-F238E27FC236}">
                <a16:creationId xmlns:a16="http://schemas.microsoft.com/office/drawing/2014/main" id="{0181D8FE-513C-4DF5-B868-952D20857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700" y="1867694"/>
            <a:ext cx="3286125" cy="3295650"/>
          </a:xfr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4869B504-D0FA-4816-804A-47B6A61CF8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247775"/>
            <a:ext cx="420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82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851B9E3-F818-41E8-AE1D-9D2045EA2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856" y="1397000"/>
            <a:ext cx="4351338" cy="4351338"/>
          </a:xfrm>
        </p:spPr>
      </p:pic>
      <p:pic>
        <p:nvPicPr>
          <p:cNvPr id="6" name="Resim 6" descr="metin, işaret içeren bir resim&#10;&#10;Açıklama otomatik olarak oluşturuldu">
            <a:extLst>
              <a:ext uri="{FF2B5EF4-FFF2-40B4-BE49-F238E27FC236}">
                <a16:creationId xmlns:a16="http://schemas.microsoft.com/office/drawing/2014/main" id="{854F8203-9A0E-42FC-AC08-354F69FF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400175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6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66B4E296-3C2D-40FA-A3E8-A0108E752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890" y="806450"/>
            <a:ext cx="2766219" cy="5532438"/>
          </a:xfr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68F43B09-F47F-4035-B948-D721D43B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1571625"/>
            <a:ext cx="4162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6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840F0B8B-4950-462C-A5FB-6E2F952B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237" y="2003942"/>
            <a:ext cx="2856570" cy="2856570"/>
          </a:xfrm>
        </p:spPr>
      </p:pic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0FC960AA-4DDE-40E4-821D-A07AA2A0A908}"/>
              </a:ext>
            </a:extLst>
          </p:cNvPr>
          <p:cNvSpPr/>
          <p:nvPr/>
        </p:nvSpPr>
        <p:spPr>
          <a:xfrm>
            <a:off x="602166" y="583582"/>
            <a:ext cx="4785729" cy="586368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8">
            <a:extLst>
              <a:ext uri="{FF2B5EF4-FFF2-40B4-BE49-F238E27FC236}">
                <a16:creationId xmlns:a16="http://schemas.microsoft.com/office/drawing/2014/main" id="{323153B0-5421-494A-B6A7-34FB7951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85" y="1289561"/>
            <a:ext cx="4118516" cy="46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Resim 10">
            <a:extLst>
              <a:ext uri="{FF2B5EF4-FFF2-40B4-BE49-F238E27FC236}">
                <a16:creationId xmlns:a16="http://schemas.microsoft.com/office/drawing/2014/main" id="{D1ADDC3B-7288-4B24-A0DE-9DFBDB655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629" y="1474182"/>
            <a:ext cx="3899155" cy="3899155"/>
          </a:xfrm>
          <a:prstGeom prst="rect">
            <a:avLst/>
          </a:prstGeom>
          <a:ln w="28575">
            <a:noFill/>
          </a:ln>
        </p:spPr>
      </p:pic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14BFB11C-9C7B-47BC-A6EA-15B32E87F464}"/>
              </a:ext>
            </a:extLst>
          </p:cNvPr>
          <p:cNvSpPr/>
          <p:nvPr/>
        </p:nvSpPr>
        <p:spPr>
          <a:xfrm>
            <a:off x="1029629" y="1057508"/>
            <a:ext cx="3819290" cy="486007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12410C22-08F8-4FED-8EA7-BDC2EE07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88" y="1434475"/>
            <a:ext cx="2743200" cy="41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B42D5B87-AA89-46AA-8488-D0F603DDE588}"/>
              </a:ext>
            </a:extLst>
          </p:cNvPr>
          <p:cNvSpPr/>
          <p:nvPr/>
        </p:nvSpPr>
        <p:spPr>
          <a:xfrm>
            <a:off x="1001751" y="955288"/>
            <a:ext cx="4144536" cy="5120267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8" descr="açık hava, ışık, trafik içeren bir resim&#10;&#10;Açıklama otomatik olarak oluşturuldu">
            <a:extLst>
              <a:ext uri="{FF2B5EF4-FFF2-40B4-BE49-F238E27FC236}">
                <a16:creationId xmlns:a16="http://schemas.microsoft.com/office/drawing/2014/main" id="{3AF08989-7189-4626-9FF9-3801E14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08" y="1160140"/>
            <a:ext cx="3458736" cy="4965183"/>
          </a:xfrm>
          <a:prstGeom prst="rect">
            <a:avLst/>
          </a:prstGeom>
        </p:spPr>
      </p:pic>
      <p:sp>
        <p:nvSpPr>
          <p:cNvPr id="42" name="Dikdörtgen: Köşeleri Yuvarlatılmış 41">
            <a:extLst>
              <a:ext uri="{FF2B5EF4-FFF2-40B4-BE49-F238E27FC236}">
                <a16:creationId xmlns:a16="http://schemas.microsoft.com/office/drawing/2014/main" id="{B8C8335B-C7D8-4B6E-9247-6DF2B25CC6A0}"/>
              </a:ext>
            </a:extLst>
          </p:cNvPr>
          <p:cNvSpPr/>
          <p:nvPr/>
        </p:nvSpPr>
        <p:spPr>
          <a:xfrm>
            <a:off x="6893312" y="1234067"/>
            <a:ext cx="3754243" cy="4599877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D:\Yeni Yedek\Masaüstü\Depo Programlama\piskel\Görsel Calismalar\Fotoğraflar\1-) 2 Haftalık\Character\Gif\piksel_Kopek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5631" y="2380351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50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65" name="Oval 6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Resim 5">
            <a:extLst>
              <a:ext uri="{FF2B5EF4-FFF2-40B4-BE49-F238E27FC236}">
                <a16:creationId xmlns:a16="http://schemas.microsoft.com/office/drawing/2014/main" id="{723D1B46-DCB5-4E07-B4D6-2B6156FA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46" y="1211766"/>
            <a:ext cx="4155687" cy="41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E0AE2ABA-EC8A-4610-8EEA-B47347F96926}"/>
              </a:ext>
            </a:extLst>
          </p:cNvPr>
          <p:cNvSpPr/>
          <p:nvPr/>
        </p:nvSpPr>
        <p:spPr>
          <a:xfrm>
            <a:off x="797312" y="1038922"/>
            <a:ext cx="3958682" cy="4767146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3" descr="resim, farklı içeren bir resim&#10;&#10;Açıklama otomatik olarak oluşturuldu">
            <a:extLst>
              <a:ext uri="{FF2B5EF4-FFF2-40B4-BE49-F238E27FC236}">
                <a16:creationId xmlns:a16="http://schemas.microsoft.com/office/drawing/2014/main" id="{13211D59-843A-4C01-8116-7FABF16C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8" y="1683545"/>
            <a:ext cx="3328638" cy="3314351"/>
          </a:xfrm>
          <a:prstGeom prst="rect">
            <a:avLst/>
          </a:prstGeom>
        </p:spPr>
      </p:pic>
      <p:sp>
        <p:nvSpPr>
          <p:cNvPr id="40" name="Dikdörtgen: Köşeleri Yuvarlatılmış 39">
            <a:extLst>
              <a:ext uri="{FF2B5EF4-FFF2-40B4-BE49-F238E27FC236}">
                <a16:creationId xmlns:a16="http://schemas.microsoft.com/office/drawing/2014/main" id="{69D33426-FBBE-49D2-A0AE-5CA459424487}"/>
              </a:ext>
            </a:extLst>
          </p:cNvPr>
          <p:cNvSpPr/>
          <p:nvPr/>
        </p:nvSpPr>
        <p:spPr>
          <a:xfrm>
            <a:off x="6744629" y="1131849"/>
            <a:ext cx="3930804" cy="477643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3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CB3DEE6A-163D-4A4A-B8B2-F53D5227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37" y="3141304"/>
            <a:ext cx="1905000" cy="1905000"/>
          </a:xfrm>
          <a:prstGeom prst="rect">
            <a:avLst/>
          </a:prstGeom>
        </p:spPr>
      </p:pic>
      <p:pic>
        <p:nvPicPr>
          <p:cNvPr id="2050" name="Picture 2" descr="D:\Yeni Yedek\Masaüstü\Depo Programlama\piskel\Görsel Calismalar\Fotoğraflar\1-) 2 Haftalık\Character\Gif\mgs_Pixelman2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5775" y="2356322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911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DA841D1-991B-426F-A313-237ABB5B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0385" y="1453240"/>
            <a:ext cx="3943814" cy="3953107"/>
          </a:xfrm>
        </p:spPr>
      </p:pic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F97548F6-105D-4F56-A690-31ECD04274B3}"/>
              </a:ext>
            </a:extLst>
          </p:cNvPr>
          <p:cNvSpPr/>
          <p:nvPr/>
        </p:nvSpPr>
        <p:spPr>
          <a:xfrm>
            <a:off x="1094679" y="1076091"/>
            <a:ext cx="3902925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5" descr="metin, birkaç içeren bir resim&#10;&#10;Açıklama otomatik olarak oluşturuldu">
            <a:extLst>
              <a:ext uri="{FF2B5EF4-FFF2-40B4-BE49-F238E27FC236}">
                <a16:creationId xmlns:a16="http://schemas.microsoft.com/office/drawing/2014/main" id="{888779E3-E5E3-4FEB-8448-179030940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19" y="1525646"/>
            <a:ext cx="3291468" cy="40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9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8136B87E-48A4-4D3A-9121-59BF27CCCD9D}"/>
              </a:ext>
            </a:extLst>
          </p:cNvPr>
          <p:cNvSpPr/>
          <p:nvPr/>
        </p:nvSpPr>
        <p:spPr>
          <a:xfrm>
            <a:off x="2191215" y="1038921"/>
            <a:ext cx="7880193" cy="487865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Resim 4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3F1DBD40-5B29-4D8A-A703-7D13099D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1312940"/>
            <a:ext cx="2438400" cy="2447925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D434EA68-A69A-47AF-AEE4-225F9B87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32" y="3468843"/>
            <a:ext cx="2438400" cy="2447925"/>
          </a:xfrm>
          <a:prstGeom prst="rect">
            <a:avLst/>
          </a:prstGeo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D6874E78-D16A-41AA-90F9-73EC8AD5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794" y="2799770"/>
            <a:ext cx="2447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93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Geniş ekran</PresentationFormat>
  <Paragraphs>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FunkyShapesDarkVTI</vt:lpstr>
      <vt:lpstr>My Art Works</vt:lpstr>
      <vt:lpstr>Character Art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UI Art</vt:lpstr>
      <vt:lpstr>PowerPoint Sunusu</vt:lpstr>
      <vt:lpstr>environment Art</vt:lpstr>
      <vt:lpstr>PowerPoint Sunusu</vt:lpstr>
      <vt:lpstr>PowerPoint Sunusu</vt:lpstr>
      <vt:lpstr>PowerPoint Sunusu</vt:lpstr>
      <vt:lpstr>OTHER Art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Taha uz</cp:lastModifiedBy>
  <cp:revision>526</cp:revision>
  <dcterms:created xsi:type="dcterms:W3CDTF">2021-07-05T14:30:06Z</dcterms:created>
  <dcterms:modified xsi:type="dcterms:W3CDTF">2021-07-05T16:57:34Z</dcterms:modified>
</cp:coreProperties>
</file>