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471" r:id="rId2"/>
    <p:sldId id="472" r:id="rId3"/>
    <p:sldId id="473" r:id="rId4"/>
    <p:sldId id="474" r:id="rId5"/>
    <p:sldId id="475" r:id="rId6"/>
    <p:sldId id="476" r:id="rId7"/>
    <p:sldId id="477" r:id="rId8"/>
    <p:sldId id="478" r:id="rId9"/>
    <p:sldId id="479" r:id="rId10"/>
    <p:sldId id="480" r:id="rId11"/>
    <p:sldId id="481" r:id="rId12"/>
    <p:sldId id="431" r:id="rId13"/>
    <p:sldId id="362" r:id="rId14"/>
    <p:sldId id="264" r:id="rId15"/>
    <p:sldId id="408" r:id="rId16"/>
    <p:sldId id="460" r:id="rId17"/>
    <p:sldId id="461" r:id="rId18"/>
    <p:sldId id="410" r:id="rId19"/>
    <p:sldId id="468" r:id="rId20"/>
    <p:sldId id="416" r:id="rId21"/>
    <p:sldId id="469" r:id="rId22"/>
    <p:sldId id="462" r:id="rId23"/>
    <p:sldId id="470" r:id="rId24"/>
    <p:sldId id="463" r:id="rId25"/>
    <p:sldId id="432" r:id="rId26"/>
    <p:sldId id="464" r:id="rId27"/>
    <p:sldId id="465" r:id="rId28"/>
    <p:sldId id="466" r:id="rId29"/>
    <p:sldId id="467" r:id="rId30"/>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0">
          <p15:clr>
            <a:srgbClr val="A4A3A4"/>
          </p15:clr>
        </p15:guide>
        <p15:guide id="2" pos="3120" userDrawn="1">
          <p15:clr>
            <a:srgbClr val="A4A3A4"/>
          </p15:clr>
        </p15:guide>
        <p15:guide id="3" pos="5760" userDrawn="1">
          <p15:clr>
            <a:srgbClr val="A4A3A4"/>
          </p15:clr>
        </p15:guide>
        <p15:guide id="4" orient="horz" pos="3888" userDrawn="1">
          <p15:clr>
            <a:srgbClr val="A4A3A4"/>
          </p15:clr>
        </p15:guide>
        <p15:guide id="5" orient="horz" pos="6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14"/>
    <p:restoredTop sz="94667"/>
  </p:normalViewPr>
  <p:slideViewPr>
    <p:cSldViewPr>
      <p:cViewPr varScale="1">
        <p:scale>
          <a:sx n="63" d="100"/>
          <a:sy n="63" d="100"/>
        </p:scale>
        <p:origin x="516" y="72"/>
      </p:cViewPr>
      <p:guideLst>
        <p:guide orient="horz" pos="480"/>
        <p:guide pos="3120"/>
        <p:guide pos="5760"/>
        <p:guide orient="horz" pos="3888"/>
        <p:guide orient="horz" pos="6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14748E9" units="dev"/>
        </inkml:traceFormat>
        <inkml:channelProperties>
          <inkml:channelProperty channel="X" name="resolution" value="1100.44995" units="1/cm"/>
          <inkml:channelProperty channel="Y" name="resolution" value="1936.1261" units="1/cm"/>
          <inkml:channelProperty channel="F" name="resolution" value="5.68611" units="1/cm"/>
          <inkml:channelProperty channel="T" name="resolution" value="1" units="1/dev"/>
        </inkml:channelProperties>
      </inkml:inkSource>
      <inkml:timestamp xml:id="ts0" timeString="2017-09-13T10:11:12.400"/>
    </inkml:context>
    <inkml:brush xml:id="br0">
      <inkml:brushProperty name="width" value="0.05292" units="cm"/>
      <inkml:brushProperty name="height" value="0.05292" units="cm"/>
      <inkml:brushProperty name="color" value="#FF0000"/>
    </inkml:brush>
  </inkml:definitions>
  <inkml:trace contextRef="#ctx0" brushRef="#br0">14705 4578 743 0,'0'-13'0'0,"5"3"115"15,1-2-52-15,2 0-27 0,-2 6-3 16,0 1 3-16,-1 2-9 0,2 3-11 15,-1 0-11-15,2 0 8 0,-1 4 2 16,0 5 6-16,0 6 6 0,1 4-4 16,1 3-11-16,0 5 2 0,-1 2-6 15,-3 0-3-15,1 3 0 16,-3-1-3-16,-2-2-2 0,1-2 0 15,-2-2 6-15,0-4-6 0,0-2 0 16,0-4 3-16,-1-3-2 0,0-5 1 16,0 0 0-16,1-3-2 0,0-1 0 15,0 0 7-15,0-3-10 16,1 0 4-16,-1 0 0 0,0-2 1 15,1-6 5-15,0-2-4 0,-1-6-3 16,0-5 0-16,0-3 4 0,0-6-4 16,-1-2 0-16,1-1 0 0,0-3 0 15,0-1 1-15,-1 0 1 16,2 1-4-16,-1-2 3 0,0 6 0 15,0 3-2-15,-1 2 2 0,1 3 1 16,1 3-2-16,-1 0 0 0,0 3 2 16,0 1-3-16,0-1 2 0,0 7 1 15,-1 0-2-15,0 3 0 16,1 3 13-16,0 3-7 0,0 1 0 15,0 0-6-15,0 1 0 0,1 0-5 16,4 0 2-16,3 0 0 0,5 4 6 16,2 3-2-16,5-2-1 0,2 2 0 15,3 0 2-15,3 4-3 16,4 0 2-16,1 3-2 0,0 1 1 15,-2-1 0-15,0 5 1 0,-2-1-1 16,-1 0-1-16,0 3 1 0,-3 0 0 16,-1 0 0-16,-1 4 1 0,-6-2-1 15,-2 0-2-15,-3 6 2 16,-3-1 0-16,-4-1 0 0,-1 3 2 15,-4-3-4-15,0-1 0 0,-5 1 5 16,-3-4-6-16,-3-1 2 0,-2-2 1 16,-3-3 0-16,0-2-2 0,-4-2 2 15,-4-1 0-15,-1-2 0 16,-3 0 6-16,1-2-8 0,-1-2 4 15,2 0 2-15,0-4-7 0,2 1 6 16,0-3-2-16,4 0-2 0,0 0 2 16,3 0-3-16,2-3-24 0,0-1-3 15,1 3-33-15,0-2-58 16,1 1-64-16,0 0-76 0</inkml:trace>
  <inkml:trace contextRef="#ctx0" brushRef="#br0" timeOffset="461.0264">15447 4467 826 0,'6'-17'0'0,"1"3"78"16,0 1-16-16,-2 3 20 0,-2 4 9 15,-3 4-17-15,2 2-36 0,-1 0-31 16,0 6-8-16,0 4 2 15,1 8 22-15,0 4-2 0,-2 6 4 16,2 3-4-16,-2 1-10 0,0 0 2 16,1-2-2-16,1 1-10 0,-1-2 2 15,0-4 1-15,1 1-2 0,-2-3-4 16,2-1 4-16,-1 0 2 0,0-5-5 15,2-1 2-15,0-2 1 16,4-3-4-16,3 1 3 0,1-4 1 16,5-2-4-16,0-1 3 0,6-4-1 15,0 1 0-15,2-2-7 0,1 0 3 16,1 0-3-16,0-4 3 0,-2 2-2 15,-2 1-11-15,-4-1-10 16,-1 2-7-16,-2 0-20 0,-2 0-24 16,-2 4-24-16,-5-2-82 0,-2-2-72 15,-4 0-261-15</inkml:trace>
  <inkml:trace contextRef="#ctx0" brushRef="#br0" timeOffset="877.0501">16286 4406 944 0,'10'-22'0'0,"-4"1"12"15,-2 0 34-15,-4 3 15 0,-2 2 18 16,-5 4-26-16,-1 0-26 16,-4 7-9-16,-2 1 3 0,-5 4 2 15,-2 4-5-15,-4 6-4 0,-2 6 1 16,-3 6-5-16,-2 3-4 0,1 8 2 15,1 5-2-15,2 5-2 0,5 1 0 16,4 3-3-16,4-3-2 16,7-3 2-16,7-3 0 0,1-5-1 15,3-5 0-15,3 0 4 0,3-5-6 16,0-2 4-16,3-1 7 0,1-3-9 15,3 0 0-15,2-2 7 0,2-1-9 16,5 0 4-16,1-4-1 16,3 0 0-16,2-6 3 0,1 0-7 15,3-3-7-15,-1-1 4 0,-2-1-17 16,-4-3-36-16,-5-2-9 0,-3 1-44 15,-6-2-174-15,-7-6-275 0</inkml:trace>
  <inkml:trace contextRef="#ctx0" brushRef="#br0" timeOffset="1961.1121">17110 4590 667 0,'2'-1'0'15,"3"-2"113"-15,2 1 9 0,3 0-14 16,6-3-39-16,6 3-5 0,5-3-5 16,7 0-11-16,6 2-7 0,5-3 13 15,9 0-16-15,2 2-14 16,5 0-10-16,1 0-5 0,0 4-7 15,0 0-1-15,-5 0 3 0,-4 0-4 16,-7 1 0-16,-9-1-3 0,-9 0-3 16,-9 0 1-16,-8-3 4 0,-7 1 1 15,-3-3 0-15,-1 0 0 16,-6-10 2-16,1 3-3 0,-5 0-21 15,1 2 16-15,1 8-4 0,-2-8 5 16,-3 3-8-16,2 0-2 0,1 0 9 16,0 2 4-16,2 2 0 0,0-1 4 15,0-1-1-15,0 0-1 16,0-1 0-16,0 4 3 0,3-2 12 15,1 2 5-15,1 2-1 0,3-1-4 16,0 1-8-16,0 0-5 0,0 0-4 16,6 2 0-16,1 5 2 0,2 3 2 15,7 2-1-15,0 1 2 16,4-1-3-16,2 2 0 0,1-1 5 15,-1-2-7-15,-1 1 4 0,-4-2 0 16,-1-2-2-16,-4-1 0 0,-5 0 0 16,-1 0 0-16,-3 1 0 0,-3 2 0 15,-1 1 0-15,-6 1 1 0,-1 5 1 16,-3 0-1-16,-3 5 2 15,-1 2 1-15,-2 0 0 0,-1 1 2 16,0 1-4-16,-2-2-1 0,1-4 2 16,1 1-2-16,0-4-2 0,3-2 2 15,0 2-1-15,-1-5-23 0,2 0-36 16,1 0-40-16,0-2-112 15,1-5-241-15</inkml:trace>
  <inkml:trace contextRef="#ctx0" brushRef="#br0" timeOffset="7771.4445">18546 3943 721 0,'0'-2'0'0,"0"-1"96"16,0 3-49-16,5 0-10 0,3 0 6 16,0-1-11-16,4 1-9 0,-2 0-3 15,3 0 5-15,1 0 10 0,3 0 8 16,1 0-17-16,1 0-8 15,3 1 2-15,2-1-2 0,3 0-2 16,0 3-5-16,-1-3-4 0,-2 0-2 16,-3 0-5-16,-3 0 0 0,-4 0 1 15,-5 0-1-15,-2 0 2 0,-5 0-2 16,-2 0 3-16,0 0-2 15,-2 0 9-15,-1 0-14 0,-4 0-10 16,2 0-13-16,-1-2-24 0,4 2-25 16,0-1-60-16,2 1-218 0</inkml:trace>
  <inkml:trace contextRef="#ctx0" brushRef="#br0" timeOffset="9643.5515">19398 3609 638 0,'1'-12'0'0,"2"4"175"15,-2 3-66-15,0 1-17 0,1 1-43 16,-2 1-1-16,0 2-17 0,0 2-22 15,-3 13-7-15,-3 11 16 0,-5 11 21 16,0 8-17-16,-3 3-6 0,0-1-3 16,3-1-5-16,-2-7 0 15,6-2-1-15,-3-6-5 0,2-5 0 16,1-4 0-16,1-5 0 0,1-2-4 15,1-7 4-15,2-2 1 0,1-2-4 16,1-3 2-16,0-1 0 0,0 0-1 16,5-5-35-16,2-7 12 0,3-8-28 15,1-6 5-15,0-3 4 16,0-6 3-16,1-7 30 0,1-2 7 15,0-5-3-15,2-2 8 0,0-2-4 16,-2 2 2-16,1 1 1 0,0 7 3 16,-3 5 4-16,3 2 9 15,1 5 4-15,0 3-1 0,2 4 7 16,4 5-5-16,-1 4 3 0,3 3 3 15,0 6-3-15,1 3-9 0,0 3-2 16,-2 5-7-16,-3 6-7 0,-3 4 6 16,-2 5-4-16,-5 2-3 15,-4 4 0-15,-3 3 5 0,-2-2-7 16,-6 4 4-16,-5 0 6 0,-4-3-5 15,-2 1 1-15,-4-4-2 0,-1-3-4 16,0-1 4-16,1-7 2 0,3 1-2 16,2-6-1-16,4-4 0 0,4 1-2 15,3-3 1-15,3-2 0 0,2 0-19 16,0-1 12-16,0 1-5 15,5-1 2-15,4 1 6 0,3-1-3 16,3 0-3-16,4 2 5 0,3 3 3 16,0 0-1-16,1 2 6 0,-1 4-2 15,-2 1-2-15,1 3-2 16,-3 5 3-16,-3 0 0 0,-5 3-1 15,-1 1 1-15,-4 0 0 0,-5 1 0 16,0 1-1-16,-5 0-1 0,-8 2 4 16,-2-1-2-16,-3 1 0 0,-4-4 0 15,-4-3 3-15,-4-1-5 16,-2-4 4-16,-1-2 25 0,-3-5-4 15,0-1 3-15,-3-5-1 0,0-3 5 16,4 0 6-16,3 0-12 0,5-3-9 16,5-2-1-16,6-2-11 0,6 2-5 15,3-3 4-15,4-2 3 0,2-1-13 16,1-3-6-16,6-1-8 0,3-3-39 15,7 1-6-15,2 2-20 16,4 2-85-16,1 1-103 0,-3-2-205 16</inkml:trace>
  <inkml:trace contextRef="#ctx0" brushRef="#br0" timeOffset="10027.5736">19830 3860 931 0,'7'-1'0'0,"1"1"76"16,2 5-13-16,0 9-36 0,1 4-14 15,-2 4 2-15,1 4-4 0,-4 0-6 16,0 0 0-16,-3-4-3 0,-1-1-1 15,-2-4 12-15,0-2 1 16,-2-4 4-16,-4-2 10 0,-2-1-8 16,-2-2-2-16,-1-3-3 0,1 1-3 15,3-4-5-15,2 0 5 0,3 0-5 16,1 0-6-16,0-6 9 0,5-5-3 15,4-7-5-15,5-8 4 16,5-5-2-16,3-2 1 0,3-7 0 16,3 2-2-16,0-4-6 0,-1 6 6 15,-2 7-1-15,-4 7-2 0,-3 6 0 16,-3 8 0-16,0 6 0 0,-5 2-72 15,-2 6 26-15,-1 10-40 16,-2 6-1-16,-3 5-53 0,1 3-153 16,-1-4-305-16</inkml:trace>
  <inkml:trace contextRef="#ctx0" brushRef="#br0" timeOffset="10432.5968">20207 3902 855 0,'-11'-10'0'0,"1"3"234"0,-4 2-147 15,2 5-24-15,-3 0-16 0,-1 12-24 16,-2 2-5-16,-1 5-7 0,2 2 3 15,3 1-5-15,4 2-6 16,3 1-2-16,5-1 0 0,2-1-2 16,7-2 1-16,5-1-2 0,4-3-14 15,0-4 7-15,4-2-3 0,-2-4-3 16,4-5 6-16,-4-2 6 0,2-1-5 15,-2-10 12-15,-4 0-3 0,2-8-1 16,-4-6 0-16,-2-1 4 0,-5-4-4 16,-1-1 0-16,-3 2 9 15,-1 2-6-15,-3 3 15 0,-3 4-8 16,0 5-7-16,-2 2 4 0,-1 4-4 15,-2 4-5-15,1 3 2 0,-3 2 0 16,0 9-28-16,-1 5-14 0,1 7-22 16,2 2-59-16,2 3-33 15,4-3-135-15</inkml:trace>
  <inkml:trace contextRef="#ctx0" brushRef="#br0" timeOffset="11360.6498">20485 3989 903 0,'0'-16'0'16,"0"2"209"-16,0 1-128 0,-2 2-25 16,-1 4-19-16,-2 0-18 15,-1 4-13-15,-4 3-2 0,-3 3-1 16,-3 8 2-16,-3 3-1 0,0 4-2 15,2 2-1-15,1-2 1 0,3 2-2 16,4-3 0-16,0 1 0 0,4-1 0 16,2 0-1-16,2-2 1 15,1 2 0-15,0 1-29 0,3-3 16 16,4-1-7-16,1-3-9 0,4-1 18 15,0-5-1-15,4-4-3 0,-2-1 16 16,1-4-2-16,-1-4-3 0,-1-2 8 16,1-5-3-16,-2 1-2 15,-3-5 2-15,0-1 2 0,-1 0 1 16,-4-3 2-16,2 2 3 0,0 3-4 15,-1 2-2-15,0 0-1 0,0 5-2 16,-2 2 0-16,1 4 0 0,-2 4 0 16,0 1-1-16,-2 0 1 0,0 6-7 15,0 5 8-15,-4 8 0 16,-2 5 2-16,2 0-1 0,2 0-1 15,0-1-2-15,2-4 2 0,2 1-1 16,6-6 0-16,3-2 0 0,5 0 0 16,5-2 0-16,4-6 0 0,5-1 0 15,0-3 1-15,0 0-1 16,-2-4 4-16,-2-4-6 0,-4-5 4 15,-2-4-1-15,-4-2-2 0,-4-3 2 16,-5-2 20-16,-4 1-5 0,-3 0 3 16,0 4-6-16,-7 2 0 0,-2 3-2 15,-1 6-8-15,-2 4-5 16,-3 4 4-16,-1 1-2 0,-5 9 0 15,0 4-2-15,-1 4 2 0,0 1 0 16,1 1-1-16,3 0-2 0,2 1-2 16,2-4 2-16,7 3-1 0,3-6 1 15,4 1-1-15,0-1 2 0,7-5-4 16,3 2 4-16,2-2 2 15,4-4 0-15,1-3 0 0,2-1 1 16,-1-1-2-16,3-5 4 0,1-2-1 16,-1-7-3-16,3-2 2 0,-2-3 0 15,-1-3-2-15,-2-7 2 0,0-3 6 16,-1-6 4-16,0-2 0 15,-1-3-5-15,-2 0-4 0,1-4 5 16,1 2-5-16,-6 4-3 0,1 2 2 16,-3 5 3-16,-1 5-7 0,-3 5 6 15,-2 7-1-15,-1 5-3 0,0 5 0 16,-2 5 2-16,0 2 0 15,-4 1 3-15,-3 14-8 0,-4 12 3 16,-5 10 7-16,2 5 2 0,-3 3-7 16,3-1 5-16,-1-1-6 0,5-3 0 15,1-1 0-15,1-6 0 0,5-2 1 16,-2-5 2-16,5-2-4 15,0-1-22-15,0-5-6 0,6 0-21 16,0-2-44-16,2-1-38 0,2-5-133 16,3-3-518-16</inkml:trace>
  <inkml:trace contextRef="#ctx0" brushRef="#br0" timeOffset="11665.6672">21220 3941 832 0,'6'-18'0'0,"-3"0"151"0,-2 1-52 16,-1 2-4-16,0 1-15 15,-6 1-30-15,-1 5-17 0,-3 1-8 16,-5 6-9-16,-3 1-2 0,-5 11-1 16,-5 8-6-16,-2 8-3 0,1 3-2 15,0-1 1-15,8 0-2 0,4-1-2 16,3-3 2-16,8 2 1 0,2-4-3 15,3-1 2-15,1-2-2 16,5-1-4-16,1-2 7 0,6-2-4 16,3 1-23-16,0-6 10 0,3-1-7 15,4-2-6-15,2-4 8 0,0-2-2 16,3-1-11-16,1-2 14 0,2-6 6 15,1-2-2-15,2 1-12 16,0-4-63-16,-3 1-58 0,1 0-25 16,-4-1-88-16</inkml:trace>
  <inkml:trace contextRef="#ctx0" brushRef="#br0" timeOffset="12559.7184">21485 3982 735 0,'-5'-16'0'16,"-1"0"161"-16,-2 4-80 0,0 3 11 16,0 1-26-16,-1 4-18 0,2 1-17 15,-2 3-8-15,-2 2-8 0,-2 8-5 16,-5 3-5-16,0 7 1 0,-1 2-4 15,-2 0 3-15,-2 3 0 0,4-1-7 16,2-3 4-16,4 1 9 16,4-3-9-16,2-1 1 0,3-1-2 15,3-3-2-15,-1-2 2 0,2 2-1 16,2-2-3-16,3-2-4 0,2-1-3 15,0-5-8-15,3-1 14 0,2-2-8 16,1-1 0-16,3 0-3 16,1-7 0-16,-1-1-4 0,3-4 14 15,-2-1 1-15,1-5-8 0,0-2 10 16,-2 5-3-16,-3 0 0 0,-5 2 7 15,-3 8 3-15,-1-1-7 0,-3 6 4 16,-1 1 0-16,0 7-3 16,-3 7 2-16,-1 2 13 0,-2 2-14 15,5-5 0-15,-2-1 5 0,3-1-6 16,0-7 2-16,0 2 5 0,3-5 3 15,-2-2-1-15,2 0 4 0,0 0 1 16,1 0-4-16,1-2-4 0,2-4-3 16,0-4 4-16,0-1-8 15,4 0 2-15,-2-4 0 0,3 2 4 16,3-3-6-16,0 0 2 0,1 1-2 15,1-1 0-15,1 2 4 0,-2 2 0 16,0 2-2-16,-5 6 0 0,0 2-2 16,-2 2-1-16,-5 5 6 15,0 8-3-15,-2 7 0 0,-1 5-1 16,-1 0 3-16,-2 1-4 0,-2-2 4 15,0-3-1-15,-1-5-2 0,-1-1 2 16,0-6 1-16,-1-1-3 16,1-1 2-16,-1-4 12 0,3 2-10 15,0-3 4-15,1-1-7 0,3 1 0 16,0-2-6-16,2 1-8 0,3-1-6 15,5 0 16-15,5-1-4 0,4-7-1 16,4-3 9-16,0-3 0 0,3-4 0 16,-1-5 1-16,0-6 14 15,2-1 10-15,-1-9-3 0,-1-5 0 16,1-4 2-16,-1-4-3 0,3 0-2 15,-3-2-5-15,2 5-3 0,-2 4-2 16,-7 5-7-16,-1 6 10 0,-6 6-8 16,-2 9-4-16,-5 7 0 15,-2 7 20-15,-2 5-7 0,0 0 2 16,-10 3-9-16,-3 14-12 0,-5 9 5 15,-3 8 2-15,-1 9 0 0,0 5 1 16,2-1 1-16,2 3-5 0,2-3 4 16,2 0 0-16,2-4-3 15,2-4 2-15,3-4 2 0,2-6-5 16,4-5 3-16,1-2-1 0,3-5 0 15,4-2 0-15,3-1 1 0,-2-5-2 16,5-1-4-16,1-3 5 0,3-3-46 16,0 0 17-16,1-2-24 15,1-4-25-15,-1-6-1 0,-1-5-34 16,-3-3-158-16,-2-7-81 0</inkml:trace>
  <inkml:trace contextRef="#ctx0" brushRef="#br0" timeOffset="12716.7274">21890 3875 708 0,'-5'-5'0'15,"4"4"185"-15,2 0-124 0,9 1-34 16,5 0 20-16,6 0-8 0,2 0-18 16,-1 1-10-16,1 1-15 15,1-2 8-15,-3 2-3 0,1-2-1 16,-1 0-308-16,-3-6-254 0</inkml:trace>
  <inkml:trace contextRef="#ctx0" brushRef="#br0" timeOffset="13608.7784">22538 3543 795 0,'0'-4'0'0,"-2"3"125"15,-6 1-7-15,-4 10-75 0,-3 11-2 16,-3 10 3-16,-2 7-9 0,-4 5-3 16,1 1-2-16,-1 2 3 0,3 0-12 15,1 3-5-15,1-3 0 0,4 0-15 16,3-5 0-16,2-3 5 15,3-2-6-15,1-4 0 0,5-3-1 16,2-7 1-16,2-3-14 0,5-2-1 16,5-6 0-16,5-3 0 0,5-2 3 15,0-2-2-15,3-4-13 0,1-4 11 16,0-7 7-16,-2-6-3 15,0-3 1-15,-3 0-1 0,-1-5 7 16,-3-1 4-16,1-1-6 0,-1-2 7 16,-4 1 0-16,-2 5 2 0,-2 7-3 15,-7 3 2-15,0 6-2 0,-1 4 3 16,-2 1 18-16,0 5-15 0,-2 7-6 15,-2 6 2-15,-2 5 19 16,0 1-14-16,0 2 0 0,-1-2-7 16,0-1 2-16,2 2 8 0,-2-3-6 15,4-3-1-15,0 0 1 0,1-3-5 16,0-1 1-16,2-1-1 0,0-1-11 15,0-3-34-15,0-3-17 16,2-1-28-16,-2-4-156 0,1 0-194 16</inkml:trace>
  <inkml:trace contextRef="#ctx0" brushRef="#br0" timeOffset="13776.788">22679 3699 771 0,'9'-15'0'0,"-2"5"253"16,-3 4-191-16,2 6-24 0,-2 0-27 15,-1 10-7-15,0 5-3 0,-2 5-2 16,0 4-80-16,-1 1-96 16,0 0-182-16</inkml:trace>
  <inkml:trace contextRef="#ctx0" brushRef="#br0" timeOffset="14164.8102">22719 4146 777 0,'-4'12'0'0,"0"-2"268"0,-1-3-183 15,1 3-17-15,-1-3-16 0,0-3-22 16,3 1-10-16,-1-3-4 16,1-2 5-16,2 0-5 0,-2 0 0 15,2 0 3-15,0-4-2 0,0-2-11 16,1-5 6-16,5-2-11 0,3-3-2 15,4-3 1-15,2-3 0 0,1 1-27 16,2-4 13-16,1 1-6 0,2 2-4 16,-3 2 14-16,-1 7-1 15,-2 1 0-15,-2 1 14 0,-1 9-4 16,-2 0-1-16,-1 2 1 0,0 3 0 15,-2 5-1-15,1 3 1 0,-1 3 1 16,-3 6 0-16,-1-1-3 0,-3 5 3 16,-1 2 0-16,-2-1 0 15,-2-1 0-15,-1 0-5 0,2-4 10 16,-1-3-7-16,3 1 3 0,1-4 1 15,-1 0-4-15,2-5-39 0,-1-2 0 16,0-1-21-16,1-2-42 0,0-1-113 16,0-3-87-16</inkml:trace>
  <inkml:trace contextRef="#ctx0" brushRef="#br0" timeOffset="14991.8574">23124 3732 625 0,'17'-41'0'16,"-3"8"258"-16,-5 8-148 0,-4 9-33 15,-3 8-16-15,0 5-16 0,-1 3-12 16,-1 6-21-16,-1 12 4 0,-5 11 18 16,-5 11-3-16,1 3-6 15,-3 7-11-15,1-4-3 0,-1 2 4 16,-3-3-6-16,2-3-8 0,-1-2 4 15,2-4-3-15,3-7-3 0,0-4 2 16,4-3 4-16,-1-4-6 0,4-3 2 16,-1-3-3-16,3-4-17 15,1-4 7-15,0 1-9 0,2-1-13 16,4-3 14-16,0-1 6 0,3-5-12 15,2-7 7-15,1-3-8 0,4-2-11 16,1-5-3-16,5-3 3 0,1-5-7 16,1-1-2-16,1-1 10 0,0-1 25 15,-1 2 15-15,-4 4-2 16,-2 4 4-16,-2 6 33 0,-1 4-6 15,-3 3-13-15,2 3 1 0,-6 5-7 16,-2 1 1-16,-3 1-2 0,-3 0-1 16,-3 4-4-16,-5 7 12 15,-5 3-1-15,-1 0-8 0,-3 4 1 16,1 0-1-16,2-1-5 0,1 0-1 15,2-2-2-15,1-2-3 0,0 3 2 16,2-2 2-16,0 3-4 0,1 1-2 16,1 0 3-16,-1 3 0 15,3 0 4-15,1-1-5 0,1 1-2 16,1-5 1-16,1 0-1 0,5-5 1 15,3-1 3-15,3 0-1 0,1-6 0 16,3 1 0-16,-1-2 4 0,2 1-2 16,0-4 4-16,0 0-3 0,-2-1-6 15,3-7 6-15,-2-2 8 16,1-3-2-16,-2-5 4 0,3-1 0 15,-1-5 0-15,2-3 10 0,0 0-12 16,1-5-9-16,2-1 8 0,-3 0-6 16,0 1-6-16,-4 5 4 0,0 8 1 15,-5 3-6-15,-3 5 6 16,-2 3-1-16,-3 4-2 0,-1 1 0 15,0 3 2-15,0 0-3 0,-5 3-2 16,0 7 1-16,-2 2-2 0,0 7 7 16,3 3-4-16,1 5-4 0,2 4 9 15,1 1-4-15,0 2 0 0,0-1-2 16,-1-2 3-16,2 0-2 15,-1-4 1-15,0-3 1 0,0-2-2 16,0-1 0-16,0-2 4 0,-2-2-5 16,0-4 2-16,-3-2 0 0,-2 1 1 15,-3-5 1-15,-5 3-4 0,-4-5-17 16,-3 0-10-16,-1 2-59 15,-4-6-169-15,-2 0-353 0</inkml:trace>
  <inkml:trace contextRef="#ctx0" brushRef="#br0" timeOffset="15842.9062">18344 5189 720 0,'-3'2'0'0,"-1"1"101"0,3 1 7 15,1-3-33-15,-2-1-17 0,2 3-12 16,0-3-18-16,0 0-3 16,0 0 12-16,6 0-1 0,0 0-5 15,7 0-6-15,5 0-5 0,5 1-4 16,4 1-8-16,3-1 5 0,2 1-9 15,-2 0-3-15,-5-1 2 0,-2 1-1 16,-4-2-4-16,-5 0 4 16,-4 0-3-16,-5 0 0 0,-3 0 2 15,-2 0-2-15,-3 0-42 0,-6-4-13 16,-5 3-32-16,-1 1-75 0,0 0-174 15</inkml:trace>
  <inkml:trace contextRef="#ctx0" brushRef="#br0" timeOffset="18066.0334">19172 4809 646 0,'6'-17'0'0,"1"3"151"0,-3-1-69 15,3 1-18-15,0 4-9 0,-3 2-15 16,1 1-15-16,-3 4-7 0,0 0 7 16,-1 2 19-16,-1 1 4 0,0 0 2 15,0 0-9-15,0 8-21 16,-6 10-8-16,-4 11 10 0,-5 11 0 15,0 8 0-15,-3 5 7 0,2 3-8 16,-1 0-4-16,1 2 1 0,1 0-10 16,1-7-3-16,2-4 1 0,1-7-3 15,2-5-4-15,1-9 2 16,0-2-1-16,2-5 3 0,1-6-4 15,-1-2 2-15,5-6 0 0,-1-2-1 16,2-2-18-16,0-1-39 0,3-7-9 16,7-4 19-16,3-8-44 0,0-8-31 15,2-5-55-15,-1-5-95 16,-1-8 73-16,0-3-3 0</inkml:trace>
  <inkml:trace contextRef="#ctx0" brushRef="#br0" timeOffset="18349.0494">19138 5029 256 0,'10'-51'162'16,"-3"0"-43"-16,-1 6 0 0,0 2-1 16,-1 3-27-16,1 4 10 0,1 2-16 15,2 3-32-15,3 3 2 0,4 0-10 16,0 3-10-16,4 4-13 15,-3 4-4-15,2 2 5 0,1 6-8 16,3 3 0-16,1 5 2 0,-1 3-3 16,2 6-6-16,-1 7 9 0,-1 7-9 15,-4 4-10-15,-3 6 4 0,-4 4 2 16,-8 4-3-16,-4 2 14 15,-1-2-8-15,-6-2-4 0,-4-5 6 16,-6-2-5-16,-1-4 0 0,-8-3 12 16,-6-2-8-16,-1-3 3 0,-6-4 2 15,1-1-4-15,-1-3-10 0,0-4 2 16,7-1 9-16,4-1-13 15,8-2 5-15,6-1-3 0,5 0-26 16,3-2-21-16,6 0-21 0,0 0-51 16,6-6-76-16,3 0-210 0</inkml:trace>
  <inkml:trace contextRef="#ctx0" brushRef="#br0" timeOffset="20193.155">19375 5219 535 0,'0'-6'0'0,"0"3"217"16,0-1-80-16,-3 1-23 0,-1 3-38 15,-3 0-15-15,-2 3-18 0,0 7-19 16,-1 2-11-16,-1 5 1 15,3 1 1-15,1 1-9 0,3-1 1 16,4 2-4-16,0-3-4 0,1 1 2 16,5-1 1-16,3-2-2 0,3-1 0 15,0-4 4-15,3 0-7 0,-2-5-10 16,1-1 9-16,-1-4-1 15,1-1 10-15,2-3-4 0,-1-4-2 16,-1 0-1-16,-1-4 2 0,-3-3 0 16,1-1 12-16,-3-4-11 0,0 1 4 15,-2-3 6-15,-2 2-5 0,-4-1-4 16,0-1 12-16,-8 5-4 0,0 0-5 15,-4 3 10-15,1 4-11 16,-2 7-2-16,-1 3 1 0,0 0-3 16,0 5 0-16,2 2-21 0,0 4 6 15,4 1-26-15,2-1-7 0,-1 2-20 16,4-2-21-16,1-2-16 0,2 0-40 15,4 0-52-15,4-3-43 16</inkml:trace>
  <inkml:trace contextRef="#ctx0" brushRef="#br0" timeOffset="20437.1689">19675 5242 836 0,'0'-3'0'0,"-1"3"235"0,-3 0-154 16,-1 0-24-16,1 9-26 0,-1 3-19 15,-1 6-1-15,0 0 2 16,1 1-1-16,1 0 2 0,1-4-2 16,1 2-13-16,-1-4 2 0,-1 0 5 15,1-2-5-15,-1-3 6 0,0 1-10 16,1 0-4-16,0-2-8 0,1-2-24 15,2-1-36-15,0-4-24 16,0 0-98-16,2 0-169 0</inkml:trace>
  <inkml:trace contextRef="#ctx0" brushRef="#br0" timeOffset="20593.1779">19703 5003 727 0,'0'-8'0'15,"1"4"221"-15,-1 1-139 0,3 3-38 16,-1 0-39-16,3 6-10 0,0 7-99 15,-2 0-88-15,1 3-180 16</inkml:trace>
  <inkml:trace contextRef="#ctx0" brushRef="#br0" timeOffset="21265.2163">19773 5336 796 0,'-6'13'0'15,"-2"1"237"-15,1-2-153 0,-1-4-11 16,1 1-22-16,3 2-18 0,1-5-9 15,1 1-9-15,1-4-5 16,1-1 5-16,0-2-4 0,0 0-5 16,0 0 7-16,0 0 3 0,0-2 0 15,0-5-2-15,0-1-12 0,0-4-4 16,4-2-8-16,6-3-8 0,0 0-15 15,3-5 11-15,1 3-7 0,1-2-2 16,-1 1 17-16,1 3 2 16,-1 4 0-16,-1 2 11 0,0 3 2 15,-2 6-2-15,-2 2-12 0,-3 2 0 16,-1 10 6-16,-2 5 5 0,-1 4-5 15,-2 4 1-15,1-4 1 0,-1 2-11 16,0-6 7-16,0-3 5 16,1 4 6-16,2-7-4 0,0 3-4 15,1-6 2-15,2-1-9 0,1-2 6 16,2-1-1-16,0-1-5 0,0-3 1 15,0 1-6-15,2-1 8 0,-1-6 2 16,3-1 1-16,-2-5 4 16,1-5 6-16,1 0-2 0,-1-8 2 15,1-3 9-15,2-3 0 0,-2-7-5 16,1-4 12-16,3-1-7 0,-3-1 9 15,0-1-4-15,3 5-1 0,-7 1-1 16,2 8 4-16,-4 4-4 0,-3 7-5 16,0 6 2-16,-4 6-7 15,0 6 3-15,-1 0 4 0,0 2-7 16,0 7-5-16,-5 10 0 0,-5 12 16 15,-1 10-4-15,-5 7-3 0,1 6-3 16,0 0-2-16,0 1 10 0,-1-4-9 16,1-5-4-16,2-8 6 15,4-7-5-15,3-5-4 0,4-5 4 16,2 0-1-16,7-3-5 0,2-2 8 15,1-2-4-15,4-2 0 0,0-3 0 16,0-2-2-16,3-1-7 0,-1-4-1 16,0 0-13-16,1 0-21 15,-3-9-19-15,2-1-14 0,-5-4-31 16,-1-4-69-16,-4-3-49 0</inkml:trace>
  <inkml:trace contextRef="#ctx0" brushRef="#br0" timeOffset="21426.2256">20109 5211 803 0,'8'-5'0'16,"2"2"174"-16,4-1-104 0,3 1-36 16,0 1-22-16,4-2 6 0,2 3-15 15,-1 1-6-15,1 0-25 16,-1 0-152-16,-4 0-368 0</inkml:trace>
  <inkml:trace contextRef="#ctx0" brushRef="#br0" timeOffset="22042.2608">20443 5317 780 0,'0'-1'0'0,"2"-1"176"15,3 2-99-15,1-2-10 0,2 0-23 16,6-1-4-16,1 0-14 15,4-1 1-15,3 4-11 0,1-2-13 16,-1 0 6-16,0 2-8 0,-4 0-2 16,-5-1 1-16,-5 1 0 0,-4-1-60 15,-1 1-5-15,-3 0-28 0,0 0-127 16,-1 0-37-16</inkml:trace>
  <inkml:trace contextRef="#ctx0" brushRef="#br0" timeOffset="22342.2779">20874 4965 841 0,'3'-6'0'0,"0"2"239"15,0 4-147-15,-2 0-30 16,0 6-42-16,-1 11 6 0,0 8 7 16,-4 10 3-16,-6 8-6 0,-2 3-9 15,-1-3-2-15,3 0-8 0,0-5-6 16,2-3 5-16,3-5-8 0,-1-4-3 15,3-4 2-15,0-1 2 16,1-3-3-16,-1-3-21 0,2-2-11 16,0-1-27-16,1-3-8 0,0-3-61 15,1-1-146-15,-1-5-115 0</inkml:trace>
  <inkml:trace contextRef="#ctx0" brushRef="#br0" timeOffset="22758.3017">20767 5191 774 0,'8'-12'0'0,"4"3"157"0,5-1-65 15,2 3-32-15,5-1-1 16,1 1-18-16,0 5-13 0,-3 2-21 16,-3 0 0-16,-5 5-6 0,-2 1-2 15,-4 2 2-15,-3 0 2 0,-4 3-4 16,-1 2 2-16,-1 6 9 0,-6 4 8 15,-2 2-2-15,1 7-3 16,-1-3-13-16,3 0 0 0,2 0 7 16,2-2-12-16,2-3 9 0,0-1-8 15,1-5-13-15,6-1 11 0,1-4-9 16,2-4-2-16,1 0 17 0,3-6 0 15,0-1-7-15,2-2 10 16,-1 0-3-16,0-2-2 0,-1-4 3 16,-3-4 0-16,-1 1-2 0,1-6 2 15,-4-4 7-15,0-3 4 0,-4-4 5 16,2 0-10-16,-4-3 3 0,0-1 5 15,-1 4-9-15,0 1 2 16,-4 6-1-16,3 7 2 0,-4 2-10 16,0 6 2-16,0 3 3 0,-6 1-11 15,0 0-17-15,-2 5-10 0,-2 3-39 16,2 1-19-16,0 1-54 0,2-1-126 15,1-3-121-15</inkml:trace>
  <inkml:trace contextRef="#ctx0" brushRef="#br0" timeOffset="22987.3148">21300 5383 1001 0,'2'-4'0'15,"4"3"88"-15,2-2-30 0,2 1-31 16,2-1-11-16,4 1-17 16,1-3 2-16,0 1 3 0,-1 1-4 15,-2 0 0-15,-1 2 0 0,-4 1-136 16,-2 0-18-16,-2 0-46 0,-3 0-222 15</inkml:trace>
  <inkml:trace contextRef="#ctx0" brushRef="#br0" timeOffset="23554.3473">21577 5344 946 0,'0'0'0'16,"0"2"127"-16,0 11-64 0,-5 8 14 16,-3 11-26-16,-2 12-28 15,-4 3-10-15,1 9-6 0,-2-1 3 16,0-3-6-16,0 1 0 0,0-7-5 15,2-5 2-15,0-5 6 0,4-4-10 16,0-4 5-16,5-4-3 0,1-4-4 16,0-2-8-16,2-4-7 15,1-3-12-15,-1-8 9 0,1 0 2 16,-2-3 16-16,1-3 10 0,1-7-5 15,0-4 1-15,0-5 5 0,0-6 8 16,4-2 1-16,2-6 0 0,3-4-7 16,4-8-4-16,4-4 1 15,3-5-2-15,2-3-6 0,3-3 6 16,1 0 0-16,-4 2-6 0,1 4 3 15,-1 6 0-15,-1 6 0 0,0 11-1 16,-2 7 2-16,-1 7 1 0,-1 7-2 16,-1 8 0-16,-2 2-5 15,-1 9 9-15,0 8-6 0,-5 5 0 16,-2 6 4-16,-4 4 1 0,-2-1-6 15,0-2 6-15,-5-3-1 0,-1-1-2 16,-6-3 0-16,-3-4 0 0,-2-2 0 16,-6-6-2-16,1 2 0 0,-2-6 2 15,1 0 0-15,5 0 0 16,4-4-17-16,3-1-11 0,2 0-16 15,3 0-45-15,3-1-35 0,1 0-95 16,2-2-287-16</inkml:trace>
  <inkml:trace contextRef="#ctx0" brushRef="#br0" timeOffset="23942.3694">21927 5307 800 0,'0'-3'0'16,"-4"2"260"-16,-4 1-164 0,-3 4-14 15,-3 10-33-15,-1 4-21 0,2 4-12 16,1 0-2-16,4 2-7 0,3-3-4 16,1 1 5-16,4-2-3 0,0-3-8 15,1-1 6-15,6 1-2 0,2-4-4 16,-2-4 6-16,6-1 1 15,-3-4-8-15,5-1 8 0,-2-1-3 16,-1-2-2-16,4-2-1 0,-3-5 2 16,4-3 0-16,-5-5 0 0,-1 0 4 15,0-4-3-15,-5-7 7 0,-1-1 2 16,-3-2-2-16,-2-3 1 15,0 6-10-15,-4 3 1 0,-1 2 0 16,-3 8 3-16,1 3-3 0,-4 5 0 16,0 5 0-16,-1 0-41 0,-3 4 17 15,1 4-14-15,1 4-16 0,-1 2-12 16,3 3-18-16,3 0-110 15,2 2-53-15,4-3-219 0</inkml:trace>
  <inkml:trace contextRef="#ctx0" brushRef="#br0" timeOffset="24175.3828">22190 5363 697 0,'0'-7'0'15,"-3"0"273"-15,1 0-155 0,1 5-30 16,-1 1-27-16,-1 1-30 0,-1 5-13 15,0 4-16-15,-3 4 7 16,0 8 3-16,0 1-7 0,1 5 2 16,-1-2-1-16,2-1-9 0,-2-2 6 15,1-1-2-15,3-4-2 0,-2-3-6 16,3-3-18-16,0-5-30 0,1-2-24 15,0-1-37-15,-1-4-132 16,1-10-92-16</inkml:trace>
  <inkml:trace contextRef="#ctx0" brushRef="#br0" timeOffset="24315.3908">22235 5082 758 0,'5'-12'0'0,"2"6"126"15,0 5-106-15,2 1-7 0,-1 5-10 16,-1 10-6-16,0 1-152 0,-3 4-174 15</inkml:trace>
  <inkml:trace contextRef="#ctx0" brushRef="#br0" timeOffset="24992.4294">22305 5411 779 0,'0'17'0'0,"-2"0"209"16,0-3-115-16,0 0-20 0,-2-1-9 15,-1-3-26-15,0 0-12 0,-3-5 1 16,2 0 10-16,-2-3-5 0,1-2-14 15,4 1-2-15,-2 0-5 0,3-1-11 16,0 0 6-16,2 0-6 16,0-4-2-16,0-4-1 0,0-1 2 15,7-1-42-15,2-5 33 0,2 1-6 16,3-4-17-16,2-3 11 0,2 0 0 15,3-4-3-15,1 0 13 16,-3 2 4-16,3 5-5 0,-2 2 11 16,-6 8 2-16,0 5-2 0,-2 2 1 15,-3 1-2-15,-1 10 0 0,0 2 1 16,-1 5 2-16,0 2-2 0,-1-2 2 15,-3 2-3-15,1-2-1 16,0 0 5-16,-3-3-3 0,2-1-5 16,0-4 7-16,2 1-2 0,0-2-16 15,1-1 1-15,0-3-14 0,2 1-22 16,0-5 8-16,0 3-24 0,1-3-35 15,1-3 31-15,1-4 44 0,0-5 18 16,2-6 15-16,0-3 2 16,2-3 14-16,1-7 20 0,2-6-16 15,5 0 2-15,1-6 2 0,2-2 6 16,0-2-12-16,-3-1 5 0,0 2-1 15,-5 4 9-15,-1 5 3 0,-7 7 3 16,-1 7 1-16,-4 5-10 16,-2 6-4-16,0 5-6 0,-2 2-1 15,-1 5-12-15,1 0-5 0,-1 11-2 16,-4 9 1-16,-4 10 7 0,-6 8-2 15,-4 8-2-15,-1 2-4 0,-1-1 11 16,3 2-3-16,2-8-6 16,1-4 1-16,4-5-3 0,2-3-2 15,5-4 4-15,0 1-4 0,3-2-2 16,0-4 2-16,0 0 0 0,3-4-2 15,2-2-3-15,3-2 4 0,1-2-52 16,4-3 30-16,1-5-16 0,4-2-3 16,5 0-5-16,-2-1-49 15,2-5-114-15,-3-4-100 0</inkml:trace>
  <inkml:trace contextRef="#ctx0" brushRef="#br0" timeOffset="25176.4401">22790 5165 931 0,'13'-5'0'16,"3"2"103"-16,3-1-21 0,5 1-10 16,1 1-31-16,2 1-32 15,2 0 0-15,-1 1-9 0,1 0 0 16,-2-1-55-16,-4-1-42 0,-3 0-182 15,-5-4-386-15</inkml:trace>
  <inkml:trace contextRef="#ctx0" brushRef="#br0" timeOffset="26036.4892">21075 6099 702 0,'0'-3'0'0,"1"3"93"15,0 4-53-15,-1 10 78 0,0 7-23 16,-2 9-22-16,-5 8-14 15,-3 5-23-15,-3 2-3 0,-3 0-3 16,0 0-1-16,-5-2 1 0,1-5-7 16,1-4-9-16,0-3-5 0,2-3-2 15,4-5-6-15,5-2-1 0,4-1 0 16,4-6 2-16,0-1-4 15,9-2 4-15,7-3-4 0,6 1 1 16,6-4 1-16,5 0 3 0,4-2-12 16,1-3 9-16,4 0 0 0,0 0 0 15,1-3-1-15,1 0 2 0,-6-2-2 16,-2 2 2-16,-7 0-1 0,-6-2 0 15,-4 5-2-15,-4-2 2 16,-3 1-29-16,-3 0 14 0,-1 1-10 16,-2-1-16-16,0 1 6 0,-3 0-8 15,0 0 0-15,-2 0 22 0,-1-2-1 16,0 2-27-16,-3-3-96 0,-4-2-50 15,0 1-208-15</inkml:trace>
  <inkml:trace contextRef="#ctx0" brushRef="#br0" timeOffset="26292.5039">21569 6488 655 0,'0'-4'0'0,"3"-1"152"0,-3 2 7 16,0 1-45-16,0 2-57 0,0 4-37 15,-4 11 0-15,-3 5 22 0,-1 2-7 16,-1 3-11-16,0-3-12 16,3 0-6-16,0-2 1 0,2-4-6 15,1-1-2-15,1 0 2 0,1-6 1 16,0 2-2-16,1-2-22 0,-1-4-8 15,1 2-25-15,0-3-5 0,-1-2-17 16,0-1-144-16,-1-1-116 16</inkml:trace>
  <inkml:trace contextRef="#ctx0" brushRef="#br0" timeOffset="26509.5163">21596 6257 826 0,'-4'-8'0'15,"2"4"292"-15,2 1-209 0,0 1-30 16,0 0-35-16,2 0-11 0,-1 0-6 16,3 2 1-16,-1 0-1 15,-1 0-2-15,2 4-62 0,-2 4-17 16,-2 7-67-16,-2 3-86 0,-2 4-155 15</inkml:trace>
  <inkml:trace contextRef="#ctx0" brushRef="#br0" timeOffset="26975.543">21655 6532 813 0,'0'-3'0'15,"0"3"46"-15,0 3 41 0,0 1 16 16,-2 7-33-16,-3 1-15 0,0 3-19 15,-3 1-5-15,1-2 1 0,1 0 4 16,-1-3-12-16,1 0-5 0,2-1-2 16,0 0-9-16,1-3-3 15,1 0-1-15,1-2-3 0,1-2 0 16,-2 0-1-16,1-1 0 0,1-2 0 15,0 2 1-15,0-2 0 0,0 0-2 16,3 0-5-16,3-8 4 0,2-6 0 16,5-3-1-16,0 0-2 15,2-6-1-15,1 1-6 0,1-3 9 16,2-1-2-16,2 4-1 0,0 0 9 15,-1 3-5-15,-1 2-4 0,0 7 11 16,-4 3-9-16,1 3 2 0,-1 4 2 16,-2 1 0-16,0 7-4 15,-4 8 6-15,-2 2-4 0,-2 5-3 16,-3 4 7-16,-2 0 1 0,0 1-6 15,-2-3 3-15,-2 0 4 0,-2-6-7 16,1 0 4-16,0-3-1 0,0-2 0 16,3-1-9-16,-2-1-19 0,0-4-13 15,0-1-11-15,1 0-25 16,1-4-69-16,2 1-113 0,-1-4-222 15</inkml:trace>
  <inkml:trace contextRef="#ctx0" brushRef="#br0" timeOffset="27875.5944">22120 6234 687 0,'8'-19'0'0,"-3"8"284"15,-3 7-180-15,-2 4-25 16,0 5-51-16,-2 15-23 0,-6 12 41 15,-3 10 3-15,-1 7-30 0,-1 2-5 16,1 0 4-16,1-3-5 0,2-4 3 16,0-6-4-16,1-2-7 0,0-9 0 15,0-5 2-15,3-2-6 0,-1-6-2 16,2-3 2-16,1-5 3 15,-1-1-6-15,3-1 4 0,1-2-4 16,0-1-58-16,5-1 18 0,3-10 13 16,5-3-42-16,4-5 1 0,-2-2 0 15,7-2-56-15,2-2 50 0,-1-7 51 16,4 1-4-16,1-4 6 15,-1-1 14-15,-1 4 6 0,-4 3 6 16,-2 4 54-16,-6 7 22 0,-3 5 3 16,-3 7-12-16,-5 1-25 0,1 4-17 15,-4 4-11-15,0 7-6 0,-6 8 15 16,-4 2-6-16,-1-1-12 15,-4 1-1-15,1-4-4 0,-1-3-3 16,-1 2 0-16,1-3 8 0,-1-1-11 16,1-1 6-16,0 1 1 0,0-3-6 15,2 1-2-15,4 2 2 0,1 0-7 16,4-2 11-16,3 1-4 15,2 0-6-15,-1-2 8 0,3-1 0 16,2 0 0-16,3-2 3 0,-1-3-5 16,1 1 1-16,1 0 2 0,-2-3 6 15,2 6-9-15,-2 2 4 0,-3-1 6 16,1 2-8-16,-1 4 24 15,-1-4-19-15,1 2-3 0,1 1 7 16,0-6-8-16,0-2 0 0,2-1 13 16,-3-4 2-16,4 0 0 0,2 0 4 15,-2-7-7-15,3-3 2 0,-1-2 4 16,1-2-6-16,2 1-7 15,2-4 3-15,1-1-4 0,1-1-4 16,3-2 6-16,0-1-4 0,2-3-2 16,-1-3 0-16,0-5 4 0,1-1-1 15,-4-1 0-15,0 0 0 0,0 1-4 16,-4 3 0-16,-3 7 6 0,-3 6-6 15,-3 9 0-15,-1 4 6 16,-4 2-7-16,0 3 2 0,0 0 0 16,0 7-11-16,-5 8 11 0,-3 5 1 15,0 5-4-15,-1 1 4 0,3-1-1 16,1 0-2-16,3-1 1 15,2-2-1-15,0-2-4 0,2-3 6 16,1 2-2-16,4 0-3 0,-1 5 6 16,-1-2-1-16,1 0-2 0,-3-1 2 15,-3-3 0-15,0-3-1 0,-4 1 0 16,-3-4 1-16,-2-2-2 15,1 2-5-15,-1-3 4 0,-2-1-3 16,0-1-3-16,-2-4-25 0,0 0-20 16,-3 0-20-16,-3-3-88 0,-2 0-409 15</inkml:trace>
  <inkml:trace contextRef="#ctx0" brushRef="#br0" timeOffset="41067.349">14853 8144 764 0,'0'-9'0'0,"-2"3"307"0,0 2-219 16,0 4-27-16,0 1-16 0,-5 14-18 15,-7 16-21-15,-2 14 8 0,-4 14 9 16,-2 7-6-16,1 2-6 15,0-3 0-15,4-3-8 0,-1-9-1 16,2-7 3-16,3-8-2 0,3-10-2 16,4-8 2-16,3-7-3 0,1-9 0 15,1-3 0-15,1-1 2 0,0 0 3 16,1-13 7-16,3-7-3 0,3-9-10 15,1-7 2-15,2-3 1 16,2-3-3-16,1-8 2 0,1-3-1 16,2-3 0-16,2-5 0 0,-1 0 1 15,1-1-1-15,-1 7 0 0,-4 8 2 16,-2 14-3-16,-7 15 2 0,-1 9 26 15,-1 9-4-15,-1 4-15 16,1 14-13-16,0 12 4 0,3 15 2 16,0 5 18-16,4 3-11 0,3-3 0 15,2-4-4-15,3-3 0 0,-2-2 3 16,-1-6-6-16,-1-3-2 15,-1-4 0-15,-4-6 3 0,-1-5-4 16,-3-5-19-16,-1-3-8 0,0-3-34 16,-1-3 10-16,0 0-27 0,2-3-69 15,4-5 21-15,3-9-49 0,3-9-179 16</inkml:trace>
  <inkml:trace contextRef="#ctx0" brushRef="#br0" timeOffset="41534.3756">15204 8183 592 0,'16'-37'0'15,"-2"5"196"-15,3 3-102 0,-5 7 7 16,3 6-8-16,-5 5-45 0,-2 10-14 15,-2 1 3-15,-2 1-9 16,-4 12-7-16,-1 9 34 0,-8 9-2 16,-8 7-18-16,-2 4-13 0,-7 0-2 15,-1-2-3-15,-2-1 0 0,-2-1-8 16,1 0-5-16,2-1-3 0,1-2 2 15,2-1-2-15,3-8-2 16,4-4-5-16,6-5-2 0,6-9-3 16,3-4 5-16,3-3-10 0,0-1-13 15,5-6 18-15,7-5 12 0,2-11 0 16,5-5 2-16,3-5-3 0,2-4 0 15,3-3-4-15,1-6 4 16,5-4 0-16,1-2-2 0,-1-2 2 16,0 1-4-16,-5 7 4 0,-4 11 0 15,-8 9 0-15,-6 9 1 0,-5 11 12 16,-4 2 7-16,-1 3-4 0,0 1-14 15,0 11-4-15,1 12 3 16,-3 16 10-16,-5 10 7 0,-3 10-8 16,1 5-3-16,-5 0 2 0,0 1 4 15,-1-5 0-15,1-6-7 0,-1-5 0 16,3-8-2-16,3-5-5 0,2-6 2 15,2-4 1-15,2-7-3 16,1-6 2-16,2-3-1 0,0-3-12 16,0-1-20-16,3 0-24 0,0-2-61 15,4-5-23-15,-1 0-88 0,1-14-417 16</inkml:trace>
  <inkml:trace contextRef="#ctx0" brushRef="#br0" timeOffset="42256.417">15621 8146 696 0,'5'-7'0'0,"-3"3"199"0,-1 1-79 15,-1 2-34-15,0 1-11 16,0-1-15-16,0 1-22 0,0 0-13 15,0 0-5-15,0 0 2 0,0 1-7 16,-4 9-13-16,-5 13 3 0,-6 13 4 16,-4 12 10-16,-3 8-6 0,0 5-3 15,-3-2-7-15,3 2 6 16,1-8-10-16,0-8 2 0,4-8 3 15,3-6-4-15,3-6 0 0,3-6 0 16,2-4 3-16,2-5-3 0,1-6 0 16,3-2-1-16,0-2-2 15,0 0 3-15,0 0 0 0,5-4-8 16,4-8 11-16,4-5 2 0,1-9-5 15,3-6 0-15,1-4 2 0,2-10-1 16,1-4-1-16,0-6 0 0,2-4 0 16,2-3 0-16,-3 1 4 0,1 3-5 15,-2 3 2-15,-1 6 0 16,-1 9-2-16,-2 8 2 0,-5 13 2 15,-5 7-1-15,0 8 5 0,-3 3 2 16,0 2-6-16,2 16 3 0,-1 6 5 16,1 13 14-16,-1 11 3 0,-3 5-7 15,-2 3-9-15,0 1 1 16,0 0-5-16,-2-3-2 0,-2 0 2 15,0-3-5-15,1-8-4 0,1 0 2 16,-1-5 1-16,3-7-2 0,0-5 0 16,0-1-33-16,0-5-12 0,2-2-2 15,0 0-12-15,1-5-26 16,-2-2-5-16,1-3-40 0,-2-2-156 15,-3-4-123-15</inkml:trace>
  <inkml:trace contextRef="#ctx0" brushRef="#br0" timeOffset="42507.4312">15460 8489 929 0,'-1'-2'0'0,"1"1"132"15,6 1-112-15,5-3 76 0,6 0-7 16,7 0-31-16,4-2-4 0,2 0-13 16,-2 0-15-16,-3 1-11 0,-3 2-6 15,-3-1-7-15,-2 1-4 0,-3 2 1 16,-2 0-20-16,-4 3-40 15,-2 3-13-15,-2 4-59 0,-4-3-151 16,0 3-188-16</inkml:trace>
  <inkml:trace contextRef="#ctx0" brushRef="#br0" timeOffset="47489.7163">16435 8162 558 0,'1'-5'0'0,"-1"1"194"0,0-4-91 15,0-1 7-15,0 2-22 0,0 0-31 16,0-4-3-16,0 2-14 0,0-3-7 16,0 0 0-16,0 1-10 15,-2 1-8-15,1 0 1 0,-2 0-5 16,-2 2-5-16,-2 0 6 0,-2 4-6 15,-4-1 5-15,-5 3-7 0,-3 1 0 16,-3 4 2-16,-2 8 0 0,-2 3-2 16,1 7-1-16,-1 8 1 15,0 4 0-15,-3 7-3 0,0 6 10 16,-3 2-1-16,2 1 3 0,-1 3 4 15,4-2-8-15,2-1 1 0,5-2 5 16,3-3-5-16,5-3-5 0,3-4 4 16,4-3-2-16,6-1-3 15,1-3 6-15,8-3-2 0,4-2-4 16,4-3 5-16,5 1-5 0,3-6 2 15,7-1 1-15,0-6-3 0,7-5-3 16,6 1 2-16,-2-5-2 0,0 1-2 16,-5-2 2-16,-4-2-2 15,-4-1-37-15,-5-1 14 0,-3 1-13 16,-7-2-28-16,-2 1-17 0,-3 1-36 15,-6-2-132-15,-3 0-257 0</inkml:trace>
  <inkml:trace contextRef="#ctx0" brushRef="#br0" timeOffset="50811.9063">16955 8413 889 0,'0'-1'0'16,"0"1"122"-16,0 0-78 0,5 0-25 15,3 1-16-15,6 3 25 0,3 1 17 16,5 0-8-16,4 4 1 16,2-4-2-16,6-2-3 0,1 0 1 15,6-2 6-15,4-1-5 0,3 0 4 16,4 0-9-16,2 0-10 0,0-2-14 15,0 2 2-15,-3 0-9 0,-6-2 2 16,-5 1 2-16,-7-1-2 0,-5 0-2 16,-5-1 2-16,-5 0 0 15,-6 1-1-15,-4 0 0 0,-4 0 2 16,-3 2-2-16,-1-1 0 0,1 1 4 15,-1 0-2-15,0 0 5 0,0-2-5 16,0-1 0-16,-5-2-1 0,3-1 2 16,-5 0-6-16,2-1 6 15,-4-2-3-15,1 2-7 0,0-3 12 16,-3 3-7-16,2 0-2 0,-1-1 6 15,-2 1-3-15,2 0 0 0,-2 0 1 16,2 2 0-16,1 0 0 0,0 0 1 16,4 1 1-16,2 1-3 15,2 1 2-15,1 2 9 0,0 0-13 16,0 0 6-16,0 0-6 0,0-1-4 15,2 1 2-15,1 0 2 0,3 0 0 16,3 4 6-16,6 2 0 0,4-1-4 16,2 1 2-16,4 5 1 0,1-1-2 15,0 1 0-15,-3-1 2 16,-2-2-4-16,-2 0 3 0,-4-2-1 15,-2-1 0-15,-5-1 0 0,-2 1 0 16,-3-3 0-16,-2 1-2 0,-1-3 2 16,0 3 0-16,-1 1 1 0,-8 6-1 15,-4 5 0-15,-6 3 6 16,-4 5-3-16,-2-2-2 0,-1 1 7 15,0 0-3-15,3-3-5 0,0 3 0 16,3-2 5-16,0-4-5 0,3-1-1 16,0 0 3-16,6-2-4 0,0-2 4 15,4 1-3-15,1-5-24 16,2 1-13-16,3 0-39 0,-1 0-57 15,2-2-58-15,3-6-248 0</inkml:trace>
  <inkml:trace contextRef="#ctx0" brushRef="#br0" timeOffset="52462.0006">18485 8182 800 0,'0'0'0'0,"0"0"80"16,0 3-28-16,5-1 15 15,4 1 4-15,2 1-22 0,6-3 11 16,3-1-2-16,6 0-15 0,4-1-5 15,3-3 5-15,-1 0-9 0,-1 0-8 16,-3 1-8-16,-5 2-8 0,-5 1-9 16,-1 0-1-16,-6 0 0 15,-1 0 2-15,-7 1-2 0,0 1 0 16,-2-1-21-16,-1-1-21 0,0 0-5 15,0 0-8-15,-3 3-46 0,-4 1-24 16,-3 0-162-16</inkml:trace>
  <inkml:trace contextRef="#ctx0" brushRef="#br0" timeOffset="52723.0156">19172 7970 888 0,'-1'0'0'16,"-3"7"204"-16,-2 12-180 0,-3 9 15 15,1 9 25-15,-1 6-23 16,1 2-6-16,1-1-18 0,-1-4-4 15,0-3-9-15,1-4-6 0,-1-5 4 16,2-3 0-16,-2-5-29 0,1-1-13 16,4-4-48-16,-1-1-110 0,1-9-125 15</inkml:trace>
  <inkml:trace contextRef="#ctx0" brushRef="#br0" timeOffset="53273.047">19204 7878 684 0,'18'-32'0'0,"4"6"258"0,-1 4-147 16,6 2-28-16,-1 0-14 0,2 7-12 16,4 0-17-16,-1 8-14 0,-3 3-3 15,0 2-5-15,-4 7 1 16,-3 6-11-16,-4 6-7 0,-7 4 6 15,-3 4-5-15,-4 2 2 0,-3 4 5 16,-5-2-2-16,-6 1-4 0,-4-2 2 16,-6-1-2-16,-6-2-5 0,-4 0 4 15,-7-3 3-15,1-1-6 16,-2-2-14-16,5-2 4 0,4-7-8 15,6-2 14-15,8-3 0 0,6-3-2 16,7-1-7-16,3-2 4 0,0-1-5 16,9 0-1-16,5-3 12 0,4 0 2 15,5-3 3-15,-1 1-1 0,4 2 0 16,0 3 0-16,-2-2 2 15,2 2-3-15,-1 4 2 0,-6 6-1 16,-1 3 0-16,-3 6 0 0,-3 5 11 16,-3 2-4-16,0 6 1 0,-3-1-1 15,-2 1-4-15,-3-2 1 0,-1 1-2 16,-3-5-3-16,-5-2 2 15,-4-2 5-15,-4-1-4 0,-4-5 6 16,-3 1 4-16,-3-4-4 0,-1-3 7 16,0-3-5-16,-2-4-1 0,3-3 5 15,1 0-5-15,4-5-3 16,3-4 3-16,3-2-3 0,5-4-7 15,0-2 2-15,3-1-1 0,5-2-26 16,2-3-17-16,-1 0-23 0,7 1-31 16,3 1-35-16,2 4-102 0,0 2-185 15</inkml:trace>
  <inkml:trace contextRef="#ctx0" brushRef="#br0" timeOffset="53640.068">19708 8290 941 0,'9'0'0'0,"0"0"190"15,-1 8-140-15,-1 2-12 0,-1 5-1 16,1 3-10-16,0-1-12 0,-6 1-5 15,1 1-5-15,-2-7 2 16,-3 3 11-16,-2-1-7 0,-2-3 3 16,-1 0 0-16,1-4 0 0,0-1 0 15,-1-2 2-15,2-1-2 0,-1-2-8 16,5 0-1-16,0-1 2 0,2 0 7 15,0-3-1-15,5-9-10 0,4-6-6 16,4-7 3-16,4-4 0 16,3-3 0-16,2-5 0 0,-1 2 2 15,0-2-2-15,-2 3 0 0,0 8-3 16,-2 4-21-16,-4 12 1 0,-2 7-14 15,-4 4-39-15,-3 12-19 0,-1 8-35 16,-3 3-174-16,-4 0-145 16</inkml:trace>
  <inkml:trace contextRef="#ctx0" brushRef="#br0" timeOffset="54100.0944">20119 8304 852 0,'1'-15'0'0,"-1"1"232"16,0 4-129-16,-7 2-24 0,-4 4-29 15,-5 4-15-15,-5 3-4 0,-4 11-8 16,-3 6-7-16,1 7 1 0,3 2-5 15,3 1-11-15,4 1 6 0,7-2-6 16,3-5-2-16,4 1 2 16,4-5 0-16,1-2-2 0,4-1 0 15,3-3 2-15,1-4-2 0,3-2-16 16,-1-3 7-16,2-5-13 0,-1 0 14 15,2-5 0-15,-1-9-1 16,0-1 9-16,-1-6 2 0,0-4-2 16,0-2-1-16,0-2 2 0,0-2 0 15,-2-3 1-15,4 2-1 0,-5 0 0 16,-1 6 0-16,-3 9 3 0,-3 6-3 15,-2 6 0-15,0 5 22 0,-1 0-17 16,-4 12-4-16,-3 6 0 16,-2 5-2-16,0 2 2 0,4-2-1 15,-1-1 0-15,1-3-4 0,2 0 3 16,1-4-30-16,2 1-5 0,0-1-16 15,1 0-40-15,3-1-8 0,3-3-99 16,1-3-165-16</inkml:trace>
  <inkml:trace contextRef="#ctx0" brushRef="#br0" timeOffset="56039.2053">20131 8312 486 0,'-2'-5'0'0,"0"1"196"15,0 2-103-15,1-3-10 0,0 2 3 16,-2 0-19-16,0-1-21 16,-1 3-18-16,-2 1 1 0,1 0-2 15,-2 9-8-15,-4 7-8 0,1 3-7 16,-2 1 3-16,6 0 0 0,1-3-6 15,1-2-1-15,4-2 0 0,0-3 0 16,6-2 1-16,3-1 0 0,6-2-1 16,4-4 1-16,2-1 2 15,5 0-3-15,2-3 1 0,2 0-28 16,3-4-53-16,-3-1-111 0,0-2-123 15</inkml:trace>
  <inkml:trace contextRef="#ctx0" brushRef="#br0" timeOffset="57039.2625">20471 8301 790 0,'-6'-11'0'0,"1"2"219"16,-1 0-147-16,-1 2-19 0,0 3-12 16,-2 3-19-16,-4 1-2 15,-6 4-7-15,-5 12 15 0,-4 5 7 16,0 9-12-16,1 2-3 0,9 0-10 15,5-3 1-15,6 0-8 0,6-4-3 16,1-1 0-16,8-4 2 0,5-4-2 16,2-4 0-16,2-5-2 0,1-3-19 15,4-4 6-15,2 0-12 16,1-11-33-16,0-1-5 0,-4-2 5 15,-1-3 1-15,-1 0 7 0,-4-3 21 16,-1-5 25-16,-2-2 6 0,-1-1 0 16,0-1 5-16,-3 4 3 0,0 7 8 15,-3 3 15-15,-4 9 8 16,1 5 10-16,-2 1 6 0,-3 8-27 15,-2 8-10-15,-2 5 8 0,1 2-7 16,1-1-5-16,4-3-6 0,1-4 0 16,0-2-4-16,4-3-6 0,5 0 4 15,5-3 0-15,4-3-2 16,6-3 0-16,5-1-6 0,3 0-34 15,4 0-6-15,-1-5 17 0,-1-2 8 16,-2-2-29-16,-4-2 7 0,-4-2 27 16,-1-5 19-16,-6-2-2 0,-2-4 0 15,-7 3 13-15,-4 2 3 16,-4 2 24-16,-10 2 3 0,-4 6-6 15,-7 1-14-15,-6 4-3 0,-5 4 7 16,-3 0 1-16,-1 9 3 0,5 6-9 16,6 3-10-16,5 7-7 0,7 0-4 15,7 3-4-15,5-1 4 0,4 1-2 16,3-3 0-16,5-5 0 15,1-3-1-15,1-5-7 0,3-5 11 16,0-4-3-16,3-3 0 0,-1-2 0 16,2-6 0-16,2-5-7 0,2-5 14 15,3-4-7-15,3-6 0 16,-5-4-2-16,5-5 2 0,-3-7 1 0,0-9-1 15,1-3 2-15,-2-6-2 16,-3-1 0-16,3 2 4 0,-7 6-5 16,-3 9 2-16,-6 11 2 0,-5 13-3 15,-3 8 0-15,-2 11 11 0,0 3 6 16,-10 20-5-16,-6 16-11 15,-8 12-1-15,1 13 0 0,0 2 5 16,3-3-6-16,3-5 2 0,5-8-2 16,3-6-22-16,8-7-16 0,1-5-9 15,1-7-38-15,8-1-23 0,0-5-51 16,3-7-159-16,3 0-119 0</inkml:trace>
  <inkml:trace contextRef="#ctx0" brushRef="#br0" timeOffset="58055.3206">21388 8189 804 0,'0'-16'0'16,"-10"3"340"-16,-3 6-241 0,1 3-34 16,-6 4-14-16,0 7-5 0,-1 5-13 15,0 5-16-15,1 6-6 0,1 2-3 16,1 6 1-16,3 1-4 0,0-1 0 15,4 0-3-15,2-1 0 16,3-4-2-16,2-1 0 0,2-6 2 16,2-2-2-16,6-2-5 0,1-4 4 15,4-4-23-15,3 0 5 0,4-1-2 16,5-6-15-16,4 0 10 0,4-5 5 15,1-5-5-15,4 1 7 16,0-5-1-16,-1-1 6 0,-3-2 3 16,-4-3-6-16,-4-4 0 0,-3 1 22 15,-5 0-6-15,-5-3-1 0,-4-2 4 16,-6 4 7-16,-3 3 9 0,-3 5 16 15,-8 5-7-15,-3 2-5 16,-3 9-5-16,-3 0-4 0,-2 11 8 16,-1 9-7-16,1 6-6 0,3 6-6 15,1-2 2-15,3-1-3 0,2-5-2 16,6-3 2-16,3-1-3 0,3-6 1 15,1-2 2-15,0-1 1 0,1-2-2 16,2-5-7-16,4 0 2 16,0-3-9-16,3-1 2 0,3 0 0 15,1-6-12-15,1-2 8 0,2-2 1 16,-1-4-6-16,2-2 14 0,0 0 2 15,-1-1-3-15,0 5 13 0,3-2-5 16,-4 4 0-16,1 3 0 16,-3 1-1-16,-1 2-3 0,-1 2 8 15,-2 2-4-15,-1 0 0 0,-1 0 0 16,0 2 0-16,0 2 0 0,0 2 0 15,1 1 2-15,0 0-2 16,0 1 0-16,0 1 2 0,-2 1 0 16,-3 1 7-16,1 2 0 0,-3 1-5 15,0 2-2-15,-2 1 2 0,0-3 0 16,-3 0 0-16,0 0 0 0,-2-4-4 15,-1 0 0-15,-2-1 9 0,0-3-6 16,-3 1-1-16,3-3 0 0,2-4-4 16,1 1 4-16,3 1-3 15,2-2 2-15,0 0 1 0,1 0-4 16,3-3-16-16,7-1 13 0,3-4 3 15,2-1-2-15,4-3-2 0,2-2 5 16,2-3 0-16,3-4 0 0,6-2 1 16,0-4 0-16,2 0 0 15,2-1 0-15,-3-1-1 0,-2-3 2 16,0 0 1-16,-3-6-4 0,-1-2 4 15,-3-3 1-15,-1-2 2 0,-3 1 8 16,-5 2 0-16,-4 8 3 0,-5 9 8 16,-4 6-3-16,-3 8 7 15,0 5-6-15,0 3-4 0,-1 3-16 16,-1 1-2-16,-4 12 0 0,-5 7-5 15,-1 11 5-15,-5 5 0 0,-1 7 2 16,-4 8-2-16,-4 5 0 0,0 1 0 16,-3-3 1-16,4-6 5 15,3-6-6-15,7-3 6 0,6-7-2 16,7-4-8-16,2-4 8 0,5-7-2 15,4-5-2-15,3-4 0 0,5-1 2 16,1-4-2-16,4-3 0 0,-1 0-5 16,3-1-21-16,-3-6-2 15,0-1-14-15,-1-3-17 0,-2-4 8 16,2-1-37-16,-3-6-69 0,0-3-184 15</inkml:trace>
  <inkml:trace contextRef="#ctx0" brushRef="#br0" timeOffset="58212.3296">22196 8173 1085 0,'27'-5'0'0,"1"-3"116"16,1 1-69-16,-1 0-15 0,-2 2-13 15,1 3-11-15,-1-1-6 16,-1 0-4-16,0 1-181 0,-3-2-86 15</inkml:trace>
  <inkml:trace contextRef="#ctx0" brushRef="#br0" timeOffset="59672.4131">19991 9065 675 0,'7'-21'0'0,"-3"3"273"15,-2 8-172-15,-2 4-14 0,0 3-13 16,0 3-12-16,0 0-27 0,-2 17-23 15,-4 12 3-15,-5 12 45 16,-3 10-20-16,1 1-10 0,-2-5-14 16,0-1 3-16,3-6-5 0,-3-5-7 15,1-4 4-15,1-3-8 0,1-3-6 16,1 0 6-16,4-3 0 0,3-3-6 15,4-4 5-15,0-4-4 0,10-1-19 16,5-3 18-16,6-4-1 0,7 0-6 16,4-3 2-16,7 0-9 15,2-4-10-15,1 0 4 0,3 1-2 16,0 0-6-16,-5 0 12 0,-6-3 1 15,-5 0-5-15,-8-2 20 0,-2-1-1 16,-6 0-2-16,-4-2 11 16,0-1-5-16,-6 0 0 0,3-2 0 15,-1 1 1-15,-2-1-2 0,2 2 1 16,-2 0-1-16,-1 3-1 0,1 5 3 15,-1 1-2-15,-1 2 1 0,-1 1 0 16,0 0 0-16,0 0 8 0,0 0 15 16,0 0-3-16,-4 9-14 15,-1 7-2-15,-2 5 8 0,-2 3-4 16,4 0 2-16,0-4-5 0,2 0-9 15,0-3 8-15,1-3-1 0,-1 0-5 16,0-4-12-16,1-1-12 0,0 0-46 16,-2-3-80-16,-2-4-179 15</inkml:trace>
  <inkml:trace contextRef="#ctx0" brushRef="#br0" timeOffset="59805.4207">20458 9145 229 0,'6'4'0'0</inkml:trace>
  <inkml:trace contextRef="#ctx0" brushRef="#br0" timeOffset="60322.4503">20499 9399 797 0,'-1'14'0'0,"-3"4"155"16,2 3-63-16,-2-1-32 0,-1 1-8 15,3-1 3-15,-4-4-2 0,0-2-15 16,0-3-6-16,-2-3-8 0,0 0 4 16,2 0-6-16,0-2-12 15,2-2 2-15,3-2-10 0,-1 0-4 16,2-1 4-16,0-1 0 0,0 0-3 15,0 0 1-15,0 0 1 0,0 0-2 16,2-7 2-16,5-3 0 0,2-5-1 16,4-4-5-16,2-1 4 0,4-3-26 15,0-2 20-15,5-2-8 16,1 1-6-16,-1-1 21 0,0 5 0 15,-1 3-7-15,-3 5 7 0,-4 5 0 16,-2 8 0-16,-3 2 2 0,0 9-3 16,-4 6 1-16,0 3 0 0,-3 5 6 15,-3 1-9-15,-1 1 6 16,0-2 6-16,0 0-9 0,0-4 0 15,-3-3 6-15,2-1-8 0,-1-3 4 16,-1 1 4-16,2-2-7 0,-3 3 2 16,2-3 1-16,1 0-2 0,0-1-10 15,2 0-21-15,-1-2-38 16,0-4-27-16,4-2-53 0,3-3-208 15,1-5-191-15</inkml:trace>
  <inkml:trace contextRef="#ctx0" brushRef="#br0" timeOffset="60805.4779">20986 9065 770 0,'9'-12'0'16,"-6"7"293"-16,-3 5-184 0,0 5-50 15,-3 15-37-15,-10 15 56 0,-5 14-22 16,-4 8-18-16,0 2-16 15,4-5 0-15,-1-3 0 0,4-6-8 16,1-8-8-16,1-4-4 0,3-6 2 16,2-5-3-16,3-6-2 0,0-5 2 15,4-4-3-15,1-4-43 0,0-1 0 16,8-2-9-16,5-3-9 15,3-7 23-15,5-7-31 0,1-1-1 16,1-5 28-16,4-3 16 0,0-5 12 16,1-1 16-16,0-1 0 0,0 1-3 15,-8 2 5-15,-2 7 20 0,-8 7 25 16,-6 7 2-16,-4 4 24 0,-2 5-1 15,-7 3-40-15,-5 11-26 16,-2 7-4-16,-2 4 5 0,2 0-6 16,1 1 2-16,0-2-2 0,5-4 2 15,-2 1-3-15,5-5 0 0,1-3 9 16,2 0-8-16,3 1 0 0,1 0-1 15,0 2 0-15,0 2 0 16,2-2 2-16,5 2-2 0,1-3 0 16,-2-1 3-16,4 0-4 0,-1-4 2 15,4 0 1-15,0-2-2 0,0 0-5 16,1-2 4-16,-1-3-59 0,-3 1 5 15,1-4-52-15,-5 0-118 16,-6 0-154-16</inkml:trace>
  <inkml:trace contextRef="#ctx0" brushRef="#br0" timeOffset="60977.4878">20339 8978 1087 0,'-2'-6'0'15,"4"5"122"-15,10 1-119 16,4 0 1-16,5 0-7 0,4 3-68 16,0-1-233-16</inkml:trace>
  <inkml:trace contextRef="#ctx0" brushRef="#br0" timeOffset="61622.5246">21637 9504 1139 0,'-18'15'0'0,"1"5"110"0,5 0-58 15,-3 2-32-15,4-3-5 0,4 0-13 16,4-2-4-16,3-2 4 0,8-2-1 16,7-3-1-16,7-5-2 15,6-4 3-15,5-1-2 0,0-2-1 16,0-4 3-16,-5-1-2 0,-5-4 2 15,-5 1 0-15,-7-1-2 0,-3-3 2 16,-3-1 4-16,-3-5-4 0,-1-4 9 16,-1-4-6-16,0 2-8 15,0-1 8-15,-5 3-3 0,-3 0-1 16,-3 6 0-16,-2-1 7 0,-3 8-3 15,-4 4 2-15,-2 6-5 0,-2 1-2 16,2 8-1-16,-2 6 1 0,4 4-96 16,2 4 17-16,5 1-32 15,2-1-146-15,6-3-33 0</inkml:trace>
  <inkml:trace contextRef="#ctx0" brushRef="#br0" timeOffset="62038.5484">21954 9496 785 0,'-5'0'0'0,"-2"7"279"16,1 8-223-16,-3 5 4 15,2 6-10-15,2-2-19 0,0 2-17 16,1-1 3-16,0-4-9 0,0-6 3 15,-1-2 5-15,4-7-1 0,-1-3 11 16,2-1 11-16,0-2-4 0,0 0-13 16,0-3-7-16,0-4-10 15,2-6-6-15,5-3-7 0,4-5-8 16,2 0-4-16,2-1 2 0,1-1-4 15,4-1-1-15,0-4 19 0,0 0-5 16,2 2 5-16,-5 2 4 0,1 6 2 16,-2 4 0-16,-1 7-1 15,0 5 2-15,1 2 0 0,-1 12-1 16,-2 5 0-16,-1 6 7 0,-3 4-5 15,-3 1 2-15,-2-2-5 0,-4 0 2 16,0-6 4-16,0-2-5 0,-1 0 0 16,-2-4 5-16,1-1-5 15,-2-1-2-15,1 0 0 0,2-2-61 16,-2 1-32-16,0-3-52 0,0 0-212 15</inkml:trace>
  <inkml:trace contextRef="#ctx0" brushRef="#br0" timeOffset="62688.5856">22566 9072 970 0,'0'-2'0'16,"0"2"210"-16,0 0-143 0,0 15-32 16,-8 14 13-16,-2 18 26 0,-5 10-18 15,-2 8-29-15,0-3-20 16,0-4 7-16,3-6-4 0,-4-8-4 15,3-6 6-15,3-6-9 0,1-8-5 16,5-4 4-16,2-6 2 0,3-2-6 16,1-8 1-16,0 1 0 0,2-2-38 15,3-3-1-15,3 0-11 0,3-10-9 16,4-5 11-16,0-3-19 15,2-1-22-15,1-5 39 0,-1-1 6 16,0-2 27-16,0-2 20 0,1 5-3 16,-1 4-2-16,-5 8 6 0,-3 8 18 15,-1 4 7-15,-3 7 7 0,0 9-1 16,2 4 16-16,-2 4-24 15,0-1-8-15,3-5-9 0,-1-3 1 16,1-5 3-16,4-2 3 0,0-4 0 16,4-1-6-16,2-3-5 0,5-1 5 15,0-6-9-15,-1-6 0 0,0 2 2 16,-3 0-2-16,-3 0-2 15,-2-1 2-15,-2 0-1 0,-4-1-5 16,-2-1 9-16,-1-1-7 0,2 1-3 16,-3 1 10-16,-1 2-2 0,0 8-4 15,-1 2 4-15,-2 1-1 0,0 1-2 16,-2 11 1-16,-5 10 5 15,-2 10 22-15,-1 9-7 0,0 3 1 16,-6 9 1-16,-3 4 5 0,-4 2-1 16,0 3-11-16,-1-3 0 0,0-1-10 15,4-4-7-15,4-7 4 0,4-3 4 16,5-9-8-16,4-3-33 15,2-4-11-15,1-4-39 0,1-4-3 16,2-4-53-16,-2-4-180 0,-1 0-396 16</inkml:trace>
  <inkml:trace contextRef="#ctx0" brushRef="#br0" timeOffset="64732.7025">14510 4373 663 0,'7'-8'0'0,"-4"0"153"16,0 2-65-16,1 1 5 0,-3 1-7 15,0 0-19-15,-1 2-7 0,0 1-18 16,0 1-18-16,-2 0-15 15,-2 11-5-15,-5 14-8 0,-10 10 8 16,-7 12 16-16,-4 7-18 0,-2-2 6 16,-1 0-6-16,2-6-3 0,4-3 2 15,1-7 4-15,8-5-5 0,-1-5 0 16,5 1 1-16,4-5-1 15,0-1 0-15,2-4-1 0,4-2-5 16,3-4-17-16,2-1-24 0,-1-1-48 16,4-4-6-16,2-2-110 0,-1-3-100 15</inkml:trace>
  <inkml:trace contextRef="#ctx0" brushRef="#br0" timeOffset="65031.7196">14231 4546 717 0,'-7'-8'0'0,"4"5"169"15,0-1-124-15,2 2 0 16,1 2 3-16,0 0 8 0,0 0-15 16,0 4-34-16,4 9-8 0,6 4 2 15,5 5 63-15,8 6-20 0,5-1-7 16,4 1-5-16,5-1-1 0,0-1 1 15,-2 2-15-15,0-2-14 16,-4-2 6-16,-4-2-5 0,-7-5-8 16,-2-2 8-16,-5-1-2 0,-3-5-3 15,-3-1 2-15,-4-4 1 0,-2-1-4 16,-1-1-14-16,-6 1-24 0,-5 0-13 15,-6-2-25-15,-1-1-31 0,4 0-58 16,-1-5 33-16,0-8-49 16,0-2-426-16</inkml:trace>
  <inkml:trace contextRef="#ctx0" brushRef="#br0" timeOffset="65264.7329">14349 4423 608 0,'7'-14'0'0,"-2"4"215"0,1 4-136 16,-2 4 6-16,-3 2 11 0,3 0-49 15,-4 12-28-15,2 6 30 0,-2 10 15 16,-4 10-22-16,-1 6-10 16,-2 4-5-16,2 3-10 0,0 0-13 15,2 0 5-15,-2 0-7 0,0-3-4 16,0-5 4-16,-2-4 1 0,4-3-3 15,-3-6-32-15,-1 1-7 0,3-5-46 16,-3-4-33-16,-1-6-84 0,1-8-141 16</inkml:trace>
  <inkml:trace contextRef="#ctx0" brushRef="#br0" timeOffset="65427.7423">14217 4743 971 0,'22'-18'0'0,"8"1"143"0,1 2-97 15,4 4-24-15,2 3-22 0,3 2 0 16,-1 6 6-16,-4 0-6 0,-4 8-158 16,-8-1-71-16</inkml:trace>
  <inkml:trace contextRef="#ctx0" brushRef="#br0" timeOffset="66409.7984">14551 8070 663 0,'0'-4'0'0,"-2"3"296"16,0 1-166-16,-1 6-60 0,-8 13-43 16,-5 13-14-16,-11 11 34 0,-3 11-6 15,-3 3-19-15,-2-1 0 0,-2 0-7 16,0-4-10-16,0-4 5 15,0-5-5-15,3-6-8 0,3-5 6 16,4-5 3-16,9-7-6 0,2-3 0 16,6-5 2-16,7-3-2 0,1-4-2 15,2 0-2-15,0-4-86 0,5-1 30 16,4 0-18-16,3-6-25 15,0-8-81-15,0-5-47 0</inkml:trace>
  <inkml:trace contextRef="#ctx0" brushRef="#br0" timeOffset="66669.8133">14196 8274 675 0,'-8'-12'0'0,"-1"3"285"16,1 1-159-16,1 2-58 0,1 1-9 16,4 2-10-16,1 1-20 0,1 2-15 15,0 0-17-15,2 4 2 0,4 8 2 16,3 7-2-16,5 8 2 15,5 4 20-15,0 4 4 0,4 3-6 16,-1-1-4-16,-4 1-6 0,2-4 2 16,-2-2 0-16,1-4-11 0,-3-3 0 15,-2-3 10-15,-2-6-13 0,-2 0 6 16,-4-5 1-16,-1-1-8 0,0-3 5 15,-4 0-4-15,2-4-80 16,-3 1 30-16,0-3-76 0,-3-1-110 16,-4-2 18-16</inkml:trace>
  <inkml:trace contextRef="#ctx0" brushRef="#br0" timeOffset="66948.8293">14343 8132 700 0,'-4'-8'0'15,"1"5"193"-15,1 3-114 0,-1 4-22 16,-1 12-37-16,2 11 47 16,-3 6 12-16,3 6-16 0,-1 7-17 15,-2 4-9-15,0 0-10 0,2 0-1 16,-5 1-6-16,3-7-11 0,-1-3 6 15,0 1-9-15,2-9-8 0,0-2 4 16,3-3 1-16,0-4-5 16,-1-1 4-16,2-5 1 0,0-1-3 15,0-4-49-15,0 0 6 0,0-3-29 16,-3-3-29-16,3-2-49 0,-7-5-232 15</inkml:trace>
  <inkml:trace contextRef="#ctx0" brushRef="#br0" timeOffset="67149.8407">14055 8486 786 0,'13'-4'0'15,"3"2"95"-15,8-3 34 0,6 0-46 16,3 3-20-16,3-2 5 0,2 4-31 15,-3 0-35-15,-1 1-3 0,-3 6 2 16,-6-2-2-16,-2 0-114 16,-8-1 30-16,-7-1-109 0,-8-3-252 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14748E9" units="dev"/>
        </inkml:traceFormat>
        <inkml:channelProperties>
          <inkml:channelProperty channel="X" name="resolution" value="1100.44995" units="1/cm"/>
          <inkml:channelProperty channel="Y" name="resolution" value="1936.1261" units="1/cm"/>
          <inkml:channelProperty channel="F" name="resolution" value="5.68611" units="1/cm"/>
          <inkml:channelProperty channel="T" name="resolution" value="1" units="1/dev"/>
        </inkml:channelProperties>
      </inkml:inkSource>
      <inkml:timestamp xml:id="ts0" timeString="2017-09-13T11:18:40.085"/>
    </inkml:context>
    <inkml:brush xml:id="br0">
      <inkml:brushProperty name="width" value="0.05292" units="cm"/>
      <inkml:brushProperty name="height" value="0.05292" units="cm"/>
      <inkml:brushProperty name="color" value="#FF0000"/>
    </inkml:brush>
  </inkml:definitions>
  <inkml:trace contextRef="#ctx0" brushRef="#br0">4883 15862 383 0,'-11'0'0'0,"1"0"222"0,1-3-113 0,4 2-14 16,3 1-14-16,1-1 16 15,1 1-31-15,0 0-5 0,-1 0-8 16,1 0-3-16,0 0-13 15,0 0 2-15,0 0-6 0,-1 0-6 0,0 0-5 16,0 0 10-16,-1 0-15 0,-1-2-5 16,-2 0 2-16,-3 0-7 15,-3 1-4-15,-3 1 7 0,-4 0-13 0,-5 0 1 16,-2 2 4-1,-5 4 4-15,-4 3-6 0,-3 1 0 0,-3 1 1 16,-1 1-2-16,2-1 2 16,-1 1-3-16,2-2 0 0,2-1 4 15,2 1 3-15,4-3-9 16,4 0 6-16,3-4 0 0,6-2-4 0,6 0 4 15,1-1 1-15,7 0-3 0,-2 0 0 16,3 0 34-16,2 0-25 16,0 0 0-16,0 0-2 0,0 0-6 0,0 0 6 15,0 0-6-15,0 0-2 16,0 0-1-16,0 0 2 0,0 0 0 15,0 2-6-15,0 1 1 16,2 4-5-16,-1 1 10 0,1 4 0 0,3 4 5 16,-2 1 2-1,1 3-9-15,0 3 2 0,-2 4 0 0,0 9 16 16,-2 3-10-16,0 5 14 0,-1 6-8 0,-3 2-1 15,-3 4 6 1,1 2-14-16,1 4 3 0,-1 1-2 0,2 5-1 16,-1-3-3-16,2-2 0 15,1-5 5-15,1-4-5 0,1-4 0 16,0-2 2-16,1-4-3 15,2 0 2-15,2-5 4 0,-1 2-7 0,2-2 2 16,1-3-2-16,-1-1-5 0,3-3 13 16,1-2-2-16,-1-4-8 15,1-1 2-15,2 1-1 0,-1-4-4 0,1 3 7 16,2-4 0-16,-1-7 0 15,1-2 0-15,3-4 3 0,2-6-6 16,4-1 6-16,4-1 0 16,6-11-3-16,5-1 0 0,2 3 5 0,5-9-6 15,4 1 2 1,-1 1 2-16,6-7-3 0,-1 9 0 0,1 2 1 15,3 1-1-15,-4 3 0 0,-1-1-1 0,-4 1 1 16,-6-1 0 0,-4 4 0-16,-8-1-27 0,-6 4-2 0,-9 2-12 15,-5 0-27-15,-8 2-19 16,-2 8-36-16,-4-2-51 0,-5 4-187 15</inkml:trace>
  <inkml:trace contextRef="#ctx0" brushRef="#br0" timeOffset="10820.0152">5456 13429 559 0,'-3'-6'0'0,"3"2"193"0,-2-1-137 16,0 2-5-16,1-2 12 15,-1 0-31-15,0-1-2 0,-1 0-15 0,0-1 2 16,0 0 4-16,-1 0 14 0,-2-1-9 0,1 3-11 15,-1 0-2 1,0 1 13-16,1 2-9 0,0-1 0 0,0 0 6 16,-1 0 0-16,2-3-4 15,-2 2 8-15,-1 0-5 0,0-1-7 16,1 1-2-16,-2 3 0 15,1-1-12-15,-2-2 7 0,1 4-5 0,0 0-6 16,-3-1 6-16,2 1-1 0,-1 1-2 16,0 3 0-16,0 1 2 15,2-2-4-15,-3 2 2 0,2-1 0 0,-1 1 0 16,1 2 0-16,1 1 5 15,0 4-6-15,-2 3-1 0,1 3 8 16,-1 2-12-16,1 2 12 16,-1 1-4-16,3 0-4 0,-2 1 4 0,0-2-1 15,0-1-2 1,2-4 1-16,-3 0 2 0,6-2-4 0,-2 1 4 15,-2-1 1-15,4 5-8 0,-1-4 10 0,0 4-7 16,2-1 1 0,0 3 2-16,-1 2 6 0,-1 0-9 0,0 1 4 15,1-3 8-15,0-1-12 16,-1-1 4-16,1-1 11 0,1-2-12 15,-1 0 11-15,4 0-6 16,0-3-6-16,0 1 0 0,-1 2 14 0,-1-3-11 16,1 1 10-16,1-3-11 15,0 2 2-15,0 1 6 0,0-2-6 16,0 0-8-16,0-3 8 0,0 5 540 0,0-4-1084 15,0 0 548-15,0 2-7 16,0-3-2-16,3 3 2 0,1-3 2 16,-1-1-3-16,0 1 0 15,1 0 0-15,-1-3-2 0,-1 0 4 0,1-2 1 16,1 3-4-1,-1-2 2-15,0 1 1 0,0 0-4 0,-2-1 4 16,0 1 3-16,2 1-9 0,-2 1 6 0,2-1-1 16,0 1-2-1,-1-4 2-15,-2 2 4 0,3 1-6 0,-2-2 1 16,1 0 2-16,2 2-4 15,-2-2 0-15,2-1 5 0,-1 0-6 16,-1-1 6-16,1 3-5 16,0-2 0-16,0 2 4 0,1 1 3 0,-1-3-5 15,0 4 0-15,1-3-3 16,-2 1 0-16,2 0 6 0,-2-3-2 15,1 0-3-15,0 0 4 0,1 1 3 0,1-1-7 16,-1-1 4-16,0 4 0 16,0-4-3-16,0 2 2 0,2-1-2 15,-2-1-2-15,3 1 6 16,-4 0-1-16,2 0-3 0,1-2 2 0,-3 3 3 15,2 0-7 1,0-1 6-16,-1-2-2 0,2 1-1 0,-2 1 0 16,1-2 1-16,0 0-2 15,-1-2 2-15,0 0 0 0,1 2-2 16,0 1 2-16,0-2 1 0,3 0-3 0,-3 0 2 15,3-1 1-15,0 1-3 16,2-1 0-16,-1 0 3 0,-1 0-4 16,0 0 4-16,2 0 0 15,-3 0-3-15,0-3 2 0,0 2 0 0,0-2-1 16,0 1 0-16,1 0 2 15,0 1-3-15,-1-3 2 0,1 3-1 16,0-1 0-16,1 0 0 0,-2-1-3 0,0 0 1 16,-1-3 4-16,2 5 0 15,1-3-6-15,0-2 8 0,0 0-4 16,-2-4 0-16,1 3 0 15,-1 0 0-15,1 0 0 0,-2 1 4 0,0-2-8 16,0 4 4 0,-1-2 0-16,-1 0 1 0,-1 2-5 0,0-1 8 15,1-2-1-15,-1 4-4 16,1-4 2-16,-2 2 2 0,2 2-4 15,-1-4 2-15,0 2-1 0,0-2 0 0,0 0 0 16,1 1 0-16,-2 1-5 16,1-1 10-16,-1 1-2 0,2-2-4 15,-2 1 2-15,0-1 14 16,1 0-16-16,-1 0 2 0,0 0 15 0,1-1-16 15,-3 0 0-15,3 0 8 16,0-2-11-16,-1 1 6 0,0 1-1 16,1-3-4-16,0 0 4 15,-2 2 6-15,2-1-12 0,-2-2 8 0,1 4 7 16,-1-1-14-16,0-1 6 0,1 1 6 15,-1-1-6-15,1 0 7 16,-1 0-8-16,2 1-4 0,-3-1 4 0,2 2 6 16,0-3-10-1,0 0 4-15,0 1 2 0,0-2-4 0,-2 1 0 16,1 1 8-16,-1-1-11 15,1 1 6-15,0-2 6 0,-1 3-9 16,1 0 0-16,-1 0 5 0,0 2-5 0,0 0 0 16,0 0 5-16,-1 2-5 15,0-2 0-15,1 1 6 0,0-3-6 16,0 1 0-16,0-1 7 15,0-1-9-15,0 1 4 0,0-1 4 0,0 1-7 16,0-2 2-16,-1 3 3 16,0-2-6-16,-1-2 4 0,0 1 1 15,0-1-4-15,-2 0 2 16,1 2 2-16,2-3-2 0,-1 0 2 0,0 5-2 15,0-3-2-15,0 1 2 0,0 2 5 16,0-1-3-16,1 3 2 16,-2-3 0-16,1 2-3 0,-2-3 3 0,-1 1-3 15,0-2-4 1,0 1 4-16,1-1 4 0,1 1-7 0,-1 1 2 15,1-1 3-15,1-2-5 16,0 4 1-16,-1-1 0 0,1 2 0 16,-1-1 3-16,0 1 1 15,1-1-4-15,-2-1 0 0,1 1 7 0,0 0-9 16,-1-2 4-16,-2 2 2 0,2-3-3 15,-2 1 2-15,1-2 0 16,-1 2-5-16,0 0 4 0,3 3 1 0,-2-5-3 16,0 3 0-16,3 1 3 15,-2-2-3-15,1 1 0 0,-2 2 3 16,0-3-4-16,-1 1 2 15,-1 0-1-15,0-2-6 0,-2-3 12 0,-1 3-6 16,-1-3 0-16,-1 2 0 0,2 0 2 16,-2 0-2-16,1 0-2 15,-1 4 4-15,1-3-4 0,1 4 4 0,2 3-3 16,0 0-6-1,3 1 7-15,2 3 0 0,0-1-66 0,-1 1 11 16,0 10-31-16,-5 6-58 16,-2 15-4-16,-5 1-71 0,-6-7-478 15</inkml:trace>
  <inkml:trace contextRef="#ctx0" brushRef="#br0" timeOffset="15940.0224">4830 13622 422 0,'2'-6'0'16,"0"2"81"-16,-1-3-33 0,-1 4 22 0,0-2 4 15,0 1-23-15,0 1-6 16,0 0 2-16,-2-1-4 0,0 1-12 16,-1-1 11-16,0-3-8 15,-1 2 5-15,0-2-3 0,-1 1 0 0,1 1-1 16,0-4-7-16,-2 2 3 0,2-1-6 15,0-1-5-15,-2-2 7 16,2 5-8-16,-1-6-6 0,0 4 5 0,-1 2-2 16,0-2-7-1,-1 3 4-15,-2 1-6 0,2-2-5 0,-5 2 7 16,0-1-6-16,0-1 2 15,-3 2 2-15,1-1 3 0,0 3-5 16,0 2 8-16,1-3-5 0,-1 3 2 0,2 0-1 16,2 0-4-16,1 0-8 15,-1 3 6-15,2 4 0 0,-2-2-9 16,-1 4 12-16,-1 1-4 15,1-1-2-15,-1-1 0 0,1 2 10 0,-1-1-11 16,0 1 2-16,0 2 19 16,-2 3-11-16,3 1-1 0,0 2-3 15,1 3-10-15,-2 3 10 16,1 1-2-16,-2 4-3 0,2 0 0 0,0 2 2 15,2-2-6-15,0 3 7 0,0-3-1 16,3 0-4-16,0 0 4 16,1 0 5-16,0-2-8 0,-1 2 2 0,3-2 5 15,-2 0-7 1,0 1 2-16,4-2 3 0,-3 1-5 0,1-2 2 15,-1 1 5-15,0-2-7 16,1 0 2-16,1 0-3 0,0-2 0 16,2-2 4-16,0-1 4 15,2-3-11-15,0-1 10 0,2 0-4 0,-2-2-2 16,0-1 1-16,2-1-4 0,-1 1 2 15,1 0 4-15,1 2 1 16,-3-4-4-16,2 2 2 0,-1 2 0 0,0-1-2 16,3 2 2-16,-2-3 4 15,0-3-5-15,0-1 0 0,1-1 3 16,0 0-4-16,3 1 0 15,1 1 5-15,-2-2-8 0,0-3 8 0,1 0-1 16,-1 1-4-16,0 0 2 0,2 1 1 16,-2 0-2-16,-1-2-2 15,0-1 2-15,-1 1 0 0,-1 2 0 0,-1-2 3 16,3 2-6-1,-2 0 6-15,0 0-3 0,2 1 0 0,1-3 0 16,0 2 2-16,-1-2-3 16,2-1 2-16,-1 2 0 0,0-1-2 15,1 1 2-15,0-1 1 16,-2 0-2-16,1 0 0 0,0 0 2 0,0-1-2 15,1 2 0-15,-1-3 1 0,1 2-1 16,-2-1 0-16,3 0 1 16,-2 2-1-16,0-2 0 0,1 0 2 0,-1-1-3 15,0 0 1-15,2-2 3 16,-1 0-6-16,-1 0 6 0,0 3-2 15,0-3-2-15,-1 0 2 16,-1 0-2-16,1 0 1 0,0 0 0 0,-2 0 4 16,1 0-5-1,-1 0 0-15,0 0 0 0,2 0 1 0,-1 0 0 16,0 0 1-16,0 0-4 0,2-3 6 0,-1 3 0 15,2-5-4 1,0 0 2-16,-2 2 2 0,1-1-3 0,0 1 0 16,-3 1 3-16,3-3-5 15,-1 3 4-15,-1-3 2 0,1 0-4 16,1 2 0-16,0-4 4 15,0 4-4-15,-2-1 0 0,1-1 8 0,-1 2-12 16,-1-3 8-16,-2 4 6 0,0-1-12 16,2 0 4-16,-4 2 7 15,3-3-12-15,0 1 6 0,-1-1 4 0,3-1-9 16,-1-1 4-16,2-2 0 15,1 2-7-15,-2-1 10 0,0 1-6 16,1-1-3-16,-1 2 8 16,-2-2-1-16,2 4-8 0,-1 0 6 0,-2 0 1 15,1 2-4 1,-3-1 4-16,1-1 0 0,1 2-3 0,-1-1 2 15,1 0 6-15,-1-1-9 0,2-1 4 0,0 2 0 16,-1-1-2 0,0-4 0-16,-2 2 6 0,2 2-8 0,-2 0 4 15,2 1 5-15,-2 2-11 16,1-1 8-16,-1 0 2 0,0 0-8 15,1 0 4-15,-1 0 0 16,1-3-3-16,0 1 2 0,1 0 1 0,-1-2-3 16,2 2 2-16,-3-3-4 15,1 5-1-15,1 0 8 0,-1-2-1 16,4 2-3-16,-5-2 0 0,1 0 1 0,-1 1-2 15,0 2-3-15,1-3 8 16,0 2-8-16,1 0 8 0,-2-2-3 16,2 2-2-16,-2-2 2 15,1 1-1-15,-1 1 0 0,1-3 0 0,1 3 0 16,-2-1 0-1,0-1 0-15,0 3 1 0,1-3-1 0,0 2 0 16,-1-5 1-16,2 2-1 0,-1 2-3 0,-1-3 4 16,2 3-2-1,-1-1 2-15,-1-1 1 0,0 4-5 0,1-3 5 16,-1-1-1-16,0 2-2 15,0-3 2-15,0 1-1 0,3-1-2 16,-3 0 4-16,0-2 4 16,0 2-10-16,0-4 8 0,0 1 1 0,0 1-8 15,2-1 6-15,-2 2 2 16,1-2-6-16,1 1 2 0,-2-3 5 15,1 1-8-15,1 0 4 0,-1-1 2 0,0 2-6 16,-1-2 4-16,0-1 13 16,0 0-15-16,-1 0 0 0,0-2 13 15,-1 5-13-15,1-3 0 16,0-1 11-16,1 2-13 0,-1-3 4 0,0-2 5 15,1 2-11 1,-1-4 8-16,1 1 1 0,0-2-5 0,0-1 0 16,0 2 2-16,0-2-2 15,-1 2 0-15,-1 0 1 0,0 2-1 16,1-1 0-16,-2 3 2 0,1-1-3 0,-1 0 2 15,1 1 6-15,0-1-10 16,-1 2 6-16,1-2 6 0,1 0-9 16,-2 0 0-16,-1 0 6 15,2-1-6-15,-2 2 0 0,1 2 4 0,0-3-4 16,-1-1 0-16,-3-1 3 15,3-1-3-15,-2 0 0 0,-2 0 1 16,1 0-1-16,-1 0-1 0,-2 0 2 0,-1 2-2 16,-1 0 2-16,-2 1-5 15,0 0 2-15,0 3 4 0,-2 2-2 16,2 0 0-16,-1 1-1 15,-1-1 0-15,0-1-2 0,1 1 3 0,1-1 0 16,1 3 0 0,0-1-5-16,3 3 4 0,2-1-33 0,1 0 11 15,3 4-10-15,1-1-28 16,2 3 2-16,1 0-25 0,0 0-63 15,0 11-48-15,-5 5-78 0,-4-1-211 0</inkml:trace>
  <inkml:trace contextRef="#ctx0" brushRef="#br0" timeOffset="30400.0426">3562 11086 589 0,'0'-3'0'0,"0"1"120"16,0 2-86-16,0 0 31 15,0 0-5-15,0 0-31 0,0 2-24 0,0 5-10 16,0 5-1 0,-2 7 28-16,-4 11 29 0,-2 8-1 0,-2 4-14 15,0 8-5-15,1 2-12 0,-4 1-4 0,-3 3-15 16,-1-4 0-1,2-3 10-15,2-6-10 0,2-8 0 0,4-9 0 16,5-5-1-16,0-5 4 16,2-4-7-16,4-3-9 0,3-2 20 15,7-5-5-15,3-2 0 16,7-6 19-16,4-6-5 0,4-1-13 0,1-1 6 15,-5 0-6-15,-2 3-6 16,-6 0 6-16,-6 5-3 0,-6 3-3 16,-3 1-13-16,-3 2-19 0,-2 0-14 0,0 0 9 15,0 5-28-15,0 3-21 16,0 1-51-16,0 0-59 0</inkml:trace>
  <inkml:trace contextRef="#ctx0" brushRef="#br0" timeOffset="30680.043">3862 11633 768 0,'0'-1'0'0,"0"1"108"0,0 0-26 16,0 1-36-16,0 5-27 16,2 2 1-16,-1 4-7 0,-1 2-9 15,0 2 4-15,0 0-3 0,-2 2-4 0,-2-2 6 16,1 0-6-16,0 1-2 15,1 0 2-15,0 3 4 0,0 1-6 16,1 4-18-16,0-4-39 16,1-1-86-16,0 0-36 0,2-8-102 0</inkml:trace>
  <inkml:trace contextRef="#ctx0" brushRef="#br0" timeOffset="31170.0437">4143 11051 735 0,'6'-16'0'0,"1"6"164"15,-1 3-104-15,-5 4-7 0,0 3-9 0,0 6-43 16,1 8-2-16,-2 7 2 15,0 11 11-15,0 5-3 0,-2-2 5 16,0 2-3-16,-3-8-12 16,1-3 2-16,1-6 10 0,3 1-14 0,0-4 6 15,1-3-5-15,4 1-1 16,3-2 6-16,7-4 0 0,5 1-4 15,5-5 2-15,6-5 4 16,-2 0-9-16,2 0 4 0,-1-6 0 0,-5 3-67 16,0-3 36-16,-3-3-23 0,-1 3-63 15,-3-5 11-15,-1-1 0 16,-4 2-134-16</inkml:trace>
  <inkml:trace contextRef="#ctx0" brushRef="#br0" timeOffset="31580.0443">4539 11348 559 0,'-1'10'0'0,"-4"5"165"15,0 5-73-15,0-1-18 0,2 4-27 0,-3-2-23 16,1 1-16-16,0-2-11 0,0 0 6 16,0-2 5-16,-2 1-9 15,-2-2 2-15,2-4 5 0,1-1-5 0,4-5 1 16,-1-4-4-16,3-1 3 15,0-2 1-15,0 0-2 0,0 0 0 16,0 0-10-16,4-6 12 16,3-7 41-16,3-5-30 0,2-5-3 0,0 0-9 15,-1-2 0-15,0-4 2 0,0-3-6 16,-2-1 6-16,-2-3 18 15,-2 2 1-15,-1 1-1 0,0 2-7 0,0 5-3 16,-1 5 1 0,-1 6-8-16,0 9-7 0,-1 5 6 0,1 1 1 15,2 13-40-15,2 7 40 16,2 9-4-16,-1 6 0 0,2 7 0 15,-1-2 10-15,0-1-8 16,0 1 3-16,0-5-3 0,-1-1-4 0,-2-4 4 16,-2-5 1-16,0 0-4 0,0-6 2 15,-3-2-2-15,2-2-9 16,-1-1-20-16,-1-3-20 0,2-2-35 0,-2-2-27 15,-2-2-50-15,-2-5-74 16</inkml:trace>
  <inkml:trace contextRef="#ctx0" brushRef="#br0" timeOffset="31720.0445">4560 11492 577 0,'10'-16'0'0,"4"0"144"0,-1 2-94 0,-2 4-8 16,3-1-17-1,-5 4-7-15,3 1-16 0,-1 1-4 0,0 1-104 16,1 0-116-16,-1-5-296 15</inkml:trace>
  <inkml:trace contextRef="#ctx0" brushRef="#br0" timeOffset="32320.0453">4563 10819 745 0,'-31'-55'0'0,"-2"0"248"0,-3-1-189 0,-5 2-17 15,-2 6-27 1,-7 7-9-16,-3 7-11 0,-8 7 6 0,-2 7-2 16,-2 8-8-16,1 6 11 0,-1 6-4 0,-2 3-5 15,-1 11 11 1,1 7-5-16,1 10 2 0,1 8 14 0,3 14-11 15,-1 12 10-15,1 16 9 16,0 14-3-16,2 11 0 0,7 5 2 16,9 1-8-16,9 1-8 15,8-4 0-15,6-1-3 0,8-4-6 0,9-7 5 16,4-1-2-16,11-5 0 15,11-4 0-15,8-6-1 0,7-9-6 16,7-7 8-16,3-5-2 0,3-9-4 0,5-2-3 16,4-8-8-16,5-4-14 15,6-3 16-15,5-9 17 0,2-8-6 16,2-9-44-16,0-8 46 15,1-12-4-15,6-8 8 0,-1-6-6 0,2-8 6 16,-2-6 43 0,-4-3-20-16,-8-5-5 0,-8-8-7 0,-9-6 1 15,-12-6 2-15,-10-6 3 0,-10-7-5 0,-6-4-11 16,-5-5 1-1,-4-6-3-15,0-1-4 0,0 0 3 0,-2 0-2 16,0 5-5-16,-4 5 10 16,-3 6-2-16,0 7-4 0,-10 9 4 15,-5 11 1-15,-6 4-3 16,-8 10-4-16,-9 3 3 0,-11 8-5 0,-4 6 3 15,-8 4-14-15,-2 6-13 16,0 5 5-16,2 4-1 0,4 4-42 16,5 7-22-16,2 7-73 0,4 3-185 0</inkml:trace>
  <inkml:trace contextRef="#ctx0" brushRef="#br0" timeOffset="32680.0458">4481 10348 856 0,'2'-14'0'0,"-2"6"205"0,0 7-125 0,0 0-44 16,-2 1-19-16,-4 7-25 16,-6 17-2-16,-5 14 20 0,-7 18-5 15,-4 14 4-15,-4 15 3 0,-5 19 7 0,-7 17 22 16,-5 15-11-16,-6 16-17 15,-4 8 10-15,0 5-9 0,-2 1-13 16,1-3 4-16,-2-5-2 16,4-9-6-16,4-9 6 0,3-12 1 0,6-13-15 15,4-11-9 1,5-14-29-16,7-15-22 0,6-16 31 0,4-11-22 15,6-11-56-15,4-12-44 16,5-14-16-16,3-11-78 0</inkml:trace>
  <inkml:trace contextRef="#ctx0" brushRef="#br0" timeOffset="33030.0463">3680 10639 901 0,'-1'-17'0'15,"1"7"203"-15,-1 5-130 0,0 3-36 0,0 2 14 16,1 3-22-1,0 13-36-15,4 18-1 0,4 23 16 0,3 18 9 16,8 17 9-16,4 12-1 16,6 6-6-16,7 5 2 0,4 1 12 15,5-4-10-15,5-4 16 0,1-8-21 0,0-8 4 16,-5-6-8-16,-6-2 0 15,-5-3-8-15,-7-5-6 0,-5-6 0 16,-6-3 8-16,-8-6-12 16,-4-7-5-16,-2 1-33 0,-3-5-41 0,-6 2-11 15,-9-5-68-15,-8-5-325 16</inkml:trace>
  <inkml:trace contextRef="#ctx0" brushRef="#br0" timeOffset="46250.0648">17910 8862 636 0,'3'-17'0'16,"4"0"171"-16,-3 2-89 0,-2-1-13 15,0 4-16-15,-1 4 3 16,-1 4-4-16,0 1 0 0,0 3-24 0,0 0-35 16,0 8 4-16,-1 13-24 15,-3 12 24-15,1 16 6 0,0 2 14 16,2-2-18-16,1-6 2 0,0-11 9 0,4-13-11 15,2-4 1-15,1-6 3 16,-1-6 2-16,6-3 18 0,7-5 22 16,7-15 28-16,13-14-18 15,10-12-27-15,9-12-7 0,9-12-2 0,9-5 4 16,8-6 2-1,7-5-1-15,9-2 0 0,6-3-3 0,5 0 1 16,2 0-8-16,-4 3-7 16,-5 5 0-16,-8 8-5 0,-11 11-4 15,-14 11 4-15,-13 13-7 0,-15 10-32 0,-15 12 0 16,-12 10-9-16,-10 4-43 15,-6 4-28-15,-8 7-40 0,-12 10-160 16,-15 4-97-16</inkml:trace>
  <inkml:trace contextRef="#ctx0" brushRef="#br0" timeOffset="50570.0708">16186 13011 694 0,'-1'0'0'0,"1"0"246"16,0 0-205-16,0 0-11 0,0 0-9 0,2 0-11 15,5 0-17-15,4 0 8 16,3 0 19-16,4 1-4 0,2-4-5 15,1 1 11-15,3-1-3 16,1-4 0-16,2 0 7 0,1-3-13 0,-1-2-4 16,0 0 1-16,-1 2-7 15,-2 0-2-15,-1 2 1 0,-5 2 5 16,-2 1-9-16,-5 3 4 0,-3 2 4 0,-1-1-7 15,-3 1 2-15,-1 0-2 16,0 2-7-16,0 4 14 0,-1 1-2 16,1 3-2-16,0 2 5 15,1 5-4-15,-1 3 0 0,0 6 11 0,-1 3-3 16,-1 3 3-1,-1 5-6-15,0 3-2 0,0 2-7 0,-1 1 2 16,-2 5 9-16,0 0-10 16,-2 2 0-16,2 0 12 0,1-2-8 15,0-2-1-15,2 0-2 0,0-3-2 0,4-1 2 16,2-3 10-16,1-6-12 15,4 1 2-15,-3-2 26 0,3-3-16 16,-1-3 2-16,0 3-8 16,-2-2 2-16,-1 1-1 0,-1 1-6 0,0 1 0 15,-2 2 0-15,2 1 7 16,-4 2-7-16,1-1 0 0,0 2 7 15,-2 0-10-15,1 2 6 16,1 1 0-16,-2 0-6 0,0-5 6 0,1-1-1 16,-2-3-4-16,0-1 4 0,0 0 0 15,0 0-3-15,0-3 2 16,-2 1 0-16,0-3-2 0,0 3 2 0,1-2-1 15,0-1-5 1,-1-2 8-16,0-4 1 0,1-3-8 0,1-4 7 16,0-5-2-16,0 1-2 15,0-6 0-15,0 0 0 0,0 2-5 16,0-3 12-16,0 0-4 0,0 0-2 0,0 0 0 15,0 0 6-15,0 0-8 16,0 0 4-16,-2 0 6 0,-1 0-10 16,-3 0 4-16,-1 0 8 15,-3-1-12-15,-1-1 4 0,-6 0 0 0,0 2-3 16,-6 0 2-16,-2 0-1 15,-6 5 0-15,-4 2 0 0,-3 0 5 16,-3-1-7-16,-4 1 4 16,0-1-2-16,2 3 0 0,-4-4 0 0,0 3 6 15,-1 0-7-15,-1 0 0 0,4 3 4 16,2-1-6-16,4-1 2 15,4-1-1-15,4 1-65 0,3-1-1 0,4-1-18 16,2 0-49 0,3-1 0-16,0-5-117 0,2-1-434 0</inkml:trace>
  <inkml:trace contextRef="#ctx0" brushRef="#br0" timeOffset="52360.0733">11082 13077 665 0,'-20'-13'0'0,"0"1"210"16,-3-2-148-16,-3 0-20 0,-3-1 1 15,2 2 5-15,-3 1-21 16,-1 2-16-16,0 7 2 0,-3 0-4 0,-1 3-12 15,0 5 6-15,-2 6 13 16,0 2-3-16,1 4 4 0,1 5-2 16,-1 4 1-16,0 7-5 0,4 7-3 0,-1 4-10 15,5 6 4-15,3 4 14 16,2 6-20-16,-1 6 8 0,0 9 3 15,2 0-7-15,-1 0 0 16,4-3 19-16,3-7-13 0,4-7 4 0,4-8 0 16,0-5-13-1,3-4 6-15,4 0 10 0,-1 0-5 0,1 0 1 16,1 1-1-16,0-1-3 0,0 2 8 0,3-2-5 15,0 4-6 1,3-3 4-16,2-1-4 0,-1-2-4 0,3-3 4 16,0-3 1-16,1-3-5 15,2-3 4-15,-2-5 3 0,2-3-8 16,2-4 6-16,-1 0 13 15,2 0-13-15,2-2 9 0,-2 2-9 0,2-3-5 16,-1-1 4-16,1 1 3 16,0-1-6-16,1 1 2 0,1 0 3 15,-1 0-8-15,0-2 8 0,-1 2-3 0,2-2-1 16,0-3-1-16,0 3 3 15,-1-3-2-15,-1-3 0 0,0 1 5 16,-1 0-7-16,1-2 4 16,2 1 0-16,-2 1-2 0,4-1 0 0,-2 1 1 15,-1-2-1 1,1 0 0-16,0 3 2 0,-5-2-2 0,3 0 0 15,-3-1-2-15,-1 1 1 16,1 0 2-16,1 0 5 0,0 1-7 16,1-1 1-16,-1 0 1 0,-2-3-2 0,2-1 2 15,0 0-1-15,1 0 0 16,5-4 0-16,-4-3 4 0,1 1-7 15,2-3 6-15,-1 2-1 16,1-3-3-16,-1-2 2 0,2-1 3 0,-1-2-6 16,2 1 4-16,-2-5 4 15,3 6-7-15,0-3 2 0,-2-1 15 16,2 4-21-16,-3-2 10 0,-1 0-4 0,-2-2-2 15,1 2 2-15,-1-6 2 16,1 4-4-16,0-3 2 0,-3 3 8 16,-2 0-10-16,1 0 2 15,-2-1 3-15,-2-1-5 0,2 1 2 0,-2-5 0 16,-1 0-4-1,3-2 6-15,-1-1 3 0,0 2-7 0,2-1 2 16,-2 3 2-16,-3-1-5 16,1 1 4-16,-3 3 1 0,-1-1 1 15,-1 1 17-15,-1 2-5 0,-3 0 1 0,-1 1 9 16,0-1-7-16,-3-3-11 15,0 0 4-15,-2-3-5 0,-1 0-10 16,1-3 6-16,1 1 3 16,-3-3-8-16,3 1 4 0,-1 3-1 0,-3-1-1 15,3 1 0-15,-3 2 9 16,0 1-2-16,1 0 6 0,0 1-5 15,-2-2-1-15,1-1 1 16,1 2-2-16,-3-3-8 0,3 0 4 0,-1 0 8 16,0-5-13-16,0 1 6 0,-2 0-1 15,-1-1-4-15,-1 2 4 16,-3 3-1-16,-1 0-1 0,-2 2 0 0,0 3 5 15,-4 2-8 1,-1 0 6-16,-1 2-2 0,-4-1-1 0,2-1 0 16,0 4 3-16,-2-4-4 15,0 3 2-15,-1-3-1 0,-3 0-7 16,0 3 12-16,-4 6-10 0,1 3-6 0,-3 4-2 15,0 1-16-15,-2 11-30 16,1 4-6-16,0 7-26 0,1 9-67 16,-1 5-31-16,-4-7-212 15</inkml:trace>
  <inkml:trace contextRef="#ctx0" brushRef="#br0" timeOffset="60010.0841">15966 16031 646 0,'3'-13'0'0,"-3"0"199"0,-1 0-124 16,-5-1-27-16,-2-1-17 15,-5 3-7-15,1-1-10 0,0 2-5 16,-2-3-2-16,0 2-1 0,1-1 2 0,-1 0 8 16,0-3 0-16,2 2 8 15,-1 2 4-15,2-3-3 0,-1 1-8 16,1 0 4-16,-1 0-9 15,0 2 0-15,-1 2-4 0,-1 0-1 0,2 2 2 16,-2 1 0-16,-2 0 1 16,-2 2-6-16,-5 1 8 0,-2-1-1 15,-2 0-1-15,0 0 13 16,-1 2-7-16,0-1-3 0,1 2 1 0,-3 0-6 15,5 1-2-15,-1-2 2 0,0 3-1 16,1 0-4-16,-2 3 1 16,5 2-2-16,1 2-4 0,-1 3 2 0,1 1-1 15,0-1-1-15,1 2 4 16,-1 2 3-16,2-1-5 0,-1-1 0 15,2-1 2-15,-1 0-3 16,1 0 2-16,-2 0 9 0,3-2-7 0,-1 2 11 16,0 2-6-1,0-2-6-15,-1 3 10 0,2 0-7 0,1 1-2 16,0 1 2-16,0-1-3 0,3 2-2 0,0-1 0 15,1 0 6 1,0-4-7-16,2 4 2 0,-1-3 3 0,1 0-5 16,0 0 2-16,1-1 5 15,3-3-3-15,-2 0 3 0,4 0-2 16,1-2-6-16,-1 0 4 15,1 1 6-15,1-2-10 0,-1 2 4 0,0 2 6 16,1-1-8-16,-2 1 0 0,1 2 14 16,0-2-11-16,-1 0 5 15,1 0-5-15,-1-1-2 0,1 0 2 0,2-1 3 16,-2-1-8-1,0-1 4-15,3 0 1 0,-1-3-3 0,-1 2 0 16,1-1 0-16,-1 0 2 16,1 0-1-16,-1 2 2 0,1-2-2 15,-1 0 1-15,0 1 0 16,1 0-1-16,-1 0 3 0,-3 1-1 0,0 2 2 15,-1-1 2-15,-2 1 0 0,1 1-6 16,0-1 7-16,1 1-5 16,0-1-5-16,1 1 4 0,-2-2-1 0,1 2-1 15,3-1 0-15,-2 0 3 16,1-1-4-16,1 0 2 0,-1-1 0 15,2 0-1-15,-2 0 0 16,0 0 2-16,3-1-3 0,-5 2 2 0,3 1 0 16,1-3-2-1,-3 2 1-15,2 0 0 0,-1 1 0 0,1 1 0 16,-1 1 1-16,3-3-2 0,-2 3 2 0,1 0 0 15,2 0-2-15,0 1 2 16,0-1 3-16,0-2-5 0,2 3 2 16,-1-2 10-16,2-1-8 15,-1 4 7-15,0 0-6 0,0 0-7 0,-2 3 6 16,0-3 2-1,1 0-7-15,0 3 4 0,0-1 1 0,1-2-5 16,-1 3 4-16,0-1-1 0,0-1-1 0,0 1 0 16,1-2 1-1,-2-2-2-15,2 2 2 0,0-2 0 0,0 0-1 16,-1 1 0-16,1 1 2 15,-1-3-3-15,0 4 2 0,1 0-1 16,-2-2 0-16,1 4 0 16,-1-2 1-16,4-2-6 0,-4 3 8 0,0-1 0 15,1 1-6 1,2 1 6-16,-3-1-3 0,2-3 0 0,1 0 0 15,-3 1 0-15,2-2 0 0,-1 0 0 0,2-1-1 16,0-2 0 0,1 4 2-16,-1-2 2 0,-1 2-3 0,2-1 0 15,0 0 0-15,-1-1-3 16,1 1 6-16,1 2-2 0,0-4-1 0,1 4 0 15,-3-2 1 1,3-1-1-16,-1 5-1 0,2-4-1 0,-1 0 2 16,1-1 0-16,-1-2 3 15,1 2-3-15,1 0 0 0,-2-2 2 16,2 2-3-16,-2-1 1 0,1-1 1 0,1 1-2 15,1 4 2-15,-2-3 0 16,2-1-2-16,-3 6 2 0,1-6 3 16,1-1-7-16,0 6 5 15,2-4-4-15,2 5 1 0,-2 6 2 0,3-4 4 16,0 1-6-16,0-2 2 15,2-4 6-15,1 3-9 0,3-1 3 16,0 2 0-16,3 0-2 0,-3-5 2 0,3-2 1 16,-3-2-3-16,-2-1 2 15,-1 0 1-15,-4 2-3 0,-1-4 2 16,-1 3-1-16,-1 2 0 15,-4-3 0-15,3 4 0 0,-1-3 0 16,-1 3-1-16,0-4 1 16,6 2 0-16,-2-2 0 0,2 0 1 0,0-1-1 15,0-1 0-15,2-1 1 16,3 1-2-16,3 2 2 0,-2-5-1 15,2 3 0-15,-5-2-1 0,1 2 1 0,-2 1 0 16,-2 0-3-16,-1-3 5 16,-1 2-4-16,-1-3 2 0,1 0 1 15,0 0-2-15,1 0-3 16,0 0 3-16,2 0-4 0,1 0 7 0,0-1-4 15,3-7 1 1,-2 1 1-16,3-1 0 0,1 0 0 0,-1 0 0 16,0-1 2-16,2-3-3 15,-4 0 1-15,2-2 1 0,1 1-2 0,-2-2-1 16,-1 4 4-16,1 0-4 0,-1 0 4 15,-1-2-2-15,2-3 0 16,-2-3-1-16,2 1 2 0,1-10-2 0,1 1 2 16,-2-2 0-1,4-2-1-15,-4 7 0 0,4-1 2 0,-1 1-3 16,1 1 1-16,0-2 2 15,1-3-4-15,2 0 4 0,-2-3-3 16,3 2 1-16,-6 0 0 0,0 2 9 0,-1 1-10 16,-1 1 2-16,0-4 17 15,2-2-17-15,-1 0 10 0,-1-3-7 16,1-2-7-16,-3-1 6 15,1 4 2-15,-3-2-7 0,-3 3 4 0,-1-1 7 16,-1-3-2-16,-4 2 10 16,-1 1-3-16,-2 3-2 0,-1-2 5 15,0 3-5-15,0-1-7 16,-2 1 3-16,0-1-4 0,-1-2-8 0,-3-1 8 15,0 0 0-15,-2 0-4 0,-3-1 0 16,0 0 3-16,-4 0-5 16,-4 0 4-16,0 1-2 0,0-1 0 0,-3 2 0 15,2-1 2 1,-3 1-3-16,-1 1 2 0,0-1-2 0,-1 4-1 15,1 0 4-15,1 1-2 16,5 4 0-16,1 2-4 0,1 1 4 16,2 6-44-16,-1 1 19 15,-2 6-19-15,-2 5-34 0,-4 5-13 0,-4 10-31 16,-10 6-86-16,-5 1-37 0,-10-13-299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14748E9" units="dev"/>
        </inkml:traceFormat>
        <inkml:channelProperties>
          <inkml:channelProperty channel="X" name="resolution" value="1100.44995" units="1/cm"/>
          <inkml:channelProperty channel="Y" name="resolution" value="1936.1261" units="1/cm"/>
          <inkml:channelProperty channel="F" name="resolution" value="5.68611" units="1/cm"/>
          <inkml:channelProperty channel="T" name="resolution" value="1" units="1/dev"/>
        </inkml:channelProperties>
      </inkml:inkSource>
      <inkml:timestamp xml:id="ts0" timeString="2017-09-13T11:19:52.035"/>
    </inkml:context>
    <inkml:brush xml:id="br0">
      <inkml:brushProperty name="width" value="0.05292" units="cm"/>
      <inkml:brushProperty name="height" value="0.05292" units="cm"/>
      <inkml:brushProperty name="color" value="#FF0000"/>
    </inkml:brush>
  </inkml:definitions>
  <inkml:trace contextRef="#ctx0" brushRef="#br0">2465 13971 700 0,'-6'0'0'0,"1"0"159"0,3 0-108 16,-1 0-21-16,1-1-2 0,0-2 11 0,0 1-4 16,2 0-10-16,0-1-7 15,0-2 3-15,0-2-12 0,0 0 9 16,4-2-8-16,2 1 2 15,1 0 10-15,4-1-14 0,6 2-9 0,5-1 2 16,6 1 8-16,5 2-12 16,6-3 6-16,2 2 14 0,3-1-9 15,4-1 15-15,2-3 8 16,3 0-1-16,0-1-4 0,0-1-7 0,0-3-1 15,-1-5 5-15,2-1-3 0,0-7-3 16,1-3 5-16,-1 1-9 16,4-5-11-16,1 1 13 0,-4 1-14 0,0 1 0 15,-6 4 2 1,-1 5-1-16,-7 4-4 0,-1 2 4 0,-4 2 0 15,-3 0-4-15,-4 1 2 16,-4 5-1-16,-3 0 1 0,-4 1 0 16,-4 1 0-16,-2 0 1 15,-2 0 2-15,-1 0-3 0,3 1 0 0,-3-1 0 16,3 3 1-16,-2-4-1 0,3 5-1 15,0-3 4-15,-4 2-6 16,0 0 4-16,-3 2 0 0,-1 1-2 0,-2 2 0 16,-1 0 1-16,0 0 0 15,-1 0-1-15,-1-1 0 0,0 1 0 16,0 0 2-16,0 0 1 15,0 0-3-15,0-2 2 0,0 2-2 0,0 0-4 16,0 0 10-16,0 0-5 0,0 0 0 16,0 0-5-16,0 0 2 15,0 0-7-15,0 0 13 0,0 0-6 0,0 0-8 16,0 0 3-1,0 0-1-15,-1-2-6 0,-3 0 14 0,0 2-7 16,-5-4-14-16,0 0 14 16,-3-1-1-16,-3-2-18 0,-3 1 12 15,-3-2-9-15,-2-3 2 16,-1 1 17-16,-2 2-6 0,-2-3-2 0,-3 2 7 15,0-1 6-15,1-4 0 0,-1 0 0 16,1 3 1-16,4 0-1 16,0 1 0-16,4 3 9 0,2 2-8 0,4-2 5 15,2 2 5-15,6 3 2 16,3-1 8-16,4 3 9 0,0-1-13 15,2 1-22-15,8 0-3 16,5 1 6-16,11 0 4 0,5-1 10 0,9 2-7 16,4-4 13-1,2-3-5-15,2-2-12 0,-2-1 10 0,-1-4-1 16,-3 0-4-16,-3 2 0 0,-3 0-3 0,-6 5-5 15,1 1 4 1,-6 1 4-16,-2-1-9 0,-1 3 5 0,-5-1-2 16,-3 0 0-16,-5 2-5 15,-5 0 5-15,0 0 0 0,-3 0-9 16,0 0 9-16,0 0 0 15,0 0 0-15,0 0-2 0,-3 1-14 0,-1 10 20 16,-9 7-3-16,-5 10 9 0,-5 9 10 16,-1 3-5-16,0 4 1 15,-1 6-2-15,-3 2-4 0,1 5-3 0,-4 1 0 16,1 2-2-16,-1 1-6 15,-2 0 2-15,2 2 13 0,0-5-16 16,4 0 4-16,1-5 5 16,1-4-8-16,2-7 0 0,4-4-6 0,1-3-23 15,5-3-1 1,-1 1-21-16,3 2-56 0,-2-3-16 0,2 1-65 15,-3-9-372-15</inkml:trace>
  <inkml:trace contextRef="#ctx0" brushRef="#br0" timeOffset="8350.0117">20044 10572 735 0,'0'-1'0'0,"0"0"191"16,0 1-122-16,0 0-16 0,0-2-21 0,-1 2-14 15,-1 0 8-15,2-3-3 0,-3 3 4 16,2 0-3-16,-2 0-7 16,2 0-5-16,0 0 1 0,1 0 0 0,-3 5-4 15,-3 0 3-15,2 3-2 16,-5 6-5-16,-2 0 10 0,-2 3-5 15,2 3-5-15,-5 1 5 16,-2 2-4-16,0 3-4 0,-2-2 9 0,-1 1-4 16,1 1-5-1,0-5 8-15,2-1-2 0,1-5 1 0,5-3 4 16,-1-4-4-16,1-1 7 0,1-1 0 0,-2-2-3 15,1 2-5 1,-2-1 8-16,0 2-11 0,-1 1-5 0,-1 1 0 16,0-2 12-16,0 2-15 15,-1-3 6-15,1-2 11 0,2 1-7 16,0-2 7-16,-3-1-5 15,3-2-4-15,-2 1 10 0,-2-1-6 0,0 2-8 16,-3-2 9-16,3 0-2 0,2 0-11 16,1-5 6-16,3 3 13 15,1-1-14-15,2-4 17 0,1 2-3 0,-1-5-6 16,0 0 5-16,0-2-6 15,-1-1-5-15,2-1 5 0,-2-2-3 16,1 0-7-16,-2-4 2 16,2 1 2-16,0-1-3 0,-1-1 0 0,0 1 3 15,2 0-4 1,-1 1 2-16,2 0 4 0,2 2-5 0,0 0 0 15,1-1 5-15,0 1-4 0,0-2 4 0,1 1 0 16,-2 0-6 0,1 1 2-16,2-2 3 0,-2 2-4 0,3 2 0 15,-1-2 7-15,0 1-10 16,1-2 6-16,-1-4-2 0,0 1-1 15,0-1-2-15,1-4 3 16,1-1-2-16,0-4 1 0,0 1 0 0,5-1 0 16,0 0 0-16,2 1 2 15,-1 2-4-15,1-1 4 0,-1 7-3 16,0 0-5-16,0 2 12 0,1 1-5 0,1-1-5 15,-1 2 8-15,-1 1-3 16,2-3-1-16,1-1 0 0,2-3 1 16,2-1-2-16,-1 1 1 15,3 0-2-15,3 2-3 0,-3-2 9 0,0 0-5 16,2 0-5-1,2 2 11-15,0 2-5 0,3 0 0 0,-1 2 0 16,-1 1-3-16,1 2 1 0,1 1 4 0,1-1-4 16,0 1-5-1,-3 2 13-15,-3 0-5 0,-4 4-2 0,-3 1 2 16,-1 4-3-16,-1 3-3 15,1 0 7-15,3 0-3 0,3 0-4 16,2 3 7-16,2 2-3 16,0-2-2-16,0 1 6 0,2-1 0 0,-2 0-5 15,0-1 1-15,-1 0 4 16,-2 0-6-16,-1 1 4 0,-3 1 0 15,-3 1-2-15,-2 1-2 0,0 3 1 0,0 0-3 16,-1 2 8-16,2 3-4 16,0 0-2-16,-3 1 6 0,1-1-3 15,1 1 0-15,-3-1 0 16,2 1 0-16,0-1-3 0,1 3 4 0,-1 0 2 15,2 2-6 1,-1-1 4-16,1-1-1 0,-2-1 0 0,0 1-1 16,-1-2 0-16,-2 2 0 15,1-2 2-15,2 2 0 0,-2-2-2 16,-3 1 1-16,3-2 1 0,-1 1-2 0,0 2 0 15,0 0 2-15,0-1-2 16,1 1 2-16,-1 0-1 0,1 0 0 16,-1 0-1-16,0 0 2 15,-2 0-2-15,2-1 1 0,-2 0 1 0,1 0-2 16,-2-1 1-16,2-1-1 15,0-2-3-15,-2 1 8 0,0 1-4 16,0 1 0-16,1-1 0 0,-1 0 0 0,0 2-1 16,0 1 2-16,0-1 0 15,0 6-1-15,-3 0 0 0,-2-1 4 16,-1 4-5-16,-2-2 2 15,0-2 3-15,-1 2-6 0,-1-3 4 0,-1 1 0 16,-1 1-2 0,-1 0 0-16,3 0 5 0,-3 0-6 0,-1-1 2 15,3-4 1-15,-2 3-2 16,0-6 0-16,3 1 2 0,-1 0-2 15,0 1 0-15,-1-4 2 0,1 5-4 0,-1-1 2 16,-1 0 1-16,0 3-2 16,-2-2 2-16,0 0 1 0,-1-1-2 15,2-2 2-15,-1 1 1 16,1-4-4-16,2 1 2 0,2-1 3 0,5-7-5 15,0 0 2-15,4-4 0 16,-1 0-2-16,2 0 2 0,0 0 0 16,0 0-1-16,0 0 0 15,0 0 5-15,0 0-7 0,0 0 3 0,0 0-2 16,-2 0-95-16,-4 3-13 0,-4 7-95 15,-5 3-68-15,-5 0-92 16</inkml:trace>
  <inkml:trace contextRef="#ctx0" brushRef="#br0" timeOffset="22760.0318">10840 13477 363 0,'-2'-5'0'16,"-2"1"126"-16,2 0-40 15,-2-2-27-15,1 0-6 0,2 0 24 0,-1-1-17 16,1 2-16-16,1-1-3 16,0 0 0-16,0 0-15 0,-1-2 4 15,0 1 5-15,-1 2-6 0,0-1-1 0,1 0 0 16,1 4 1-16,-3-2-3 15,3 1 12-15,-1 0-24 0,-3-2-3 16,2-2 6-16,-3 2-3 16,-1-2-1-16,-1 2 7 0,-2-2-10 0,1-3 2 15,0 3 4 1,-1-3 4-16,0 1-3 0,1 0 0 0,-1 1-1 15,2-2 0-15,-1 0 1 16,1-2-6-16,0-2-7 0,0 0 5 16,-2 1-7-16,1 0-3 0,1 1 2 0,0 3 10 15,1 0-10-15,-1 3 5 16,2 0-3-16,-1-2-1 0,0 3 12 15,-1 0-7-15,1 1-5 16,-3 1 6-16,3 3-3 0,-2-2-1 0,-1 2 4 16,1 0-2-16,-1-2-6 15,0 2 0-15,1 0 7 0,-2-1-10 16,1 1 2-16,-3 0 2 15,0 2-2-15,2 3 2 0,-2-2 3 0,1 2-6 16,-1 1 3-16,-1 0-1 0,-1 4 0 16,1 2-3-16,-3-1 4 15,3 0-2-15,0 0 2 0,1-1 0 0,2 1-2 16,1 0 1-1,2 1 0-15,-1 0 0 0,1 3-2 0,-2 2 2 16,2-3 0-16,-1 3 0 16,0 0 1-16,0 2-2 0,-2-1 2 15,-1 3-1-15,1-4 0 0,0 0 0 0,1 0 4 16,-1 0-5-16,1 2 2 15,-2 1 2-15,1-1-4 0,0-1 2 16,2 2 2-16,1 1-3 16,-1 1-1-16,1 2 1 0,2-1 0 0,-2-3 0 15,6 2 0-15,-1-5 0 16,2 2-2-16,0-1 3 0,0-2-2 15,0 3 2-15,0 0 4 16,-1-2-3-16,1 4 6 0,0-4-5 0,0-1-3 16,-1 1 0-16,-2 2 10 0,2-2-7 15,1 2 4-15,-1-2-3 16,1 0-5-16,-1 1 2 0,2-2 5 0,-1 3-8 15,0 0 4 1,1 1 4-16,2-1-8 0,0-2 4 0,0 2 1 16,4 1-4-16,-3-3 2 15,-1 3 1-15,2 1-2 0,-1-3 0 16,-2 0 3-16,1 1-3 15,0 1 0-15,-3-1 2 0,3 0-3 0,-2 0 2 16,0 1 5-16,2 0-6 0,0 2 0 16,0-1 7-16,0 0-9 15,1 1 4-15,-1-1 0 0,0 0-4 0,0-2 4 16,2 2 2-16,2-1-5 15,1 0 2-15,1 0 3 0,-2-3-6 16,3-1 4-16,-2 2 1 16,1-2-4-16,0 0 2 0,-2-1 0 0,1-1-2 15,-1-1 2-15,-3-1 1 0,2-1-3 16,-1 2 2-16,3-3 0 15,-3 0-2-15,2-1 2 0,0 0 0 0,-1 0-2 16,2-2 2 0,1 1 2-16,-1 1-3 0,2 0 0 0,0-2 3 15,-2 3-4-15,4-2 2 16,-4-1 1-16,1 0-3 0,-1-3 2 15,0 2-1-15,2-2 0 16,-2-1 0-16,2 0 2 0,-1-1-2 0,2 1 0 16,1 1 4-16,1 0-5 0,1-2 2 15,-2 1 1-15,1-2-4 16,0-1 3-16,-1 0 1 0,0 0-4 0,0 0 4 15,2 0-1-15,-4 0-4 16,1 0 6-16,-1 0-2 0,-2 0-5 16,1 0 8-16,1 0-3 15,0 0-2-15,-2 0 2 0,0 0 1 0,-2 0-3 16,2-1 1-1,1-3 1-15,1-1-2 0,2-3 2 0,1-1 2 16,3-2-4-16,-1-2 2 0,1 0 2 0,-2 0-4 16,-1-3 2-1,0 2 5-15,-3 0-2 0,-1 2 3 0,1 2-1 16,-4 1-3-16,4-1 7 15,-5 0-4-15,2-3-3 0,0 1 5 16,0-2-1-16,0 0-5 16,0 2 2-16,0-3 1 0,0 3-4 0,-1-3 8 15,0 2-2-15,-1 2-7 0,0-1 0 16,-2 2 12-16,-1 2-9 15,-1 2 10-15,0-2-4 0,0 2-1 0,-1 1 4 16,2-1-4-16,-2-2-7 16,4-2 9-16,-4-2-5 0,2-1-6 15,0-4 2-15,-1 0 6 16,1 3-10-16,1 0 6 0,-2 1 2 0,0 0-3 15,0 2 5 1,-1 1 1-16,0 1 0 0,0 1 8 0,0 1-3 16,0-3-10-16,0-1 13 0,0 3-12 0,-1-4 0 15,1 0 6 1,0-3-7-16,0 1-6 0,0-3 6 0,0-1 3 15,0 2-7-15,0-1 2 16,0 2 4-16,0 3-7 0,0 0 4 16,-2 0 19-16,0 3-18 15,-1-3 9-15,-1-1-6 0,1 3-7 0,2-3 2 16,-2 2 11-16,3-2-15 15,-2-2 6-15,1-2 3 0,1-1-8 16,-2 0 4-16,1 3-1 0,0-2-1 0,0 4 0 16,-1 1 4-16,1 1-7 15,0 1 6-15,0 1-1 0,-1 1-3 16,1-1 2-16,-1 1 2 15,0-2-3-15,-1 0 0 0,1-1 4 0,0-2-4 16,1 1 0 0,-1-2 0-16,0 0 0 0,0-1 0 0,0 1 0 15,0-1 0-15,-1-2 0 0,1 0 0 0,-3 1 0 16,-1-1 0-1,0 0 0-15,1 2 0 0,0 0 0 0,0 2 0 16,-1 2 0-16,1-4 0 16,0 5 0-16,0-2 0 0,0 0 0 15,0-1 0-15,0 0 0 16,-2-2 0-16,1 1 0 0,-2-1 0 0,1-1 0 15,-1-2 0-15,-2 1 0 16,1-3 0-16,-3-1 0 0,1 4 0 16,-2-2-4-16,2 1 4 0,2 3 0 0,-2-1-1 15,3 2 2-15,1-1-2 16,-2 2 1-16,3 2-1 0,-1-2-2 15,-1 3 4-15,5-1-2 16,-3 2-15-16,1-1 7 0,-2 0-9 0,1 1-7 16,-1 0 4-1,1 3-3-15,3 1-8 0,0 5 10 0,-1 0-25 16,-5 5-38-16,-6 15-27 15,-9 11-1-15,-2 12-62 0,-2 3-24 16,-8-7-122-16</inkml:trace>
  <inkml:trace contextRef="#ctx0" brushRef="#br0" timeOffset="29440.0412">15122 16065 581 0,'-1'-6'0'15,"1"1"185"-15,0 2-100 16,-6-2-28-16,5 0-8 0,0 2-8 0,0 0-15 15,-1-1-5-15,1 0-2 16,1 1 10-16,0-1 5 0,-1-1 0 16,1 0-1-16,0-2-4 15,-3-1-2-15,0 3-1 0,0-2-9 0,-2-1-8 16,0-1 7-1,-2 2-6-15,1-3-3 0,-4-2 10 0,2 2-6 16,-4-2-3-16,2-2 7 0,-2 0-1 0,-2-2 1 16,1 1-1-1,-2-1-1-15,1 0-1 0,-4-1-1 0,1 0 1 16,-3-3-1-16,0 2 8 15,-2 0-4-15,0-1 3 0,-3 4-3 16,-2-2-4-16,-1 0-8 16,-5 2 6-16,0 0-3 0,3 2-2 0,-1-1 7 15,0 0-6-15,0 4-4 0,1-1 10 16,0-1-7-16,-2 2-2 15,-1 0 5-15,1 1-3 0,-1 1-5 0,3 4 2 16,-1 2 8-16,0-1-10 16,0 2 2-16,0-1 2 0,2 0-3 15,-2-2 0-15,0-1 3 16,-1-2-4-16,0 5 2 0,-2 1-1 0,-3 1-5 15,-4-1 10 1,-1 2-1-16,-2 5-6 0,2 3 1 0,-3 0 2 16,4 1-2-16,-2 2 2 0,3 0 1 0,-1 1-3 15,-1 3 2 1,4-4-1-16,-3-2 0 0,3 4 0 0,4-1 1 15,-1 1-1-15,1 0 0 16,3 0 1-16,-1 2-2 0,1-1 1 16,1 1 3-16,0 1-6 15,2 2 6-15,-3 1 5 0,2-1-4 0,-2 2 3 16,2 3-3-16,1-2 1 15,-1 2 1-15,0 1-4 0,-1 1 0 16,-4 3 3-16,2-1-1 0,-3 0-7 0,2 0 6 16,-2 0 5-16,1 2-8 15,1 1 0-15,-1 1 6 0,3 1-7 16,2 1 2-16,1-3 2 15,4 3-8-15,4-1 10 0,3-3-3 0,4-1-2 16,2 1 0 0,3-2 1-16,1-1-6 0,4 1 10 0,-1-2-3 15,2-1-2-15,0 5 0 0,0-1 0 0,2 0 0 16,0 2 0-1,-1-2 4-15,1-2-2 0,0 0 4 0,-2-1-3 16,1-2-5-16,1 3 4 16,-3-3 7-16,3-3-11 0,0 1 4 15,0-3 0-15,1 0-2 16,4-3 0-16,0 1 2 0,0-3-3 0,0 3 2 15,1-2 1-15,1-1-4 16,0 0 4-16,0-1 0 0,1 1-4 16,0 3 3-16,2 0 1 0,-1 3-3 0,4 1 2 15,1-1 1-15,-2-3-2 16,5 2 0-16,0 0 1 0,2-2 1 15,3 0 1-15,1 2-1 16,2-5-4-16,1 1 4 0,-2 2 8 0,1-7-12 16,3 2 4-1,-1 1 6-15,1 3-9 0,-1 7 2 0,-1 0 2 16,-2 1-4-16,0-2 2 15,-1-4 0-15,0 5-2 0,2-1 0 16,-4 0 5-16,2 0-8 0,-1-4 8 0,1 2-4 16,0-3 0-16,0 0 0 15,1 3 4-15,1-3-3 0,4 0 5 16,1-1-3-16,1-4-4 15,2-1 2-15,2 3 8 0,-1-4-10 0,2 0 2 16,-3 1 1-16,-2 1-2 16,0 1 0-16,0 1 2 0,2 1-3 15,0-2 2-15,1 0 0 0,0-1-3 0,-2 0 4 16,1-2-1-16,3-5-1 15,0 0 0-15,3-2 3 0,1-1-3 16,1 0 0-16,2 0 5 16,-3-2-6-16,2 3 2 0,0-1 4 0,-2-1-6 15,2 0 1 1,0 0 0-16,0 1 0 0,1 0 0 0,1-1 2 15,0-1-3-15,-1 0 1 16,-3-5 0-16,-1 0 0 0,2 0 0 16,0-2 2-16,1 2-3 0,1-3 1 0,-1 4 3 15,3-3-6-15,-4 2 5 16,1 0-2-16,-3-3 0 0,0-1 0 15,-3 0 0-15,1-2-2 16,-2 1 4-16,2-1-1 0,-2-2-3 0,0 2 4 16,-1-2 0-16,0 0-3 15,1 0 1-15,-5 1 0 0,3-4 0 16,0 1 0-16,-1-2 2 15,4-1-2-15,1 0 0 0,0-5-2 0,1 0 2 16,-3-1 0-16,1-1 2 0,0 0-4 16,-3 1 4-16,-3-1-1 15,-1 2-2-15,-2-8 0 0,-2 4 2 0,0-2-1 16,-2 0 0-1,-2 10 3-15,0-5-3 0,0 5 0 0,-3-1 2 16,2-2-5-16,-1-2 5 16,0 1-3-16,-2-3 1 0,0 0 0 15,-1 1 0-15,-1-1 0 0,-2-1 1 0,-4 2 1 16,-2 2-3-16,2-2 2 15,-4 1-1-15,2 0 0 0,-2 0-1 16,-1 0 2-16,-1-3-2 16,1 3 1-16,-1-3 0 0,1 0 0 0,-1-4 0 15,0-2 0-15,0-6 0 16,-2 2-1-16,-1-4 1 0,0 2 0 15,0 3 0-15,-3 0 0 16,-4-2 0-16,0 3 0 0,-3-1-1 0,-1 2-3 16,-3 0 8-16,-1 0-4 0,-1 1-2 15,-4 1 2-15,1 0 0 16,0 0 0-16,-2 2 0 0,0-2-1 0,-2-1-4 15,-1 2 10 1,-3-2-6-16,1 1-1 0,-2 2 4 0,-2-2-2 16,0 1 0-16,0 2 0 15,-3-1-1-15,-2 0-1 0,-2 0 2 16,-2 1 0-16,-2 2 0 15,-2 3 0-15,-2 2-1 0,-2 6-6 0,-4 1-8 16,-4 2-16-16,-2 4-20 0,-4 1 10 16,0 4-12-16,2 1-29 15,0 3 6-15,4 7-29 0,2 3-53 0,-1 7 2 16,0-2-105-16,2-3-334 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14748E9" units="dev"/>
        </inkml:traceFormat>
        <inkml:channelProperties>
          <inkml:channelProperty channel="X" name="resolution" value="1100.44995" units="1/cm"/>
          <inkml:channelProperty channel="Y" name="resolution" value="1936.1261" units="1/cm"/>
          <inkml:channelProperty channel="F" name="resolution" value="5.68611" units="1/cm"/>
          <inkml:channelProperty channel="T" name="resolution" value="1" units="1/dev"/>
        </inkml:channelProperties>
      </inkml:inkSource>
      <inkml:timestamp xml:id="ts0" timeString="2017-09-13T11:20:30.865"/>
    </inkml:context>
    <inkml:brush xml:id="br0">
      <inkml:brushProperty name="width" value="0.05292" units="cm"/>
      <inkml:brushProperty name="height" value="0.05292" units="cm"/>
      <inkml:brushProperty name="color" value="#FF0000"/>
    </inkml:brush>
  </inkml:definitions>
  <inkml:trace contextRef="#ctx0" brushRef="#br0">13824 14870 535 0,'-3'-9'0'0,"-5"2"227"0,-2 1-147 0,-3 1-26 15,-3 3 0-15,-2-1 0 16,-3 1-4-16,0-1-10 0,-3-1 4 16,0-4-6-16,-4-2-4 0,-2-3-7 0,-2-2 1 15,-1 0 1-15,-2 1-2 16,1-3-8-16,-2 2-13 0,-2-2-7 15,-3 3 2-15,-3 2 3 16,-3-1-5-16,-4 6 2 0,-3 3 0 0,-5 4-1 16,-1 0 11-16,-5 1 2 15,0 5 1-15,-1-3 3 0,0 3-4 16,0 2-4-16,0-1 0 15,-1 0-4-15,-2 5-7 0,3-2 4 0,0 7 9 16,-4 2-15-16,0 4 8 0,-1 7 2 16,0 2-8-16,3 2 3 15,3 4 0-15,-2-1-2 0,5 5 2 0,6 0-1 16,2 0 0-1,10 3 0-15,5-3 1 0,5 1-2 0,8 1 1 16,1 2 0-16,5 0 0 16,6 1 0-16,5 1 4 0,8-4 1 15,1 3 1-15,11-3 1 0,5 0-5 0,7-1 7 16,4-4-5-16,4-1-2 15,6-1 9-15,2-3-3 0,3-3-8 16,6-2 0-16,3-1 20 16,6-5-19-16,7-3 5 0,6-3-2 0,8-5-8 15,9-3 8-15,4-3 1 16,5-4-7-16,6-2 4 0,5 0 0 15,-2-6-2-15,0 2 0 16,-3-3 5-16,-5-1-7 0,-5 1 4 0,-3-6 1 16,-8 1-5-16,-3-5 4 0,-6-3 1 15,-3-3-4-15,-9-2 2 16,-6-5 2-16,-4-4-4 0,-7-6 2 0,-4-4 0 15,-7-3-1 1,-9-4 0-16,-7-4 4 0,-9-2-6 0,-3-2 4 16,-5 1 0-16,-2 0-2 15,-8 1-2-15,-1 2 2 0,-4 0 0 16,-2-3 0-16,-5-1 4 15,-4 1-4-15,-2-3 0 0,-3 1 4 0,-4 2-4 16,-1 0 0-16,-3 4 5 0,-2 5-6 16,-1 6 2-16,-3 5-1 15,-1 9-8-15,-2 7 11 0,-3 7-4 0,-1 8-8 16,0 7-14-16,1 5-18 15,-3 10-46-15,3 4-23 0,2 6-30 16,2-6-138-16,4-12-300 16</inkml:trace>
  <inkml:trace contextRef="#ctx0" brushRef="#br0" timeOffset="6910.0097">9889 11955 758 0,'-7'-17'0'0,"1"2"182"0,1 1-122 0,-2-1-29 16,0 1-13-16,-1 1-4 0,0 1 5 0,-2 3 4 15,-2 2-4 1,-1 0 5-16,-3 3 1 0,2 1 4 0,-6-1 8 16,2 0 4-16,-2 1 6 15,0-2-3-15,-1 0-5 0,1-5 0 16,-3 1-9-16,-2-1-6 15,-3 0-3-15,-2 1 1 0,0 1-9 0,-3 0-6 16,4 3 5-16,-3 3-10 16,2 2-4-16,0 0 4 0,1 2 0 15,2 0-2-15,3 0 0 0,0 1 11 0,3-2-7 16,3-1 14-16,4 0 3 15,2 0-2-15,-1 0-1 0,0 3-10 16,-1-1-7-16,-3 5 8 16,0 1-8-16,-1 4-2 0,-5 5 0 0,-1 5 2 15,-2 3-2 1,-3 4 2-16,2-1 4 0,1 2-5 0,2-2-1 15,0 1 3-15,-1 5-4 16,-1 0 0-16,2 2 2 0,3-2 2 16,2-3-1-16,2-1 3 0,2 6-5 0,-1 2 0 15,1 2 1-15,-3 3 0 16,2 1 0-16,1 1 2 0,-2 0-3 15,2 0 2-15,-1-1 0 16,3-6-1-16,2-2 0 0,2-4 3 0,2-3-5 16,2-5 4-16,1-2-3 15,2-5 0-15,0-1 1 0,2-1 0 16,0-3 0-16,0 3-2 0,3 0 1 0,-1-1-2 15,1 3 6-15,1-5-2 16,1 1-2-16,0 2 1 0,-1-2 1 16,0 0-2-16,1-1 2 15,-1 0 0-15,3 2-1 0,-5-4 0 0,2-1 0 16,1 1 0-1,0-2-1-15,1 2 1 0,2 1 0 0,0 2 0 16,-1-1 0-16,3 0 0 16,-2 0 0-16,-1 0 0 0,3 2-5 0,-2-2 10 15,2 1-3-15,-1 1-2 0,1 0 0 16,-1 0 2-16,0-3-3 15,0 3 1-15,-2 0 0 0,4-3 0 16,-2 2 0-16,0 0 0 16,2-3 0-16,-1 2 0 0,0 0 1 0,1-3-2 15,-2 1 1-15,2 2 1 16,-1 0-2-16,-1-2 2 0,0 3 0 15,1 0-2-15,-1-1 2 16,-1-1 1-16,2-1-3 0,0 1 2 0,3-1 1 16,-3 0-4-16,2-2 4 0,0-2 4 15,0 0-4-15,0 0 6 16,3-1-6-16,-4-1 1 0,1 2 4 0,0-1-4 15,-1 2-6 1,2 0 6-16,1-2 0 0,-1 0-4 0,0 2 2 16,-1-1 1-16,1-2-3 15,2-1 2-15,-2 0 0 0,1 0-1 16,0 0 0-16,0 0 3 0,0 0-3 0,0 1 0 15,2 0 2-15,-2-1-2 16,1 1-1-16,3 1 2 0,-2-1-2 16,1 0 2-16,-2 0 0 15,1 1-1-15,1 0-1 0,0 1 2 0,1 0-2 16,-1-1 1-16,-1 0 1 15,2 1-2-15,-4-2 2 0,1 0 0 16,1 0-2-16,-6-1 2 16,-1 0-1-16,0-1-4 0,-2 1 8 0,-1 0-4 15,1-1-6-15,1 3 12 0,1-2-6 16,0-2 0-16,0 1 0 15,1-1 0-15,1-1 0 0,1 0 0 0,2 0 2 16,0 0-4 0,0-2 3-16,2 0 1 0,-2-1-4 0,2-2 4 15,-3 2-1-15,0-1-3 16,-1 1 4-16,1 1-1 0,-1-1-1 15,0 0 0-15,-1 0 0 16,-1 0 0-16,1 0-1 0,-1 3 2 0,-1-2-2 16,2 0 2-16,-1 1-1 0,0-3-1 15,1 3 2-15,0-1 0 16,3 0-1-16,-2 2 0 0,0-3 0 0,-2 3-3 15,-1-4 6-15,-1 3-2 16,-2-1-8-16,-1 1 14 0,-3 1-7 16,-1-1 0-16,0 1-1 15,0 0 1-15,2 0 0 0,-1 0 0 0,0 0-1 16,1-2-3-16,2-1 8 0,2 2-2 15,6-5-3-15,1 1 2 16,3-3 1-16,1-2-3 0,3-1 2 0,0 1-1 16,-2-1-5-1,1 0 10-15,-3 4-3 0,1 0-3 0,-3-1 1 16,-1 1 1-16,-1 1-2 15,-2-2 2-15,-3 4 0 0,-1-2-1 16,1-1 0-16,-2 2 2 16,0-2-2-16,1 0 0 0,0 0 1 0,-1-1-1 15,2-1 0-15,-2 1 0 0,1 1-5 16,2-3 9-16,-1 0-1 15,-1-2-6-15,1 0 5 0,-1 1 0 0,-1 0-4 16,1 2 3-16,0-1-1 16,-2-4 0-16,0 2 0 0,0-3 3 15,0-1-4-15,0 0 2 16,1 0 2-16,-1-4-4 0,3 5 2 0,-2-4 1 15,1 2-3 1,1 1 2-16,-1 1 1 0,0-2-3 0,-1 2 2 16,-1-1 0-16,1 0-2 0,1 0 2 0,-2 2 3 15,1-2-4-15,-1 2 0 16,-3 2 8-16,2-3-4 0,-1 1 3 15,0 1 1-15,-3-1-4 16,2 0 8-16,-2-1-2 0,0-2-7 0,0-1 1 16,0 1 4-1,0-1-8-15,0-1 0 0,0 2 7 0,0-1-8 16,-2-1 2-16,2 1 4 0,0 1-6 0,0-3 2 15,0 3 6 1,0-2-6-16,0-2 12 0,0 1-4 0,0-1-5 16,-2 1 5-16,-1-2-1 15,-3 0-6-15,0 0 11 0,-1-1-6 16,1 1-3-16,-2 1 4 15,1-2-3-15,1 1-3 0,-1 1 4 0,1-2-2 16,1 4-5-16,-2-1 2 16,1-1 4-16,0 0-7 0,-2-4 4 15,-2 4 1-15,0-2-4 0,-2 2 2 0,-1-3-1 16,-2-1 0-16,-1 1 0 15,2 0 2-15,-3 2-2 0,3 0 0 16,3-2 4-16,-1 4-8 16,1 1 8-16,1 0-1 0,-1 1-6 0,0-1 6 15,-1 1-1 1,0 3-2-16,-1-2 0 0,-2 3 1 0,-2-2-1 15,-4 0-1-15,-1-1 0 16,0 2-4-16,0-2 10 0,-3 0-5 16,0 2-5-16,0-3 9 0,-1 2-3 0,1 3-2 15,0 0 0-15,1 4-1 16,0 4-4-16,2 0 5 0,-1 1-6 15,0 1-6-15,1 0 2 16,-1 1-1-16,-1-1-13 0,0-1 8 0,1 2-8 16,-1-1-19-16,1 3 9 15,-3 0-27-15,1 12-37 0,-5 6-21 16,-3 11-36-16,-2 9-87 0,-9-3-107 0</inkml:trace>
  <inkml:trace contextRef="#ctx0" brushRef="#br0" timeOffset="8410.0118">7877 11962 635 0,'0'-5'0'0,"0"3"210"15,0 2-106-15,-5-2-52 0,0 2-25 0,-4 5-14 16,-5 13-13-1,-6 14 0-15,-5 14 17 0,-5 12 0 0,-1 10 0 16,-3 5 10-16,-3 9-10 16,-1 6-5-16,-1 5-6 0,-5 2 3 15,-1-1-2-15,-2 0 3 16,1-4 4-16,2 0-13 0,3 2 8 0,2-1 0 15,3-6-8-15,4-6 8 16,4-9-7-16,4-9-2 0,5-8 0 16,4-8 5-16,3-9-7 0,4-8 3 0,3-13-5 15,3-5-6 1,2-5-16-16,0-1-36 0,0-2-40 0,0-2-37 15,0-4-152-15</inkml:trace>
  <inkml:trace contextRef="#ctx0" brushRef="#br0" timeOffset="8780.0123">7149 12361 929 0,'0'-19'0'0,"0"4"139"15,3 5-90-15,-2 1-4 16,1 5 3-16,-2 4 0 0,1 0-31 15,2 7-27-15,4 8-8 0,0 13 23 0,6 10 8 16,0 11 12-16,1 11-3 16,3 5-5-16,4 3 0 0,4-5-3 15,4-2 10-15,5-3-4 16,5-2-3-16,2-1-1 0,3-2-9 0,1-3 5 15,-2-2-8 1,-4-5-6-16,-2-5 4 0,-7-4 5 0,-2-4-8 16,-7 0 1-16,-6-7 4 15,-1 3-8-15,-4-2 8 0,-2-1-6 16,0 3-2-16,-3-8-5 0,-2 3-24 0,0-1-48 15,1-1-11-15,0 1-39 16,2-7-108-16,-2-8-182 0</inkml:trace>
  <inkml:trace contextRef="#ctx0" brushRef="#br0" timeOffset="16540.0232">11025 9264 410 0,'0'-3'0'0,"-2"1"177"15,0-1-97-15,-2 0 22 0,3 0-19 16,-3 0-24-16,0-2-9 15,2-2-8-15,0 0-10 0,-2-2 3 0,0 3-2 16,0-1 0-16,1 2 1 16,0 2 1-16,-2-2 2 0,0 1-8 15,-2-1 1-15,-3 0-6 16,2 0-1-16,0-2 4 0,3 2-5 0,-2-2-2 15,0-3 5-15,-2 0-6 0,-3-4-2 16,-1-2 0-16,-2-2 2 16,-4-1-10-16,0-1 10 0,-3 0 8 0,0-1-9 15,-1 3-2 1,-1-2 0-16,-3 0-8 0,-1 1 9 0,-3-1-4 15,0-1-3-15,0 1 0 16,0 4-2-16,1 1 1 0,0 1 2 16,0 1-3-16,2 1-4 15,-3-2 7-15,1 3-7 0,-3 0-6 0,-1 1 4 16,-2 3 8-16,-1 1-12 0,-2 2 4 15,1 0 1-15,-2 1-6 16,0 3 6-16,2 0-1 0,-1 7-2 0,4-2 0 16,2 5 1-16,2-5-3 15,5 2 3-15,1 2 2 0,1 0-6 16,2 2 3-16,2 1 2 15,-2 2-4-15,2 3 1 0,-2 3-1 0,-1 3-9 16,2 5 21-16,-3-2-10 0,6 3-2 16,1-5 4-16,2-2 1 15,3 2-4-15,-1-2 2 0,2 0 1 0,-2 2-2 16,1 3 0-1,-1 1 3-15,-2 4-5 0,0 3 4 0,1 1-1 16,-1 0-2-16,4 2 2 16,-2 0-1-16,2 3 0 0,0-3-1 15,1 3 2-15,1-3-2 16,0 2 2-16,0-1-2 0,2-1-4 0,-2 0 9 15,2-1-5-15,-1 1 0 0,0 1 2 16,-1 2 0-16,1 3-4 16,-1-1 6-16,-1 1 1 0,1 2-5 0,0-3 1 15,2 3 1-15,0 1-2 16,1 0 2-16,3-4-4 0,-1-2 4 15,3-1-1-15,-1-7 0 16,1-2 0-16,1-3 1 0,0-6 0 0,5 2-8 16,2-4 13-1,-1-1-5-15,1 2-2 0,-1-1 1 0,1-2 0 16,0 2 0-16,3-3 0 0,-2 0 0 0,2 3 0 15,0-1 0 1,0-1 2-16,1 0-3 0,-1-1 0 0,0 0 2 16,1 0-2-16,-3 0 2 15,2 0 0-15,1-3-6 0,-2 4 10 16,3-3-1-16,-1 2-5 15,0-1 2-15,4-2 0 0,-1 3-1 0,2-3-1 16,2 0 3-16,3 0-4 0,0 0 4 16,0-3 0-16,0 0-3 15,-2 1 2-15,-2-5 2 0,0 4-3 0,-2-1 0 16,0-4-1-16,0 2 0 15,-2-1 2-15,-1 0 0 0,-1 1-2 16,1 3 2-16,0-3 1 16,0 2-3-16,2-2 2 0,2 0 0 0,0 0-2 15,6 0 2 1,0 0 0-16,-1-1-2 0,0 0 2 0,-1-1 2 15,-2 0-4-15,-3-1 2 0,0 1-1 0,-4-3-5 16,-1 0 10 0,-1 0-3-16,-1 1-4 0,2 1 3 0,0-2 0 15,-2 1-2-15,2-3 2 16,0 2-1-16,2-1 0 0,2 1 0 15,2-1 2-15,2 0-3 16,4-2 0-16,0 0 6 0,1 0-10 0,-1 0 9 16,0-4-5-16,-1 1-3 15,-2-1 8-15,-2-1 1 0,0 0-8 16,-3 0 5-16,0 1 0 0,0 1-4 0,-4 2 4 15,3-1-2-15,-3 1-3 16,2 0 6-16,-2-2-2 0,1 3-1 16,2-2-2-16,-1 1 2 15,4 1 0-15,-2-2 0 0,2-1 1 0,-2-1-2 16,2-4 0-1,-1 3 5-15,-1 1-7 0,0-4 3 0,0 4 0 16,0-1 1-16,-1 2-1 0,0-1 2 0,-2 4-3 16,2-2 0-1,-1-4 2-15,1 1-2 0,2-1 2 0,2-5 0 16,0 2-5-16,1-2 7 15,-1-1 0-15,1 1-6 0,-2-2 6 16,1-1-2-16,-1 5-1 16,-2-1-2-16,-1-2 3 0,-1 0-2 0,-2 2 2 15,1 2-1-15,-5 0 0 16,2 2 0-16,0 1 1 0,0-2-2 15,3 0 2-15,0-5-3 0,1 3 1 0,3-3 2 16,-4-4 3-16,2 4-4 16,1-2 0-16,-2 0 0 0,0 3-6 15,2-3 12-15,-2 3-5 16,0 0-6-16,0 1 10 0,0-1-6 0,-2 3-5 15,1-5 12 1,-1 2-5-16,-1 0-2 0,3-3 2 0,-3 1 1 16,0 0-3-16,0 0 2 15,-1 0-1-15,0 1 0 0,-3 0 0 16,-1 1 2-16,0 5-3 0,1-7 2 0,0 0 2 15,0-2-3-15,3-2 5 16,-2 3-3-16,0-2-2 0,2-1 0 16,-1-2 4-16,1-5-4 15,0 1 0-15,0-2 3 0,-1-2-3 0,1 3 0 16,0 2 2-16,-2 3-3 15,0 2 1-15,-2 2 4 0,-1 1-7 16,0 2 6-16,0 0 7 0,-2 1 0 0,0-2-2 16,2-1 0-16,-3-4-6 15,2-3 8-15,1-3-7 0,-1-3-5 16,1 2 4-16,0-5 5 15,-3 1-7-15,0 1 0 0,0-1 5 0,0 5-5 16,0 0 0 0,-4 1 18-16,0 0-7 0,0 1 7 0,-1-5-11 15,1 1-4-15,0-2 11 16,0-2-7-16,1-1-7 0,1-4 0 15,-1-4 10-15,1-1-11 0,0-3 2 0,-4-1 1 16,0 0-2-16,-4 0 0 16,-2 0 2-16,-3-1-3 0,-2 1 2 15,-1 1 1-15,-3 1-4 16,-3 3 3-16,-2 0 0 0,-4 2-2 0,0-1-3 15,-3 4 1-15,-2-1-39 16,0 3 6-16,-2 3-4 0,2 4-33 16,1 5 13-16,-2 7-26 15,0 9-46-15,-5 6 12 0,0 19-35 0,-1 11-81 16,0 1-123-16</inkml:trace>
  <inkml:trace contextRef="#ctx0" brushRef="#br0" timeOffset="17380.0244">10786 9228 461 0,'7'-22'0'0,"-2"2"75"16,1 6-8-16,-6 4-6 15,0 3 20-15,0 4 25 0,0 0-26 0,0 2-13 16,-1 0-12-1,-2-1-9-15,3 2 4 0,0 0-6 0,-1 0-8 16,0 0 14-16,0 0-18 16,-2 0-14-16,-3 1-15 0,-2 13-1 15,-5 5 6-15,-4 11-3 16,-2 8 22-16,-4 7 1 0,-2 5 0 0,-3 7-1 15,-6 7-4-15,-3 10-1 0,-5 11 3 16,-3 4-6-16,-4 9-14 16,0 1 6-16,-2 1-5 0,1 0-5 0,-2 3 9 15,0-3-3-15,-1-1-2 16,-1-4 9-16,0-3-8 0,1-3-1 15,5-2 15-15,4-6-12 16,2-5-4-16,5-5 6 0,4-3-6 0,0-9-8 16,8-8 8-1,5-11 1-15,6-9-8 0,5-9 3 0,7-10-1 16,2-2-25-16,0-3-11 0,0-2-13 0,6 2-30 15,2-7 7 1,2 0-5-16,3-5-60 0,2-14-53 0,-4-5-231 16</inkml:trace>
  <inkml:trace contextRef="#ctx0" brushRef="#br0" timeOffset="19430.0272">9838 9166 701 0,'-3'-11'0'15,"2"2"226"-15,1 1-156 16,0 1-24-16,0-1-1 0,0 0 11 0,0 4-8 16,0 0-16-16,0 2 14 15,0 2-13-15,0 0-4 0,0 0-16 16,0 0-5-16,0 0-12 15,2 4-2-15,4 2 6 0,2 5 0 0,4 3 23 16,2 3-5-16,0 0-2 0,0 2 1 16,4 3 2-16,-2 0-3 15,2 5-6-15,2 1 7 0,-1 2-3 0,1 1 2 16,2 1 5-1,-1-1-5-15,-1 2-3 0,0 0 0 0,-2-2-1 16,0 0-4-16,-2 1 8 16,1 0-8-16,0 3-5 0,-1 1 10 15,1 1-6-15,-2 3-8 16,-1 2 2-16,1-2 12 0,0 3-16 0,0-2 6 15,1-1 3-15,1-2-4 0,1-3 5 16,1-1-2-16,0-2-7 16,1-1 4-16,1 2 19 0,-4 0-17 0,2 0 7 15,-1 1-8-15,0 3 0 16,0 1 2-16,-2-1-3 0,2-1-3 15,-3-2 2-15,-2-3 6 16,0 1-9-16,-2-3 4 0,1 0 13 0,0 2-14 16,1-1 8-1,-1 1-1-15,1-2-1 0,0 0 2 0,-2-3-8 16,0 1 1-16,-1-2 2 0,-1-3-2 0,-1-4-4 15,0 0 4 1,-2-8 6-16,-2 0-6 0,0-4 7 0,-2-1-4 16,1 2-7-16,-2-5 4 15,2 3 4-15,-3-2-7 0,0 1 2 16,1-3 1-16,-1 0-3 15,3 0 2-15,-3-1 1 0,0 0-3 0,0 0 2 16,0 0-1-16,0 0 0 0,0 0-30 16,0 0-3-16,0 0-48 15,0 0-42-15,0 0-74 0,-4-7-195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14748E9" units="dev"/>
        </inkml:traceFormat>
        <inkml:channelProperties>
          <inkml:channelProperty channel="X" name="resolution" value="1100.44995" units="1/cm"/>
          <inkml:channelProperty channel="Y" name="resolution" value="1936.1261" units="1/cm"/>
          <inkml:channelProperty channel="F" name="resolution" value="5.68611" units="1/cm"/>
          <inkml:channelProperty channel="T" name="resolution" value="1" units="1/dev"/>
        </inkml:channelProperties>
      </inkml:inkSource>
      <inkml:timestamp xml:id="ts0" timeString="2017-09-13T10:37:06.156"/>
    </inkml:context>
    <inkml:brush xml:id="br0">
      <inkml:brushProperty name="width" value="0.05292" units="cm"/>
      <inkml:brushProperty name="height" value="0.05292" units="cm"/>
      <inkml:brushProperty name="color" value="#FF0000"/>
    </inkml:brush>
  </inkml:definitions>
  <inkml:trace contextRef="#ctx0" brushRef="#br0">2825 4482 378 0,'-7'-4'0'0,"-1"0"113"0,0-2-42 15,0 4-13-15,-2-1-15 0,-1-2-14 16,-2 2-6-16,0-1-14 0,-2 1-1 15,4 1-4-15,-2-1-3 0,0 1 1 16,-1 1-1-16,0-3-1 16,-1 0 0-16,2-2 6 0,0 0-7 15,-3-1 2-15,-1-1 21 0,-2 3-12 16,-2-1 1-16,0 1-3 0,-3-2 4 15,1 0 0-15,1 3-3 0,-2 1 1 16,4 2 3-16,-1 1 0 16,1-4-9-16,0 1 7 0,0 2 0 15,0-1 6-15,-2-1-5 0,0 3 4 16,-2 0-12-16,0 0 8 0,-2 5-9 15,1-1-5-15,-3 4 4 0,-3 3 0 16,1-2-1-16,-3 3-1 0,3-1 0 16,2-2 0-16,0 0 3 15,1 1 8-15,2-2-5 0,0 3 3 16,0 1-7-16,0 1-4 0,-2 3 4 15,1 3 0-15,-2 1-1 0,-2-1 1 16,2 2 3-16,-3-2-7 0,3-1 4 16,4 5 8-16,0-2-9 15,3 3 6-15,0 1-2 0,-1 1-10 16,1 0 7-16,1 3-1 0,0 2-2 15,1-1 2-15,-2 2 2 0,2-1-4 16,0-1 1-16,2-2 0 0,1-4 0 16,1 2-14-16,-2 7 14 0,-1 2 0 15,0 1 10-15,2 2-5 16,3-3-8-16,-1-2 6 0,1 7 0 15,-3-4-5-15,2 0 1 0,1 6 3 16,5-9-4-16,2 6 4 0,-2 1 0 16,-1 0-2-16,0 4 0 0,1-2 5 15,1-2-5-15,2 1 0 16,0 0 10-16,-2-1-11 0,3 0 2 15,3 0 2-15,-3-3-3 0,2 0 0 16,0-1 7-16,-3 3-9 0,1-3 3 16,3-1 1-16,-3-1-4 0,4-2 2 15,2 5 0-15,-1-1 0 16,2-2 0-16,2 0 0 0,-2 1-1 15,2 0-2-15,0-1 4 0,-2 3-2 16,4-3 2-16,-1-1 2 0,-2-2-9 16,5 0 9-16,-2 2 2 0,2-1-9 15,1 3 8-15,0-1-1 0,-1-3-4 16,-1 4 0-16,7-3 2 15,-2-1-2-15,3 2-2 0,4-4 3 16,-5 1 0-16,3 0 0 0,5-1 0 16,-1 2 0-16,3-1 1 0,1-1-1 15,-4 0 0-15,1-2 1 0,0 1 2 16,-1-3-4-16,1 1 2 15,-2 0 3-15,1 0-6 0,1 0 2 16,-1 3 4-16,5-2-8 0,2-1 8 16,0-1-5-16,2 0-2 0,-3-3 3 15,0-1 0-15,0 0 0 0,-1 0-1 16,-3 0 3-16,-1 0-2 15,-1-2 0-15,0 0 5 0,-1-2-3 16,1 1 1-16,-1 4 3 0,0-1-9 16,2 1 6-16,-2-2 6 0,4-4-11 15,-1 0 4-15,0-1 2 0,1 0-6 16,1-1 4-16,0 1 3 15,0-2-5-15,5 1 0 0,-3 0 7 16,0-2-6-16,1 1 2 0,-2-2-2 16,0-3 1-16,0-1 0 0,-2 0 3 15,3-1-9-15,-2-1 7 0,3 1-3 16,1-2 0-16,0-3 0 15,0 2 0-15,2-3 0 0,0 0-1 16,1 0-1-16,-3-3-1 0,3 0 6 16,-5-1 1-16,3 0-8 0,-3 0 8 15,1-2 2-15,-3 1-9 0,-2-1 3 16,-2-1 0-16,1 2 0 15,-1-5 12-15,0 2 4 0,3-2-1 16,0-4-1-16,1 3-5 0,1-4-7 16,-2-3 1-16,1 1 3 0,-1-3-3 15,0-2 8-15,-2 0 2 0,-1 0-1 16,0-2 6-16,-1 1 0 0,2-2-6 15,2 1-1-15,1-5-2 16,0 0-12-16,0 0 6 0,-1-6-1 16,2 2-3-16,0-2 2 0,-3 0 2 15,1 1-4-15,-1-2 2 0,1 2 5 16,-2-1-7-16,-1 2 2 0,-1 0-2 15,-1-2 3-15,-1-1 1 16,-1 0 5-16,0-1-7 0,1-1 5 16,-1 1-7-16,-1-4 1 0,4 2 0 15,-1-5 3-15,-2 3-4 0,0 0 2 16,-1-4 3-16,-1 1-4 0,-3 1 0 15,-2-2 24-15,0 4-11 16,-1 1 3-16,-1-1-7 0,-2 2-2 16,0 0 3-16,-2 0-1 0,-1 1-7 15,2-1 1-15,-1 1 2 0,1-1-7 16,0 2 4-16,0-1 1 0,-1-3-5 15,0 1 4-15,-3 0-1 0,-1-1-1 16,-1 4 0-16,-1-1 30 16,-3 1-17-16,-3 0 7 0,1 2-5 15,-2 1-9-15,1-2 6 0,0 4-9 16,4 1-2-16,-5-3 6 0,1-2-6 15,-1-3-2-15,-3-2 0 0,0 2 2 16,1 2-2-16,-4 1 2 16,4 2 6-16,-3 1-8 0,0 1 2 15,1 1 7-15,1-1-8 0,0 3 0 16,1-2 4-16,-1-1-5 0,-1-2 2 15,2 3 3-15,-2 0-5 0,0-1 2 16,-2 3 8-16,-2-2-11 16,1-1 4-16,0 3 10 0,0 0-11 15,-2 0 4-15,1 4-3 0,0-3-4 16,-2 0 4-16,1 0 2 0,-3 2-8 15,2-1 8-15,0 4-6 0,-2-2-1 16,-1 1 5-16,2 3 0 16,-2-1-4-16,1 2 2 0,0 1 0 15,2 1 0-15,-1 0 0 0,-2-2 3 16,1 0-5-16,-1 0 4 0,0 4-2 15,2 1 0-15,-1 3-2 0,1 3 1 16,0 2-3-16,-4 1 4 16,4 5 0-16,-1 2 0 0,-1-1-5 15,1 1 5-15,-1 4 0 0,2 2-3 16,-3-1 2-16,2 0-2 0,2-1 6 15,-2 1-3-15,1 1-6 0,0-1 9 16,-2 1-2-16,1 4-2 16,0-2-1-16,0 3 2 0,1 2-13 15,-2 1 7-15,1 2-16 0,-1 2-6 16,0-2 17-16,0 1-9 0,1-2-1 15,0 1 4-15,-1 0-8 0,0 1-7 16,-2 2 2-16,1 1-14 16,-1 3-31-16,1 1-5 0,-2 5-43 15,0 1-83-15,-2-5-72 0</inkml:trace>
  <inkml:trace contextRef="#ctx0" brushRef="#br0" timeOffset="12855.7353">10332 5859 420 0,'0'-2'0'0,"0"2"116"0,0 0-35 16,0-3-34-16,0 3-1 0,0-2 5 16,1 0-8-16,0 1-12 0,0-2 23 15,-1-1-8-15,0 2-7 16,0-1-4-16,-3 0-17 0,0 2-3 15,1 0-3-15,-1-1 1 0,0 2-4 16,2-1-1-16,-1 0-3 0,-1 1 3 16,2 0 6-16,0-3 9 0,-1 2-2 15,1-2 5-15,-2-1-7 16,-1 0-2-16,2 0-2 0,-2-2-1 15,0 2-3-15,1 0-6 0,-2-2-1 16,0 4-2-16,1-1-1 0,-2 1 1 16,3-1 2-16,0 1 1 0,1-1 4 15,-1 1 2-15,0 0 3 16,0-3 4-16,-1 2-5 0,2 1-3 15,-3-5 1-15,0 4-1 0,0-2-5 16,0 1-1-16,0 1 1 0,1 0-3 16,-2-1 3-16,0 1-2 0,2-1-1 15,0 1 3-15,-1 1 1 0,4-2-4 16,-4 1 3-16,0 0-1 15,2 1-2-15,-2-1 5 0,1 1-5 16,2 0 0-16,0-1 4 0,-2 1-3 16,1-1-1-16,-2-1 5 0,0 1 0 15,1-1-2-15,-3-2 2 0,1 5-4 16,2-2-2-16,-3 1 1 15,3 1 0-15,0 0-2 0,-2 0 0 16,2-2 4-16,0 1-5 0,-2-1 2 16,1 3 2-16,0 0-3 0,-2-2 0 15,4 2 4-15,-4 0-5 0,2 0 1 16,0 0 1-16,1 0-2 15,0 0 2-15,-1 0 2 0,2 0-6 16,-2 0 6-16,0 0-2 0,3 0-2 16,-1 0 2-16,0 0 5 0,1 1-5 15,-3-1 1-15,1 0 1 0,0 0-2 16,0 0 3-16,-1 1-3 0,0 0-1 15,-1 0 0-15,-1 0 2 16,2 1-2-16,-3-1 0 0,3 2 0 16,-1 0 0-16,-1-2 0 0,3 2 1 15,1-2-2-15,-1 2 2 0,0-1-2 16,2 0 0-16,-3 0 2 0,3 1-1 15,-1-2 0-15,1 3 0 16,-2-4-1-16,1 3 0 0,-2 2 2 16,1-1 0-16,1 1-2 0,-1 2 1 15,0-1-2-15,1 2 0 0,-1-2 4 16,0 2-1-16,1-2-1 0,-2 1-1 15,0 1 2-15,2-2-2 16,-1 1 2-16,1-3 1 0,0 1-3 16,-1-1 2-16,2 1 2 0,1-4-6 15,-2 3 6-15,2 1-4 0,-1-2-3 16,1 1 4-16,-2 1 0 0,0 2 0 15,1 1 4-15,-2 1-2 16,2-2-3-16,-2 0 2 0,1-1-2 16,3 0 0-16,-3 1 2 0,-1 0 3 15,3-1-5-15,-2 2 2 0,0-1 1 16,2 2-4-16,-4-1 4 0,3 0-1 15,1 0-2-15,-2 0 0 16,1 0 2-16,2-2-2 0,-3-1 2 16,1 2-1-16,2-2 0 0,-2 3 0 15,-1-1 3-15,3-2-5 0,-1 2 4 16,0-2-2-16,0 2 0 0,0-1 0 15,0-1 1-15,-1 1-1 16,2-1 0-16,-3 2 1 0,2-1-2 16,-1-1 2-16,2 2 0 0,0-2-2 15,0-1 2-15,-1 2 1 0,1-3-4 16,0 0 2-16,0 1 2 0,0-1-4 15,0 0 2-15,0 1 2 0,1-1-4 16,-2 0 4-16,1 0-1 16,0 0-1-16,-1 0 0 0,0 0 6 15,0-1-5-15,0 1 8 0,-1 1-1 16,1-2-5-16,0 4 1 0,-1 0-3 15,2-1-2-15,-1 3 2 16,-1-1 0-16,1 1-2 0,-1-1 1 16,0 2 1-16,1-4-2 0,0 2 2 15,-1 2 1-15,1-4-3 0,0 3 2 16,-1-1 1-16,1-1-4 0,1 0 4 15,-1-1-1-15,0 2-2 16,-1 0 2-16,2 1 0 0,-1 1-2 16,0 0 2-16,0 2 1 0,1-1-2 15,-2-1 0-15,0 2 2 0,2-4-3 16,-1 2 2-16,1 0 1 0,0-1-2 15,-1 3 0-15,1-2 1 0,0-1-1 16,1 0 0-16,-1-1 1 16,0 3-1-16,0-2 0 0,0 0 2 15,0 0-2-15,0-1 0 0,0 1 2 16,1-1-4-16,-1 1 4 0,1-1 0 15,0 0-4-15,0 4 4 0,-1-3-1 16,1 2-1-16,1 0 0 16,-1-2 2-16,2 0-3 0,-3-3 0 15,1 0 3-15,0 0-4 0,-1 0 4 16,3 1-2-16,0 0 0 0,-2-1 0 15,2 2 1-15,-1-2-4 0,-1 3 6 16,1-4 1-16,-1 4-8 16,-1-2 7-16,2-3-3 0,1 4 0 15,-2-1 0-15,1-1 1 0,1 3-1 16,0-1 0-16,0-4 1 0,1 4-2 15,-1-1 2-15,1-1 0 0,-1-1-2 16,0 3 2-16,1 0-1 0,0-4-2 16,0 5 4-16,0-2 0 15,1 0-2-15,-1 1-1 0,0-3 1 16,2 0 0-16,-2 2 1 0,1-1 0 15,1 0-1-15,0 1 0 0,-1 0-1 16,0-4 0-16,-1 2 2 0,2-1 0 16,-1 2-1-16,-2 0 0 15,2-1 1-15,-1-1-1 0,0 1 0 16,0 0 1-16,1 1-2 0,0-1 2 15,-2 0 0-15,4 3-1 0,-2-3-1 16,-2-2 3-16,3 2-4 0,-3-2 4 16,1 1-3-16,0-2 0 15,-1 4 2-15,2-1 1 0,0-1-2 16,-1 2 0-16,1-2 0 0,0 0 0 15,2 1 0-15,-5-1 1 0,3 1-2 16,-1-1 1-16,0-1 1 0,3 2-2 16,-4-1 2-16,1-1-1 15,3 0 0-15,-3 2 0 0,1-2 1 16,1 1-1-16,-2-2 0 0,2 2 1 15,1 0-2-15,-2 0 2 0,1 0-2 16,-2-2 1-16,1 1 0 0,-1-2 2 16,2 0-3-16,-3 0 2 15,0 2 0-15,2-1-1 0,-4 1 0 16,3-2 0-16,-1 0 0 0,0 0 0 15,2 2 0-15,-3-1 0 0,2 0 0 16,-1 0 2-16,1 0-4 0,-1 0 4 16,1-1-2-16,-1 0 0 15,1 0 0-15,1 0 1 0,-1 0-4 16,0 0 6-16,1-2-2 0,1 0-2 15,-1-1 2-15,0 1 2 0,0-1-4 16,0 1 2-16,1-1 1 0,0 0-3 16,0-1 2-16,-1 1-1 0,0 0 0 15,-3 0 4-15,2 0-2 16,-1 2-2-16,0-1 0 0,1 0 5 15,-2-1-7-15,2-1 4 0,-2-1 0 16,2 1-3-16,2-1 2 0,1 1 1 16,-2-3-2-16,1 0 0 0,0 0 6 15,0 0-5-15,-1 2 2 16,2-1-1-16,-4-1-2 0,0 3 0 15,2-2 10-15,-2-3-8 0,3 4 1 16,-2-2-2-16,1 0-2 0,0 1 2 16,2-1 0-16,-2 0-1 0,0 0 0 15,0 0 3-15,1 0-4 16,-1 0 2-16,-2-1 1 0,1 2-2 15,-1 0 0-15,0 1 9 0,0-2-3 16,-1 0 4-16,-1 2-2 0,1-2-4 16,-1 0 6-16,1 4-7 0,1-2 0 15,-1 0 1-15,0-2 0 0,3-1-3 16,-5-1 3-16,3-1-2 15,0 1-2-15,-2 0 0 0,3 0 7 16,-3 0-8-16,2-1 2 0,0 1 4 16,0-1-4-16,-2 2 4 0,0-1-2 15,-1-1-2-15,1 3 6 0,-1-4-3 16,1 4-4-16,1-4 0 15,-1 1 9-15,0 1-10 0,0-2 2 16,1-2 2-16,0 3-3 0,-2-1 0 16,1 0 7-16,1 2-8 0,-1 1 2 15,1 1 6-15,-2 1-5 0,0-2 4 16,0 0-3-16,0 1-2 15,1 0 2-15,-1-1-1 0,1 0-4 16,-1 0 4-16,0 3 2 0,0-3-4 16,1 0 0-16,-1-3 5 0,0 1-3 15,0-1 1-15,0-2-1 0,0 3 1 16,-1-2 3-16,1 0-3 15,-2 0-3-15,0 0 0 0,1 0 8 16,0 0-9-16,0-1 2 0,0 3 1 16,1 1-3-16,-1 0 2 0,1 2 1 15,0 0-4-15,-1-1 4 0,1 1 1 16,-1 0-6-16,0-1 6 15,0 2-1-15,0-1-3 0,-2-2 2 16,2 1 5-16,0 0-4 0,-1-4 2 16,0 2-3-16,0 0-2 0,2 0 2 15,-2 2 0-15,1-1-1 0,-2 2 0 16,2 1 2-16,-2 0-2 15,2 1 0-15,-1 2 2 0,0-1-2 16,0 2 0-16,2-3 1 0,-3 2-3 16,1-1 4-16,0-1-1 0,-1 1-1 15,2-2 0-15,-2 1 2 0,2-2-3 16,-2 0 2-16,-1-1 0 0,2-1-2 15,-3 2 2-15,0 0 0 16,3 1-2-16,-4-1 2 0,3 2 1 16,0-1-3-16,-3 0 2 0,2-1-2 15,-1 1-1-15,-2 0 4 0,1-1 0 16,1 0-4-16,-3-3 3 15,1 3 1-15,4 0-4 0,-3 1 3 0,1-2-1 16,3 2 0-16,-3-3 0 16,2 2 2-16,2 0-3 0,-5 1 1 15,4 1 0-15,0 1 0 0,-3 1-10 16,2 0-13-16,-2 1-16 0,2 0 4 15,-2 1-9-15,2 1-26 16,1 0-17-16,-3 3-40 0,4 5-74 16,-4 3-4-16,-6-3-138 0</inkml:trace>
  <inkml:trace contextRef="#ctx0" brushRef="#br0" timeOffset="22154.2671">11768 4625 639 0,'0'-8'0'0,"0"0"121"16,0 2-37-16,0 4-12 0,0 0 5 16,0 2-26-16,0 0-18 0,0 0-16 15,0 3-1-15,0 11-13 0,-2 7 6 16,-2 10 20-16,2 7 2 0,-1 2-7 15,1 5-3-15,2-1-2 16,-2 1 2-16,2 0-2 0,0 0-6 16,-1 0-1-16,-1-2-3 0,-1 1 4 15,1 1-2-15,0-3 4 0,1 1-5 16,-1-4-1-16,0-4-1 0,2 0-3 15,0-3-2-15,0-2 1 16,0-1 0-16,0-3-3 0,0 0 2 16,0-2-1-16,2-2-3 0,-2-3 2 15,0-2 4-15,0-4-8 0,0-3 6 16,0-1-1-16,0-4-3 0,0-2 2 15,0-2 3-15,0 1-6 16,0-1 4-16,0-1-4 0,0 0-55 16,0-1-2-16,0-5-11 0,-2-5-84 15,-1-3-57-15,-2-2-123 0</inkml:trace>
  <inkml:trace contextRef="#ctx0" brushRef="#br0" timeOffset="22564.2906">11610 5404 732 0,'0'0'0'16,"0"-3"126"-16,2 3-50 16,0-1 1-16,2 1-12 0,-1 0-23 15,0 0-6-15,1 4-4 0,-3-1-5 16,2 3-1-16,0 4 12 0,1 3-3 15,1 6-5-15,3 5-9 0,2 3 0 16,0-1-8-16,0-1-8 16,1-3 1-16,1-1-5 0,0-1-2 15,-3-6 2-15,0 1 4 0,-1-6-6 16,0 1 2-16,0 0 1 0,-1-3-3 15,0 0 2-15,-1-3 2 0,-1-1-5 16,1-2 4-16,1-1-2 16,0 0 0-16,3-5 0 0,2-6 3 15,-1-5-1-15,2-3 2 0,-1-3 1 16,0-5-2-16,0-3 4 0,-2-3 1 15,-1-5 4-15,0 3-2 0,-2 0-5 16,1 5-5-16,-2 4 0 16,-2 6 4-16,1 6-4 0,1 3-2 15,-1 4 2-15,-1 3-54 0,3 2-24 16,-3 0-34-16,1 2-90 0,-4 0-140 15</inkml:trace>
  <inkml:trace contextRef="#ctx0" brushRef="#br0" timeOffset="25452.4558">9538 6009 550 0,'0'-5'0'0,"0"-2"180"0,-3 0-93 16,2-1 14-16,-3-1-18 0,2-1-24 15,-1 3-9-15,2 0-5 16,-1-1-10-16,1 2-6 0,1 0 5 15,0 1-12-15,-3 1-10 0,3 1-6 16,-1 0 2-16,-2 0-2 0,2-3-2 16,-3 1 0-16,0-1 1 0,-1-2 1 15,-1 0 5-15,0-1 2 16,-1-3 4-16,-2 0-5 0,0 2 2 15,2-4 3-15,-1 4-2 0,1-2-7 16,1 2-3-16,-1 0 2 0,-1 1-1 16,0-1-2-16,-1-1 3 15,1 3-1-15,0-2-3 0,-2 3 3 16,0 1-4-16,2 0-1 0,-3 1 0 15,2 2-1-15,0 1 0 0,0 0 0 16,-1 2 1-16,0-1-1 0,-3-2 0 16,1 3 3-16,-1-1-3 15,-1 1 0-15,1 0 8 0,1 0-5 16,-1 4 1-16,2 1-3 0,-1-2-1 15,-2 0 0-15,1 2 5 0,0 0-6 16,-1-1 2-16,2 3 2 0,0 0-2 16,-2-2 2-16,1 2-2 0,1-1-2 15,0 1 2-15,0 1 1 16,2 3-2-16,-3 0 0 0,-2 2-1 15,3 1 0-15,-2 0 2 0,2 2 2 16,2-2-4-16,-2 1 2 0,5-2 3 16,0-2-5-16,0 1 2 0,4-2 2 15,-1 1-4-15,-1-1 2 16,0 4 6-16,0-1-10 0,0 2 6 15,-2 1 6-15,1-1-7 0,0 2 5 16,0 0-3-16,0 1-4 0,1-1 0 16,-1-1 13-16,1 0-14 0,-1-1 2 15,0 1 8-15,4 0-12 16,-3 0 6-16,0-1 1 0,4 0-5 15,-3 1 2-15,4 0 0 0,-2 0-2 16,0-2 2-16,-1 2 1 0,1 2-1 16,-2-2 1-16,2 1 1 0,1-2-2 15,-1 0 2-15,0 0 0 0,2-1-3 16,-1 3 0-16,1-3 5 15,0 1-5-15,0 1 0 0,0-1 6 16,3 1-6-16,-3 0 0 0,4-1 3 16,-1 2-4-16,1-2 2 0,-1-1 2 15,1-2-5-15,1 0 4 0,1 2 1 16,3 1-4-16,-2-1 2 15,1 0 4-15,1-1-6 0,1 1 2 16,-1-1 4-16,2-3-6 0,-1 1 1 16,-1-1 1-16,1-1-1 0,0 1 0 15,-2-3 5-15,3 1-8 0,0 1 5 16,-2-1-1-16,3 1-2 15,-2-1 2-15,-2 0 0 0,4-2-2 16,-3 2 2-16,1-1 1 0,1-2-4 16,-1 2 4-16,0-3 0 0,3-1-2 15,-2 1 0-15,0-2 1 0,0 2-1 16,-1-4 0-16,0 1 2 0,0 1-3 15,-3-2 2-15,2 0 0 16,0 0-1-16,0 1 0 0,-1-1 1 16,3 0-2-16,-3 0 2 0,2 0 0 15,-2 0-2-15,0-1 2 0,-1-2 0 16,0 1-2-16,-1 1 2 0,1 1-1 15,1-2 0-15,-1 0 0 16,0-1 1-16,1 1-2 0,0-1 1 16,-1-2 0-16,3 1 0 0,-3-1 0 15,1 0 1-15,1 0-1 0,0-1-1 16,0 2 2-16,1-1-2 0,-4 1 2 15,2-1-1-15,1 0 0 16,-4 1 0-16,1-2 0 0,1 2 0 16,0 0 0-16,-2-2 2 0,1-1-3 15,-2 2 1-15,1-4 2 0,1 1-4 16,-3-3 4-16,2 0 1 0,-1-1-5 15,2 0 4-15,-1 0-1 16,-1-1-3-16,-1 1 4 0,3-1 0 16,-2 2-3-16,-1 1 2 0,2 3 0 15,-1-2-1-15,0 1 0 0,-1 0 0 16,1-2 0-16,-1 2 0 0,2-2 0 15,0-2 0-15,0 2 0 16,-2-6 2-16,1 3-2 0,0-1 0 16,-1 2 4-16,0 2-5 0,-2 0 2 15,2-1 3-15,-2 0-2 0,0-1 6 16,-1-2-2-16,0 1-1 0,0-1 1 15,0-2 0-15,0 2-3 16,0-2 3-16,-1 1-3 0,1-1-6 16,0 0 6-16,0 0-2 0,0 0-2 15,0 1 2-15,0-1 1 0,1-1-4 16,-1 2 4-16,0-5 2 0,0 3-5 15,0 0 2-15,0-2 4 0,0 0-7 16,0 2 4-16,-1-2-2 16,0 1 0-16,-2 1 0 0,0 1 1 15,1 3-1-15,-4-2-1 0,2 4 2 16,1 1-2-16,-4-1-12 0,3 5-14 15,-2 1-31-15,1 2-19 0,-3 3-41 16,0 6-92-16,-2 3-86 16,-4-2-389-16</inkml:trace>
  <inkml:trace contextRef="#ctx0" brushRef="#br0" timeOffset="32385.8524">10111 4532 471 0,'0'0'0'0,"0"0"209"16,0 0-127-16,0 0 9 0,0 6-21 16,0 1-38-16,0 6-7 0,-3 1 9 15,1 3-5-15,0 3 5 0,-1 3 9 16,2 2-3-16,-1 6-6 15,3-1-6-15,-2 2 1 0,1 1-10 16,0-2-10-16,-1 0 10 0,1-1-14 16,0-2 5-16,0-1-5 0,1-1 3 15,0-2-4-15,-1-4 8 0,1 2-7 16,2-4-5-16,-2 0 0 15,-1-3 11-15,2-2-13 0,-2-1 4 16,0 0 3-16,0-1-7 0,0-4 4 16,0 1 1-16,0-3-4 0,0-1 2 15,0 1-3-15,0-1-30 0,-1-2 5 16,0 0-10-16,1-2-22 15,-3 0 3-15,3-1-28 0,-1-6-116 16,1-2-41-16,-2-5-134 0</inkml:trace>
  <inkml:trace contextRef="#ctx0" brushRef="#br0" timeOffset="33085.8923">10069 4509 461 0,'0'-10'0'15,"0"0"116"-15,0 2-36 16,0 2-6-16,3 5-22 0,-2 0-2 16,-1-1-6-16,0 2 16 0,0 0 8 15,0-1-16-15,0 1-3 0,0 0 1 16,0 0 0-16,0 0-12 0,0 0-7 15,0 0-5-15,0 0-11 0,-1 1-13 16,0 3 9-16,-2 3-9 16,-1 7-1-16,-2 5 5 0,0 7-2 15,-1 0-6-15,-2 0 4 0,3 4 8 16,-1-5-10-16,0-2 0 0,2-1 5 15,0-5-6-15,1-4 2 0,-1-1 3 16,3-4-5-16,-1-2 2 16,1-1 3-16,2-3-5 0,-1-2 2 15,1 1 1-15,0-1-3 0,0 0 2 16,0 0-1-16,0 0 0 0,0-4 0 15,3-4 5-15,2-5-7 0,1-4 4 16,1-3 2-16,1-1-4 16,-4-5 0-16,2 3 3 0,0-3-4 15,0 0 2-15,-1 3 1 0,-1 1-3 16,3 3 1-16,-2-1 2 0,3 6-4 15,-1 0 2-15,-2 3 0 0,2 3 0 16,0 2-1-16,1 4-1 16,-3-2 0-16,-1 4 3 0,1 0-1 15,-1 0 0-15,3 4-2 0,-3 3 3 16,4 5-2-16,-2 4 2 0,2 2 9 15,0 4 0-15,-1 0 2 0,0 2 3 16,0 0 0-16,-1-5-8 16,2 0 3-16,-3-2-10 0,1-2 0 15,0 1 10-15,-1-5-12 0,-2-1 4 16,2-1 2-16,-3-2-7 0,-1-4-25 15,-1 2-25-15,0-1-64 0,0-2-38 16,-8-2-211-16</inkml:trace>
  <inkml:trace contextRef="#ctx0" brushRef="#br0" timeOffset="38752.2165">9352 3531 675 0,'0'-4'0'15,"-1"2"178"-15,1-1-96 0,0 1-22 16,0 2-17-16,-2 0-14 0,2 0-2 16,0 0-5-16,0 0-2 0,0 0 5 15,0-2 9-15,0 2-13 0,0 0-11 16,0 0 3-16,-1 2-4 0,0 2-9 15,-1 4 0-15,-1 6 9 16,-1 0-3-16,-3 4 4 0,1 3-4 16,0 1 1-16,-1-1 10 0,1 1-9 15,3-2-2-15,-2-3-2 0,1 0 2 16,1 0-4-16,-1-2 6 0,0-2-3 15,1-1-1-15,0-2 1 16,1-2 0-16,1-1-7 0,-2-2 4 16,2-1 6-16,0-2-6 0,1-1 3 15,0 0 1-15,0-1-2 0,0 0 9 16,0 0-5-16,0 0-3 0,0 0 7 15,0 0-4-15,0-1-2 16,-1-6 9-16,2-3-12 0,5-2-6 16,-1-5 6-16,2-2-1 0,3-3-3 15,-3-3 2-15,4 2 0 0,1-2-2 16,-2 1 2-16,0 0 1 0,-2 1-3 15,-1 2-1-15,-2 2 6 0,1 0-8 16,-2 3 8-16,-3 1-2 16,3 4-3-16,-3 2 2 0,0 2 4 15,2 2-7-15,-3-2 4 0,0 2 3 16,1-1-7-16,0 1 4 0,-1 2 0 15,1 0-3-15,-1 3 2 0,1 0 0 16,0 0-2-16,-1 0 2 16,0 0-2-16,0 0-7 0,0 0 11 15,3 1-4-15,-1 2-2 0,2-1 6 16,2 1-2-16,3 3-1 0,-1-4 0 15,3 4 2-15,2-3-2 0,2 3 0 16,-2 3 2-16,2-1-2 16,0 1 0-16,-2-1 1 0,2 1-1 15,-4 0 0-15,0 1 1 0,-3 0-2 16,0 2 1-16,-1-1 0 0,-3-1 0 15,1 3-1-15,-3 2 2 0,2-1-2 16,-1 3 2-16,-2 0 0 16,2 0-1-16,-3-1 0 0,0-1 5 15,0-3-5-15,0 2 0 0,-4-1-1 16,0-1 1-16,-2 0 0 0,-2 0 8 15,-2-1-9-15,-2 3 2 0,-2-2 5 16,-1 1-6-16,-1 0 0 16,0-3 8-16,0 0-9 0,2-3 2 15,-1 0 4-15,1-3-6 0,-1-2 2 16,-2-1 6-16,0-1-8 0,-1 0 2 15,3 0 4-15,2-2-6 0,-1-3 2 16,5 1 0-16,1 1-1 16,-1-2 0-16,4 3-2 0,2-1-36 15,2 0-6-15,1 1-33 0,0-1-57 16,4-5-37-16,3 0-163 0</inkml:trace>
  <inkml:trace contextRef="#ctx0" brushRef="#br0" timeOffset="39707.271">9769 3602 657 0,'0'-10'0'0,"1"0"140"0,1 3-50 15,-1 0 9-15,-1 3-27 0,1 3-17 16,1-2-19-16,-2 3-5 0,0 0-7 16,1 0-2-16,-1 6-16 15,2 5 8-15,-2 5 10 0,0 5-8 16,-1 3-4-16,-4-3-1 0,1 1 5 15,-1-5-7-15,-1-1 6 0,-1 0-7 16,1-1-6-16,-1-5 7 0,3 0-5 16,1-4-6-16,1 1 4 15,2-1-1-15,0-2-1 0,0 1 0 16,0-1-1-16,0-2-1 0,0-2 3 15,0 1-1-15,1-1 0 0,0 0 0 16,1-3 2-16,0-6 3 0,0 0-2 16,1-3 1-16,-1-2-6 15,1-3 4-15,2-1 0 0,0-1-4 16,1-1 0-16,1-1 2 0,2 2-12 15,0 1 17-15,0 4-8 0,0 3-1 16,-2 3 7-16,0 3-4 0,-1 2-6 16,0 3 8-16,1 4-2 0,1 7-10 15,-2 6 9-15,4 2 4 16,-2 5-3-16,-1-3 3 0,0-1 1 15,2 0-4-15,-2-3 2 0,1-1 4 16,0-2-7-16,-2-3 4 0,-1 0 1 16,1-1-4-16,-1 0 1 0,-2-2 4 15,2-1-6-15,-3-2 2 16,0-1 0-16,0-2 0 0,-1 1 1 15,0-2 0-15,1 1-2 0,-1-2-5 16,1 0-1-16,0-3-1 0,0-7-1 16,1 0-5-16,-1-4-7 0,2-1 11 15,1-2-9-15,2-3-16 16,-1-3 3-16,1-2-11 0,2-2-1 15,0 0 25-15,0-1 8 0,1 1 5 16,-2 2 8-16,-1 1-2 0,0 4 0 16,-4 4 0-16,-2 5 7 0,0 4 4 15,-1 4 14-15,0 2-1 16,0 0-2-16,0-1-7 0,0 2-4 15,0 0-9-15,0 0 5 0,-1 6-6 16,0 3-2-16,-4 4 2 0,0 7 13 16,2 4-5-16,-4 4 9 0,0 4-1 15,1-1-3-15,-1-3 0 16,-1 0-4-16,2-5-8 0,2-4 5 15,-1-2-4-15,2-2 0 0,0-4 2 16,1-2-4-16,0-1-2 0,0-3 2 16,1 0 4-16,1-3-8 0,-2 0 6 15,2-1 0-15,0-1-4 16,-1 0-37-16,1 1-18 0,0-1-52 15,0 0 3-15,4-2-126 0,1-7-161 16</inkml:trace>
  <inkml:trace contextRef="#ctx0" brushRef="#br0" timeOffset="40423.3121">10361 3478 737 0,'0'-4'0'0,"0"3"219"0,0-1-122 15,0 2-15-15,0-3-11 0,-2 0-31 16,2 1-12-16,0 1-4 15,-1-2-5-15,-3-2 2 0,2-2-1 16,-2 2-8-16,-2 1-7 0,1 1-7 16,-4-1 4-16,-1 3 2 0,-1 1-4 15,-3 1-4-15,0 6 3 0,1 4-1 16,-1 0 4-16,4 0-3 0,0 1-3 15,2-2 5-15,3 2-2 16,0-3-6-16,0 1 12 0,3 0-4 16,-1-6-2-16,3-1 1 0,0-1 0 15,0 1 0-15,0 1-4 0,3 0 3 16,1 0-2-16,0 0 5 0,0-2-4 15,2 2 0-15,0 1 3 16,-2-1 3-16,3-1-4 0,-3 2 0 16,1-1 0-16,0 2 0 0,1-1 0 15,1 1 0-15,1 0 0 0,-2 0 0 16,1 1 1-16,0 0-2 0,-2-1 1 15,0 1 0-15,1 0 0 16,-3 1 0-16,1-1 1 0,0 1-2 16,0 1 1-16,-1 0 0 0,1 3 0 15,-1 1 0-15,0-1 0 0,-1-3 0 16,0 1 0-16,-2-2 1 0,1 1 0 15,-1-1 1-15,0 2 0 16,-3-1-3-16,0 1 0 0,-2 0 1 16,-1 1 0-16,1-1 0 0,-1-2 3 15,1 3-4-15,-2-4 2 0,1 0 2 16,-1-2-3-16,-2-2 0 0,2-1 5 15,-1-1-7-15,-2-1 4 16,0 2 3-16,-1-2-5 0,-1 0 5 16,1 0-3-16,2-2-4 0,0-1 4 15,-1-1 1-15,2-1-3 0,-2-1 0 16,4 3 1-16,2-4-6 0,0 0-5 15,-1 2-29-15,1-2-50 16,0 0-37-16,-2 0-120 0,0-4-478 16</inkml:trace>
  <inkml:trace contextRef="#ctx0" brushRef="#br0" timeOffset="41212.3572">9201 3321 711 0,'0'0'0'16,"0"0"218"-16,-3 0-139 0,-5 8-36 15,-1 8-19-15,-3 8 19 0,-1 7 6 16,0 7-10-16,-2 4-5 0,-1 2-1 16,1 3-10-16,0-2-1 0,0-1-9 15,2-4-3-15,3-6-3 16,0-3 2-16,1-5-8 0,-2-3 3 15,1 0-2-15,1-2 0 0,0-4 1 16,2 0-1-16,1-3-4 0,2-3 4 16,2-4-1-16,1-1-2 0,1-3-3 15,0-1 3-15,1-2-7 16,1 0-2-16,2 0-14 0,3-5-15 15,-1-7-2-15,2 3-42 0,-1-8-46 16,1 0-94-16,0-2-103 0</inkml:trace>
  <inkml:trace contextRef="#ctx0" brushRef="#br0" timeOffset="42012.403">9196 3335 739 0,'0'-2'0'0,"1"1"236"0,0-1-149 16,2-3-16-16,0 1-15 0,2-2-11 15,2 0-21-15,2 1 3 16,3 0 4-16,3 2-13 0,3 3-8 15,3 0 3-15,5 0-7 0,4 1-7 16,3 2 2-16,5-1 18 0,3-1-8 16,3-1 9-16,1-2-3 0,4-5 3 15,-1-3 8-15,2 1-1 16,-3 0 2-16,-2 1-9 0,-4 0-9 15,0 4-11-15,-1 1 0 0,-1 2 9 16,1-2-10-16,2 3 2 0,2 0 2 16,1 2-3-16,0 1 0 0,-2-1 1 15,-2 0-8-15,-4-2 13 16,-1 1-10-16,-4 0-4 0,-5-1 7 15,0 1 0-15,-3-1-9 0,0 1 1 16,-3 2-5-16,1-2-6 0,-1 1 10 16,-3-2 2-16,-5 0-6 0,-3 0 13 15,-1 0-1-15,-1 0-1 0,-2-1 6 16,-3 0-5-16,0-1 3 15,1-1 2-15,-1 1-2 0,-1-1-2 16,2 3 2-16,-2-1-4 0,0 0 3 16,-1 1 0-16,-1-1 4 0,3 1-5 15,-3-1 2-15,1 1-4 0,-1 0 3 16,0-1 0-16,0 1 0 15,0 0 0-15,0 0 4 0,0 0-6 16,0 0 2-16,0 0 0 0,0 0 7 16,0 0-9-16,0 0 4 0,0 0 11 15,0 0-14-15,0 0 2 0,0 0 1 16,0 0-1-16,0 0 0 15,0 0-1-15,0 0 0 0,0 1 0 16,0 3-2-16,0 6 1 0,-2 3 2 16,-2 4 12-16,-3 6-4 0,0 3 7 15,-2 6-1-15,-2 2-4 0,-2 2 3 16,1 2-4-16,0-1-6 15,0 1 6-15,1 0-5 0,1-2-6 16,-1-1 2-16,1-1 7 0,1 0-8 16,-3-2 0-16,3-3 5 0,-1 0-6 15,1 0 2-15,1 0 2 0,2-4-4 16,0 0 1-16,1-3 0 0,4-3 0 15,0-3 0-15,1-2 1 16,0-3-2-16,0-2 0 0,0-4-3 16,0 2-51-16,-1-5-8 0,-2 2-48 15,1-3-74-15,-6-1-95 0</inkml:trace>
  <inkml:trace contextRef="#ctx0" brushRef="#br0" timeOffset="43201.471">9020 3988 558 0,'2'0'0'0,"-2"0"177"15,2 0-130-15,-2 0 5 0,0 1 9 16,0 1-9-16,0-1-9 0,0 0-3 15,0-1-3-15,1 0 0 0,-1 0 10 16,0 0-4-16,0 0-8 16,2 0-19-16,1 0 1 0,2 2 6 15,2-1-7-15,2 1 0 0,3-1-4 16,1 0 6-16,-1 0-6 0,4-1-6 15,-2 3 0-15,3 1-3 0,0-2-6 16,1 1 6-16,-1 0 4 0,1-2-10 16,1 0 6-16,2 1 27 15,3 2-19-15,1-3 5 0,0 4-5 16,2-3-2-16,-3 0 8 0,1 1-9 15,0 2-10-15,-2-1 4 0,1 2 3 16,1-1-6-16,-3-3 2 0,1 2 2 16,-1-3-5-16,0 0 4 15,0 2-1-15,1 0-1 0,0-3 0 16,2 3 0-16,1-3-4 0,-1 1 8 15,0 0 0-15,1 1-5 0,-4 0 2 16,-2 1-2-16,0-1-3 0,-4 0 8 16,-1-1-2-16,2 0-4 15,-2-1 4-15,0 0 0 0,2 2-2 16,-1-2 0-16,2 1 3 0,0-1-5 15,-3 0 4-15,0 0-4 0,-1-1 0 16,0 1 4-16,-1 0 3 0,0 0-5 16,0 1 0-16,-1 0-2 0,2 2 0 15,-1-1 4-15,0 0 2 16,-2 0-4-16,-3-1 0 0,1-1 0 15,0 2 0-15,-1-2-1 0,1 2 5 16,0 0-6-16,0-2 4 0,-1 2 7 16,2-2-12-16,1 0 6 0,-1 0 2 15,1 0-6-15,0 1 1 16,0-1 4-16,1 1-8 0,-5-1 8 15,3 1-4-15,-4-1 0 0,-1 0 0 16,-2 0 1-16,0 0 0 0,-2 0 12 16,2 0-3-16,2-1-4 0,0 1 3 15,2 0-7-15,-2-3-4 16,3 2 4-16,-4-1 1 0,2 2-5 15,-1-1 4-15,-1 1-1 0,-1 0-1 16,0 0-1-16,-3 0 2 0,2-1-2 16,-2 1-3-16,0 0 4 0,0 0-108 15,0 0 25-15,0 0-18 16,-2 0-41-16,-2 0-42 0,-4 0-248 15</inkml:trace>
  <inkml:trace contextRef="#ctx0" brushRef="#br0" timeOffset="77280.4201">8280 5900 437 0,'0'-4'0'0,"0"3"195"0,1-1-72 16,-1 0-9-16,0-1-23 0,0 1-14 15,0-1-17-15,0-1-10 16,0-1-7-16,0 0-2 0,0-2-9 15,1 2-2-15,-1-2 3 0,0 2 1 16,0-1-9-16,0-1-2 0,0 0 1 16,-2 2-6-16,0-2 1 0,-1 3-3 15,2-2 1-15,0 0-3 16,-2 2-6-16,1-4-2 0,-1 2 5 15,-2 0 0-15,2 0-1 0,-2-2 2 16,1-1 1-16,-2 0 0 0,-1-1 2 16,0 0-8-16,1 0 0 15,-2 0 0-15,1 2 0 0,-2 0-5 16,2 1 2-16,0 0-1 0,3 0-3 15,-2 1 0-15,1-1 6 0,1 1-6 16,-2-3 0-16,1 2 11 0,3-1-9 16,-3 2 9-16,1-2-6 0,0 4-5 15,-3-2 0-15,3 1 9 16,0 4-11-16,-2-4 4 0,0 2 2 15,1-1-6-15,-1-1 4 0,-1 1 1 16,0-1-3-16,-1-1 0 0,-2 3 11 16,2 1-11-16,-2 0 0 0,0 1 8 15,1 1-11-15,-2 0 6 16,1 0-3-16,0 3 0 0,1-3 0 15,0 5 1-15,1-2-2 0,0 1 1 16,0 1 0-16,0-3 0 0,-1-1 0 16,0 4 2-16,0-3-3 0,-3 2 2 15,2-1 0-15,1 1-1 16,-2 0 0-16,-1 2 1 0,0-1-1 15,0 0-1-15,1 1 2 0,1 3-2 16,-1-2 1-16,-1 1 1 0,0 0-2 16,-3 1 2-16,4 3 0 0,-1-4-2 15,2 4 2-15,-1-2-1 16,1-1 0-16,0 2 0 0,2 1 0 15,0-2 0-15,0 2 0 0,-2 0 3 16,3 0-4-16,-2 3 2 0,2-1 4 16,2 0-7-16,-2-1 4 0,2 2-1 15,0 2-1-15,-2 1-1 16,-1 0 4-16,2 3-6 0,-1-3 6 15,0 1-3-15,0-2 0 0,-1 0 0 16,0 0 3-16,3 0-4 0,-1 1 2 16,-1-2 5-16,2 0-7 0,0 1 2 15,-1-2 3-15,2 2-5 16,2-3 1-16,-1 1 2 0,2 0-4 15,-1 1 4-15,2-1-2 0,0 2 0 16,0-3 0-16,0 1 1 0,0 0-1 16,0 1 0-16,0 1 0 0,3 0 0 15,-2-2 0-15,0 0 0 0,0-1 0 16,0 0 0-16,-1-2 1 15,3 1-3-15,-1 1 4 0,1-1-1 16,1 0-1-16,2 2 0 0,-1 0 1 16,2 1-1-16,0 0 0 0,-2-3 1 15,3 4-1-15,-3-4 0 0,2 3 2 16,1-1-3-16,-2 2 2 15,2-3-2-15,1 1 0 0,-2 1 2 16,0-3 1-16,1-1-3 0,-1-2 1 16,0-1 0-16,-1-1 0 0,1 0 0 15,-2 1 1-15,0-2-1 0,1 3 0 16,-2-3 1-16,3 2-2 15,-1-1 2-15,-1-2-1 0,3 2 0 16,-1 0 0-16,0-1 1 0,2 2-1 16,-1-3 0-16,2-1 0 0,1 1 0 15,0-1 0-15,-1-1 2 0,2 1-2 16,-2-2 0-16,-1 0 1 0,-1 0-1 15,1 1 0-15,-1-3 2 16,1 2-4-16,0-2 4 0,1-1-1 16,2 2-1-16,-1-2 0 0,0 0 2 15,0 0-4-15,-1 0 3 0,0 0-2 16,1 0 1-16,0 0 0 0,-1-2 2 15,0 2-3-15,-1-3 2 16,-1 1 2-16,2 0-3 0,-2 2-1 16,1-2 1-16,-2 1 0 0,0-1 0 15,-1 0 1-15,2 1-1 0,-1-1 0 16,0 2 1-16,2-2-1 0,-2 1 0 15,0-3-2-15,0-1 0 16,1 2 4-16,-1 0 0 0,0-4-3 16,2 3 2-16,-1-1 0 0,-1-2-2 15,3 3 2-15,-2-4 2 0,5 0-3 16,-3 2-2-16,1-2 3 0,-1 0-2 15,-1-1 2-15,0-1 0 16,1 1-2-16,-4-1 2 0,3 1 1 16,-2-1-4-16,0 2 4 0,0 0 0 15,0-3-3-15,1 1 2 0,-1-1-1 16,0-2-2-16,0 2 4 0,1 0 0 15,0 0-3-15,-2 1 2 16,0-2 1-16,0 2-2 0,-2 0 0 16,0 0 7-16,0 1-3 0,-2-5 4 15,2 1 0-15,-1-1-1 0,-1-3 2 16,0-3-3-16,1 1-4 0,3-4 1 15,-2 2-1-15,1 2-3 16,-2 0 2-16,2 4 1 0,0 0-3 16,-2 1 2-16,1 0 3 0,-1 2-3 15,-1-2 8-15,-2 0 1 0,0 0 2 16,0-5 4-16,0 2-5 0,0-2-3 15,0-2-3-15,1 0-2 0,1-2-5 16,-1-1 4-16,0 1 1 16,-1 2-4-16,0 0 2 0,0-1 0 15,0 1-1-15,-5-2 0 0,1 0 3 16,-1-1-4-16,0-1 2 0,-1 0 3 15,3 1-5-15,-2 4 2 0,3 3 3 16,1 3-7-16,-2 6 6 16,1 1-2-16,1 2-2 0,-3 0-5 15,-2 1-24-15,-2 1-20 0,-2-1 1 16,-5 3-10-16,3 1-22 0,-2 0 2 15,1 1-12-15,0 6-57 0,-1 3-15 16,-5-1-165-16</inkml:trace>
  <inkml:trace contextRef="#ctx0" brushRef="#br0" timeOffset="78258.4761">7746 6856 724 0,'3'-4'0'16,"-2"1"203"-16,0 0-83 0,-1 3-35 15,0-1-19-15,0 0-14 0,0 1-18 16,0 0-12-16,0 1-10 0,-2 8 3 16,-3 6 8-16,-4 6 11 0,-5 8-1 15,-4 5-8-15,-2 5-5 16,-3 5-2-16,-3 1 0 0,0 2 3 15,-3 0-4-15,-1 0-5 0,1 3 0 16,-3 2 3-16,0 1-9 0,3-2 17 16,-1-1-14-16,3-1-5 0,2-3-5 15,-1 0 2-15,0 0 2 0,-1 0-3 16,0 1 0-16,1-2 4 15,-1-3-4-15,0 0 0 0,0-2 3 16,1-4-4-16,3-1 2 0,-1-4 0 16,4-3-4-16,2-2 4 0,2-2-2 15,3-2-15-15,2-3 4 0,5-3-4 16,1-5-8-16,1-1 10 15,3-5-5-15,0-2-9 0,1-1 6 16,0 0-6-16,0-2-9 0,0 0-1 16,0 0-5-16,5 0-14 0,0-7 17 15,2-6-43-15,3-3-117 0,-2-4-192 16</inkml:trace>
  <inkml:trace contextRef="#ctx0" brushRef="#br0" timeOffset="79058.5219">7697 6873 608 0,'0'-4'0'0,"-3"1"244"0,-1 3-88 16,-6 2-75-16,-2 5-28 0,-2 6-8 15,-3 3-8-15,-4 4-12 0,-1 1 2 16,-2-1-4-16,-2 2-3 0,0-1 2 15,-2-1-7-15,0-1 1 16,2 1-8-16,2-2-2 0,3-1-4 16,5-4-3-16,4-4 2 0,1-4 3 15,7-2-4-15,2-1 0 0,2-2 3 16,0 0-5-16,0 0 3 0,4 0-1 15,2-2 0-15,4-3 0 16,3-2 2-16,3-4-3 0,4 0 2 16,-2-4 4-16,3 0-6 0,-2-2 2 15,4-1 4-15,-3-1 2 0,-1 1 7 16,3-1-5-16,-2-1 1 0,2 4 2 15,-4-1-3-15,0 3-3 16,-2 3 4-16,-1-1-2 0,-2 2-2 16,-2 3 4-16,0 0-8 0,-2 2-1 15,-1 1 3-15,-1 2-3 0,-2-4-2 16,0 5 2-16,1-2 4 0,-2 1-3 15,-1 2 6-15,-1 0 2 16,-2 0 0-16,0 0 7 0,0 0 0 16,0 0-9-16,0 0-1 0,0 0-5 15,1 4-4-15,-1 4 4 0,2 3 3 16,0 6-2-16,-2 7 5 0,0 2 6 15,-4 6-2-15,1 3 3 16,-1 2-7-16,-1 0 0 0,1 1 3 16,-1-2-3-16,-1 1 0 0,3 1 3 15,-3-2 0-15,3-2-5 0,1-1 2 16,0-4-4-16,-1 0-4 0,2-3 0 15,0-4 6-15,1-2-6 16,0-8 0-16,0 2 3 0,0-3-3 16,0-2 0-16,0-2 3 0,0-5-3 15,0 2-4-15,0 3-18 0,0-4-43 16,0-1-18-16,0-1-33 0,-7-1-73 15,-2-3-88-15</inkml:trace>
  <inkml:trace contextRef="#ctx0" brushRef="#br0" timeOffset="83891.7983">7232 5992 569 0,'-1'-8'0'16,"1"1"199"-16,-1-3-126 15,0 1 22-15,0 0-7 0,0-3-27 16,-1 2-4-16,1 0-8 0,-2 0-12 15,-1 1-7-15,1-1-3 0,-3 0-4 16,2 0 0-16,-2-4-3 0,2 2 5 16,-1 0 3-16,1-2 7 15,-1 1-13-15,0-1-3 0,0-3-16 16,-2 1 8-16,0 3 4 0,0-1-1 15,-3 2 3-15,2 2-7 0,-2-2-1 16,1 4 4-16,0-1-1 0,1 2-6 16,1 2 9-16,0-2 6 15,-1 0-6-15,-3-2-9 0,-2-2 2 16,0-1 8-16,-2-1-22 0,-1 1 12 15,1 2 7-15,0-1-3 0,0 6 1 16,1-3-7-16,1 3 2 0,-2 0-3 16,0 2-4-16,0 0 2 15,-2 3 1-15,0 0-2 0,-1 0 0 16,-3 0 8-16,2 2-7 0,-3 0 6 15,1 0-4-15,0 1-1 0,-1 2 5 16,3 2-2-16,0 1-5 0,0 2 0 16,0 4 4-16,-1 5-4 15,-1 0 0-15,0 4 4 0,-1 0-5 16,3 1 2-16,1-1 3 0,0 1-5 15,3-4 2-15,2 2 3 0,1-1-4 16,1-2 0-16,2 0 2 0,1 1-3 16,2-3 2-16,0-2-1 0,0-3 0 15,1-2 0-15,2 0 1 16,0-1-2-16,1 0 2 0,0 1 1 15,-1-1-2-15,3 1 0 0,-2 0-1 16,1-1-1-16,1 1 4 0,0 1-2 16,0 2 0-16,0-1 0 15,0 1 0-15,2-1-3 0,-1 1 3 16,0-1 0-16,-1 1-10 0,1-1 7 15,-1 1-1-15,0-2-2 0,0 2 4 16,0-1 0-16,0-2-4 0,0 1 10 16,0-3-4-16,0 0 0 15,0-1-6-15,1 1 3 0,-1 2-2 16,0 0 8-16,0 2-3 0,0 0 0 15,0 0-1-15,0 1 1 0,0-2 0 16,0 2 0-16,0-3-1 0,0 2-3 16,0-3 7-16,0 0-3 0,3 0 0 15,-2 2 0-15,0 0 1 16,1 2-2-16,-2-2 2 0,2-1-1 15,-1-2 0-15,3 5 0 0,-1-5 0 16,0 3 0-16,1-1 0 0,0 0 0 16,1 3 0-16,-2-3 0 0,1 3 0 15,0-1 0-15,0 0-3 16,0 3 4-16,-1 0-2 0,1 1 2 15,-1-2-1-15,0 1-2 0,0-3 4 16,1 2-2-16,0 1 0 0,-1-2 0 16,2 0 0-16,-1 0 0 0,0-2 0 15,0 0 2-15,0 0-4 16,-1-1 4-16,2 2 0 0,1-4-4 15,0 2 2-15</inkml:trace>
  <inkml:trace contextRef="#ctx0" brushRef="#br0" timeOffset="86151.9276">6480 6646 460 0,'-5'-5'0'16,"0"0"209"-16,1 2-149 0,-1 1-15 16,0 0 9-16,1-1 0 15,0 1 23-15,0-1-21 0,-1-1-16 16,5 0 6-16,-2-2-2 0,1-1-3 15,1 2-1-15,-1-2 4 0,1 4-7 16,0 3-11-16,0 0-12 0,0 0-10 16,0 0-7-16,3 5 1 15,1 4 3-15,0 2-2 0,1 3 2 16,0-2 3-16,-2 2-5 0,0 1 2 15,-1-1 8-15,1-2-4 0,0 3 2 16,0-1 2-16,1 3-5 0,0 0 4 16,1-1-1-16,-1 0-8 15,-1 1 2-15,1 0 5 0,0-1-9 16,3 0 6-16,0-2-3 0,2 0 0 15,0-2 0-15,0 3 4 0,3-3-6 16,0 0 4-16,-2-2 5 0,0-1-9 16,0 2 2-16,2-4 4 15,-2 0-7-15,2 0 6 0,0-2-2 16,0-1-1-16,3 1 0 0,-4 1 2 15,1-2-3-15,0 1 2 0,-1-3 0 16,1 2-1-16,-3 0 0 0,4-1 2 16,-1-2-2-16,0 2 0 15,0 0 1-15,0-1-2 0,-1 0 2 16,0 0 2-16,0-2-4 0,0 0 2 15,-1 0 1-15,-1 0-4 0,1 0 4 16,0 0-2-16,-2 0 0 0,0-1 0 16,2 0 2-16,-3 0-2 15,1-1 0-15,0 1 2 0,-1-2-3 16,1-1 2-16,0 0 7 0,-1 0 1 15,0 1 1-15,0 1-4 0,1-2 0 16,-1 0 1-16,1 0 1 0,3-1-2 16,-3-1 1-16,2 0 1 0,1-1-9 15,-2 2 2-15,0-1 3 16,-1 0-3-16,2 1 5 0,-4 0-2 16,1-2-2-16,-1 2 5 0,0-2-5 15,3 2-1-15,-1-2 8 0,-1-3-4 16,2 2 0-16,-3-1 8 0,1-1-4 15,-1 3-3-15,1-3 2 16,-3 2-4-16,2 2-3 0,-2-2 4 16,-1-2-3-16,2 3-3 0,1 0 2 15,-1-2 6-15,-1 4-8 0,1-4 2 16,-1-1 9-16,1 0-7 0,-1-1 7 15,-1 0-4-15,1-3-2 16,2 4 3-16,-3-4-2 0,-1 2-8 16,1 1 6-16,-1-1 1 0,0-2-4 15,1 2 0-15,-1 1 3 0,2 0-3 16,-2 1 0-16,2-1 9 0,-2 1-10 15,1 0 2-15,-2-2 10 0,1 1-8 16,-1 1 8-16,2-2-8 16,-1-1 0-16,0 1 2 0,2 1-1 15,-2 0-3-15,1 1 5 0,0-2-4 16,0 0-4-16,-1-1 4 0,1-2 5 15,-1 0-9-15,0-1 4 0,1 1 2 16,-1 1-4-16,0 1 0 16,1 0 11-16,0 4-14 0,1-4 6 15,-2 2-3-15,0 1-1 0,0-2 2 16,-1 2 2-16,0 0-2 0,0-4 3 15,-1 3 3-15,0-1-7 0,0-1 0 16,0 4 14-16,0-4-16 16,0 2 4-16,0-1 5 0,0 0-8 15,0 1 2-15,0-1 3 0,0 4-6 16,0-1 4-16,0-1 2 0,0 3-6 15,0-3 4-15,0 3-1 0,0-2-1 16,-2 1 0-16,-1-2 1 16,1 1-1-16,0-1 0 0,-1 0 4 15,2 1-5-15,-2-2 2 0,1 2 1 16,1 0-2-16,0 0 0 0,-2-1 3 15,2 2-4-15,-2-2 1 0,0 1 1 16,0 1-2-16,-1-2 1 16,0 1-1-16,0 0 0 0,-2-2 2 15,1 0-1-15,0 1 0 0,0 0 0 16,0 5 0-16,4-1 0 0,-2 0 0 15,2 4 0-15,0-3-2 0,-1 3 1 16,0 2-5-16,1-1-17 16,-2 0 8-16,0 0-2 0,-1 1-13 15,0 0 1-15,-2 0-9 0,0 0-14 16,1 0 17-16,0 0-7 0,2 0-12 15,1 0 12-15,-1 0-11 0,3 0-47 16,-1 5-17-16,-1 0-60 16,-1-2-231-16</inkml:trace>
  <inkml:trace contextRef="#ctx0" brushRef="#br0" timeOffset="95890.4846">7325 4850 474 0,'0'-12'0'16,"0"1"65"-16,0 1-27 0,0 0 5 15,0 0 1-15,0 0-4 0,0-3 10 16,0 0 17-16,0-2 37 0,2 1-19 16,-2 2-18-16,0 2 3 15,0 0-6-15,0 6-18 0,0 0 2 16,0 3-10-16,0 1-15 0,0 0-5 15,0 0-6-15,0 4-9 0,0 6-6 16,1 5 6-16,0 5 14 0,0 3-3 16,1 4 7-16,-2 2 0 15,0 2 2-15,0-2 0 0,0 2-5 16,-3-3-3-16,1 1 4 0,-2 0-3 15,2-1-5-15,-2 2 4 0,2 1-6 16,-1-4-2-16,1 2 3 0,0-3-5 16,1 1-3-16,0-2 1 15,0 1 0-15,1-2-2 0,0-2 1 16,-1-3 0-16,1 0-2 0,-1-2 0 15,0 0 4-15,1-3-3 0,-1-3-1 16,1-1 0-16,0 1 0 0,0-3 1 16,0 0 1-16,0-4-3 15,0 0-2-15,0-1-6 0,0-1-21 16,-2 1-9-16,2-3-16 0,0 0-28 15,0 0 0-15,0-7-15 0,0-3-132 16,0-7-176-16</inkml:trace>
  <inkml:trace contextRef="#ctx0" brushRef="#br0" timeOffset="96768.5347">7352 4625 576 0,'0'-5'0'0,"0"1"181"15,-1-1-73-15,-1 1-9 0,-1 1-28 16,2 0-15-16,-2 1-6 15,2 2-14-15,-1 0 5 0,1 0-15 16,-2 1-12-16,-2 7-7 0,-2 5-4 16,-2 8 11-16,-4 7 3 0,-1 2 7 15,-1 4-4-15,0 0-4 16,-1-2 5-16,3-1-9 0,2-5 0 15,1-5 4-15,1-3-5 0,2-3-3 16,1-3 2-16,1-2-2 0,3-4-3 16,1-3 4-16,-1 2-3 0,2-3-6 15,0-1 0-15,0 0 4 0,0-1-4 16,0 0 0-16,0 0 8 0,0-1-3 15,3-4 10-15,3-2-1 16,-1-4-7-16,2-3 0 0,1-3-5 16,2-4-3-16,1-4 2 0,0 1 2 15,0-3-4-15,0 0 2 0,0 1 1 16,-2-2-4-16,0 2 4 15,-2 4 0-15,1 3-3 0,-2 1 2 16,-2 6 0-16,0 2-2 0,-1 1-2 16,1 6 3-16,0 0 0 0,-1-1 1 15,1 1-3-15,1 1-1 0,-2-1 5 16,2 1-2-16,-1 2 0 15,0-2-1-15,0 2 1 0,2 4 0 16,-1 5 2-16,2 5-1 0,-2 2 1 16,0 3 7-16,1 3 2 0,0 0 3 15,-1-1-2-15,2 2 0 0,0-2-3 16,0-2 0-16,1-1-3 0,1-1-1 15,0-4 6-15,2 2-1 16,-1-2-3-16,0-2-1 0,-1 0-1 16,0-2-3-16,-1-2 1 0,-2 0 0 15,1-2-4-15,0-2 2 0,-2 1 2 16,1-1-3-16,-2 0 2 0,0 1 0 15,0-1-4-15,-1-3-29 16,-1 4-21-16,-2-4-34 0,0 2-30 16,-4 1-47-16,-6-3-209 0</inkml:trace>
  <inkml:trace contextRef="#ctx0" brushRef="#br0" timeOffset="104421.9725">6087 3705 364 0,'6'-9'0'15,"0"0"97"-15,1 1-56 0,-2-1 2 16,1-1-16-16,-1 0-2 15,0-2 9-15,0 1 12 0,-1-2-8 16,1 0 13-16,0-1 7 0,-1-2-1 16,0 2 19-16,-1 0-24 0,-1 2-11 15,0 2-5-15,-1 1-9 16,-1 4 1-16,1 1 3 0,0 1-9 15,1 3-2-15,-1 0-3 0,-1 0 4 16,1 0 5-16,-1 0-1 0,0 0-4 16,0 0-6-16,0 0-8 0,-1 7-4 15,-2 9 1-15,-2 7 5 16,-3 8 8-16,-4 5 0 0,0 6-3 15,-1-1-3-15,-2 1-6 0,3-3 0 16,-2-5 0-16,2-4-6 0,0-5 2 16,3-2 3-16,1-3 0 0,1-4-3 15,2 0 5-15,2-5-2 0,1 0-6 16,1-4 4-16,0 0 2 15,1-4-6-15,-1-2 4 0,1 2-1 16,0-3-1-16,0 0 0 0,0 0 10 16,0 0 17-16,0-5 12 0,1-4-12 15,2-5-16-15,-1-4-2 0,3-5-6 16,2-1-2-16,-1-5 3 15,5 1-3-15,-1-4-2 0,2 1 1 16,-1-1 4-16,0 0-7 0,1 0 4 16,1 0-1-16,3 1 0 0,-1-1 0 15,0 5 2-15,0 0-2 0,-1 3-2 16,-1 6 3-16,0 1-2 15,0 5 0-15,-2 3 0 0,1 2-3 16,-2 3 4-16,2 3 0 0,-2-1-4 16,1 0 7-16,0 2-3 0,-1 0 0 15,1 1-1-15,-3 4-1 0,1 2-3 16,-1 5 6-16,-2 4-2 15,1 4-5-15,-2 7 8 0,-3 4-2 16,-2 2 0-16,0 1 0 0,-3 0 2 16,0-3-2-16,-1 1 0 0,0-4 3 15,1-1-3-15,-2-3 0 0,1 1 2 16,2-4-2-16,0 0 0 15,0-2 0-15,2-1 0 0,0-2 0 16,0-1 2-16,0-1-2 0,0-5 0 16,0 1 3-16,1-3-4 0,1 0 0 15,0-1 2-15,-1-2-2 0,1 0 1 16,0 0 0-16,0-3 0 15,-2-1-35-15,0 0 0 0,1 0-12 16,-1 0 19-16,0 0-20 0,-3-6-70 16,-2-3-8-16,0 1-41 0,-2-2-169 15,-2-1-95-15</inkml:trace>
  <inkml:trace contextRef="#ctx0" brushRef="#br0" timeOffset="104656.9859">6144 3805 803 0,'0'0'0'0,"2"-2"170"0,4-1-86 16,3-1-6-16,2-1-15 0,1-1-22 15,4 2-9-15,-1 0-7 0,5 1-2 16,-1 0-14-16,0 2-10 0,2-1 2 15,-4 2 5-15,0 0-7 16,-4 0-7-16,2 0-31 0,-5 3-34 16,-1 0-32-16,-3 2-38 0,0-1-172 15,-2-2-98-15</inkml:trace>
  <inkml:trace contextRef="#ctx0" brushRef="#br0" timeOffset="105523.0356">6611 3593 737 0,'3'-6'0'0,"-1"1"222"15,0 3-145-15,-2 0 24 0,0 2-47 16,0 0-34-16,0 8-15 16,0 5 11-16,-6 6 21 0,0 6-5 15,-6 3-2-15,2 6 1 0,-1-2-9 16,0 2 0-16,-1-2-7 0,2-1-5 15,0-2 1-15,0 0-7 0,2-3-5 16,0-1 2-16,1-1 5 16,3-4-7-16,1-5 2 0,-1-3 2 15,3-2-4-15,1-6 2 0,0 0-1 16,0-2-2-16,0-2 4 0,0 0 1 15,0 0-3-15,0 0 0 0,0-6 12 16,0-4-7-16,2-6 0 16,1-4-4-16,4-2-2 0,-2-6 2 15,1-1 1-15,1-2-3 0,1-4 2 16,1 3-1-16,0-2-5 0,-1-1 8 15,2 3-4-15,1-1-3 0,0 5 7 16,3 1-4-16,0 0-3 16,0 6 3-16,2 1 2 0,1 4-2 15,-2 4-1-15,1 1 2 0,-1 5 0 16,0 3-3-16,0 1 2 0,-1 2-2 15,0 0 5-15,-1 4-4 0,-1 4 2 16,-2 2 0-16,-3 0 0 0,1 2 0 16,-3 4-4-16,0 1 4 15,-3 0-4-15,0 1 6 0,-2 1-2 16,-4-2 0-16,-3 1 0 0,-5-2-1 15,-2-3 0-15,-4 2 2 0,-2-1 1 16,-2 0-1-16,-1-3 3 0,3-2-4 16,3-2 0-16,6-2 0 15,3 1 1-15,4-4-1 0,1 0-5 16,3 0-7-16,0-2-5 0,-1 0 11 15,1 0-1-15,0 0-9 0,0 0 8 16,0 2 0-16,1 0-4 0,0 2 12 16,2 1 0-16,1 2-3 15,1 3 5-15,2 2 0 0,1 1-2 16,-4 1-2-16,4 3 3 0,0 0-1 15,0 0 0-15,-1 1 7 0,1-2-5 16,-1-2 2-16,1-2 0 0,-3 0-1 16,0-3 2-16,0-1-3 0,-1-1-3 15,-1-1 2-15,1 1 1 16,0 0-2-16,2-1 0 0,-2 0 3 15,-1 1-3-15,0 0-30 0,-1 0-12 16,0 0-29-16,1 0 6 0,-3-2-25 16,3 0-27-16,-1-3-65 0,0-2-16 15,1 0-334-15</inkml:trace>
  <inkml:trace contextRef="#ctx0" brushRef="#br0" timeOffset="106145.0711">7004 3655 656 0,'4'-5'0'0,"-3"1"217"0,0 3-73 16,-1 1-62-16,0 0-44 0,0 5-30 15,0 9 30-15,-2 3 1 0,-3 8-6 16,-1 4 3-16,-3 7-7 15,-2 2-3-15,-1 2-6 0,-1 2-15 16,0-3 3-16,3-5-4 0,2 0-2 16,-1-7-1-16,3-5 1 0,-1-3 0 15,2-3-3-15,1-5 2 0,2 1 2 16,0-3-4-16,0-6 2 15,2 1 0-15,-2-3-2 0,2-1 2 16,0 1-1-16,0-1 0 0,0 0 0 16,0-1 7-16,2-7 7 0,2-6 3 15,1-3-11-15,0-7-3 0,1-5 1 16,1-2-2-16,0-4-3 15,2 1 2-15,-1-1-2 0,-1 2 1 16,2-2 0-16,-2 3 0 0,4-1 0 16,-3-1 2-16,3 2-2 0,0 0 0 15,0 2-1-15,0 5 1 0,0 4 0 16,-1 2-2-16,0 4 2 15,2 2 0-15,1 1-7 0,0 3 7 16,0 2-15-16,-1 1 12 0,0 5 1 16,-1 1-6-16,-1 1 9 0,-1 6-2 15,0 3-6-15,2 0 12 0,-3 2-6 16,1 4 0-16,0-3 2 15,-1 1 0-15,-1 2-1 0,0-3-1 16,-4 2 1-16,-2-1 0 0,-1-1-4 16,-1 2 4-16,-3-1-4 0,-7 2 5 15,-3 1 4-15,-3-3-4 0,-5-3 7 16,0 1 1-16,1-4-2 15,-2-1 1-15,4 2-3 0,4-3-7 16,1 1 4-16,2 2 2 0,1-2-6 16,-1 1-2-16,0 3-54 0,-3-1-52 15,0-1-50-15,-3-1-185 0</inkml:trace>
  <inkml:trace contextRef="#ctx0" brushRef="#br0" timeOffset="107123.1271">5852 3410 644 0,'-5'-7'0'15,"0"-2"203"-15,0 0-100 0,1 3-15 16,1-1-16-16,1 1-10 0,0 3-8 15,2 0-10-15,0 2-7 0,0 1-9 16,0 0-16-16,0 0-10 0,-2 5-4 16,0 8 4-16,-1 5 22 15,1 4-1-15,-4 3 4 0,0 7-8 16,-1 3 2-16,-3 4 0 0,1 4-7 15,0 0-1-15,-2 4 0 0,0-1-13 16,1 1 0-16,-3-1 20 0,3-6-20 16,2-2 0-16,-1-4 5 0,2-3-4 15,-1-7-1-15,2-2 0 16,1-1 4-16,-1-6-5 0,0-1 2 15,1-5 2-15,-1 0-3 0,3-1 0 16,1 0 4-16,0-4-5 0,1-2 2 16,1-1-3-16,0-1-26 15,0 0 6-15,0 0-12 0,0 0-22 16,4-9-15-16,2-4-16 0,2-3-63 15,-1-7-75-15,2-2-232 0</inkml:trace>
  <inkml:trace contextRef="#ctx0" brushRef="#br0" timeOffset="108139.1852">5896 3253 669 0,'-10'-4'0'0,"1"1"114"0,2 3-44 16,2 0-2-16,2 0-1 0,3 0-18 15,0 0-24-15,0 0-10 0,0 0 18 16,1 0 20-16,2-2-4 0,0 2-3 16,3 0-11-16,6 0-12 0,2 0-5 15,5 0-7-15,3 4-4 16,1-1-4-16,5 1 5 0,6-2-3 15,5-2-1-15,6 0 2 0,4 0-3 16,2-1-3-16,1-4 0 0,3 0 4 16,1 3 5-16,2-2 3 0,2 2-1 15,1 1-3-15,-5-2-1 16,0 3-3-16,-1 0-5 0,0 0 2 15,1 0 3-15,1 0-5 0,-2 3 2 16,1-3 2-16,-3 0-5 0,3 0 4 16,-2 0 2-16,-2-2-7 0,0-2 6 15,-2 2-2-15,-3 0-2 16,-4 2 2-16,-5-2 2 0,-9 1-4 15,-5 0 2-15,-7-1 1 0,-3 1-2 16,-3 1 0-16,-5 0 1 0,-2 0-1 16,-1 0 0-16,-1 0 2 0,1 1-4 15,-1-1 3-15,-2 0-1 0,1 2 0 16,0 0-1-16,-1-1 1 15,2 1 0-15,-2-1-6 0,0 0-3 16,-4 1-4-16,3 1 9 0,-1 0-3 16,0-1 0-16,0-1 8 0,1 0-2 15,1 0 0-15,0-1 2 0,-2 0 2 16,2 0-4-16,0 0 2 15,0 1-1-15,0-1 0 0,0 0-2 16,0 0 0-16,-1 0-3 0,1 1 8 16,0 0-3-16,0 3 0 0,0 0 0 15,-1-2 0-15,-1 2 0 0,-1 2-1 16,-1 1 2-16,1 2-1 15,0 1 0-15,1 2 13 0,2 2-11 16,0 3 15-16,-1 3-8 0,1 2-2 16,0 2 7-16,-3 2-5 0,1-1 0 15,-4 3 2-15,-1 0-1 0,-3 2-1 16,2-1 3-16,-2 0 0 0,0 1-5 15,3-1 1-15,-2 0-3 16,1 0-1-16,2-4-2 0,-2 2 4 16,4-1-8-16,-2-1 4 0,-1 0 9 15,0 0-12-15,0 0 2 0,0-2 9 16,3 0-4-16,-2-2 4 0,0 0 1 15,0-1-3-15,1-2-1 16,2 2-3-16,0-3-5 0,0 0 2 16,1 1 6-16,-1-2-8 0,-1 1 2 15,1 1 3-15,0-1-5 0,0-1 2 16,-1-1 1-16,3-1-3 0,-2-2 2 15,2 0 1-15,0-4-3 16,0 1 2-16,1-2 0 0,0 0-2 16,-3 0 2-16,2 1 0 0,1-3-1 15,0 2-1-15,0 0 0 0,0-3-18 16,0 0-2-16,0-2-18 0,0-2-26 15,-3 2-13-15,0 0-41 0,-2-2-79 16,-3-2-192-16</inkml:trace>
  <inkml:trace contextRef="#ctx0" brushRef="#br0" timeOffset="109239.2481">5780 4137 590 0,'-7'-3'0'0,"-3"-1"96"15,0 1-53-15,0 3-6 0,2-2 18 16,2 2-6-16,0 0 9 0,1 0 11 16,5-1-19-16,-1 1 5 15,0 0 15-15,1-2-13 0,0 2-17 16,-1 0-12-16,1-1-5 0,0 1-10 15,0-1-7-15,0 1 1 0,0 0-4 16,0 0-4-16,0 0 2 0,0 0 1 16,0 0 4-16,0 0 8 15,0 0-1-15,0 0-4 0,1 0 0 16,1 1-4-16,0 2-2 0,0-2 9 15,1 1-8-15,1 0 5 0,-1-2 5 16,1 0-1-16,2 0 5 0,1 0-1 16,2 0-4-16,3 0-2 15,4 0-1-15,6 2 1 0,5 1-2 16,3-3 0-16,6 4-5 0,1-3-2 15,1 1 1-15,1 0-1 0,0 1-3 16,1 1 2-16,-1 1 4 0,1-1-8 16,0 0 6-16,0 0-1 0,-2-1-3 15,-1 0 1-15,1-1 0 16,-3 4 0-16,0-1 3 0,1 1 0 15,-3-2-6-15,-1-1 3 0,1 2 0 16,1-2 0-16,1-3 1 0,-1 2 2 16,-2-2-4-16,0 0 2 0,-2 2 2 15,-1-2-4-15,-4 3 2 16,-2-3-1-16,-3 4 0 0,-3-1 0 15,-1 1 1-15,0 0-2 0,-4-4 2 16,2 2 0-16,0 0-2 0,-1-1 1 16,2-1 2-16,1 1-4 0,-2-1 4 15,2 1-1-15,-1 1-1 16,-1-2 0-16,0 0 0 0,1 1 0 15,-3 1-1-15,4 0 4 0,-3 2-6 16,-1-4 5-16,-1 3-2 0,0 0 0 16,0-3 0-16,-1 0 2 0,0 0-3 15,2 0 2-15,0 0 2 16,1 0-5-16,1 0 4 0,1 0 0 15,-2 0-3-15,-1-3 2 0,-3 2-1 16,-1 0-1-16,1-2 2 0,-3 2 2 16,-1 0-5-16,-1 1 4 0,0-1-1 15,-1 1-2-15,-1-4 2 16,1 1-1-16,0 2-2 0,-2-2-8 15,-1 2-19-15,2 0-29 0,-2-3-23 16,0 0-54-16,-7-3-117 0,-4-5-431 16</inkml:trace>
  <inkml:trace contextRef="#ctx0" brushRef="#br0" timeOffset="109944.2884">5864 3294 414 0,'-2'-6'0'0,"0"0"142"16,1-1-83-16,1 0-11 0,0 1 3 15,0 0-8-15,3 1 11 0,0 0 23 16,-2 4-9-16,1-2-14 0,0 1-5 15,-2 0 14-15,2 1-6 0,-2-2-15 16,0 3-22-16,0 0-13 16,-2 7-5-16,-2 4 4 0,0 4 1 15,2 5 4-15,-2 5 2 0,4 4-5 16,-2 4 7-16,2 5-1 0,0-1-10 15,0 1-6-15,0 0 4 16,0 0 0-16,-5-2-66 0,-5-1-47 16,-4-6-172-16</inkml:trace>
  <inkml:trace contextRef="#ctx0" brushRef="#br0" timeOffset="125704.1899">2598 7246 497 0,'6'-14'0'0,"-2"3"107"0,1 2-47 15,-2 4-38-15,-1 4-19 16,2-1 244-16,-4 2-179 0,0 0-41 15,0 0 7-15,0 0 26 0,0 0-4 16,-6 9-19-16,1 12-22 0,-8 10-3 16,-3 20 8-16,-4 15 14 0,-4 10 1 15,-1 15-9-15,0 9 4 16,-3 7-17-16,4 4 1 0,0-4 1 15,4 0-2-15,0-6-10 0,-1-4 9 16,2-3-1-16,0-6-5 0,1-6 4 16,3-5-8-16,-1-7-4 0,2-4 4 15,3-7 2-15,1-5-5 16,2-8 2-16,2-7-6 0,2-7-7 15,1-8 9-15,0-7-7 0,2-5-10 16,1-6 11-16,0-2-14 0,0 0-22 16,0-4 8-16,0 0-16 0,0 0-22 15,4-6-21-15,0-6-24 0,2-8-190 16,-1-7-181-16</inkml:trace>
  <inkml:trace contextRef="#ctx0" brushRef="#br0" timeOffset="126271.2223">2663 7149 530 0,'2'-25'0'15,"-2"7"151"-15,-1 5-79 0,-4 6 47 16,-5 5-16-16,-2 2-32 0,-3 11-24 15,-3 9-5-15,-5 4-11 16,-1 7-7-16,-5 2 8 0,2 2-13 16,-4 4-12-16,1 3 5 0,2 1-9 15,-1-1-6-15,3-1 6 0,1-8 0 16,8-4-4-16,4-9 2 0,4-8 4 15,7-7-7-15,-2-4 3 16,4-1-6-16,0 0-9 0,2-3 16 16,7-6-4-16,3-7 3 0,7-6 4 15,3-9 3-15,1-4-12 0,4 4 8 16,-3-5 0-16,1 2-5 0,-3 2 2 15,0 0-1-15,-3 2 0 16,-2 3 0-16,-1 1 1 0,-5 4-2 16,2 5 2-16,-2 2 1 0,-1 6-2 15,-1 4 0-15,0 3 0 0,1 2 0 16,0 6 0-16,3 2 2 0,-1 7 3 15,2 1 14-15,2 2 1 0,-2 3 2 16,0 1 5-16,-1-1-8 16,-2 3-14-16,1 1 2 0,-2 1-4 15,-2 1-2-15,0-2 2 0,-1 0-1 16,0 2-4-16,-1 8-54 0,-2 0-35 15,-4-3-160-15,0-8-681 0</inkml:trace>
  <inkml:trace contextRef="#ctx0" brushRef="#br0" timeOffset="127487.2918">1398 9184 847 0,'2'-10'0'0,"4"1"102"16,-6 6-35-16,0 1-7 0,1 2-5 15,-1 11-31-15,0 8-18 16,0 13 27-16,0 10 12 0,-4 8-9 15,1 1-7-15,-2 2 0 0,1-3-16 16,-3-3-9-16,1-5 3 0,3-5-5 16,2-3-4-16,1-6 4 0,0-7-2 15,8-4-7-15,4-5 12 16,5-6-5-16,6-6 0 0,8-4-4 15,6-15 0-15,5-6-9 0,4-3 11 16,0-1-11-16,-5 0-3 0,-3 3 8 16,-8 4 7-16,-6 3-2 0,-4 4 0 15,-8 3 1-15,-5 4-3 16,-2 3 10-16,-4 0-2 0,-1 2-5 15,0 0 4-15,-2 0 4 0,-1 0-7 16,1 1 2-16,0 1 2 0,-2 0-2 16,4 1-1-16,0 0 0 0,0 0 0 15,0 7-5-15,0 4 6 0,0 2-2 16,0 2 2-16,0-1 0 15,0 0-1-15,0-1 0 0,0-1 0 16,0-1-5-16,0-3 10 0,0-1-4 16,0 0-2-16,3-1-44 0,1 1-23 15,0-2-106-15,-1-3-154 16</inkml:trace>
  <inkml:trace contextRef="#ctx0" brushRef="#br0" timeOffset="127671.3024">1850 9148 966 0,'-1'-3'0'16,"1"2"85"-16,-1 1-78 0,1 0-9 15,1 0 4-15,4 4-4 0,4 5-128 16,-1 1-88-16,1 1-166 15</inkml:trace>
  <inkml:trace contextRef="#ctx0" brushRef="#br0" timeOffset="128071.3253">1953 9385 657 0,'0'9'0'0,"4"1"224"0,-4 0-137 16,1 0-20-16,-1-1 3 0,0 1-12 15,0-1-14-15,0-4-8 0,0 1-13 16,0-3-1-16,0 0 4 15,-1 0-6-15,1-3-13 0,0 0-4 16,-1 0 1-16,1 0-1 0,0 0-6 16,-1 0 6-16,1-3-1 0,1-3-16 15,3-4 8-15,4-7-2 0,0-1-3 16,4-3 0-16,-2-1 1 0,4-2-14 15,-2 0-1-15,0 2-5 16,-1 3 0-16,-1 2 19 0,0 6 7 16,-3 5-2-16,1 5 10 0,-1 1-7 15,0 3 1-15,1 7 3 0,0 4 0 16,-1 3-2-16,2 2 2 0,-2 0-2 15,-1-1 2-15,0-1-1 16,-1 0 0-16,-2-1 0 0,0-6 3 16,-2 0-3-16,0-3 0 0,-1-3 0 15,0 2 0-15,2-1 0 0,-2-3-25 16,1 3-42-16,2 0-65 0,1-5-52 15,0 0-30-15</inkml:trace>
  <inkml:trace contextRef="#ctx0" brushRef="#br0" timeOffset="128520.3509">2352 8925 519 0,'2'-19'0'0,"0"5"213"0,-1 10-143 15,-1 1 29-15,3 4-42 0,-1 16-27 16,-1 9 36-16,-1 11 6 0,0 9-30 15,0-1-19-15,0-1 0 16,0-3-6-16,0-6-6 0,-4-1 5 16,-1-5-13-16,0-3 4 0,-2-4-2 15,2-3-3-15,2-4-4 0,1-1 4 16,1-7-2-16,1-1-3 0,0-4 3 15,2-2 0-15,6-2-46 16,4-11 34-16,6-4-3 0,0-9-9 16,1-2 13-16,2-2 0 0,-2-4-3 15,0 0 14-15,-1 0 0 0,-2 0-2 16,-2 3 3-16,-5 3 5 0,-2 7-6 15,-5 1 0-15,-2 7 6 0,1 5-5 16,-1 4 15-16,-1 4-12 16,-1 4-8-16,-1 11-2 0,-2 9 6 15,-1 6 0-15,-1 5-4 0,0 1 9 16,-1-3-9-16,2-3 8 0,1-3 1 15,2-3-5-15,3-4 0 0,0-3 14 16,3-5-14-16,5 0 0 16,2-5 7-16,6-1-10 0,2-4 6 15,1-2-8-15,3 0-84 0,-1-7-67 16,-1-4-261-16</inkml:trace>
  <inkml:trace contextRef="#ctx0" brushRef="#br0" timeOffset="130686.4748">2992 8858 808 0,'-1'-10'0'0,"-7"6"200"0,-3 0-128 15,-5 4-15-15,2 6-6 0,-1 5-13 16,0 6-13-16,2 5-12 0,2 4-11 16,-1 4 3-16,4 1-4 0,3 0-2 15,2-2 0-15,3 0 3 16,0-7-4-16,1 0 4 0,3-7-3 15,1-4-14-15,3-3 6 0,0-5-8 16,4-3-9-16,1-1 17 0,1-11-7 16,2-3-21-16,1-4 13 0,1-2-4 15,-2-2-2-15,0 0 21 16,-2 3 1-16,-2-2-2 0,-3 4 11 15,-4 3 0-15,-1 5-2 0,-2 5 2 16,-1 3 0-16,-1 2-1 0,0 2 0 16,0 10 1-16,0 5-4 0,2 5 6 15,1 3 17-15,3-2-21 16,2-3 2-16,3-8 5 0,5-5-7 15,2-2 2-15,4-5 7 0,4-7-10 16,5-7 4-16,2-4 5 0,3-7-7 16,-3 0 0-16,-2 0 7 0,-3-2-10 15,-6 2 6-15,-8 0 1 16,-3 1-5-16,-7 1 2 0,-4 2 36 15,-5 1-19-15,-7 1-4 0,-2 5-5 16,-2 2-10-16,1 7 2 0,-1 5 4 16,-1 2-8-16,0 13-2 0,-1 2 3 15,1 9-2-15,0 3 6 16,2 4-2-16,4 2 0 0,2-1 0 15,3-3-4-15,3-6-1 0,3-7 2 16,0-5-13-16,9-5-9 0,2-8 28 16,1 0-6-16,7-13 3 0,2-6 0 15,5-5 10-15,2-5-12 16,-1-3 4-16,2-4 2 0,-3-3-2 15,-2-2 12-15,1 1-10 0,-8 0-5 16,-4 1 2-16,-6 1 15 0,-4 2-10 16,-1 4 7-16,-2 2-10 0,0 4-3 15,0 7 0-15,-2 5 7 0,-2 6-11 16,3 8 8-16,-2 0 5 15,-2 13-13-15,-3 15-1 0,-3 12 7 16,3 9-4-16,-2 6 4 0,4-1 4 16,2-5-7-16,2-3 1 0,2-9 0 15,9-8 0-15,1-8-1 0,5-6-1 16,2-10 2-16,6-5 0 15,5-3 9-15,5-14-14 0,3-5 10 16,2-5-11-16,-3-3-21 0,-1-2 27 16,-5 0 0-16,-6 1-9 0,-6 4 13 15,-7 1 1-15,-6 2-7 0,-4-1 4 16,-4 6 11-16,-8 0 5 15,-1 6-1-15,-3 6-10 0,-1 2 8 16,-1 5-6-16,1 10-4 0,-1 7-7 16,-2 7 4-16,6 2-1 0,1 2-8 15,5 1 14-15,5-5-6 0,0-2-2 16,3-2-1-16,0-3 1 0,3-3-5 15,4-2 10-15,-1-3-6 16,3-2-6-16,1-4 12 0,3-3-4 16,0-5 0-16,1-6 0 0,2-3 2 15,0-5-4-15,3-5 4 0,-1-2 0 16,-1-7-3-16,1-4 2 0,-2 0 1 15,-1-2-2-15,-1 0-2 16,-3-1 2-16,-5-2 0 0,-2 0 0 16,-2 2 0-16,-1 1-1 0,-1 5 1 15,0 5 1-15,0 2-4 0,0 11 5 16,0 4-2-16,0 8 0 15,0 4 0-15,-2 16-1 0,-2 10-23 16,-2 12 26-16,0 9 4 0,0 0-7 16,1 3 1-16,1-4 0 0,1 0 4 15,1-5-3-15,2 0 0 0,0-8-1 16,0-6 0-16,4-4 0 0,3-6-1 15,2 0 2-15,2-5-1 16,0-3 0-16,5-4-11 0,-1-5 2 16,0 0-16-16,1-8 9 0,-2-3-3 15,1-4 1-15,-1-6 16 0,-5-4-5 16,0-4-5-16,-4-3 14 0,-2-3-2 15,0-2 0-15,0-1-1 16,-1 4-1-16,3 2-3 0,-1 10 3 16,-2 11-4-16,0 5 2 0,1 6 7 15,-1 10-6-15,1 10-14 0,0 7 25 16,-1 4-5-16,0-1-6 0,0-2 6 15,2-2 1-15,0-6-5 16,1 2 2-16,0-1 5 0,1-6-6 16,2-1-23-16,3-5-43 0,-1-6-91 15,1-3 58-15,1 0 42 0,-2-9 7 16,1-2 33-16,-2-2 14 0,-2-4 3 15,0-3 0-15,0-1 96 0,3-4-43 16,1-2-9-16,3-2-13 16,-1-3-16-16,1-1-2 0,-1-2-13 15,2 2 0-15,-3 4 0 0,-5 4 1 16,-2 5-1-16,-3 3 0 0,-2 5 91 15,-5 4-52-15,0 1 1 16,-3 5-9-16,3 2 4 0,-2 7-9 16,-1 7-21-16,3 3-6 0,0 6 2 15,1 2 5-15,2 0-9 0,0-1 6 16,-1 0 2-16,-1 0-6 0,1 0 2 15,0-1 4-15,-2-2-7 16,1-1 4-16,1-3 2 0,3-4-6 16,0-2 2-16,0-2-1 0,0-3-8 15,3-1 12-15,1-2-5 0,2-2-13 16,4-1 7-16,1-2 4 0,2-11-8 15,1-1 3-15,0-4-18 0,2-3-6 16,0-1 27-16,1-1 2 16,1-2-3-16,0 0 13 0,-1-2-6 15,-2 4 0-15,-1 1 0 0,0 5 6 16,0 3 5-16,-1 1 4 0,0 5-5 15,2 1-6-15,-2 6 5 0,2 1-5 16,0 5-6-16,0 4 4 16,-4 3 11-16,-1 1-6 0,-4 0-3 15,-3 0 5-15,-3 1 4 0,0 1 4 16,-1 0-1-16,-3-1 3 0,-2-2-1 15,1 0-4-15,-1-5-9 0,2 0 0 16,2-4-3-16,2-1-4 16,0-2 4-16,0 0-3 0,0 0-12 15,0-2 6-15,4-7-10 0,2-6 10 16,4-5 2-16,2-4-3 0,2-4-7 15,3-1 3-15,0-3 1 0,2-3-4 16,1 3 13-16,1 2 0 0,-1 3-3 16,0 3 10-16,-1 4-5 15,-2 5-2-15,-3 5 2 0,1 7 0 16,-2 3 26-16,0 7-8 0,-1 5-3 15,-2 3-7-15,-5 4 3 0,-5 3-6 16,-2 5-7-16,-9 2 4 0,-2 4 6 16,-6 0-9-16,-7 2-13 15,-2 1-50-15,-6-2-162 0,-4-2-303 16</inkml:trace>
  <inkml:trace contextRef="#ctx0" brushRef="#br0" timeOffset="135652.7589">2910 13369 430 0,'0'-6'0'16,"0"1"188"-16,0 0-96 16,0 1-14-16,0 1 0 0,0-3-4 15,-1 3-21-15,-1-2-15 0,0 2-7 16,-2 0 4-16,2-1-8 0,-3 1-2 15,2-1 1-15,0 0-14 0,-1 2-7 16,1-1 6-16,-2 2 4 0,2-1-12 16,-2-1 10-16,0 0-3 15,2-2-6-15,-4 1 9 0,0 1-6 16,0 0-1-16,0 0 3 0,0-1-9 15,0 0 0-15,-1 1 12 0,2 3-11 16,-1-2-2-16,-2 2 2 0,4 0-3 16,-1 0-1-16,-1 0 6 15,2 0-2-15,-3 0-2 0,0 0 2 16,0 0-1-16,-1 2-1 0,3 1 2 15,-3-1-1-15,1 2-3 0,-3-1 6 16,2 2-3-16,1 0 0 0,-4-1 0 16,3 2 0-16,0 0 0 15,0-3 1-15,0 5-2 0,1-3 0 16,-1 2 2-16,1 1-2 0,0-2 2 15,0 1 2-15,0 0-5 0,-1-3-1 16,2 3 6-16,-3 0 2 0,4-2-7 16,0 2-1-16,-4-2 3 15,3-1 0-15,-1 1 1 0,-1 3-1 16,2 1 0-16,0-1 0 0,0-1 0 15,1 1 0-15,2-2 0 0,-3 1 0 16,1 0 1-16,1 0-1 0,0 1 1 16,0 0 2-16,0 1-2 15,0-1 1-15,-1 1 1 0,1 0-1 16,3-2-2-16,-1 1 0 0,1 2 0 15,-1 1 0-15,-1-2 0 0,0 1 1 16,-2-1 0-16,2 1-1 0,-1 1 4 16,-2 2-3-16,4 3 1 15,-2-1 0-15,0 4 4 0,2-4-12 16,-1 0 10-16,3-1-1 0,-3 0-6 15,4-3 6-15,-4 0-1 0,3 1-4 16,-1-1 3-16,0 0 5 0,1 1-8 16,0 0 4-16,-2-2 7 15,2 0-1-15,-1-1 1 0,1 5-3 16,-1-1-5-16,1 4 5 0,1 0-1 15,0 0-10-15,0 1 9 0,0 0-3 16,1 1-2-16,1 1 2 0,-2-3 6 16,0-2-9-16,0-1 3 15,1 0 1-15,-1 1 0 0,2-2 5 16,1 0-3-16,0 0-3 0,1 1 4 15,-3-1-3-15,0 0-1 0,2-2 7 16,-3-1-7-16,1-1-2 0,0 2 2 16,1 0-1-16,-1 0 0 15,1-1 0-15,1 1 1 0,2-3-2 16,0 2 2-16,0 2 4 0,3-2-5 15,-1 2-2-15,0 0 3 0,-2-3 0 16,2 2 2-16,-2-2-1 0,0 1 1 16,2-1 1-16,-3-1-1 0,-1 0-1 15,4 1-1-15,1 0 1 16,-3 0-1-16,2 2 0 0,2-2 0 15,-1 1-2-15,4 0 2 0,-2-1 4 16,3 1-5-16,-3-1-2 0,1 0 2 16,1 2 1-16,-3-2-1 0,4 1 5 15,1-2-8-15,-2 0 5 16,2 1-2-16,-4-1 0 0,3-1 0 15,-1 0 0-15,-2 0 0 0,2-2 1 16,-3 1-1-16,2 0 0 0,0-5 1 16,-1 2 3-16,0-1-8 0,1-1 5 15,-1 1 0-15,2-2-2 16,-2 0 2-16,1 0-1 0,1 0-2 15,-2-4 4-15,3 2 2 0,-3-1-8 16,1-1 8-16,-1-1-1 0,0-3-4 16,1 0 2-16,0-3-1 0,0 1-5 15,1-2 10-15,0-2-2 0,1-1-4 16,-1 1 2-16,-2-1 0 15,-1 3-1-15,-2 1 0 0,-3-3 2 16,3 5-3-16,-3-1 2 0,1-5 7 16,1 3 0-16,0-3 6 0,1-2-10 15,1 1-8-15,0-3 8 0,-1 2 0 16,4 0-6-16,-4 2 4 15,-2 1-1-15,0 2-1 0,-2 2 0 16,0 0 12-16,-2-2 0 0,0 2 5 16,1-2-9-16,1-1-10 0,1 0 4 15,-4-2 7-15,6 1-9 0,-1-1 0 16,-2-1 11-16,1 1-11 15,0-2 7-15,0 0 0 0,0-1-9 16,-1 2 4-16,0 0 8 0,1-2-11 16,-2 4 2-16,2-3 15 0,-2 2-18 15,1 1 4-15,-3-1 17 0,1-2-15 16,0-2 5-16,-1-1-4 15,1-1-7-15,-1-3 4 0,1-1 8 16,2-1-14-16,-2-3 8 0,-1 0-2 16,1-3-3-16,-1 1 0 0,0 2 4 15,0 4-6-15,-1 1 6 0,-3 5-1 16,0-2-2-16,-5 1-1 15,0 0 4-15,-3-1-5 0,-2 0 4 16,-2 5 2-16,0-5-6 0,0 6 4 16,1-1 2-16,2 0-4 0,2 0-5 15,2 1 9-15,-1 0-8 0,2 1 7 16,0 1-1-16,-1 4-4 15,0 2-22-15,-2 5-10 0,0 2-29 16,-3 13-25-16,-2 12-53 0,-2 7-78 16,-3 2-125-16</inkml:trace>
  <inkml:trace contextRef="#ctx0" brushRef="#br0" timeOffset="136919.8313">2277 12280 613 0,'-4'-12'0'0,"-2"1"249"0,0 1-143 16,2 2-32-16,0 4-11 0,2-1-21 16,1 5-3-16,1 0 1 15,0 0-20-15,0 0-13 0,0 7 0 16,0 6-11-16,0 10 4 0,0 8 0 15,0 5 32-15,0 7-16 0,1 0 11 16,3 2-3-16,1 0-8 0,2 1 3 16,0 0-6-16,0 0-1 15,0-3 0-15,2-1-1 0,-1-5-6 16,0-3 10-16,1-4-13 0,0-4-2 15,-1-1 0-15,0-4 8 0,0-1-8 16,0-3 0-16,-4-2 3 0,3-1-3 16,-4-3-1-16,-2-2 2 15,0-2-2-15,-1-1 2 0,0-2 4 16,0 1-9-16,0-3 6 0,0-2-5 15,0 0-52-15,0 0 28 0,0 0-13 16,0-3-17-16,0-7-6 0,0-4-22 16,0-8-3-16,5-1 17 15,0-2-38-15,-2-4-21 0,2-3 60 16,3 1-10-16,-4-3 10 0,1 0 40 15,0 2 12-15,-2-1 8 0,0 4 14 16,0-3 2-16,-1 7 39 0,0 2 25 16,-2 6 20-16,2 7-12 15,-1 0 11-15,-1 6 2 0,1 4-14 16,-1 0-14-16,0 0-17 0,0 0-22 15,0 0-6-15,0 1-3 0,1 5-2 16,1 4 24-16,0 7-6 0,-2 7 0 16,2 7-4-16,-2 6 1 0,0 4-13 15,0 3 3-15,0-1-9 16,-3-4-4-16,2-4 1 0,1-4-4 15,-2-3-4-15,1-7 4 0,0-3 5 16,-2-4-12-16,3-2 7 0,0 0-2 16,0-2 0-16,0-5 0 0,0 1 3 15,-1-3-6-15,1 0 6 16,-1-3-3-16,1 0-2 0,-1 0 4 15,-3 0 5-15,0 0-6 0,-4-5 2 16,0-5 1-16,-1-2 3 0,-3-2-1 16,0-2 1-16,-2-2-11 15,0-2 8-15,-1-1-4 0,-2-1 0 16,2 0 0-16,-1 5 3 0,1 0-3 15,4 4-1-15,2 5-1 0,1 3-7 16,2 2-7-16,2 3-13 0,-1 0-41 16,-1 11-3-16,1 2-38 0,-1 2-87 15,-2 0-131-15</inkml:trace>
  <inkml:trace contextRef="#ctx0" brushRef="#br0" timeOffset="138419.9172">1398 11986 458 0,'0'-19'0'0,"-2"2"215"15,1 0-147-15,1 5 25 0,0 2-11 16,0 3-23-16,0 4-19 0,0 3-10 16,0 4-7-16,1 9-21 15,0 16 42-15,0 12 4 0,1 10-19 16,-1 7-2-16,0 3-11 0,-1-1 2 15,0-5 4-15,-4-2-6 0,0-3-9 16,-2-7 6-16,0-4-13 0,0-7 0 16,6-7 0-16,0-7 3 0,5-4-3 15,5-8-1-15,-1-2 4 16,4-4-6-16,5-7 4 0,5-8-2 15,2-6-8-15,3-6 11 0,0-2-1 16,1-3-2-16,-3 3 1 0,-1-3-3 16,-3 0 1-16,-6 0 4 15,-1 3-1-15,-3 2-3 0,-5 0 4 16,0 2-1-16,-1 0-2 0,-1 1 2 15,3 3 0-15,-2 2-3 0,0 3 4 16,-2 8-2-16,-1 3 0 0,-2 3-4 16,0 2 2-16,-1 0-11 15,0 10 15-15,0 4-4 0,0 6-3 16,-2 4 7-16,-1 1-1 0,3 3-1 15,0-4 0-15,0 0 5 0,-1-2-8 16,2-2 6-16,1-1-3 0,1-2 0 16,-3-3-21-16,3 0-17 0,-1 0-32 15,1-1-11-15,-1-3-40 0,1-3-155 16,-1-5-121-16</inkml:trace>
  <inkml:trace contextRef="#ctx0" brushRef="#br0" timeOffset="138586.9266">1719 11715 627 0,'1'-15'0'0,"1"5"127"15,2 7-115-15,1 0-6 0,0 3-12 16,2 4-99-16,0 6-37 0,0 3-335 15</inkml:trace>
  <inkml:trace contextRef="#ctx0" brushRef="#br0" timeOffset="139008.9508">1867 12090 707 0,'0'15'0'15,"0"-1"231"-15,-1-2-141 0,1 0-19 16,-1-2-11-16,1-3-21 15,0-1-24-15,0 0-4 0,-1-1 8 16,1 0-14-16,-1-1-2 0,0-3 6 16,1 1-8-16,0-2-2 0,0 0-2 15,0 0 2-15,0 0-5 0,0-2 11 16,2-1-10-16,1-4-10 15,2-5 11-15,0-4-17 0,4-4-13 16,0-2 8-16,-1-5-9 0,1 1-7 16,-1 0 19-16,1-1 4 0,-1 5 6 15,1 4 14-15,0-1 3 0,0 4-8 16,0 3 8-16,-1 2 0 15,-1 6-2-15,-1 4 21 0,0 0-11 16,-1 11 5-16,3 7 11 0,-1 4-14 16,0 5-2-16,-2-1 0 0,0-1-4 15,-1-4-2-15,0-1 2 0,0-3-4 16,-3-4-1-16,1 3-3 15,0-4 0-15,0-3 0 0,-2 0-12 16,1-3-33-16,2-1-46 0,2-3-110 16,-1-2-129-16</inkml:trace>
  <inkml:trace contextRef="#ctx0" brushRef="#br0" timeOffset="139463.9769">2159 11593 494 0,'1'-14'0'0,"-1"7"239"0,0 7-90 15,2 3-69-15,-1 11-74 16,1 14 50-16,-2 8 14 0,0 8-20 16,0 3-17-16,0-1-5 0,-2-2-4 15,-1 2-2-15,0-5-3 0,1-8-8 16,0-4-10-16,1-5 8 0,1-4-11 15,0-4 0-15,0-3 4 16,0-1 3-16,0-6-5 0,2 0-26 16,2-1-5-16,1-5-10 0,2 0 13 15,-1-9 1-15,3-3 7 0,1-6 4 16,1-6 8-16,0-2-15 0,0-6 14 15,-5-2 1-15,0 0 0 16,-3-2 13-16,0 2-9 0,-3 2 0 16,0 6 8-16,-2 5-3 0,-3 8-2 15,3 5 2-15,1 5 35 0,1 3-29 16,0 5-4-16,0 10-6 0,0 9-5 15,0 6 11-15,0 4 13 0,0 1-12 16,3-4 14-16,-2-5-5 16,3-5-3-16,0-5 11 0,1-4-8 15,2 1-10-15,2-1 6 0,1-4-8 16,2 1-2-16,2-4 2 0,0-2-6 15,6 0-65-15,3-3 1 0,0-3-123 16,0-5-289-16</inkml:trace>
  <inkml:trace contextRef="#ctx0" brushRef="#br0" timeOffset="140086.0125">2731 11737 632 0,'-5'-12'0'0,"0"4"161"15,-2 1-72-15,-2 2-15 0,-2 5-1 16,0 0-4-16,-2 7-19 0,-3 9-8 15,0 9-14-15,1 2-7 0,4 11-2 16,0 2-8-16,2-4-7 16,5-1-3-16,3-9 2 0,1-6-4 15,5-6-1-15,4-5 4 0,2-4-1 16,0-3-2-16,3-4-6 0,4-10-4 15,1-6-5-15,2-8 1 0,2-2-1 16,-5 1-6-16,-4-4 15 16,-2 3 10-16,-4 2-6 0,-1 1 4 15,-1 2 5-15,-1 8-12 0,-3 6 8 16,-1 3 3-16,-1 6-9 0,3 0 8 15,0 3-3-15,1 9-7 0,2 7 12 16,0 5 16-16,2 3-23 16,1-1 2-16,2-1 6 0,-1-3-9 15,2-3-12-15,1-4-24 0,0-6-42 16,2-2 26-16,0-6 0 0,0-1-72 15,3-5-27-15,-1-5-96 0</inkml:trace>
  <inkml:trace contextRef="#ctx0" brushRef="#br0" timeOffset="140458.0337">3095 11727 452 0,'-2'-22'0'0,"-7"0"230"15,-2 4-133-15,-2 4-11 0,0 6-2 16,0 7-29-16,0 1-18 0,-1 10-22 16,-1 7-6-16,3 7 0 0,-1 2-4 15,2 2-4-15,5 0 3 16,0-2-2-16,3-5-4 0,3-4 4 15,0-1-5-15,3-4 3 0,3-2 0 16,-1-2 0-16,3-4 1 0,1-1-1 16,1-3 4-16,2-3-4 0,-1-7 0 15,1-4 6-15,-1-3-8 16,0-2 4-16,-3-3 5 0,0 0-9 15,-1-6 4-15,-2 0 10 0,0 0 11 16,-1-2-9-16,0-1 0 0,0-2-15 16,0-2 2-16,0 2 4 0,2 3-7 15,-3 6 3-15,1 6-1 0,-3 9 0 16,-1 6 0-16,0 3 4 15,0 10-5-15,0 15-18 0,-4 10 24 16,3 11-1-16,1 1 5 0,0-1-7 16,0-3-4-16,6-6 4 0,2-3-6 15,1-5-87-15,3-7 20 0,5-5-72 16,0-5-24-16,4-8 34 15,0-4-48-15</inkml:trace>
  <inkml:trace contextRef="#ctx0" brushRef="#br0" timeOffset="141075.069">3383 11707 583 0,'0'-22'0'0,"-5"1"267"15,-3-1-158-15,-5-2-52 0,3 4-1 16,-5 6-6-16,6 3-6 0,4 7-15 16,0 4-10-16,0 3-9 0,1 11-16 15,-4 8 11-15,1 5-7 0,1 8 1 16,-3 0 2-16,5-3 6 15,1 2-12-15,-1-8-7 0,3-4-2 16,1-2-12-16,2-6 0 0,4-5 4 16,4-2 8-16,-3-5 14 0,2-2 0 15,3-2 0-15,2-7 1 0,2-5-5 16,-2-2 3-16,1-2 2 15,-1-4-2-15,-1-1-5 0,-1-5 10 16,-3-3-4-16,-2 1 0 0,-4-5-2 16,-2-3 7-16,-1-3-3 0,2-4 9 15,-1-1-11-15,-1 4 0 0,2 4 3 16,0 4-3-16,1 10 0 15,-2 10-1-15,-1 6 4 0,0 7 18 16,0 3-12-16,0 14-16 0,0 16 0 16,-1 13 14-16,-1 7-2 0,2 3-8 15,0-4 6-15,0-6 6 0,2-7-4 16,4-6 4-16,0-7-11 15,-1-4-1-15,4-4 6 0,-1-4 2 16,1-4-9-16,1-3 3 0,2-6 4 16,4 0-6-16,-4-6-16 0,5-5 0 15,-1-3-16-15,-4-1 16 0,1-5 15 16,-2-1-3-16,-4-1 11 15,-2-4-4-15,-1 1 0 0,-3-4 0 16,0-3 3-16,1 4-4 0,-2 6 2 16,2 5 11-16,-1 8-9 0,0 6 30 15,-1 3-1-15,1 0-16 0,1 7-12 16,1 9-8-16,1 7 8 15,2 3 18-15,-1 0-19 0,-3-1-5 16,2-2 4-16,1-2 5 0,-2 0-10 16,2-2 6-16,-2-4-8 0,0-1-55 15,2-2 10-15,0-4-17 0,0-1-144 16,0-4 3-16,-1-3-195 0</inkml:trace>
  <inkml:trace contextRef="#ctx0" brushRef="#br0" timeOffset="141736.1068">3789 11543 590 0,'7'-17'0'0,"-1"1"165"16,1 0-120-16,-1 5 5 0,1-3-19 16,-2-1-9-16,0 4 1 0,-1-2-9 15,-1 1 11-15,-2 2 21 0,-1 0-4 16,0 2-7-16,0 5 13 0,-1 1-3 15,-1 2-14-15,1 0-11 16,-2 8-18-16,-1 7-4 0,0 11 1 16,-1 5 3-16,2 0 1 0,0-1-4 15,2-4 2-15,1-3 1 0,0-2-2 16,0-4 0-16,2-2 0 0,1-3 0 15,-1-4 0-15,0-2 3 0,1 2-3 16,1-2-3-16,0-1 1 16,0 0 0-16,1-4 2 0,0-1-23 15,0 0 3-15,3-1-2 0,0-8 6 16,1-1 5-16,1-5 9 0,-1-1 0 15,0-4-2-15,2-3 5 0,-1-2-2 16,2-1-11-16,-2 1 4 16,2 1-2-16,-2 7-4 0,0 3 15 15,-2 5-1-15,-2 6 0 0,2 3 0 16,-2 2 13-16,3 9-3 0,-1 2 13 15,1 4-8-15,-2 2-7 0,-1-2 9 16,0-2-8-16,-3 0-5 16,1-1 8-16,-1-2-10 0,-2 1-4 15,0-2 4-15,-1-3 0 0,-1 1-5 16,0-4 6-16,0-1 1 0,1 1-18 15,0-4-15-15,0-1-12 0,1 0-23 16,2 0 24-16,5-11 21 16,2-2-28-16,1-6-30 0,6-2-3 15,-1 0 13-15,-2-1 26 0,1-1 11 16,-2 3 20-16,0 0 11 0,2 5 8 15,-9 1 11-15,4 6 12 0,-2 4-9 16,-2 4 15-16,4 3-2 16,-5 6 6-16,0 3 8 0,0 5-10 15,2 3-8-15,-5 4-19 0,-1 0-2 16,-1 0-13-16,-7 2 0 0,-2-1 3 15,-6-1-2-15,-3 5-139 0,-5-5 5 16,-5 3-156-16</inkml:trace>
  <inkml:trace contextRef="#ctx0" brushRef="#br0" timeOffset="148913.5174">15696 6113 472 0,'3'-7'0'0,"-2"0"208"15,-1 1-145-15,0-1 19 16,0 2-3-16,0-1-21 0,-1 1-15 16,-2 0-8-16,2 0-18 0,-1-2 14 15,-1 2 0-15,2-2 0 0,-1 2-8 16,-1-2 7-16,2 2-11 0,-3 0-11 15,3-3 7-15,-2 1-7 16,0 0 4-16,-1 0-1 0,-1-4 0 16,0 2-11-16,-1-2 0 0,2 1 22 15,-3-1-15-15,-1 0 10 0,1 2-7 16,1 0-5-16,-2 0 10 0,1 3-11 15,-2-2-6-15,-1 3 4 16,-1-2-1-16,-1 2-1 0,0-2 0 16,-1 2 5-16,0 0-5 0,-2-2 0 15,2 1 21-15,-2 0-17 0,0 1 6 16,2 2-8-16,-1 1-4 0,-2-1 4 15,5 3 2-15,-2 0-4 16,-1 0 0-16,1 4 0 0,0 0-6 16,1-4 9-16,2 4 8 0,-2-1-22 15,2 0 18-15,1 1-10 0,-2 0 1 16,2 2 4-16,0-1 3 0,-2 0-8 15,1 0 6-15,1 0-2 0,-1 1 0 16,-1 1 8-16,2 0-8 16,-2 1 2-16,1 2 8 0,2 2-9 15,-2 2-4-15,0 1 4 0,1 0-4 16,1 2 1-16,-2-1 2 0,3 1 6 15,-2-1-8-15,-2-2 2 16,1 2 6-16,-1-3-8 0,1 2 2 16,2 0 10-16,1-1-12 0,0 2 2 15,2-1 9-15,-1 1-14 0,2-1 8 16,0 2 3-16,2 1-11 0,-1 0 8 15,1 1 5-15,0 2-9 16,-1 0 0-16,1 0 11 0,0 1-13 16,1 0 4-16,0 0 9 0,1 4-5 15,0-4 5-15,1 1-7 0,3 2-6 16,0-5 4-16,0 2 1 0,2 0-4 15,1-3 2-15,0 3 6 0,0-2-8 16,0-2 0-16,2 0 2 16,-1-1-2-16,0-1 2 0,1-1 4 15,-1 0-6-15,1-2 0 0,0 2 2 16,0-2-2-16,2 3 2 0,-3-4 4 15,1 3-9-15,1-3 5 0,0-1 0 16,0 0-2-16,-1 0 2 16,1-1 5-16,-1-2-7 0,2 2-1 15,-1-2 6-15,0 0-8 0,1 3 5 16,1-2 1-16,0-1-4 0,1 0 3 15,0-2 3-15,-2-2-8 0,0 2 5 16,-1-3 0-16,3 1-2 16,-1-2 2-16,1-2 0 0,1 0-1 15,1 0 0-15,0 0 6 0,0 0-7 16,2 0 1-16,0-2 2 0,1-3-4 15,2 0 4-15,0-1-2 0,0-1-5 16,0 0 8-16,-1-2-3 0,0-1 0 16,-1-2 0-16,-2-1 5 15,1-1-8-15,0-1 5 0,-3-2 2 16,0-2-5-16,-2-1 2 0,0-1 13 15,0-1-8-15,-2-1 3 0,2-4-2 16,-3-2-9-16,-1-3 4 0,2 1 2 16,-3-3-4-16,0 1 0 15,-2 0 6-15,0-3-6 0,-3 5 0 16,-1 0 6-16,-1 1-7 0,0-2 2 15,-3 1 6-15,-4-2-11 0,-3-1 8 16,1 2-2-16,-6 0-4 0,3 0 1 16,-1 4 27-16,0-1-51 15,2 2 28-15,2 1-3 0,2 2 0 16,-1 2-4-16,1 5 4 0,1 3 0 15,-1 2 0-15,-4 4-2 0,-2 3-49 16,-8 5 21-16,-3 0-16 0,-3 8-13 16,-3 3 8-16,3 2-16 15,2 1-38-15,3 3-24 0,4-7-132 16,2-3-553-16</inkml:trace>
  <inkml:trace contextRef="#ctx0" brushRef="#br0" timeOffset="150667.6177">16844 3918 552 0,'0'-6'0'0,"-5"-1"183"0,0 1-101 16,-2-1-11-16,0 3-5 0,0 0-21 15,1-2 1-15,1 1-5 0,-1-1 4 16,-1-1-2-16,-1-1-8 0,2-1-5 15,-1 1 0-15,-3-1-9 16,3 0-1-16,-3 1 2 0,2 2-12 16,-2 1-7-16,0 1-2 0,3 2 1 15,-2 1-4-15,2-2 4 0,-1 2 2 16,3-1-4-16,-1 0 0 0,-3 0 22 15,-1-1-11-15,0 0-1 16,-1 3-1-16,-3-1-6 0,2 0 5 16,-1 1-9-16,0 1 2 0,1 5 7 15,-1 2-12-15,0 3 2 0,-1 2 4 16,1 2 2-16,1 1-6 0,-1 1 4 15,2 1 5-15,-2-1-5 16,3 0 2-16,-3-3 3 0,1 1-1 16,-1-1 8-16,1-1-5 0,3 3-8 15,1-1 6-15,-2 0-1 0,3 3-9 16,1-3 6-16,1 4 5 0,0-1-10 15,2 0 4-15,0 1 5 0,0 0-8 16,1 0 2-16,-1 0 12 16,1-2-2-16,0 0 4 0,2 0-12 15,0 1 2-15,0 1 6 0,0 1-9 16,4 2 0-16,-1 0 4 0,2 0-1 15,-1-3-3-15,0 2 7 16,-1-5-11-16,2 2 2 0,-2-3 0 16,0-3 9-16,1 2-14 0,3-1 10 15,1 2-1-15,2 3-5 0,2-2 2 16,0 1 3-16,2 1-6 0,2-3 4 15,-2-1 1-15,2 2-5 16,-1-5 4-16,-1 2-4 0,1-3-1 16,1-1 6-16,-3-1-1 0,2 0-3 15,-1-1 2-15,-1 1 4 0,3-3-8 16,0-1 5-16,1 1-1 0,1-2-2 15,1-3 2-15,2 3 2 0,-1-3-5 16,-2 0 2-16,3 0 1 0,-4 0-2 16,0-6 2-16,1 2 0 15,-2 0-2-15,-2-2 2 0,0-2 2 16,-1 0-4-16,-1-4 2 0,1 2 6 15,1-1-8-15,-1-5 1 0,-2 2 2 16,0-1-4-16,0-2 4 16,-2 3 1-16,1-2-4 0,-2-2 2 15,0 0 7-15,0-1-1 0,-3-1 5 16,1 1-7-16,-1-1-2 0,1-3 3 15,-2 2 1-15,-1 0-10 0,2-1 6 16,-3-2 3-16,2 0-8 0,-2-2 4 16,-3 0 6-16,1 1-11 15,-5-2 6-15,-2 2 7 0,2 3-14 16,-1-2 8-16,-3 1-1 0,4 2-5 15,-4-1 4-15,1 0 3 0,1 2-9 16,-2-3 6-16,-3 0-3 0,0 1-1 16,-4-2 4-16,3 6 0 15,0 2-8-15,-1 3 10 0,0 5-5 16,-2 3-24-16,-3 5-9 0,0 1-27 15,-3 8-43-15,1 5 13 0,1 3-19 16,2 2-84-16,1-7-132 0</inkml:trace>
  <inkml:trace contextRef="#ctx0" brushRef="#br0" timeOffset="152167.7035">18294 6019 484 0,'4'-12'0'0,"-3"5"143"0,-1-1-58 16,0 1 13-16,0-1 12 0,-5 1-12 16,2-2-31-16,-2 3-7 0,-1 0-6 15,1-2-11-15,-2 4 0 0,3-1-7 16,-1-4 2-16,-2 3-14 15,2-4-2-15,-1 3-6 0,-1-1-4 16,1 0-4-16,-2-2 5 0,-3 3-3 16,1-3-5-16,-1 2 10 0,-2 1-10 15,-1 0-7-15,1 2 4 0,-2 3 6 16,1-1-8-16,2 3 0 15,-3 0 10-15,1 0-13 0,1-1 6 16,-3 0 7-16,1 0-6 0,3 0 11 16,-1 1-11-16,-2 0 0 0,3 0 4 15,0 0-11-15,0 1 3 0,1 5 0 16,-2-1 7-16,-1 2-8 15,0 2 2-15,-2-1-2 0,2 1-5 16,1-1 11-16,-1 3-4 0,2-4-2 16,0 4 2-16,-1-1 9 0,-2 1-13 15,4 1 6-15,-3 3 1 0,1 0-4 16,2-1 0-16,-3 3 5 15,3-1-5-15,-1 0 0 0,-3 1 7 16,2 1-9-16,2-3 4 0,1 2 6 16,3-2-10-16,3 2 3 0,1 0 4 15,1 1-10-15,0 2 10 0,2 0-3 16,0-1-1-16,0 0 6 15,0 1 1-15,2-3-8 0,-1 0 0 16,-1 2 14-16,0-2-10 0,0 0 3 16,1 0 1-16,-1-3-8 0,3 4 0 15,-2 1 11-15,4-2-11 0,2 4 0 16,-1-4 6-16,3 3-6 15,0-1 0-15,0-2 6 0,3 2-9 16,-3 0 6-16,3 0-1 0,-1 0-3 16,2-1 2-16,1-3 0 0,-1-2-1 15,2 3 0-15,-1-2 2 0,3 1-2 16,0 1 0-16,-2-5 2 0,2 0-3 15,1 2 2-15,-3-4-1 16,1-1 0-16,0 1 0 0,0-2 1 16,2 0-2-16,1-1 2 0,1-1 0 15,0-1-1-15,2-1 0 0,1-3 0 16,-1 0-4-16,2 0 8 0,-4 0-4 15,1 0-6-15,-3-4 10 16,-1-2-2-16,-1-2-4 0,1 0 4 16,-2-7-3-16,1 2-3 0,1-1 8 15,-3-5-1-15,0 2-4 0,1-5 1 16,-2-2 4-16,0-3-8 0,-1 1 8 15,0 0-6-15,-2 3 0 16,-1-1 4-16,-2 0 2 0,-1 3-4 16,-3-4 0-16,0 0 15 0,-3-1-11 15,0-1 8-15,0-2-10 0,-1-1 1 16,-4-3 6-16,-3-2-11 0,-1-1 1 15,-2-5 2-15,-1 3 5 0,0 0-7 16,2 0 2-16,-1 2 0 16,1 3-2-16,2 4 2 0,-1 5-3 15,2 5 2-15,0 2 0 0,-3 5 1 16,-1 0-1-16,-5 2 0 0,-4 2-1 15,-4 1-60-15,-5 3 19 0,-2 2-10 16,-4 0-25-16,1 1-2 16,-1 1-32-16,-1 6-61 0,0-3-146 15</inkml:trace>
  <inkml:trace contextRef="#ctx0" brushRef="#br0" timeOffset="179631.2743">20082 3185 710 0,'0'-1'0'0,"-5"5"258"0,-7 13-198 16,-5 15-14-16,-4 16 53 0,-7 13-9 15,0 10-27-15,1 3-14 0,0 2-21 16,4-5-11-16,1-6-10 0,1-9-4 15,2-6 2-15,2-10-3 16,2-4-3-16,4-8 2 0,2-6 5 16,4-8-8-16,3-6-37 0,2-4-8 15,4-5-36-15,6-13 10 0,4-11-37 16,3-8-62-16,0-9 19 0,-1-4 67 15,0-5 27-15,0-7 57 16,1-7 4-16,3-2 36 0,1-4-1 16,5-4-10-16,0 6-5 0,0 0-2 15,1 7-4-15,-4 8 38 0,0 5 5 16,-1 13 26-16,1 8 29 0,1 7-29 15,3 5-23-15,3 9 18 16,-1 7-13-16,-1 7-27 0,-2 14-28 16,-7 8 6-16,-2 8 6 0,-8 5-2 15,-6 4-6-15,-3 1-7 0,-7-1-6 16,-6 1 6-16,-7-1-7 0,-7 0 0 15,-5-6 1-15,-5-1-3 16,-1-5 0-16,-2-4-36 0,1-3 15 16,2-4-8-16,5-8 11 0,6-4-1 15,5-3-1-15,8-5 10 0,7-1-20 16,2-2-9-16,4 0 26 0,0-7 4 15,0-1-12-15,4-4 17 16,-1 3 2-16,4 1-2 0,-3 2 7 16,2 7 1-16,-2 13-3 0,0 11 12 15,-1 13 17-15,1 4 1 0,-2 3-8 16,2 1-9-16,-2-5-9 0,0-3 1 15,1-5-4-15,0-7-3 16,0-6 2-16,1-6 5 0,-1-4-8 16,4-5 4-16,-1-1-5 0,3-4-26 15,1 0-20-15,3-4-21 0,0-5-75 16,2-5-15-16,-3-2-70 0,-2-4-63 15,1-3-121-15</inkml:trace>
  <inkml:trace contextRef="#ctx0" brushRef="#br0" timeOffset="179914.2905">20176 3788 456 0,'6'-17'0'0,"-3"9"220"15,-3 7-68-15,-2 1-11 0,-3 12-96 16,-3 5 23-16,0 6 5 0,0 2-24 15,0 2-10-15,2-1-3 0,2-4-17 16,3-2-3-16,2-4 0 16,0-2 4-16,4-6-10 0,2 1 3 15,2-3-1-15,1-4 2 0,3-1 7 16,1-1-5-16,2-6-4 0,0-5-2 15,0-3-2-15,-3-3 1 0,-1-4 2 16,-2-3-2-16,-3-2 1 16,0-4 2-16,-6 0-4 0,-1 0-3 15,-1 2 1-15,-7 2-1 0,0 6-8 16,-1 4 6-16,0 9 3 0,-3 4-6 15,0 3-4-15,0 15 1 0,-3 5-18 16,1 0-12-16,3 6-19 0,-1-3-54 16,4-1-3-16,1 2-63 15,2-6-174-15,2-4-145 0</inkml:trace>
  <inkml:trace contextRef="#ctx0" brushRef="#br0" timeOffset="180914.3477">20464 3687 864 0,'0'-5'0'0,"-3"4"310"0,-2 1-211 16,-1 9-43-16,-4 13-35 15,-1 5-2-15,-1 5 7 0,1 2-6 16,1-5-5-16,1 0-5 0,4-3-5 15,0-6-1-15,3 0-2 0,1-4-4 16,1-2 4-16,1-3-4 0,2-3-18 16,4-5-1-16,1 0-1 0,3-3-13 15,2-3 10-15,0-5 2 16,3-5 2-16,0-5 11 0,3-6 5 15,-1 1 2-15,0-8 4 0,0-1-2 16,-3 0-9-16,-1-1 13 0,-3 3-4 16,-4 10-3-16,-3 4 8 0,-4 11-2 15,0 5-2-15,-1 5 0 16,-5 12 10-16,-1 8-10 0,-3 6 0 15,2 0 11-15,0-2-12 0,2-3 2 16,4-2 4-16,2-3-7 0,0-5 4 16,2-4-5-16,3-2 3 0,1-5 0 15,4 0 0-15,1-5 0 16,2 0 5-16,1-1-6 0,3-6-4 15,0-4 7-15,4-2-2 0,-3-4 0 16,3-5 0-16,1-2 1 0,-1-7-2 16,1-8 1-16,-2-4 1 0,0-11-2 15,-2-5 2-15,3-3-1 16,-1-1 0-16,0 2 10 0,-2 3-4 15,-4 8-5-15,-3 8 9 0,-5 13 1 16,-2 10-4-16,-1 10 0 0,-3 7 8 16,-1 3 2-16,-9 15-14 0,-6 12-1 15,-5 15 7-15,-3 10 4 16,-1 8 2-16,0 5-3 0,0 2 3 15,3-2-7-15,3-4-5 0,4-7-1 16,3-6-1-16,3-8-2 0,5-9 2 16,3-1 2-16,2-8-5 0,1-6 1 15,6-3-7-15,2-6-11 16,5-4 9-16,3-4 2 0,2-3 3 15,4-9 3-15,0-5-12 0,-2-5 4 16,0-7 7-16,0-4-1 0,-3-5-5 16,-2-7 6-16,-3-1-3 0,-5 5 1 15,-6 7 9-15,-3 12-3 0,0 10-2 16,-4 12 2-16,-6 4 23 15,-4 19-29-15,-3 9 9 0,0 6-4 16,0 0 0-16,3-1 0 0,4-4 2 16,3-4-3-16,3-6 2 0,4-5 1 15,0-2-4-15,1-7 4 0,4-2 1 16,2-2-5-16,4-4 4 15,4-1 2-15,1-3-4 0,3-7 0 16,0 1 2-16,-1-7-11 0,1 0 8 16,0-1-8-16,-2-3-6 0,2-3 9 15,1-1-10-15,-2 2-2 0,-3 3 13 16,-4 6 5-16,-8 8 0 15,-2 5-2-15,0 6 4 0,-5 14 7 16,-4 5 13-16,-3 9-5 0,-1 2-4 16,1-2-1-16,1-2-4 0,3-3-3 15,2-5-2-15,4-5 0 0,1-3-4 16,1-7 2-16,0 0 0 0,2-3-1 15,2-3-19-15,3 0-16 16,2-3-16-16,-1-1-1 0,2-5-78 16,-4-7-203-16,-2-6-290 0</inkml:trace>
  <inkml:trace contextRef="#ctx0" brushRef="#br0" timeOffset="181065.3562">20776 3492 802 0,'22'-5'0'0,"2"-2"138"0,5-2-94 15,5 4-30-15,1-1-10 16,2 1 2-16,-2 2-12 0,-4-2-259 16,-1 3-194-16</inkml:trace>
  <inkml:trace contextRef="#ctx0" brushRef="#br0" timeOffset="181809.3989">21429 3842 1083 0,'-12'0'0'15,"6"0"201"-15,3 0-117 0,2 0-37 16,1 0-29-16,4 0-11 0,7 0 7 15,7 0 15-15,8-1-1 16,7-2-3-16,3-1-8 0,4 4 2 16,2-3-4-16,2 3-11 0,-1 0-3 15,-3 0 2-15,-2 0-2 0,-6 0-2 16,-5 0 2-16,-6-2-2 0,-4-3-12 15,-5-2 16-15,-5-4-2 0,-1 0-2 16,-6-2 2-16,0 2 2 16,-4-1-4-16,-8-1-1 0,-3 3 0 15,-4-1-5-15,-2 4 8 0,5 2-1 16,2 2 0-16,5 1 0 0,3 2 3 15,3 0-5-15,3 0 0 0,0 5 1 16,3 2-17-16,1 5 21 16,5 1-2-16,-2 1-2 0,1 1 2 15,0 2 3-15,-2-2 1 0,-2 1 7 16,-1 3-7-16,-2-1-6 0,-1 1 2 15,1 1 7-15,-3 3-10 0,-2-5 4 16,-2 2-1-16,-2-2-2 16,-2-2 1-16,0 0-1 0,-4-4-30 15,0 1 3-15,2-1-25 0,0-2-59 16,2 0-37-16,3-5-101 0,0-5-618 15</inkml:trace>
  <inkml:trace contextRef="#ctx0" brushRef="#br0" timeOffset="182391.4322">22165 3684 1004 0,'6'-6'0'0,"1"-1"152"0,3 3-59 16,2 1-33-16,2 1-17 15,2 2-10-15,0 0-5 0,-2 6-5 16,-3 5-5-16,-2 6-8 0,-4 3 2 15,-1 1 10-15,-4 5-8 0,0 2 4 16,-4-1-1-16,-3 4-7 0,0-2-7 16,-1-1 2-16,-1-1-1 15,1-5-8-15,-3-5 8 0,2 2 1 16,-4-7-7-16,1 1 4 0,3-2 1 15,0-6-3-15,1-2 0 0,5 0 3 16,-1-3-4-16,2 0 2 0,2-2 3 16,0-4-4-16,2-6 0 15,2-4 8-15,5-4-12 0,5-5 6 16,4-4-2-16,0-4 0 0,5-4 0 15,1-4 1-15,1 2-6 0,1 0 8 16,-3 5-3-16,-1 3 0 0,-3 5-2 16,-1 6 2-16,-1 6 0 15,0 4 0-15,-2 6-2 0,-2 3-3 16,-2 1 8-16,-2 7-4 0,1 4-3 15,-4 6 7-15,-2 4-4 0,-3 4 0 16,-1 3 2-16,-1 3 1 0,-6 1-2 16,-1 0 0-16,-2 0 4 0,-3-1-6 15,1-1 4-15,-1-1 0 16,0-4-2-16,3-1 0 0,0-5 2 15,5-3-3-15,2-6-33 0,1 1-13 16,1-4-52-16,0-1-23 0,1-1-104 16,-3-5-733-16</inkml:trace>
  <inkml:trace contextRef="#ctx0" brushRef="#br0" timeOffset="184065.5279">22888 3725 862 0,'5'-6'0'0,"-2"3"206"0,0 0-120 16,-2 3-14-16,-1 0-26 15,0 3-22-15,-4 8 3 0,-4 8 29 16,-4 3-13-16,0 2-15 0,-2 0-7 15,1-3-2-15,2-2-12 0,0-2-8 16,4-1 2-16,-1-2 2 0,3 0-5 16,1-3 4-16,1 2-4 15,0-6-88-15,3-2 17 0,-2-1-27 16,-1-3-87-16,3-1-146 0</inkml:trace>
  <inkml:trace contextRef="#ctx0" brushRef="#br0" timeOffset="184221.5369">22990 3384 895 0,'3'-9'0'16,"1"4"132"-16,0-1-83 15,2 6-43-15,1 2-11 0,-2 7-66 16,0 8-113-16,-5 7-117 0</inkml:trace>
  <inkml:trace contextRef="#ctx0" brushRef="#br0" timeOffset="184609.559">23000 3837 871 0,'-8'14'0'0,"1"2"262"16,-1-2-153-16,1-2-43 0,1 0-9 15,-2-2-9-15,3-4-10 16,-1-1-18-16,4-1-1 0,2-3-2 15,0 0-7-15,0 0-5 0,0-1 8 16,0-3-4-16,0-4-1 0,4-7-1 16,2 0-11-16,5-3-3 0,1-5 2 15,2 0-7-15,2-3-12 0,1 1 11 16,2 1-5-16,2 0-9 15,-3 2 14-15,1 5 5 0,-2 5-1 16,-3 4 10-16,-2 7-1 0,-4 0 0 16,2 3 0-16,-3 9-2 0,-1 1 0 15,-2 5 4-15,-1 2-2 0,-3 1 0 16,0 1 0-16,-3 1 0 15,-4-5 0-15,-1 2-2 0,0-4 2 16,0-2 0-16,-1-1 0 0,4 2-2 16,0-4-41-16,3-3-22 0,-2 2-6 15,3-6-37-15,1 1-12 0,0 0-133 16,-2-5-300-16</inkml:trace>
  <inkml:trace contextRef="#ctx0" brushRef="#br0" timeOffset="184859.5734">23484 3330 784 0,'3'-4'0'0,"1"4"251"16,-4 8-169-16,-4 14-30 0,-4 14 29 15,-7 14-22-15,-5 8-20 16,-1 5-8-16,-3-1-5 0,2-6-11 16,1-5-12-16,2-9 1 0,1-7-1 15,4-5-3-15,2-3 0 0,3-6-39 16,1-1-43-16,2-3-13 0,-2-6-79 15,2-4-300-15</inkml:trace>
  <inkml:trace contextRef="#ctx0" brushRef="#br0" timeOffset="185775.6258">23426 3687 811 0,'20'0'0'0,"0"2"275"0,2 1-166 15,1-3-52-15,-3 0-21 0,0 0-15 16,-2-4-14-16,0-3-3 0,-5 0-4 15,-1-3 0-15,-3-2 7 0,-2-1-6 16,-3-1 3-16,-3 1-1 16,-1 3 0-16,0 3 1 0,-1 1 1 15,-4 5-5-15,-4 1 0 0,-4 3-6 16,-5 11 3-16,-2 5 2 0,0 7 2 15,-3 8-2-15,1 0 0 0,4 4 2 16,-2-1-2-16,4 0 2 16,4-4 0-16,3-4-2 0,6-3 1 15,5-1 0-15,-2-5 0 0,3-4 0 16,4-3 2-16,1-5-3 0,3-4 2 15,1 0 2-15,3-4-5 0,2 0 4 16,1-7 1-16,1-4-4 16,-1-2-4-16,0-2 0 0,2-4-2 15,-3-4 8-15,2-2-2 0,0-7-5 16,0 0 10-16,3 1-8 0,0 1 2 15,-3 5 1-15,-2 5-2 0,-9 8 2 16,-3 5 1-16,-3 6 0 0,-2 1 0 16,-3 8-7-16,-4 6 6 15,-4 6-1-15,-2 3 4 0,-1 2 0 16,0 1-2-16,1 2 0 0,2 0 0 15,4-3 0-15,2-3 0 0,0-1 1 16,3-3-6-16,2-2 7 0,0-4-4 16,4-1-3-16,3-5 6 15,7 3-2-15,-4-9-5 0,4-1 9 16,2-6-4-16,-6-11-2 0,8 3 6 15,-1-2-1-15,2-4-2 0,0-5 0 16,3-4 4-16,-3-6-2 0,3-4 1 16,1-3-1-16,1-7-3 15,2-3 2-15,1-3 0 0,-2 0-1 16,-3 2 0-16,-1 10 9 0,-8 7 2 15,0 9 8-15,-6 14 0 0,-3 6 3 16,-2 8-1-16,-5 4-11 0,-6 17-14 16,-8 16 8-16,-6 21 31 15,-7 13-14-15,-5 10-11 0,-3 9-6 16,-3 9-3-16,-1-2 4 0,0 2-3 15,-2-9-3-15,2-11 2 0,6-4 2 16,4-7-3-16,7-7-20 0,6-5 3 16,2-12-7-16,5-4-5 15,11-7-20-15,1-9-20 0,6-6 42 16,7-8 14-16,4-8-2 0,4-2 12 15,4-9 3-15,1-6 0 0,3-8 0 16,0-4 26-16,-1-9 4 0,0-8-2 16,0-8-12-16,-1-7-14 15,0-8 3-15,-9-5-5 0,-1-3 0 16,-10 0 0-16,-5 4 1 0,-2 6-1 15,-7 13 16-15,-6 12 12 0,0 12-8 16,-1 11-1-16,3 8-7 0,2 7-10 16,0 3-3-16,0 11-17 0,-1 7-54 15,0 6-31-15,1 2-79 16,1-5-286-16</inkml:trace>
  <inkml:trace contextRef="#ctx0" brushRef="#br0" timeOffset="186142.6467">24138 3775 861 0,'0'-21'0'0,"-3"2"259"0,-3 2-144 16,-4 7-37-16,0 2-4 0,-2 8-32 15,-8 4-14-15,-2 10-7 16,-3 7 0-16,3 6-10 0,2 2-7 15,5 1 0-15,3 1-4 0,4-2 0 16,3-2-7-16,4-6-19 0,1-1-20 16,3-6 8-16,1-2-2 0,3-4 5 15,3-7 21-15,0-1 7 0,1 0-1 16,2-8 9-16,-2-5-1 15,2-2 0-15,0-6 0 0,2 2 2 16,2-5-2-16,-4-1 0 0,2-1 3 16,-1 1-11-16,-3 5 7 0,-6 8-5 15,3 6 2-15,-8 6 4 0,-5 7 0 16,-1 12-12-16,-9 7 20 15,0 5-10-15,2 1 0 0,2-3 4 16,2 3-4-16,3-5-171 0,3-4 12 16,0-2-105-16,3-8-241 0</inkml:trace>
  <inkml:trace contextRef="#ctx0" brushRef="#br0" timeOffset="186553.6703">24301 3749 919 0,'-3'-4'0'15,"-4"4"277"-15,-3 0-197 0,-3 10-46 16,-3 9-13-16,-4 7 5 0,2 5-9 16,2 1-4-16,2 1-3 0,2 0-6 15,4-4 0-15,1-3 1 0,4-6-5 16,3-1 0-16,2-5 0 15,3-2 1-15,3-1-1 0,2-4 0 16,8-3-4-16,3-4-12 0,2-1 1 16,1-7 2-16,-1-5-14 0,2-4 24 15,-3-2-1-15,1-4-2 0,0-5 10 16,-4-4-2-16,-3-3-4 15,-3-1 2-15,0 1 6 0,-8 9 2 16,2 6 15-16,-5 9 5 0,-2 6 2 16,0 5 4-16,-6 2-8 0,-7 12-17 15,-5 10-3-15,2 8 5 0,-3 4 1 16,4 0 5-16,7 2-7 15,-2-5-2-15,5-4 8 0,2 0-9 16,2-5-11-16,0-1 8 0,4-2 1 16,4-4-7-16,3-3-9 0,6-3-28 15,-2-4-63-15,3-4-42 0,-1-2-110 16</inkml:trace>
  <inkml:trace contextRef="#ctx0" brushRef="#br0" timeOffset="187248.71">24661 3806 498 0,'5'-4'0'16,"-2"2"210"-16,-1 0-97 15,-1 0 15-15,-1-1-46 0,0 1 7 16,0 0-3-16,0 0-21 0,-4 2-6 15,-3 0-11-15,-4 0-12 0,-3 4-21 16,0 3-2-16,-2 5-1 16,0 3-7-16,3-1-6 0,-1 1 2 15,3-1 3-15,2-2-5 0,3 0-2 16,5 1 2-16,-1-4-19 0,2 1 20 15,2 3 0-15,2-2-10 0,3 3 10 16,0 3 0-16,3-3-22 0,-4 3 16 16,0 3-4-16,-3-5-2 15,-1-1 13-15,-2 1-2 0,0-4-5 16,-4 1 10-16,-1-4-2 0,-4-1-4 15,-4-2 4-15,-1-2 11 0,-7 0-14 16,-1-2 2-16,0-1-2 0,-5 1-157 16,1-1-98-16,0-1-720 15</inkml:trace>
  <inkml:trace contextRef="#ctx0" brushRef="#br0" timeOffset="202802.5995">22040 4359 568 0,'1'-2'0'0,"1"-1"208"0,2 2-107 16,-1-1-17-16,1 0-39 16,3 0-17-16,-1-3-3 0,2 2 0 15,2 3 5-15,0-1 7 0,2 1-2 16,0 0-6-16,-3-1 5 0,3 1-2 15,1-1-8-15,4 1-1 16,3 3-1-16,3 0-10 0,0 1 1 16,4-2-4-16,-1 2 2 0,1-2-8 15,1-2 8-15,-1 0-3 0,1 0-1 16,1 0 8-16,0 0-4 0,0 0-1 15,1-5 2-15,-2 4-5 0,0 0-3 16,-1-1 3-16,0 2-4 0,0 0-4 16,0 0 2-16,2 1 5 15,-1 0-7-15,0 0 0 0,4 0 2 16,-1 0-2-16,2-1 2 0,-2 0 1 15,0 2-3-15,-2-2 2 0,-3 0 1 16,1 0-4-16,-2 0 4 0,-4 0 1 16,2 0-1-16,-1 0 6 15,0 0 1-15,0 0-8 0,-1 0 8 16,0 1-8-16,1 1-2 0,-1-2 2 15,1 0 1-15,0 2-2 0,1-2 0 16,2 0 3-16,3 0-5 16,-2 0 4-16,0 0 1 0,-4-3 2 15,-1 1 6-15,-3 0 0 0,0-1-4 16,-2 2 4-16,-2 0-6 0,0-1-2 15,-1 0 5-15,2 0-7 0,1 2-2 16,3-1 2-16,0 1 6 0,0-1-10 16,0 1 6-16,1-1 3 15,-2 0-3-15,5-2 8 0,-1 2-2 16,0 0-3-16,-3-1 6 0,1 2-3 15,-5-3-8-15,0 3 7 0,-2 0-5 16,2 0-4-16,0 0 2 0,0 0 4 16,3 0-6-16,0 0 2 15,3 0 2-15,0 0-5 0,3 0 4 16,-5 5-1-16,1-4-2 0,-3-1 2 15,-3 2 3-15,1-2-4 0,-2 0 0 16,0 0 11-16,0 0-9 0,-4 0 7 16,0 0-5-16,0 0-1 15,2-3 5-15,0 3-5 0,0-2-2 16,1-1 6-16,-1 3-6 0,2-2-2 15,0 0 1-15,0 1 1 0,0 1-2 16,0 0 2-16,-4 0 2 0,-3 0-5 16,-4 0 2-16,1 0 1 15,1 0-2-15,-3 0 2 0,2 0 3 16,-1 0-8-16,1 0 5 0,2 1 0 15,2 1-2-15,-2-2 2 0,1 1-1 16,0-1-2-16,-2 0 4 0,3 0 0 16,-3-1-4-16,-3 0 4 15,3 0 2-15,-4 1-7 0,0 0 6 16,1-1-5-16,-1 1 0 0,0 0 3 15,-1-2-1-15,1 2 0 0,4-2 0 16,-3 0-5-16,3 2-6 0,-2 0 1 16,-2 0-12-16,0 0-16 15,0-1 2-15,0-1-13 0,0 2-20 16,-3 0 9-16,-4 0-4 0,-3 0-75 15,-6 0-47-15,0 0-149 0</inkml:trace>
  <inkml:trace contextRef="#ctx0" brushRef="#br0" timeOffset="204979.7242">20241 4600 559 0,'2'-7'0'0,"0"0"217"15,-1 3-110-15,0 4-19 0,0-3-35 16,-1 3-12-16,1 0 1 0,-1 0-7 15,0 3-23-15,-2 11-8 0,-5 11 25 16,-3 15 8-16,-4 11 14 0,-4 7-7 16,-2 6 1-16,0 1-8 15,-1-4-14-15,3-1-8 0,0 0-6 16,2-2 3-16,3-3-7 0,0-3-6 15,2-6 2-15,4-6 2 0,1-5-4 16,3-5 2-16,4-5 4 0,-1-1-5 16,4-7-3-16,3-4 4 0,3-2-2 15,4-1 1-15,4-3-2 16,6 1-1-16,6-2 5 0,5 0-4 15,3-1-2-15,5 0 0 0,0 1-6 16,-2 0-10-16,-2-2 7 0,-2 1-1 16,-8-3-1-16,-2-2 10 0,-3 1-4 15,-4-1 1-15,-3 0 6 16,-2 0-4-16,-4-3-6 0,-2 1 9 15,0-1 6-15,-4-1-6 0,-2-1 6 16,-2-3-4-16,-1 1 2 0,0-5 4 16,-2-2-4-16,-4-3-2 0,-1-2 0 15,0 2 3-15,-1-1-4 16,0 1 4-16,4 2 3 0,-2 3-9 15,2 3 8-15,1 0 2 0,0 4-2 16,1-1 5-16,-1 4 5 0,3 1 2 16,0 1-2-16,0 1-14 0,0 6 0 15,4 3-6-15,4 2 6 0,3 1 0 16,4 1 0-16,2 1 5 15,3-3-6-15,-2 0 2 0,-1-1 0 16,-6 0-2-16,-1-2 2 0,-2 1 2 16,-4 0-7-16,-3 1 8 0,-1 0-4 15,-6 3 0-15,-4 3 20 0,-3 2 0 16,-3-1-4-16,0 3 4 15,0-2-6-15,1 2-8 0,-1 0 3 16,3-1-10-16,1-1 0 0,1 0 2 16,2-1 1-16,1 0-2 0,0-4-37 15,0-1-14-15,3 0-37 0,1-2-29 16,1 0-84-16,0-7-417 15</inkml:trace>
  <inkml:trace contextRef="#ctx0" brushRef="#br0" timeOffset="205862.7747">20948 5382 908 0,'0'-7'0'0,"0"-2"206"16,6 6-159-16,4-4 31 0,0-3-23 15,4 4-15-15,0 0-15 0,1 0-2 16,3 2-3-16,0 2-6 15,0 2 1-15,-2 2-4 0,-2 9-2 16,-3 5 2-16,-4 4 1 0,-1 6 6 16,-5 5 2-16,-1 3-4 0,-3 0-1 15,-4 2-3-15,-3 0-5 0,-1-4-7 16,-2-3 0-16,0-2 7 0,1-4-7 15,-2-2 0-15,2-6 7 0,1-2-7 16,1-3 0-16,2-5 6 16,3 0-6-16,1-4 0 0,3 0 9 15,0-1-3-15,1 0 10 0,0-3-1 16,1-6-5-16,2-5-6 0,4-3-5 15,4-7-1-15,0-4 4 16,6-3-2-16,3-5-2 0,1-2 2 16,3 1 0-16,0-4-16 0,-2 2 13 15,3 4-2-15,-3 4-1 0,-2 6 7 16,1 8-1-16,-4 3 0 0,4 6-3 15,-3 5 1-15,1 3-1 16,-3 2 2-16,-2 9 0 0,-3 8-6 16,-3 4 8-16,-5 5-2 0,-2 7-1 15,-1-1 4-15,-5-2 0 0,1 2-2 16,-1-5 0-16,-1-1 5 0,1 0-6 15,-3-2 2-15,3 0 3 0,-3-2-6 16,0 1 4-16,0-2 2 16,0-3-6-16,2-1 4 0,1-6-2 15,1-2-2-15,3-2-1 0,1-1-14 16,0-2-19-16,8-3-5 0,2-3-25 15,3 0-53-15,-1-5-34 0,1-7-202 16</inkml:trace>
  <inkml:trace contextRef="#ctx0" brushRef="#br0" timeOffset="207217.8522">21620 5600 722 0,'-2'0'0'0,"1"2"204"16,1-2-149-16,2 0-10 15,2 0 14-15,5-2 8 0,2-3-14 16,3-6-5-16,5-4-3 0,0-4 6 16,0-6-2-16,3-1-7 0,-2-6-7 15,1-2-1-15,-1-4 0 0,-1-2-15 16,-3-3-7-16,0 0-1 15,0 1-8-15,-2-1-3 0,-1 5 0 16,-2 3 4-16,-4 7-4 0,-2 8 0 16,-4 8 2-16,-1 7-4 0,0 4-11 15,-4 2 8-15,-7 12-13 0,-7 11 15 16,-7 18 3-16,-9 12 0 15,-2 9 0-15,-2 5 9 0,2 3-14 16,6-2 10-16,11-8-2 0,6-8-6 16,10-10 2-16,3-5-3 0,5-5-2 15,6-4 9-15,3-4-4 0,2-3 0 16,2-2 2-16,0-5 3 15,1-5-5-15,1-3-9 0,-2-4-7 16,0-3-6-16,-4-1 16 0,2-8-2 16,-1-4-3-16,-1-3 6 0,0-4 0 15,-1-3 0-15,4-1 6 0,-3-4 0 16,1 4-16-16,-2 2 6 15,-4 5-3-15,-2 8-4 0,-5 5 12 16,-2 4 1-16,0 0-12 0,-5 6 5 16,-2 9 8-16,-1 2 3 0,2 3 0 15,2-2 5-15,2-3-4 0,-1-1 0 16,3-1 0-16,4-2-2 15,2-1-2-15,1-1 3 0,5-3-46 16,0-1 25-16,2-2-5 0,1-2-8 16,-1-1-2-16,2 0-31 0,-2 0-51 15,-2-8-55-15,0-1-113 0</inkml:trace>
  <inkml:trace contextRef="#ctx0" brushRef="#br0" timeOffset="207390.8621">22105 5213 894 0,'1'-6'0'16,"0"3"178"-16,4 2-142 0,-1 1-23 15,0 1-13-15,1 9 0 0,-1 6-70 16,-1 7-82-16,-2 0-226 15</inkml:trace>
  <inkml:trace contextRef="#ctx0" brushRef="#br0" timeOffset="207818.8865">22132 5584 895 0,'0'7'0'0,"0"5"210"15,-2 5-117-15,-1 2-41 0,-1 3-12 16,1-3-14-16,-1-1-2 0,-1-2-5 15,0-3 2-15,-2-2 1 16,2-4-5-16,1-2-2 0,1-2 7 16,1-1-4-16,0-1 2 0,0-1-7 15,2 0-6-15,0 0-5 0,0 0 2 16,0-6-1-16,0-3-6 0,0-3-15 15,8-3 8-15,1-2-10 16,4-3 3-16,1-4-4 0,3-4-6 16,3-1 9-16,0-3 0 0,2 1 3 15,0 2 12-15,0 4-2 0,-3 9 5 16,-1 2 0-16,-2 10 2 0,-3 2-8 15,0 2 10-15,-1 10-5 0,-4 7-3 16,-1 6 7-16,-4 7-2 0,-2 1 2 16,-1 1 4-16,-1-1 0 15,-2-5-7-15,1-3 0 0,1 0 12 16,-2-3-12-16,2-3 0 0,-1-2 5 15,-2-1-6-15,3 1-53 0,-2-6-31 16,-2 4-77-16,-2-6-77 0,-2-1-175 16</inkml:trace>
  <inkml:trace contextRef="#ctx0" brushRef="#br0" timeOffset="208351.917">22623 5157 779 0,'17'-29'0'0,"-3"8"224"15,-6 9-127-15,-4 9-7 0,-3 3-22 16,-1 17-55-16,-4 12 6 0,-8 17 31 16,-7 12-8-16,-2 4-21 15,-2 2-9-15,1-6 1 0,2-7-5 16,2-6-3-16,3-10 3 0,3-4-5 15,2-3-5-15,0-8 4 0,4 1 1 16,0-8-4-16,3-3-12 0,0-2-5 16,1-4-13-16,2-1-9 15,0-3-13-15,4 0 8 0,6-3 28 16,3-8 2-16,4-4-9 0,2-5-4 15,5-4 13-15,1-3 1 0,4-3 13 16,-1-2-3-16,1-1-17 0,-1 0 20 16,-5 1-2-16,-3 3 2 15,-3 3 2-15,-5 7 16 0,-3 7 9 16,-2 4 2-16,-3 4-7 0,1 4-12 15,-3 0 1-15,-1 0-1 0,-1 4-1 16,-1 3 1-16,-5 3 3 0,-4 7-2 16,-5 3 4-16,-3 4-4 15,-4 5 3-15,-1 2 3 0,0 3-2 16,5-2-2-16,2-3-2 0,7-3-6 15,2-1-1-15,5-4 6 0,2-1-5 16,0-4-7-16,3-3 6 0,3 1 4 16,2-2-6-16,3-3 6 15,2 2-3-15,1-6-5 0,2-1 2 16,2 1 8-16,0-2-12 0,3 0-6 15,-2-1-39-15,-1-2-64 0,-3 0-99 16,-7-6-398-16</inkml:trace>
  <inkml:trace contextRef="#ctx0" brushRef="#br0" timeOffset="209083.9589">21592 6645 960 0,'3'-15'0'0,"0"5"167"15,-3 0-57-15,0 2-18 0,-2 5-33 16,-8 3-32-16,-5 4-18 15,-6 13 0-15,-10 6 2 0,-1 11 9 16,1 3-5-16,1 3-8 0,7-1 2 16,8-5-4-16,5-7-9 0,7-6 5 15,3-1 0-15,1-1-2 0,6-2 2 16,3-3 5-16,0-3-8 15,4-5-19-15,2-3 10 0,2-3-3 16,2-3 11-16,3-7-6 0,-1-6-1 16,0-1 10-16,-3-5 0 0,1-4-4 15,-2-4 6-15,-2-3 2 0,1-1-5 16,-1-1 2-16,1 1 4 15,-3 5-5-15,-4 8 0 0,-2 7 13 16,-5 9-9-16,0 5 8 0,-3 0 3 16,0 8-15-16,-4 11 0 0,-3 8 22 15,-3 7-5-15,3 2 2 0,0-4-8 16,1 0-9-16,3-2 3 15,2-6-3-15,1 2-1 0,0-3-2 16,6-5-34-16,1 0-28 0,4-2-15 16,6-1-40-16,1-6-62 0,2-2-58 15,1-6-139-15</inkml:trace>
  <inkml:trace contextRef="#ctx0" brushRef="#br0" timeOffset="209507.9831">21926 6874 504 0,'15'-34'0'0,"-2"-1"220"16,-1 4-112-16,-6 2 8 0,-4 4-26 15,-2 9-8-15,-3 3-4 0,-9 6-18 16,-3 2-14-16,-3 5 4 0,-4 5-12 15,-2 10-13-15,3 4-15 16,0 5-3-16,5 1 1 0,2-2-6 16,2 0-4-16,3 0 4 0,2-2 3 15,2 0-6-15,4 1 2 0,1-2-1 16,0-2 0-16,6-3-6 0,2-4-3 15,3-2-4-15,4-4 11 16,1-4 1-16,2-1-7 0,2-2 12 16,2-10-5-16,-2-5-2 0,2-6 6 15,0-2 0-15,2-8-6 0,2-3 5 16,0-5-1-16,-2-4-2 0,-1-1 2 15,1-4 0-15,-4-2-2 16,1 4 2-16,-4 2 3 0,-2 7 2 16,-5 10 4-16,-4 8-4 0,-3 15-1 15,-1 2 9-15,-2 4 1 0,0 9-17 16,-8 13 1-16,-4 13 2 0,-2 12 13 15,-4 2-4-15,2 1-5 0,-1-1-4 16,4-3 2-16,3-3-2 16,2-4-2-16,5-3 2 0,3-4-3 15,0-5-48-15,5-3 6 0,6-3-37 16,3-4-36-16,1-2-17 0,4-3-63 15,-2-7-177-15</inkml:trace>
  <inkml:trace contextRef="#ctx0" brushRef="#br0" timeOffset="210141.0194">22372 6803 594 0,'15'-36'0'0,"-4"1"163"0,-4 3-77 15,-5 8 8-15,-3 3 3 0,-3 9-30 16,-5 3-6-16,-4 5-14 16,-2 4-19-16,-3 8-1 0,-2 7-9 15,-1 9-3-15,-1 2-6 0,1 4-4 16,2 4 4-16,1-2 0 0,5 1-11 15,0-2 4-15,5-4 5 0,4-5-8 16,3-1 1-16,1-6-1 16,1-4-7-16,6-2 10 0,4-3-2 15,3-5 0-15,6-1-2 0,1-1 3 16,-1-8-2-16,0-3 2 0,1-5 2 15,-3-5-2-15,-1-3 8 0,0-5 11 16,1-5-2-16,-2-3-3 16,2-6-6-16,1-4-2 0,1-3 0 15,3-5-5-15,-3 1-1 0,1 9 1 16,-4 1 0-16,-5 12-4 0,-3 4 4 15,-5 9 0-15,-3 7-4 0,-1 5 4 16,0 4 15-16,-3 4-12 16,-4 8 0-16,-4 14-8 0,-3 10 3 15,-1 12 0-15,-4 9 5 0,1 3-7 16,1 4 4-16,-1-1 3 0,2-4-4 15,2-4 1-15,2-5-2 0,3-10 0 16,5-5 0-16,2-9 0 16,2-2-2-16,0-4 1 0,4-4-6 15,2-4-5-15,5-1 4 0,0-5-1 16,3-2-8-16,2-6 4 0,0-6 1 15,1-5-3-15,0-5 10 0,0-3 4 16,-1-6-1-16,1-4 4 16,0-2-1-16,-3-2-1 0,2 0 0 15,-2 6 2-15,0 5-2 0,-4 9 0 16,-5 9 1-16,-3 6-1 0,-2 4 0 15,0 7-1-15,0 12-6 0,-5 8 14 16,-2 6-1-16,2 2-6 16,0 1 0-16,0-6 7 0,1 0-8 15,0-3 2-15,3-5 0 0,-1-1-1 16,4-1-19-16,-1-2-32 0,3-2-34 15,2-2-29-15,1-4-82 0,-3 0-234 16</inkml:trace>
  <inkml:trace contextRef="#ctx0" brushRef="#br0" timeOffset="210906.0631">22791 6786 739 0,'13'-19'0'16,"-1"4"216"-16,-2 2-129 15,1 2-24-15,-2-1-24 0,1 4-15 16,0-1-13-16,-3 2 0 0,0-1 12 16,-2 1 3-16,0-3 2 0,-2 4 1 15,-1 0-4-15,-2 1 16 0,0 1-6 16,-1 2-12-16,-5 2-13 15,-4 4-8-15,-7 11 2 0,-3 8-8 16,0 6 8-16,-3-2-2 0,6 2-3 16,4-4 2-16,2-4 0 0,6-1-5 15,3-3 7-15,0-1-3 0,2-3 0 16,0 0 0-16,2-2 2 0,1-1-3 15,1 0 2-15,2-2 1 0,0-3-3 16,0 0 2-16,3-3 0 16,-1-1-2-16,3-1-3 0,2-1 4 15,4-6-9-15,1-5 10 0,2-3-2 16,1-1-2-16,1-3 6 0,0-3-2 15,1 2-1-15,0-3-7 0,0-2-2 16,-5 6-9-16,2 1 17 16,-2 4-4-16,-4 5-2 0,2 5 7 15,-6 3 0-15,-2 2-7 0,-1 9 9 16,-2 5-3-16,-5 6 2 0,1 3 10 15,-1 2-3-15,-5-3-2 16,-1 0 4-16,-2-3-5 0,0-2-6 16,-2-2 2-16,3-5 4 0,0-3-7 15,1-4 4-15,2 0 1 0,2-2-4 16,0-1 2-16,2 1 1 0,0-2-3 15,0 0 2-15,0 0 2 0,6-8-8 16,0 0 0-16,0-7-1 16,4 1 0-16,2-5 4 0,1-1-3 15,3-4 1-15,2-2 1 0,2-1 0 16,0 0 1-16,2 1 2 0,-2 3 0 15,1 4-3-15,-1 7 4 0,-4 5-2 16,1 3-1-16,-1 4 4 16,-2 2 4-16,-1 7-6 0,-2 6 0 15,-4 6 3-15,0 4-4 0,-6 1 2 16,1 6 1-16,-2-3-3 0,-2 0 2 15,-3-1 7-15,-4-6-4 0,0 0 4 16,-3-2-1-16,-1-5-2 16,0 1 7-16,-3-3-8 0,-1-2-6 15,2-2 4-15,-2-1 4 0,4-2-10 16,2-3-1-16,1 0-25 0,3-3-26 15,4 0-4-15,0-5-5 0,3-3-72 16,4-3-46-16,3-6-90 16,2-1-366-16</inkml:trace>
  <inkml:trace contextRef="#ctx0" brushRef="#br0" timeOffset="211461.0949">23468 6812 663 0,'31'-13'0'0,"-1"0"296"16,-5-2-200-16,-3 0-16 0,-3-2-35 15,-6-1-13-15,-2 0-1 0,-3 1-3 16,-5 1-8-16,0-2 3 0,-3 1 3 15,0 3-7-15,-3 4-5 0,0 6-7 16,-4 1-9-16,-4 3-5 16,-3 10 9-16,-6 8-3 0,-1 8-1 15,2 4 4-15,-2 3 4 0,6 0-5 16,0-1 1-16,5-3 1 0,4-3-3 15,2-4 0-15,4-3 22 0,0-3-10 16,2-2-2-16,1-2-3 0,5-3-4 16,0-4 6-16,3 0-2 15,2-3-4-15,3-2 0 0,2 0 1 16,1-5-5-16,0-1 2 0,2-4 1 15,1-5-3-15,1-2 2 0,1-2 2 16,4-5-5-16,-3-1 4 0,1-2-1 16,-2-3-1-16,-1 1 0 15,-6 2 1-15,-1-2-1 0,-3 8 0 16,-2 3 3-16,-3 4-5 0,-4 9 4 15,-1-3-2-15,-1 6-4 0,-1 1 8 16,-1-1-4-16,0 3 0 0,0 11-9 16,0 2 7-16,0 9 2 15,0 3 0-15,0 2 2 0,0 2-2 16,-2-4 0-16,1 2 2 0,-1-3-3 15,0-2 2-15,1 2-1 0,-2-5 0 16,-1 0 0-16,0-3 3 0,-1-1-3 16,-3-1 0-16,1-3 13 0,0 0-10 15,-3-3 2-15,0-3 0 16,-2-1-2-16,-2 0 2 0,-2-4-3 15,-1 0-4-15,0-1 4 0,0 0-4 16,3 0-40-16,3-1-18 0,2-4-56 16,2-1-146-16,2-3-391 0</inkml:trace>
  <inkml:trace contextRef="#ctx0" brushRef="#br0" timeOffset="211585.102">24004 6970 1018 0,'-3'-7'0'0,"-6"-3"-362"0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14748E9" units="dev"/>
        </inkml:traceFormat>
        <inkml:channelProperties>
          <inkml:channelProperty channel="X" name="resolution" value="1100.44995" units="1/cm"/>
          <inkml:channelProperty channel="Y" name="resolution" value="1936.1261" units="1/cm"/>
          <inkml:channelProperty channel="F" name="resolution" value="5.68611" units="1/cm"/>
          <inkml:channelProperty channel="T" name="resolution" value="1" units="1/dev"/>
        </inkml:channelProperties>
      </inkml:inkSource>
      <inkml:timestamp xml:id="ts0" timeString="2017-09-13T10:51:28.770"/>
    </inkml:context>
    <inkml:brush xml:id="br0">
      <inkml:brushProperty name="width" value="0.05292" units="cm"/>
      <inkml:brushProperty name="height" value="0.05292" units="cm"/>
      <inkml:brushProperty name="color" value="#FF0000"/>
    </inkml:brush>
  </inkml:definitions>
  <inkml:trace contextRef="#ctx0" brushRef="#br0">20683 4216 402 0,'-1'-1'0'15,"1"0"126"-15,0 0-44 16,0 0-12-16,0 0-21 0,0-1 1 15,0 2 3-15,0 0-23 0,0 0-9 16,0 0-5-16,0 0-5 0,0 0-6 16,0 0 7-16,0 4 11 0,2 0 8 15,2 3-5-15,0-5 0 16,2 1 1-16,3 0 6 0,1-2 2 15,1 1-6-15,2-2-5 0,1 0-5 16,2 0-4-16,0 0-5 0,1 0-5 16,2-1-2-16,-1 1-3 0,3-1 0 15,1 1 9-15,-2-1-9 16,2-2 0-16,2 2 12 0,-2-1-4 15,-1-1 1-15,0 1-2 0,1-1 1 16,-2 1-2-16,2 2 0 0,-4 0-3 16,3 0 0-16,-1 0-2 0,-1 0-2 15,1 2 2-15,0 3 3 16,0-3-6-16,-1 0 4 0,1 2-1 15,3-1-3-15,-3-1 4 0,2 0-2 16,1 1 0-16,-2-3 0 0,1 0 2 16,-2 0-3-16,0 1 2 0,-3-1 0 15,-2 1-2-15,1 2 2 16,-2-3 2-16,0 2-3 0,1 0-1 15,1 0 1-15,2 1 0 0,0-2 0 16,1 0 1-16,2 0-1 0,-2-1 0 16,2-1 0-16,1 2 1 0,-2 1 0 15,0-1 5-15,1 0-5 16,-1-1 3-16,2 0 1 0,-1 0-6 15,1-2 2-15,1 1 9 0,-2 0-12 16,1 1 4-16,1 0-1 0,-3 0-2 16,1 0 2-16,-1 0 0 0,0 0-1 15,-1-1 0-15,2 1 3 16,-1 0-5-16,-3 0 4 0,0-1 0 15,-2-2-4-15,1 0 4 0,-4 1 2 16,1 1-2-16,0 0 3 0,-4 1 0 16,0-1-5-16,-5-1 0 0,2 2 3 15,-2 0-3-15,1 0 0 16,-2 0 0-16,-1 0 0 0,1 0 1 15,1 0-1-15,-1 0 0 0,-2 0 0 16,0 0 0-16,-1 0-47 0,0 0-14 16,-7 2-36-16,-3 0-119 0,-8-2-239 15</inkml:trace>
  <inkml:trace contextRef="#ctx0" brushRef="#br0" timeOffset="601.0343">20620 4449 564 0,'0'0'0'0,"3"0"67"15,6 0 33-15,3 0 29 0,6 0-29 16,7-6-39-16,1 6-9 0,1-2-7 15,4-1-9-15,2 2 1 0,2-1-5 16,2 1-5-16,2 1-4 16,-1-2-5-16,4 0 3 0,0-1 0 15,3 0-4-15,4 1 0 0,2 2-3 16,0 0 1-16,0 0 4 0,-2 1-3 15,-4 3 0-15,2 1 2 16,-3-1-5-16,-1 1-12 0,-2-3 9 16,1 4-4-16,-2-4-2 0,-1 3 0 15,0-3 0-15,-3 0-4 0,-3-1 0 16,-1 1 8-16,-4-2-11 0,-2 0 6 15,-3 1 0-15,-5 1-4 16,-3-2-1-16,-2 0 7 0,-5 0-9 16,0 0 8-16,-4 0-6 0,0 0 1 15,-4 0 2-15,1 0-2 0,-1 0-31 16,0 0 1-16,0 0-14 0,0 0-41 15,-1 0-17-15,-6 0-39 16,-7 0-130-16,-2-5-112 0</inkml:trace>
  <inkml:trace contextRef="#ctx0" brushRef="#br0" timeOffset="3256.1861">4498 4388 613 0,'-4'-5'0'16,"0"-3"129"-16,-1-3-60 0,-2 2-5 15,-1-1 9-15,-2-4-33 16,-3 4-19-16,-1-2-7 0,-1-1-6 15,-2 1 6-15,0 3 1 0,-4-2 1 16,0 3 1-16,-3-2 5 0,-3-3-4 16,-1 3 1-16,1-2-3 0,-4-1-2 15,-2 2-7-15,-3-3-3 16,-2 0 4-16,-4 1-3 0,-2 1 1 15,-1-1 1-15,-2 1 0 0,0 3-5 16,-2 1 1-16,2 4 1 0,-1-3 0 16,3 0 7-16,4 0-1 0,3-1-4 15,3 0 3-15,1 2 2 0,-1-4-6 16,2 0 2-16,2 5-1 15,1-2-2-15,1 2 2 0,0-3-4 16,0 1-1-16,-1 1 2 0,2 0 4 16,-2 2-8-16,0-3 2 0,2 4 11 15,1 0-8-15,0 3 5 0,1 0-4 16,3 0-6-16,2 0 2 15,1 0 5-15,2 3-6 0,-3 0 0 16,0 1 2-16,-4 1-4 0,-1 0 4 16,-1 4 1-16,-3 0-4 0,-1 3 2 15,1-1 2-15,-1 2-3 0,1 1-4 16,-3-3 5-16,0 1-2 15,3-2 2-15,0 1 1 0,0-2-2 16,-1 0 0-16,2 0 1 0,-1 2-2 16,1-3 2-16,0 5 0 0,0-1-1 15,-2-1 0-15,1 3 2 0,0-3-2 16,5 1 0-16,-3 1 3 0,4-3-3 15,2 0 0-15,2-1 6 16,3 1-7-16,0 1 2 0,0 0 6 16,0 3-8-16,0-1 2 0,0 3 2 15,1-1-3-15,1 2 0 0,1 0 7 16,0-1-8-16,-1 1 2 0,2 3 1 15,-1-4-2-15,1 3 0 16,2 1 3-16,1 0-3 0,2 2 0 16,2 0 1-16,-1-1-1 0,1-2 0 15,-1 4 4-15,1-5-6 0,-1 2 4 16,2 1 2-16,2-3-5 0,-2 1 2 15,3 1 2-15,1-3-5 16,1 0 4-16,0 0-1 0,0 0-2 16,0-1 2-16,2 2 2 0,-1-2-4 15,3 1 2-15,-1 0 1 0,1-2-3 16,-2-1 2-16,1 0 0 0,-1-2-1 15,1 1 0-15,0 1 3 16,1 1-4-16,0-1 2 0,1 3 1 16,0-1-4-16,0 0 2 0,1 0 4 15,3-1-7-15,0-1 6 0,2-1 1 16,1 2-5-16,3-2 2 0,2 2 4 15,0 0-6-15,0-1 2 16,0 0 4-16,2-1-5 0,2 2 0 16,-1-6 6-16,2 2-3 0,-2 0 6 15,1 1-2-15,-1 0-4 0,0 1 6 16,2-2-6-16,0 0-6 0,0-1 6 15,3 0-2-15,0-1 0 16,1 0 0-16,4 1 0 0,1-3-2 16,-1 1 2-16,2-2 3 0,-1-1-7 15,2 2 6-15,2-1-3 0,-3-2 0 16,2 1 0-16,1 0 3 0,0-3-4 15,2 2 2-15,2 2 2 16,1-1-4-16,-1-1 2 0,0-1-1 16,-3 2 0-16,-1-3 0 0,-4 1 2 15,-1 0-6-15,-3-1 8 0,0 1-2 16,-1-2-4-16,-2 2 2 0,0-3 1 15,1 2-2-15,1-1 2 0,2-1 2 16,4 2-4-16,1-2 2 16,2 0 4-16,4 0-7 0,-1-1 2 15,1 0 0-15,1 0 1 0,-5-1 0 16,0 2 2-16,-2 0-3 0,-4-3 0 15,-1 1 14-15,0 0-12 16,-2 2 6-16,2 0-1 0,0 0-8 16,-1-3 2-16,0 1 8 0,2-3-4 15,1 0 1-15,-1 2 1 0,1-1-1 16,0 1 1-16,-2 0 2 0,0 2-3 15,-1 0-1-15,-3-1-3 0,0 2 0 16,-1 0 1-16,0 0-2 0,-1 0-1 16,1 0 0-16,1 3 5 15,-1-3-6-15,5 0 2 0,-1 0 4 16,2 0-3-16,1-3 3 0,-1-2-3 15,0 0-1-15,-1 0 4 0,1 2-1 16,0 2-4-16,-1-2 0 0,0 1 6 16,0-2-6-16,2-4 0 15,-1 3 5-15,2-2-5 0,-1-2 0 16,1 3 3-16,0 1-6 0,-3-4 6 15,-1 1-3-15,-2 2-1 0,-1-3 2 16,1 2 2-16,-1-1-4 0,-1-3 2 16,1 2 2-16,-1 0-5 15,-2-2 4-15,1 1 2 0,1-2-7 16,-1 2 6-16,1-1 1 0,-3-1-5 16,-1 0 2-16,0 1 3 0,-2-2-4 15,-1-1 0-15,-2 1 6 0,-1-3-3 16,-2 0 4-16,0 0 2 0,-2-2-3 15,-2 0 5-15,1-1-7 16,-3-2-4-16,0 0 0 0,0 0 10 16,-2 0-10-16,0 0 0 0,-2-1 10 15,-1-2-12-15,0 0 4 0,-3-1 4 16,-2-2-7-16,-3-1 2 0,0 1 0 15,-2-2-2-15,0 0 2 16,0 1 0-16,-3 0-2 0,-2-1 1 16,-2 3-4-16,-6-1 0 0,-4-2 5 15,-5 3-2-15,-7-1-5 0,-4 1 7 16,-4 3-2-16,-3-1-6 15,-3 0 9-15,-2 2-4 0,-4-1-15 16,-3 0-5-16,-4 3-21 0,-6 1-34 16,-4 0-2-16,-2 2-17 0,-2 4-58 15,-5-3-43-15,2-9-258 0</inkml:trace>
  <inkml:trace contextRef="#ctx0" brushRef="#br0" timeOffset="10699.6119">17678 8064 919 0,'0'0'0'15,"0"2"31"-15,0 10 42 0,-7 12 19 16,-3 10-18-16,-7 7-22 15,-1 8-18-15,-5 2 0 0,1-1 5 16,-1-1-11-16,-1-3-8 0,5-7 1 16,1-1-5-16,3-6-5 0,5-5 0 15,0-4-5-15,7-6-3 0,1-4-1 16,2-4-1-16,3 2-1 15,5-5 0-15,6 0 0 0,4-2 3 16,7-4-4-16,4 0 2 0,3 0 2 16,5-9-4-16,2-1 0 0,3-1 1 15,-3-5 0-15,-4 3 0 0,-4-1 2 16,-8-3-3-16,-3 0 2 15,-4 3-1-15,-4-1-1 0,-3 1 2 16,-2-1 3-16,-2-2-6 0,0 0 4 16,-4-1 2-16,2 0-4 0,-3 1 0 15,1 4 11-15,-1 2-1 0,0 4 2 16,0 4 0-16,0 3-1 15,0-1-2-15,0 1-6 0,-1 0 3 16,0 0 1-16,-1 5-2 0,-4 4-3 16,-4 7 2-16,-1 7-3 0,-3 7 8 15,0 9 1-15,-3 5 4 0,0 6-4 16,2 5 7-16,-2-5-3 0,3 0-3 15,4-3-1-15,2-4-5 16,2-4-3-16,1-5 3 0,1-6-4 16,1-3-2-16,0-7 2 0,2-2 1 15,-1-4-2-15,1-3-5 0,1-1-19 16,-2-1-33-16,2-3-27 0,0-3-49 15,0-1-116-15,2-5-202 16</inkml:trace>
  <inkml:trace contextRef="#ctx0" brushRef="#br0" timeOffset="11500.6577">18217 8557 1077 0,'0'-4'0'16,"0"4"196"-16,-4 0-126 0,-5 3 6 15,-7 7-37-15,-4 6-4 0,-4 8-5 16,0 5-12-16,1-1-10 16,5 2-4-16,3-1 2 0,6-2-2 15,5 1-1-15,3-3-4 0,2 1 2 16,7-5-2-16,6-1 0 0,5-3 1 15,3-4-11-15,5-4 6 0,0-6-5 16,4-3-7-16,0-4 18 16,-1-2-1-16,-1-5 0 0,-3-5-2 15,-4 2 2-15,-4-8 0 0,-6 1 3 16,-6-2-1-16,-4-3 3 0,-3-1 4 15,-9 1-1-15,-6-1-6 0,-9-4 2 16,-4 2-3-16,-6-3-2 16,-1-1 2-16,-2 1 2 0,2-2-4 15,5 2 2-15,5 0 1 0,6 1-4 16,4 0 4-16,7-1-3 0,6 1-2 15,3 0 4-15,8 2-1 0,7 1 0 16,3 3-6-16,0 5 5 0,6 1-5 16,2 4 10-16,4 2-6 15,0 2-1-15,5 5 5 0,-1 6-2 16,-2 0 0-16,-2 11-2 0,-4 3 2 15,-4 1 0-15,-7 4-3 0,-5 3 2 16,-5 0-5-16,-5 0 6 16,-6 3 0-16,-7-1-8 0,-9 1 11 15,-2 0-2-15,-5-4-2 0,-1-1 2 16,0 0-3-16,2-1-48 0,4 2 4 15,4-1-19-15,2-1-26 0,6 0-6 16,3-2-51-16,4-6-183 16,3-4-240-16</inkml:trace>
  <inkml:trace contextRef="#ctx0" brushRef="#br0" timeOffset="12883.7369">18947 8142 951 0,'-3'-9'0'0,"0"6"243"15,2 2-173-15,-1 1-18 0,-2 9-31 16,0 12-14-16,-3 11 13 0,-4 11 15 15,-2 9-10-15,-1 9-10 0,-4 3 4 16,-2 1-5-16,0-1-6 0,1-4 2 16,1-9-7-16,3-7 1 15,3-7 2-15,1-7-2 0,3-4-3 16,2-5 2-16,3-5-1 0,2-5-4 15,1-4 4-15,0-5-3 0,0-1-3 16,3-1 5-16,3-2-2 0,3-6-4 16,3-7 7-16,0-4-1 0,3-4-2 15,2-5-2-15,2-3 3 0,2-8-7 16,3 2 3-16,3-1-3 15,-1 1 1-15,0 8 5 0,-3 5-4 16,-1 7-1-16,0 7 9 0,-2 3-3 16,1 3 0-16,-1 4-3 0,-3 8 3 15,0 8 0-15,-4 8-1 16,-2 7 2-16,-4-2-2 0,-3 3 0 15,-4 0 1-15,-2-4 2 0,-7 1-2 16,-2-3 3-16,-5-3-4 0,-3-1 2 16,-4-1 7-16,-4-3-9 0,-1-3 2 15,-3-1 5-15,1-5-7 16,1 0 2-16,5-5 3 0,3-1-4 15,5 0 0-15,3-1 2 0,5-2-3 16,4 1 2-16,1-1-1 0,3 0 0 16,0 0-5-16,0 0 0 0,3 0-1 15,6 0 1-15,2-3 3 0,4-2-1 16,4 0 2-16,2-1-1 15,3 2-2-15,4-2 5 0,0 2-2 16,3 0-6-16,0-3 10 0,-1 0-3 16,-1-1 0-16,-1-3 0 0,-2 1 2 15,-1-4-3-15,-3-4-1 0,-1-4 2 16,-2-2 0-16,2-3 2 15,-5 2-1-15,-1 2-2 0,-5 2 2 16,-3 5 0-16,0 4-1 0,-4 3 0 16,-1 5 12-16,0 2-8 0,-2 2 6 15,0 0 0-15,0 0-6 16,-4 6-1-16,-4 11 0 0,-1 5-3 15,-2 5 0-15,1 2 10 0,1-4-10 16,1-3 0-16,3 1 3 0,2-3-3 16,3 0 0-16,0-4 0 0,0-4 0 15,6-2 0-15,1 1 0 0,2-4 0 16,4-2 0-16,2-2-1 15,3-3-3-15,2-3 3 0,-1-5-2 16,1-5 2-16,2-4 2 0,-2-3 0 16,2-4-1-16,0-7 0 0,-1-8 2 15,0-9-4-15,3-5 4 0,2-7-3 16,2-4 0-16,-1-1 2 15,1 2-1-15,-2 5-2 0,-3 9 4 16,-8 11-2-16,-3 11-2 0,-8 12 4 16,-1 8 7-16,-2 5 1 0,-1 2 3 15,0 0-7-15,-8 13-9 0,-6 11 6 16,-5 14 0-16,-1 7-2 15,0 5 4-15,-1 5-6 0,3 1 2 16,1 0 3-16,0-1-2 0,2-6-1 16,1-5 2-16,4-2-3 0,1-6 0 15,4-2 0-15,2-6 2 0,3-7-2 16,0-2-1-16,3-6 1 0,2-4 0 15,2-3-2-15,2-4 2 16,3-2-6-16,2 0 7 0,2-6-2 16,2-3-1-16,1-4 4 0,2-5-4 15,1-4-10-15,2-3 1 0,2-4-2 16,-1 0-2-16,0-5 8 0,-1 4 6 15,1 0-4-15,-3 5 8 16,-2 6-3-16,-3 5 0 0,-1 4-1 16,-1 6 1-16,0 3 0 0,-1 1-2 15,-2 10 2-15,1 0 0 0,-3 8-2 16,-2 0 2-16,-1 4 0 0,-2 4 0 15,-4 3 2-15,-1-2-3 16,-3 3 2-16,-3 1 4 0,-1-4-6 16,-1 3 2-16,-2-5 5 0,-1-3-6 15,-3-3 0-15,1-1 9 0,-1-2-8 16,-1-4 5-16,0-2-1 0,-1-3-2 15,0 0 3-15,-1-5-2 0,0-2-8 16,-1 0 8-16,3 0-1 16,-1-4-6-16,-2-1 1 0,2-5-18 15,0 0-15-15,2-2-17 0,2-2-27 16,2 1-22-16,3-3-12 0,1-1-40 15,2-3-194-15</inkml:trace>
  <inkml:trace contextRef="#ctx0" brushRef="#br0" timeOffset="13082.7482">19696 8366 766 0,'26'-10'0'0,"6"3"260"0,-1-3-171 15,6 3-14-15,-5 0-40 0,2 2-17 16,-4 0-13-16,-4 1-4 16,-4 0-2-16,-7 1-67 0,-5 2 3 15,-8-1-110-15,-4-2-206 0</inkml:trace>
  <inkml:trace contextRef="#ctx0" brushRef="#br0" timeOffset="13238.7572">19109 8157 1216 0,'0'-6'0'0,"8"5"51"16,3 0-44-16,1 0-4 0,0 1-6 15,-2 0-149-15,-5 3-190 0</inkml:trace>
  <inkml:trace contextRef="#ctx0" brushRef="#br0" timeOffset="14543.8318">17544 9188 692 0,'-3'-4'0'0,"3"1"227"15,-2-2-127-15,2 3-46 0,0 0-21 16,0-1 7-16,6-2-10 15,4-1-15-15,5 0 12 0,8 0 8 16,7 3-2-16,8 0 6 0,10 1-10 16,11 2 2-16,12 0-5 0,14 0-1 15,11 0-5-15,10-2 7 0,9-3-3 16,9 0-6-16,2-5 1 15,8 3 5-15,2-2-6 0,-3 2-2 16,-4 1-1-16,-5 4-13 0,-9 2-3 16,-9 0 1-16,-10 0 0 0,-14 0-36 15,-12 0 18-15,-14 0-8 0,-13 0-5 16,-11 0 10-16,-11 1 0 0,-7 0-16 15,-11 1-8-15,-3 1-25 16,-5 1-45-16,-9 2 49 0,-5 2-74 16,-7-4-229-16</inkml:trace>
  <inkml:trace contextRef="#ctx0" brushRef="#br0" timeOffset="14933.8541">17525 9471 1004 0,'18'-11'0'15,"12"-4"121"-15,15-1-29 0,10 1-4 16,13 2-20-16,8 1-14 16,8 5-18-16,7 2-17 0,6 3-6 15,6 2-4-15,8-2 13 0,3-1-5 16,7 2-1-16,3 0 6 0,-1 1-7 15,-2 0-7-15,-2-3-2 0,-7 3-4 16,-5 0-1-16,-6 0 1 16,-9 2 0-16,-9 3-4 0,-11 2-1 15,-11-1-7-15,-12 0-4 0,-11 0 0 16,-12-3-6-16,-10 0-8 0,-9-2 9 15,-7-1-19-15,0 0-43 0,-6 2-7 16,-6 0-23-16,-5-1-144 16,-3-1-249-16</inkml:trace>
  <inkml:trace contextRef="#ctx0" brushRef="#br0" timeOffset="16537.9459">18418 9602 773 0,'2'-9'0'15,"-1"2"246"-15,0 5-155 0,-1 0-14 16,1 2-8-16,-1 0-31 0,0 0-17 16,0 3-10-16,0 10-6 0,-1 11 18 15,-7 18 27-15,-2 10-10 0,-2 9-15 16,2 3 3-16,0-1-12 15,6-6-9-15,3-4-3 0,1-5 1 16,1-7-4-16,6 0-1 0,3-7 0 16,4-4 5-16,7 1-6 0,5-7 2 15,7-5 1-15,7-4-3 0,2-4 2 16,6-5 2-16,1-2-4 15,-2-2 1-15,-4 1 2 0,-5 0-4 16,-3-3 3-16,-5 0-5 0,-3 2-4 16,-1-2 4-16,-3 0 0 0,-3 2-14 15,-2-1 3-15,-3-1-7 0,-4 0-8 16,-4 0 18-16,-2 0 0 0,-5 0 2 15,0 0 5-15,0 0 7 16,0-3-4-16,-4-2-11 0,-1-2-8 16,-4-2 2-16,-1-1 19 0,0 2 0 15,-1-1-7-15,1 2 10 0,2-1-2 16,2 3-1-16,1-1 0 0,3 1 6 15,-1-1-5-15,3-1 3 16,-1 2 2-16,1-1-2 0,-1 2 3 16,0 1 10-16,1 0-8 0,0 3 0 15,0-1-11-15,0 1 1 0,0 0 2 16,0-1 3-16,3 1-8 0,2 0 6 15,4 2 4-15,1 2-7 16,0 1 2-16,1 3 3 0,2 1-6 16,0 1 4-16,-4-3 1 0,-1 2-5 15,-2-1 4-15,-4 2 1 0,2 2-4 16,-4 1 2-16,0 1 24 0,-4 5-19 15,-2-2 8-15,2 0-6 16,-3 2-9-16,-2-2 2 0,0 0 8 16,-4 2-11-16,1-4 4 0,0 0 2 15,-1 0-4-15,1-2-17 0,-1-1-26 16,3 0-56-16,1-4-41 0,2-1-129 15</inkml:trace>
  <inkml:trace contextRef="#ctx0" brushRef="#br0" timeOffset="17149.9809">19582 9871 1033 0,'3'-7'0'15,"0"4"166"-15,-3 1-114 0,0 2 24 16,-3 5-7-16,-12 14-27 0,-8 15-22 15,-7 14 4-15,-5 9 2 0,-1 4 3 16,2 3-5-16,5-1-8 16,3 0-13-16,8-1 7 0,9-6-8 15,9-6-1-15,7-6-1 0,13-8 0 16,9-4 0-16,6-7-14 0,4-10 2 15,1-5-3-15,0-9 9 0,1-5 2 16,-2-8 0-16,-2-8 6 16,-6-2-3-16,-5-2 2 0,-9-8 4 15,-9 1-2-15,-6-2 0 0,-8-2 8 16,-10 4 0-16,-10 6-1 0,-5 4-1 15,-4 4-2-15,-2 12-3 0,1 5-2 16,1 2 0-16,2 8-4 16,7 4-24-16,4 1-21 0,7 6-47 15,7 1-26-15,3 0-44 0,4-1-216 16</inkml:trace>
  <inkml:trace contextRef="#ctx0" brushRef="#br0" timeOffset="17415.9961">20316 10023 1085 0,'-5'-9'0'0,"1"9"233"0,0 2-168 15,-1 16-34-15,-5 14-18 0,-4 10 17 16,1 7-3-16,-2 2-19 0,3-1 2 16,1-2-7-16,0-5-3 15,0-3 0-15,3-6 5 0,2-4-6 16,2-3-13-16,3-6-18 0,-1-3-40 15,2-3-15-15,0-6-37 0,0-1-118 16,2-6-162-16</inkml:trace>
  <inkml:trace contextRef="#ctx0" brushRef="#br0" timeOffset="19200.0981">20298 10055 687 0,'18'-61'0'0,"3"6"287"0,-4 6-187 16,3 10-3-16,2 8-39 0,2 7-19 15,6 5-6-15,3 8-1 16,3 5 3-16,-2 6 3 0,-1 0-2 15,-5 9-10-15,-8 11-13 0,-7-3-8 16,-7 7 3-16,-6 7 1 0,-9 3 8 16,-5 5-5-16,-9-2 0 0,-2-2 1 15,-3-5-7-15,-3-4-2 16,2-2 3-16,2-4-3 0,2 0-3 15,3-5 3-15,6-3-3 0,0-6-2 16,7-1 2-16,7-1-1 0,0-4-19 16,2 3 14-16,2-3-7 0,1 0-15 15,5 0 8-15,4 0 8 16,7 0 12-16,2 0-2 0,1 0-20 15,2 5 5-15,-1 5 14 0,-1 7 1 16,-2 4-4-16,-4 6 9 0,-1 3-4 16,-3 0 0-16,-4 4 10 0,-4 0-5 15,-3 5-4-15,-1-5 6 16,-8-1-4-16,-3-2-6 0,-5-5 6 15,-4-4 3-15,-4-4-7 0,-5-1 2 16,-2-5 8-16,-4-3 0 0,-1-3 6 16,-2-6-9-16,-1-5-4 0,1-6 10 15,2-3-3-15,3 0-4 16,8 0 6-16,7-4-9 0,6 2-1 15,7-1-1-15,3 0 0 0,2 1 0 16,7 1-4-16,2 2 5 0,2 4-2 16,4 6 0-16,0 3 0 0,2 5-2 15,1 10 3-15,1 3 0 0,1 7 0 16,0 1-1-16,1 0 2 15,0 0 0-15,1-2-2 0,0-5 1 16,-1-4 0-16,-2-1 0 0,0-7 1 16,1-2-1-16,1-2 0 0,2-3 0 15,1-5 0-15,0-5-1 0,1-4-1 16,-3-4-13-16,-1-4 9 15,-1-2-1-15,-3-1-4 0,-1-4 12 16,-1-3-2-16,-1-1-5 0,-3 0 10 16,1 1-5-16,-2 5 0 0,-3 5 2 15,-2 8 1-15,-4 8-4 0,-1 3 4 16,1 3 2-16,1 0-5 15,-2 3 2-15,-2 8 1 0,-3 9-4 16,-3 5 4-16,3 1 12 0,0-1-16 16,4-4 4-16,1-3-3 0,0 0 0 15,5-3 2-15,2-1 0 0,3-2-1 16,4-3 0-16,1-1 0 0,3-2 0 15,2-5-1-15,3-1-1 16,-1-2-9-16,1-7 10 0,2-5-3 16,-5 0-6-16,0-4 11 0,-2-4-2 15,-3-3-7-15,0-4 12 0,-3-1-3 16,-1 0-2-16,2 2-1 0,-1 2 4 15,-1 5-2-15,-4 7 0 16,-2 6 2-16,-3 6-2 0,-2 2 5 16,0 0-4-16,0 13-2 0,-4 13 2 15,-6 12 18-15,-9 16-14 0,-3 9 3 16,-2 4-3-16,0 8-6 0,-1 4 2 15,-2 1 4-15,0 2-5 16,1 1 0-16,-1-5-1 0,3-3 1 16,1-5 0-16,3-12-19 0,3-7 7 15,-1-8 13-15,2-6-2 0,-1-5-15 16,-1-6 11-16,-1-5-3 0,1-5-3 15,-4-4 10-15,0-8-1 16,2-3-1-16,-2-1 6 0,5-11-3 16,2 0 0-16,5-7 0 0,4-4 2 15,6-2 0-15,1-8-1 0,12-8 1 16,8-3-3-16,6-10 2 0,8-4 0 15,3-7-2-15,4-5 2 16,2-6 1-16,2 0-8 0,1 2 10 16,5 1-3-16,0 4-2 0,1 5 0 15,0 1 1-15,-1 2 0 0,-4 2 0 16,-2 1 1-16,-3 4-1 0,-4 1 0 15,-3-2 3-15,-2 4-3 16,-3-1 0-16,-2-1-1 0,-5 10 0 16,-6 3 2-16,-7 7 0 0,-5 7-2 15,-5 6 2-15,-1 4 7 0,0 5 4 16,0 2 1-16,-1 5 1 0,0 3-7 15,-4 0 0-15,-6 14-13 16,-6 12 2-16,-5 16 6 0,-3 11 2 16,0 9-4-16,-1 6 0 0,2-1 4 15,1 0-5-15,2-4 2 0,4-7-1 16,5-6 0-16,5-9 0 0,6-7-1 15,1-7 1-15,5-5 0 16,3-3-2-16,5-3-6 0,2-5-2 16,2-4 0-16,2-2-1 0,1-5 6 15,3 0-5-15,0-6 2 0,2-6 2 16,3-6 8-16,1-4-4 0,1-5 3 15,1-8-1-15,-3-1 0 16,-1-6 0-16,-5 0 0 0,-4 6 0 16,-8 2 0-16,-3 10 17 0,-5 7-8 15,-2 8 11-15,0 6-5 0,-2 3-16 16,-8 17 2-16,-6 8-1 0,-4 13-2 15,-1 5 4-15,3 3-2 0,2-5-3 16,3-3 6-16,5-6 0 0,4-4-3 16,0-7 0-16,4-1 0 15,4-3-3-15,0-6 6 0,4-1-2 16,4-4-2-16,2-3 2 0,3-3 0 15,2 0-2-15,0-4 2 0,2-4-2 16,0-4-9-16,3-2 11 16,2-5-2-16,2-3-15 0,2-4 11 15,2-7-4-15,0-3-2 0,2-2 13 16,-2 1-2-16,-2 8 0 0,-5 7-2 15,-3 8 2-15,-7 9 0 0,-4 5 6 16,-2 0 1-16,-4 12-4 16,0 7 5-16,-4 6-1 0,-1 5-2 15,-2 2 4-15,-3-2-3 0,-2-1-6 16,0-1 0-16,0-5 4 0,-2 0-4 15,-2-5 0-15,0 2 4 0,-5-2-6 16,-2-1 4-16,-2-2-4 0,-1-2-2 16,-1-3-1-16,-1-2-6 0,1-1-17 15,-1-5-1-15,3-2-37 16,1-1-57-16,-2-4-11 0,0-7-118 15,1-5-438-15</inkml:trace>
  <inkml:trace contextRef="#ctx0" brushRef="#br0" timeOffset="19349.1067">21604 10118 1037 0,'23'-11'0'0,"3"4"69"0,-3 3-63 16,1 2 1-16,-1 1-10 0,1 1-80 15,-4-1-212-15</inkml:trace>
  <inkml:trace contextRef="#ctx0" brushRef="#br0" timeOffset="21671.2394">17293 12346 613 0,'0'-7'0'0,"0"3"270"16,0 1-148-16,0 1-34 0,0 1 11 15,0 1-39-15,0 0-26 0,0 0-15 16,0 0-4-16,0 12-10 0,0 6 34 16,-5 11 12-16,-3 6-20 0,-2 2 3 15,-2 1-9-15,-2-1-12 0,2-1-1 16,0-2-4-16,0-2-4 15,0-3-6-15,2-2 4 0,3-6 2 16,3-4-3-16,1-2-2 0,0-6-8 16,2-1-20-16,0-2-13 0,-1 0-34 15,2-1-33-15,0-1-50 16,3-4-212-16</inkml:trace>
  <inkml:trace contextRef="#ctx0" brushRef="#br0" timeOffset="22166.2678">17613 12170 888 0,'7'-10'0'15,"3"-2"229"-15,6 2-144 0,2-5-21 16,1 6-11-16,2-2-8 15,-1 5-13-15,1-3-7 0,-1 8-12 16,0 1-7-16,-2 0 3 0,4 5-3 16,-3 0-3-16,2 10 10 0,-4-1-11 15,-3 4 4-15,-3 6 0 0,-3 2 1 16,-6 5-2-16,-2 1 10 15,-4 4-5-15,-3 2-6 0,-6 2 10 16,-2-1-10-16,-2 0-5 0,-5-1 2 16,-2-2 8-16,-3-2-11 0,-3-2 4 15,0-1 2-15,-4-1-4 0,4-2 0 16,-1 0 2-16,0-5-2 0,5 0 0 15,5-5 0-15,5-4 0 16,7-4 0-16,5-3 2 0,3-5-3 16,1-1-2-16,1 0-1 0,5 0 2 15,6-1 4-15,4 0-1 0,5-2 0 16,4-5 2-16,0 1-3 0,2-1 0 15,3 2-1-15,-1 2 6 16,-4 3 0-16,1 0 7 0,0 0-10 16,-5 0-4-16,3 3 4 0,-6-1-2 15,-3 1-19-15,-4-3-13 0,-4 3-30 16,-4-3-78-16,-3 2-48 0,-7-1-221 15</inkml:trace>
  <inkml:trace contextRef="#ctx0" brushRef="#br0" timeOffset="23432.3402">17431 12026 613 0,'0'-7'0'0,"-3"5"206"16,2-2-131-16,1 1 6 0,0 3-26 16,0 0-26-16,0 0-9 0,0 0 7 15,-2 0 11-15,2 0-8 0,-2 1-11 16,-1 6-10-16,-3 6-4 15,-2 7 3-15,-4 7 2 0,2 4-3 16,-2 6 1-16,-2 8 1 0,2 1-4 16,-4 5-2-16,2-3 1 0,-2-6-3 15,4-4-2-15,-3-4 0 0,4-4 1 16,1-3-6-16,-1-1-11 15,3-4-13-15,0-3-30 0,3-4-20 16,0-3-81-16,3-4-137 0</inkml:trace>
  <inkml:trace contextRef="#ctx0" brushRef="#br0" timeOffset="24176.3828">18825 12010 1007 0,'0'-5'0'0,"1"3"176"0,-1 2-130 15,0 0-1-15,0 5-9 0,0 9-14 16,-4 15 38-16,-5 17-14 16,-7 10-14-16,-2 7-3 0,-3 2-4 15,2-2-6-15,0-1 0 0,-1-6-9 16,1-4-8-16,0-6 1 0,2-7 2 15,1-4-6-15,4-5 2 0,1-9-1 16,4-4-24-16,2-7 4 16,5-4-11-16,0-1-21 0,2-4-2 15,6-1-14-15,1-6-16 0,6-8-23 16,-1-6-140-16,0-2-523 0</inkml:trace>
  <inkml:trace contextRef="#ctx0" brushRef="#br0" timeOffset="24482.4003">19142 11916 881 0,'1'-5'0'0,"0"5"308"0,-1 0-214 15,0 1-15-15,-1 17-45 0,-5 16-1 16,-6 20 21-16,-1 8-21 0,-3 1-11 16,3-1-11-16,-2-5 8 15,0-7-6-15,0-1-5 0,-2-5-4 16,0-6 3-16,3-2-8 0,1-1 1 15,1-2 0-15,5-4 0 0,-4 0-34 16,5-5-7-16,3-3-28 0,2-5-5 16,1-7-7-16,0-1-52 15,6-6-28-15,-2-2-151 0</inkml:trace>
  <inkml:trace contextRef="#ctx0" brushRef="#br0" timeOffset="24880.423">18703 12426 899 0,'-7'-12'0'0,"5"4"282"15,4 2-226-15,9-1-27 0,9 2 3 16,7 2 11-16,7 1-7 0,5 2-17 16,4 0-6-16,1 4 3 15,2-2-14-15,-3-1-4 0,-2-1 4 16,-2-1-2-16,-2-6-2 0,-2-4 2 15,-1 1 0-15,-3 0-4 0,-1-2 7 16,0 4 1-16,-3-2-4 0,3 0-3 16,-3 1 0-16,0-2-20 15,1 2 13-15,-5-2-4 0,-1 0 0 16,-6-2 18-16,-7 1-7 0,-3-1 3 15,-6 1 0-15,-10 2 24 0,-4 4-2 16,-6 3 7-16,-4 3-5 0,-4 10 0 16,-3 10 2-16,-1 6-9 15,0 6-13-15,4 7 11 0,3 1-8 16,4 3-6-16,5-3 5 0,7-1-3 15,5-6-6-15,4-4 4 0,5-7-1 16,5-3 0-16,4-3-4 0,2-5 2 16,3-3-26-16,5-3 8 15,0-3-22-15,6-2-47 0,0 0-7 16,1 0-33-16,2-7-143 0,-1-4-139 15</inkml:trace>
  <inkml:trace contextRef="#ctx0" brushRef="#br0" timeOffset="25099.4356">19855 12255 760 0,'4'-8'0'15,"-4"6"356"-15,0 0-230 0,-4 2-10 16,-8 17-71-16,-3 8-27 0,-4 12 3 16,-3 7 4-16,0-4-12 0,-2 1-4 15,0-2 9-15,1-4-11 16,0-1-9-16,3-5 4 0,0-4 8 15,5-3-14-15,2-6-11 0,1-2-24 16,3-4-41-16,2-4-2 0,2-3-15 16,5-3-79-16,0-2-81 0,1-8-42 15</inkml:trace>
  <inkml:trace contextRef="#ctx0" brushRef="#br0" timeOffset="25276.4457">19640 12431 596 0,'13'-43'0'0,"-2"5"198"0,-3 7-77 16,-4 9-13-16,-2 11-1 0,-1 6-32 15,-1 5-26-15,1 2-7 16,1 14-14-16,0 10 25 0,0 12 15 15,1 5-30-15,2-1-14 0,2-1-13 16,0-7 7-16,4-3-6 0,-3-4-9 16,3-1 10-16,0-6-11 0,4-1-3 15,-2-4-3-15,1-3-30 0,-1-2-49 16,0-3-20-16,-3-3-55 15,-2-4-283-15</inkml:trace>
  <inkml:trace contextRef="#ctx0" brushRef="#br0" timeOffset="26482.5147">20607 12490 910 0,'1'-18'0'16,"-1"-2"218"-16,1 0-129 0,-1-2-34 15,0-3-19-15,-1 1 0 0,-3-1-7 16,-1 3-3-16,-2 2-2 0,-4 5 7 15,-5 2 9-15,-4 4-7 0,-5 9-9 16,-6 4-3-16,-3 15-11 16,-2 12-10-16,-1 8 0 0,4 3 10 15,4 5-11-15,8 0 2 0,5-4 3 16,8-6-5-16,5-5 1 0,5-8-4 15,8-5-10-15,5-6 9 0,6-6-3 16,7-7-6-16,6-6 10 16,4-9-5-16,1-6-10 0,1-5 16 15,-1-5-5-15,-3-3-5 0,-4-5 17 16,-1-4-4-16,-3-5 0 0,-1-4 0 15,-1-6 1-15,-1 0-1 0,0-4 0 16,0 0 5-16,-2 7-6 16,-7 8 2-16,-4 14 0 0,-5 14-2 15,-6 14 2-15,-1 5 41 0,-2 0-28 16,-11 15-7-16,-8 14-8 0,-5 16-1 15,-4 13 4-15,1 3 14 0,3 0-18 16,1-1 4-16,5-2 1 0,4-7-5 16,7-4 4-16,6-7 2 15,3-8-5-15,7-6 0 0,5-5-1 16,4-5-6-16,2-5 2 0,3-7-6 15,3-4-8-15,4-3 7 0,-1-11-1 16,1-1-6-16,-1-7 10 0,0-2-3 16,0-4-4-16,-2-4 13 15,-4-2-5-15,0-1-5 0,-4-1 12 16,-3 7-3-16,-5 8-4 0,-4 8 15 15,-2 10-7-15,-3 3 2 0,-3 6 4 16,-5 9-6-16,-4 13-2 0,0 5 6 16,0 1 0-16,4 1-3 15,2-9 0-15,5-1 1 0,1-6-14 16,3-2 4-16,5-6-13 0,1-3-10 15,2-3 8-15,3-5-8 0,2 0-25 16,5 0-36-16,0-5-66 0,0-7-295 16</inkml:trace>
  <inkml:trace contextRef="#ctx0" brushRef="#br0" timeOffset="26632.5232">21202 11887 772 0,'-4'-10'0'0,"2"5"332"16,2 5-238-16,0 0-35 0,0 0-52 15,3 1-14-15,1 10-37 0,2 6-22 16,1 4-90-16,-2 4-286 0</inkml:trace>
  <inkml:trace contextRef="#ctx0" brushRef="#br0" timeOffset="27904.596">21378 12301 961 0,'0'-21'0'0,"0"-1"208"15,-6 2-124-15,-3 7-14 16,-3 4-9-16,-6 8-17 0,-5 4-13 15,-3 15-16-15,-4 10-5 0,1 8 7 16,1 4-12-16,0 5-2 0,3-1 3 16,4 2-8-16,4-7 0 0,9-3 4 15,5-7-2-15,3-6-9 16,5-5-1-16,6-4-2 0,3-6-15 15,2-3 17-15,6-5-9 0,0-4-10 16,-1-5 16-16,0-4-1 0,-1-3 0 16,-1-2 11-16,-3-4 2 0,0-1-5 15,-3-3 12-15,-1 1-6 0,-2-1 0 16,-2 4 0-16,-2 5 2 15,-2 7-3-15,-2 6 2 0,-2 3 21 16,0 1-3-16,-4 3-4 0,-4 11-9 16,-4 10-12-16,-4 11 12 0,0 4-4 15,-2 8-3-15,0 2 2 0,-2 7 3 16,2 0-5-16,2 1 1 15,2-3 2-15,-1-3-4 0,2-5 1 16,-1-1 3-16,-1-6-4 0,-1-1-7 16,-3-1 8-16,0-5 0 0,-4-1 2 15,-1-6-1-15,-2-3-4 0,-3-5 5 16,1-1-2-16,-2-4-1 15,0-5 4-15,1-2 0 0,2-5-8 16,4-2 12-16,5-6-3 0,6-3 5 16,5-4 0-16,6-5-6 0,1-4-1 15,11-7 1-15,10-5 3 0,7-4-2 16,7-5-1-16,4-4-1 15,6-4-2-15,3-2 2 0,1-3-2 16,1 0-4-16,-2 4 10 0,-3 3-5 16,-2 7 0-16,-5 6 0 0,1 6 2 15,-2 2-3-15,0 5 2 0,-2 3-1 16,-1 1 0-16,-4 7-3 15,-8-1 0-15,-5 7-4 0,-6 1 11 16,-6 5-8-16,-3 2 4 0,-2 0 0 16,0 0 0-16,0 1-1 0,0 10-2 15,-5 6 3-15,-1 5 0 0,0 4 5 16,-2 1-6-16,2-3-3 15,0-1 8-15,1 0-4 0,1-1-15 16,2-1 6-16,2-4-5 0,0 0-10 16,3-5 11-16,2-4-1 0,4-2-5 15,1-4 4-15,4-2 8 0,0-5 2 16,3-8 9-16,3-6-3 15,5-5-2-15,2-10 2 0,1-5 14 16,2-5-5-16,1-6 3 0,-3-6-1 16,2-2 2-16,0-6 1 0,0-1-12 15,1 3-6-15,-4 1 5 0,-5 4-2 16,-6 8 0-16,-3 10 11 15,-5 8-2-15,-5 12 0 0,-2 11 17 16,-1 3-3-16,0 5-8 0,-2 8-7 16,-13 16-15-16,-5 17 8 0,-9 14 6 15,2 6-9-15,2 1 0 0,3-3 4 16,7-3 1-16,1-6-3 15,8-4-1-15,1-7 4 0,5-7-6 16,0-4 4-16,1-6-2 0,4-4-3 16,2-2 7-16,2-6-4 0,0-2-11 15,2-4 7-15,3-2-9 0,2-2-7 16,2-2 14-16,2-9-7 0,2-7 0 15,3-4 12-15,3-2 2 16,0-6 0-16,4-2 0 0,1-3 0 16,0 3 0-16,-3 3 0 0,-4 5 2 15,-3 8-4-15,-5 3 4 0,-5 8 0 16,-2 5-8-16,-4 1 10 0,-1 11-7 15,-3 6-2-15,-3 7 10 16,0 2 1-16,-1 2-9 0,-1 0 6 16,-1-2 3-16,2-1-9 0,-2-2 6 15,-1-3 2-15,0 0-6 0,-1 0 2 16,0-1 1-16,-2 1-3 0,-2-6 2 15,-1-1-1-15,0-2-9 16,-2-1 7-16,-3-2-9 0,0-4-16 16,-3-2 9-16,-2-3-26 0,0-1-56 15,-2-6-60-15,1-3-194 0</inkml:trace>
  <inkml:trace contextRef="#ctx0" brushRef="#br0" timeOffset="28115.6081">21971 12048 566 0,'12'-9'0'0,"3"6"101"0,-4-6-47 15,0 4-30-15,-4 2-28 0,-2-3-77 16,0 0-102-16</inkml:trace>
  <inkml:trace contextRef="#ctx0" brushRef="#br0" timeOffset="28249.6157">21487 12019 912 0,'8'-2'0'15,"3"2"-140"-15,-3-4-143 0</inkml:trace>
  <inkml:trace contextRef="#ctx0" brushRef="#br0" timeOffset="29826.7059">17555 14304 1065 0,'3'-15'0'0,"9"-7"129"0,6-4-77 16,4-6-9-16,3-6-13 0,5-2 7 15,2-7-8-15,1 1-4 0,-1-1-4 16,-2 6-1-16,0 3-2 15,-4 6-11-15,-1 8 6 0,0 7-13 16,0 5 0-16,1 8 0 0,1 4 5 16,-1 11-9-16,-3 7 8 0,-4 8-4 15,-4 3 0-15,-5 5 0 0,-4 0 5 16,-6 1-3-16,-2-1 9 15,-8-3-3-15,-3 1-4 0,-5-3 6 16,-2-2-8-16,-3-2-4 0,0-4 4 16,1-1 1-16,-2-4-5 0,6-3 4 15,2-3 3-15,2-5-6 0,6-3 0 16,3-2-2-16,4 1 1 15,1-1 4-15,0 0-4 0,1-3-7 16,6-7 7-16,5 0-4 0,5-4 3 16,3-4 6-16,1 5-6 0,1-2-14 15,6 0 17-15,1 0 0 0,5-3-10 16,0-2 14-16,6-4-3 15,-2-3-3-15,0-3 3 0,-1-1 2 16,-1 2-2-16,-2-1 1 0,-6 2-1 16,-3 3-2-16,-4 0 2 0,-7 3 2 15,-5 0-4-15,-5 0 2 0,-4 5 5 16,0 3-7-16,-8 1 2 15,-4 6 11-15,-2 4-10 0,-3 3 8 16,1 9-10-16,-4 9 0 0,4 7-2 16,-1 4 6-16,5 2-8 0,3-2 8 15,4-4-8-15,5-1 2 0,0-1 2 16,7-2 0-16,1-1 0 15,5-2-1-15,0-4 1 0,1-4 0 16,6-3-3-16,1-2 2 0,2-2-16 16,1-3 12-16,2 0-4 0,-1-5-3 15,3-10 11-15,0 1 1 0,1-4 0 16,-2-2 0-16,-2 1 4 15,-1 1-8-15,-6 6 5 0,-3 2 1 16,-5 5-4-16,-4 4-1 0,-6 2 1 16,-1 14-8-16,-11 11 15 0,-7 15-2 15,-7 10-6-15,-5 10 6 0,-1 2 4 16,1 7-3-16,0 6 6 15,0 2-10-15,5 0 0 0,-2-4 0 16,6-5 2-16,1-6-5 0,1-8 6 16,5-6-2-16,2-4-15 0,3-11 9 15,2-6-5-15,2-9-9 0,3-8 6 16,0-3-6-16,3-3-23 15,0-5 6-15,0 0 5 0,6-9 18 16,0-9 16-16,2-8 2 0,0-7-10 16,-1-10 10-16,2-10 6 0,1-7-1 15,4-12 7-15,4-6-1 0,3-10-7 16,8-6 3-16,6-1-8 0,4-1-3 15,4 7 1-15,-1 7-1 0,-3 11-2 16,-3 11 2-16,-7 16 3 16,-3 13-5-16,-4 10 2 0,0 8 2 15,0 6-4-15,0 7 2 0,0 2 6 16,-3 11-9-16,-2 6 4 0,-5 8-1 15,-6 4-1-15,-5 3 0 16,-3 2 15-16,-9-1-15 0,-5-4 0 16,-4-4 12-16,-5-5-13 0,-2-4 2 15,-1-1 11-15,-3-5-11 0,2-3 6 16,1-1-11-16,6-3-18 0,1-1-16 15,9-1-21-15,6 2-38 16,2-2-34-16,4 0-104 0,0-2-201 16</inkml:trace>
  <inkml:trace contextRef="#ctx0" brushRef="#br0" timeOffset="30409.7393">19131 13903 980 0,'12'-19'0'0,"-4"1"213"16,-5 1-144-16,-3 0-20 0,0 4-5 15,-5 2 1-15,-3 4-5 0,-6 4-15 16,-4 3-11-16,-5 2-1 16,-4 15-9-16,-2 3-2 0,0 9 5 15,1 1-5-15,2 0-4 0,4-1 4 16,4 0 1-16,5-4-4 0,7-1 1 15,3-3-1-15,3-3-6 0,1-4 5 16,5-2-16-16,4-5-13 16,1-2 6-16,3-3-14 0,3-2-10 15,2-3 11-15,3-6-3 0,-1-4-11 16,1-5 20-16,-2-1 15 0,-1-2 5 15,-1-4 18-15,-2 1-5 0,-1 3 6 16,-4 5 10-16,-4 6-2 16,-3 6 6-16,-3 1 6 0,-1 4 7 15,0 11-12-15,-4 7-3 0,-1 10 1 16,-3 2-14-16,1 1-4 0,4-6-1 15,1-4-1-15,2-8 0 0,1-6 3 16,5-2-10-16,3-6 9 16,4-4-2-16,4-10 0 0,2-6 0 15,0-2-2-15,1-1-8 0,-2-1 14 16,-3 1-4-16,1 0 0 0,-1 0 0 15,-1-1 1-15,3 2-2 0,-1 0 0 16,0 2 1-16,-3 4 0 16,-5 4-1-16,-2 8 3 0,-6 4-4 15,0 2 4-15,0 13 2 0,-9 11 16 16,-4 12 8-16,-2 5-13 0,0 0-1 15,2-2 2-15,2-5-6 0,6-3-7 16,3-6 8-16,2-4-10 0,0-5-2 16,7-5-6-16,7-4-31 15,2-6-31-15,6-3-2 0,2 0-92 16,1-9-258-16</inkml:trace>
  <inkml:trace contextRef="#ctx0" brushRef="#br0" timeOffset="31059.7765">19714 13892 890 0,'0'-12'0'15,"-6"3"317"-15,0 2-225 0,-5-1-29 16,0 6-8-16,-3 2-18 0,-2 0-16 16,-2 11-8-16,-4 4 2 15,-1 6 5-15,-2 4-12 0,0 4-10 16,0 3 4-16,2-1 3 0,4 2-7 15,3-1 4-15,5-5-4 0,5-3-21 16,3-4 1-16,3-5-8 0,0-1-7 16,7-7 5-16,-1-2-2 0,6-5-16 15,3 0 21-15,0-9 5 16,5-2-22-16,3-6-11 0,-1-2-14 15,4-2-44-15,-3-4 24 0,1 1 34 16,0-2 33-16,0-1 27 0,-1 1-3 16,-5 3 0-16,-4 6 0 0,-5 6 95 15,-6 6 17-15,-2 5-35 16,-1 0-16-16,0 10-33 0,-1 8 10 15,-4 7-9-15,1 2-19 0,1 1-1 16,1-2-7-16,2-3-4 0,0-3 4 16,2-4 3-16,5-4-11 0,2-1 12 15,1-7-3-15,5-1-1 16,2-2 15-16,2-1-10 0,4-8-10 15,1-5 6-15,0-2 0 0,-2-5-2 16,-2-3 2-16,1-3-6 0,-1-4 0 16,-1-9 4-16,3-4 2 0,-2-6-4 15,6-9-2-15,1 0 4 0,0-4 0 16,2 3-2-16,-7 6 2 15,-5 10-2-15,-5 9 3 0,-6 12 15 16,-1 8-3-16,-5 6 15 0,0 8 4 16,0 0-22-16,0 0-7 0,-3 15-3 15,-10 11-2-15,-4 15 2 0,-3 10 20 16,-4 5-15-16,3 4 5 15,0-2-10-15,0 0 1 0,2-4 6 16,2-8-6-16,6-3-4 0,4-7 4 16,4-6-4-16,3-4-2 0,1-6-9 15,6-2-3-15,2-7-7 0,0-4 2 16,2-2-2-16,3-3-31 15,1-2-22-15,5-1-82 0,-2-8-263 16</inkml:trace>
  <inkml:trace contextRef="#ctx0" brushRef="#br0" timeOffset="31831.8206">20195 14018 633 0,'7'-2'0'0,"0"-1"205"0,1 1-105 16,1 0-22-16,1 1-23 15,0-1-12-15,0 0-5 0,2-1-14 16,0 1-12-16,1-2-6 0,4-2 6 16,3 1-8-16,3-4-8 0,-1 0 8 15,-1-2 0-15,-1-1-4 0,-6-2 0 16,-1-3 2-16,-5 1-3 15,-5 0 2-15,-2 2 16 0,-2 3 14 16,-3 3 4-16,-3 2-5 0,-1 4-15 16,-2 2-5-16,-2 8-8 0,-5 6-4 15,-2 8 4-15,-1 1 3 0,0 4-7 16,-1 0 4-16,2 0 0 0,3-2-3 15,0-2 2-15,7-1-2 16,3-4 0-16,2-3 2 0,4 0 5 16,7-5-7-16,5-2 2 0,7-1 7 15,3-5-10-15,7-2 4 0,3-1 4 16,3-5-7-16,4 0-9 0,2 0 3 15,-2-2-2-15,1-4 3 16,-2-2 2-16,-4-3-2 0,-3-3 8 16,-2-4 3-16,-6-1-10 0,-4 1 9 15,-10 3-2-15,-6 3-2 0,-3 3 0 16,0 5 45-16,-10 2-33 15,-3 3 9-15,-5 5-16 0,-6 2-5 16,-3 9 0-16,-1 5 10 0,-1 4-12 16,1 2 3-16,4 2-1 0,4-1 0 15,7-1 0-15,7-4 1 0,5-2-1 16,1 1-3-16,1-4 3 0,5-1 0 15,1-3-1-15,3-4 2 0,3-2-2 16,2-2 2-16,4-1 1 16,0-6-3-16,4-6 2 0,0-5-1 15,2-6 0-15,3-4 4 0,0-7-3 16,2-5-2-16,-1-5 2 0,1-6-1 15,-2-4 0-15,1-4 20 0,-4 2-15 16,-3 4 2-16,-5 6 12 16,-6 9-1-16,-4 12 9 0,-3 9 0 15,-3 8 1-15,0 6 2 0,-1 2-14 16,-2 12-14-16,-9 12-4 0,-5 17 4 15,-4 6 5-15,0 7-5 16,2 1 1-16,2-3 0 0,1-3-6 16,2-1 3-16,0-7-2 0,1-5-75 15,1-6 0-15,-1-3-12 0,2-4-36 16,-5-7-7-16,-1-3-99 0,-3-8-335 15</inkml:trace>
  <inkml:trace contextRef="#ctx0" brushRef="#br0" timeOffset="31992.8298">20034 13700 1069 0,'-2'-14'0'16,"7"5"172"-16,14 1-156 0,7-1 14 15,6 2 1-15,4 0-21 0,2 4-4 16,2 3-12-16,0 0-92 0,-1 0-45 15,-5 5-121-15,-3-4-509 0</inkml:trace>
  <inkml:trace contextRef="#ctx0" brushRef="#br0" timeOffset="33625.9232">21668 13291 868 0,'0'-5'0'15,"0"4"368"-15,0 1-291 0,0 5-40 16,-4 19-35-16,-5 16 38 0,-3 16 6 16,-4 6-20-16,0 2-7 0,1-3-12 15,1-8 12-15,-3-2-6 16,3-4 4-16,-2-5-4 0,1-3-4 15,2-4-4-15,1-4 0 0,1-3 1 16,2-8-9-16,3-4 1 0,1-7 4 16,3-5 3-16,1-1-6 0,1-3 2 15,0 0 2-15,1-7-4 16,8-10 2-16,5-8 0 0,5-9-6 15,7-4 7-15,3-3 0 0,0 0-4 16,3 2-9-16,-1 2 8 0,-1 7 0 16,-5 7 5-16,-4 11-2 0,-4 7 0 15,-4 5-2-15,0 11 1 16,-4 5-6-16,0 10 14 0,-3 8-6 15,-2 0-2-15,-4 4 2 0,1-3 1 16,-5-4-2-16,-6-2 0 0,-4-4 2 16,-4-1-3-16,-8-2 2 0,-5-3 4 15,-1-2-3-15,-3-4 0 16,1-4-1-16,0-4-2 0,2-5 2 15,5 0 2-15,2-4-3 0,7-2 2 16,7-2-1-16,4 3-2 0,6 1 2 16,0 0-1-16,3 1-10 0,6-2 4 15,6 1 3-15,5 1-3 16,1-1 6-16,4 3 0 0,0 0-18 15,-1 0 9-15,2 1-3 0,1 1-8 16,3-1 11-16,-1 0-9 0,0-2 3 16,1-1 7-16,2-3 6 0,-1-2-5 15,1-1 6-15,-4-3-2 0,2-1-11 16,-2-2 9-16,-2-4 4 15,-2-4-5-15,-3-4 11 0,-2-2-3 16,-3-1-4-16,0 0 4 0,-5 4 1 16,-4 0 1-16,-2 7 17 0,-2 5-9 15,1 4 0-15,-3 7 6 16,0 3 0-16,3 0-16 0,-3 1 7 15,-1 10-12-15,-7 9 1 0,-5 10 4 16,-3 7 37-16,-1 3-38 0,1 0 9 16,1-3-8-16,1-3-2 0,3-3 0 15,3-7 7-15,3-4-7 0,5-6 0 16,0-2-2-16,9-4-12 15,5-4 7-15,4-4 2 0,6-10-9 16,3-8 8-16,0-5 6 0,0-3 0 16,-1-3 0-16,-2-2 1 0,1-3-2 15,0-3 2-15,1 0-1 0,2-1 0 16,-2 0 0-16,0 4 0 0,-3 5-5 15,-5 6 10-15,-6 9-6 16,-5 5 0-16,-4 4 2 0,-3 5 10 16,0 0-2-16,-1 5 3 0,-9 13-10 15,-3 10 7-15,-4 10 6 0,-2 5-11 16,0 6-6-16,0 5 4 0,-1 10 6 15,0 9-9-15,-2 7 2 16,-4 10 6-16,1 8-8 0,-3 3 2 16,0-3 1-16,0-1-4 0,0-7-14 15,2-6 4-15,2-10-10 0,2-10 13 16,1-10-7-16,0-7 7 0,0-8 10 15,-1-7 0-15,-2-4-2 16,-1-8 2-16,-2-4 2 0,-1-7-4 16,-1-6 1-16,-1-3 0 0,0-7 0 15,1-8-1-15,2-5 5 0,6-5-8 16,6-8 8-16,6-3 9 0,8-6-13 15,5-9 0-15,12-6 4 0,10-8-7 16,6-9 5-16,7-8-5 16,8-5 0-16,8-2 6 0,7-6-6 15,7 6-28-15,4 10-8 0,0 13-19 16,-5 20-37-16,-9 17-7 0,-8 15-80 15,-12 11-300-15</inkml:trace>
  <inkml:trace contextRef="#ctx0" brushRef="#br0" timeOffset="35681.0408">18992 15226 1048 0,'-14'-10'0'0,"-2"2"255"0,-4 4-159 15,-5 4-30-15,-5 4-21 0,-3 16-14 16,-1 10-5-16,0 7-13 0,6 9-9 16,3 1 8-16,5 2-9 15,10-3-6-15,3-5 6 0,7-3-3 16,7-5 0-16,4-5 0 0,3-3-2 15,3-5-14-15,2-5-4 0,0-4-9 16,4-4-26-16,0-4 5 16,4-2-12-16,3-1-15 0,1-5 14 15,2-7-12-15,-3-2 1 0,-1-3 24 16,-1-6 19-16,-1-3 26 0,-2-5 6 16,-2-3 1-16,-2-2 3 0,-3 1 28 15,-4 4 0-15,-2 8-5 16,-7 9 4-16,-4 8 1 0,0 6 23 15,-1 2-6-15,-7 14-30 0,-3 8-12 16,-4 9-2-16,0 1 2 0,4-1-11 16,3-3 6-16,4-5 7 0,3 0-12 15,0-5 4-15,6-6-2 0,3 1-2 16,1-6 4-16,2-4-1 0,2-2-2 15,1-3 2-15,-1-3-2 16,2-2 0-16,-3-7 2 0,-1-4 5 16,-1-3-2-16,-4-5 9 0,-2-1 8 15,-3-4-10-15,-2-2 2 0,0-1-13 16,0-4 0-16,-3 2 0 15,-1 5 4-15,-3 6-6 0,0 4 4 16,0 8 2-16,0 5-3 0,1 3 11 16,2 3 3-16,0 5-17 0,0 11 3 15,-1 9-1-15,5 4 0 0,0-1-3 16,0-3-11-16,7-5 0 0,2-3-3 15,4-4 10-15,5-4-3 16,6-5 8-16,6-4 1 0,6-7-1 16,3-7 4-16,0-10 0 0,3 0-3 15,-2-7 2-15,0-5 2 0,-2 1 4 16,-3-6 4-16,-5-4 0 0,-2 1-5 15,-4-5 7-15,-3-2-10 16,-2-2 4-16,-3-1 2 0,-1 1-6 16,-3 7 0-16,-6 8 10 0,-5 11 1 15,-1 11 6-15,0 6 10 0,-6 6-14 16,-3 5-13-16,-6 14 3 0,-10 13-6 15,-3 14 0-15,-4 10 0 16,-2 7 12-16,-1 6-12 0,-5 8 0 16,3 3 5-16,-2 3-4 0,6-4 3 15,8-8-7-15,10-10 1 0,9-11 4 16,6-6-4-16,6-8-1 0,4-3 5 15,5-4-3-15,-1-6-5 16,4-5-2-16,1-4 1 0,0-5-2 16,3-5 6-16,0 0-2 0,0-8-10 15,4-4 10-15,-2-7 1 0,2-3 0 16,2-3 7-16,0-7-3 0,0 0 0 15,2-6 0-15,-1-5 0 16,0 2 0-16,-1 1 0 0,-5 1 0 16,-5 12-7-16,-6 9 11 0,-5 5-4 15,-4 10 0-15,-3 3 10 0,-2 0 9 16,-6 15-15-16,-8 9 4 0,-4 10-12 15,1 4 6-15,2 0 3 16,3-3-3-16,4-4-4 0,5-6 0 16,2-1 3-16,3-2-2 0,0-5 0 15,3-1 4-15,2-3-6 0,4-3-1 16,0-1 3-16,3-6-8 0,1-1 9 15,2-2 0-15,0 0-16 16,1-6 18-16,1-5-3 0,-5-2-1 16,1-8 4-16,-2-3 2 0,-2-3-4 15,0-5 0-15,-3-1 2 0,-3-3-2 16,-2 1 0-16,-2 2 2 0,-6 3-3 15,-2 6 2-15,-3 5 1 0,1 4-3 16,-1 3 2-16,5 3-1 16,2 4 0-16,3 2 0 0,2 2 1 15,0 1-5-15,2 0-6 0,5 0-9 16,6 0 17-16,2 1 4 0,2-1-4 15,3 0-13-15,1 0 17 0,0-1-3 16,0-2-4-16,1 3 9 16,0 0-3-16,-3 0-2 0,0 3 1 15,1 9-4-15,-6 5 2 0,-1 5 4 16,-5 4 0-16,-3 3-3 0,0 0 2 15,-4-2 2-15,-1-1-4 0,0-5 2 16,-1 0 9-16,-4-3-11 16,-3 0 2-16,1-3 8 0,-3-1-6 15,0-1 5-15,-2-3 0 0,1-2-4 16,0-3 1-16,5-1 0 0,1-3-8 15,3-1 6-15,2 1-4 0,0-1-1 16,2 0 3-16,3-5 0 0,4-8-2 16,7-1-9-16,4-7 10 15,0-2 0-15,2-4-5 0,1-2 0 16,5-3-2-16,0 1 3 0,3-5-1 15,1 5-7-15,-4-6 9 0,-2 8 1 16,-4 9-1-16,-5 4 5 0,-6 9-2 16,-2 7 0-16,-4 4 0 15,-2 11 0-15,-3 11 0 0,-1 6 12 16,-8 5-4-16,-3 3-6 0,-1-4 1 15,2 1-1-15,2-5-4 0,-3-3 4 16,3-4 0-16,2-4-2 0,2-2-2 16,3-5 1-16,2-2-4 15,1-5 5-15,2-1 0 0,4-1-6 16,3-3 7-16,4-2-2 0,3 0-2 15,3-9 3-15,1-1 0 0,2-6 0 16,2-5 1-16,0-4 2 0,1-5-6 16,0-6 2-16,0-3 5 0,-1-7-8 15,0-3 8-15,-4 0-3 16,-1 3-2-16,-8 8 2 0,-4 9 9 15,-4 9 4-15,-1 11 1 0,-3 4-9 16,1 4 0-16,1 1-3 0,1 3-6 16,4 12-9-16,0 6 19 0,4 8-5 15,-4 4-4-15,3 5 0 16,0-2 3-16,-3 0-1 0,-3 2 4 15,-2-2 17-15,-2-6-17 0,-5 2 9 16,-1-5-6-16,-2-1-5 0,-2 0 3 16,-1-1-5-16,-4-1 0 0,-3-5-77 15,0-2-14-15,-4-7-124 16,-1-6-293-16</inkml:trace>
  <inkml:trace contextRef="#ctx0" brushRef="#br0" timeOffset="42169.4119">8311 12717 596 0,'-4'0'0'15,"4"0"267"-15,-1 0-136 0,1 0-44 16,0 0 2-16,-1-1-28 0,0 0-18 15,1 1 3-15,0 0-2 16,0 0-24-16,0 0-15 0,5 0 3 16,5 0-4-16,8-1 27 0,11-2 14 15,6-3-5-15,11-3-1 0,4-2-7 16,5-1-4-16,3 0 2 0,4 1-2 15,3 0-9-15,-1 1-16 16,-2 3 6-16,-3 1-7 0,-2 0-2 16,-4 4 0-16,-5 2 3 0,-3 0-3 15,-4 0 0-15,-4 1 4 0,-8 2-8 16,-5-1 7-16,-4 1-2 0,-8-2-2 15,-2-1-1-15,-4 2 2 0,-6-2-18 16,0 1 9-16,2 0-5 16,-2-1-22-16,0 0-11 0,0 0-12 15,-6 0-19-15,-4 3-2 0,-3 2-21 16,-2-1-59-16,-2 1-115 0,5-5-426 15</inkml:trace>
  <inkml:trace contextRef="#ctx0" brushRef="#br0" timeOffset="42763.4459">9781 12600 656 0,'2'1'0'16,"1"1"283"-16,-2-2-167 0,-1 0-24 16,0 1-16-16,3 0-24 15,6-1-4-15,8 0 25 0,6 0-15 16,12 0-5-16,7-2-12 0,9-2-11 15,10 1-11-15,2 0 11 0,1 3-17 16,-3 0-7-16,-4 3-2 0,-9 2-3 16,-1-1-1-16,-7 1 0 15,-5-2 6-15,-6-1-10 0,-8-1-2 16,-7-1-7-16,-4 0-4 0,-6 0-1 15,-1 1-22-15,-3 0-30 0,0 1-3 16,2 3-38-16,-1 0-79 0,0-1-15 16,0 1-203-16</inkml:trace>
  <inkml:trace contextRef="#ctx0" brushRef="#br0" timeOffset="43214.4716">11032 12569 881 0,'-4'-1'0'15,"1"1"267"-15,2 0-201 0,1 0-35 16,0 0 5-16,0 0 7 0,5 0-6 16,7 3-6-16,9 0 27 0,7-1-2 15,10-2-14-15,7 0-11 0,2 0-12 16,4 0-1-16,-3 0-7 15,-1 3-2-15,-6 0 1 0,-5 3-10 16,-5-1 0-16,-4 2 4 0,-2-2-1 16,-6-1-6-16,-3-1-6 0,-3-2 0 15,-4 0-7-15,-2-1 11 16,-3 0-1-16,-1 0-8 0,-1 0 3 15,-1 0-29-15,-1 0-37 0,0 0 3 16,-2 0-33-16,-6 0-81 0,-2 0-340 16</inkml:trace>
  <inkml:trace contextRef="#ctx0" brushRef="#br0" timeOffset="43758.5028">12131 12636 817 0,'30'-2'0'0,"6"-4"244"16,4 0-138-16,10 2-33 0,5-1-16 15,9 0 11-15,9 1-7 0,3 0-17 16,0 0-9-16,-6-3-2 15,-9 2-4-15,-15 1 0 0,-12 2-5 16,-10 0-16-16,-5 2-4 0,-4 0-1 16,-2 0 1-16,-2 0-8 0,-1 0 8 15,-2 0-5-15,-2 0-1 0,-2 2-1 16,-1-2-15-16,-3 0-30 15,1 1 4-15,-1-1-10 0,0 0-43 16,0 2-6-16,-3 1-68 0,-2 1-189 16</inkml:trace>
  <inkml:trace contextRef="#ctx0" brushRef="#br0" timeOffset="44218.529">13429 12663 790 0,'-3'0'0'0,"2"0"264"15,1 0-198-15,0 0-15 0,0 0 0 16,6 0-9-16,3 0-20 16,9 0 29-16,7 0-4 0,5 1-6 15,5 1-14-15,4 0-4 0,2 1-2 16,4-2-5-16,2 4 8 0,-2-2 1 15,1 1-10-15,-4-1-4 0,-2-1-5 16,-5 1-2-16,-5 2-2 16,-4-4 0-16,-5 1-4 0,-2 1 4 15,-5-2 1-15,-5 0-4 0,-4-1-7 16,-5 0-29-16,0 0-37 0,0 0 0 15,-2 0-29-15,-3 4-58 0,-2-1-48 16,-4-1-228-16</inkml:trace>
  <inkml:trace contextRef="#ctx0" brushRef="#br0" timeOffset="44680.5555">14423 12697 927 0,'0'0'0'15,"-3"0"125"-15,3 0-83 0,0 0 25 16,0 0-5-16,0 0-21 0,0 0-19 15,0 0-7-15,0 0-5 0,3 0 4 16,1 0 6-16,10 0-8 0,6 4 32 16,9-1-4-16,8 0-21 15,5 1-9-15,6 1 22 0,4-1-7 16,3 0 2-16,-3-2-3 0,-4 0-13 15,-7-1 0-15,-4-1 1 0,-8 0-4 16,-5 0-5-16,-6 0 0 0,-8 0-1 16,-4-1-4-16,-3-1 4 15,-3 2 0-15,0-1-4 0,0 0-19 16,0 1-27-16,-2 0-39 0,-6 0 2 15,-5 0-47-15,-8-2-239 0,-6-4-401 16</inkml:trace>
  <inkml:trace contextRef="#ctx0" brushRef="#br0" timeOffset="53923.0842">7551 10871 521 0,'1'-2'0'0,"1"1"101"0,-2-2-47 16,0 1-21-16,0 0-3 0,0 0-13 16,0 1-3-16,0-1 2 0,0-1-6 15,-2-1-5-15,1 1-1 16,-1-1 10-16,-1-2 11 0,1 5 14 15,-2-3 1-15,0 0-9 0,2 1 2 16,-3 1-12-16,1-2-4 0,0 3-2 16,-2-2-3-16,2 0-2 0,-6-1 2 15,0 2 6-15,-1 0-6 16,-3 1 0-16,-1-1 5 0,-3 0-5 15,0 2 1-15,-6 0-3 0,-4 0-7 16,-2 2-3-16,-2 5 0 0,2-1 4 16,2 0-4-16,3 2 0 0,3-3 2 15,3 2-2-15,2-1 0 16,5-2 0-16,-1-2-2 0,5 0 4 15,1-2 1-15,2 0-3 0,2 0 0 16,-1 0 4-16,0 0-5 0,1 0 2 16,1 0 26-16,0 0-14 0,2 0-1 15,0 2-7-15,0-2-4 16,0 0 5-16,0 0-6 0,0 0 0 15,0 0 0-15,0 2 1 0,0 4-5 16,0-1 8-16,0 1-3 0,0 2-4 16,0-1 6-16,0-2-1 0,0 3-2 15,-2 0 0-15,0 0 2 0,0 2-2 16,1 0-3-16,1 0 6 15,0 3-6-15,0 1 6 0,0 1-4 16,1 1 3-16,1 1 0 0,1-1 6 16,-2-1-5-16,2 2 8 0,-2-1-4 15,-1 2-3-15,0 2 7 0,0-3-5 16,0 2-4-16,0 0 6 15,0 2-4-15,0 1-5 0,0-2 2 16,-1 2 7-16,1-1-10 0,-3 3 4 16,3-4 3-16,-1 4-6 0,-2 0 2 15,2-2 5-15,-1 3-7 0,0-3 2 16,-1 2 4-16,2-2-6 0,-2 3 2 15,0 0 11-15,0-1-9 16,0 1 6-16,-2-2-6 0,0 2-1 16,-1 2 5-16,1-1-1 0,0-1-5 15,1 3 7-15,0-1-6 0,0 1-4 16,2 1 4-16,-2-1 5 0,1 0-9 15,-1 1 4-15,2-1 1 0,-1 2-4 16,2 0 2-16,-2-1 5 16,2 1-7-16,-1 0 2 0,1-3 1 15,-1 3-3-15,0-3 2 0,0 1 2 16,1 0-3-16,-1-2 0 0,2 0 2 15,-1 0-3-15,0-1 2 16,1-1-1-16,-1 2-1 0,-1 1 2 16,2-1 1-16,-2-1-2 0,1 1 0 15,0-2 4-15,-1 1-5 0,1 1 2 16,1-3 3-16,-3 2-3 0,2 0 4 15,-2 1-3-15,0 1-4 16,0 1 4-16,1-3 6 0,0 0-8 16,-1-1 0-16,2 0 6 0,-1-2-5 15,2 1 4-15,-1-3-3 0,0-1-1 16,0 0 2-16,1 1-1 0,0-3-4 15,-1 2 4-15,1-3-1 0,0-1-1 16,0 1 0-16,0-1 2 0,3 3-3 16,0-3 2-16,2-1 0 15,1 2-1-15,2-2 0 0,1 2 2 16,1 0-2-16,1-3 0 0,-1 2 2 15,1-4-3-15,-1 3 2 0,1 0 2 16,-1-4-4-16,0 1 2 16,-1 2 0-16,-1-5-2 0,1 3 2 15,1-3 1-15,-1 0-2 0,1 0 0 16,1-2 5-16,1 0-5 0,1-1 0 15,3-1 6-15,1-1-4 0,6 0 4 16,2 1-3-16,4-1-2 16,2 2 1-16,-1-2-1 0,-2 1-2 15,-2-2 2-15,-1 0 0 0,-2-1-2 16,-1-1 2-16,0 0 0 0,-1 0-1 15,-2-1 0-15,-1 0 2 0,-2-2-2 16,-3 0 0-16,-1 2 1 0,-3-2 0 16,-1 3 0-16,-2 0 1 0,-2 0-4 15,2 0 1-15,-2 0-1 16,2 0-1-16,-4 0 4 0,2 1-2 15,0 0-16-15,-2 1 6 0,2 1-7 16,-1 0-15-16,2 1-11 0,-1 1-6 16,-2 2-23-16,-2 5-21 15,-8 0-41-15,-7-2-249 0</inkml:trace>
  <inkml:trace contextRef="#ctx0" brushRef="#br0" timeOffset="59962.4296">9246 9874 435 0,'3'-25'0'0,"-2"3"183"15,0 6-110-15,0 6-6 0,-1 2-1 16,0 4 20-16,0-1-1 0,0 1-34 15,0 0-14-15,-2 0 14 16,1-1-10-16,-2 3-10 0,3 2-6 16,0 0 5-16,0 0-16 0,0 0-9 15,0 0 0-15,0 4-4 0,-1 8-2 16,-3 14-5-16,-1 10 8 0,1 11 3 15,-1 2 3-15,1 2-3 16,2 2-6-16,-3 2 2 0,2 1 26 16,0 4-17-16,-1 3 13 0,3-1-10 15,0-1-4-15,-2-5-2 0,3-5-3 16,-1-5-2-16,0-2 2 0,0-3 0 15,-1-1-3-15,0-3 4 16,2 0-2-16,0 1-4 0,0 0 2 16,0-1 5-16,0 1-4 0,2-4 1 15,-1-5-2-15,0-3-2 0,0-7 2 16,0-4 1-16,0-6-3 0,-1-1 2 15,2-4-2-15,-2-4-2 16,0 3 5-16,1-3-2 0,-1 0 0 16,0 0-1-16,0 1 2 0,0-1-2 15,0 0 2-15,0 1 1 0,0-1-3 16,0 0 2-16,0 0 3 0,0 0-5 15,0 0-1-15,0 0 2 0,0 0 0 16,0 0 1-16,0-2-3 16,-1 1-4-16,1 1 8 0,0 0-4 15,0 0-15-15,0 0 6 0,0 0 0 16,0 0-6-16,0 0 8 0,0 0-7 15,-3-2-6-15,1-2 3 0,-3-4-42 16,-1 0 4-16,-1-1 16 16,-1-3-19-16,1 0-55 0,1-2-20 15,-1-6 44-15,3-2-57 0,-2-2 36 16,2 0 26-16,-2 2 45 0,2-1 43 15,-2 2 15-15,-2 5 37 0,1 1 21 16,0 2 11-16,1 0-3 16,1-1-19-16,1-1-3 0,2-1 21 15,-1-3-4-15,1-1-15 0,1-2-11 16,-1-2-7-16,1-2-2 0,1 1-13 15,0 2-4-15,-2 3-7 0,2 5-6 16,0 6 5-16,0 0-7 0,0 7 7 16,0-1 6-16,0 3-3 15,0 0-2-15,0 0-9 0,0 0-7 16,2 0-5-16,-1 0 4 0,1 8-3 15,3 8-3-15,0 9 8 0,1 8 20 16,-2 8-12-16,3 3 0 0,-2 5-3 16,1-1-2-16,3 1 3 15,-1-6-6-15,2-3-6 0,0-3 4 16,-3-8 3-16,3-2-6 0,-2-6 2 15,-2-1-1-15,1-4-5 0,-1 0 10 16,-2-5-4-16,1 4-1 0,-2-5 0 16,0-1 1-16,0 1-2 15,-1-4 1-15,0 0 1 0,-2-4-2 16,1-1 1-16,1 1 0 0,-2-2 0 15,0 0-1-15,0 0 1 0,0 0 0 16,2 0 0-16,-1-4-1 0,3-4-1 16,0-2 4-16,0-8 9 15,3-1-6-15,0-4 0 0,0-4-2 16,0 2-2-16,3-4 1 0,0-4 1 15,0-2-6-15,0-5 6 0,3-1 2 16,-1-2-6-16,1 0 2 0,-2 0 1 16,-1 3-2-16,-1 5 0 15,-1 3 2-15,-1 9-4 0,-3 4 4 16,0 2 1-16,-2 4-5 0,1-3 4 15,-1 1 0-15,3 2-2 0,-2 0 0 16,-1 3 3-16,0 5-4 0,-1 0 1 16,2 4 0-16,-3 1 0 15,0-1 0-15,0 1 5 0,0 0-4 16,0 0 5-16,0 0-3 0,0 2-5 15,-4 2 4-15,1 1-3 0,-4 5-3 16,0 3 6-16,-1 1-2 0,1 3 0 16,1 2-21-16,0 1-6 0,0 5-32 15,1 3-3-15,-2 1-12 16,1 5-76-16,-2-5-123 0,-4-3-316 15</inkml:trace>
  <inkml:trace contextRef="#ctx0" brushRef="#br0" timeOffset="63227.6164">9604 8463 481 0,'-7'-5'0'0,"3"3"113"0,1-1-29 16,0-1-18-16,3 3-3 0,-1-3 43 15,1 4-31-15,0 0-47 0,2-3-32 16,7 1 0-16,3-4 8 16,6 0 74-16,7-1-49 0,2-1 2 15,7-1-6-15,3-1 4 0,6 2-1 16,8-1-6-16,6 1 6 0,8 1-9 15,4 2 8-15,5 0-9 0,4 3 0 16,4-1-1-16,2 0 1 16,3 0-6-16,2-1 2 0,3 0-3 15,-2-1-2-15,5 0-6 0,1 1 11 16,0 1-7-16,-1 1 0 0,-5 0 1 15,-4-1-1-15,-3-1-2 0,0 1 5 16,-2-2-6-16,2 0 0 16,3 0 3-16,4 1-5 0,0-1-3 15,-1 0 2-15,-1 0 1 0,-2-1-2 16,-6-1 0-16,-2 3 3 0,-6-1-3 15,-4 0 0-15,-5 3 4 0,-5-3-7 16,-5 3 6-16,-3-1-1 0,-7 0-4 16,-2 0 4-16,-6-1-6 15,-6 1 4-15,-3 2 0 0,-5 1 4 16,-1 0-6-16,-8 0 2 0,-1 0-1 15,-6 0-2-15,-1 0 4 0,-2 0-2 16,-1 0-7-16,1 0-2 0,-2 0-8 16,0 0-15-16,0 0 2 15,0 0-17-15,-4 0-48 0,-5 0 12 16,-9 0-63-16,-6 0-117 0,-10 0-117 15</inkml:trace>
  <inkml:trace contextRef="#ctx0" brushRef="#br0" timeOffset="63828.6507">10006 8564 523 0,'23'1'0'15,"4"-1"168"-15,7 0-86 0,4-3 23 16,10-2-7-16,8 0-23 0,7-2 2 16,11-3-14-16,9-1-18 15,8 1 3-15,7-2-3 0,6 3-8 16,6-1-11-16,4 3-10 0,1 1-1 15,1 1-9-15,-2 0 1 0,-6 1-5 16,1 1-2-16,-3-2 0 0,0 2 5 16,-3-1-4-16,-2 3 1 15,-8 0 1-15,-1-2-5 0,-6 0 4 16,-4 0 1-16,-3-1-6 0,-4 2 6 15,-1 0-1-15,-2-1-4 0,-1 0 1 16,-1-1 1-16,-2-1 0 0,-5 0 0 16,-3-1 1-16,-10-1-3 15,-11 0 4-15,-13 3-1 0,-13-1-5 16,-7 4 8-16,-5 1-3 0,-1-1-2 15,0 1 2-15,-1 0-3 0,-3-2-18 16,-2 2-12-16,-5 0-19 0,-6 1-21 16,-3 3-20-16,-2-2-90 0,-6-2-410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14748E9" units="dev"/>
        </inkml:traceFormat>
        <inkml:channelProperties>
          <inkml:channelProperty channel="X" name="resolution" value="1100.44995" units="1/cm"/>
          <inkml:channelProperty channel="Y" name="resolution" value="1936.1261" units="1/cm"/>
          <inkml:channelProperty channel="F" name="resolution" value="5.68611" units="1/cm"/>
          <inkml:channelProperty channel="T" name="resolution" value="1" units="1/dev"/>
        </inkml:channelProperties>
      </inkml:inkSource>
      <inkml:timestamp xml:id="ts0" timeString="2017-09-13T10:52:48.269"/>
    </inkml:context>
    <inkml:brush xml:id="br0">
      <inkml:brushProperty name="width" value="0.05292" units="cm"/>
      <inkml:brushProperty name="height" value="0.05292" units="cm"/>
      <inkml:brushProperty name="color" value="#FF0000"/>
    </inkml:brush>
  </inkml:definitions>
  <inkml:trace contextRef="#ctx0" brushRef="#br0">2175 5274 508 0,'8'-5'0'0,"0"1"76"15,1-2-8-15,2 0-11 0,1 3-7 16,2-1 24-16,2 3-21 0,7 1-10 15,2 0-11-15,3 0-5 16,5 0 1-16,0 0 5 0,6-2 5 16,2 1-2-16,5 1-10 0,3 0 4 15,1 0-13-15,1 0-9 0,3 3 5 16,0 1-7-16,2-2-3 0,0-1 10 15,0 1-6-15,-2 0 9 16,0-1 3-16,-3 2-5 0,3-1 11 16,-1 2-5-16,2 1-5 0,0 0-12 15,2 2 5-15,0 1-4 0,0-1-7 16,1 0 6-16,0 1 0 0,0-4-3 15,2-1 0-15,-1-1 4 0,-1-2-4 16,-2 0 18-16,0 0-10 16,0-5-6-16,0 1 11 0,0-1-5 15,0 0-7-15,1-2 11 0,1 2-8 16,0 5-6-16,-5-6 4 0,-1 2 11 15,-6-3-14-15,-5-3 2 0,-3 5 21 16,-3 2-12-16,-4-1-2 16,-1 1 4-16,-4-1-11 0,1 1 6 15,0 3-6-15,-1-2 1 0,-4 1 2 16,-1-1-2-16,-2 0-4 0,-2 0 4 15,-1 2 0-15,2-1-1 0,-2 0 3 16,1-1 0-16,-2 1-5 16,-2 0 2-16,-1-1 4 0,-3 1-6 15,-2 0 2-15,-1-1 7 0,-3 1-10 16,-1-1 4-16,0 2 4 0,-1-2-7 15,1 2 2-15,0-2-2 0,2 1-4 16,-1-1 8-16,1 2-6 16,-2 0-25-16,-1 0 5 0,1 0-3 15,-2-2-8-15,0-2 3 0,-4 3-27 16,-7 0-78-16,-5-3-63 0,-3-3-251 15</inkml:trace>
  <inkml:trace contextRef="#ctx0" brushRef="#br0" timeOffset="1544.0882">7020 5240 549 0,'-4'-5'0'0,"3"3"203"15,-2-2-118-15,2 0-6 16,1 2-8-16,0-2-14 0,0 1 0 16,3 3-14-16,2-3-23 0,3 0 0 15,0 2-5-15,3-1 3 0,0 2-9 16,4 0-4-16,1 1 7 0,4 5-4 15,4 0-1-15,6-1-1 16,3-2 3-16,4-3 3 0,3 0 4 16,5 0-4-16,5-7 13 0,4 2-2 15,6 0 0-15,5-3-7 0,3 3 1 16,4 0-10-16,1 1-6 15,-1 0 8-15,-1 3-6 0,-3 1-2 16,3 0 2-16,-3 0 2 0,3 0-8 16,-1 2 6-16,1 3-1 0,-1 0-4 15,5-1 4-15,-1 2 3 0,-1-1-7 16,-2 0 4-16,-2-1-1 0,-2-3-2 15,-5 0 1-15,-3-1 4 0,-6 0-8 16,-5 0 8-16,-5 0-6 16,-6 0-1-16,-5 0 6 0,-6-1 0 15,-3-3-4-15,-2 0 2 0,-4 0 4 16,-2-1-6-16,-2 0 2 0,-6 2 2 15,0 0-4-15,-2-1 2 0,-3 2 1 16,1-1-4-16,-3 0-17 16,-2 0-20-16,-4-1-41 0,-7 3-6 15,-6 1-56-15,-6 1-115 0,-4-1-89 16</inkml:trace>
  <inkml:trace contextRef="#ctx0" brushRef="#br0" timeOffset="2054.1175">7128 5475 461 0,'-13'-5'0'0,"3"-1"140"0,2 0-60 15,4 0-22-15,1-1 38 0,3 0 16 16,0 0-42-16,7 0-39 0,4 0 3 15,3 0 9-15,7 1 1 0,2 2-16 16,2-1-18-16,5 5 1 16,1-3 5-16,5 3 4 0,3 0-6 15,4 0 6-15,4 0-1 0,3 0 0 16,9 0 6-16,7 5-7 0,5-2 6 15,10-2 1-15,6 0 2 0,3-1-8 16,2-1 8-16,-1-1-10 16,1-2-3-16,-2 1 3 0,0-2-7 15,1 0-5-15,-3 1 7 0,-4 1-8 16,-4 1-4-16,-9-1 0 0,-7 2 6 15,-4 1-6-15,-6 0-2 0,-6 0 2 16,-3 2 0-16,-6 2 5 16,-7-1-4-16,-5-1-2 0,-10-2 2 15,-10 0-1-15,0 0-8 0,-7 0 6 16,0 0-7-16,-5 0-18 0,-8 0-14 15,-7 0-32-15,-2 0-32 0,-4 0 11 16,-3 1-44-16,0-1-173 16</inkml:trace>
  <inkml:trace contextRef="#ctx0" brushRef="#br0" timeOffset="3216.1839">10043 5242 504 0,'0'-3'0'15,"0"-1"163"-15,0 3-97 0,0 0 4 16,0 0 2-16,0 1-24 0,5 0-19 16,3 0-2-16,3 0 12 0,3 0-6 15,4-4 7-15,5 4 3 0,1-3-8 16,4 1-5-16,2 2-10 15,1 0-8-15,3 1 4 0,4 3-3 16,5-3-4-16,4 0 7 0,2 2-2 16,4-2-2-16,0 2 7 0,-1 0-7 15,0-1-4-15,-1-2 4 0,1 3-8 16,1 2 5-16,3-1 6 15,1 2-7-15,5 0-10 0,3-2 4 16,2 0 6-16,2 2-8 0,1 0 0 16,1-1 7-16,1 2-10 0,-2-2 6 15,0 1 9-15,-2 1-13 0,-1-3 2 16,-1 0 11-16,0-3-13 15,-1-1 2-15,-4 0 23 0,-3 0-16 16,-5-1 6-16,-1-3-1 0,-4 1-6 16,-3-5 3-16,-1 2-5 0,-3 1-4 15,-3-2 12-15,-3 2-10 0,-4 4-3 16,-5-3 0-16,-5 2 7 0,-2 2-9 15,-5 0 4-15,-4 0 2 16,-3 0-4-16,-2 0 0 0,-2 0 0 16,-1 0-4-16,-2 0 7 0,0 0-6 15,0 0-42-15,0 0 4 0,-9 4-2 16,-5 1-14-16,-9 1-8 0,-7 2-17 15,-5 0-91-15,-5-3-100 16,-5-3-214-16</inkml:trace>
  <inkml:trace contextRef="#ctx0" brushRef="#br0" timeOffset="3742.214">10177 5409 605 0,'5'-6'0'0,"2"3"114"15,-1 2-66-15,0 1-2 0,2 0-23 16,0 4-12-16,0 0 12 16,1 1-4-16,2-1 10 0,1 1 12 15,2-2 1-15,2-1-8 0,4-1 1 16,1 0-4-16,4-1 11 0,5 0-1 15,5 3-11-15,6-2-2 0,6-1 2 16,3 1-9-16,5-1 7 16,3 0-4-16,2 0-6 0,6-5 6 15,9 1 8-15,8 1-11 0,5 2-7 16,5-3 3-16,1 0-3 0,0 2-9 15,0 1 6-15,0 1-6 0,-3 3-10 16,3 3 10-16,-1 1-1 16,-5-1-6-16,-5-1 4 0,-7 0 0 15,-3-2-3-15,-10-2 2 0,-3 1-1 16,-8-2 0-16,-7 0 0 0,-4 0 0 15,-9 1-3-15,-5 0 6 0,-7 3-1 16,-6-4-2-16,-5 0-4 16,-6 4 3-16,-3-4-51 0,-2 0 29 15,-8 0-24-15,-8 0-34 0,-5 0 4 16,-7 0-28-16,-1-4-85 0,-1-4-129 15</inkml:trace>
  <inkml:trace contextRef="#ctx0" brushRef="#br0" timeOffset="6310.3609">20726 5228 445 0,'-3'-3'0'0,"0"0"166"0,1 1-83 15,1 2-6-15,1 0 0 0,0-1-6 16,0 1-10-16,0 0-18 0,0 0-4 16,1 0 0-16,3 0-5 0,4-1-9 15,5 1-10-15,8 0 5 16,6 0-3-16,5 1 5 0,8 2 1 15,7 2 3-15,5-2 1 0,6 1 7 16,5 0-7-16,0-2-4 0,3 0 4 16,-1 1-13-16,-5-1-5 0,-3 0 0 15,-4 0-7-15,-4 0-4 16,-5-2 4-16,-6-1 0 0,-3-2-2 15,-8-4-3-15,-3 5-4 0,-8-3-4 16,-5 0 1-16,-7 3-2 0,-4-2-12 16,-1 0-28-16,-10 4-22 0,-5 0-28 15,-8 0 16-15,-4 5-52 0,-5 2-177 16</inkml:trace>
  <inkml:trace contextRef="#ctx0" brushRef="#br0" timeOffset="6592.3769">20760 5378 837 0,'0'-4'0'16,"8"2"139"-16,6 2-50 0,7-2 3 15,9 1-23-15,9 0-10 0,6-1-9 16,7 2-9-16,4 0-4 15,2 0-4-15,6 0-17 0,0 0 0 16,0 0 4-16,-2 0-5 0,-4 0-4 16,-3 1 6-16,-4 1-10 0,-5-1-7 15,-3 0 0-15,-3 3 5 0,-4-1-5 16,-4-1 0-16,-1 4 0 0,-6-3-30 15,-5 0 6-15,-4 0-20 16,-5 0-48-16,-6-2 4 0,-5 2-24 16,-1-2-73-16,-12-1-68 0</inkml:trace>
  <inkml:trace contextRef="#ctx0" brushRef="#br0" timeOffset="9109.521">7908 12468 397 0,'-14'0'0'0,"-2"1"250"0,-1 0-151 16,-1-1 5-16,1 2 4 0,0-2-45 15,1 0-16-15,1 3 0 0,3-2-13 16,3 0-4-16,2 1 4 0,5-2 4 15,0 0 8-15,2 0-8 16,0 0-21-16,4 0-9 0,7 0-2 16,8 0 8-16,13-3 29 0,12-1 2 15,9-1-18-15,6 0-9 0,6-2-3 16,8-1 10-16,4 2-1 0,6-2-3 15,4 4-3-15,-1-1-12 0,-1 3-5 16,-5-1 5-16,-5 0-3 16,-5 1-4-16,-7-1 2 0,-5-2 0 15,-9 1-2-15,-10 2 2 0,-10 0 1 16,-12 2-2-16,-7 0-35 0,-6-1 2 15,-4 1-3-15,0 0 23 0,-2 0-18 16,-7 3-54-16,-7 3 19 16,-2 4-10-16,-6 3-40 0,-2-1-30 15,-3 1-98-15,-2-2-165 0</inkml:trace>
  <inkml:trace contextRef="#ctx0" brushRef="#br0" timeOffset="9526.5449">7830 12757 639 0,'0'1'0'0,"3"-1"120"0,3 0 25 15,4 0-25-15,5 0-36 0,1 0-22 16,4 0-28-16,0 1-5 0,5 3 1 16,5 0 8-16,6 0 10 15,5-3-15-15,6-1 5 0,5 0-11 16,2-2 6-16,2-3-1 0,2-2 0 15,3-1-6-15,-2-1-2 0,3-3-2 16,-4 4-14-16,-4-1 1 0,-3 2 0 16,-6 2-2-16,-1 1-9 15,-6-1 4-15,-4 2 2 0,-7 0-7 16,-7 3 6-16,-6 0-2 0,-7 0-1 15,-2-1 0-15,-4 1-1 0,0-1-3 16,-1 1-4-16,1 0-13 0,-1 0-13 16,0-1 3-16,0-1-8 0,0 2-16 15,0 0 10-15,0 0-15 16,0 0-15-16,-5 0-7 0,-5 0-84 15,-3 2-223-15,-4-2-255 0</inkml:trace>
  <inkml:trace contextRef="#ctx0" brushRef="#br0" timeOffset="12948.7406">8663 10056 756 0,'0'-16'0'0,"0"7"197"0,1 1-154 16,1 2-4-16,-2 5 9 0,0 0 7 15,0 1-23-15,1 0-24 0,-1-1-4 16,0 1 7-16,0 0 8 0,0 0-4 15,0 0-7-15,2 6-2 16,-1 2 5-16,1 4 12 0,-1 8 0 16,1 4-1-16,-1 7 1 0,0 4-3 15,2 8 0-15,-3 1-5 0,1 5-3 16,0 4 2-16,2 1 0 0,1 0-4 15,1-2 5-15,2-1-10 16,-2 0-4-16,3 0 6 0,-3-2-7 16,1-1 0-16,-3-3 8 0,1-3-11 15,-4 1 4-15,0-3 6 0,-1-2-9 16,-4-2 2-16,0-4 0 0,-1-5 5 15,2-3-5-15,0-6 0 16,1-7 4-16,3-2-6 0,-1-6 3 16,1-3-1-16,0 0 0 0,0 0-2 15,0 0 1-15,0 0-17 0,0-1 12 16,4-5-3-16,3-3 1 0,5-9-7 15,0-4-14-15,2-3-9 16,1-5 13-16,0-1 1 0,0-1-12 16,-2-5 12-16,1-1-2 0,-1 3-5 15,-1-5 20-15,-2 2 7 0,-1 0 2 16,-1-2 4-16,-1 3 5 0,2 3-2 15,-2 2 9-15,0 4-4 16,0 9 3-16,-2 4-3 0,-2 6-1 16,-1 5 1-16,-1 2-2 0,-1 1 2 15,1 1 2-15,-1 2-2 0,0 12-7 16,-3 13-2-16,-3 11 15 0,-3 11-6 15,1 6-6-15,0 0 3 16,2 1-6-16,-1-2-2 0,2-4 2 16,-2-4 4-16,1-6-7 0,-2-4 4 15,1-7 0-15,-3-4-2 0,0-4 16 16,3-9-3-16,-4 2-1 0,4-6 2 15,-2-4 0-15,1 1-5 16,-1-4 0-16,-1-1-5 0,-5 0-4 16,1-8 0-16,-7-8 7 0,-2 0-8 15,-1-8 2-15,-3-5 3 0,1 3-3 16,0-3 4-16,1 0-3 0,0 8 0 15,-1-1 5-15,1 1-3 0,2 8-5 16,1 1 2-16,4 2 3 0,5 6-5 16,4 0 2-16,4 2-1 15,4 2-16-15,4 0-53 0,4-1-56 16,8 1-2-16,3 0-54 0,-3 0-289 15</inkml:trace>
  <inkml:trace contextRef="#ctx0" brushRef="#br0" timeOffset="14747.8435">8876 9499 708 0,'3'2'0'0,"5"0"0"0,4 1 131 15,1-3-55-15,3 0 8 0,1-6-30 16,4-2-19-16,-2-2-16 0,0 0 0 16,-3-2 2-16,-5 2 0 15,-4 0 4-15,-2 1-1 0,-3-2 7 16,0-1 7-16,-2-3-15 0,0 2-11 15,0-2 3-15,-4 1-10 0,1 2-4 16,-2-3 3-16,-1 2 0 0,2 3-6 16,-2 2 4-16,1 0 3 0,0 2-7 15,0 3 4-15,-2 2-3 16,0 1-3-16,0 0 7 0,-3 3-3 15,1 8 0-15,-2 7-3 0,1 6 2 16,-2 3-4-16,0 5 9 0,4-3-4 16,1-1 0-16,2-1 0 0,4-3 1 15,1-4-6-15,1-3 9 16,5-1-4-16,3-3 0 0,1-1 0 15,2-3 1-15,3-1-2 0,1-5 2 16,1-1-1-16,2-1 0 0,2-1 0 16,-3-2 2-16,0-5-2 0,1-2 0 15,-3-2 3-15,0-2-3 16,0-2 0-16,-1-5 1 0,-2 1 0 15,-2-2 2-15,0 1-2 0,-2 1 0 16,0-3 2-16,0 3-1 0,-2 0-3 16,0 4 2-16,-1-2-1 0,-2 4 0 15,3-1 0-15,0 2 1 0,0 5-1 16,-2 0-2-16,-3 4 2 15,0 2 0-15,-1 1-2 0,1 0 2 16,0 0-4-16,3 6 4 0,-2 4 0 16,1 4 0-16,0 6 1 0,0 4 0 15,2 2-1-15,2 0 0 0,-1-1 2 16,1 1-3-16,1-1 2 15,1-3-1-15,-2-1 0 0,1-1 0 16,-2-6 1-16,-1-2-1 0,-1-4-1 16,-2-3 1-16,-1-2 0 0,-2-2-1 15,1-1 3-15,-1 0-4 0,0 0 4 16,0 0 5-16,0-5 18 15,2-7-1-15,2-4-20 0,0-4-5 16,1-2 2-16,-1-2 1 0,3 0-3 16,2 0 2-16,2 0-1 0,1 3-3 15,0 3 5-15,1 4-3 0,-2 3-3 16,1 1 5-16,1 2 1 0,4 0-4 15,0 1 3-15,2-2-1 16,-1 1 0-16,0-2-3 0,-1-2 1 16,-3 0 0-16,-3-2 4 0,-2 2-1 15,-1-1-1-15,-4-1 2 0,-4 1 0 16,0 2-4-16,-1 0 4 0,-3 4 4 15,-1 0-9-15,-1 2 6 16,1 3-4-16,-1 0-5 0,-1 2 8 16,-1 5-4-16,-2 7-4 0,0 8 7 15,1 6-2-15,-1 3-4 0,4 1 10 16,-1 0-6-16,4-3-4 0,2-5 10 15,1-4-9-15,4-3-2 16,3-4 4-16,1-2 3 0,4-3-2 16,2 0 2-16,2-4-1 0,0-2 0 15,4 0 0-15,-3-5 0 0,1-2 0 16,0-2-1-16,-2 1-1 0,1-2-4 15,-2 1 3-15,-2-4 0 16,-1-1 2-16,-1-2 2 0,-2-1 0 16,1-2-2-16,-1-1 2 0,0 3 1 15,-1 1-3-15,0 5 2 0,-1 2-2 16,-2 6-4-16,-1 2 6 0,-2 1-2 15,0 5-7-15,2 6 11 16,1 8-3-16,-3 3 0 0,1 4 0 16,0-1 1-16,-1-4-2 0,1-1 2 15,-1-6-1-15,-1-2 0 0,1 0 0 16,-1-4 4-16,-1-3-5 0,1-2 2 15,0-2 6-15,-1-1-8 16,0 0 2-16,0 0 16 0,0 0-11 16,0 0 8-16,-1 0-5 0,-1 0-5 15,-1-1 3-15,1-7-2 0,1-3-5 16,1-5 0-16,1-6 3 0,4-4-7 15,5-8 7-15,2-1-5 0,1-2-3 16,0 1 0-16,2 1 1 16,2 5-3-16,-2 7 7 0,1 4 0 15,-3 6-4-15,2 2 3 0,-3 6-1 16,1 3 0-16,2 2 3 0,0 4 0 15,-2 6-2-15,1 6 0 16,-1 3 2-16,-2 1-2 0,3 2 1 16,-3 0 0-16,-1-3 0 0,0-1 0 15,-2-3-1-15,-1-2-12 0,1 1-9 16,-1-1-16-16,-2-4-47 0,-1 4-41 15,-1-6-153-15</inkml:trace>
  <inkml:trace contextRef="#ctx0" brushRef="#br0" timeOffset="16002.9153">10595 9053 710 0,'-3'-2'0'16,"3"0"248"-16,0 0-166 0,8-2-55 15,7 0-4-15,8-4 28 0,5-1-10 16,6 2-13-16,6-1 1 0,6-2 8 16,6-2 17-16,7-2-4 0,2-2-12 15,5-2-5-15,2-1-1 16,-2-2-8-16,-3 1-10 0,-2 3-8 15,-8 2 1-15,-6 3-9 0,-7 3 4 16,-9 1-2-16,-5 5 0 0,-8 1-22 16,-6 2 12-16,-4 0-8 0,-4 0 6 15,-1 0-6-15,-3 0 2 16,0 0 20-16,-1-2-1 0,-6-5-6 15,-1-1-9-15,-7-5 8 0,-3-3-2 16,-4 2 8-16,-3 2-2 0,-1-1 0 16,0 6-2-16,5-1 2 0,5 3 0 15,8 3 0-15,3 0 4 0,5 2-7 16,2 0 0-16,7 5-4 15,6 2 5-15,4-3 4 0,3 0 3 16,5-2-7-16,-1 0 4 0,-1 3 1 16,-1 0-5-16,-6-1 4 0,-4 2 0 15,-4 1-2-15,-4 2-1 0,-3 2-2 16,-2 1 6-16,-1 3 7 15,-1 5 1-15,-4-2 0 0,-1 4-1 16,-3-1-3-16,0-3-4 0,-2 2 1 16,0-1 1-16,-5-1-9 0,-3-1 8 15,1 0-8-15,-2 0-26 0,0 2 5 16,4-2-21-16,1-4-47 15,5-2-4-15,4-5-53 0,4-2-199 16</inkml:trace>
  <inkml:trace contextRef="#ctx0" brushRef="#br0" timeOffset="18292.0462">11979 8767 988 0,'-6'-9'0'0,"3"4"207"0,1-4-148 16,0 1-12-16,2 3-4 0,3-2-16 15,4 1-22-15,2-2-2 0,1 0-2 16,2 1-2-16,-2 2 2 0,1 5 0 15,0 0-2-15,-2 0 0 16,-1 5 1-16,1 0 3 0,-2 2-3 16,3 3 5-16,-2 0-4 0,0 4 4 15,0 4-8-15,-4 1 4 0,-1 4 1 16,-3 1 3-16,-2-1-7 0,-1 3 4 15,-5-3 1-15,1-2-2 16,-2-4 5-16,-1 0-6 0,0-5 0 16,1-4 23-16,0-2-10 0,1-3-1 15,5-1 6-15,1-1-2 0,1-1-4 16,1 0-4-16,0 0-5 0,0 0 4 15,0-5 3-15,3-5-5 0,0-8-8 16,5-3 6-16,3-3-4 16,0-5-3-16,3-1 8 0,2-2-8 15,0-4-5-15,4 4 2 0,0 3 0 16,-2 3-8-16,0 7 9 0,-3 5 1 15,-1 1 0-15,-1 4 8 0,0 3-3 16,-3 0 0-16,0 6-2 16,-3 0 0-16,0 7-3 0,-1 5 8 15,-2 5-3-15,0 5 0 0,-4 5 0 16,1-1 11-16,-1-1-13 0,0-1 4 15,0-2 4-15,-1-5-8 0,-2-1 4 16,0-4 3-16,0-2-6 16,-2 0 2-16,2-1 6 0,-2-4-9 15,1-2 4-15,2-1 8 0,-1-2-9 16,2 0 7-16,1 0-6 0,0 0-4 15,0 0 4-15,0-1 3 0,1-8-5 16,5-9-1-16,2-5-1 0,2-3-3 16,1-3 7-16,3 1-4 15,3-2-27-15,-4 3 20 0,3-1-5 16,0 5 5-16,0 2 4 0,-1 3 1 15,1 4-5-15,-2 2 4 0,2 5 0 16,-3 2-1-16,1 2 5 0,-1 3-4 16,-1 0 1-16,-3 0-1 15,-2 5 1-15,-3 5-2 0,-2 7 7 16,-2 6 0-16,-3 2 0 0,-4 4 3 15,0-2 0-15,0-5 2 0,1 0-1 16,3-1-2-16,2-4-3 0,0 0 0 16,1-2 3-16,1-3-3 15,2 0-1-15,3 0 1 0,-2-4 0 16,3 0 0-16,-1-3 0 0,-1-4-1 15,2 2 1-15,0-2 0 0,3-1 0 16,0-3-4-16,2-3 4 0,2-6-6 16,0-1 6-16,4-3 0 15,-3-4-15-15,2-1 0 0,-1-1-6 16,-2-1-6-16,-2 4 14 0,-6 0 4 16,-1 4 6-16,-2-1 5 0,-3 4-1 15,0-2-2-15,0 1 2 0,0 3 0 16,1 1-1-16,0 0 0 15,-1 3 8-15,3 3-5 0,-3 1 1 16,0 2-2-16,1 0-1 0,-1 0 5 16,-2 5-4-16,-5 7-2 0,0 5 0 15,-1 4 11-15,2 0-7 0,1-3-2 16,4-3-2-16,1-1 0 15,0-2 0-15,1 0 0 0,4-3-1 16,2 0 2-16,2-2 0 0,1-4-1 16,1 0 0-16,3-2 0 0,-1-1-6 15,2 0 6-15,0-1 0 0,-1-7-9 16,0-2 8-16,-1-1-1 15,-1-3 0-15,-2-1 4 0,1-3-1 16,-4-1-1-16,0-2 0 0,-1 0 1 16,-2 0-1-16,-1 2 0 0,1 4 0 15,-3 0 0-15,3 7 1 0,-4 3 1 16,2 1-2-16,-2 2 0 0,0 0 7 15,0 1-3-15,0 1 0 16,-2 8-5-16,0 7-1 0,0 8 4 16,-3 2 3-16,5 2-6 0,-1-5 2 15,1-4 1-15,0-3-2 0,3-1 0 16,0-4 0-16,6 1-2 15,0-2 4-15,3-4 1 0,1-3-4 16,4-2 2-16,1 0 7 0,5-6-1 16,2-3 2-16,-1-3-1 0,-1-5-4 15,-1-4 8-15,0-2-2 0,-2-5 0 16,0-4-1-16,-2-2 1 0,1-4-9 15,-1-2 7-15,-1-1-4 16,-2-2-7-16,-1 3 6 0,-1 1-1 16,-2 0-3-16,-1 4 2 0,-3 2-2 15,-1 4-6-15,-4 5 14 0,0 3-7 16,-2 7 0-16,0 5-4 0,0 4 3 15,-7 1-9-15,-1 4 3 0,-3 2 0 16,-2 6-4-16,-1 7 13 16,1 3-4-16,1 2-3 0,4 4 7 15,-2 2-2-15,3 0 0 0,0 3-2 16,-1 3 2-16,0 2 0 0,1 2 1 15,1 1 1-15,1-3-3 16,2-3 2-16,1-2 1 0,3-5-4 16,-1-1 4-16,1-7 0 0,2-4-4 15,2 0 4-15,0-2 4 0,3-1-7 16,0-1 2-16,1-3 3 0,4-2-5 15,2-2 2-15,1-1 4 0,1-2-8 16,1-4 6-16,2-7-3 16,1 1-1-16,3-8 2 0,-1-1 1 15,1-5-3-15,-2-5 2 0,2 0 2 16,-3-2-4-16,0-1 2 0,-1-3-1 15,-6-1-1-15,2 1 2 0,-3-1 2 16,-2 2-6-16,0-1 6 16,-1 3-6-16,-1 5 4 0,-1 3-2 15,-3 9 2-15,-2 7-2 0,-3 6 2 16,0 4-2-16,0 2-2 0,-7 18-7 15,-10 13 5-15,-4 15 4 0,-4 8 2 16,2 3 4-16,5-4-8 16,2-2 3-16,5-5 3 0,-2-6-3 15,8-3 0-15,-1-5 4 0,6-6-2 16,0-2 1-16,7-4-1 0,-1-3-4 15,5-2 4-15,1-4-1 0,3-4-2 16,3-2 2-16,-1-6 2 16,4-1-3-16,1-1 0 0,1-7 6 15,1-3-7-15,0-6 2 0,-2-4 0 16,-1-2-1-16,-5-8-10 0,-2 2 3 15,-3 0-10-15,-2 3 4 0,-3 6 1 16,-2-2 4-16,0 5 7 16,0 1 1-16,0 4 0 0,-1 2-4 15,-1 3 4-15,0 2 0 0,0 2 0 16,-2 3-2-16,0 0-1 0,0 0 2 15,0 8-5-15,0 7 1 0,-3 7 6 16,-2 3 4-16,-1 1-7 16,0-1 4-16,2-5-1 0,2-2 0 15,-1-4 5-15,2-3-1 0,1-1-2 16,0-4 1-16,2 2-4 0,2-3 0 15,3-2 0-15,1-1 3 0,1 0-4 16,3-2 1-16,0 0-1 0,0-1-53 16,-1-4 5-16,-2-1 2 15,-1-4-30-15,-2-2-12 0,0-2-34 16,0-3-140-16,-2-4-12 0</inkml:trace>
  <inkml:trace contextRef="#ctx0" brushRef="#br0" timeOffset="18442.0548">13879 8064 677 0,'-3'-14'0'0,"-2"7"296"15,2 1-220-15,-2 2 1 0,2 3 3 16,2 0-12-16,0-2-25 0,1 3-35 16,0 1-16-16,0 7-20 15,-2 6 6-15,1 4-60 0,-3-2-133 16,-5-2-238-16</inkml:trace>
  <inkml:trace contextRef="#ctx0" brushRef="#br0" timeOffset="18609.0643">13483 8240 887 0,'11'-5'0'0,"5"1"63"0,5-3-25 16,1-1-4-16,4 2-18 0,2 0-10 15,-1 1-6-15,1 5 0 16,0 0-166-16,-4 2-102 0</inkml:trace>
  <inkml:trace contextRef="#ctx0" brushRef="#br0" timeOffset="19786.1316">14063 8258 902 0,'2'-11'0'0,"-2"1"123"15,0 1-42-15,-3 0 16 0,-4 4-32 16,-3 5-15-16,-6 1-30 0,-5 13-17 16,-3 5 3-16,-5 7 16 0,1 6 2 15,4 0-12-15,3 1-1 0,4 2-7 16,4-8-5-16,5-1 2 15,2-3 4-15,5-5-6 0,1-2 2 16,1-4 2-16,4 0-4 0,4-2 2 16,5 0 2-16,6-5-3 0,4-4 0 15,5-1 7-15,3-2-7 0,1-8 0 16,1 1 3-16,0-5-3 15,1-3 0-15,-1 0 3 0,-2-8-5 16,0-1 0-16,-4 0 2 0,-2-5 0 16,-2 0 0-16,-5 2 0 0,-3 0 0 15,-2 3-1-15,-4 4 1 0,-4 4 0 16,-4 7 2-16,0 2-1 15,-2 3-2-15,0 2 2 0,-4 2-2 16,-2 1-4-16,-6 1 6 0,-3 6-1 16,-4 5 0-16,-4 3-2 0,2 6 2 15,0 0 0-15,0 3-1 0,4 2 1 16,-2 1 0-16,6-2 0 15,2-1 1-15,3-4-2 0,4-2-3 16,0-3 4-16,3-4 0 0,0-1 1 16,1-3-3-16,1-2-16 0,2 0 15 15,0-2-8-15,3-1-4 0,2-1 2 16,3-2 0-16,3-5-8 15,-1-3 2-15,2-1 9 0,1-3 1 16,1-4 9-16,1 1 0 0,-3-1-1 16,0 4 1-16,-3 3 0 0,-4 6 0 15,0 2 0-15,-7 3 0 0,3 0 0 16,-2 0 3-16,3 4-1 0,0 3-2 15,-2-1 0-15,0-1 4 16,-1-1-3-16,0-3-1 0,0-1 0 16,1 0 3-16,2-2 3 0,3-3 4 15,3-6-8-15,1 2 1 0,-1 0-2 16,1 1-2-16,2 1 2 0,-3 2 1 15,0 0-4-15,-1 3-6 16,-2 2 2-16,-2 0-2 0,-1 0 8 16,2 1 0-16,-3 2-4 0,0 3 4 15,-1 3 0-15,-3 4 0 0,0 3-4 16,-2 4 8-16,-2 2 0 0,0 1 0 15,-2 0-2-15,2-1 0 16,-2-1 0-16,-2-2 0 0,1-2-4 16,-3-5 4-16,0-4 2 0,2 0-4 15,-1-4 0-15,-1-3 17 0,5 1-9 16,-1-2-3-16,4 0 1 0,2 0-4 15,0 0-2-15,2 0 0 0,9-6-11 16,6-6 15-16,6-2-4 16,2-6 0-16,5-4-19 0,1-2 10 15,2-6 8-15,0-2 2 0,0-3 1 16,-1-1-6-16,-3-1 8 0,-2-4 7 15,-2-1 0-15,-2 1-1 0,1-1-4 16,-3 2-4-16,-1 3 4 16,-5 7-3-16,-3 7 2 0,-4 6 0 15,-4 9-2-15,-3 3-2 0,-1 5 11 16,0 2-7-16,0 0-6 0,-1 0 1 15,-6 8 0-15,-5 4-14 0,-3 11 20 16,-3 9-5-16,0 3-1 16,1 7 0-16,0 3 5 0,3 0-5 15,2 0 0-15,2-2 7 0,2-5-10 16,2-2 6-16,4-8-1 0,2-3-3 15,0-3 2-15,8-3 2 0,0-5-4 16,4-1 2-16,2-4 4 16,4-4-7-16,2-3 4 0,1-2 1 15,4 0-4-15,-1-4-34 0,1-4-27 16,-1-3-53-16,-3-5-31 0,-4-2-114 15,-6-5-219-15</inkml:trace>
  <inkml:trace contextRef="#ctx0" brushRef="#br0" timeOffset="19942.1406">14698 8240 855 0,'0'-6'0'0,"7"1"180"16,6 0-150-16,5-3 14 16,2 0-9-16,3 1-20 0,1 0-14 15,4 1-2-15,-1 1-68 0,-3 0-68 16,1-3-129-16,-6-5-421 0</inkml:trace>
  <inkml:trace contextRef="#ctx0" brushRef="#br0" timeOffset="21602.2355">15520 8226 801 0,'11'-25'0'0,"-1"-3"261"0,1 2-172 16,-2 1-13-16,-5 1-1 0,-4 7-10 16,0 4-16-16,-10 3-7 15,-6 7-12-15,-10 4-20 0,-9 14-9 16,-10 12 6-16,-6 7 3 0,2 5-1 15,4-2 0-15,9 0-4 0,11-10-2 16,13-6 1-16,8-4-6 0,6-2-4 16,12-1 6-16,10-1 0 0,6-4 0 15,8-9-4-15,1 0-8 16,0-12-3-16,0-5 12 0,-3-2-3 15,-5-5 0-15,-3-1 9 0,-4-3-3 16,-4 0 0-16,-6 2 0 0,-5 7 2 16,-4 6-1-16,-3 6 0 0,-2 5 5 15,0 1 3-15,0 1 2 16,0 0-9-16,0 1-4 0,0 9-3 15,0 2 5-15,0 3 0 0,2 2 0 16,4-1 2-16,6-2-2 0,4 0-1 16,5-4 3-16,7-2-2 0,6 0 0 15,2-3 2-15,3-3-2 16,1 0 0-16,0-2 3 0,-2 0-4 15,0-6 2-15,-4-2-3 0,1-6-9 16,1-4 3-16,-5-6-7 0,-5-4-7 16,-7-3 13-16,-6 4 7 0,-10 2 0 15,-4 4 4-15,-10 6 1 0,-11 5-4 16,-3 7 2-16,-9 3 2 15,-3 7-4-15,1 7 0 0,0 4 1 16,3 3 0-16,5 1 1 0,4-1-2 16,7-3-1-16,7-1 4 0,2 0-2 15,6-3 0-15,2 1-3 0,3-3 4 16,7-2-2-16,4 0-1 15,4-4 4-15,5-3-4 0,2-3 4 16,4 0 0-16,0-8-3 0,2-5 2 16,-1-6 4-16,1-6-6 0,-2-6 2 15,0-4 4-15,-1-4-3 16,-3-3 4-16,-1-2-4 0,-3-2-2 15,0 0 0-15,-4 0 3 0,-3 2-4 16,0 6 2-16,-7 5 0 0,-5 6-1 16,-2 9 4-16,0 9 2 0,-5 3 5 15,-5 6-3-15,-3 15-11 0,-6 8-3 16,-2 12 8-16,0 8 0 0,4 4-4 15,7 1 3-15,5-2-1 16,4-3 0-16,1-1-1 0,9-2 1 16,5-4 0-16,4-5-19 0,5-4 6 15,5-7-9-15,3-3 4 0,3-4-12 16,4-6-15-16,-2-1 9 0,2-6 1 15,-1-1 6-15,-3-9 20 16,-2-7 6-16,-5-5 2 0,-6-2 2 16,-4-5 1-16,-8 0-2 0,-5 0 0 15,-4 3 24-15,-5 3-4 0,-5 6 9 16,-2 5-7-16,-5 3-11 0,-2 7-1 15,-4 2-9-15,-1 6 1 16,2 9-1-16,0 3 0 0,4 4-2 16,4 2 0-16,4-2 1 0,4-1 0 15,1-2-1-15,3-2 1 0,2-5 0 16,0 1-2-16,3-2-1 0,6-1-8 15,2-2 12-15,3-4-2 0,2-1-11 16,3-3 6-16,0 0-2 16,2-11 2-16,0-6 8 0,0-7 0 15,0-5-4-15,0-4 4 0,2-4 4 16,-3-3 3-16,2-1 5 0,0-1-7 15,-2-3-7-15,0 2 0 0,-4 3 8 16,-5 9-5-16,-3 4 0 16,-6 8-2-16,-2 6-1 0,0 6 0 15,-5 3 12-15,-3 4-10 0,-3 7-2 16,-5 12 0-16,-2 9-5 0,-3 10 7 15,1 5-3-15,3 5 0 0,4 3 2 16,3-3 3-16,4 0-8 16,3-4 6-16,3-5-2 0,0-5 0 15,6-6-8-15,3-4 8 0,1-8-15 16,0-4 7-16,2-5 2 0,1-6 0 15,4-1 10-15,3-6-6 0,3-10-3 16,5-6 4-16,-3-6-8 16,1-5-3-16,-1 2 13 0,-3-4-1 15,-4 4 0-15,-1 2-6 0,-5 3 5 16,-4 8-6-16,-2 7 8 0,-5 4-1 15,-1 6 0-15,0 1 19 0,-4 4-12 16,-3 12-13-16,-3 6 8 16,0 7 1-16,1 1-4 0,2-2 1 15,5-2 0-15,0-4 0 0,2-2 4 16,2-1-4-16,2-5 0 0,5-1 0 15,3 0-5-15,2-4-40 0,3 0-22 16,1-6-94-16,-2-3-264 16</inkml:trace>
  <inkml:trace contextRef="#ctx0" brushRef="#br0" timeOffset="22307.2759">17074 8095 786 0,'9'-14'0'0,"1"4"167"15,-2 3-140-15,0 1-4 0,-5 3-3 16,-1 1-1-16,0 1-2 0,-1 0-1 15,0-1 10-15,1 0 10 0,-1 0-3 16,-1-2-8-16,3 0 5 0,-2-1-2 16,-1-2-2-16,2 2-6 15,-2 0-5-15,0 0-14 0,0 1 5 16,-2 1-4-16,-2-1-4 0,2 3-3 15,-2 0 2-15,-1 1-2 0,-1 0 7 16,-5 1-2-16,1 7 0 0,-4 4-2 16,-4 5 2-16,2 2 0 15,1 2 4-15,3 2-4 0,4 0 0 16,4-1 7-16,2 0-6 0,2-2-2 15,0-4 2-15,4-1 5 0,1-5-1 16,3-3 10-16,1-2-1 0,-1-4 3 16,3-1 5-16,1 0-6 0,1-6-8 15,-1-2 4-15,4-6-8 16,1-2-3-16,1-1 3 0,-1-2-4 15,4 0 0-15,0 3 0 0,1-1 2 16,-2 0-3-16,0 8-5 0,-3 0 6 16,-3 5-10-16,-1 4 8 0,-3 0 0 15,-4 7 0-15,-1 6 0 16,-2 6 2-16,-2 5 0 0,-1 5 0 15,-1 1 3-15,-5-4-2 0,-2 0 2 16,-2-6-3-16,1-5 0 0,-1-2 12 16,4-4-8-16,2-7 2 0,2 0 3 15,2-2 5-15,0 0-5 16,0 0-1-16,0 0-6 0,0-2 0 15,5-5 0-15,2-5-4 0,6-1-14 16,1-4 7-16,2 0-5 0,2-4-1 16,2-4 11-16,2-3 3 0,5-1-1 15,1 0 3-15,-1 1-1 16,1 4 0-16,-4 5-2 0,0 9 2 15,-3 6 0-15,-3 4 0 0,2 0-3 16,-3 6 5-16,-2 7 3 0,-3 3-3 16,-3 2-3-16,-7 1 2 0,-2 2 15 15,-5 0-9-15,-9 0 6 16,-5-1-9-16,-6 0-4 0,-5-2 0 15,0-1 4-15,-5 0-4 0,-1-1-101 16,-1 0-20-16,-2-4-146 0,-1-3-407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14748E9" units="dev"/>
        </inkml:traceFormat>
        <inkml:channelProperties>
          <inkml:channelProperty channel="X" name="resolution" value="1100.44995" units="1/cm"/>
          <inkml:channelProperty channel="Y" name="resolution" value="1936.1261" units="1/cm"/>
          <inkml:channelProperty channel="F" name="resolution" value="5.68611" units="1/cm"/>
          <inkml:channelProperty channel="T" name="resolution" value="1" units="1/dev"/>
        </inkml:channelProperties>
      </inkml:inkSource>
      <inkml:timestamp xml:id="ts0" timeString="2017-09-13T10:53:22.448"/>
    </inkml:context>
    <inkml:brush xml:id="br0">
      <inkml:brushProperty name="width" value="0.05292" units="cm"/>
      <inkml:brushProperty name="height" value="0.05292" units="cm"/>
      <inkml:brushProperty name="color" value="#FF0000"/>
    </inkml:brush>
  </inkml:definitions>
  <inkml:trace contextRef="#ctx0" brushRef="#br0">7084 5395 372 0,'-14'5'0'0,"3"-1"66"16,1-4-31-16,3 0 8 0,2 0 44 15,2-3-8-15,2 1-7 0,1-5 11 16,0 4-29-16,0-1-11 0,0 0 5 16,0 1-16-16,1 0-9 0,-1 2 1 15,0 0-2-15,1 1-6 16,-1 0-8-16,4 0-8 0,3-1 0 15,1-3 0-15,5-1 35 0,3 0-16 16,2 0-1-16,5-2 0 0,1 2 1 16,0 1 0-16,0 1-5 0,-2 1-7 15,4 2-8-15,0-3 2 16,0 3 6-16,3 0-7 0,2 0 0 15,1 0 6-15,5-1 1 0,1-2 6 16,1 0 6-16,3 3-6 0,2-5 5 16,4 5-7-16,3 0-9 0,-3 0 7 15,3 0-5-15,-2 0-2 16,3 0 3-16,-2 0 0 0,1 0 6 15,-1-4 2-15,-2-1-4 0,0 1-6 16,0 0 9-16,0 4-8 0,3 0-3 16,0-1 3-16,-2 1-1 0,2 0-2 15,-1 0 3-15,-4 0-2 0,0 0-2 16,-3 1 0-16,-1 2 4 15,-3-3-3-15,0 1 0 0,0-1 1 16,-3 0-3-16,1 0 2 0,-3-4 2 16,1 2-4-16,-2-5 2 0,1 4 3 15,2-1-4-15,0 1 0 0,1 0 3 16,-1-1-2-16,-1 3-1 15,-2-1 0-15,1 2 2 0,-2 0-2 16,-2 0 2-16,-5-1-2 0,-6-4 0 16,-4 1 3-16,-1 2-4 0,-1 0 2 15,-2 2 0-15,-1-3-1 0,-4 0 0 16,2 2 2-16,-1-1-3 15,-1 0 2-15,-1 1-1 0,0 1 0 16,-1-2 0-16,-1 2 0 0,0 0-1 16,-2 0 2-16,-1 0 0 0,0-1-1 15,0 1 0-15,0 0 3 0,0 0-3 16,0 0 0-16,1 0 1 15,-1-2-1-15,0-1-1 0,0-1 0 16,-2 0-17-16,-3 2-29 0,2 0-32 16,-7 2-70-16,0 0-19 0,-3 0-124 15</inkml:trace>
  <inkml:trace contextRef="#ctx0" brushRef="#br0" timeOffset="2328.1332">11255 4436 525 0,'7'-13'0'16,"0"2"171"-16,-5-1-111 0,-2 4 31 15,0-2-21-15,-7-1-11 0,1 3-12 16,-4-4-12-16,0 3-3 0,-1-3 4 15,-2 1-11-15,-1 1-5 0,0 0-7 16,1-1-5-16,-3 1-2 0,-1 0-4 16,-1-1 4-16,-4 0-5 15,-2-1-1-15,-3 1 0 0,-5 1 8 16,1 2-6-16,-2 0 4 0,-2 6-2 15,1-5-1-15,0 2 1 0,4 2 0 16,-2-3-1-16,5-1 5 0,2 0 3 16,2-1 4-16,0-1 3 15,2 5-7-15,-2-3-7 0,-1 0 4 16,-1 3-4-16,-2-3-7 0,-3 3 6 15,0 2 2-15,0-1-5 0,-4 3-1 16,5 0 2-16,0 0-2 0,2 0 2 16,3 7 0-16,1-2-1 15,0-1 0-15,-1 3 3 0,2 2-3 16,-2 0 0-16,0 4 4 0,0-2-7 15,0 4 5-15,3 0-2 0,-1 1 0 16,3 1 0-16,-2 0 3 0,2 0-2 16,0 0 4-16,4 0-2 0,-1 0-2 15,-1 2 2-15,3 3-2 0,-3-2-2 16,5 4 2-16,-4 0 1 15,-1 0-3-15,1 0 2 0,2 5 0 16,-3-4-1-16,4-1 0 0,0 0 3 16,3-5-4-16,0 2 2 0,3 0-1 15,1 0 0-15,2-1-2 16,0 4 2-16,1-3 0 0,-1 1 0 15,3 1 1-15,0-3-1 0,0-2 0 16,1 2 2-16,0-2-3 0,0-1 2 16,0 0-1-16,0-1 0 0,0-2 0 15,3 2 2-15,1 1-2 16,0-2 0-16,3 2 0 0,-1-2 2 15,-1-1-2-15,0-1 5 0,0-2-2 16,-1-4 2-16,0 3 1 0,0 1-1 16,1-3 6-16,1 4-4 0,3 0-4 15,1-1 6-15,0 2-7 0,2-1 1 16,2 1 3-16,0-1-1 15,1 1-6-15,1 0 2 0,1-1 11 16,-3 1-6-16,1 1-1 0,-3 1-3 16,1-4 1-16,-1 1 0 0,1 1 0 15,1-1-2-15,1 3 4 0,1-2-2 16,4 0 1-16,1-1 3 15,1 0-1-15,1-3-6 0,1 2 0 16,-2-1 10-16,1-1-10 0,-1 0 7 16,1-1-5-16,0-1-4 0,0 0 4 15,-1 1 2-15,0-4-6 0,0 0 4 16,0-3 3-16,0 3-6 15,1 0 2-15,1-2 2 0,0 3-5 16,1-2 3-16,-1 1 3 0,2 0-8 16,2-3 8-16,-3 2-4 0,-1-2 0 15,0 3-2-15,0-4 3 0,-3 1-1 16,2 0 0-16,0-1 2 0,4 2-2 15,-2-2 2-15,1 1-2 0,1 3 0 16,-1-2 0-16,1 3 2 16,3 0-2-16,-2-2-1 0,0-1 3 15,0-2-4-15,-2 0 4 0,-1 0-1 16,1 0-1-16,-2 0 0 0,0 0 0 15,0 0 0-15,-1 1 0 0,-1-1 1 16,1 1-1-16,1-1 0 16,0-1 2-16,-1-2-4 0,-1-2 4 15,0 0-1-15,-1-2-2 0,1-1 2 16,-1-1 3-16,3-1-5 0,0 0 2 15,-1-2-1-15,-1 0-2 16,1-2 4-16,-2-3 1 0,-3 2-4 16,-4-5 2-16,-3 2 23 0,-2-2 0 15,-2-1-3-15,-1-2-10 0,-1 0-3 16,2-2-2-16,0 1-4 0,1 0-3 15,0-3 2-15,0 1 1 0,2 2-2 16,-3-3 0-16,0 3 0 16,-4-2 1-16,0-1 0 0,-3-1 7 15,-3 0-8-15,-6-4 0 0,-2 0 8 16,-3-2-9-16,0 0 2 0,-3 1 2 15,0 2-3-15,-4-3 0 0,1 2 0 16,-3-2-5-16,-3 1 8 16,-5 1-4-16,-9 3-7 0,-6 2 7 15,-6 8-9-15,-5 1-18 0,-3 2 2 16,-6 4-11-16,-3 1-18 0,-5 2 3 15,-5 5-3-15,-3 3-44 0,-3 1-10 16,-1 5-65-16,-4-2-313 16</inkml:trace>
  <inkml:trace contextRef="#ctx0" brushRef="#br0" timeOffset="6027.3447">7745 12165 812 0,'0'-5'0'0,"0"0"63"15,1 2-1-15,1-1-24 0,-2 2 4 16,0 0 3-16,1 2-1 0,-1-1-12 16,0 1-9-16,0-2 2 0,1 2 0 15,0 0-3-15,0 0 0 16,0 0-6-16,0-3 0 0,-1 3-4 15,0 0-10-15,0 0-4 0,0 0 4 16,1 0 1-16,2 0-3 0,2 3-3 16,0-1 1-16,0 1 0 0,4-2 4 15,3 3 4-15,2-3 3 16,2 0 9-16,2 0-3 0,0-1-8 15,1 0 2-15,0 0-4 0,3-5-1 16,0 2 4-16,2 0-4 0,1-2-2 16,1-3 1-16,1-1 3 0,2-1-4 15,1 1 6-15,2 1 1 16,3 2-6-16,-1 1 6 0,1-2-6 15,1 2 0-15,1 2 0 0,1-2 0 16,2 4-6-16,1-2 6 0,0 0 1 16,1 1-6-16,0-1 4 0,2-1 4 15,-2 0-5-15,2 0 13 16,-2-1-6-16,0-2 0 0,-1 3 2 15,-2 2 0-15,-1-1-6 0,-2 3 2 16,-1 0-4-16,0 0-3 0,-2 7 2 16,3-5 0-16,-1 3-1 0,1-3 0 15,3 0 3-15,0-1-4 16,5 1 2-16,1 0 1 0,-1-2-4 15,1 4 4-15,-5-4 0 0,3 1-3 16,-2-1 2-16,-3 0 0 0,1 0-2 16,0 0 2-16,-3-1 1 0,1 1-2 15,0 0 5-15,0 1-3 0,2-1-4 16,2-1 4-16,3 1 3 15,-1 0-8-15,3-1 4 0,2 0-2 16,1-3 1-16,2 0 0 0,0 0 5 16,0 0-6-16,-1 3 2 0,0 0 1 15,-3 1-3-15,1-3 2 0,-1 0 7 16,-1 1-8-16,1 0 0 15,-1 1 7-15,-1 0-8 0,3 1 2 16,-3 1 0-16,4-1-2 0,1 0 2 16,2 0 2-16,0 0-4 0,3 0 2 15,2 1 1-15,-1-3-4 0,0 1 4 16,3-1-4-16,-1 2 1 15,0 0 2-15,0 0-1 0,-1 3-2 16,-2 2 4-16,0-1 1 0,1 1-4 16,-1-1 1-16,0-1 0 0,1 0 0 15,-2-1 0-15,1 3 2 0,-3-3-4 16,0 3 3-16,-1-1 0 0,-2-1-2 15,2 3 2-15,-2-2 1 16,-1-1-4-16,2 2 2 0,-1-3 1 16,1 0-2-16,3 3 1 0,-1-5 0 15,2 2 0-15,3-2 0 0,1 0 3 16,2 0 1-16,-2 0 11 0,2 0-3 15,0 1-8-15,-3-1 7 16,1 0-9-16,-1 0-1 0,-1-3 3 16,1-2-4-16,1 3 0 0,0-4 0 15,0 2 0-15,1 1 0 0,0-2 0 16,2 2 4-16,0 1-6 0,-3-2 4 15,3 0-2-15,-2 4 0 16,0 0-1-16,1 0 1 0,-2 0 0 16,0 0 0-16,2-1 4 0,1 1-7 15,2 0 3-15,1-2 0 0,1 3 0 16,-2-3 1-16,1 0 1 0,-2 2-3 15,-2 0 2-15,1 0 0 0,-2 1-2 16,-2 2 2-16,-3-2 0 16,0 4-1-16,-1-2-2 0,-1-1 4 15,-2 1-4-15,-1-1 1 0,-4 1 1 16,-4-3 1-16,-3 0-1 0,0 0 2 15,-4 0-2-15,1 0 0 0,-4 0 2 16,-2 0-2-16,-3 0-1 16,-2 1 1-16,-1-1 0 0,-5 0 1 15,-3 1 1-15,-5-1-4 0,-5 0 3 16,-3 0-1-16,-1 0 0 0,-1 0 5 15,0 0 6-15,0 0-8 0,-1 0-2 16,1 0 3-16,0 0-8 16,0 0 0-16,0 0-15 0,0 0-45 15,-2 2-17-15,-4 1-38 0,-7 5-86 16,-6-5-79-16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14748E9" units="dev"/>
        </inkml:traceFormat>
        <inkml:channelProperties>
          <inkml:channelProperty channel="X" name="resolution" value="1100.44995" units="1/cm"/>
          <inkml:channelProperty channel="Y" name="resolution" value="1936.1261" units="1/cm"/>
          <inkml:channelProperty channel="F" name="resolution" value="5.68611" units="1/cm"/>
          <inkml:channelProperty channel="T" name="resolution" value="1" units="1/dev"/>
        </inkml:channelProperties>
      </inkml:inkSource>
      <inkml:timestamp xml:id="ts0" timeString="2017-09-13T11:00:09.719"/>
    </inkml:context>
    <inkml:brush xml:id="br0">
      <inkml:brushProperty name="width" value="0.05292" units="cm"/>
      <inkml:brushProperty name="height" value="0.05292" units="cm"/>
      <inkml:brushProperty name="color" value="#FF0000"/>
    </inkml:brush>
  </inkml:definitions>
  <inkml:trace contextRef="#ctx0" brushRef="#br0">15778 18340 707 0,'0'-8'0'0,"-3"0"279"15,-5 3-188-15,-4 5-49 16,-4 0-33-16,-3 4-7 0,-5 7-4 15,0-2-99-15,-3-8-201 0</inkml:trace>
  <inkml:trace contextRef="#ctx0" brushRef="#br0" timeOffset="182271.4253">19419 7052 691 0,'0'-1'0'16,"0"1"-2"-16,-3 2 88 0,-3 7 57 15,-1 7-91-15,0 4-6 0,-3 7-7 16,-1 3-4-16,1 5 0 0,-3 2-6 15,2 1-6-15,0 1-4 16,-2-5-10-16,5-3-2 0,-2-7-4 16,1-2 1-16,2-5-2 0,2-4-2 15,0-4 0-15,2-3 4 0,2-3-5 16,-1-2 1-16,2-1 0 0,0 0-44 15,2-7-11-15,4-5-28 16,1-4-81-16,2-3-72 0,-1-5-217 16</inkml:trace>
  <inkml:trace contextRef="#ctx0" brushRef="#br0" timeOffset="182698.4497">19461 6899 696 0,'21'-25'0'0,"0"4"198"15,4 2-110-15,1 2-26 0,0 5-12 16,-3 5-12-16,2 4-2 0,-1 3-17 15,-2 8-6-15,-5 10 8 16,-1 7-2-16,-6 2-5 0,-3 3 0 16,-4 2 3-16,-3-2-6 0,-2 0-1 15,-4-2-1-15,-3-2-3 0,-2-1-4 16,-4-2 4-16,-3-3-3 0,-3 0-2 15,-3-2 0-15,-1 0-2 0,-3-2-17 16,-2-2 7-16,3-3-1 16,0-1-4-16,1-3 2 0,3-2-4 15,4-3-6-15,5-1 6 0,5-1 9 16,5-1-1-16,1-1 5 0,3-3-9 15,4 1-1-15,5 1 11 0,2 0 3 16,3 3 2-16,1 3 6 16,0 5 4-16,1 5 9 0,1 5 10 15,-1 4-5-15,-1 1 5 0,-3 6-6 16,0 0-7-16,-3-1-5 0,-1-1-1 15,0-2-7-15,-2-4-2 0,1-2-2 16,-2-5 0-16,0-1 0 16,-1-5-27-16,1-1-26 0,-1-5-71 15,-1-2-76-15,0-2-270 0</inkml:trace>
  <inkml:trace contextRef="#ctx0" brushRef="#br0" timeOffset="183931.5203">19751 7381 837 0,'10'-7'0'0,"3"3"56"0,1-3-15 16,0 1 29-16,3-4-20 15,-1-1-4-15,-2 0-6 0,-1-1-20 16,-4 1-4-16,-2-4 15 0,-3-1 6 15,-1-2-13-15,0 1-12 0,-3 1-6 16,0 0-2-16,0 4-1 0,-6 2 1 16,0 3-2-16,-5 6-3 15,-4 1 2-15,-1 7 0 0,-5 9-1 16,-3 8 0-16,3 5 2 0,-3 6-3 15,4 0 2-15,2-1 1 0,2 0-2 16,4-2-1-16,2-7 3 0,6-3-3 16,4 0 2-16,0-4-1 15,6-4-1-15,6 1 2 0,2-2-1 16,6-2 0-16,4-1 0 0,3-4 1 15,2-4-1-15,2-2 0 0,1 0 1 16,0-10-22-16,0 2-4 0,1-4-16 16,0-5-22-16,0-2-2 15,-1-3-9-15,0 2-73 0,-2-1 49 16,-4-1 55-16,-3 1 32 0,-3-3 12 15,-6-1 9-15,-4 2 39 0,-3 0 34 16,-3-1 6-16,-4 2-16 0,-3 3-21 16,-7 2 6-16,-5 4 5 15,-5 4-14-15,-3 6-12 0,-3 3 14 16,0 13-4-16,1 6-10 0,2 5-20 15,2 7-3-15,4 1-8 0,3-1-3 16,3-2 3-16,7-5-5 0,1-4-2 16,3-1 2-16,6-7-2 15,3 1-12-15,3-5 5 0,2-4-3 16,4-3-13-16,2-1 2 0,0-3-3 15,2-7 2-15,1-3 11 0,-1-2-2 16,-2-4-4-16,1-1 5 0,-3-1-1 16,-2 0 8-16,-5 5 7 15,-3 5-2-15,-6 4 1 0,-2 7 0 16,0 4 5-16,-8 12 7 0,-2 11 5 15,-2 9-10-15,-3 7 0 0,0 4 3 16,-1 1 0-16,1 2-5 0,0 2 0 16,0 0-2-16,2 0-6 15,-1-7 5-15,3-4-3 0,1-5-6 16,0-5-1-16,6-4-4 0,0-5-4 15,2-5-5-15,2-5-6 0,0-3-8 16,5-4 20-16,2-3 5 0,2-2 2 16,2-7 2-16,3-6 5 0,1-8 0 15,1-4 2-15,2-6 0 16,2-6-2-16,3-7 2 0,-2-7 1 15,1-4-4-15,1-3 4 0,-3-3 2 16,3 2-5-16,-3 4 2 0,-1 6 3 16,-3 6-3-16,-1 7 12 0,-4 8 2 15,-3 6 9-15,-1 8 2 16,-3 6-7-16,-2 2-2 0,-1 6-3 15,-1 2-3-15,0 9-1 0,-5 11 9 16,-3 9-3-16,-2 5-10 0,0 1 4 16,0-3-5-16,2-4-2 0,1-5 2 15,2-2-2-15,3-4-2 16,0-3 2-16,2-4-1 0,2-2-4 15,5-3 4-15,0-5-2 0,3 1 0 16,3-3-10-16,1 0-6 0,0-4-9 16,4-8 4-16,-2-1 6 0,1-7 2 15,1-2 12-15,1-4-1 0,2-4 1 16,0-2 1-16,0-4 0 0,-2 2-1 15,-2 1 1-15,-3 1 3 16,-3 5-3-16,-3 6 0 0,-2 7 2 16,-2 7-4-16,-4 7 4 0,0 0 4 15,0 8-3-15,-6 10 7 0,-4 6 3 16,0 6-6-16,-2-1 5 15,2 1-3-15,1-2-4 0,4-4 2 16,2-2-2-16,1-6-6 0,2 0 2 16,0-5-1-16,6 1 0 0,0-4-1 15,2 0 1-15,3-4 1 0,0 0-1 16,2-2 0-16,0-1 0 15,2-1-17-15,-1 0-6 0,1-3-24 16,1-3-4-16,0-4-34 0,-2-2-70 16,1-3-102-16,-6-4-189 0</inkml:trace>
  <inkml:trace contextRef="#ctx0" brushRef="#br0" timeOffset="184714.565">20771 7400 715 0,'12'-1'0'0,"3"-7"213"16,-2-1-115-16,2-2-31 0,-1-2-16 15,2 0-14-15,-1-4-12 16,-1 0-6-16,-2-2 5 0,-3-1 6 16,-1 1-3-16,-5 1-1 0,0 2-9 15,-2 1 1-15,-1 6-7 0,0 4 0 16,-5 3-5-16,-2 2-7 0,-7 7 2 15,-6 12 2-15,-2 9-3 16,-2 7-1-16,0 1 1 0,4 2 0 16,4-3 0-16,6-3 0 0,5-4 0 15,4-3 0-15,1-4 0 0,0-3 0 16,2-4-2-16,4-7 1 0,4 1-3 15,-3-5 6-15,5-3-1 16,-1 0-2-16,1 0-7 0,1-6-2 16,0-5-4-16,2 0 10 0,3-5-3 15,2-4 3-15,1-2 2 0,-1-3 2 16,1-2 0-16,-2 0 0 0,3 1 0 15,-1 3 0-15,-2-1 1 16,-1 7 0-16,-6 8-2 0,-3 3 2 16,-5 6 0-16,1 5-1 0,-3 10 6 15,-2 8 0-15,1 8-2 0,-2 4 0 16,-1 1-3-16,1-3 1 0,1-1 4 15,0-2-2-15,-4-6-2 16,-2-3-2-16,-2-3 0 0,-1-5 0 16,0 1 1-16,-2-6 4 0,1-2-6 15,0-2 2-15,3-4 1 0,1 0-2 16,4-2-5-16,2-3 4 0,2-2-34 15,6-4 25-15,5-5 5 0,2 2-1 16,4-6 4-16,2-1-3 16,2-4 3-16,6 0 4 0,2-3-2 15,4-3 0-15,1-2 0 0,-4-4 8 16,-1-2 6-16,-6-3 9 0,1-3 0 15,-1-3-11-15,-3-3 1 0,-1 3-4 16,-2 4-3-16,-5 8 7 16,-4 9-5-16,-5 12-4 0,-3 8 5 15,-2 4-2-15,0 3 0 0,-8 10 2 16,-7 10-10-16,-4 12-3 0,-4 6 8 15,1 8-4-15,-1 5 0 0,1 2 0 16,1 0 4-16,2 0-6 16,0-4 0-16,3-4 4 0,3-4-3 15,6-7 5-15,3-7-3 0,4-3-2 16,0-7 1-16,7-4 0 0,4-3 0 15,4-1-15-15,4-7 4 0,2-2-11 16,4 0-9-16,1-2-13 0,2-6-27 16,-2-1-18-16,-1-3-58 15,-5-7-97-15,-2-1-26 0</inkml:trace>
  <inkml:trace contextRef="#ctx0" brushRef="#br0" timeOffset="184865.5737">21340 7236 863 0,'10'-2'0'0,"3"2"81"0,2-1-28 16,2 0-14-16,4 0-29 0,2-1-5 16,2 1-10-16,1-3-151 15,-1 1-96-15</inkml:trace>
  <inkml:trace contextRef="#ctx0" brushRef="#br0" timeOffset="185908.6333">21748 7386 894 0,'6'0'0'16,"7"0"138"-16,1 0-26 0,6-3-46 15,6 3-23-15,3-2-5 0,6-1-12 16,3-1-4-16,1-3 1 0,4 4 0 16,-2-1-5-16,-3 2-14 0,-3 2 4 15,-6 0-5-15,-4 2-3 16,-3 4 0-16,-5-3 2 0,-5 2-3 15,-2-2-15-15,-4-2-1 0,-3 0-8 16,-2 0 8-16,-1-1-9 0,0 0 0 16,-6-6-8-16,-5-4-11 0,1-2-7 15,-4 0 24-15,0 0 5 0,1 1 19 16,1 2 7-16,4 3-2 15,0-2-2-15,2 1 2 0,4 2-3 16,0 1 5-16,0 0 6 0,2 1 11 16,0-1 2-16,1 2 9 0,2-1 2 15,1 1-7-15,3 0 0 0,4 1-15 16,1 1 3-16,3 0 7 15,3 3-13-15,-1 7-6 0,-1-2 3 16,-1 0-4-16,-4 2-2 0,-2 1 2 16,-2-3 5-16,-5 5-5 0,-2-1 10 15,0 2-5-15,-5 0 5 0,-3 1 1 16,-1-1-4-16,-3-2-2 15,0 4 3-15,-2 0-3 0,1 1-4 16,-1 0 3-16,1 0-3 0,1-1-2 16,0 1 0-16,-1 0 0 0,1-2 0 15,3 1-43-15,0-4 2 0,2-3-35 16,5-1-8-16,0-5-56 15,2-3-260-15</inkml:trace>
  <inkml:trace contextRef="#ctx0" brushRef="#br0" timeOffset="186748.6813">22712 6996 963 0,'3'0'0'0,"-3"7"136"0,0 13-43 16,-5 11-1-16,-3 10-37 0,-2 9-19 15,0 4-18-15,0 0-7 0,-1-4-5 16,1-5-5-16,-1-7 3 0,1-7-3 15,2-7 1-15,0-8 0 0,3-5-1 16,2-4 0-16,-1-5 1 16,1-2 0-16,0-5-1 0,-1-11 4 15,3-3-7-15,1-6-5 0,0-6 5 16,1-1 2-16,3-6 0 0,3-3-1 15,1-2 1-15,5-7 0 0,0-3-1 16,6-4 0-16,6 1-4 16,0 3 10-16,3 6-8 0,-1 9 4 15,-3 11 1-15,0 9-2 0,-3 7 0 16,-1 9 0-16,1 0 5 0,-3 2 0 15,2 4 4-15,1 7-1 0,-4 3 0 16,0 5 1-16,-9 0-4 0,0 1-1 16,-7 2 1-16,-3-1-2 15,-8 4 3-15,-7 3 2 0,-6 0 0 16,-4 2-4-16,-4-1-1 0,0-3 1 15,3-1-5-15,2-5 2 0,6-2 2 16,4-4-4-16,4-2 2 0,2-3-4 16,5-4-1-16,1 1-3 15,2-4-5-15,2-1-14 0,4 2 9 16,2 0 3-16,5-1 2 0,4 2 0 15,0-1 2-15,5 1 2 0,0 4 6 16,-1 4 2-16,-1 2 0 0,1 6-1 16,-3 2 1-16,-4 4 0 15,-2 4 1-15,-3 1 1 0,-7-3-3 16,0-3 2-16,-5 0 2 0,-6-2-3 15,-2-3 0-15,-3-5 5 0,-5-4-2 16,-1-2 10-16,-8-3 1 0,-1-4-1 16,-1-1 3-16,1-1-3 15,3-3 0-15,2-2-3 0,4-2-2 16,3-4-6-16,5 2-1 0,3 0 0 15,3-5 0-15,3 2-2 0,3-4-3 16,2-2-19-16,2 0 1 0,3-4-8 16,4 1-37-16,2-1-6 15,3 1-16-15,0 3-85 0,1 4-145 16</inkml:trace>
  <inkml:trace contextRef="#ctx0" brushRef="#br0" timeOffset="187120.7027">22957 7234 916 0,'15'0'0'0,"3"0"169"16,-1 5-76-16,-1 4-38 0,0 3-13 15,-2 2-10-15,-4 6-14 16,-5-1-4-16,-2 6 7 0,-3-1 1 15,-2 0 3-15,-3-2-12 0,-2-1-4 16,0-1-1-16,0 1 0 0,1-5 0 16,-1-1-6-16,1-4 2 0,-2 1-2 15,1-4-2-15,0-4 0 16,0 0 5-16,2-3-6 0,2-1 2 15,1 0 8-15,2-8-1 0,2-4 9 16,4-8-9-16,6-6-1 0,2-4 10 16,2-6-4-16,6-3-2 0,2-3-4 15,4-4 0-15,0 7-11 16,-1 5 8-16,-6 8-4 0,-3 10 0 15,-3 7-39-15,-4 7-2 0,-1 2-29 16,-2 7 0-16,-2 8-29 0,-2 5-67 16,-1 4-83-16,-3-1-137 0</inkml:trace>
  <inkml:trace contextRef="#ctx0" brushRef="#br0" timeOffset="187480.7233">23214 7399 789 0,'-2'-3'0'0,"2"1"216"15,-1-2-88-15,-3 3-38 0,1 0-25 16,-2 1-23-16,-2 3-18 15,0 6-14-15,-2 4-3 0,1 1 4 16,1 1-5-16,3 1-8 0,1 3 4 16,3-4 2-16,0 0-6 0,2-2 4 15,3-2-2-15,2 0 0 0,2 0 0 16,-1-4 0-16,2-2-3 15,2 0 4-15,0-3-1 0,0-2 0 16,2-1 0-16,-1-9 0 0,1-4 0 16,2-4 0-16,1-4 10 0,-3-4 0 15,2-6 11-15,-3-2-4 0,-4 2-9 16,-1 1 0-16,-5 4 0 15,-3 7-4-15,-7 4 12 0,-6 5-5 16,1 4-2-16,-4 7-3 0,1 0-3 16,-2 8-5-16,1 6 3 0,2 1-2 15,3 2-37-15,-2 3 7 0,3 1-23 16,2 1-38-16,1 0 8 15,4 0-57-15,-1 2-183 0,4-5-280 16</inkml:trace>
  <inkml:trace contextRef="#ctx0" brushRef="#br0" timeOffset="188297.77">23503 7429 982 0,'6'-23'0'0,"-6"3"197"15,0 1-91-15,0 2-30 0,-2 5-11 16,-3 5-17-16,-3 1-14 0,-1 6-13 15,-3 0 1-15,-3 14-11 16,-3 4-11-16,-3 8 0 0,1 4 10 16,2 0-13-16,2 2 6 0,5-4-2 15,4-1-1-15,3-4 0 0,3-4-1 16,1-3-19-16,5-5 13 0,1-3-3 15,5-4-14-15,0-4 16 16,2 0-2-16,3-7-9 0,-2-4 7 16,-1-3 0-16,-1 0-3 0,0-3 10 15,0-4 3-15,-1-2-5 0,0 0 11 16,2-2-5-16,-3 4-4 0,2-1 4 15,-4 8-14-15,-2 4-4 16,-4 4 18-16,-2 6 1 0,-4 9 0 16,-5 10-8-16,-2 6 7 0,-1 5-4 15,1 0 8-15,3-2-2 0,3 1-2 16,3-7 2-16,2-2-1 0,3-4 0 15,4-2-1-15,5-3 3 0,2-2-4 16,5-4 2-16,2-1 1 16,2-1-2-16,3-3-3 0,0 0 6 15,-2 0-4-15,1-8-4 0,-4-3 8 16,-3-4-4-16,-3-6 6 0,-7-4-2 15,-1-2 3-15,-3-2 10 0,-1 0-4 16,-2 1-3-16,-1 3 8 16,0 6-6-16,-5 1 0 0,-4 6 7 15,-3 3-6-15,-5 5-1 0,-3 4 4 16,-2 6-5-16,0 11-6 0,1 5 1 15,-1 5-3-15,6 5-2 0,1-2 0 16,5-2 0-16,7 0-24 16,2-6 12-16,1 0-1 0,1-2-3 15,5-5 11-15,3-4-1 0,3-3 0 16,0-4 8-16,0-4 0 0,3 0-2 15,0 0 2-15,3-7 0 0,3-3-2 16,1-5 2-16,1-6 4 0,-3-3-6 16,-3-7 2-16,1-6 8 15,3-4-8-15,1-6 4 0,-2-6-4 16,1-2-2-16,-1 2 2 0,0 2 6 15,-6 5-4-15,-3 11 5 0,-7 9 5 16,-4 9 9-16,0 9 0 16,-2 7-6-16,-7 3-9 0,-3 17-4 15,-6 11-4-15,-3 11 2 0,3 7 2 16,-1 2-2-16,6 0-2 0,0-3 2 15,6-3-1-15,0-2 0 0,2-4 0 16,2-8-62-16,3-2 5 0,1-3-16 16,1-4-36-16,1-5-80 15,3-6-127-15</inkml:trace>
  <inkml:trace contextRef="#ctx0" brushRef="#br0" timeOffset="189447.8358">24067 7354 982 0,'8'-23'0'0,"2"0"158"0,-2 4-67 15,-4 1-7-15,-3 7-23 0,-1 1-22 16,-3 4-9-16,-4 5-6 16,-5 1-2-16,-6 15-8 0,-9 12-8 15,-3 8-1-15,-1 6-4 0,2 4 2 16,6-6-2-16,5-1-2 0,5-5 2 15,4-6 2-15,3 0-4 0,4-5 1 16,2-6 2-16,1 3-4 16,3-8-4-16,3-1 3 0,4-1-19 15,2-6 11-15,4 2-8 0,1-5-12 16,4 0 5-16,0 0-9 0,-1-4-22 15,2-5 21-15,-2-3 0 0,0-3-11 16,3-2-11-16,-5-1-5 0,2-2 13 16,-4-3 33-16,-4 0 16 15,0-1 0-15,-4 2 2 0,-4-2 56 16,-1 5 6-16,-4-2 2 0,-1 0-12 15,1 5-5-15,1-1-2 0,1 2-6 16,0 5-1-16,-2 3-7 0,-3 4-15 16,-2 3-6-16,-5 3 0 15,-2 9-8-15,-4 9-6 0,2 7 6 16,-2 3-1-16,1 2-4 0,1-2 3 15,1-2 0-15,3-1-2 0,2-4-20 16,3-2 13-16,0-3-23 0,2-5 9 16,2-1-2-16,1-1-9 15,0-8-6-15,3 0 0 0,1-4-4 16,0 0 10-16,4 0-10 0,0-3-9 15,3-2 23-15,-4-7 11 0,4-2 8 16,-1-1 8-16,0-4-2 0,4-1 1 16,-2 0 6-16,0 0-5 0,-1 6-1 15,-4 5 6-15,-4 5 7 16,-1 4 2-16,-2 5 1 0,0 7 8 15,-3 5 11-15,-2 1-15 0,2 0-12 16,-1-1-4-16,4-5 3 0,0-1-1 16,0-3 1-16,0-4 5 0,4 0 0 15,0-4 7-15,4-5 4 16,0-3-13-16,1-4-6 0,-2-1 6 15,4-3-5-15,3-1-3 0,-4 2 2 16,2-2-1-16,0 3-1 0,-2-3 1 16,5 0 0-16,1 0-1 0,-2 3 1 15,0 1 0-15,-8 4 0 16,-1 4 0-16,-2 2 0 0,-3 2 9 15,3 1 16-15,-3 0-4 0,0 4-12 16,1 6 0-16,-1 6 7 0,0 4-3 16,1 2-7-16,-6 2-4 0,4 1-4 15,-4-1 4-15,2-3 2 0,2 2-4 16,-3-2 2-16,-3-2-2 15,-2-2 0-15,-2-5-12 0,3 1 8 16,-4-4-2-16,3 0 2 0,1-6-2 16,0 0 2-16,5-3 5 0,2 0-2 15,1 0-1-15,0-2 4 0,5-3-4 16,7-8-6-16,5-1 8 15,4-1 0-15,6-4 0 0,4-3-1 16,1-2 1-16,6-5-2 0,-2-5 3 16,-5-7 2-16,0-3 9 0,-2-7 12 15,-2 0-5-15,-2 3 7 0,-5 3 4 16,-5 7-2-16,-3 5-7 15,-3 10-1-15,-3 5-5 0,-3 5-5 16,0 6 5-16,-3 4-4 0,-1 3-6 16,-7 3-1-16,-2 12-5 0,-4 8-1 15,-3 10 4-15,2 6 1 0,-3 4-3 16,2 7 0-16,2 0 4 15,-2 0-4-15,6-5 0 0,1-4 2 16,2-7-3-16,0-3 2 0,3-6 1 16,2-1-2-16,2-4-2 0,2-3 2 15,4-3-7-15,3-3 1 0,8-3-5 16,0-5-7-16,5-3-9 15,2 0-20-15,-3-4-49 0,2-7 4 16,-3-2-35-16,-3-7-160 0,-6-5-234 16</inkml:trace>
  <inkml:trace contextRef="#ctx0" brushRef="#br0" timeOffset="189604.8448">24615 7361 1000 0,'24'-10'0'0,"3"4"92"0,2-3-15 16,0 4-20-16,1-1-37 0,-3 2-19 15,0 2 4-15,-6-1-10 16,-3 0-129-16,-7 0-20 0,-10-5-250 16</inkml:trace>
  <inkml:trace contextRef="#ctx0" brushRef="#br0" timeOffset="199725.4235">18591 15800 758 0,'0'-13'0'0,"0"6"257"16,-2 4-159-16,2 3-31 0,0 0-21 15,-1 6-35-15,-5 10-11 0,-3 12 0 16,-3 13 13-16,-2 6 10 0,1 4-11 15,-2-6-9-15,2-5 5 0,-1-1 3 16,1-9-8-16,2 0 8 0,-2-3-7 16,1-4-8-16,2 0 8 15,-2-6 0-15,4-5-5 0,1-1-33 16,1-5-12-16,5-3-60 0,-1-3-21 15,2-3-110-15,2-12-109 0</inkml:trace>
  <inkml:trace contextRef="#ctx0" brushRef="#br0" timeOffset="200124.4463">18481 15865 607 0,'11'-52'0'0,"3"4"182"0,0 8-80 16,2 4-24-16,-1 7-23 0,5 6-8 15,-2 1 5-15,8 5-3 0,3 3-7 16,2 4 5-16,0 5-8 15,0 5-10-15,-4 13-5 0,-5 6-8 16,-2 11-3-16,-9 5 2 0,-3 3-10 16,-5 4 0-16,-3-1 5 0,-1-4-7 15,-6-2-6-15,-2 0 6 0,-3-4-1 16,-4-5-3-16,-4 1 2 15,-3-5 3-15,-4-3-6 0,-3-1-16 16,-1-5 5-16,2-2-11 0,2-3 14 16,3-5-2-16,6-3-5 0,5 0 15 15,3-2-1-15,3-3-4 0,5-2 14 16,1 2-13-16,1-2-7 15,6 2 5-15,2 0-2 0,3 1-1 16,-1 4 14-16,0 4-3 0,3 8 0 16,1 7-4-16,0 4 9 0,2 3 10 15,-2 2 14-15,-2-2-12 0,-1-2-11 16,-3-3 6-16,0-5-5 0,-2-2-7 15,-1-3 0-15,0-1 9 16,-1-5-13-16,0 0 8 0,1 0-10 16,0-5-111-16,2 0-27 0,-1-4-83 15,1-7-369-15</inkml:trace>
  <inkml:trace contextRef="#ctx0" brushRef="#br0" timeOffset="201646.5335">18809 16162 607 0,'13'0'0'0,"4"0"189"16,3 0-91-16,1 0-10 0,-2-7-22 15,-1 0-26-15,-1 0-6 16,-4-3-15-16,-1-2-8 0,-2-3-1 16,-1 1 3-16,-2 1-4 0,-2 0 6 15,-3 1 8-15,-2 0-6 0,0 1 6 16,-1 3-12-16,-3-1 1 15,-1 5-2-15,-4-1-2 0,-2 4-4 16,-4 1-3-16,-5 8-1 0,-2 9 0 16,-1 6 0-16,0 7 1 0,4 2 3 15,5 3-6-15,7-2 4 0,3-1-2 16,5-3 0-16,3-4-1 15,4-3 2-15,4-4-2 0,2-4 0 16,4-5 1-16,2-3 0 0,3-5-3 16,3-1 5-16,-2-5-4 0,3-4-6 15,1-3-3-15,-3-5 6 0,-2-5 4 16,2 0 2-16,-3-7-2 15,0 0 1-15,-3 0 3 0,-1-2-6 16,-6 6 5-16,-2 6 0 0,-5 7-3 16,-4 5 2-16,-1 5 31 0,-2 2-12 15,-9 10-5-15,-3 15-16 0,-5 12-4 16,-3 12 8-16,1 6-2 0,-1 5-1 15,-1 2 0-15,1 2 0 16,1-4 0-16,2-3 2 0,1-7-2 16,6-7 0-16,0-4-4 0,4-7 3 15,2-5-3-15,0-8 2 0,3-8-3 16,2-5-7-16,-1-4 5 0,2-2-6 15,0-12-4-15,2-10-1 16,3-7 3-16,4-8 6 0,2-6 13 16,5-4-4-16,1-7 0 0,2-7-1 15,4-6 1-15,2-6 0 0,2 0 0 16,1 1 0-16,-1 1-4 0,-2 13 7 15,-1 8-1-15,-2 11-2 16,0 10 0-16,-1 9 22 0,-2 7-17 16,0 6 3-16,-2 6 3 0,-3 1-4 15,0 6 3-15,-4 11-1 0,-1 8-12 16,-4 9 6-16,-5 4 3 0,0 0-4 15,-7-1 2-15,-4-2 1 0,-6-4-9 16,-2-2 8-16,-1-6 0 16,-2-4-6-16,-3-3 4 0,5-6 1 15,-1-2-4-15,1-2 2 0,7-4 1 16,2-2-3-16,3 0 0 0,5 0 1 15,1 0-10-15,2 0 12 0,0-2-4 16,8-2-17-16,3-4 15 0,3 0 4 16,5-3 0-16,2 2-1 15,1-4 1-15,6-3 0 0,3 0 0 16,1-4 3-16,0 1-4 0,-2-1 2 15,0-3 6-15,-3-5-11 0,3-1 8 16,0-7 6-16,-1-1-8 16,1-3 7-16,-4-1-7 0,-3-4-4 15,-2 4 4-15,-6 2 5 0,-5 1-2 16,-1 6 13-16,-7 7 2 0,0 4 2 15,-2 5 3-15,-3 8-11 0,-1 2-3 16,-4 6 5-16,-1 10-16 0,-10 15 0 16,-6 12-2-16,-1 15 4 15,-3 5-4-15,0 5 4 0,3 4-3 16,5-5-1-16,3-6 4 0,7-9 2 15,5-8-5-15,3-5 1 0,5-6-5 16,4-7-14-16,4-3 13 0,1-8-8 16,4-3-7-16,-1-4 8 0,1-2-9 15,4-5-11-15,-1-5 1 16,3-5 1-16,-2-2-8 0,0-2 23 15,0-4 7-15,-2-1-5 0,-2-1 17 16,-1 5-2-16,-6 3-2 0,-2 8-1 16,-2 5 8-16,-4 4 9 15,0 0 11-15,0 1-13 0,0 7-23 16,0 5 20-16,3 2-4 0,0 1-7 15,3-3 2-15,1-3 4 0,1-4-5 16,0-1 0-16,4-4 0 0,-2-1 0 16,2 0 0-16,0-3 1 15,0-5-2-15,1-2 2 0,-1-4 1 16,1 1-4-16,0-2 4 0,0 0 4 15,-1 0-9-15,1-2 3 0,1 0 0 16,-3 2 0-16,0-2 4 0,-2 7-7 16,-5 2 1-16,-1 2 4 15,-1 4 3-15,-2 1-3 0,0 1 12 16,0 0 5-16,-4 10-2 0,-4 13-14 15,-8 10 8-15,-3 9-2 0,-1 7-3 16,1 4 1-16,0 6-4 0,1 3 2 16,-2 5-1-16,1 3-8 0,0 0 8 15,1 0 1-15,-1-2-8 16,2-1 6-16,1-4-3 0,0-5-12 15,1-9-5-15,-1-6-1 0,-2-10-4 16,-6-4 22-16,2-4 0 0,-3-8-20 16,-3 0 18-16,2-9-3 0,0-6-4 15,1 0 13-15,4-2-8 16,3-7 2-16,3-6 4 0,7-6 9 15,5-4-6-15,3-4 7 0,7-7-10 16,6-10 0-16,8-7 0 0,7-11 0 16,3-8-4-16,5-2 4 0,4 1 2 15,1 8-4-15,1 11 0 0,-5 12-4 16,-4 11-24-16,0 10-20 15,-3 6-83-15,-1 3-262 0</inkml:trace>
  <inkml:trace contextRef="#ctx0" brushRef="#br0" timeOffset="202490.5817">20175 16016 971 0,'0'2'0'0,"0"1"72"15,3 1-36-15,4 0 39 16,4-4-23-16,9 0 12 0,4 0-8 16,11-3-7-16,10-4-6 0,10-2-10 15,5 0-11-15,4 3-17 0,-2 5 4 16,-4 0-8-16,-7 1-2 0,-8 0-2 15,-9 0 0-15,-6 0-12 16,-8 2 8-16,-6-2-3 0,-6 2-7 16,-3-1 9-16,-4-1-5 0,2 0-3 15,-3-3 20-15,-3-4-2 0,-4-5-4 16,-8-1-21-16,0-3 14 0,-6 2-4 15,1 1 9-15,-3 1-1 0,1-1 4 16,2 3 1-16,6 1 0 16,5 1 2-16,3 2-2 0,5 3 14 15,-2 3-15-15,3-1 2 0,0 1 6 16,3-1-8-16,3 0 2 0,5 1 3 15,2 0-8-15,2 10 8 0,4 5 0 16,2 6-5-16,-2 2 2 16,1 1 3-16,-3-2-6 0,-2 0 4 15,-2-4 6-15,-2-4-6 0,-3-1 7 16,-3 0-4-16,-4-1-9 0,-1 1 8 15,-3 4 8-15,-9 1-5 0,-8 2 8 16,-3-1-11-16,-3-1 0 16,-3 1 0-16,0-2 0 0,4-1-8 15,0 0 6-15,6-2-4 0,5-4-85 16,2 0-14-16,4-2-85 0,5-5-344 15</inkml:trace>
  <inkml:trace contextRef="#ctx0" brushRef="#br0" timeOffset="204096.6736">21224 16197 809 0,'-10'0'0'15,"0"0"245"-15,5-3-158 0,2 0-18 16,3-2-17-16,0-2-29 0,5-2-21 15,6-6 5-15,4-2-8 0,2-5 2 16,0-1 3-16,2-2-2 0,-1-5 3 16,0 1 11-16,-2 0-6 0,-5 1 1 15,0 1 6-15,-6 8-7 16,-1 4 5-16,-3 3 1 0,-1 7-3 15,1 3-4-15,-1 2-2 0,0 0 1 16,0 0-9-16,-1 9 2 0,-5 9 6 16,-3 10-11-16,-3 2 8 15,-1 3-2-15,2-2-3 0,-4 0 2 16,2-1 2-16,3-3-5 0,3 0 4 15,1-1 2-15,5-7-6 0,1-2 4 16,0-2-2-16,5-5-7 0,2 0 9 16,2-3-4-16,2-7-21 15,5 0 21-15,1-3-5 0,5-9-6 16,-1-2 5-16,1-6 1 0,3-1-16 15,-4-1 17-15,1-2-4 0,-2-2-2 16,-3-2 16-16,-1-1-4 0,-1-1 0 16,-2 0-1-16,-1-1 2 0,-2 3-2 15,0 2 2-15,-2 7 2 0,-2 4-6 16,-2 5 5-16,-1 6 2 15,-1 1-4-15,-2 3 0 0,0 0 7 16,0 8-2-16,-5 11 2 0,-3 8 4 16,-3 8-5-16,-3 5 1 0,1-2-5 15,4-4-3-15,1-5 2 0,3-2 5 16,0-6-8-16,5-3 4 15,0-4-2-15,0-3 0 0,6-2-3 16,1-3 3-16,3 0 0 0,1-3 0 16,3-2-1-16,1-1-6 0,1-4 6 15,1-4-8-15,0-2-6 16,0-3 11-16,0-3-3 0,0-4 1 15,1-1 6-15,2-5 0 0,-2-1 0 16,2-2 1-16,-1-2-1 0,-3 1 0 16,-2 4 0-16,-1 7 1 0,-5 3-2 15,-2 6-2-15,-4 4 4 0,-2 3-2 16,0 1 2-16,0 2 10 15,0 0-10-15,0 0 9 0,0 10-2 16,-5 9-13-16,-1 8 9 0,1 8 0 16,0-2-8-16,0 1 5 0,2-4 4 15,-2-5-10-15,0-3 9 0,-2-4-6 16,2-3 0-16,-2-5 4 15,1-2 3-15,2-3-9 0,-1-2 8 16,2-1 1-16,1-2-6 0,1 0 2 16,1 0 7-16,0-1-8 0,0-6 0 15,3-5 2-15,4-5-10 0,4-5 12 16,2-2-3-16,3-5-2 15,2 0 1-15,4-3 0 0,0-3 0 16,3 0-4-16,-1 2 3 0,-1 4-4 16,-2 7 9-16,-5 5-8 0,-2 7 1 15,-5 4 6-15,-3 3-6 0,2 3 0 16,-1 0 3-16,1 5 0 15,-1 4-4-15,-3 6 5 0,0 7 1 16,-3 4-4-16,-1 7 4 0,-6 0 6 16,-3-2-14-16,0 0 12 0,2-6-8 15,0-4 0-15,1 0 4 0,5-5-2 16,0-5 0-16,1-1 0 15,4-4-2-15,2-3-2 0,5 1 7 16,0-4-6-16,5 0-8 0,2-1 11 16,-2-8 0-16,4-1-19 0,-2-1 16 15,0-4 2-15,-1-3 0 0,1-1 2 16,0-2-1-16,0-2-1 15,-2 0 2-15,0 0 3 0,0-1-7 16,-3 3 6-16,-1 1-5 0,-5 8 1 16,-2 7 2-16,-3 3 11 0,-1 2-1 15,-1 0 14-15,-5 2-3 0,-4 7-19 16,-2 7-3-16,-1 5 0 0,2 3 0 15,1 1 4-15,0-3-7 16,4 2 3-16,-1-5 0 0,4-2 4 16,2-2-4-16,1-4-2 0,-1 2 0 15,4-5-5-15,2 0 4 0,3-1 0 16,3-2-12-16,1-3 9 0,0-1-4 15,1-1-17-15,2 0-6 16,-2-2-24-16,3-4-54 0,0-1 10 16,0-2-90-16,0-5-52 0,-2-3-83 15</inkml:trace>
  <inkml:trace contextRef="#ctx0" brushRef="#br0" timeOffset="204253.6826">22384 15454 919 0,'-8'-13'0'0,"6"7"170"0,2 3-101 15,1 3-25-15,5-3-44 0,5 0 0 16,2 3 0-16,-1 0-2 16,3 11-144-16,-2 6-91 0,-7 5-211 15</inkml:trace>
  <inkml:trace contextRef="#ctx0" brushRef="#br0" timeOffset="205596.7593">22643 15788 925 0,'6'-18'0'0,"-2"6"211"16,-3 3-132-16,-1 5-16 0,-1 3-10 15,-8 1-4-15,-4 10-22 0,-7 9-26 16,-5 7 1-16,-1 6 4 16,-1-1-9-16,6 5 6 0,2-4 0 15,5-1-4-15,7-2 2 0,3-4-1 16,4-3 0-16,1-1-3 0,5-4 1 15,5-2 1-15,2-4 1 0,0-5-18 16,2-2-8-16,0-3 14 16,0-1 2-16,2-5 4 0,1-5 11 15,2-5-5-15,2-6 0 0,3-4 0 16,3-6 3-16,1-5-4 0,5-3-1 15,-1-3 1-15,3-1-1 0,-1 6 4 16,-5 5-1-16,-5 11-2 16,-8 7 2-16,-6 6 4 0,-4 4-8 15,-2 4 6-15,-2 9 5 0,-1 7-6 16,0 3 14-16,-2-2-11 0,0-3-5 15,0-5 0-15,0-2 4 0,1-3-4 16,-1-4 0-16,0 0 7 0,0 0 4 16,0-11 14-16,0 0-22 15,0-7-3-15,0 4 0 0,0-1 3 16,0 3-1-16,-3 3 8 0,-2 2-8 15,-1 4 1-15,-2 3 1 0,-4 1-5 16,-5 11-3-16,-4 7 6 0,-2 4-1 16,-1 4-2-16,-1 0 2 15,0 2 0-15,3 0-3 0,2 0 4 16,4 0 1-16,3-1-6 0,4-3 2 15,3 0 0-15,3-6-1 0,3 0 4 16,3-3-1-16,1-5-2 0,2 1-18 16,1-7 5-16,4-2-2 15,4-3 9-15,3 0-2 0,2-6-8 16,3-5 5-16,1-2 5 0,0-5-11 15,-1-5 10-15,-4 1-4 0,-1-5 0 16,-2-2 15-16,1-1-6 0,-5-2-2 16,1 0 9-16,-1 0-3 0,-3 5-6 15,-2 8 8-15,-2 8-4 16,-5 8 0-16,0 3 2 0,-2 5 20 15,-7 12-11-15,-4 9-8 0,-4 8 4 16,0 3-8-16,2-1 4 0,3-5 0 16,3-4-3-16,4-5 1 0,1-5 1 15,4-5-2-15,0-1 2 16,0-5 0-16,6-2-6 0,0-3 7 15,4-1-1-15,2-5 1 0,2-5 8 16,1-2-12-16,2-2 1 0,0-4 2 16,0 0 3-16,0-3-6 0,1-3 4 15,2 1-2-15,1-4 0 16,3 3 0-16,-2 5 3 0,0 4-4 15,-4 6-1-15,-5 6 4 0,-2 3-4 16,-4 7 4-16,0 8 0 0,-1 7-2 16,-3 4 0-16,1 5 6 0,-4-1-6 15,0-1 0-15,0-2 3 0,-5-3-4 16,-3-2 2-16,-4-3 7 15,-2-5 11-15,-2-1-2 0,-1-4-5 16,3 1-9-16,2-5 2 0,2 0-4 16,4-3-2-16,3-2 2 0,3 0 0 15,0 0-1-15,9 0-24 0,1 0 20 16,7-3 0-16,4-5 6 15,4-1-1-15,0-1-2 0,3-3-3 16,-3-2 8-16,2 0-8 0,2-7 8 16,-1-2-6-16,2-5 4 0,-1-10 12 15,-1-5-8-15,0-6-3 16,0-5 7-16,0-4-5 0,-1-3-6 15,1 4 2-15,-4 5 7 0,-3 10-10 16,-5 6 4-16,-4 9 9 0,-3 7-8 16,-6 6 14-16,-1 5 4 0,-2 4 4 15,0 3-6-15,-4 3-8 0,-5 6-8 16,-7 17 0-16,-3 15-3 15,-3 14 0-15,-3 6-2 0,2 7 6 16,1 4-8-16,-1-2 8 0,2 0-2 16,3-6-6-16,1-8 7 0,6-8 2 15,3-8-9-15,4-6 6 0,4-7-2 16,2-4 0-16,6-3-8 15,2-7-6-15,4-2-12 0,4-5 13 16,5-2-12-16,1-1-9 0,4-5-5 16,2 0-28-16,-4-4-42 0,-1-5-60 15,-5-2-166-15</inkml:trace>
  <inkml:trace contextRef="#ctx0" brushRef="#br0" timeOffset="205746.768">23542 15753 806 0,'29'-6'0'0,"2"2"134"16,3-1-86-16,1 2-34 0,-2 0-11 15,-4 0-6-15,-8-2-535 0</inkml:trace>
  <inkml:trace contextRef="#ctx0" brushRef="#br0" timeOffset="218077.4733">8138 4502 521 0,'-2'-7'0'15,"2"-3"141"-15,-2 5-89 16,0-2 18-16,-1 0 10 0,2 0-6 15,-2 1-8-15,3 2-27 0,-1 1-18 16,-1-2-1-16,1-1 0 0,0 1-3 16,-1-1 9-16,-1-1-4 0,0 1-2 15,-1 0-2-15,0-3 0 0,-1-1 1 16,-3-1 1-16,4 1-7 0,-3 0-1 15,0 1-5-15,2 0 3 16,-1 2 1-16,-1 2-2 0,1 1 0 16,0 0-8-16,-2 0 6 0,3-1 5 15,-1-1-3-15,0 3-6 16,-1-3 6-16,0 4-2 0,0-1-3 15,0 1 5-15,-1 2-6 0,-2 0-4 16,-2 0 2-16,1 0 2 0,-1 0-4 16,0 0 2-16,-1 3 7 0,2-1-9 15,-2 3 2-15,2-2 5 0,-1 0-9 16,0 1 6-16,1 1 5 15,-1-2-6-15,0 1 4 0,0 1-5 16,0 2-2-16,1-3 2 0,1 4 5 16,-2-1-9-16,1-1 5 0,-1 3-4 15,-1-2 2-15,1 3 0 0,-1 0 4 16,0-1-4-16,1 2 0 15,0 0 5-15,1 1-6 0,0-3 2 16,0 2 0-16,0-1-1 0,1 0 0 16,0-1 4-16,1 4-8 0,-1 0 8 15,-1 2-5-15,1-1-1 0,-2-2 4 16,1 5 4-16,3-3-8 15,-2 4 4-15,1-3 4 0,1 2-6 16,0-1 0-16,2 0 9 0,-1 2-11 16,2-1 3-16,0 0-1 0,2 0 0 15,0-1 0-15,-1 2 5 0,2-1-9 16,-2-1 8-16,2 1-3 0,-1-1-2 15,2 0 2-15,-1 1 0 16,0-2-1-16,2-2 0 0,-1 2 2 16,-1 0-3-16,1-1 2 0,0 2 3 15,0 0-5-15,1-2 2 0,0 1 3 16,0-1-5-16,0-1 2 0,0 1 2 15,3 0-4-15,-1-3 2 16,1 3-1-16,0 0-2 0,2 0 4 16,-1-1 4-16,0 2-7 0,1-3 2 15,-1 2 1-15,1-1-2 0,-1-2-2 16,2 1 2-16,-2 0 0 0,1-1 0 15,-1-1 5-15,-1-1-5 16,1-2-2-16,2 2 3 0,0 2-2 16,0-2 2-16,2 3 1 0,-4-7-3 15,6 4 2-15,-4 1 1 0,1 0-2 16,0-1 0-16,0 1 4 0,0-3-8 15,1 0 7-15,-2 0-1 0,5 0-4 16,-2 0 2-16,0-1 1 16,3 1-1-16,-1-4 0 0,0 2 4 15,2-1-5-15,2 1 2 0,1 0 4 16,1 0-5-16,0 0 0 0,-1 0 5 15,2-4-6-15,-3 0 2 16,2 1 3-16,-4-2-5 0,1 1 2 16,-2 1 3-16,0-2-8 0,0 0 8 15,1 0-6-15,-3 0-1 0,0 0 6 16,0 0 0-16,-1 0-6 0,2-1 6 15,-2 1-2-15,0 0-1 0,-2-1 0 16,4 0-2-16,-4 0-1 16,2-2 6-16,0 3 2 0,2-4-7 15,0 1 4-15,0 0-2 0,-4-2 0 16,3 0 0-16,0 0 0 0,-2-2 0 15,-1 3 0-15,-2 1 1 0,0-2-1 16,1 0 0-16,0-1 4 0,-1 0-6 16,0-2 4-16,1-1 0 15,-1 1-2-15,1-2 0 0,1 2 5 16,-1-5-2-16,1 2 0 0,0 1-1 15,0-2-4-15,1 2 4 0,-1-2 4 16,-1 3-8-16,2-1 4 0,-3 2-1 16,0 1-1-16,0-2 0 15,-1 0 13-15,3 2-5 0,-3-4 6 16,2-1-6-16,-3 2-5 0,2-4 9 15,1 1-8-15,-2-2-3 0,1-1 7 16,-1 1-5-16,0 1-6 0,0-1 6 16,0 6 1-16,-2-2-5 15,2 2 2-15,-1 0 5 0,-2-1-6 16,-1 0 0-16,0 1 14 0,0-2-10 15,0-2 4-15,0 1-2 0,0-1-3 16,0-4 3-16,-1 1-3 0,1-4-3 16,0-2 0-16,0 1 2 15,0-1-3-15,0-2 2 0,-3 4 2 16,-1 1-3-16,3-1 0 0,-4 1 4 15,1 2-5-15,-3-2 2 0,0 1 4 16,1 0-6-16,0-2 2 0,1 0 4 16,-1-1-7-16,2 0 4 15,-1 1 1-15,2 3-4 0,0-3 2 16,1 2-1-16,-1 0 0 0,0-3-1 15,-1 1-1-15,-1-1-3 0,-1-4 8 16,1 7-6-16,-1 0-34 0,-1 2 14 16,0 10-18-16,-1-1-31 15,-2 7-1-15,-2 12-53 0,-1 6-77 16,0-3-123-16</inkml:trace>
  <inkml:trace contextRef="#ctx0" brushRef="#br0" timeOffset="220177.5934">8824 4434 463 0,'0'-9'0'15,"-3"4"173"-15,0-5-104 0,-3 5-19 16,1 0-4-16,2-3 6 0,0 4-7 15,2-1-3-15,-2-1-7 16,2 0-2-16,-2-2 2 0,-1-1-2 16,-1 0-4-16,-1-1-4 0,0 2 0 15,-1 2-12-15,-2 1-7 0,-2 0 7 16,-2 2-8-16,2 0-4 0,-1 1 4 15,0 2 0-15,2-1 3 16,-1 0 6-16,1 0-9 0,0 0 8 16,0 0 1-16,3 1 7 0,-1 0-15 15,-2 0 0-15,0 0-2 0,-3 1-3 16,1 2 4-16,-1 0-5 0,1 3 0 15,-1 0 0-15,5 0 0 0,0 1 0 16,-1-2 0-16,1 5 4 0,0 0-8 16,-1-1 7-16,1 5-1 15,0-1-2-15,-5-4 0 0,3 8 11 16,-3-6-2-16,2 2-1 0,3 3-2 15,2-3-4-15,1 0 1 0,1 1-1 16,1 1 0-16,-2-2 2 0,3 3-2 16,-1-2-1-16,-1-2 7 15,0 3-9-15,0-1 2 0,0 3 10 16,-3-2-3-16,1 2-8 0,-1-1 0 15,0 0 11-15,-1 0-8 0,-1-2 3 16,0 1 2-16,2 2-8 16,-1-4 0-16,3 2 10 0,0 1-9 15,1 0 5-15,1 1-8 0,0 0 1 16,1-1 2-16,1 0 13 0,0 1-12 15,1-3 8-15,-1 1-3 0,1-1-3 16,0-1 6-16,0-1-4 0,0 0-7 16,1-1 2-16,-1 1 9 15,0-2-13-15,0 0 6 0,2 3 4 16,-1-2-9-16,1 1 4 0,1 0 8 15,1 1-12-15,0 0 4 0,0 0 2 16,0 1-4-16,0-3 0 0,1 3 9 16,-2 0-12-16,1-3 6 15,0 0 0-15,0 1-5 0,0 0 4 16,1 0 1-16,-2 1-4 0,2-1 2 15,0-2 5-15,0-1-11 0,1-2 7 16,1 1 2-16,-1 1-8 0,3-1 8 16,1 1-4-16,0-1 0 15,3 0 0-15,-1 0 7 0,1 0-11 16,1-1 6-16,-1 0-1 0,0-3-2 15,-1-1 2-15,2 1 1 0,-2-3-3 16,3 2 2-16,-1-2 1 0,1-1-3 16,-1 0 2-16,3 0 2 15,-1 0-5-15,-4 0 4 0,3 0-1 16,0-4-3-16,-1 2 4 0,0-3-1 15,2 0-2-15,-2-4 2 0,0 1 3 16,0-5-9-16,1-3 10 0,-1 1-3 16,0-4-6-16,0-2 8 15,-2 4-2-15,-5-5-2 0,1 1-1 16,-3 2 3-16,-1 3-4 0,-1-3 4 15,-2 0 2-15,0-1 3 0,1-2 6 16,1 0-9-16,0-2-1 0,2 0 1 16,-1-1-4-16,1-2 0 15,2-3 0-15,-3-2 6 0,-1-4-7 16,-1-3 0-16,-2 3 3 0,0 2-1 15,-2 1 7-15,-1 5-7 0,-1 0-2 16,-2 4 2-16,3 4 3 0,-1-1-5 16,-1 1 2-16,-1 1 1 0,1-2-6 15,-1-1 8-15,-1 3-2 16,-3-4-3-16,-2 0 2 0,0 0-1 15,-5 0 0-15,-1 2-3 0,-1 5-1 16,0 4-24-16,-2 2 2 0,2 5-29 16,2 4-17-16,3 1-2 0,1 6-9 15,3 3-100-15,-2-3-137 16</inkml:trace>
  <inkml:trace contextRef="#ctx0" brushRef="#br0" timeOffset="226883.977">17473 4371 694 0,'-1'-5'0'16,"1"0"136"-16,-2-1-65 16,-1 0-4-16,-2 2-10 0,0-5-26 15,0 4-11-15,0-1-11 0,-1-2-1 16,2 1 0-16,-2-4 6 0,2 2 24 15,0 1-2-15,-1 2-5 0,0-3-1 16,1 4-11-16,-3-1-8 16,-1 0 4-16,2 2-6 0,-3 0-7 15,0 0 6-15,0 0-3 0,-1-1-3 16,-2 2 7-16,1 1-6 0,0-1-1 15,0 0 8-15,-2 1-7 0,3 0 0 16,0-1 6-16,2 1 2 16,0 0-6-16,-1-1 7 0,1 0-2 15,-1 0-4-15,-1 1 7 0,1 1-8 16,-2-2-6-16,-1 3 2 0,0 0 1 15,0 0-1-15,-2 0 0 0,1 3-1 16,2-1 0-16,1 0 0 16,-1-1 1-16,3-1 0 0,1 1 0 15,-2-1 1-15,2 0-1 0,0 0 8 16,0 0-1-16,-1 3-3 0,1 0 2 15,-3 1-4-15,2 3-4 0,-4 3 2 16,-1 0 2-16,1 0-4 16,0 0 2-16,1-1 0 0,3-1-1 15,1 1 0-15,2-2 0 0,-1 2-2 16,1 0 3-16,1 0-1 0,1 3 0 15,-3-3 0-15,0 4 2 0,1 1-2 16,-1 1 0-16,0 3 1 0,1 0-1 16,0 0 0-16,0 3 3 15,-2-2-4-15,3 1 2 0,1 0 2 16,-1 0-4-16,1 1 2 0,0 0 1 15,-2-2-2-15,2-2 0 0,-1 0 2 16,1-2-3-16,2-1 2 0,0 3 1 16,0-1-2-16,1 0 0 15,0 3 14-15,-1 0-5 0,2 1 0 16,-2 4-4-16,1-3-1 0,0 1-1 15,0 2-1-15,0-2-3 0,0-2 2 16,1-2 1-16,-1 0-2 0,0-1 0 16,2 0 2-16,1 0-2 15,-1-1 0-15,1-1 8 0,-1 2-11 16,2-5 6-16,0 5 0 0,2-3-4 15,-1 1 2-15,2 0 3 0,-2-1-6 16,2-1 4-16,-4 0-1 0,4 0-1 16,2-1 0-16,-3 0 3 0,1 0-5 15,-1 0 4-15,-1 0 0 16,2 0-2-16,1 1 0 0,-2-1 1 15,1 2-2-15,-1-4 2 0,-1 3-1 16,1 2 0-16,1-3 0 0,-1 3 4 16,-1-1-2-16,1-1 1 0,0 2-1 15,2-1-3-15,0 3 2 16,0-5 2-16,0 3-4 0,1-1 2 15,0-1 0-15,1-2-1 0,-1 0 0 16,-1 0 5-16,2-2-5 0,0 2-2 16,-2 1 3-16,2-1-2 0,-1-2 2 15,-1 0-1-15,2 0 0 16,-1-4 0-16,0 2 1 0,0-1-2 15,0-2 2-15,1 1 5 0,2 0-12 16,-3 0 12-16,0-3-5 0,2 1-1 16,-3 1 0-16,1 1 1 0,0-1-1 15,0 1-1-15,1-2 1 0,0 0 0 16,0-3-1-16,0 3 5 15,0-1-8-15,0 0 6 0,2-2 0 16,-2 0-4-16,0 0 4 0,0 1 0 16,1 0-3-16,-2 0 2 0,2 1-4 15,-2 0 2-15,1-2 2 0,-1 3 0 16,2-3-1-16,-2 0 0 15,2 0 0-15,0-3-1 0,-1-1 2 16,1 3 1-16,-1-3-3 0,1 2 1 16,-2-1 2-16,1 0-4 0,-2 0 4 15,-1-1-3-15,1 2 0 0,-1-1 2 16,-1 3 0-16,1-2-1 15,-1 0 0-15,-3 2 2 0,2-3-4 16,0 0 1-16,-1-1 0 0,3 1 0 16,-2-4 2-16,3 2 0 0,-3 1-1 15,-1-5 0-15,1 4 2 0,-2-1-2 16,-2 1 0-16,2 0 0 15,-1 2 0-15,0-6 1 0,-1 4 1 16,1-3-4-16,0-1 4 0,3 2-1 16,-1-3-1-16,2 1 0 0,-2-1 0 15,1-1 1-15,0 0 8 0,-2-1-4 16,0 0-3-16,-1 0 3 15,1 5-4-15,0-3-1 0,2 3 0 16,-2 0 4-16,0-1-5 0,0-4 2 16,1 3 0-16,1-1-1 0,-3-5 0 15,2 3 1-15,1 0-1 0,-2-1 0 16,2 4 11-16,-3-2-6 15,2 1 4-15,0-1-5 0,-1-1-2 16,0 1 3-16,0-1-5 0,-1 2 0 16,-2-3 0-16,0 4 4 0,1-5-3 15,-1-1 3-15,0 3 2 0,0-2-2 16,0 2 3-16,-1 2 1 0,1 0-1 15,0-1 2-15,0 3-4 16,0-1-4-16,-1-2 4 0,1 2-4 16,0-1-1-16,-1-2 0 0,1 2 5 15,0 1-6-15,-2-4 2 0,0 1 2 16,0 0-4-16,-1-5 2 15,2 0 2-15,-2-2-2 0,0 0 2 16,0 1-2-16,1 2-2 0,0-2 2 16,-1 4 3-16,0 1-4 0,0-1 0 15,2 3 10-15,-1-1-13 0,-1 0 6 16,1 2 2-16,-2-4-4 15,-1 1 2-15,1 3-1 0,1-2 0 16,-1-1 3-16,0 0-2 0,-1-1-1 16,-1-2 2-16,0 3-1 0,0 0-4 15,1-1 2-15,-2 2 5 0,1-1-6 16,2 1 0-16,-4 1 4 0,1 1-4 15,1-3 0-15,-1 2 2 0,0 1-2 16,1-2 0-16,0-1 5 16,1 2-6-16,-1-2 2 0,-1-2 0 15,0 1-1-15,-1-3 0 0,-1 3 1 16,1-1-1-16,-3-2 0 0,-1 3 0 15,-2-4 0-15,0 4 0 16,1 1 0-16,-2 1-2 0,2 4 3 16,-3 1-1-16,1-1 0 0,-1 3-2 15,0-1 4-15,1 1-4 0,-1 2-14 16,-1-1-2-16,-3-2-8 0,2 0 17 15,1 2-8-15,1-1-17 16,1 0-3-16,-2 1-9 0,2-2-22 16,-1 2 5-16,1 4-22 0,1 0-58 15,-2 3-65-15,-5 1-288 0</inkml:trace>
  <inkml:trace contextRef="#ctx0" brushRef="#br0" timeOffset="232683.3087">3000 7442 226 0,'-3'0'0'0,"1"0"15"0,-1 0-16 16,1 0 2-16,1 0-2 0,0 1-19 16,1 0-57-16</inkml:trace>
  <inkml:trace contextRef="#ctx0" brushRef="#br0" timeOffset="235160.4503">3000 7442 234 0,'-27'30'0'0,"26"-29"77"0,-1-1-30 15,2 0 13-15,0 0-4 0,0 0 7 16,0 0-33-16,0 0-21 15,1 0 7-15,-1 1-11 0,0 0-4 16,2-1 4-16,-2 0-4 0,1 0 0 16,-1 0 4-16,0 0 11 0,2 0 14 15,-1 0 3-15,-1 0-6 0,1 0 3 16,1 0-4-16,-1 0-11 0,0 0-10 15,1 0 3-15,0 0-6 16,0 3-3-16,1-3 2 0,-2 1 18 16,3-1-1-16,0 0 9 0,-1 0 3 15,2 0-9-15,-1 0-1 0,-1 0-8 16,2 0-3-16,0 0 2 0,-1 0-3 15,2-1 1-15,0 1 5 16,0 0-6-16,0 0-4 0,1 0 4 16,-1 0-5-16,1 0-2 0,0 0 2 15,1 0-2-15,-1 0-1 0,4 0 0 16,-2 3 5-16,2-3-6 0,1 0 2 15,-2 0 8-15,1 0-1 16,-2 0 3-16,-3 0-7 0,2 0-2 16,-1-2 5-16,-3 2-8 0,2-1 2 15,-1 1 7-15,-2 0 1 0,2 0-3 16,1 0 7-16,-1 0-3 0,1 0 0 15,1 0-6-15,2 0 0 16,1 0-4-16,2 0 0 0,-2 0 5 16,2 0-5-16,-1 0 0 0,-2 0 3 15,0 0-3-15,-1 0 4 0,-2 1 0 16,1 2-3-16,-1-2 4 0,-1 1-2 15,0-2 0-15,2 1 3 16,-1-1-4-16,3 2 4 0,0-2 2 16,3 0-1-16,-2-1-1 0,3 0-2 15,-2 1 0-15,1 0-6 0,1 0 4 16,-3 0 1-16,1 0-3 0,-2 3 0 15,-1-3 2-15,2 1-3 16,-3-1 2-16,-1 0 5 0,2 2 0 16,-2-1 4-16,3-1-3 0,-1 0 0 15,2 0 1-15,-1 0-4 0,1 0-4 16,-1 0 0-16,2 2 3 0,-1-2-5 15,-1 1 4-15,1 1-3 0,-1-1 1 16,1 0 0-16,-1 1 2 16,-2-2-2-16,1 1 0 0,0-1 1 15,-2 0 0-15,3 0 0 0,-1 0 4 16,-1 0-1-16,4 0 1 0,-1 0 1 15,0 0-9-15,2 0 6 0,0 1-3 16,0 2-2-16,-1 0 4 16,0-3 0-16,-1 2-3 0,0-2 2 15,0 0 1-15,-1 2-3 0,-1-2 2 16,1 0 5-16,1 0-8 0,1-4 4 15,2 4 8-15,-2 0-12 0,1 0 4 16,-1 0 1-16,0 0-4 16,0 0 2-16,-1 1 3 0,0-1-6 15,0 0 3-15,1 3-1 0,-1-3 0 16,0 3-3-16,1-1 4 0,-1-1-2 15,1 3 2-15,1-3 0 0,0 2-1 16,-1 0-1-16,2-2 1 0,-2 0 0 16,1-1 1-16,0 0 0 15,1 0-1-15,1 0 0 0,0 2 0 16,0-1 1-16,-1-1 0 0,0 0 1 15,1 3-3-15,0-3 1 0,-1 1 1 16,0 1-2-16,0-2 2 0,1 3 0 16,1-3-2-16,0 0 2 15,3 1 3-15,-3-1-4 0,4 0 0 16,-2 1 3-16,-1-1-1 0,-1 0 1 15,0 0-1-15,-2 1-1 0,1 0 3 16,1 0-4-16,-1 1 0 0,2-2 7 16,0 1-6-16,-2 3 2 15,1-3 1-15,-2 0-1 0,-1 0 3 16,3-1 1-16,-2 0-4 0,1 0-1 15,1 0 8-15,-1 0-5 0,1 0-5 16,-1 0 0-16,1 0 11 0,-2-2-10 16,1 1 8-16,-2 1-6 15,1 0-2-15,-2 0 2 0,0-1 0 16,0-2-5-16,1 3 4 0,1 0 1 15,1 0-4-15,1 0 2 0,-1-1 4 16,3 1-6-16,-2 0 2 0,2 0 4 16,1 0 1-16,-3 0 0 15,-1 0-1-15,0 0-4 0,-4 0 2 16,2-2 1-16,-1 2-3 0,-3-1 3 15,4 0 2-15,-4 1-3 0,3-2 2 16,0 1-3-16,2-1-2 0,-1 1 0 16,1 1 3-16,0 0-3 15,1 0 0-15,1 0 5 0,1 0-6 16,-2 0 2-16,1 0 4 0,-1 0-5 15,1 0 0-15,0 0 9 0,-1 0-4 16,0 0 4-16,1-1-1 0,-2-1-3 16,0 1 4-16,0-1-6 0,-1-1-3 15,0 3 0-15,1-1 4 16,-2 1-4-16,1 0 0 0,1 0 1 15,-1 0-2-15,1 0 2 0,3 0 3 16,-2 0-8-16,3 0 8 0,-2 0-4 16,1 0 0-16,-4 1 0 0,1 1 0 15,0-1 0-15,1-1 0 16,-2 0 4-16,1 0-4 0,0-3 0 15,1 3 5-15,-1-2-6 0,-2 2 2 16,3-2 6-16,-2 2-9 0,2-1 4 16,0 0 3-16,1 1-7 0,-1 0 2 15,1 0 7-15,-2-2-11 16,0 1 6-16,-3 1 0 0,1 0 0 15,-2 0 5-15,-2-3-8 0,4 3 1 16,-2-1 0-16,1 0 5 0,0 1-6 16,-1-2 2-16,0 2 2 0,2 0-3 15,-3-1 0-15,2 0 3 0,0-2-4 16,2 3 2-16,-4 0 0 15,2 0 0-15,-2 0 1 0,-1 0 2 16,0 0-3-16,3 0 3 0,1-2-4 16,1 2 0-16,1 0 0 0,0-3 3 15,2 3-3-15,0-1 0 0,-2-1 3 16,2 1-5-16,-4-1 4 15,0 1 0-15,0 0-3 0,-1 1 2 16,-1-2 3-16,1 2-3 0,-2-2 1 16,2 2-1-16,-2 0-2 0,4 0 2 15,0 0 1-15,1 0-3 0,0 0 0 16,0 0 1-16,0 0 0 15,-1 1 1-15,1-1 0 0,-1 0-1 16,-1 0 0-16,-1 0 1 0,1 0-2 16,1 0 2-16,1-1 4 0,1 1-6 15,2 0 2-15,0-3-2 0,1 3-3 16,0-2 8-16,0 2-3 0,0 0-2 15,-1 0 2-15,0 0-1 16,-1 0-4-16,-1 0 8 0,-1 0-4 16,0 0 0-16,-1 0 0 0,-1 0 3 15,0 0-4-15,0 0-1 0,1-3 4 16,0 2-4-16,2 0 2 0,-1 0 2 15,1 0-4-15,0 1 3 16,1-1-1-16,1 1 0 0,0-1 0 16,-1 1 1-16,1 0-2 0,0 0 2 15,0 0-1-15,-1-2 0 0,0 1 7 16,0 1-3-16,-1 0-5 0,-2 0 2 15,3 0 3-15,-1 0-4 16,0 0 0-16,1 0 1 0,1 0-2 16,1 0 2-16,-2 0-1 0,2 0 0 15,0 0 0-15,-1 0 1 0,-3 0-2 16,-1 0 2-16,-2 0-1 0,-1 0-2 15,0 0 4-15,1 0-1 16,0 0-2-16,1 0 1 0,-1 0 3 16,0 0-6-16,1 0 6 0,-2 0-6 15,-1 0 1-15,1 0 4 0,-2 0 0 16,1 0-2-16,1 0-1 0,-1 0 1 15,2 0 0-15,1 0 0 16,2 0 0-16,-2 0 0 0,-1 1-4 16,-3 1 3-16,-1-2-31 0,-5 1 24 15,1-1-8-15,-2 0-16 0,0 0 7 16,0 0-12-16,0 0-21 0,-3-1-10 15,-7-2-63-15,-4-3-122 16,-4-5-224-16</inkml:trace>
  <inkml:trace contextRef="#ctx0" brushRef="#br0" timeOffset="237259.5704">3005 7949 369 0,'0'0'0'0,"0"0"117"15,3 0-72-15,2-2-5 0,0 0 22 16,-1 0 16-16,2-1-27 0,0 0-11 16,0 1 1-16,1 1 3 15,-2-1-10-15,0 2 1 0,-1 0-10 16,0 0-9-16,-2 0-2 0,3 0 2 15,0 4-1-15,2 0-5 0,4 3 5 16,2-4 1-16,7 1 8 0,1-1 3 16,3-3-6-16,2 1 0 15,-1-1-4-15,0 0 4 0,0 0-3 16,-1 2-9-16,0-2-3 0,1 3-5 15,0 0 2-15,-2 0 1 0,1-2 2 16,3 0 0-16,-4-1 6 0,3 0 12 16,1-1-1-16,1 0-7 0,-1-3-1 15,1 3 1-15,-1 1-5 16,-2-2-4-16,-2 2-2 0,-1 0-1 15,0 0-3-15,0 0 2 0,2 0-3 16,0 0 0-16,1 0 0 0,0 0 1 16,-2 0-1-16,0 1 2 0,-1-2-2 15,0 0 0-15,0 1 0 16,0 0 3-16,-2 0-4 0,0 0 2 15,-3 1-1-15,1 0-2 0,-3 1 3 16,0-2-1-16,0 2 0 0,1 1 5 16,2-1-4-16,3 0-1 0,1 1 0 15,1-1 5-15,4 0-5 16,-2 0 0-16,4 0 4 0,0 1-6 15,-3-1 3-15,-1 0-2 0,-1-1 1 16,-5-1 0-16,1 0 3 0,-3 0-4 16,0 0 1-16,-2 1 1 0,-1-1-1 15,0 0 0-15,-1 0 3 0,1 0 0 16,1 2-1-16,2 0 3 15,1-2-7-15,2 0 4 0,1 0 6 16,1 0-7-16,0 0 5 0,0 0-1 16,-3-4 0-16,-1 3 3 0,-2 0 0 15,-1 0-2-15,1 1 5 0,-1 0-4 16,1 0-7-16,1 0 0 15,1 0 8-15,2 1-9 0,-1 0 2 16,2-1 2-16,0 0-3 0,0 0 0 16,0 0 5-16,-2-1-7 0,0 0 4 15,-1 1 3-15,-2-1-3 0,2 1 1 16,-1 0-1-16,0 0-4 15,3 0 4-15,0 0 1 0,-2 0-6 16,1 2 6-16,2-2-1 0,0 0-3 16,2 1 1-16,-1-1 1 0,-1 0-2 15,-2 0 2-15,-1 0-1 0,0 0 0 16,0 0 4-16,-3 1-3 15,0-1-2-15,-1 0 2 0,0 2-3 16,1-2-1-16,-1 0 6 0,1 1-2 16,1-1-1-16,-2 0 0 0,2 0 1 15,2 0-1-15,0 0-1 0,2-1 3 16,1-2-4-16,-1 2 4 15,1-1-2-15,0 1 0 0,-4 0 0 16,1 1 2-16,-1-2-3 0,-3 2 2 16,0 0 4-16,3 0-6 0,-1 0 2 15,-2 0 0-15,1 0-1 0,-1 0 0 16,1 0 4-16,1 0-6 15,4 0 4-15,0 0 4 0,1 0-3 16,1 0 1-16,0 0-1 0,-1 0-3 16,-2 0 0-16,1 0 2 0,-1 2 0 15,0-2 2-15,1 0-3 0,1 1-1 16,1-1 0-16,3 0 4 0,0 1-4 15,2-1 0-15,-2 0 10 16,-1 0-7-16,-2 0 6 0,-4 0-6 16,-2 0 1-16,-1 0 0 0,-2 0-3 15,1 0-2-15,-1 0 2 0,2 1 3 16,1 0-6-16,1 0 3 0,3 0-1 15,1-1 0-15,0 2 0 16,2-2 2-16,-1 0-7 0,1 1 10 16,-2-1-4-16,-2 0-1 0,1 0 0 15,0 0 2-15,1-2-3 0,3 1 2 16,2 0 0-16,4-1-1 0,5 2 0 15,-1-1 0-15,4 1 0 16,0 0 0-16,1 0 2 0,-1-1-3 16,-4 1 2-16,-2 0 3 0,-5 0-7 15,-4-3 4-15,-1 0 5 0,-2 1-2 16,-1-1 7-16,1-1-4 0,-2 2-6 15,1-1 4-15,-1 1-4 0,-4 0-2 16,2 1 2-16,-4-1-1 16,-5 0-3-16,-2-1 6 0,-4 3-2 15,-1 0-1-15,0 0-46 0,-2 0-14 16,-6 0-46-16,-8 5-6 0,-8 1 23 15,-6-2-145-15,-3-4-280 0</inkml:trace>
  <inkml:trace contextRef="#ctx0" brushRef="#br0" timeOffset="238682.6518">3053 8472 496 0,'-3'-2'0'0,"0"-1"168"15,-1 0-87-15,1 0-34 0,-1 2 3 16,2-1-1-16,2 2-6 0,0 0-29 15,0 0-16-15,0 0 4 0,0 0-4 16,0 0-12-16,1 0 13 0,1 0 2 16,0 2 92-16,2-1-40 15,0 1-6-15,1-2 3 0,2 2-10 16,0-2-8-16,3 0 1 0,4 0-6 15,1 0-6-15,5 0-1 0,2 0 0 16,2 0-3-16,4 0-5 0,-1 0 2 16,1-1 0-16,1-1 2 15,2 0-2-15,0 0-4 0,2 2 0 16,0-1 5-16,-3 0-5 0,0 1-3 15,0-3 6-15,0 3 1 0,1-2-1 16,-1 1-1-16,1 1-3 0,-1-1-4 16,0 1 2-16,-5 0-2 0,1 0-5 15,0 0 0-15,0 2 6 16,-1 0-8-16,0 1 4 0,-2-1 0 15,-1 1-2-15,1 1 0 0,1 1 2 16,0-3-3-16,1 0 2 0,-1-1 2 16,1-1-4-16,2 0 2 0,-1 0 2 15,2-2 3-15,0 1 9 16,-1 1-4-16,1 1-4 0,0-1-2 15,3 0-2-15,1 2-4 0,1 0 2 16,-1-1 2-16,1 1-3 0,-1-1 0 16,0 0 2-16,0-1-3 0,-2 0 2 15,3 0 0-15,-4 0-1 16,-2 0 0-16,-1 0 4 0,-4-1-7 15,-1 0 6-15,-2 1 2 0,0-2-6 16,0 1 2-16,0 1 5 0,2-1-8 16,-1 1 4-16,0 0 1 0,0 0-4 15,1 0 2-15,3 0 1 0,1 1-2 16,3-1 0-16,-2 0 1 15,4 0-1-15,0 0 0 0,1 0 3 16,-2-2-3-16,1 0 0 0,-2 2 6 16,-1-1-4-16,-1 0 1 0,-2 0-1 15,1 1-3-15,-3 0 2 0,0 0 2 16,0 0-4-16,-3-2 2 15,3 1 0-15,0-1-3 0,-2 2 4 16,5 0 0-16,-5-1-4 0,3 0 4 16,-1 0 0-16,0-1-3 0,-2 0 2 15,-3 0-1-15,-1-1 0 0,-4 3 0 16,-2-3 2-16,-4 1-2 15,1 0 0-15,-2 2 1 0,-2-2-2 16,0 2 2-16,-3 0-1 0,0 0-4 16,0 0 8-16,0 0-1 0,0 0-6 15,0 0 6-15,0 0-1 0,0-1-3 16,0 1 0-16,0 0-1 15,-1 0-86-15,-2-1 1 0,-5 0-20 16,-4 1-133-16,-4 0-16 0,1-2-353 16</inkml:trace>
  <inkml:trace contextRef="#ctx0" brushRef="#br0" timeOffset="241275.8002">4002 8679 505 0,'-1'0'0'0,"1"0"188"16,0 0-106-16,0 0-2 15,0-1 2-15,0 1-17 0,0 0-24 16,0-2-14-16,0 2-7 0,0 0-3 15,0 0-1-15,0 0-7 0,0 0-3 16,0 0 5-16,0 0 3 16,0 0 8-16,0 0 9 0,0 0-4 15,0 0-1-15,0 0 0 0,0 0 4 16,0 0-6-16,0 0-11 0,0 0-8 15,0 0-5-15,0 0 0 0,0 0 0 16,0 2 2-16,0-2-4 16,0 0 4-16,0 1-1 0,0-1-2 15,0 0 2-15,0 0 15 0,0 0 9 16,0 0 3-16,0 0-11 0,0 0-10 15,0 0-1-15,0 0-5 0,0 0-2 16,0 0 2-16,0 2-2 0,0-2-3 16,0 2 5-16,0 1-2 0,0 1 1 15,0 2 0-15,0 3 4 16,0 0-4-16,-3 1 0 0,2 2 2 15,-3 2-3-15,2 1 2 0,-1 1 0 16,1-3-1-16,0 1 0 0,-2-3 5 16,2 1-5-16,0 0 0 15,-1 0 7-15,-2-3-6 0,4 2 5 16,-3 0-3-16,2-1-3 0,1 0 0 15,-1 1 4-15,1-2-3 0,0 0 0 16,-1 0 0-16,0-1-2 0,0 4 2 16,-1-5 2-16,2 3-5 15,-2-3 4-15,1 0-2 0,0 3 0 16,1-5 0-16,-1 4 2 0,2-3-2 15,-2 1 0-15,0 1 1 0,1 1-2 16,-2-1 2-16,2 2 0 0,-1-2-1 16,2-1-1-16,0 2 2 0,-2-3-2 15,1 1 2-15,0-2 2 16,0 0-6-16,-1-1 4 0,1-1 0 15,0-3 0-15,1 1 2 0,0-1-4 16,0 0 0-16,0 0 2 0,0 0 2 16,0 0-2-16,0 0-1 0,0 0 0 15,0 0 0-15,0 0 1 16,-1 0-2-16,1 0 0 0,0 0 2 15,0 0 1-15,0 0-4 0,0 0 2 16,0 0 0-16,0 0 1 0,0 0-1 16,1 0 2-16,-1 0-2 0,2 1 0 15,-2 1-2-15,2-1 1 16,-2 1 2-16,2-2 0 0,-1 3-1 15,1-3 0-15,1 2 0 0,0-2 2 16,2 0 0-16,2 0 0 0,0 0 7 16,3 0 3-16,-2 0-1 0,1-2-4 15,-1 2-2-15,1 0 0 0,-1 0-6 16,0-2 2-16,1 2 3 15,1 0-4-15,0-1 0 0,2 1 2 16,1-2-2-16,1-2 0 0,-1 3 6 16,0-2-7-16,-2 1 2 0,2 1 9 15,-2 0-6-15,0 1 0 0,1-1 0 16,-1-1-7-16,2 2 6 15,1 0 1-15,-2 0-7 0,2 0 6 16,0 0-2-16,2-1-1 0,0 0 0 16,-1-1 2-16,2-1-2 0,-4 0 0 15,1 1 3-15,-1-1-2 0,-1 1 2 16,0 1-1-16,1 0-3 15,1 1 2-15,1 0 1 0,1 0-2 16,0-1 0-16,2 1 0 0,-1 0 0 16,0 0 0-16,2 0 2 0,-1 0-2 15,0 0 0-15,0 1 0 0,-1 0 0 16,0-1-1-16,0 1 2 15,0 2-2-15,-1-1 2 0,1-1 2 16,1-1-3-16,1 0 0 0,1 0 1 16,-3 0-2-16,3-1 2 0,-2 1 2 15,-2-3-4-15,3 1-1 0,-1 1 3 16,-2 0-2-16,2 1 2 15,-1 0 1-15,-2 0-4 0,0 0 2 16,-4 0 0-16,2 1 0 0,-3-1 1 16,-2 1-1-16,3-1-1 0,-1 3 1 15,-3-1 0-15,1-2 0 0,-1 2 0 16,-1-1 0-16,1-1 0 15,-2 1 0-15,-2 0 2 0,1-1-3 16,0 0 1-16,0 0 1 0,1 0-2 16,0 0 2-16,2 0-1 0,1 0-3 15,-1 0 6-15,1 0-2 0,-3-1-2 16,-2 0 1-16,-3 1 0 0,0-1 0 15,0-1 1-15,0 0 5 16,0-3-2-16,-3-2-2 0,-1 0-3 16,-2-2-3-16,2 2 6 0,-2-2-3 15,2 1-1-15,-4-1 4 0,1 1-3 16,-2 1-3-16,0-2 4 0,1 3 0 15,-2 1-8-15,-1 1 7 16,1 2 2-16,2 0-2 0,-2-1 2 16,4 1-2-16,1-1 0 0,-1 0 2 15,4 2 2-15,0-2-4 0,2 3 2 16,0 0 3-16,0 0-7 0,0 0 5 15,0 0-4-15,0 0-2 16,0 0 4-16,0 0 0 0,1 0-12 16,0 3 10-16,6 2 2 0,1 2 0 15,2 0 0-15,0 0 3 0,3-2-4 16,1 0 2-16,3 2 2 0,2-3-4 15,-1 2 2-15,2 1 2 0,-2-2-5 16,-3 2 3-16,-3 0-2 16,-4-3-1-16,-5-1 1 0,0-2-1 15,-3-1-3-15,0 1 5 0,0-1 0 16,-4 1 0-16,-2 4-9 0,-2 2 10 15,-4 1-2-15,-2 3 2 0,-1 2 1 16,-2 1-1-16,0 2 0 16,-1 0 0-16,2 1-2 0,-2 1 2 15,2 0 0-15,2-4-2 0,1-2 1 16,3 0-1-16,1-2 1 0,3-4 0 15,0 0 1-15,0-3-1 0,2 3-3 16,0 2-23-16,0-3-55 16,1 3-1-16,1-1-39 0,2-3-66 15,0-4-103-15</inkml:trace>
  <inkml:trace contextRef="#ctx0" brushRef="#br0" timeOffset="242007.842">5963 8669 987 0,'0'0'0'15,"0"0"175"-15,0 0-100 0,0 0-15 16,0 0-24-16,0 0-21 0,0 0-15 16,0 1 0-16,0 5-1 15,-1 2 3-15,-1 4 27 0,-1 4 11 16,-1 1-15-16,0 0-2 0,0 1 0 15,-3 3 0-15,1 3-5 0,-4 1 11 16,1 4-7-16,-2-1-17 0,-1 0 4 16,-1 2-3-16,1-6-5 15,1-1 4-15,1-2-4 0,2-5-2 16,2-1 2-16,2-5 1 0,2 0-3 15,1-3 2-15,1 1 0 0,0-2-1 16,0 2 0-16,2-1 1 0,3 0-2 16,4 1 2-16,3-1 4 0,6-2-4 15,7-1 6-15,5-3-4 16,6-1 0-16,8 0 6 0,1-5-1 15,2 0 2-15,-4-1 7 0,-5 0-2 16,-5 1-3-16,-4 2-4 0,-4 1-5 16,-2 2-3-16,-4 0 0 0,-5 0 6 15,-2 0-7-15,-3 0 0 16,-3 1 3-16,0 0-4 0,-3 1 2 15,0-1 1-15,-1-1-2 0,0 1 0 16,-2-1-1-16,0 1-27 0,2-1-1 16,-1 0-15-16,-1 2-19 0,0-1-1 15,0-1-14-15,0 3-21 16,-3 1 27-16,-1 0-45 0,1-3-118 15,-1-1-144-15</inkml:trace>
  <inkml:trace contextRef="#ctx0" brushRef="#br0" timeOffset="243042.9012">6538 8753 805 0,'-2'-8'0'0,"1"1"283"15,1 1-195-15,0 0-4 0,0 2-17 16,0 0-4-16,0-1-19 15,0 2-23-15,0 0-5 0,0-1-2 16,2-1 7-16,1 2-2 0,-1-2-8 16,2 0 0-16,1-1 0 0,2 0-3 15,2 1 0-15,2 1-4 0,1-2-2 16,1 4 5-16,-1 2-3 15,1 0-3-15,2 0 3 0,1 5-2 16,-1-2-4-16,2 0 4 0,0 1 3 16,-1-1-5-16,-1 1 0 0,-3-1 9 15,-3 0-8-15,-1 0 0 0,1 3 2 16,-3 0-5-16,3 5 4 15,-2 1-1-15,-2 2-1 0,2 3 0 16,-4 0 2-16,1-2-3 0,-2 1 2 16,2-2 1-16,-2-1-3 0,0-1 2 15,0-2 2-15,-2-3-5 0,0 0 4 16,0 0 4-16,-4 1-3 15,0 2 3-15,0 0-1 0,-2 3-4 16,-1-1 5-16,3 0-5 0,-2-2-1 16,3 0 0-16,-1-2 5 0,1-3-5 15,0 2 0-15,-1 0 1 0,0 0-2 16,-3 1 2-16,1 1 4 0,-3 2-2 15,-1 0 7-15,0 1-6 16,-2-2-3-16,1 0 7 0,1 0-8 16,1-2 0-16,-1 0 0 0,1-1 7 15,-1-1-8-15,0 3 2 0,0 0 3 16,-3 1-2-16,1 2 2 15,0-2-2-15,1 1-4 0,1 2 4 16,0-1-2-16,3 0-1 0,0-4 2 16,3-3 3-16,2-1-6 0,-1-2 0 15,3-1 2-15,-1-1 0 0,1 1 0 16,0-1 4-16,0 0-8 15,0 0 7-15,0 0-6 0,0 0 2 16,0 0 2-16,0 0 1 0,0 0-6 16,0 0 4-16,0 0 0 0,1 0-4 15,2 0 5-15,0 0 2 0,4 0-5 16,5-4 4-16,3 0 3 0,3-4-3 15,-3 2-1-15,1-1 3 16,-3 1-5-16,1-1 2 0,0 4-1 16,0 0 0-16,0 1 0 0,-1 1-1 15,1 0-3-15,0-1 5 0,1 1-2 16,-2 1-8-16,0 0 6 0,-2 0 1 15,0 0 2-15,-2 1 0 0,1 8-2 16,0-1-1-16,-2 1 5 16,2 3-4-16,-3-2 0 0,0 0 4 15,2-1-3-15,-3 1-1 0,1-3 4 16,0-2-2-16,-1-1 0 0,0-1 0 15,0-1 0-15,2-1 1 0,0-1 1 16,3 0-1-16,-2 0-2 16,0 0 0-16,0 0 0 0,0-3-11 15,0-1 3-15,-2-1-11 0,1 0-14 16,-4-3 7-16,0 1-14 0,-4-1-48 15,-3-1-12-15,-6 2-62 0,-7-2-221 16</inkml:trace>
  <inkml:trace contextRef="#ctx0" brushRef="#br0" timeOffset="243858.9479">6723 8318 693 0,'0'0'0'16,"0"0"179"-16,-1 0-96 0,0 0-10 15,1-1-24-15,-1 1-29 0,0 0-18 16,-1 3-2-16,-1 4 0 0,-2 1 35 16,0-1-14-16,-2 3-6 15,0 1 10-15,-3 2 6 0,-4 4-5 16,-1 2 2-16,-2 5-8 0,-4 3-4 15,-1 2 2-15,0 1-3 0,-1 2-6 16,2-4-4-16,1 5 7 0,5-4-4 16,2-2 4-16,1 1-2 15,2-1 2-15,-1 0 5 0,1 0 1 16,-1 0-9-16,0-1 3 0,-2 2-1 15,1 0-1-15,-4 1-3 0,1 0 4 16,-1-1-3-16,-1 0-5 0,0-1 5 16,-2 2-7-16,-3 1 4 15,1 2-2-15,-1 1 2 0,0 2-3 16,0-1 3-16,1 2-3 0,3-3-2 15,1-3 0-15,1-4 2 0,2-2-2 16,3-4 0-16,0-5 3 0,3-3-4 16,0-2 2-16,3-2 0 0,1-2-1 15,0-1 0-15,2-1 0 16,-2 1 0-16,4-2 0 0,-2-1 0 15,2 1-13-15,0-2-12 0,-1 0-12 16,1-1-28-16,-1 0 3 0,1 0-19 16,1-5-45-16,3-7-10 0,6-7-336 15</inkml:trace>
  <inkml:trace contextRef="#ctx0" brushRef="#br0" timeOffset="244480.9834">6175 8487 680 0,'3'-4'0'0,"-2"3"104"15,0 1 31-15,-1-1-9 16,0 1-52-16,0 0-25 0,0 0-33 15,0 0-4-15,0 0-3 0,4 2-4 16,-1 4 3-16,3 2 45 0,2 3-17 16,1 2 2-16,1 2-4 0,1 1-5 15,-1 3 1-15,-1-1-3 16,1 3-5-16,0-1-5 0,-2-1-3 15,2 2-1-15,-3-2 3 0,2-1-1 16,-2 4-1-16,2 0-1 0,-1 0 3 16,0 4-2-16,0 1-1 0,1-1-1 15,-1 3-2-15,1-2-1 0,-2 0-2 16,3-1 1-16,-3 0-3 15,0-1-5-15,0 2 0 0,-1-1 11 16,-1 1-10-16,3-2 5 0,-3-2-3 16,0 1-4-16,1-2 2 0,0 1 7 15,1 0-9-15,-1-3 2 0,-1 2 10 16,0-1-11-16,0 0 0 15,0-2 7-15,1-1-8 0,0-2 2 16,-3 0 2-16,1-2-3 0,-3 0 0 16,2-1 2-16,0-3-2 0,-2 4-2 15,2-2 2-15,-1-2 0 0,-1 0 0 16,1-3 2-16,-1-2-2 15,0-1 0-15,0-3 0 0,-1-1 1 16,0 0-1-16,0 0 0 0,0 0-39 16,0 0-3-16,0 0-26 0,-5 0-53 15,-2 0-30-15,-4-8-128 0</inkml:trace>
  <inkml:trace contextRef="#ctx0" brushRef="#br0" timeOffset="256952.6968">8782 6067 15 0,'-12'4'7'0,"0"-2"-14"15</inkml:trace>
  <inkml:trace contextRef="#ctx0" brushRef="#br0" timeOffset="258350.7768">8227 6203 316 0,'-4'0'0'0,"3"0"93"15,0 0-21-15,1-3 10 0,0-2-6 16,0-1-19-16,2 1-18 0,2 0-6 16,-2 1-4-16,1 3-5 0,0-2-3 15,-1 2-5-15,1 0-3 0,2 1-8 16,-2 0-4-16,1 0 4 15,1 2-6-15,-1-1 2 0,0 1 13 16,1-1 6-16,-2 0 6 0,3 1-4 16,2-2 6-16,-1 0 1 0,2 0-7 15,-1 0-9-15,0 0-5 0,1 0-3 16,2 0 0-16,-2 0 2 15,5 1-4-15,3-1 2 0,0 1 0 16,5 1 0-16,-1 0 2 0,0-2-1 16,1 1 1-16,0-1 1 0,-1 0-4 15,0 1 6-15,0-1-7 0,-1 0-3 16,-2 0 0-16,-1 0 12 0,0 0-14 15,1 0 4-15,-2 0 13 16,0 2-13-16,-1-2 6 0,0 0-3 16,1 1-2-16,1-1 4 0,0 2-3 15,1-1-2-15,-1 1 2 0,1 2-3 16,0-2-2-16,-2 1 2 15,2-3 2-15,-2 0-3 0,-2 0 0 16,0 0 5-16,-4 0 0 0,4-3 14 16,0 1-11-16,0 1-3 0,3 1 4 15,0-2-10-15,0 1 2 0,4 0 0 16,0-1-1-16,1 2 4 15,0 0-3-15,1-3 1 0,-3 1-4 16,0 2 4-16,-2 0 0 0,1 0-3 16,-2 2 2-16,-1-1 2 0,0 1-3 15,-2 0 0-15,2 1 1 0,-1-1-2 16,-2 0 2-16,3-2 3 0,-2 0-6 15,1 2 4-15,-1-1 1 0,2-1-5 16,0 2 4-16,1 0 2 16,1 1-6-16,-2 1 4 0,4-1 0 15,-4 1-3-15,3-1 2 0,-2-2 2 16,0-1-5-16,0 0 4 0,1 0 10 15,-1 0 0-15,2-2 7 16,0-1-12-16,-1 0-1 0,2 1 0 16,0 0-2-16,0 2-6 0,-3 0 4 15,2 0 1-15,-1 0-3 0,0 0 0 16,-2 0 2-16,2 0-2 0,0 0 0 15,-3 0-1-15,2-1 2 0,0 1-1 16,0 0 0-16,-1-2 2 16,2 2-2-16,-4-2 0 0,2 2 0 15,0 0 2-15,-2-1-1 0,2 1-2 16,-2 0 2-16,1 0 0 0,1 0-1 15,-2 0 0-15,1 0 2 0,-2 0-3 16,0 1 2-16,2 1 0 0,-3-1-2 16,2 0 2-16,-1 0 1 15,0 0-4-15,0 0 3 0,1-1 0 16,-1 1-2-16,-1-1 2 0,2 0 1 15,-3 0-3-15,1 0 2 0,-3 0-1 16,-2-1 0-16,1 0 0 0,-1-1 1 16,-5 1-1-16,1 1-1 15,-2 0 2-15,-1 0-2 0,1 0 2 16,-1 0 0-16,0 0-5 0,0 0 8 15,0 0-6-15,-1-3-8 0,-4 1 8 16,-1 1-30-16,-2 1-56 0,-4 0-28 16,-2 2-56-16,-2-2-214 15</inkml:trace>
  <inkml:trace contextRef="#ctx0" brushRef="#br0" timeOffset="273500.6433">9587 6474 407 0,'2'0'0'16,"-1"0"132"-16,-1-3-56 0,0-1-15 16,0 0-12-16,0 1-11 0,0 0 7 15,0 0-9-15,0 3 12 0,0-2 0 16,0 0-7-16,0 2-15 15,0-3-5-15,0 2 1 0,-1 0 0 16,-1-2 1-16,1 2-2 0,0-3-2 16,-1 1 0-16,1 1 3 0,-1 1-6 15,1-2-6-15,-2 3-2 0,1-3 1 16,-1 0 0-16,0-1-2 15,-1 0 1-15,2 3 9 0,1-1-10 16,-3 2 2-16,3-2 0 0,-3-2 2 16,2 2-5-16,-2-2 1 0,2 1 3 15,-3-2-3-15,1 1 4 0,0 1-1 16,-3-2-3-16,2 0 2 15,0 1-6-15,-2-1 4 0,3 3-2 16,-3-1-2-16,-1 1-3 0,2-2 0 16,0 2 4-16,-1 0-3 0,1 1 5 15,1 0-1-15,-3-2 1 0,0 1 1 16,1-3-1-16,-1 3 1 15,0-1 1-15,1 1-2 0,1 2-4 16,-2-1 4-16,1-1-3 0,1 2-3 16,-2-2 0-16,0 2 5 0,0 0-6 15,-1 0 2-15,-1 0 4 0,1 0-1 16,0 0 3-16,-1 0-2 0,2-1-1 15,-1 0 1-15,1 1 0 16,-1 0-5-16,1 0 0 0,0 0 3 16,0 0-3-16,1 0 4 0,1 0-2 15,-1 0-1-15,-1 0 8 0,1 0-5 16,2 0 0-16,-3 0 4 0,3 0-4 15,-2 2-2-15,-2-2 1 16,3 5-1-16,-2-2-4 0,1-1 4 16,-1 3-2-16,-2-3 0 0,3 2 0 15,-1-1 3-15,0 1-4 0,1-1 2 16,-1 0 1-16,0 0-1 0,1 0 6 15,1-1-1-15,-1 0-1 16,1 0 0-16,-1 0-1 0,2-2-3 16,-1 4 5-16,-1-3-3 0,1 2-3 15,-1 1 0-15,-1 1 8 0,2 0-12 16,-4-2 8-16,3 3-3 0,0-2-1 15,1 1 0-15,0 0-1 0,1 0-4 16,1-1 10-16,0 1-3 16,-2-1-3-16,3 0 1 0,0 2 1 15,-3 0-2-15,3-2 2 0,0 3-1 16,-2-2 0-16,3 1 0 0,-1 2 0 15,-1 2 0-15,0-1 0 0,3-3-2 16,-3 1 1-16,2-2 2 16,-1 4 1-16,1 0-3 0,-1 2 2 15,1-3-1-15,-2 1 0 0,2 0 0 16,-2-1 2-16,2 1-3 0,1-1 2 15,-3 1 1-15,1-1-4 0,0-1 4 16,0 1-1-16,1-2-2 16,0 1 2-16,1 1 0 0,-2-3-2 15,1 2 2-15,1 1 0 0,-2-2-1 16,3 2 0-16,-3 0 3 0,0 0-4 15,2 2 2-15,0 0 3 0,-1 2-6 16,1 0 4-16,-1-2 5 0,2 2-6 16,-3-3 5-16,2-1-4 15,1 2-4-15,-1-2 4 0,1 0 3 16,0 0-8-16,0 0 6 0,0-1 2 15,0 2-7-15,0-4 4 0,1 2 4 16,0 0-8-16,2 0 4 0,-3 0 2 16,1 1-5-16,0 0 2 15,0 1 2-15,0-1-5 0,1 2 4 16,-1-3-1-16,2 2-1 0,0 1 0 15,-2 0 5-15,2-1-7 0,0 0 4 16,1 1 1-16,-1 0-4 0,1-2 2 16,0 1 8-16,1-2-8 15,-2 3 3-15,1-5-1 0,0 2-3 16,0-2 0-16,1 1 5 0,0 0-5 15,0 0 0-15,-1 0 5 0,2-1-5 16,0 2 0-16,1-2 6 0,-1-1-6 16,1 2 0-16,1-2 5 15,2 2-4-15,1-2 2 0,2 0 0 16,1-1-5-16,3 1 4 0,-3 0 2 15,1-2-4-15,-1 2 0 0,1-3 6 16,-1-1-7-16,-3 4 2 0,1-3 9 16,-2 0-13-16,2 0 6 15,-1 1 1-15,2-1-4 0,0 1 0 16,-1 0 4-16,1-1-5 0,1 1 2 15,-3-1 2-15,2 1-3 0,-2-2 0 16,-1 0 3-16,-1 0-3 0,-1 0 0 16,-4 0 3-16,1 0-3 15,0 0 0-15,1 0 4 0,1 0-5 16,0-2 2-16,-1 1 1 0,-1-2-2 15,1 2 0-15,-1-2 1 0,4 1-1 16,0-1 0-16,0 0 7 0,-1 1-8 16,1-2 2-16,-1 1 3 0,1 0-6 15,2 1 3-15,-1-1 0 16,1 0-2-16,1-1 2 0,-2 0 0 15,0-2-2-15,-1 2 2 0,-2-3 4 16,0 0-7-16,-1 0 4 0,1-1 2 16,0 2-5-16,0 1 2 0,0-2 5 15,0 3-8-15,0-4 4 16,-2 2 1-16,2-3-6 0,-2 0 6 15,2 0 4-15,0 1-9 0,-1-2 4 16,2 2-1-16,-1-3-1 0,3 3 0 16,-2-1 2-16,-2 2-2 15,0 0 0-15,0 0 1 0,0 2-3 16,0-1 4-16,-3-2 1 0,0 2-3 15,0-2 0-15,0 2 3 0,-2-2-4 16,2-1 2-16,-1 1 9 0,0-1-8 16,2 2 3-16,-3-3-7 0,1 2 0 15,0-3 4-15,0 3 1 0,1-1-7 16,-3 1 6-16,1-1 2 15,-1 1-8-15,0 0 8 0,-2-5-2 16,-2 1-3-16,-1-1 0 0,-2-4 1 16,0 1 0-16,-3-1 0 0,3-2 0 15,-4-1 0-15,2-2 0 0,1 1-1 16,-2 1-1-16,3 3 3 15,-1-1-1-15,-1 5 0 0,0-2-3 16,0 1 2-16,-1 2-4 0,1 0 5 16,-3 0 0-16,2 2-39 0,-3 2 7 15,2 0-12-15,1 0-24 0,2 3 3 16,-1-1-12-16,2 1-37 15,0 5-7-15,-2 0-64 0,-2 0-301 16</inkml:trace>
  <inkml:trace contextRef="#ctx0" brushRef="#br0" timeOffset="276805.8324">15957 6130 428 0,'-6'-5'0'0,"0"-2"172"16,2 2-87-16,1-1-24 15,2-2 12-15,0 1 9 0,1-1-10 16,-3 1-24-16,2 0-5 0,-2-1 2 15,0 2-9-15,-2 0 2 0,1 1-15 16,0 1-7-16,0-1 0 0,-2 1-3 16,2-2 1-16,-2 1-3 15,-1-2 9-15,0 0-4 0,-1 1 2 16,-1-3 2-16,1 4 1 0,1-4-2 15,-1 4-5-15,2-2-4 0,-1 2-4 16,-2 1 0-16,2-1-3 0,-3 0 0 16,0 2 0-16,0-2 0 0,-1 2 0 15,-3-1 4-15,1 0-2 16,1 0 0-16,-1 1 7 0,-1 2 1 15,3-2 0-15,0 1-2 0,0 0-9 16,0 1-2-16,1 1 0 0,-1 0 6 16,1 1-7-16,-2 3 2 0,-1 2 3 15,2 0-5-15,-3 3 2 16,3-1 4-16,0 2-5 0,0 0 0 15,4-1 7-15,-5 3-7 0,3-2 8 16,-3 0-4-16,3 4-2 0,-5 1 1 16,2-1 0-16,-1 4-4 0,0-1 2 15,-1 1 7-15,-3 0-8 16,3 1 0-16,-3 0 7 0,3-4-7 15,1 2 0-15,2-3 10 0,1 1-13 16,2 1 6-16,0-3 5 0,0-3-11 16,1 2 6-16,2-1 4 0,0 2-7 15,1 1 0-15,0-1 10 0,0 1-12 16,2-1 4-16,-1-1 2 15,2 1-4-15,-1-1 0 0,0-1 3 16,1 3-4-16,-1-2 2 0,2 1 2 16,-2-1-4-16,1 1 2 0,1 0 1 15,-2 1-4-15,2-2 4 0,0 2-1 16,0-3-1-16,0 2 0 15,0-2 2-15,0 0-3 0,0 2 2 16,5-3 1-16,-4 2-4 0,3 2 4 16,2-1 0-16,-2 1-3 0,2 0 2 15,1-1 0-15,-3 2-1 0,3-2 0 16,-2-2 2-16,0 0-2 15,-1 0 0-15,1-2 2 0,1 3-3 16,-2-3 2-16,1 3 0 0,-1-3-2 16,-1 2 2-16,1 1 0 0,1-1-2 15,0 2 2-15,-1-3 0 0,2 1-2 16,-2-2 2-16,-1-3 1 15,2 2-2-15,0 1 2 0,0 2 2 16,0-2-8-16,0 0 8 0,1-1-3 16,1 1-1-16,-4-1 0 0,4-1 3 15,-2 0-5-15,2 0 4 0,-1-1 0 16,1 0-2-16,-1 2 0 15,1-3 2-15,0 2-2 0,1-1 0 16,-1 1 2-16,3-2-3 0,0 2 2 16,0-3 2-16,0 2-4 0,1-2 2 15,0 0 1-15,-2 2-3 0,2-3 2 16,-1 1 0-16,-1-2-1 15,0 1 0-15,-1 0 2 0,0-1-3 16,-1-1 2-16,0 2 4 0,0-1-10 16,0 1 8-16,1-1-3 0,-2 0 0 15,2 0 0-15,-2-1 2 0,1 1-3 16,0-1 2-16,-1-1 2 0,1 3-3 15,0-2 0-15,2 2 1 16,-3-3-1-16,3 3 0 0,-2-3 2 16,0 1-3-16,-2 1 2 0,1-1 1 15,-1-1-2-15,0 2 0 0,-1-1 2 16,0 0-3-16,1 0 2 0,0-1 0 15,0 0-2-15,-1 0 2 16,2 0 0-16,-2 0-2 0,1 0 2 16,1 0 1-16,-1 0-2 0,0 0 0 15,1 0 0-15,-1 0 7 0,0-3 0 16,1-2-1-16,0 1-4 15,1-3 3-15,1 2-2 0,0 0-2 16,0-2 1-16,-1 2-2 0,0 0 0 16,2 0 0-16,-1 1 1 0,1-2-1 15,-1 2 0-15,1-2 4 0,-4 2-6 16,3 0 4-16,-3-1 12 0,-2-1-9 15,2 1 4-15,-1-2-6 0,-1 1-4 16,2 0 2-16,-1-1 6 16,0 0-8-16,2-1 2 0,-2 2 4 15,0 0-7-15,0-1 4 0,-2 1 1 16,2 1-4-16,-2 1 1 0,0-3 1 15,0 4-1-15,0-2 0 0,1 0 3 16,-3 2-4-16,2 0 2 16,-1 0 1-16,1-2-2 0,0-2 0 15,1 3 6-15,-2-3-6 0,2 2 0 16,-2 1 6-16,1 1-5 0,0-2 5 15,-1 2-1-15,1-1-7 0,-1 0 4 16,0 0 1-16,0 1-4 16,1-1 2-16,-1-1 2 0,2 0-3 15,-3-1 0-15,1 0 5 0,2-1-5 16,-3-1 0-16,2 1 10 0,1 0-10 15,-3 0 0-15,2 0 6 0,-2 1-7 16,1-1 2-16,1 0 3 16,-2 2-5-16,0-2 2 0,1 4 3 15,0-2-4-15,0 0 0 0,-1 1 8 16,0-3-7-16,0 2 4 0,0-2-2 15,0 1-2-15,0-1 3 0,0 2-2 16,0-4-2-16,0 2 0 16,0-3 4-16,0 0-5 0,0 2 2 15,0-1 2-15,0 0-3 0,-2 1 0 16,1 0 6-16,-2-1-6 0,2 0 0 15,0 2 2-15,1-1-3 0,0 3 2 16,0-4-1-16,0 2-2 16,0-3 4-16,0 0 1 0,-2 0-4 15,2 1 1-15,0-3 1 0,-3 4-2 16,3 0 2-16,0 2 2 0,-1-1-5 15,1 2 4-15,-2-2 0 0,1 2-3 16,1 1 2-16,0-5 2 16,0 4-3-16,0-2 0 0,0-2 2 15,0 2-4-15,0-2 4 0,-3 0-1 16,2 2-2-16,-1 1 2 0,1 0 0 15,0-2-1-15,-2 1 0 0,3 0 1 16,-1 0-2-16,-1 0 2 16,2-2-1-16,-2-1 0 0,1 2 0 15,1-1 1-15,-1 1-2 0,-1-1 2 16,0 1-1-16,0-2 0 0,-2 2-1 15,1-2 2-15,-1 4-2 0,-1-1 0 16,0-2 1-16,2 4 0 16,-1-3-1-16,0 3 1 0,-1-3 0 15,1 0 0-15,-1-2 1 0,-1 1-1 16,-1-1-1-16,-1 0-2 0,0 0 0 15,-4-2 6-15,1-2-3 0,-3-1-6 16,-2-2 7-16,3 5-2 0,-1-2-4 16,0 2 7-16,3 1-4 15,0 2-24-15,1 2 13 0,4 2-5 16,-1 3-11-16,0-1 1 0,1 3-13 15,-2-1-24-15,-2 1-4 0,1 1-14 16,-4 4-42-16,-5 6-3 0,-1-2-52 16,-5-4-235-16</inkml:trace>
  <inkml:trace contextRef="#ctx0" brushRef="#br0" timeOffset="279160.9671">16844 3663 447 0,'4'-5'0'0,"-1"-1"149"16,0 4-94-16,-2 0-6 16,-1 0-3-16,0 0-6 0,1 2 6 15,0-1-10-15,0 1-1 0,1-1 15 16,0 1 0-16,3 0-16 0,-4 0-8 15,3 0-4-15,-1 0-4 0,-2 2-7 16,4 3-3-16,-1 1 4 16,0 2-4-16,1-3 1 0,-2 5 7 15,2 0-3-15,1 0 4 0,-1 2 2 16,3-1-3-16,-2 0-7 0,0-1 6 15,-3 2-4-15,2-3-6 0,-2 2 4 16,1-1-2-16,0 0-2 16,-1-1 6-16,1-1-4 0,-1 1 1 15,0-3 7-15,-1 3-8 0,1-1-1 16,-1 0 6-16,-1 1-7 0,4 0-4 15,-2 0 8-15,-2-1-6 0,3 1-4 16,-1-4 2-16,1 4 16 16,-3-2-12-16,3-2 5 0,-2 3-2 15,1-4-1-15,0 1-1 0,0 2-1 16,0-3-2-16,0 0 3 0,-3-2 2 15,1-2-5-15,0 0 8 0,-1 0-2 16,0 0 3-16,1 0-2 16,-1 0 0-16,0 0-9 0,2 2 3 15,-2-1 0-15,1-1-8 0,0 2 8 16,1-2-1-16,-2 0-4 0,3 2 2 15,-1-2 6-15,3 1 2 0,-2-1 4 16,3 0 2-16,2 0 0 16,-3-5-1-16,1 0-3 0,2 1-4 15,-2-2 2-15,4-2-3 0,0 3-4 16,0-4 6-16,2 0-5 0,2 1-5 15,-1-3 4-15,2 1 3 0,0 0-7 16,1-3 4-16,1 2-1 0,0-1-1 16,1-1 0-16,-2 2 1 15,2-2-1-15,-2 1 0 0,-1 1 1 16,1-1-2-16,-2 2 2 0,0-2 0 15,1 2-2-15,-1-2 2 0,2 0 0 16,1-1-1-16,1-3 0 0,0 0 2 16,0 0-4-16,0-2 3 15,0 3 0-15,-2-2-2 0,1 1 2 16,-3 3 0-16,1-1-1 0,0 1 0 15,-2 2 2-15,-1 0-3 0,2 0 2 16,-1 2-3-16,2 0 0 0,1 1 4 16,2-2-1-16,-2 1-2 0,2-2 1 15,0 0 0-15,2-1 0 0,-2 1 0 16,2 2 1-16,-2-1-1 15,0 2 0-15,-2 0 1 0,1 2-2 16,-5-2 1-16,4-2 0 0,-2 2 0 16,-1 0 0-16,0 1 0 0,-1-2 0 15,0 2 0-15,0-1 1 16,-1 0-1-16,2-1 0 0,-2 1 0 15,-1 2 0-15,2-1 0 0,-4 0 1 16,2 2-1-16,-1-2 0 0,1 1 1 16,-1 1-2-16,2-1 2 0,-1-2-1 15,1 3 0-15,-1-2-1 16,3-1 1-16,-3 0 0 0,0 0 4 15,-2 1-3-15,0-1-1 0,-2 1 0 16,0 1 0-16,-2 1 0 0,0 2-2 16,0-1 2-16,-2 1 0 0,-1 1 0 15,-1 1 0-15,0 1 0 16,0 0-1-16,0 0-1 0,0 0-6 15,0 0 2-15,0-1-17 0,-3 0-12 16,-4 1 5-16,-3 0-11 0,-3 2-25 16,-3 5-9-16,2 5-16 0,-3 0-63 15,0-3-41-15,1-4-169 16</inkml:trace>
  <inkml:trace contextRef="#ctx0" brushRef="#br0" timeOffset="316451.0999">15274 12123 473 0,'-1'-1'0'0,"1"-2"208"0,-1-2-134 16,-3 1 25-16,3-1-1 0,-1 1-25 15,0 0-14-15,1 3-5 0,-1-2-11 16,-2 0-5-16,0 1-1 0,-1-1-3 16,-1-2-9-16,1 1 2 0,-2-1 3 15,2 0-8-15,1 0 9 16,1-1-8-16,1 2-7 0,-1-2 1 15,1-4-3-15,2-2 1 0,-2-3 11 16,1-4-6-16,-2-2 2 0,-1-3 3 16,2-2 2-16,-3 1-9 0,-1-4 6 15,1-2-7-15,-1-2-10 16,-1-4 9-16,0-3-8 0,2 1-2 15,-3-3 2-15,4-3-1 0,0-2-8 16,0-2 2-16,2-1 8 0,1 2-9 16,1 0 0-16,0 0 11 0,0 3-13 15,3 1 4-15,0-2 7 16,-1 3-11-16,3-3 4 0,-2 0 9 15,2 2-13-15,-2 3 4 0,2-2 2 16,1 2-5-16,1 0 2 0,1 0 1 16,1 5-3-16,1 6 2 0,0 5 0 15,2 2-1-15,1 4-2 16,-2 4 2-16,0 3 0 0,1 4-2 15,5 1-1-15,1 4-4 0,6 1 8 16,0 0-2-16,3 2-7 0,1 0 12 16,2 0-5-16,0 0-1 0,2-1 0 15,0-1 1-15,-1 0-2 16,-3 0 3-16,-5-1 0 0,-7 0 0 15,-5 1 1-15,-5-1-4 0,-4 3-4 16,-1 0 10-16,2-1-6 0,4 1-26 16,3 0 30-16,1 0-2 0,-2 0-27 15,-5 0 15-15,-1 0 3 0,-3 0 8 16,0 0 4-16,0-3 14 15,0 0-12-15,-3-2 10 0,-1-1-16 16,0 0-4-16,-1 1 9 0,1 1-5 16,-2 2-9-16,2-1 1 0,-3-1-14 15,1 2-8-15,-1-1 7 0,-3-1-6 16,0-2-1-16,-5-2 20 15,-2-2 2-15,-1 0-3 0,-3-2 10 16,4-1-2-16,1 1-9 0,1-1 11 16,4 2-1-16,2 4-1 0,5 4 9 15,2 1-2-15,2 2-4 0,0 0 3 16,0 0-3-16,0 0 1 15,0 0 1-15,0-1 7 0,0 1 4 16,0 0 3-16,0 0-8 0,2 0-12 16,7 1-9-16,5 3 10 0,8 6 8 15,5 4 2-15,1-2-4 0,0 3-2 16,-1-5 1-16,-2-2 3 0,-2-2-6 15,-6-3 6-15,0-1-2 16,-6 0-2-16,-4-1 2 0,-6-1-1 16,1 0-2-16,-2 0 4 0,0 0 16 15,0 0-14-15,-2 0 7 0,-2 2-8 16,-7 7-6-16,-6 5 3 0,-4 6 7 15,1 5-9-15,2-1 4 16,4-2 5-16,1 2-7 0,3-2 0 16,1-2 2-16,0 1-4 0,2 3 4 15,-1-5 2-15,3 1-5 0,1 1-1 16,1-4 3-16,3 3-2 0,9-2-45 15,6-2-38-15,7 0-124 16,4-15-109-16</inkml:trace>
  <inkml:trace contextRef="#ctx0" brushRef="#br0" timeOffset="317335.1505">16290 9735 940 0,'0'0'0'0,"0"-2"226"0,0 2-141 15,0 0 11-15,0 0-45 0,0 1-29 16,0 5-17-16,-1 10-3 0,-2 5 21 16,-1 8 8-16,-4 7 0 15,-1 3-11-15,-4 2 0 0,-1-3 9 16,0-1-8-16,-3 0-8 0,2-2 7 15,1-1-14-15,-1-4-4 0,3 1 12 16,2-5-11-16,3 0-6 0,3-6 6 16,2-5 3-16,2-3-8 15,0-3 1-15,3 0 3 0,6 1-4 16,6-2 4-16,8 0 7 0,6-4-4 15,11 0 9-15,3-4-8 0,4 0-7 16,-2 0 2-16,-2-1 8 0,-6-2-10 16,-7-1 2-16,-10-2 3 0,-9 2-5 15,-7 1 2-15,-2 1 1 16,-2 2-2-16,0-2 0 0,0 2 0 15,0 0-76-15,0 0-1 0,0 0-26 16,0 0-64-16,0 0-2 0,-2 0-98 16,-2 0-303-16</inkml:trace>
  <inkml:trace contextRef="#ctx0" brushRef="#br0" timeOffset="317802.1772">16744 9803 888 0,'2'-14'0'16,"-2"-1"322"-16,1 3-226 0,0 6-18 15,3 2-29-15,2 0-15 16,6 3-29-16,6 1 4 0,4 0 2 15,2 10-5-15,2 5 7 0,-4 2-4 16,1 7 0-16,-4 2 5 0,-6 1-4 16,-5 4-7-16,-5 3 8 0,-5 0-5 15,-9 6 6-15,-7 0 7 16,-5 0-11-16,-7 0-8 0,-2 1 0 15,-2-3 16-15,1 1-17 0,4-4 2 16,3-4 5-16,5-4-7 0,8-8 2 16,7-8-2-16,3-5 2 0,3-1-2 15,0-2-3-15,4 2 7 16,7 2 2-16,4-2 9 0,12 1 4 15,9-2-1-15,6-4-5 0,4 1-1 16,-1-1-1-16,-1-2-3 0,1-3-4 16,-3 1 4-16,-8-2-6 0,1 1-2 15,-7 0 2-15,-5 0 2 0,-4 0-4 16,-10 3-24-16,-3 0-10 15,-5 2-26-15,-1-1 4 0,-6 1-20 16,-6 0-79-16,-10 5-95 0,-4 0-93 16</inkml:trace>
  <inkml:trace contextRef="#ctx0" brushRef="#br0" timeOffset="319507.2747">17049 9426 760 0,'-1'-15'0'0,"-1"-2"248"16,-3 1-171-16,-2-6-41 0,-3-1-2 15,-2 0 11-15,-9 1-6 0,-2 1-11 16,-5 3-9-16,-3 1 3 0,1 5 8 15,3 2-5-15,2 3-12 16,4 4-3-16,-1-1 0 0,3 1 10 16,-2-1-8-16,-2 1 2 0,-2 0 8 15,-3 1-3-15,-5-2-12 0,-3 3 2 16,-5 1 6-16,-4 0-8 0,-2 1 8 15,-2 8-4-15,3 3-3 16,2 5 1-16,3 3-7 0,4-3 0 16,3 7 0-16,4 0 1 0,3 0 0 15,2 1 2-15,2-2 5 0,3-1-2 16,5 2 2-16,-3 1-2 0,3 0-3 15,0 1 11-15,-2-2-6 0,3 5-1 16,-1-2 2-16,0 3-7 16,3 2-5-16,-3 2 2 0,3 4 9 15,2 0-11-15,2 1 2 0,-1-6 5 16,3 3-8-16,3-1 4 0,-2-2 5 15,0 1-7-15,2-4 0 0,-1-2 14 16,-1 1-16-16,1-4 4 16,1-2 3-16,-1 0-7 0,4-2 4 15,0 2 0-15,0 0-3 0,0 3 2 16,4 3-1-16,3 0 0 0,0 0 0 15,0-1 1-15,2-2-1 0,-2 0 0 16,0-2 1-16,0 1-1 16,1-2 0-16,-1-2 1 0,1 0-1 15,-1-2 0-15,0-1 0 0,1 3 0 16,0-2 0-16,2 1 2 0,0 2-4 15,0-3 4-15,4 2-1 0,-3 0-1 16,4-2 0-16,1-1 1 0,1 2-1 16,0-3 0-16,2 0-2 15,0 2 0-15,1-4 4 0,-1 2-1 16,3-2-4-16,-2-1 6 0,2-2-3 15,-3 0-2-15,3-2 4 0,1 2 2 16,1 0-5-16,2 2 2 0,-1-1-1 16,2-1-4-16,-2-2 8 15,3-4-2-15,-1 2-2 0,-3-8 0 16,-1 2-1-16,0 1 1 0,-1-3 0 15,0 0 2-15,1 0-3 0,1 0 2 16,1 0 1-16,1-1-2 0,2-1 0 16,1-5 0-16,2 4-2 15,-1-6 4-15,0 0 3 0,0 1-5 16,1-4 0-16,-1-1-2 0,-1 1 0 15,-1 0 4-15,-5-1 1 0,1 2-3 16,-1-3 0-16,-4-1 1 0,2 1-5 16,0-3 8-16,3-3 1 0,-1 1-8 15,0 0 6-15,-1-3-2 16,-2-2-2-16,-3-1 2 0,0-1 5 15,-4 2 3-15,-1-5 6 0,-2 0 0 16,-1 1-3-16,1-5 4 0,-4-1-4 16,2-2-5-16,-1-4 9 0,0-2-7 15,1-2-5-15,-2-2 4 16,0-1-3-16,-2 1-4 0,-2 4 9 15,-1 1-3-15,-1 6 8 0,-2 3 1 16,-2 1 2-16,-1 2-8 0,0 1 5 16,-4 0-7-16,1-1 1 0,0-1-1 15,-2-2-7-15,-2-2-2 16,-2-4 2-16,-1-2 13 0,-1-2-24 15,0 0 12-15,-3 3-1 0,-3-2-2 16,-1 3 1-16,-1-1-1 0,-4 3-5 16,-3 2 10-16,-1 2-4 0,-1 2 0 15,0 2-2-15,-1 2-1 16,0 3-19-16,1 4 0 0,3 5-18 15,4 5-26-15,6 4 1 0,5 5-37 16,1 12-96-16,-3 6-57 0,-5-1-153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14748E9" units="dev"/>
        </inkml:traceFormat>
        <inkml:channelProperties>
          <inkml:channelProperty channel="X" name="resolution" value="1100.44995" units="1/cm"/>
          <inkml:channelProperty channel="Y" name="resolution" value="1936.1261" units="1/cm"/>
          <inkml:channelProperty channel="F" name="resolution" value="5.68611" units="1/cm"/>
          <inkml:channelProperty channel="T" name="resolution" value="1" units="1/dev"/>
        </inkml:channelProperties>
      </inkml:inkSource>
      <inkml:timestamp xml:id="ts0" timeString="2017-09-13T11:14:39.595"/>
    </inkml:context>
    <inkml:brush xml:id="br0">
      <inkml:brushProperty name="width" value="0.05292" units="cm"/>
      <inkml:brushProperty name="height" value="0.05292" units="cm"/>
      <inkml:brushProperty name="color" value="#FF0000"/>
    </inkml:brush>
  </inkml:definitions>
  <inkml:trace contextRef="#ctx0" brushRef="#br0">21882 6892 500 0,'14'-19'0'16,"-4"7"185"-16,-3 4-110 0,-6 1 53 0,-1 3-11 15,0 1-44-15,0 2-27 16,0 0-13-16,0 1-20 0,0 2-8 15,-4 5-8-15,-4 7 6 16,-2 6 16-16,-7 6-12 0,1 4 5 0,-1 4-10 16,1 1-2-16,3-1 0 15,2-2 6-15,5-1-6 0,3-4 0 16,3 0 0-16,6-4 0 15,4-1 2-15,6-6-2 0,4-5 0 0,5-5-1 16,3-4 2-16,7-2-2 0,0-7 2 16,3-3-1-16,-4-2 0 15,-4-5 0-15,-5-1 2 0,-7 0-2 0,-5-4 0 16,-7-2 2-1,-5-1-2-15,-1-4 0 0,-4 3 1 0,-3-2-2 16,1 3-2-16,-4 0-7 16,-3 4-12-16,0 3 10 0,-3 2-5 15,-1 3 2-15,-3 5 10 16,-3 5 6-16,-3 3-2 0,1 3-6 0,0 8 6 15,-1 0-66-15,6 4 23 0,2 1-28 16,4-1-65-16,4 1 32 16,4-3-36-16,6-3-148 0</inkml:trace>
  <inkml:trace contextRef="#ctx0" brushRef="#br0" timeOffset="550.0007">22224 7034 715 0,'-5'0'0'0,"-1"0"51"15,-4 6-2-15,0 4-3 0,1 4-18 16,0 3-8-16,2 1-7 15,1 1-5-15,1-1-5 0,5 0 5 0,2 0-1 16,5-1 2-16,5-2 0 0,3-1-5 16,5-3-2-16,4 1 3 15,1-6-4-15,2-3-2 0,-3-3 2 0,-3 0 0 16,-2-5-1-16,-5-2 0 15,-6-3 5-15,-2-4 4 0,-3-2 2 16,-3-4-4-16,-3-2 0 16,-3 0 4-16,-4-6-2 0,-1 0-7 0,-4-3 3 15,-5-1 0 1,0 2 10-16,-3 2 1 0,1 3 2 0,0 2-6 15,0 2-3-15,5 4-9 0,3 2 0 0,6 4-2 16,5 1 2 0,3-1-13-16,3 0 6 0,7-2-11 0,5 3 15 15,5 1 5-15,0 2-1 16,3 3-2-16,3 2 0 0,-3 2 0 15,-1 1-3-15,-1 7 7 16,-2 3-4-16,-2 1-4 0,-5 3 8 0,-2-3-4 16,-5 2-1-16,-3 0 2 0,-2-1 0 15,-4 2-2-15,-6 2 2 16,-4 0 0-16,0 2-6 0,-6-2-3 0,1 0-8 15,-2 0-20-15,2 0-10 16,1-3-26-16,3 0-45 0,3-1-22 16,2-2-36-16</inkml:trace>
  <inkml:trace contextRef="#ctx0" brushRef="#br0" timeOffset="1200.0016">22629 6888 771 0,'-10'0'0'16,"0"0"79"-16,-5 7-6 0,-4 7-18 0,0 2-19 15,3 6-16-15,-1 1-9 16,5 2-7-16,4-3-4 0,2 1 0 15,5-1 4-15,3-2-3 0,6-2 4 0,4-1-4 16,1-2 1-16,5-1 5 16,2-1-1-16,1-2-1 0,1-4 2 15,-2-3-2-15,1-3-4 16,-5-1 6-16,-1-1-1 0,-3-9 2 0,-3-3-1 15,-3-3 0 1,-3-4-8-16,-3-2 2 0,-4-6 4 0,-4-2-5 16,-4-1-1-16,0-1-1 0,-2 2-3 0,4 2 10 15,-1 2-3 1,3 5-3-16,5 3 1 0,3 1 0 0,1 3 0 15,9 4-23-15,4-2 7 16,6 6 3-16,5 4 9 0,1 0 2 16,2 2-1-16,1 9 6 15,-4 2-3-15,0 4 0 0,-3 4 0 0,-4 0-1 16,-2 2-2-16,-5-1 6 15,-5 1-3-15,-5 1 0 0,-1 6 0 16,-1 0 2-16,-5 2-4 0,-2 1 3 0,2-2 1 16,2-1-4-16,4-2 3 15,0-3-2-15,1-3-5 0,7-6 8 16,5-2-3-16,0-7-3 15,3-1 8-15,2-4-3 0,-1 0-2 0,2-1 2 16,-1-6 3 0,-1-3-5-16,-1-1 2 0,-3-3 3 0,2-3-1 15,-2-5 14-15,-3-4 3 16,-4-2 8-16,-3-5-1 0,-4-3-7 15,0-5-11-15,-9 2 1 0,0 3-5 0,-2 7-2 16,-2 5 3-16,0 9-6 16,-1 7 0-16,0 6-26 0,0 2 3 15,-1 5-33-15,-2 7-10 16,-1 1-85-16,-1 1-197 0</inkml:trace>
  <inkml:trace contextRef="#ctx0" brushRef="#br0" timeOffset="1520.0021">23203 6642 742 0,'8'-9'0'0,"1"5"95"15,3 3-44-15,-2 1 21 0,1 1-18 16,0 8-13-16,2 6-18 0,2 4-4 0,-1 5-7 16,3 7 2-16,0 6 1 15,-2 7-4-15,-2 9-4 0,-7 6-1 16,-6 3-2-16,-6 6 3 15,-9 0 3-15,-5 4-2 0,-2-4-3 0,-1-3 0 16,-3-5-8-16,1-5 0 16,-3-4-10-16,0-8-17 0,-3 0 4 15,-7-4-17-15,-2-3-40 16,-5-3-118-16,-4-2-85 0</inkml:trace>
  <inkml:trace contextRef="#ctx0" brushRef="#br0" timeOffset="1930.0027">21828 6611 679 0,'-14'17'0'15,"-6"7"43"-15,-4 6-11 0,-1 3-13 0,-2 6 10 16,0 10 6-16,2 1-12 16,0 6 0-16,3 5 5 0,5 0 9 15,7 3 0-15,4 2-11 16,8-3-8-16,10 1-7 0,10-2-5 0,9-4-5 15,8-1-1-15,5-3 0 0,4-8-55 0,2 0-99 16,1-12-84 0</inkml:trace>
  <inkml:trace contextRef="#ctx0" brushRef="#br0" timeOffset="2350.0033">23330 7389 883 0,'2'-3'0'0,"-1"3"4"16,-1 0 35-16,1 7 6 16,-1 10-21-16,-1 8 13 0,-4 7-18 0,0 3-8 15,1-1 5-15,1 1 16 16,-1-2-6-16,3-1-13 0,-2 1-9 15,0-2 0-15,1-2-3 0,2-2-2 0,0-4-22 16,0 1-30 0,0-3-55-16,-1-6-109 0,0-4-136 0</inkml:trace>
  <inkml:trace contextRef="#ctx0" brushRef="#br0" timeOffset="2680.0037">23511 7358 784 0,'0'2'0'16,"-5"9"56"-16,-2 4 60 15,-1 12-46-15,-4 6-26 0,0 4-16 0,-1 4-19 16,-1-4-4-1,3 2-2-15,1 1-1 0,4-6-1 0,5-5-2 16,2 0 2-16,9-7-4 0,3-1-8 0,5-3 2 16,2-4-6-1,1-6-2-15,-3-2 15 0,-1-6-2 0,-3 0-1 16,-4-9 7-16,-2-1 0 15,-3-6-4-15,-3-3 4 0,-2-2 2 0,0 0-5 16,-2-1 2 0,-1 5 3-16,-1 2-5 0,-2 5 2 0,-1 3-2 15,-6 6-20-15,-2 1-33 16,-4 1-135-16,-3-1-476 0</inkml:trace>
  <inkml:trace contextRef="#ctx0" brushRef="#br0" timeOffset="30850.0432">19817 12951 370 0,'10'0'0'16,"3"-1"125"-16,-2-1-61 15,1 0-8-15,-1 0-21 0,-2-1 9 16,0 3-6-16,-1-2-9 16,-1 0-1-16,2 2 5 0,-2-3-2 0,-2 3-2 15,4-1 17-15,-2 0-19 0,1 0-5 16,2 0 5-16,0 0-5 15,3 0 2-15,3-1 0 0,-3 1 3 0,3-1-7 16,-2 1-4-16,-1 1-2 16,0 0-3-16,-1 0-1 0,3 0 0 15,-1 0-2-15,2 0-2 16,2-1 11-16,2 0-7 0,3-1-6 0,1 1 9 15,2-1-1 1,1-3 1-16,2 0-4 0,0 1 0 0,2-1 1 16,-2 2 3-16,-2-1-3 0,0 1-2 0,-3-1-4 15,0 1 4 1,-3 0-6-16,1-1 8 0,0 1-4 0,2-2-3 15,0 3 11-15,2-3-3 16,2-2-6-16,2 4 7 0,1-4-6 16,0 1-5-16,3 1 3 15,0-1 3-15,0 1 3 0,0 0-4 0,-5 1-4 16,-1 0-4-16,-5 0 4 0,-1 0 3 15,-2 0-6-15,-2 0 2 16,2 2 2-16,-1-1-5 0,0 1 4 0,1-2-2 16,2 1 0-16,2-1 0 15,6-2 5-15,-3 0-7 0,4 0 4 16,-1-1 10-16,1-1-12 15,1 1 0-15,-2 0 8 0,2-3-7 16,0 3 6-16,2 0-5 16,-2 0-4-16,-1 1 4 0,-1-1 4 0,-2 1-3 15,0 0 4-15,2-2 0 0,-1 1-2 16,3-2 2-16,0 1-3 15,4-1-1-15,1-1 7 0,3 0-3 0,1-1-2 16,3 2 4-16,-1 0-3 16,-3-2-2-16,-2 4 5 0,-1-3-1 15,1 4-3-15,0-2 2 16,-4 0-2-16,1 1 0 0,-5 0 1 0,-1 1-8 15,2-1 3 1,-6 2 4-16,1-2-4 0,-5 0-2 0,-3 1 2 16,-3 2 2-16,-4 0-4 0,-3 0 1 0,-3 0 1 15,-3 4 1 1,-1-2 0-16,-1-1-2 0,0 3 0 0,0 0-24 15,0 0-17-15,-1-3-38 16,-2 1-6-16,-8 1-58 0,-5-2-95 16,-9 3-106-16</inkml:trace>
  <inkml:trace contextRef="#ctx0" brushRef="#br0" timeOffset="31660.0443">20209 12576 619 0,'17'-10'0'0,"-3"1"244"15,-1 2-102-15,-3-2-61 16,-2 3-22-16,-3 1-3 0,-3 0-17 0,1 5-4 16,-2-1 6-16,-1 1 9 15,0 0-15-15,0 0-3 0,0 0-5 16,0 0 3-16,-1 0 3 0,-6 4-12 0,-6 4-16 15,-4 8-5 1,-6 8 0-16,-2 0 6 0,-1 3-6 0,-2 2 0 16,-1 0 6-16,-1 2-9 15,0-1 5-15,-1 0-2 0,2 1 0 0,0-1 0 16,2-2 1-1,0 0-1-15,2-1-6 0,4-3 1 0,2-2-5 16,4-8 9-16,5-4-1 16,4 0-1-16,2-8 6 0,3 0 1 15,-1-1-4-15,2-1-1 0,0 0 5 0,0 0-8 16,0 0 8-16,0 0 0 15,0 0-6-15,-1-3 4 0,5-5 1 16,1 0-4-16,0-2-3 16,0 5 4-16,-3 0 0 0,0 3-4 0,-1 2 2 15,0 0-2-15,0 0 2 16,3 0-4-16,2 0 0 0,3 1 9 15,2 2-3-15,2 4 0 16,4 1-2-16,3 4 4 0,2 1-4 0,5 2 4 16,5 5 2-16,3 0-4 0,2 1 0 15,2 3 15-15,-1-3-10 16,-2 0-1-16,-3-3-3 0,-5 0-2 0,-6-3 2 15,-1-1 1 1,-5-4-2-16,-6-4 0 0,-2 0 1 0,-4-6-1 16,-2 3-17-16,-1-1-15 15,0-2-39-15,-1 0-13 0,0 1-28 16,0-1-102-16,0-2-169 0</inkml:trace>
  <inkml:trace contextRef="#ctx0" brushRef="#br0" timeOffset="35400.0495">17302 13307 911 0,'-2'-2'0'0,"2"2"229"0,0 0-169 16,0 0-28-16,0 0-21 16,2 0-10-16,2 0-2 0,2 0 1 15,4 0 3-15,3-5 4 0,6-5 8 0,2-3 1 16,3-7-2-16,2 0 0 15,0 0 3-15,-3-6-1 0,-1-1-3 16,-5 2-4-16,-3-1-2 16,-4 2 2-16,-2 5-3 0,-5 0-3 0,-3 5 2 15,0 3 0 1,-3 3-3-16,-3 2 3 0,-1 3-3 0,-5-1-4 15,-2 4-1-15,-5 4 1 16,-3 5-2-16,-2 6 2 0,0 1 2 16,-1 2 0-16,1 2-3 0,2 6 1 0,0-1-8 15,4 3 13-15,1 2-4 16,3-3-8-16,4 1 10 0,2 1 0 15,3-4-2-15,2-4 1 16,3 1-1-16,1-1-4 0,3-3 7 0,2-1-3 16,4-3 2-16,0-4 2 15,3-2 0-15,3 0-5 0,3-2 4 16,1-3 2-16,4-1-5 0,1-2 2 0,5 1 2 15,-2-6-4 1,3-3 2-16,-4-2 0 0,0-2-1 0,-4-5 0 16,-3 2 4-16,-3-3-3 15,-2-5 1-15,1 1-1 0,0 1-1 0,-1-1 0 16,1 4 1-1,-6-3-1-15,0 4 0 0,-2 7 1 0,-3 1-2 16,1 9 2-16,-3-3 0 16,-3 3-2-16,2 0 2 0,-2-1 12 15,0 1 7-15,0-1-5 0,0 1-6 0,0 0-10 16,0 0 0-16,0 5-3 15,-4 9-7-15,1 3 17 0,-2 5-2 16,-2-3-5-16,3-2 2 16,-2 0 2-16,1-5-4 0,1 1 2 0,2-6 0 15,-1 2-2-15,2-6 1 16,-1 3 0-16,1-2 0 0,0-2-1 15,1 3 1-15,-1-5 0 16,1 2 1-16,0-2-2 0,0 0 0 0,0 0 2 16,0 0 0-16,0 0-2 0,1-1 2 15,0 0-2-15,0-3-1 16,5-6 2-16,4-1 0 0,2-10 0 0,1 1 0 15,0-2-2 1,2-1-13-16,2 1 10 0,0 1 0 0,-5 3-2 16,0 3 7-16,-2 2 0 15,-2 4-3-15,-2 2 5 0,-3 4-2 16,0 3-8-16,1 0 4 0,2 8 4 0,-1 0 0 15,-1 6-3-15,-1 1 5 16,1 2-4-16,-1 2 3 0,-1-2 1 16,-1-2-4-16,-1-2 4 15,0-3-2-15,0-2 0 0,0-1 0 0,0-5-1 16,0 1 0-16,0-1 1 15,0-2 0-15,0 0 0 0,-1 0 1 16,1 0 1-16,0 0-3 16,0 0 2-16,0-2 1 0,0 2-2 0,0-3-1 15,3-2 0-15,1-6-4 0,4-4-11 16,2-6-3-16,2 1 4 15,0-1-2-15,2 1-1 0,-1 0 4 0,0 1 11 16,0 2 3 0,-1 3 0-16,-1 2-3 0,1 3 3 0,-1 5-3 15,-1 2 4-15,-3 2-2 16,0 2-4-16,-1 7 3 0,-2 4 1 15,-3 5-2-15,-1 5 4 16,-2 1-1-16,-3 3 0 0,1-3 0 0,0 0 3 16,2-5-5-16,1-4 3 0,1 0-1 15,0-5 0-15,5-1-1 16,3 0 0-16,-1-6-1 0,3 1 3 0,1-1 2 15,1-3-5-15,3 0 3 16,-2 0-1-16,2-6 0 0,-3-1 0 16,3-5 0-16,-2-4 0 15,0-4 0-15,-2-1 3 0,1-3-6 0,0-2 6 16,0-2-2-16,-1-1-2 0,1 3 2 15,-4 5-1-15,-3 7 0 16,1 3-3-16,-5 6 3 0,-1 2 0 0,0 2 5 16,0 1 0-1,0 7-10-15,-4 10 3 0,-7 12 4 0,1 5 6 16,-2 7-1-16,2 2-8 15,1 3 2-15,-2 0 4 0,0 2-3 16,0 1-4-16,0-6 4 16,1-1 1-16,1-6-3 0,1-5-8 0,0-5-5 15,0-5 7-15,0-5 5 0,1-1 2 16,0-7-2-16,3-2-8 15,0-1 9-15,1-5-7 0,3 0 7 0,0 0 0 16,-2 0 2-16,1-5-2 16,1-4 0-16,0-8-5 0,0-1 5 15,6-5 0-15,2-6 0 16,4-3-1-16,3-4 1 0,1-8 0 0,2-4-3 15,3-4 3 1,0-6 0-16,2-3 1 0,1 0-1 0,-1-2 0 16,3 5-5-16,-4 6 5 0,-2 7-1 0,-1 9 2 15,-3 11 1 1,-3 8-2-16,-2 8 0 0,-1 2 5 0,2 6-3 15,0 1 5-15,2 13-6 16,0 7 5-16,-3 8 6 0,-1 6-5 16,-5 0 0-16,-2 0 0 15,-3-3-6-15,-4-4 1 0,-5-3 0 0,-4-5 2 16,-4-2-5-16,-4-5 2 0,0 3 4 15,-3-5-5-15,4-1 3 16,4-1-5-16,1-4-20 0,6 0 12 0,4 0-4 16,1-4 4-16,3 1 11 15,1 0-2-15,-1-1-1 0,1 0 0 16,0 0-5-16,0 0-1 15,2 0 2-15,2 4 2 0,1-1 3 0,3 3 2 16,2 0 1 0,-1-4-3-16,7 1 1 0,1-3 1 0,1 0-2 15,4-5 2-15,0-4 2 0,2-5-5 0,2-2 4 16,-1-3 0-1,-1-4 2-15,0-2 12 0,-2-4-2 0,-1-5-1 16,-2-2-4-16,-4-5-5 16,0-1-2-16,1-3 0 0,0 0-2 15,0 2 0-15,-1-3 0 16,-2 8 0-16,-1 1 0 0,-1 8 0 0,-5 10 0 15,-2 7 0-15,-2 6 0 16,-2 5 33-16,0 1-25 0,0 4-7 16,-6 14-2-16,-7 11-1 0,-5 12 13 0,-2 4-3 15,0 2-4-15,2-2 1 16,1 0-1-16,1-3-4 0,5 0 0 15,2-4 3-15,2-5-4 16,1-3 1-16,3-4-1 0,0-6 0 0,4 0 2 16,-1-6-2-1,5-2-24-15,0-4 7 0,1-4 1 0,2-1-1 16,4-3 8-16,0 0-3 0,1-7-7 0,4-1 2 15,1-6-3 1,-1-3-7-16,2-4 4 0,-1-4 3 0,-2-1 7 16,-1-2 2-16,-4 4 4 15,-1 2 0-15,-4 7 9 0,-1 7-2 16,-5 4 1-16,0 4 0 15,0 2 5-15,-1 11-8 0,-5 9-4 0,1 10 16 16,0 1-3-16,1-2-3 16,3-3-2-16,1-9-1 0,1-2 0 15,6-4 2-15,-2-7-3 0,3-1-1 0,1-2 3 16,0-3 0-16,1 0 0 15,2-5 8-15,-1-4-4 0,1-1 4 16,-2-3 2-16,1-1 2 16,-1-4-1-16,2 0-3 0,0-4-7 0,3-2 2 15,-2-1-4 1,3-4 0-16,-2 7 0 0,-2-2 2 0,-3 10-6 15,-3 2 8-15,-3 7 0 16,-3 3 4-16,0 1 11 0,0 1-7 16,0 3-12-16,-4 12 0 0,-4 7 0 0,-5 9 12 15,-1 7 0-15,0 8-2 16,0 3 2-16,-2 4-2 0,3 0-3 15,1 0-3-15,-1 3 1 16,0 0-1-16,0-1 0 0,-1-2-1 0,-1-2-1 16,3-2-4-16,-4 1 4 15,2-4 2-15,3-7-6 0,0-4 3 16,-2-4-3-16,3-3-2 0,0-3 5 0,-1-4-2 15,1-3-16-15,-1-1 7 16,-3-1 0-16,0-3-3 0,-1-2 7 16,-2-1-1-16,1-5-6 15,1-4 12-15,2-1 0 0,1-4 1 0,4-8 0 16,1-1 33-1,4-7-12-15,3-3-4 0,0-7-5 0,6-5 4 16,6-8 1-16,2-5-8 16,2-3-8-16,5-7 1 0,4 0-4 15,-1-8 2-15,4 6-2 0,2-1 2 0,1 6 0 16,3 6 5-16,-1 8-2 15,3 7-3-15,-2 8 0 0,1 8 3 16,-1 4-3-16,-2 3 0 16,0 5-29-16,-5-1-24 0,-4 2 3 0,-6 5-29 15,-7-2-70-15,-7-2-167 16</inkml:trace>
  <inkml:trace contextRef="#ctx0" brushRef="#br0" timeOffset="35630.0498">18846 12687 911 0,'33'-13'0'0,"5"0"151"0,-3 3-144 16,1 1-13-16,-1 1-38 15,-4 3-84-15,-2 1-116 0,-9 1-162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14748E9" units="dev"/>
        </inkml:traceFormat>
        <inkml:channelProperties>
          <inkml:channelProperty channel="X" name="resolution" value="1100.44995" units="1/cm"/>
          <inkml:channelProperty channel="Y" name="resolution" value="1936.1261" units="1/cm"/>
          <inkml:channelProperty channel="F" name="resolution" value="5.68611" units="1/cm"/>
          <inkml:channelProperty channel="T" name="resolution" value="1" units="1/dev"/>
        </inkml:channelProperties>
      </inkml:inkSource>
      <inkml:timestamp xml:id="ts0" timeString="2017-09-13T11:15:53.655"/>
    </inkml:context>
    <inkml:brush xml:id="br0">
      <inkml:brushProperty name="width" value="0.05292" units="cm"/>
      <inkml:brushProperty name="height" value="0.05292" units="cm"/>
      <inkml:brushProperty name="color" value="#FF0000"/>
    </inkml:brush>
  </inkml:definitions>
  <inkml:trace contextRef="#ctx0" brushRef="#br0">4710 10406 562 0,'-11'-21'0'16,"-1"4"135"-16,-2 1-59 15,-2 0-6-15,0 4-30 0,-5-2-21 16,2 0-8-16,-1 0-4 15,0-3 1-15,2 0-5 0,0 1-2 0,-2-2 2 16,2-1-2 0,-1 0-2-16,-2-3 0 0,1 3 1 0,-5-1 0 15,0-1 3-15,-2 2-1 16,-2 1-2-16,-1 1 0 0,-2-2 35 15,1 4-17-15,-1-2-4 0,0 1 1 0,3 1-2 16,-6-2 0-16,2 2-1 16,-2-1-3-16,-1 0 7 0,0 0-2 15,-3 3 9-15,-1-1-6 16,-1 4 2-16,-3 2-4 0,-3 2 1 0,1 6-6 15,-3 0-2-15,0 3 6 16,1 6-7-16,-4 3-8 0,0 4 2 16,1-2 8-16,-2 2-8 0,0 2 1 0,1 2 0 15,0 3-4-15,1 6 4 16,0 2 0-16,0 3 3 0,-2 4 4 15,-1 4-2-15,1 7-6 16,-1 4 10-16,2 2-8 0,2 1 0 0,1 0 0 16,4-1 0-1,4-1 2-15,-1 1-3 0,2 0 2 0,0 3-6 16,1 1 4-16,1 2 1 15,1 3-4-15,4 0 2 0,2 3 0 16,3 1-8-16,0 3 12 0,4-2-5 0,4 2 0 16,-3 0 0-16,5 0-3 15,3 1-7-15,2-5 14 0,6-7-3 16,4-1-2-16,2-4 1 15,1 1 0-15,4 0 0 0,2 1 1 0,2 0-2 16,3 1-3-16,2 2 7 16,4-8-4-16,1 7-3 0,5-4 3 15,0-2 2-15,6 0-2 16,2-1 1-16,2-4 2 0,5 3-4 0,1 0 4 15,3-3 1-15,3 0-4 0,3-1 1 16,2-2 0-16,3-2 0 16,0-1 0-16,5-1 2 0,0-3-2 0,4-1 0 15,1-2 3 1,2-4-4-16,4-2 2 0,3-3-1 0,4-5 0 15,3 1 2-15,4-2 1 16,-1-3-3-16,1 0 0 0,0 1 4 16,-4-3-4-16,1 2-1 0,1 0 1 0,1-2 1 15,0-3 0-15,2-4 0 16,1-3-1-16,0-3 0 0,2-1 2 0,-3-1-3 15,0-6 2 1,-4-3-1-16,0-6-1 0,-5-6 2 0,-2 1 4 16,-2-4-6-16,-4-4 2 15,2-1 27-15,-1-6-16 0,-3-3 0 16,0-2-7-16,-4-6-1 15,-3 0-2-15,-5-4 4 0,-4-1-8 0,-4-5 4 16,-3-1 9-16,-4 0-7 0,-4-3 14 16,-1 1-7-16,-1-1-3 15,-3-1-2-15,-2-1-2 0,-4 2-2 0,-5-5-1 16,-3-1 1-16,-2-2-4 15,-4-2 4-15,-2 2 0 0,-3-3-2 16,-3 1 0-16,-1-1 2 16,0-2-4-16,-3-2 2 0,-1-3 0 0,-5 3 0 15,-1-3 1 1,-3 2-1-16,-3 1 0 0,-5 0-1 0,-4 1 0 15,-5 6-5-15,-6 1 8 0,-4 2-3 16,-7 8-5-16,-4 2 12 16,-6 5-4-16,-2 7-3 0,-5 1 2 0,-2 3 1 15,-2 3-3-15,-2 2 2 16,-2-3 1-16,-1 3-2 0,-1-2-1 15,-2 1 0-15,1 7 0 16,-1-1 1-16,-2 4 0 0,-1 5-19 0,-2 4-7 16,-1 7-29-16,-4 7-38 0,-4 2-12 15,-6 0-106-15,-6 0-531 16</inkml:trace>
  <inkml:trace contextRef="#ctx0" brushRef="#br0" timeOffset="980.0014">7563 11439 818 0,'-4'-3'0'0,"3"4"131"0,-1 10-118 0,-2 13-1 16,-6 11 28-1,-4 6-2-15,-3 16-17 0,-10 13-7 0,-3 15 8 16,-7 23 10-16,-6 18-6 15,-4 17 1-15,-3 11 1 0,-1 9-10 16,0 1-9-16,0 0-9 0,0-2 0 0,3 0-6 16,0-7 0-16,6-7 5 15,3-14-7-15,3-17-18 0,8-16 1 16,0-15 0-16,2-13-15 15,0-14 3-15,2-9-15 0,4-15-24 0,3-14-11 16,4-17-68 0,5-17-228-16</inkml:trace>
  <inkml:trace contextRef="#ctx0" brushRef="#br0" timeOffset="1520.0021">7415 11392 879 0,'-22'11'0'0,"-3"11"31"0,-7 7-7 0,-5 11-6 16,-6 10-5-16,-9 10 9 15,-3 9 3-15,-3 4-6 0,-1 6-9 16,2 0 3-16,0-4-10 15,2-6 2-15,4-8 1 0,6-15-5 0,10-12-2 16,10-14 2-16,8-14 9 0,8-3 1 16,7-5 3-16,3-10-15 15,10-10-11-15,7-13 16 0,9-9 3 0,7-8-5 16,4-6 4-1,4-5-2-15,2-1-8 0,4-2 4 0,1-2-2 16,2-2 1-16,3 0 2 16,-1 0 0-16,2 6-2 0,-5 11 2 15,0 9 4-15,-6 10 2 16,-2 8 10-16,-2 9-7 0,-2 10 10 0,-3 7-4 15,-3 12-2-15,-6 13-3 0,0 13 10 16,-4 11 0-16,-3 8 14 16,1 8-1-16,-3 1 0 0,1 4-9 0,2-4-7 15,3 1-7-15,6-1-3 16,5-1-2-16,2 1-3 0,-4 4-6 15,-5 7-23-15,-9 3-83 16,-12 0-118-16,-9-15-261 0</inkml:trace>
  <inkml:trace contextRef="#ctx0" brushRef="#br0" timeOffset="3570.005">17149 12054 854 0,'-20'48'0'0,"0"17"73"0,-4 8 24 15,3 6-23-15,0 6-16 0,2 3-16 16,2 5-9-16,0 2-16 16,0 3-4-16,-1 0-5 0,0 2-10 0,-2-1 4 15,-2 2 2-15,1-5-5 16,-5-4 2-16,1-1 4 0,-2-3-9 15,0 1 8-15,1 0-5 16,1-7-2-16,2-3 1 0,3-6 4 0,0-6-4 16,6-1 0-16,0-4 2 0,2-8 0 15,1-4-5-15,0-8 3 16,1-5-17-16,1-9 0 0,0-7-5 0,2-10-14 15,1-7-1 1,1-4-27-16,2-14-83 0,3-13-134 0,0-17-53 16</inkml:trace>
  <inkml:trace contextRef="#ctx0" brushRef="#br0" timeOffset="4200.0059">17109 11884 963 0,'-8'-9'0'16,"3"5"153"-16,-2 4-112 0,-6 1-27 0,-3 16-9 15,-8 8-4-15,-6 16 7 16,-6 9-4-16,-4 13-5 0,-4 7 2 15,-5 5 9-15,0 5-12 16,-4 2 4-16,0 1 1 0,8-8-4 0,4-10 0 16,7-14 1-16,11-16 0 0,7-12 1 15,4-10 5-15,7-7-9 16,2-3 6-16,3-3 11 0,0 0-14 0,0 0 0 15,0-3 0-15,4-3-40 16,6-8 53-16,2-8-1 0,7-7-7 16,2-4 8-16,4-6-8 15,1-5-10-15,2-5 10 0,3-5 0 0,2-2-6 16,1-2 2-1,-1 2 4-15,0 4-9 0,-3 6 7 0,-2 4 1 16,-3 10-6-16,-3 6 4 0,-2 6 20 0,-3 6-12 16,1 5 1-1,1 3-7-15,1 5-6 0,3 2 4 0,0 9-1 16,-1 7-8-16,-3 6 12 15,-1 5-3-15,0 8-4 0,-2 4 4 16,-1 3 20-16,1 2 3 16,-1-3 2-16,1 1-12 0,2-2-5 0,-2 1-1 15,-1 1-3-15,0-1-6 16,-2 0 0-16,-2-2 4 0,-1-2-4 15,-2-4 0-15,2-2-5 0,-1-3-32 0,2-3-16 16,-1 1-26-16,-1-1-50 16,-3 0-33-16,-4-3-164 0</inkml:trace>
  <inkml:trace contextRef="#ctx0" brushRef="#br0" timeOffset="13220.0186">20699 12161 710 0,'5'-14'0'16,"-2"6"158"-16,-1 3-91 15,-1 2-8-15,-1 2-12 0,0-1-6 0,0 2-10 16,0 0-17-16,0 0-13 16,0 1-2-16,0 1-13 0,-1 13 18 15,-6 9-6-15,-4 19 4 16,-6 15 3-16,-3 13 1 0,-2 16-1 0,-1 7 1 15,3 8 0 1,-1 4 1-16,3 5 8 0,1 0-1 0,2-1-5 16,-2-3-3-16,3-6-6 0,-2-7 0 0,1-9 8 15,-1-5-9 1,-2-8 2-16,-2-7 1 0,2-4-2 0,0-6 0 15,1-4 1-15,6-5-1 16,0-6 0-16,4-7-2 0,6-9-32 16,1-7-25-16,0-7-60 15,1-10-211-15</inkml:trace>
  <inkml:trace contextRef="#ctx0" brushRef="#br0" timeOffset="13920.0195">20480 12039 887 0,'0'-21'0'16,"6"16"153"-16,2 5-118 0,1 0-2 0,-3 0-14 15,-3 4-16 1,-3 2-6-16,-4 6 0 0,-10 6 15 0,-8 5-5 16,-3 6-3-16,-2 4 4 0,3 1-6 0,2 0-4 15,-1 0 4-15,1 2 3 16,-1-1-6-16,-1 4 2 0,0-2 0 15,1 2-1-15,2-3 0 16,2-2 1-16,4-4-1 0,4-9 0 0,5-6 2 16,4-8-4-1,2-4 0-15,0-3 1 0,0 0-10 0,4-8 16 16,4-6 9-16,2-6-15 0,6-6 2 0,1-2 7 15,1-4-10 1,4-2 4-16,2-2 2 0,3-1-3 0,3-3 8 16,5 0-5-16,2-4 0 15,4-1 3-15,1-1-4 0,0-1-6 16,0 1 6-16,-1 3-3 15,-3 1 0-15,-3 3 0 0,-2 2 1 0,-3 3-1 16,0 2 0-16,0 2 4 16,1 6-6-16,-1 1 4 0,-2 5 0 15,-4 7 0-15,-3 4 3 0,-7 7 0 0,-5 4-8 16,-2 13 3-16,-5 10 0 15,-2 12 56-15,1 14-13 0,-7 8-14 16,0 8-10-16,4 1-3 16,2-2-7-16,1-2-7 0,7-4 4 0,4-4-2 15,3-2-6 1,5-4 4-16,-1 0 4 0,2-4-7 0,-1-1 2 15,-4-2 0-15,2-2-1 16,-7-5-13-16,1-2-19 0,-6-2-71 16,-6-6-57-16,-4-6-232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14748E9" units="dev"/>
        </inkml:traceFormat>
        <inkml:channelProperties>
          <inkml:channelProperty channel="X" name="resolution" value="1100.44995" units="1/cm"/>
          <inkml:channelProperty channel="Y" name="resolution" value="1936.1261" units="1/cm"/>
          <inkml:channelProperty channel="F" name="resolution" value="5.68611" units="1/cm"/>
          <inkml:channelProperty channel="T" name="resolution" value="1" units="1/dev"/>
        </inkml:channelProperties>
      </inkml:inkSource>
      <inkml:timestamp xml:id="ts0" timeString="2017-09-13T11:16:36.385"/>
    </inkml:context>
    <inkml:brush xml:id="br0">
      <inkml:brushProperty name="width" value="0.05292" units="cm"/>
      <inkml:brushProperty name="height" value="0.05292" units="cm"/>
      <inkml:brushProperty name="color" value="#FF0000"/>
    </inkml:brush>
  </inkml:definitions>
  <inkml:trace contextRef="#ctx0" brushRef="#br0">3699 4319 654 0,'0'-8'0'0,"0"1"176"0,-1 1-93 16,1 1 3-16,0 5-10 15,0 0-32-15,0 0-16 0,0 0-9 16,-1 2-3-16,0 6-10 16,-4 9-2-16,0 12 8 0,-3 13 18 0,0 6-7 15,-2 2-19-15,2 0 2 16,-1-3-1-16,2-1-2 0,3-7-6 15,0-4 6-15,1-7 0 0,1-8-4 0,1-8 2 16,0-4 0-16,0-5-2 16,1-3 2-16,0 0 1 0,0 0-3 15,1-6 2-15,4-4 9 16,1-5-7-16,2-7 1 0,-1 1-3 0,1-6-2 15,0-3 2 1,-1-2 3-16,1-5-6 0,-2-4 4 0,1-2-1 16,0-4-1-16,0-1 0 0,0 1 2 0,-1 6-7 15,0 8 10 1,-4 9-3-16,0 9-3 0,0 6 2 0,1 4-2 15,1 2-2-15,2-2 0 16,-2 2 4-16,2 2-2 0,1 1-4 16,0 0 7-16,-1 4 0 15,1 5 4-15,-3 4-2 0,5 11 7 0,-2 5 7 16,0 10 6-16,0 5-2 15,1 0-3-15,-2 4-12 0,2-4-1 16,0-4 1-16,0-2-4 0,0-5-5 0,-1-4 4 16,0-4 2-16,1-2-5 15,-3-8 2-15,-1-1 2 0,-1-5-4 16,-1-2 2-16,0-1 1 15,-2-2-3-15,1-1 2 0,0-1 2 0,0-2-3 16,0 0 0 0,-1 0 0-16,0-8 6 0,1-8 2 0,1-5-6 15,1-9-4-15,2-6 4 16,2-7 4-16,1-3-6 0,3-8 0 15,0-4 2-15,2 0-3 0,-1-5 2 0,-1 2 0 16,1 8-1-16,-2 8 0 16,-3 7 0-16,0 13-4 0,-3 9 8 15,-1 4-2-15,2 8-2 16,-2-1-4-16,1 4 1 0,-1 1-47 0,2 1 11 15,-1 9-28-15,0 5-34 16,-4 7-4-16,0 8-46 0,-8 5-269 16</inkml:trace>
  <inkml:trace contextRef="#ctx0" brushRef="#br0" timeOffset="570.0008">4139 4582 683 0,'2'-10'0'16,"0"5"125"-16,-1 3 27 15,0 2-50-15,-1 0-34 0,0 5-35 0,0 5-11 16,-6 9-4-16,-4 4 0 16,3 4 1-16,-3 3-11 0,-1-3-4 15,1 1 8-15,0-3-10 16,-1-4-4-16,3-3 3 0,2-4 3 0,2-5-8 15,1-2 8-15,2-5-2 0,0-1-2 16,1-1-2-16,0 0 2 16,0 0 0-16,6-7 0 0,0-6 12 0,2-6-13 15,2-5 2 1,0-2 7-16,2-3-10 0,1-6 4 0,-1-2 4 15,0-3-8-15,-1 1 4 16,0 4-2-16,-2 3 0 0,-3 7 0 16,1 11 12-16,-4 6-7 0,-1 6 9 0,2 2-14 15,1 4 0-15,-1 7 0 16,3 8 16-16,-2 8 5 0,0 1 4 0,-2 4-9 15,0 0-5 1,-2-3 1-16,2-2-9 0,0-1-3 0,-1-4 0 16,0-3 9-16,1-2-13 15,0-2 8-15,-1 0-4 0,1-3-3 16,0-1 6-16,0 1-3 15,1-5-21-15,-1 1-10 0,1-2-16 0,-1-3-27 16,0 0 2-16,-1-3-42 0,-2 0-54 16,0-7-12-16,-3-2-118 15</inkml:trace>
  <inkml:trace contextRef="#ctx0" brushRef="#br0" timeOffset="720.001">4160 4752 694 0,'7'-4'0'16,"1"-2"235"-16,-1 1-141 0,1 2-23 0,1-4-7 15,1 2-23-15,2 0-20 0,-1-2-12 0,2 2-7 16,-2 2-4 0,1-1-23-16,-2 4-72 0,-4-1-210 0,-4 1-337 15</inkml:trace>
  <inkml:trace contextRef="#ctx0" brushRef="#br0" timeOffset="1550.0021">3683 5675 822 0,'0'-9'0'15,"1"2"175"-15,0 2-120 0,0 4 11 16,-1 0 14-16,0 1-32 0,0 6-34 0,0 11-12 16,-5 12 28-16,-4 17 8 15,-4 13-4-15,-3 6-7 0,-2 1-18 16,0-4-8-16,1-9 5 15,4-7-3-15,5-11-4 0,3-9 2 0,4-7 0 16,1-7-8 0,4-2 11-16,2-3-4 0,5-4 0 0,4-3-2 15,6-2 2-15,4-7 0 16,2-4 0-16,4 0 3 0,-1-2-3 15,0 2 0-15,-2-1-1 0,-4 4 0 0,-5 0 2 16,-6 5 4-16,-2 1-10 16,-6 3 4-16,-3 1-6 0,0 0 1 15,0 4-9-15,-1 2-7 16,-1 3-26-16,0 1 8 0,0 3-13 0,0 0-64 15,-1-1-44-15,-3-1-177 16</inkml:trace>
  <inkml:trace contextRef="#ctx0" brushRef="#br0" timeOffset="2080.0029">4087 5906 858 0,'0'-3'0'0,"0"3"207"0,0 0-104 0,0 2-47 16,-5 13-39-16,0 9-11 15,-3 3 24-15,0 4-10 0,0-2-5 16,2-2 3-16,-2 1-8 15,0-3-8-15,0-1 7 0,0-3-8 0,0-1-1 16,2-3 0-16,-3-2 3 16,4-3-3-16,2-5 0 0,2-2 0 15,1-3-9-15,0 0 9 16,0-2 0-16,0 0-30 0,3-7 30 0,4-2 0 15,1-8 0-15,3-3 2 0,0-4 1 16,0-3-4-16,-1-3 2 16,2-2 2-16,-1-2-4 0,1-3 2 0,-2 1-1 15,1 1 0 1,-3 2-1-16,2 6 2 0,-3 6-2 0,-3 7 2 15,3 6 0-15,-5 8-2 16,4 0-7-16,-3 8 8 0,2 10 0 16,0 10 0-16,1 6 16 0,-2 3-10 0,2-2 10 15,1-1-8-15,-4-5 2 16,3-2 5-16,-3-3-8 0,3-2-9 15,-2-3 4-15,1-2 4 16,-1-3-7-16,0 1 2 0,2-4 4 0,-4-2-8 16,4 0 6-16,-1-3-3 15,-3 0-27-15,0-1-1 0,-2-3-12 16,0 1-47-16,-2-1-22 15,-6-2-41-15,0 0-324 0</inkml:trace>
  <inkml:trace contextRef="#ctx0" brushRef="#br0" timeOffset="2250.0031">4059 6145 690 0,'8'-8'0'0,"2"-1"207"15,0 2-86-15,2 2-51 16,-2 2-43-16,3 3-16 0,-2 0-9 0,0 0-4 15,-3 5-104-15,-4 2-119 0,-4 0-240 16</inkml:trace>
  <inkml:trace contextRef="#ctx0" brushRef="#br0" timeOffset="6130.0086">6197 4652 409 0,'4'-10'0'16,"-1"-2"164"-1,-3 1-76-15,0 3-23 0,0 2 13 0,0 0 6 16,0 3-21-16,0 0-9 15,0 2-3-15,-3 1-4 0,-1 0-13 16,2 7-15-16,-3 7-11 0,-1 8-10 0,-3 7 4 16,1 5 15-16,2 2-15 15,-1-2 7-15,-1 0-5 0,1-3-7 16,0-4 6-16,3-3 0 15,-1-6-3-15,1-4 0 0,0-2 2 0,0-2-4 16,2-3 4-16,1-2 0 16,0-1-2-16,0-3 0 0,1 1-2 15,0 0 0-15,-1-2 4 16,1 0-3-16,0 0-3 0,0 0 6 0,0 0 2 15,0-4-8-15,0-4 8 0,1-2-3 16,2-3-1-16,-1-4 0 16,1-3 2-16,-1-1-2 0,2-4 0 0,0 1 0 15,1-3 0 1,1 0 0-16,0 1 2 0,-1-1-2 0,1 3-1 15,-1 4-1-15,0 3 1 16,0 5 2-16,-2 7 4 0,0 1-10 16,1 4 10-16,1 0-7 0,3 8 2 0,-1 5 0 15,4 6 18-15,-1 4 3 16,2 6 7-16,-3 1-8 0,3 3-9 15,0 0 3-15,1 1-4 16,-2-3-4-16,0-4-3 0,-1-2 0 0,-2-3-4 16,-1-3 2-16,-2-2 6 15,2-3-11-15,-3-3 8 0,0-3-6 16,0-3 1-16,0 0 2 15,-2-5 4-15,2 0-8 0,-2 0 4 0,2-5 5 16,0-4 2-16,1-8 14 0,1-3 3 16,0-7-4-16,2-6 0 15,-1-4-8-15,2-4 7 0,-1-8-2 0,3-1-1 16,-2-5-12-1,2-1 7-15,-1 3-9 0,1 0-5 0,-2 4 4 16,-2 7 4-16,-4 10-8 16,0 14 4-16,-2 8-1 0,0 9-2 15,0 2-54-15,0 14-43 16,-1 9 15-16,0 5 10 0,0 6-49 0,-3-2-142 15,0-3-117-15</inkml:trace>
  <inkml:trace contextRef="#ctx0" brushRef="#br0" timeOffset="6420.009">6629 4582 878 0,'0'-3'0'0,"-1"-1"260"0,1 4-166 15,-2 0-14 1,1 1-43-16,-2 12-31 0,2 7 15 0,-2 5 20 16,-2 8-14-16,1 3-1 15,-1-3 0-15,0 1-10 0,0 0-6 16,1-5-3-16,1-1 2 15,-1-4-13-15,-1-4 8 0,3 0 0 0,-1-3-6 16,2-2-44-16,-2-1-19 0,0 1-71 16,-4-6-14-16,-1-1-199 15</inkml:trace>
  <inkml:trace contextRef="#ctx0" brushRef="#br0" timeOffset="7700.0107">6328 5817 748 0,'0'-4'0'16,"-1"2"255"-16,-1 1-168 0,2 1-16 0,-2 3-26 16,1 12-25-1,-3 7-2-15,-3 12 13 0,-3 7 3 0,-3 4-9 16,-2-1-3-16,-1 0 1 15,0-3-8-15,1-2-8 0,2-3-4 16,1-3 3-16,4-4-3 0,2-5-6 0,3-4 3 16,3-3 0-16,0-5 0 15,6-1-2-15,1-3 2 0,6-2-6 16,5-4 11-16,3-2-7 15,7-3-5-15,1-6 11 0,0-3-4 0,1 2 0 16,-3 0 0-16,-3 3 1 16,-2 1-1-16,-5 2-7 0,-4 2-16 15,-3 0-18-15,-3 1-5 16,-4 1-16-16,-1 0-37 0,-1 0 10 0,-1 0-73 15,-1 0-210-15</inkml:trace>
  <inkml:trace contextRef="#ctx0" brushRef="#br0" timeOffset="7930.0111">6699 6118 1000 0,'0'0'0'0,"0"10"159"15,-8 7-55-15,-2 9-14 16,-1 6-21-16,-2 5-36 0,1-2-18 0,-1-1-5 16,3-2-3-16,-1-3-4 15,3-3-3-15,4 5 0 0,-4-5 0 16,0 4-146-16,0-6-53 15,-5-2-424-15</inkml:trace>
  <inkml:trace contextRef="#ctx0" brushRef="#br0" timeOffset="11230.0157">8656 4482 671 0,'0'10'0'16,"0"2"57"-16,-4 4 8 0,-2 7 21 15,-3 5 3-15,-2 8-37 0,-3 3-19 0,1 6-11 16,-1-2-7-16,-1-6-6 16,6-4 3-16,0-12 10 0,5-7-3 15,1-7 9-15,3-3-5 16,-3-4-5-16,3 0 0 0,0 0 7 0,-2 0-2 15,2-4-10 1,-2-3-4-16,-1-1-10 0,3-2 0 0,0-4 2 16,0-1-1-16,0-2-2 0,6-5 4 0,1-1-3 15,5-2-1 1,-2-7 3-16,5 1-1 0,-1-3 0 0,-1 0 0 15,1 6 1-15,-4 6-2 16,-1 7 2-16,-2 6-1 0,-1 7-6 16,2 2 5-16,-1 11-2 15,3 7 1-15,1 10 4 0,2 10 2 0,2 5-1 16,0 2 8-16,0-1-8 15,-3-3-6-15,0-7 6 0,-3-5-1 16,-2-5-2-16,-1-7 3 0,-2-5 0 0,-1-7 4 16,-1-1 2-16,-2-3 3 15,2-1 1-15,-2 0 11 0,1-6 15 16,0-6-1-16,0-9-21 15,5-6-6-15,-4-4 6 0,2-7-2 0,0-2 3 16,3-6-6 0,1-4-2-16,3 1-5 0,2-2-5 0,-1 3 0 15,-1 9 6-15,-1 10-8 16,-3 12 4-16,-1 5-7 0,-1 11-29 15,-2 2-21-15,1 11-12 0,-1 10-30 0,-3 2 10 16,0 5-39-16,0 0-106 16,0-4-79-16</inkml:trace>
  <inkml:trace contextRef="#ctx0" brushRef="#br0" timeOffset="11600.0162">9054 4713 846 0,'6'-10'0'16,"1"2"154"-16,3 4-99 0,0-1-7 0,3 5-29 16,2 0-1-1,0 2-5-15,0 3 0 0,-4 5 2 0,-3-1 11 16,-3 5 4-16,-4 5-1 15,-1 2-8-15,-7 5-5 0,-4 6-6 16,-5-3-3-16,-2 0 1 0,1 0-10 0,1-5 4 16,1 0 2-16,4-2-5 15,1-5 2-15,3-3 3 0,5-6-5 16,2-2 0-16,0-3-1 15,5-3-4-15,2 0 11 0,5-5-2 0,6-2-5 16,2-4 4-16,3 1 2 16,2 0-5-16,1-1 2 0,-1 4 4 15,0 1-7-15,-2 1-45 16,-3 4 6-16,-3 1-49 0,-4 0-9 0,-5 1-35 15,-1 3-148-15,-7 3-179 0</inkml:trace>
  <inkml:trace contextRef="#ctx0" brushRef="#br0" timeOffset="12030.0168">8590 5685 861 0,'1'0'0'0,"2"6"45"16,-1 2 73-16,-2 7-30 0,0 5-24 16,-2 4-13-16,-2 6-21 15,-3 2 1-15,-1 2-11 0,0 0 3 0,0-2 0 16,0-1-16-16,2-2-3 15,2-2 1-15,3-4-9 0,1-3 8 16,3-5-6-16,3-3-1 16,4-5 6-16,4 0-6 0,1-5 3 15,4-1 0-15,2-1 5 16,1 0-5-16,0-4 0 0,-1-2 8 0,0 3-9 15,-4-2 2-15,0 1 0 0,-3 2-1 16,-5-1-19-16,-2 1-13 16,-3 1-27-16,-4-2-8 0,1-1-43 0,-1-1-113 15,0-2-164-15</inkml:trace>
  <inkml:trace contextRef="#ctx0" brushRef="#br0" timeOffset="12430.0174">8914 5941 1034 0,'3'-2'0'0,"1"-1"126"16,1 1-49-16,0 0-28 15,1 2-24-15,2 0-10 0,-1 5-8 0,2 2-3 16,-3 2 3-16,0 1-4 0,0 4-2 0,-2 1 9 16,-4 2 5-1,0-1 4-15,-3 2-3 0,-4 0-6 0,0 0-7 16,-3 0 5-16,0 1-4 15,2-2-5-15,0 1 2 0,0-2 3 16,2-2-5-16,0-2-1 16,2-2 1-16,2-1-13 0,1-4 13 0,1 0 2 15,0-2-2-15,2-1-7 16,2 0 8-16,1 1-9 0,4-3 10 15,0 2-2-15,4-2-17 0,0-2 18 0,2-1 0 16,-2-2 0 0,2 1-27-16,-2 0 1 0,-1 1-19 0,2 0 6 15,-5-1-40-15,1 1-96 16,-3 0-216-16</inkml:trace>
  <inkml:trace contextRef="#ctx0" brushRef="#br0" timeOffset="16710.0234">15838 4582 543 0,'0'-6'0'0,"0"1"196"16,0 0-103-16,0 1 9 0,0-1-27 0,0 1-27 15,0 1 9-15,0 3-12 16,-2 0-6-16,1 0-1 0,-1 0-13 15,-6 12-18-15,-1 10-6 0,-4 10 11 0,-1 9 8 16,-3 5-2-16,2 1-3 16,-1 0-9-16,2-3-6 0,2-12 0 15,1-5 8-15,3-6-9 16,2-5 2-16,0-3 3 0,1-4-4 0,2-4 0 15,-1-1 4 1,4-2-4-16,-2-2 6 0,2 1-3 0,0-1 0 16,0-2 1-16,0-6 0 0,3-5-4 0,3-5 0 15,2-6 3 1,2-2-3-16,-1-5 3 0,4-3-2 0,-2-3-2 15,0-5 2-15,1 2 1 16,-1-1-3-16,0 3 2 0,-4 9-1 16,1 8-4-16,-2 11 6 15,-4 8-2-15,0 2 0 0,2 9-7 0,1 13 3 16,1 9 3-16,1 7 2 15,0 7-1-15,2 1 0 0,-2-2 0 16,2-1 8-16,-1-6-10 0,-3-8 4 0,1-3 2 16,-4-8-6-16,2-4 3 15,-2-4 5-15,1-3-8 0,-1-4 4 16,-2-2 13-16,1-1-5 15,1-4 14-15,1-8 22 0,4-5-16 0,-1-10-10 16,2-5-10 0,0-5 3-16,4-8 2 0,0-5-8 0,2-4-3 15,3-4 1-15,0 3-2 16,-1 6-6-16,-1 6 5 0,-3 11-1 15,-4 14-2-15,-1 7-10 0,-3 9-22 0,0 2-51 16,2 9 5-16,0 8-10 16,-2 5-43-16,-1 3-48 0,-3 0-182 15</inkml:trace>
  <inkml:trace contextRef="#ctx0" brushRef="#br0" timeOffset="17130.024">16188 4627 728 0,'15'-5'0'0,"-1"3"304"15,0 2-228-15,1 1-27 16,-4 3-7-16,0 3-7 0,-3 1-4 0,-2-1-12 16,-2 1-7-1,-1-2 5-15,-3 0 4 0,0 1-2 0,-2-1-11 16,-4 0 4-16,-3-1 1 15,-1 3-5-15,-1-4 0 0,-1 0-5 16,4 1-1-16,0-2 0 0,4 2-2 0,1-3 0 16,0-1-14-16,3 1-2 15,0 0-5-15,3 0 14 0,2 1 1 16,4 1 0-16,0-2 3 15,1 1-3-15,-1-1 2 0,1 1 4 0,-2 3 0 16,-1 1 0-16,-1 2 0 16,-2 3 5-16,-2 1-7 0,0 3 4 15,1-4 9-15,-3 3-9 16,0-3 7-16,0 1-3 0,-6-3-1 0,-2 0 8 15,-2-2 3-15,-3-1-5 0,-4-2 2 16,-2 0-6-16,1-2-9 16,-2-1 4-16,4 3 4 0,1-2-8 0,2 0-12 15,5 3-38 1,2-2-33-16,3 0-24 0,-2 2-76 0,3-3-362 15</inkml:trace>
  <inkml:trace contextRef="#ctx0" brushRef="#br0" timeOffset="17700.0247">15520 5817 952 0,'0'8'0'0,"0"12"33"15,-2 9 9-15,-3 4-1 16,-3 6-2-16,-4 0-1 0,-1-3-10 15,1-4-8-15,-2-3-1 16,1-4 6-16,4-4 1 0,1-2-4 0,2 0-7 16,3-4-11-16,1 0-6 0,2-1 4 15,4-1-4-15,3 0-2 16,3-4 6-16,2-2 1 0,4-3-3 0,2-2 0 15,2-2 2 1,3 0-3-16,3-7 2 0,0 1 18 0,2-2-12 16,-2 0 0-16,0-1-5 15,-2 2-1-15,-3 0-1 0,-4 1 0 16,0 2-39-16,-3-1 2 15,-2 0-34-15,0 4-80 0,-3-3-112 0,-4 0-218 16</inkml:trace>
  <inkml:trace contextRef="#ctx0" brushRef="#br0" timeOffset="18130.0254">15899 6062 886 0,'14'-7'0'16,"6"1"181"-16,1 2-107 0,-1 2-22 0,0 1-27 15,-2 1 8-15,-3 2 3 0,0 4-12 0,-5 4-11 16,-4-3-5 0,-2 1 11-16,-4-1 7 0,0 1-11 0,-4 1 2 15,-6 1-1-15,-6 1-1 16,-3 2-11-16,-2-1 2 0,3 0-5 15,1-4 0-15,7-2 1 16,4-3-1-16,4 0-2 0,2 0-7 0,2 0-7 16,6 0 6-16,5 2 7 0,-1-1 2 15,5 1 0-15,-2 2-12 16,-1 1 12-16,-2 1 0 0,0 2-1 0,-3 0 2 15,0 4-2-15,-2-1 2 16,-6 3-1-16,-1 0 0 0,-1 3 0 16,-5 0 10-16,0-2-7 15,-3 1 2-15,-2-2-3 0,1-4-1 0,0 1 5 16,-3-4-3-1,-3-1-1-15,-3-1 2 0,-1 0-2 0,-4-3-3 16,1 0 2-16,-1-1-2 0,1-2-25 0,2-1-8 16,4-1-27-1,5 0-49-15,4-6-76 0,4-4-266 0</inkml:trace>
  <inkml:trace contextRef="#ctx0" brushRef="#br0" timeOffset="19550.0273">17841 4558 563 0,'0'-8'0'0,"-2"4"212"0,-1-1-122 0,1 2 15 15,-1 0-41-15,0 3-16 16,-3 6-19-16,-3 11-22 0,-3 12 2 16,-3 11 24-16,-1 3-2 0,1 0-15 0,1-1-4 15,1-5-2-15,1-4-5 16,1-5-2-16,2-7 4 0,2-6-1 15,0-4 1-15,3-6 6 16,0-2 4-16,1-1 2 0,2-2 7 0,0-1-5 16,1-6-13-16,2-6-3 15,3-2-4-15,2-6-2 0,2-2 1 16,1 2 0-16,-1-4 0 15,2-1 0-15,-3-2 1 0,0-2-1 0,1-2 0 16,-1 2 1-16,1 3-3 0,-3 3 4 16,-1 11-1-16,-1 6-2 15,-1 6 2-15,1 1-2 0,-1 8-11 0,4 6 12 16,1 11 0-1,0 4 0-15,1 3 0 0,0 5 1 0,0-2-2 16,1-3 1-16,0 1 2 16,-3-5-4-16,-1-5 4 0,-1-3-2 15,-3-6 0-15,1-4 0 16,1 0 2-16,-2-4-3 0,-1-3 2 0,0 2 0 15,-1-5-2-15,0 0 2 0,0 0 0 16,1 0 1-16,-1-5 5 16,3-6-4-16,-1-7 3 0,-1-8 12 0,1-3 2 15,0-7-5-15,3-6-2 16,0 1-7-16,2-2-5 0,5-2 3 15,-1 2-3-15,1 2-2 16,0 5 2-16,-2 10 0 0,-3 11-2 0,-3 6-7 16,-1 8-19-16,-3 2-54 0,2 10 8 15,-2 9 3-15,0 5-60 16,0 0-84-16,1-3-140 0</inkml:trace>
  <inkml:trace contextRef="#ctx0" brushRef="#br0" timeOffset="20150.0282">18140 4599 687 0,'3'-7'0'0,"-2"4"281"0,1 0-174 0,0 3-29 16,-2 6-45-16,0 8-8 15,0 7-3-15,-4 4-9 0,1-1-1 16,-2 0-4-16,-1-3 1 16,1-5 4-16,0-2-2 0,0-4-9 0,5-3 5 15,-1 0-4 1,1-2-5-16,3-1 4 0,2 2-1 0,4-4-2 15,4-2 0-15,4 0 2 0,2 0-2 0,2-8 1 16,0-1 0-16,0-3-1 16,0-1 1-16,-6-2 1 0,-1 1-1 15,-1-2 0-15,-3-1 14 16,-1 3-8-16,-1-3 8 0,-4 7 0 15,-1-1-2-15,-3 3 10 16,0 2-6-16,0 2 5 0,-2 2-4 0,1 2-6 16,1 0-9-16,0 0 2 0,0 0-8 0,0 0 0 15,0 0 8 1,0 0-1-16,0 0-4 0,0 0 2 0,0 0 15 15,0 0 0-15,0 0 2 16,0-2-7-16,0 1-7 0,0-2 3 16,0 2-10-16,0-1 3 15,0-2 0-15,0 2 1 0,0 0-3 0,0-1 4 16,0 3-4-1,0 0 1-15,0 0 2 0,0 0 3 0,0 0-6 16,0 8-2-16,-3 9 4 0,-1 5 0 0,-1 5 0 16,0 5 9-16,-2 0-12 15,1-2 6-15,2 1 2 0,-2-5-5 16,3-5 0-16,0-3 7 15,1-6-7-15,2-2 0 0,-2-4 9 16,2-2-11-16,0-1 4 16,0-2 1-16,0-1-4 0,0 2-58 0,0-1-42 15,-2-1-86-15,-1 0-154 16</inkml:trace>
  <inkml:trace contextRef="#ctx0" brushRef="#br0" timeOffset="20960.0292">17770 5607 670 0,'0'0'0'0,"0"4"118"16,0 11-8-16,-3 7 0 0,-5 8-30 0,0 9-16 16,0 2-20-16,2 0-14 15,-1 0-15-15,0-4-9 0,-1-4 0 16,-1-3 5-16,0-4-3 15,1-4-5-15,2-6 6 0,2-4-4 0,0-3-1 16,2-3-1-16,2-1 1 0,0 1-8 16,6 0 5-16,1-1-1 15,3-1 0-15,3 1 0 0,1-3 3 0,4 0-5 16,3-2 4-1,-2 0 1-15,-1-1-3 0,0-1 0 0,-4 1 7 16,-1-1-7-16,1 0 0 16,-5 1 5-16,-1-1-8 0,0 0-36 15,0 2-7-15,2-3-55 16,0-1 8-16,-1 1-62 0,0 1-18 0,-2-3 11 15,-2 2-43-15</inkml:trace>
  <inkml:trace contextRef="#ctx0" brushRef="#br0" timeOffset="21660.0303">18049 5895 658 0,'2'-7'0'0,"-1"2"297"0,1 1-183 0,-2 4-17 16,0 1-49-16,0 10-35 15,0 5 4-15,-4 6 2 0,-1 7-5 16,-2-2-8-16,-1-3-3 15,3-1 5-15,-2-5 0 0,3-2-4 0,2-4 4 16,2-3-11-16,0 0 4 0,5-6 3 16,2 4-2-16,3-3-4 15,0-1 3-15,3-3 0 0,-1 0-2 0,1 0-8 16,-3-2 7-16,1-2-5 15,-4-2 6-15,2 1-2 0,-3-2-1 16,-1 0 8-16,0 0-3 16,0-1-1-16,-2 3 0 0,-2-2 3 0,1 1-4 15,0 0 2 1,-2 1 2-16,0 3-1 0,0-1 3 0,1 1-2 15,-1 2-4-15,0-2 2 0,0 2 2 0,0 0-3 16,0 0 0 0,0 0 6-16,0-1-3 0,0 1 2 0,0 0-1 15,0 0 2-15,0 0 2 16,0 0-3-16,0 0 1 0,0 0 2 15,0 0-4-15,0 0-4 16,0 0 0-16,0 0 3 0,0 0-3 0,0 0 0 16,0 0-1-16,0 0 0 0,0 0 2 15,0 0 0-15,0 0-1 16,0 0 0-16,0 0 4 0,0 0-5 0,0 0 2 15,0 0-1-15,0 0 0 16,0 0-1-16,0 0-1 0,0 0-3 16,0 0 3-16,0 0-1 15,0 0-2-15,0 0 4 0,0 0 0 0,0 0 0 16,0 0 2-1,0 0-2-15,0 0 0 0,0 0-6 0,0 0-6 16,0 0-8-16,0 0 2 0,0 0-18 0,2 1-28 16,0 1-6-1,0 0-11-15,1-2-49 0,-2 1 14 0,-1 1 26 16,0 0-56-16,-1 1 0 15,-3-2-102-15</inkml:trace>
  <inkml:trace contextRef="#ctx0" brushRef="#br0" timeOffset="22750.0318">18153 6050 542 0,'1'-2'0'0,"-1"0"97"15,0 1 4-15,0 1 1 16,0 0 15-16,0 0-49 0,0 0-19 0,-2 0-12 15,1 1 2-15,-2 1 3 0,1 0-2 16,0 1-2-16,2-3 2 16,-3 0 2-16,2 0-8 0,-2 1-4 0,3-1-9 15,0 0-12 1,0 0-3-16,-1 2-4 0,0 0-1 0,-1 3-2 15,-3 3 1-15,2 5 0 16,0 0 4-16,-1 3-6 0,1 1 4 16,2-2 2-16,-1-1-5 0,0 1 2 0,2-1 9 15,-3 2-9-15,0 1 4 16,-1 1-1-16,0 1-5 0,-1-2 2 15,0 0 5-15,0-2-9 16,0-2 6-16,1-3-2 0,2-2-1 0,1-2-3 16,1-2 2-16,0-2-8 15,3-2-4-15,1 0-19 0,1 0-37 16,1 0-12-16,-1-3-44 15,-5-3-231-15</inkml:trace>
  <inkml:trace contextRef="#ctx0" brushRef="#br0" timeOffset="33810.0473">20761 4301 567 0,'0'-8'0'0,"0"1"242"16,-2 3-131-16,1 1-20 0,1 0-33 15,0 3-12-15,0 0-34 16,0 8-6-16,-4 9-3 0,-3 12 17 0,-2 5 13 16,-2 7-5-16,1 3-9 15,-1-5-2-15,1 2-6 0,2-4-5 16,-2-4 1-16,2 0-3 15,-1-4-5-15,-1-4 2 0,2 0 3 0,2-5-5 16,-1-6 2 0,4-1 0-16,1-7-5 0,1-2 6 0,1-1-4 15,0-1-3-15,0-2 6 0,1 0-2 0,1-5-1 16,1-5 4-1,0-3 1-15,1-6-4 0,-1-2 2 0,3-2 3 16,-1-4-5-16,2 0 2 16,-1-5 1-16,4-1-2 0,1-4-2 15,2 3 2-15,0-3 0 16,-1 2 0-16,0 3 1 0,-2 1-2 0,-1 2 1 15,-1 8 2-15,-2 2-4 16,-2 3 4-16,0 6 2 0,-2 3-3 16,0 5 4-16,0-1-5 0,-2 3 0 0,1 0 0 15,2 3-1-15,0 4-2 16,1 4 5-16,1 6 1 0,-2 3-3 15,2 4 0-15,0 7 13 16,-3-3-10-16,1 4 7 0,-2-2-10 0,1 0 0 16,-1-1 7-1,1-3-5-15,1 3-4 0,-1-5 4 0,3 1-2 16,-1-3 0-16,0-4 0 0,1 0 2 0,0-4-3 15,-1-2 1 1,0-2 1-16,-3-4-2 0,1-5 2 0,0 2-2 16,-2-2-1-16,0-1 4 15,1 0 1-15,-1 0-4 0,0 0 2 16,0 0 4-16,2-4-7 15,-1-1 4-15,2-1 3 0,-1-2-6 0,1-4 2 16,2 0 3-16,0-5 4 16,2-3 11-16,-2-3-3 0,2-5-3 15,3-3 2-15,0-3-3 0,1-4-2 0,1-4 3 16,2-5-5-16,0-1-4 15,-1-2 1-15,1 1-3 0,0 2-2 16,-2 6 0-16,-2 5 3 16,0 5-5-16,-3 6 3 0,-1 5-1 0,-2 8 0 15,-1 5-21 1,-2 4 1-16,1 3-32 0,-2 3-26 0,0 8-30 15,-4 10-40-15,-8 8-126 16,-6 8-475-16</inkml:trace>
  <inkml:trace contextRef="#ctx0" brushRef="#br0" timeOffset="34860.0488">20980 4722 743 0,'2'-5'0'0,"-2"0"245"0,0 0-117 15,0 3-44-15,0 2-26 16,0 0-32-16,0 6-21 0,0 12 1 0,0 7 19 15,-5 6 3 1,-3 5-9-16,1-2-12 0,-1-7 3 0,1-1-5 16,0-4 0-16,1-5 4 15,0 0-4-15,1-5-5 0,2-2 0 16,-1-1 7-16,2-1-8 0,-1-6 2 0,2 3 2 15,0-5-4-15,1 0 2 16,0 0 3-16,0 0-5 0,0-6 2 16,0-2 6-16,0-7-7 15,5-5-1-15,-2-1 1 0,2-6 0 0,3-2-4 16,0-2 4-16,2-3 0 15,3-4-9-15,3 3 3 0,0-3-4 16,0 5 6-16,0 5 1 16,-1 4-2-16,-2 5 6 0,-3 7-1 0,-2 5 0 15,2 6-2-15,-2 1 2 0,-2 2 0 16,1 8-2-16,-1 5 4 15,-1 4-2-15,-2 0 0 0,-1 2 5 0,-1-3-6 16,-1-1 2 0,0 0 2-16,-3-2-4 0,-2-1 2 0,-3 1 2 15,-2-1-3-15,-3 1 0 16,-3 1 4-16,-1-2-5 0,-1-1 2 15,0-3 3-15,2-3-8 16,4-2 5-16,3-1-2 0,5-1-10 0,2-3 3 16,2 0 0-16,0 0-10 0,0 0 8 15,2 0-3-15,5 0 5 16,-1 0 12-16,2 0-4 0,0 0 0 0,2-1 0 15,0 1 0-15,-2 1-3 16,1 4 6-16,-2 3-3 0,1 2 0 16,-2 1-1-16,-1 4 4 15,-2-1-2-15,0-2 3 0,0 3 2 0,-3-1-6 16,0-2 0-16,0 2 5 0,0-3-4 15,0 1 3-15,-3-3 0 16,-2 1 3-16,-3-3 7 0,-3 2 1 0,-2-3-6 16,-2-1 0-16,-1 0 1 15,0-3-5-15,0-2 1 0,0 0-3 16,2 0-4-16,1 0 2 15,1-3 4-15,1-1-8 0,1-1 3 16,2 1 3-16,0-2-6 16,3 1-31-16,1 1-13 0,1 1-46 0,0-2-72 15,1-1-191-15</inkml:trace>
  <inkml:trace contextRef="#ctx0" brushRef="#br0" timeOffset="35600.0498">20726 5607 715 0,'4'-4'0'15,"-4"-1"220"1,0 3-108-16,1 1-24 0,0 1-11 0,-1-2-35 15,1 2-22-15,-1 0-12 16,2 7 10-16,-2 10 9 0,0 7 13 16,-5 10-10-16,-2 7-11 0,-3 5-7 0,-1-4-2 15,-1 0-4-15,-1-2-1 16,-2-3 1-16,4-3-4 0,0-6-3 15,4-6 2-15,1-3 1 16,3-4-2-16,1-2 0 0,2-2 2 0,0-2-3 16,5-1 1-16,2-3-1 15,3 0 0-15,5-2 2 0,3-2 0 16,3-1-2-16,1 0 2 0,1 0 0 0,-1 0-1 15,1 0 0-15,-4-1 2 16,-4 1-3-16,-4-1 2 0,-4 1 0 16,-2 0-2-16,-1 0-3 15,0 0-13-15,-1 2-19 0,0-1 3 0,3 3-15 16,-2-1-19-1,1 1 0-15,-3-3-41 0,0-1-160 0,-1 0-151 16</inkml:trace>
  <inkml:trace contextRef="#ctx0" brushRef="#br0" timeOffset="36330.0508">21002 5951 991 0,'0'0'0'16,"0"3"53"-16,0 7 8 0,-2 6 9 15,-3 4-19-15,0 2-16 16,0 0-9-16,-2-1-5 0,1 0 7 0,0-1-8 16,1-1-4-16,1-4-2 0,0-3-2 15,1-2-5-15,-1-1 2 16,2 1-8-16,1-3-2 0,-2 2 0 0,3-1-20 15,0-2-16 1,1-1 1-16,-2-1-1 0,1-4-2 0,0 0 18 16,0-4 11-16,4-7 3 15,0-3 0-15,0-3 5 0,-1-6-4 16,0-3 5-16,1-3 2 0,1 0-2 0,1-5 3 15,0 0-2-15,1 1 0 16,2-1 0-16,-2 5 9 0,4 4 3 16,-2 1-1-16,4 8 0 15,0 1-1-15,3 2-4 0,0 2-2 0,0 2 0 16,0 3 7-16,-2 1 0 15,-1 5-2-15,-2 3 6 0,-2 6-4 16,-3 3 3-16,0 1 1 16,-2 3-5-16,-4-1-1 0,0 1-1 0,-1-5-2 15,-5 3-3-15,-3-2 3 0,0 0-2 16,-1 1-1-16,-7-4-1 15,6 3-2-15,-3-2 0 0,2 0-2 0,3-3 0 16,1-1-7 0,1 1-1-16,5-1 1 0,-1 0-3 0,3-2-1 15,0 0 0-15,0-3-5 16,0 1 11-16,1 0-2 0,4-1-1 15,1 0 7-15,2 0-5 16,0-1 2-16,0 0 3 0,1 2 2 0,1 0 1 16,0 1 0-16,-1 3-3 0,-1 1 3 15,-1 3 0-15,3 1 6 16,-5 1-11-16,3 0 7 0,-2 2-2 0,-1-1 0 15,-1 1 0-15,-3 0 3 16,-1 2 4-16,0-3 9 0,-4 1 2 16,-6 0 5-16,-4-2-3 15,-2 2 0-15,-2-2-2 0,-5 1-1 0,-2-4-4 16,-2-1-4-16,1 1-2 0,1-3-5 15,5-2-2-15,0 0 0 16,1-2 1-16,1-1-54 0,0 1-41 0,-1-2-74 16,-2-2-379-1</inkml:trace>
  <inkml:trace contextRef="#ctx0" brushRef="#br0" timeOffset="59830.0837">17786 8894 580 0,'6'-18'0'0,"-2"7"141"0,-3 3-52 15,-1-2-15-15,0 3-1 16,0 1-11-16,0-2-19 0,0 1-8 0,0-1 3 15,0-4 0-15,0 3-6 0,0-5-5 16,0-1-3-16,0-2-11 16,-1-1-1-16,-3 0 3 0,-3-2-7 0,-4 0-5 15,-1-2 0 1,-3 2-2-16,-3 2-2 0,-2 0 1 0,-4 4-1 15,0 0 1-15,1 0 0 16,2 3 7-16,0 0-7 0,0 0 0 16,1 3 18-16,-1 0-11 15,2 3 2-15,0-1-7 0,-2 3 2 0,-5 0 3 16,-1 3-4-16,-4 0-6 0,-2 7 6 15,0 3 3-15,0 5-7 16,1 4 2-16,2 1 5 0,-3 4-6 0,3 0 0 16,0 6 7-16,2-1-7 15,1-1 0-15,2 1 6 0,-1-2-3 16,1 3 0-16,1 3 1 15,-1 2-3-15,0 0 3 0,1 5-2 0,-1-1-2 16,-1 3 0-16,0 4 6 0,-2 3-1 16,1 4 1-16,0 4-1 15,-1 0 6-15,1-2 1 0,3-2-8 0,0-1-6 16,0 0 4-1,2 3 7-15,0-1-12 0,2-3 6 0,3 2 0 16,0-3-4-16,3 1 2 16,0 5 1-16,3-2-3 0,2 1 2 15,6 1-1-15,-1-3-2 16,3-1 3-16,1-2-1 0,1 0 0 0,3 1 0 15,-1-3 4-15,1 2-6 0,1-1 4 16,-1-3-1-16,0-1-2 16,0-2 2-16,2 0 2 0,-2-2-5 0,3 3 4 15,2-3-3-15,0 0-3 16,4 1 8-16,2-2-2 0,2 1-2 15,3 0 0-15,5-1 3 16,1-1-5-16,-2-1 2 0,-2-4 0 0,0-2 0 16,-2-6 0-1,0-6 1-15,2-2-2 0,0-3 2 0,2-3 0 16,1-1-1-16,-2-4 0 0,0-3 2 0,0 0-2 15,1-3 0 1,2-1 1-16,1 0-1 0,2 0 0 0,-2-5 2 16,2 1-2-16,2 0 0 15,0-5 2-15,-1 4-2 0,0-2 2 16,-1-2-2-16,-2 2 0 15,-1-2 4-15,-2 0 3 0,-2 0-7 0,2-3 0 16,-2-1 9-16,4 0-10 0,1-2 2 16,1-1 4-16,0 0-5 15,-1-4 0-15,-2 0 1 0,3 0-1 0,-5 0 0 16,-1 0 3-16,-4 0-3 15,0-2 7-15,0 0 5 0,-3 0-3 16,2 0 1-16,-2-5-5 16,-1 2-4-16,2-5 6 0,0-2-2 0,2 0-10 15,-1 1 10 1,1-2-3-16,2 3-2 0,-4-1 0 0,-1 2 2 15,-1 2 0-15,-3-2 8 0,1 2 5 0,-3-4-7 16,1-1 6 0,-1-4-7-16,0-1 3 0,2-1-1 0,-1-5-1 15,2 1 0-15,-1-4-1 16,1 0-1-16,-2-2-3 0,1 2 4 15,-3 0-3-15,-1 2-3 16,0 1 5-16,-3-1 4 0,-1 1-2 0,2 2 0 16,-1-1-1-16,0 3-6 15,2 1 5-15,1 2-3 0,-1 0-4 16,2 0 2-16,0 3 4 0,-1 0-7 0,0 5 4 15,-2-1 2-15,-3 1-6 16,1 2 4-16,-3-4 10 0,-1 2-14 16,1-1 4-16,-2-4 8 15,-1 0-12-15,-1-5 4 0,0 1 4 0,-1-1-8 16,0 1 4-1,1 3-1-15,-2 1-2 0,0 0 2 0,2 2 2 16,-3 0-5-16,-3 0 4 0,2 2 0 0,-5-5-3 16,-1 2 1-1,-2-2 1-15,-3-4-2 0,-2 0 1 0,0 1 0 16,-2-3 0-16,1 2 0 15,-1 3 0-15,1 0-2 0,-2 3 4 16,-1 1-2-16,-3 0-2 16,0 4 3-16,0 0-2 0,-1 3-4 0,1 0 9 15,2 3-5-15,-1 3-21 16,1 0-1-16,-1 4-12 0,-2 0-27 15,0 4 1-15,-4 8-32 0,-2 2-65 0,-7 9-36 16,-8-1-213-16</inkml:trace>
  <inkml:trace contextRef="#ctx0" brushRef="#br0" timeOffset="77010.1078">13997 11693 391 0,'17'-22'0'0,"-2"1"205"15,0 1-120-15,-1 2-25 16,-2 0 18-16,1 1-10 0,-2 0-3 0,-2 0-9 16,-1 3-8-16,-1-1 2 15,-2 5 3-15,-1-1-20 0,0 1-10 16,-2 5 4-16,-1 0 0 0,1 4-3 0,-2 0-7 15,0 1-1-15,0 0-8 16,0 0-11-16,-7 4 2 0,-4 10-10 16,-9 8 19-16,-10 10 28 15,-2 0-5-15,-6 3-7 0,-2 2-5 0,-4 2-3 16,-5 6-6-1,-1 2 3-15,0 1-3 0,-5 2-6 0,-1 4 1 16,-2-2-4-16,-1 3-2 0,0-2 2 0,2-2 4 16,4-3-5-1,3-4 0-15,5-1 3 0,6-2-4 0,5-4 2 16,5-5 0-16,5 0-1 15,1-4 0-15,6-2 2 0,-1-4-3 16,5-2 2-16,4-4-3 16,1-2 2-16,1-5 0 0,3-1 0 0,0-3-5 15,1-2-2-15,1-1-5 16,2-1-9-16,-1 0-5 0,1-1-7 15,0 0-21-15,0 0-4 0,1-5-12 0,5-4-97 16,1-5-139-16,3-6-64 16</inkml:trace>
  <inkml:trace contextRef="#ctx0" brushRef="#br0" timeOffset="77420.1084">13230 12018 768 0,'2'-5'0'0,"-1"2"276"0,-1 1-182 16,0 1-19-16,0 1-27 15,0 0-21-15,0 0-15 0,-1 5-11 0,-3 6-2 16,-5 12 2-16,-4 9 44 15,-4 8-6-15,-2 5-15 0,-1 5-3 16,-1 2-3-16,-1 3 1 0,-1-1-9 0,-1-2-2 16,3-3-2-16,-1-6-3 15,3-4-2-15,4-6 1 0,5-6-1 16,3-5-2-16,5-8 2 15,1-4-1-15,1-2-4 0,2-1 5 0,5-2-1 16,4-1 0 0,8-2 4-16,5-1 2 0,5-1 1 0,6-2 0 15,2-1-3-15,1-2-8 16,2-4 8-16,1 1-1 0,2-2-4 15,-3-1-1-15,-3 1 2 0,-4 0-14 0,-5 1 4 16,-3 4-5-16,-7 0-21 16,-5 1-4-16,-7 1-14 0,-5 3-36 15,-1 1-46-15,-3 5-92 16,-9 0-270-16</inkml:trace>
  <inkml:trace contextRef="#ctx0" brushRef="#br0" timeOffset="87240.1221">8175 14343 455 0,'1'-4'0'16,"1"0"224"-16,-2 2-124 15,0-1 30-15,0 1-55 0,0 2-33 16,0 0-9-16,0 0 8 16,0 0-11-16,0 0-3 0,-2 2-12 0,1 6-8 15,-4 4 3-15,-3 6 23 16,-3 9-4-16,-1 3-4 0,-2 4-6 15,0 2-4-15,-2-1-1 16,2 2-3-16,-1-3-7 0,0-1-6 0,1 0 4 16,-1-2 3-16,1 0-4 0,-2-2 2 15,1-1-4-15,1-2 2 16,0-4 1-16,3-1-2 0,1-3 0 0,1-1 0 15,1-6 0 1,4-2-3-16,1-3 1 0,1-1-1 0,2-2-2 16,-1-2 3-16,1-1-4 15,0 0-12-15,0 0 6 0,0 0-8 0,0 0-29 16,0-2-4-16,3-8-62 0,2-5-224 15,2-7-68-15</inkml:trace>
  <inkml:trace contextRef="#ctx0" brushRef="#br0" timeOffset="87860.123">8232 14214 758 0,'-5'-5'0'0,"1"2"279"15,-1 1-205-15,-1 1-23 16,2 0-13-16,-3 1 0 0,0 0-18 15,-2 0-9-15,-3 3-1 16,-2 4-3-16,-3 8 0 0,-4 5-2 0,-1 5 0 16,-2 4-5-16,0 3 0 0,1 4 5 15,4 0-5-15,0-4 0 16,4-5 5-16,3-8-7 0,4-5 4 0,3-4 1 15,4-5-5-15,0-5 4 16,1 0 5-16,0 0-7 0,0 0 0 16,0 0 20-16,0 0-5 15,6-7-5-15,3-1-3 0,3-7-1 0,3-4 0 16,-1-2-4-16,3-1-4 0,-1 0 4 15,3-1 3-15,-2-2-4 16,0 1 1-16,-1-1-2 0,-2 4 0 0,-2 2 0 16,-2 4 4-16,-1 8-5 15,-2-1 2-15,0 4-1 0,-1 1-3 16,2 1 5-16,-2 2-4 15,0 0-5-15,0 0 11 0,-2 3-4 0,1 3 0 16,0 1-4 0,-2 1 9-16,2 4-9 0,-1 5 8 0,1 5 24 15,-3 3-6-15,2 3 3 0,0 4-6 16,-2 0-7-16,0-2 4 15,-1-1-10-15,1-2-3 0,-2-4 0 0,1-3-1 16,0-1-4-16,-1-4 4 16,0-2 2-16,0 1-4 0,0-5-7 15,0 0-47-15,-1 2-63 16,-3-1-36-16,0-2-186 0</inkml:trace>
  <inkml:trace contextRef="#ctx0" brushRef="#br0" timeOffset="90090.1261">8923 14223 502 0,'5'-8'0'0,"-1"-3"242"15,-1 5-117-15,-1 1-9 16,-1-1-41-16,0 4-8 0,-1 0-7 0,0 2-22 15,0 0-8-15,0 0-1 16,0 0 1-16,0 0-12 0,0 0-4 16,0 0 1-16,0 0-3 0,0 2-5 0,-1 7-2 15,-4 8-4-15,0 5 18 16,-4 8 2-16,-1 5-10 0,0 4-4 15,-2 4 4-15,-1 2-5 16,2-1-7-16,-4-1 2 0,2-4 5 0,0-1-4 16,-4-1 1-1,3-4-2-15,0 4-2 0,-1-4 2 0,1-3 0 16,1 0-3-16,0-4 4 0,2-2 3 0,1-2-5 15,3-4 0 1,0-3 1-16,3-2-2 0,1-7 1 0,0-1 1 16,2-2-2-16,0-1 2 15,-1-2 0-15,2 0-2 0,0 0 1 16,0 0 1-16,0 0-2 15,0 0-16-15,0 0-1 0,0-4-23 0,0-4 6 16,3-3-49-16,3-6-15 16,2-3-23-16,1-2-94 0,1-2-197 15</inkml:trace>
  <inkml:trace contextRef="#ctx0" brushRef="#br0" timeOffset="91690.1283">8938 14149 211 0,'0'0'0'16,"0"0"203"-16,0 0-101 0,0 0-6 15,0-1 2-15,0 1-25 0,0 0 4 0,0 0-2 16,0 0-25-16,0 0-12 15,0 0-11-15,0 0-8 0,0 0-1 16,0 0-3-16,0 0 8 16,0 0-1-16,0 0 8 0,0 0 0 0,0 0 2 15,0 0 3-15,0 0-2 16,0 0-4-16,0 0 4 0,0 0-6 15,-2 0-4-15,-1 1-7 16,-3 2 0-16,-2 3-13 0,-2 4 0 0,-1 1-2 16,-1 2 1-16,2 0-2 0,-2 3 0 15,0 2 0-15,2 1 0 16,-3-1 1-16,3 0 2 0,0-2-3 0,1-1 0 15,-1-5 4-15,2 2-6 16,-2 0 3-16,3-5 1 0,-1 3-4 16,0-3 4-16,1 3 1 15,0-1-5-15,-1-1 3 0,2 0 2 0,1-1-6 16,0-2 4-16,2-1 0 0,2-1-2 15,0-3 1-15,1 0 0 16,0 2 0-16,0-2 0 0,0 2 1 0,0-2-1 16,0 0 0-1,0 1 9-15,0 0-4 0,0 0 0 0,0-1-2 16,0 0-4-16,0 0 2 15,0 0 3-15,0 0-5 0,0-1 2 16,0 1 2-16,1-1-5 16,-1-1 3-16,0 2-1 0,0-1 0 0,0 1 0 15,1 0 3-15,2-2-4 0,-2-2 2 16,3 0 4-16,1 0-5 15,0-1 0-15,1 0 3 0,2-2-4 0,0-2 2 16,0 0 1-16,2-2-2 16,-2 2 0-16,1 0 2 0,1-2-2 15,-2 2 0-15,2-2 3 16,-1 2-5-16,-1-3 4 0,2-1-1 0,0 1-2 15,1-3 2 1,-1 0 0-16,1-3-2 0,-3-1 2 0,4-1 0 16,-2 3-2-16,-2 2 2 0,-1 4 0 0,-1 6-2 15,-4 0 2 1,1 3-2-16,0 0-2 0,-1 1 5 0,0 1-3 15,1-2-4-15,2 1 10 16,-1-1-5-16,0 2-2 0,0-2 4 16,-1 0 0-16,0 2-3 15,-2-1 1-15,-1 0-1 0,0 1-1 0,0 0 3 16,0 0 0-16,0 0-2 0,0 0 1 15,0 0 0-15,3 2 0 16,-3 5-6-16,3 3 7 0,1 7-2 0,-2 1 4 16,-1 4 7-16,0 3-4 15,-1 3 13-15,0-1-10 0,0 3-4 16,0-1 9-16,1 0-10 15,-1 0 0-15,0-1 6 0,0-3-6 0,0 0-5 16,0-4 2 0,0-4 5-16,0-2-7 0,1-3 2 0,0 1 0 15,2 0-1-15,0-3-45 0,1-3-21 0,-2 0-54 16,-2-1-26-1,0-2-160-15</inkml:trace>
  <inkml:trace contextRef="#ctx0" brushRef="#br0" timeOffset="96220.1347">7424 14359 376 0,'0'-3'0'0,"0"2"178"16,0-1-69-16,0 0-20 15,0 1-1-15,0 1-5 0,0 0-18 16,0-3-8-16,0 3-10 16,0-2 2-16,0 2-4 0,0 0-13 0,0 0-9 15,0 0 4 1,0 0-10-16,0 0-11 0,0 0 6 0,-3 7-9 15,-1 7-6-15,-3 8 6 16,-3 5 29-16,0 4-15 0,-3 6 4 0,0 2-2 16,-1 5-5-16,-1 1 3 0,1-2-9 15,-1-1-7-15,2-5 9 16,0-2-9-16,2-3-2 0,0-8 2 15,2-1 6-15,2-5-9 16,1-1 4-16,2-2-2 0,1-3-2 0,1 0 4 16,-1-4-1-16,0 0-2 15,0-1-23-15,1-1-1 0,1 1-19 16,-1-3 10-16,1-2-8 0,0 1-19 0,1-3-15 15,-3 0-21-15,2-4-197 16,0-6-345-16</inkml:trace>
  <inkml:trace contextRef="#ctx0" brushRef="#br0" timeOffset="96980.1357">7466 14237 586 0,'0'-1'0'0,"0"0"207"0,0 1-85 0,1-1-47 16,-1 0-20-16,0 1 1 15,0-2-7-15,0 2-6 0,0 0-5 16,0 0 6-16,0 0-9 16,0 0 0-16,0 0 4 0,-1 0-12 0,-2 0-9 15,-1 0-3-15,-4 0-8 0,-1 7-11 16,-5 3 8-16,-3 9 0 15,-1 1-5-15,-1 2 2 0,2 2 4 0,-1 2-6 16,3-1 2-16,1-1-1 16,1-2-4-16,3-3 8 0,0-2-2 15,3-5-3-15,-2-3 2 16,2-1-1-16,4-1-4 0,-1-2 6 0,3-3-4 15,1 1-11 1,0-3 12-16,0 0-6 0,0 0-8 0,0 0 16 16,0 0-2-16,0 0-4 0,0 0 4 0,3-3-5 15,2-2-5 1,5-4 18-16,-2-2-5 0,3-1-4 0,0-1-2 15,0-3-4-15,1 0-18 16,3-2 3-16,-2 0-9 0,-1 2-7 16,3-1 19-16,-1-1 3 15,1 0-10-15,-1 1 7 0,-2 4-19 0,1 3-61 16,-3 3-55-16,-4 4-174 0</inkml:trace>
  <inkml:trace contextRef="#ctx0" brushRef="#br0" timeOffset="99040.1386">7460 14237 597 0,'-2'-4'0'0,"0"0"253"15,1 1-145-15,1 3-41 16,0-1-8-16,0 1-6 0,0 0-15 0,0-1-12 15,0-1-2 1,0 1 8-16,0 0-14 0,0 0-4 0,0 1 16 16,0 0-3-16,0 0-13 0,0 0-1 0,0 0-14 15,0 0 2 1,0 0 0-16,1 4-1 0,2 4-9 0,2 4 13 15,0 7 8-15,-1 3 0 16,0 1 12-16,-1-1-12 0,0 3-5 16,-1-3 7-16,1 2-8 15,-1-4-3-15,1-1 2 0,0-1-2 0,-1-5-6 16,1 2 6-16,0 0 1 0,1-4-5 15,-1 0 2-15,0-1-2 16,0-2-1-16,-2 1 4 0,2 0 3 0,0-1-9 16,-1-2 8-16,-1-2-2 15,-1-1-3-15,0 0-1 0,0-3-1 16,0 0-27-16,0 1 13 15,0-1-15-15,0 0-14 0,0 0 3 0,0 0-18 16,0 0-62 0,1-1-44-16,-1-5-236 0</inkml:trace>
  <inkml:trace contextRef="#ctx0" brushRef="#br0" timeOffset="102320.1431">6797 13232 524 0,'0'-10'0'0,"0"4"268"0,0-3-153 0,0 0-17 16,-5-1-33-16,1-2 4 15,-2 0-25-15,-3-2-10 0,2 2 1 16,-3-1-8-16,-3 0 4 15,2 2-3-15,1 1-6 0,-1-1-3 0,1 4-7 16,-2-2-5 0,2 3 3-16,1 0-4 0,1 1-6 0,0 2 0 15,0 0 16-15,0 3-18 0,-2-3 4 0,0 3 15 16,0 0-19-1,-2 0 4-15,-1 0 11 0,-1 3-16 0,0 2 6 16,0 2 5-16,-2 0-11 16,2 3 6-16,0-1 1 0,-1 1-5 15,2 0 2-15,0 0 5 16,1-1-8-16,1 3 4 0,1 4 0 0,-2-3 0 15,2 7 6-15,0-2-6 16,-1 2 2-16,2 0 2 0,-1 2-2 16,0 2-1-16,0-2 3 0,2 2-3 0,0-2-6 15,1 0 6-15,0 2 4 16,-2 0-10-16,0 0 6 0,1 0 6 15,0 0-11-15,1 1 4 16,-1 0 11-16,-1 0-14 0,0 2 2 0,2-2 10 16,1-1-8-1,2 2 4-15,0-2-4 0,3 3-6 0,-1-2 6 16,1 2 8-16,1-1-16 0,0 0 10 0,0-2 0 15,0-1-7 1,0 2 4-16,1-2 7 0,1-2-9 0,0 3 0 16,0-2 19-16,2-1-17 15,-2 1 3-15,1 2 0 0,-1-2-3 16,1 2 4-16,-1-2 0 15,4 1-7-15,-1-2 2 0,-2-3 9 0,1 2-12 16,2-2 4-16,0 0 2 16,0 0-5-16,3-1 2 0,-3-1 2 15,1 0-5-15,-1-4 4 0,-1 2-1 0,-1 0-1 16,1 1 0-16,0-3 0 15,1 0-5-15,-1 0 10 0,3 0-4 16,-3 1-1-16,3-2 4 16,1-1 1-16,-1-3-8 0,2 3 6 0,-1-3 5 15,0 3-12 1,-1-5 8-16,-1 0-1 0,1-2-5 0,-1 1 4 15,0-1 2-15,3 1-5 16,-3-1 2-16,2 0 0 0,0 1-1 16,2-4 0-16,-1 3 2 0,0-2-2 0,0-1 0 15,3 2 3-15,-4-2-4 16,0 0 2-16,0 1 2 0,-1-1-5 15,-1 0 4-15,0-1 0 16,-1-3-4-16,2 2 4 0,1-3-1 0,-1 2-2 16,2-3 2-16,0 1 1 15,1 0-3-15,1-3 2 0,-2 1 1 16,1-2-3-16,-2-1 2 0,2 5 1 0,-4-3-3 15,3 1 1-15,-3 3 2 16,0-1-4-16,2-3 3 0,-3 1-1 16,1-2 0-16,2 1 0 15,-1-1 3-15,2 1-4 0,0-1-1 0,-2 0 5 16,-1-2-6-1,2-1 6-15,-2 1-2 0,0 0-3 0,1 2 4 16,-1-1-1-16,0 0-2 16,-1 1 0-16,0-3 6 0,-1-2-10 15,2 1 6-15,-1-1 5 0,-1 0-11 0,2 1 10 16,-1-2-4-16,0-1-6 15,2-1 10-15,-1 0-2 0,0-1-4 16,2 2 2-16,-3-1 9 16,0 2-6-16,-2-2 8 0,1 3-6 0,-1-1-5 15,0-2 12-15,-1 3-5 16,1-2-9-16,-1 0 2 0,0-2 11 15,0-2-14-15,2 0 4 16,-2-2 7-16,2-2-11 0,0 2 4 0,-1 1 4 16,0 2-8-16,1 2 4 0,-1 1 3 15,-1 2-8-15,-1 0 6 16,1 1 11-16,-2-1-14 0,0 0 0 0,-1-1 18 15,2 0-17 1,-2-2 8-16,1-1-5 0,0 0-8 0,-1-1 8 16,0 2 4-16,2-2-10 15,-1 1 4-15,0 0 5 0,-1 1-8 16,2 1 2-16,-2 0 3 0,0-1-2 0,0 0 8 15,0 0-6-15,0-2-4 16,-2 0 0-16,-2 1 11 0,0 0-14 16,-1 1 6-16,0 1 6 15,-1-1-14-15,-1 0 10 0,2-1 0 0,-1 3-4 16,-2-1 1-16,2 1 0 15,-4-2-4-15,0 2 3 0,-3-2 0 16,1 0-1-16,-1 0 0 16,3 2 4-16,2 1-5 0,0 2 1 0,1 3 2 15,2 1-4-15,1 0 4 0,-2 0-1 16,1 0-2-16,-3 0 1 15,0-1-1-15,-3 2-6 0,-2 0 11 0,-3-3-5 16,-3 2-1 0,-2-1 4-16,-2 2-4 0,-4 0-8 0,3 1 8 15,-1 2-14-15,3 2-7 16,-1 2-1-16,3 0-23 0,2 7-16 15,2 3 5-15,2 4-38 16,2 5-40-16,1 10 9 0,-1 5-28 0,-3 0-165 16,-7-1-286-16</inkml:trace>
  <inkml:trace contextRef="#ctx0" brushRef="#br0" timeOffset="110940.1553">12239 16586 568 0,'-4'-13'0'0,"-1"2"152"0,-1-3-76 16,-1-2 1-16,0-1-15 15,-3-1-11-15,1-2-7 0,-3 1-11 0,0-1 1 16,-3-2 0-16,-2 5-2 0,-2 0-9 15,-2 1-2-15,0 4-2 16,0-1-12-16,-1 1 2 0,-1 2 4 0,-2 2-7 16,-1-1-5-1,0 2 17-15,-2-2-7 0,-1 4-5 0,-1 1 5 16,-1 0 0-16,-3 2 1 15,1 2 8-15,0 0-7 0,-1 3-9 16,0 6 10-16,3 1-6 16,0 2-7-16,2 4 8 0,1 1-5 0,2-1-8 15,2 0 8-15,3-2 2 0,1-1-12 16,4 1 11-16,0 3-6 15,1-2-2-15,0 7 6 0,-1-1-2 0,2 2-2 16,0 5 2-16,-1-3-3 16,2 2 0-16,2 6 4 0,-1 3 4 15,1 5-8-15,2 7 1 16,-1-2 7-16,3-2-8 0,0-2 4 0,0-6-3 15,0 1-1 1,0-6 4-16,3-1 3 0,2-2-8 0,2-3 6 16,0 3-2-16,1-6-2 0,4 0 1 0,-2 4 1 15,6-4-2 1,0 4 1-16,0-1 0 0,6-3 0 0,3 3-1 15,2-3 5-15,5 3-6 16,1 2 4-16,1-3 2 0,1 5-5 16,-1 5 2-16,-1-4 2 15,2 3-3-15,0-5 0 0,-1-6 10 0,8 0-2 16,-1-3 6-16,2-2-6 0,2-2-10 15,1-2 4-15,3-7 6 16,0 1-8-16,3-5 0 0,2-2 3 0,-2-1-7 16,1-5 8-16,1-3-1 15,-5-6-4-15,1-6 2 0,-2 1 0 16,-1-13-1-16,2-5 0 15,-1-9 3-15,1-9-3 0,1 5 0 0,-2 2 5 16,0 1-5 0,-2 7 0-16,-5 0 9 0,-4 2-11 0,-4 4 4 15,-2 0 3-15,-4 1-6 0,-5-1 2 0,-1 3 13 16,-3-2-4-1,-5 2 7-15,-2-2-10 0,-4-3 0 0,0-1 9 16,-5-7-9-16,-7-3-7 16,-2-1 0-16,-5-3 11 0,-6 7-13 0,-4 6 4 15,-3 1 2 1,-3 5-6-16,-5 3 3 0,-2 1-2 0,-2 4-4 15,1 1 9-15,-1 7-4 16,0 1 0-16,0 3-30 0,-2 4-3 16,2 2-8-16,1 0 15 0,3 1-12 0,2 1-29 15,3 3 2-15,1 2-42 16,-1 2-121-16,-7-1-211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28560" y="365040"/>
            <a:ext cx="7886160" cy="1324800"/>
          </a:xfrm>
          <a:prstGeom prst="rect">
            <a:avLst/>
          </a:prstGeom>
        </p:spPr>
        <p:txBody>
          <a:bodyPr lIns="0" tIns="0" rIns="0" bIns="0" anchor="ctr"/>
          <a:lstStyle/>
          <a:p>
            <a:pPr algn="ctr"/>
            <a:endParaRPr lang="en-US" sz="4400" b="0" strike="noStrike" spc="-1">
              <a:latin typeface="Arial"/>
            </a:endParaRPr>
          </a:p>
        </p:txBody>
      </p:sp>
      <p:sp>
        <p:nvSpPr>
          <p:cNvPr id="63" name="PlaceHolder 2"/>
          <p:cNvSpPr>
            <a:spLocks noGrp="1"/>
          </p:cNvSpPr>
          <p:nvPr>
            <p:ph type="body"/>
          </p:nvPr>
        </p:nvSpPr>
        <p:spPr>
          <a:xfrm>
            <a:off x="628560" y="1825560"/>
            <a:ext cx="1895760" cy="207504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628560" y="4098240"/>
            <a:ext cx="1895760" cy="2075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28560" y="365040"/>
            <a:ext cx="7886160" cy="132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28560" y="1825560"/>
            <a:ext cx="924840" cy="20750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1600200" y="1825560"/>
            <a:ext cx="924840" cy="20750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1600200" y="4098240"/>
            <a:ext cx="924840" cy="2075040"/>
          </a:xfrm>
          <a:prstGeom prst="rect">
            <a:avLst/>
          </a:prstGeom>
        </p:spPr>
        <p:txBody>
          <a:bodyPr lIns="0" tIns="0" rIns="0" bIns="0">
            <a:normAutofit/>
          </a:bodyPr>
          <a:lstStyle/>
          <a:p>
            <a:endParaRPr lang="en-US" sz="3200" b="0" strike="noStrike" spc="-1">
              <a:latin typeface="Arial"/>
            </a:endParaRPr>
          </a:p>
        </p:txBody>
      </p:sp>
      <p:sp>
        <p:nvSpPr>
          <p:cNvPr id="69" name="PlaceHolder 5"/>
          <p:cNvSpPr>
            <a:spLocks noGrp="1"/>
          </p:cNvSpPr>
          <p:nvPr>
            <p:ph type="body"/>
          </p:nvPr>
        </p:nvSpPr>
        <p:spPr>
          <a:xfrm>
            <a:off x="628560" y="4098240"/>
            <a:ext cx="924840" cy="2075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28560" y="365040"/>
            <a:ext cx="7886160" cy="132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628560" y="1825560"/>
            <a:ext cx="610200" cy="20750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1269720" y="1825560"/>
            <a:ext cx="610200" cy="20750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1910880" y="1825560"/>
            <a:ext cx="610200" cy="207504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1910880" y="4098240"/>
            <a:ext cx="610200" cy="2075040"/>
          </a:xfrm>
          <a:prstGeom prst="rect">
            <a:avLst/>
          </a:prstGeom>
        </p:spPr>
        <p:txBody>
          <a:bodyPr lIns="0" tIns="0" rIns="0" bIns="0">
            <a:normAutofit/>
          </a:bodyPr>
          <a:lstStyle/>
          <a:p>
            <a:endParaRPr lang="en-US" sz="3200" b="0" strike="noStrike" spc="-1">
              <a:latin typeface="Arial"/>
            </a:endParaRPr>
          </a:p>
        </p:txBody>
      </p:sp>
      <p:sp>
        <p:nvSpPr>
          <p:cNvPr id="75" name="PlaceHolder 6"/>
          <p:cNvSpPr>
            <a:spLocks noGrp="1"/>
          </p:cNvSpPr>
          <p:nvPr>
            <p:ph type="body"/>
          </p:nvPr>
        </p:nvSpPr>
        <p:spPr>
          <a:xfrm>
            <a:off x="1269720" y="4098240"/>
            <a:ext cx="610200" cy="2075040"/>
          </a:xfrm>
          <a:prstGeom prst="rect">
            <a:avLst/>
          </a:prstGeom>
        </p:spPr>
        <p:txBody>
          <a:bodyPr lIns="0" tIns="0" rIns="0" bIns="0">
            <a:normAutofit/>
          </a:bodyPr>
          <a:lstStyle/>
          <a:p>
            <a:endParaRPr lang="en-US" sz="3200" b="0" strike="noStrike" spc="-1">
              <a:latin typeface="Arial"/>
            </a:endParaRPr>
          </a:p>
        </p:txBody>
      </p:sp>
      <p:sp>
        <p:nvSpPr>
          <p:cNvPr id="76" name="PlaceHolder 7"/>
          <p:cNvSpPr>
            <a:spLocks noGrp="1"/>
          </p:cNvSpPr>
          <p:nvPr>
            <p:ph type="body"/>
          </p:nvPr>
        </p:nvSpPr>
        <p:spPr>
          <a:xfrm>
            <a:off x="628560" y="4098240"/>
            <a:ext cx="610200" cy="2075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28560" y="365040"/>
            <a:ext cx="7886160" cy="1324800"/>
          </a:xfrm>
          <a:prstGeom prst="rect">
            <a:avLst/>
          </a:prstGeom>
        </p:spPr>
        <p:txBody>
          <a:bodyPr lIns="0" tIns="0" rIns="0" bIns="0" anchor="ctr"/>
          <a:lstStyle/>
          <a:p>
            <a:pPr algn="ctr"/>
            <a:endParaRPr lang="en-US" sz="4400" b="0" strike="noStrike" spc="-1">
              <a:latin typeface="Arial"/>
            </a:endParaRPr>
          </a:p>
        </p:txBody>
      </p:sp>
      <p:sp>
        <p:nvSpPr>
          <p:cNvPr id="42" name="PlaceHolder 2"/>
          <p:cNvSpPr>
            <a:spLocks noGrp="1"/>
          </p:cNvSpPr>
          <p:nvPr>
            <p:ph type="subTitle"/>
          </p:nvPr>
        </p:nvSpPr>
        <p:spPr>
          <a:xfrm>
            <a:off x="628560" y="1825560"/>
            <a:ext cx="1895760" cy="43506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28560" y="365040"/>
            <a:ext cx="7886160" cy="1324800"/>
          </a:xfrm>
          <a:prstGeom prst="rect">
            <a:avLst/>
          </a:prstGeom>
        </p:spPr>
        <p:txBody>
          <a:bodyPr lIns="0" tIns="0" rIns="0" bIns="0" anchor="ctr"/>
          <a:lstStyle/>
          <a:p>
            <a:pPr algn="ctr"/>
            <a:endParaRPr lang="en-US" sz="4400" b="0" strike="noStrike" spc="-1">
              <a:latin typeface="Arial"/>
            </a:endParaRPr>
          </a:p>
        </p:txBody>
      </p:sp>
      <p:sp>
        <p:nvSpPr>
          <p:cNvPr id="44" name="PlaceHolder 2"/>
          <p:cNvSpPr>
            <a:spLocks noGrp="1"/>
          </p:cNvSpPr>
          <p:nvPr>
            <p:ph type="body"/>
          </p:nvPr>
        </p:nvSpPr>
        <p:spPr>
          <a:xfrm>
            <a:off x="628560" y="1825560"/>
            <a:ext cx="1895760" cy="4350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28560" y="365040"/>
            <a:ext cx="7886160" cy="1324800"/>
          </a:xfrm>
          <a:prstGeom prst="rect">
            <a:avLst/>
          </a:prstGeom>
        </p:spPr>
        <p:txBody>
          <a:bodyPr lIns="0" tIns="0" rIns="0" bIns="0" anchor="ctr"/>
          <a:lstStyle/>
          <a:p>
            <a:pPr algn="ctr"/>
            <a:endParaRPr lang="en-US" sz="4400" b="0" strike="noStrike" spc="-1">
              <a:latin typeface="Arial"/>
            </a:endParaRPr>
          </a:p>
        </p:txBody>
      </p:sp>
      <p:sp>
        <p:nvSpPr>
          <p:cNvPr id="46" name="PlaceHolder 2"/>
          <p:cNvSpPr>
            <a:spLocks noGrp="1"/>
          </p:cNvSpPr>
          <p:nvPr>
            <p:ph type="body"/>
          </p:nvPr>
        </p:nvSpPr>
        <p:spPr>
          <a:xfrm>
            <a:off x="628560" y="1825560"/>
            <a:ext cx="924840" cy="4350600"/>
          </a:xfrm>
          <a:prstGeom prst="rect">
            <a:avLst/>
          </a:prstGeom>
        </p:spPr>
        <p:txBody>
          <a:bodyPr lIns="0" tIns="0" rIns="0" bIns="0">
            <a:normAutofit/>
          </a:bodyPr>
          <a:lstStyle/>
          <a:p>
            <a:endParaRPr lang="en-US" sz="3200" b="0" strike="noStrike" spc="-1">
              <a:latin typeface="Arial"/>
            </a:endParaRPr>
          </a:p>
        </p:txBody>
      </p:sp>
      <p:sp>
        <p:nvSpPr>
          <p:cNvPr id="47" name="PlaceHolder 3"/>
          <p:cNvSpPr>
            <a:spLocks noGrp="1"/>
          </p:cNvSpPr>
          <p:nvPr>
            <p:ph type="body"/>
          </p:nvPr>
        </p:nvSpPr>
        <p:spPr>
          <a:xfrm>
            <a:off x="1600200" y="1825560"/>
            <a:ext cx="924840" cy="4350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28560" y="365040"/>
            <a:ext cx="7886160" cy="132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28560" y="365040"/>
            <a:ext cx="7886160" cy="6142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28560" y="365040"/>
            <a:ext cx="7886160" cy="132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628560" y="1825560"/>
            <a:ext cx="924840" cy="207504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628560" y="4098240"/>
            <a:ext cx="924840" cy="2075040"/>
          </a:xfrm>
          <a:prstGeom prst="rect">
            <a:avLst/>
          </a:prstGeom>
        </p:spPr>
        <p:txBody>
          <a:bodyPr lIns="0" tIns="0" rIns="0" bIns="0">
            <a:normAutofit/>
          </a:bodyPr>
          <a:lstStyle/>
          <a:p>
            <a:endParaRPr lang="en-US" sz="3200" b="0" strike="noStrike" spc="-1">
              <a:latin typeface="Arial"/>
            </a:endParaRPr>
          </a:p>
        </p:txBody>
      </p:sp>
      <p:sp>
        <p:nvSpPr>
          <p:cNvPr id="53" name="PlaceHolder 4"/>
          <p:cNvSpPr>
            <a:spLocks noGrp="1"/>
          </p:cNvSpPr>
          <p:nvPr>
            <p:ph type="body"/>
          </p:nvPr>
        </p:nvSpPr>
        <p:spPr>
          <a:xfrm>
            <a:off x="1600200" y="1825560"/>
            <a:ext cx="924840" cy="4350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28560" y="365040"/>
            <a:ext cx="7886160" cy="1324800"/>
          </a:xfrm>
          <a:prstGeom prst="rect">
            <a:avLst/>
          </a:prstGeom>
        </p:spPr>
        <p:txBody>
          <a:bodyPr lIns="0" tIns="0" rIns="0" bIns="0" anchor="ctr"/>
          <a:lstStyle/>
          <a:p>
            <a:pPr algn="ctr"/>
            <a:endParaRPr lang="en-US" sz="4400" b="0" strike="noStrike" spc="-1">
              <a:latin typeface="Arial"/>
            </a:endParaRPr>
          </a:p>
        </p:txBody>
      </p:sp>
      <p:sp>
        <p:nvSpPr>
          <p:cNvPr id="55" name="PlaceHolder 2"/>
          <p:cNvSpPr>
            <a:spLocks noGrp="1"/>
          </p:cNvSpPr>
          <p:nvPr>
            <p:ph type="body"/>
          </p:nvPr>
        </p:nvSpPr>
        <p:spPr>
          <a:xfrm>
            <a:off x="628560" y="1825560"/>
            <a:ext cx="924840" cy="435060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1600200" y="1825560"/>
            <a:ext cx="924840" cy="2075040"/>
          </a:xfrm>
          <a:prstGeom prst="rect">
            <a:avLst/>
          </a:prstGeom>
        </p:spPr>
        <p:txBody>
          <a:bodyPr lIns="0" tIns="0" rIns="0" bIns="0">
            <a:normAutofit/>
          </a:bodyPr>
          <a:lstStyle/>
          <a:p>
            <a:endParaRPr lang="en-US" sz="3200" b="0" strike="noStrike" spc="-1">
              <a:latin typeface="Arial"/>
            </a:endParaRPr>
          </a:p>
        </p:txBody>
      </p:sp>
      <p:sp>
        <p:nvSpPr>
          <p:cNvPr id="57" name="PlaceHolder 4"/>
          <p:cNvSpPr>
            <a:spLocks noGrp="1"/>
          </p:cNvSpPr>
          <p:nvPr>
            <p:ph type="body"/>
          </p:nvPr>
        </p:nvSpPr>
        <p:spPr>
          <a:xfrm>
            <a:off x="1600200" y="4098240"/>
            <a:ext cx="924840" cy="2075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28560" y="365040"/>
            <a:ext cx="7886160" cy="1324800"/>
          </a:xfrm>
          <a:prstGeom prst="rect">
            <a:avLst/>
          </a:prstGeom>
        </p:spPr>
        <p:txBody>
          <a:bodyPr lIns="0" tIns="0" rIns="0" bIns="0" anchor="ctr"/>
          <a:lstStyle/>
          <a:p>
            <a:pPr algn="ctr"/>
            <a:endParaRPr lang="en-US" sz="4400" b="0" strike="noStrike" spc="-1">
              <a:latin typeface="Arial"/>
            </a:endParaRPr>
          </a:p>
        </p:txBody>
      </p:sp>
      <p:sp>
        <p:nvSpPr>
          <p:cNvPr id="59" name="PlaceHolder 2"/>
          <p:cNvSpPr>
            <a:spLocks noGrp="1"/>
          </p:cNvSpPr>
          <p:nvPr>
            <p:ph type="body"/>
          </p:nvPr>
        </p:nvSpPr>
        <p:spPr>
          <a:xfrm>
            <a:off x="628560" y="1825560"/>
            <a:ext cx="924840" cy="207504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1600200" y="1825560"/>
            <a:ext cx="924840" cy="2075040"/>
          </a:xfrm>
          <a:prstGeom prst="rect">
            <a:avLst/>
          </a:prstGeom>
        </p:spPr>
        <p:txBody>
          <a:bodyPr lIns="0" tIns="0" rIns="0" bIns="0">
            <a:normAutofit/>
          </a:bodyPr>
          <a:lstStyle/>
          <a:p>
            <a:endParaRPr lang="en-US" sz="3200" b="0" strike="noStrike" spc="-1">
              <a:latin typeface="Arial"/>
            </a:endParaRPr>
          </a:p>
        </p:txBody>
      </p:sp>
      <p:sp>
        <p:nvSpPr>
          <p:cNvPr id="61" name="PlaceHolder 4"/>
          <p:cNvSpPr>
            <a:spLocks noGrp="1"/>
          </p:cNvSpPr>
          <p:nvPr>
            <p:ph type="body"/>
          </p:nvPr>
        </p:nvSpPr>
        <p:spPr>
          <a:xfrm>
            <a:off x="628560" y="4098240"/>
            <a:ext cx="1895760" cy="2075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28560" y="365040"/>
            <a:ext cx="7886160" cy="1324800"/>
          </a:xfrm>
          <a:prstGeom prst="rect">
            <a:avLst/>
          </a:prstGeom>
        </p:spPr>
        <p:txBody>
          <a:bodyPr lIns="0" tIns="0" rIns="0" bIns="0" anchor="ctr"/>
          <a:lstStyle/>
          <a:p>
            <a:r>
              <a:rPr lang="en-US" sz="1800" b="0" strike="noStrike" spc="-1">
                <a:latin typeface="Arial"/>
              </a:rPr>
              <a:t>Click to edit the title text format</a:t>
            </a:r>
          </a:p>
        </p:txBody>
      </p:sp>
      <p:sp>
        <p:nvSpPr>
          <p:cNvPr id="39" name="PlaceHolder 2"/>
          <p:cNvSpPr>
            <a:spLocks noGrp="1"/>
          </p:cNvSpPr>
          <p:nvPr>
            <p:ph type="body"/>
          </p:nvPr>
        </p:nvSpPr>
        <p:spPr>
          <a:xfrm>
            <a:off x="628560" y="1825560"/>
            <a:ext cx="1895760" cy="4350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40" name="PlaceHolder 3"/>
          <p:cNvSpPr>
            <a:spLocks noGrp="1"/>
          </p:cNvSpPr>
          <p:nvPr>
            <p:ph type="body"/>
          </p:nvPr>
        </p:nvSpPr>
        <p:spPr>
          <a:xfrm>
            <a:off x="2619720" y="1825560"/>
            <a:ext cx="1895760" cy="4350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8.emf"/><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6.emf"/><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customXml" Target="../ink/ink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customXml" Target="../ink/ink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6.emf"/><Relationship Id="rId4" Type="http://schemas.openxmlformats.org/officeDocument/2006/relationships/customXml" Target="../ink/ink7.xml"/></Relationships>
</file>

<file path=ppt/slides/_rels/slide25.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emf"/><Relationship Id="rId4" Type="http://schemas.openxmlformats.org/officeDocument/2006/relationships/customXml" Target="../ink/ink9.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2.emf"/><Relationship Id="rId4" Type="http://schemas.openxmlformats.org/officeDocument/2006/relationships/customXml" Target="../ink/ink10.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4.emf"/><Relationship Id="rId4" Type="http://schemas.openxmlformats.org/officeDocument/2006/relationships/customXml" Target="../ink/ink11.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6.emf"/><Relationship Id="rId4" Type="http://schemas.openxmlformats.org/officeDocument/2006/relationships/customXml" Target="../ink/ink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Data-Link Layer</a:t>
            </a:r>
            <a:endParaRPr lang="en-US" sz="3000" b="1" i="1" dirty="0">
              <a:solidFill>
                <a:schemeClr val="bg1"/>
              </a:solidFill>
              <a:latin typeface="Calibri" panose="020F0502020204030204" pitchFamily="34" charset="0"/>
              <a:cs typeface="Calibri" panose="020F0502020204030204" pitchFamily="34" charset="0"/>
            </a:endParaRPr>
          </a:p>
        </p:txBody>
      </p:sp>
      <p:sp>
        <p:nvSpPr>
          <p:cNvPr id="82" name="CustomShape 2"/>
          <p:cNvSpPr/>
          <p:nvPr/>
        </p:nvSpPr>
        <p:spPr>
          <a:xfrm>
            <a:off x="4953000" y="990600"/>
            <a:ext cx="3733800" cy="495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buFont typeface="Arial" charset="0"/>
              <a:buChar char="•"/>
            </a:pPr>
            <a:r>
              <a:rPr lang="en-US" sz="2400" b="1" dirty="0">
                <a:latin typeface="Calibri" panose="020F0502020204030204" pitchFamily="34" charset="0"/>
                <a:cs typeface="Calibri" panose="020F0502020204030204" pitchFamily="34" charset="0"/>
              </a:rPr>
              <a:t>The Internet is a combination of networks glued together by connecting devices (routers or </a:t>
            </a:r>
            <a:r>
              <a:rPr lang="en-US" sz="2400" b="1" dirty="0" smtClean="0">
                <a:latin typeface="Calibri" panose="020F0502020204030204" pitchFamily="34" charset="0"/>
                <a:cs typeface="Calibri" panose="020F0502020204030204" pitchFamily="34" charset="0"/>
              </a:rPr>
              <a:t>switches)</a:t>
            </a:r>
          </a:p>
          <a:p>
            <a:pPr marL="342900" indent="-342900">
              <a:buFont typeface="Arial" charset="0"/>
              <a:buChar char="•"/>
            </a:pPr>
            <a:endParaRPr lang="en-US" sz="2400" b="1" dirty="0">
              <a:latin typeface="Calibri" panose="020F0502020204030204" pitchFamily="34" charset="0"/>
              <a:cs typeface="Calibri" panose="020F0502020204030204" pitchFamily="34" charset="0"/>
            </a:endParaRPr>
          </a:p>
          <a:p>
            <a:pPr marL="342900" indent="-342900">
              <a:buFont typeface="Arial" charset="0"/>
              <a:buChar char="•"/>
            </a:pPr>
            <a:r>
              <a:rPr lang="en-US" sz="2400" b="1" dirty="0" smtClean="0">
                <a:latin typeface="Calibri" panose="020F0502020204030204" pitchFamily="34" charset="0"/>
                <a:cs typeface="Calibri" panose="020F0502020204030204" pitchFamily="34" charset="0"/>
              </a:rPr>
              <a:t>If </a:t>
            </a:r>
            <a:r>
              <a:rPr lang="en-US" sz="2400" b="1" dirty="0">
                <a:latin typeface="Calibri" panose="020F0502020204030204" pitchFamily="34" charset="0"/>
                <a:cs typeface="Calibri" panose="020F0502020204030204" pitchFamily="34" charset="0"/>
              </a:rPr>
              <a:t>a packet is to travel from a host to another host, it needs to pass through these </a:t>
            </a:r>
            <a:r>
              <a:rPr lang="en-US" sz="2400" b="1" dirty="0" smtClean="0">
                <a:latin typeface="Calibri" panose="020F0502020204030204" pitchFamily="34" charset="0"/>
                <a:cs typeface="Calibri" panose="020F0502020204030204" pitchFamily="34" charset="0"/>
              </a:rPr>
              <a:t>networks</a:t>
            </a:r>
          </a:p>
          <a:p>
            <a:pPr marL="342900" indent="-342900">
              <a:buFont typeface="Arial" charset="0"/>
              <a:buChar char="•"/>
            </a:pPr>
            <a:endParaRPr lang="en-US" sz="2400" b="1" dirty="0">
              <a:latin typeface="Calibri" panose="020F0502020204030204" pitchFamily="34" charset="0"/>
              <a:cs typeface="Calibri" panose="020F0502020204030204" pitchFamily="34" charset="0"/>
            </a:endParaRPr>
          </a:p>
          <a:p>
            <a:pPr marL="342900" indent="-342900">
              <a:buFont typeface="Arial" charset="0"/>
              <a:buChar char="•"/>
            </a:pPr>
            <a:r>
              <a:rPr lang="en-US" sz="2400" b="1" dirty="0" smtClean="0">
                <a:latin typeface="Calibri" panose="020F0502020204030204" pitchFamily="34" charset="0"/>
                <a:cs typeface="Calibri" panose="020F0502020204030204" pitchFamily="34" charset="0"/>
              </a:rPr>
              <a:t>Data Link layer controls </a:t>
            </a:r>
            <a:r>
              <a:rPr lang="en-US" sz="2400" b="1" smtClean="0">
                <a:latin typeface="Calibri" panose="020F0502020204030204" pitchFamily="34" charset="0"/>
                <a:cs typeface="Calibri" panose="020F0502020204030204" pitchFamily="34" charset="0"/>
              </a:rPr>
              <a:t>node-to-node communication </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51851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2"/>
          <p:cNvSpPr/>
          <p:nvPr/>
        </p:nvSpPr>
        <p:spPr>
          <a:xfrm>
            <a:off x="4953000" y="1143000"/>
            <a:ext cx="3733800" cy="480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buFont typeface="Arial" charset="0"/>
              <a:buChar char="•"/>
            </a:pPr>
            <a:r>
              <a:rPr lang="en-US" sz="2400" b="1" dirty="0" smtClean="0">
                <a:latin typeface="Calibri" panose="020F0502020204030204" pitchFamily="34" charset="0"/>
                <a:cs typeface="Calibri" panose="020F0502020204030204" pitchFamily="34" charset="0"/>
              </a:rPr>
              <a:t>We can </a:t>
            </a:r>
            <a:r>
              <a:rPr lang="en-US" sz="2400" b="1" dirty="0">
                <a:latin typeface="Calibri" panose="020F0502020204030204" pitchFamily="34" charset="0"/>
                <a:cs typeface="Calibri" panose="020F0502020204030204" pitchFamily="34" charset="0"/>
              </a:rPr>
              <a:t>divide the data-link layer into two sublayers: </a:t>
            </a:r>
            <a:endParaRPr lang="en-US" sz="2400" b="1" dirty="0" smtClean="0">
              <a:latin typeface="Calibri" panose="020F0502020204030204" pitchFamily="34" charset="0"/>
              <a:cs typeface="Calibri" panose="020F0502020204030204" pitchFamily="34" charset="0"/>
            </a:endParaRPr>
          </a:p>
          <a:p>
            <a:pPr marL="342900" indent="-342900">
              <a:buFont typeface="Arial" charset="0"/>
              <a:buChar char="•"/>
            </a:pPr>
            <a:endParaRPr lang="en-US" sz="2400" b="1" dirty="0">
              <a:latin typeface="Calibri" panose="020F0502020204030204" pitchFamily="34" charset="0"/>
              <a:cs typeface="Calibri" panose="020F0502020204030204" pitchFamily="34" charset="0"/>
            </a:endParaRPr>
          </a:p>
          <a:p>
            <a:pPr marL="800100" lvl="1" indent="-342900">
              <a:buFont typeface="Arial" charset="0"/>
              <a:buChar char="•"/>
            </a:pPr>
            <a:r>
              <a:rPr lang="en-US" sz="2400" b="1" dirty="0">
                <a:latin typeface="Calibri" panose="020F0502020204030204" pitchFamily="34" charset="0"/>
                <a:cs typeface="Calibri" panose="020F0502020204030204" pitchFamily="34" charset="0"/>
              </a:rPr>
              <a:t>D</a:t>
            </a:r>
            <a:r>
              <a:rPr lang="en-US" sz="2400" b="1" dirty="0" smtClean="0">
                <a:latin typeface="Calibri" panose="020F0502020204030204" pitchFamily="34" charset="0"/>
                <a:cs typeface="Calibri" panose="020F0502020204030204" pitchFamily="34" charset="0"/>
              </a:rPr>
              <a:t>ata </a:t>
            </a:r>
            <a:r>
              <a:rPr lang="en-US" sz="2400" b="1" dirty="0">
                <a:latin typeface="Calibri" panose="020F0502020204030204" pitchFamily="34" charset="0"/>
                <a:cs typeface="Calibri" panose="020F0502020204030204" pitchFamily="34" charset="0"/>
              </a:rPr>
              <a:t>L</a:t>
            </a:r>
            <a:r>
              <a:rPr lang="en-US" sz="2400" b="1" dirty="0" smtClean="0">
                <a:latin typeface="Calibri" panose="020F0502020204030204" pitchFamily="34" charset="0"/>
                <a:cs typeface="Calibri" panose="020F0502020204030204" pitchFamily="34" charset="0"/>
              </a:rPr>
              <a:t>ink </a:t>
            </a:r>
            <a:r>
              <a:rPr lang="en-US" sz="2400" b="1" dirty="0">
                <a:latin typeface="Calibri" panose="020F0502020204030204" pitchFamily="34" charset="0"/>
                <a:cs typeface="Calibri" panose="020F0502020204030204" pitchFamily="34" charset="0"/>
              </a:rPr>
              <a:t>C</a:t>
            </a:r>
            <a:r>
              <a:rPr lang="en-US" sz="2400" b="1" dirty="0" smtClean="0">
                <a:latin typeface="Calibri" panose="020F0502020204030204" pitchFamily="34" charset="0"/>
                <a:cs typeface="Calibri" panose="020F0502020204030204" pitchFamily="34" charset="0"/>
              </a:rPr>
              <a:t>ontrol </a:t>
            </a:r>
            <a:r>
              <a:rPr lang="en-US" sz="2400" b="1" dirty="0">
                <a:latin typeface="Calibri" panose="020F0502020204030204" pitchFamily="34" charset="0"/>
                <a:cs typeface="Calibri" panose="020F0502020204030204" pitchFamily="34" charset="0"/>
              </a:rPr>
              <a:t>(</a:t>
            </a:r>
            <a:r>
              <a:rPr lang="en-US" sz="2400" b="1" dirty="0" smtClean="0">
                <a:latin typeface="Calibri" panose="020F0502020204030204" pitchFamily="34" charset="0"/>
                <a:cs typeface="Calibri" panose="020F0502020204030204" pitchFamily="34" charset="0"/>
              </a:rPr>
              <a:t>DLC)</a:t>
            </a:r>
          </a:p>
          <a:p>
            <a:pPr marL="800100" lvl="1" indent="-342900">
              <a:buFont typeface="Arial" charset="0"/>
              <a:buChar char="•"/>
            </a:pPr>
            <a:endParaRPr lang="en-US" sz="2400" b="1" dirty="0">
              <a:latin typeface="Calibri" panose="020F0502020204030204" pitchFamily="34" charset="0"/>
              <a:cs typeface="Calibri" panose="020F0502020204030204" pitchFamily="34" charset="0"/>
            </a:endParaRPr>
          </a:p>
          <a:p>
            <a:pPr marL="800100" lvl="1" indent="-342900">
              <a:buFont typeface="Arial" charset="0"/>
              <a:buChar char="•"/>
            </a:pPr>
            <a:r>
              <a:rPr lang="en-US" sz="2400" b="1" dirty="0">
                <a:latin typeface="Calibri" panose="020F0502020204030204" pitchFamily="34" charset="0"/>
                <a:cs typeface="Calibri" panose="020F0502020204030204" pitchFamily="34" charset="0"/>
              </a:rPr>
              <a:t>M</a:t>
            </a:r>
            <a:r>
              <a:rPr lang="en-US" sz="2400" b="1" dirty="0" smtClean="0">
                <a:latin typeface="Calibri" panose="020F0502020204030204" pitchFamily="34" charset="0"/>
                <a:cs typeface="Calibri" panose="020F0502020204030204" pitchFamily="34" charset="0"/>
              </a:rPr>
              <a:t>edia </a:t>
            </a:r>
            <a:r>
              <a:rPr lang="en-US" sz="2400" b="1" dirty="0">
                <a:latin typeface="Calibri" panose="020F0502020204030204" pitchFamily="34" charset="0"/>
                <a:cs typeface="Calibri" panose="020F0502020204030204" pitchFamily="34" charset="0"/>
              </a:rPr>
              <a:t>A</a:t>
            </a:r>
            <a:r>
              <a:rPr lang="en-US" sz="2400" b="1" dirty="0" smtClean="0">
                <a:latin typeface="Calibri" panose="020F0502020204030204" pitchFamily="34" charset="0"/>
                <a:cs typeface="Calibri" panose="020F0502020204030204" pitchFamily="34" charset="0"/>
              </a:rPr>
              <a:t>ccess </a:t>
            </a:r>
            <a:r>
              <a:rPr lang="en-US" sz="2400" b="1" dirty="0">
                <a:latin typeface="Calibri" panose="020F0502020204030204" pitchFamily="34" charset="0"/>
                <a:cs typeface="Calibri" panose="020F0502020204030204" pitchFamily="34" charset="0"/>
              </a:rPr>
              <a:t>C</a:t>
            </a:r>
            <a:r>
              <a:rPr lang="en-US" sz="2400" b="1" dirty="0" smtClean="0">
                <a:latin typeface="Calibri" panose="020F0502020204030204" pitchFamily="34" charset="0"/>
                <a:cs typeface="Calibri" panose="020F0502020204030204" pitchFamily="34" charset="0"/>
              </a:rPr>
              <a:t>ontrol </a:t>
            </a:r>
            <a:r>
              <a:rPr lang="en-US" sz="2400" b="1" dirty="0">
                <a:latin typeface="Calibri" panose="020F0502020204030204" pitchFamily="34" charset="0"/>
                <a:cs typeface="Calibri" panose="020F0502020204030204" pitchFamily="34" charset="0"/>
              </a:rPr>
              <a:t>(</a:t>
            </a:r>
            <a:r>
              <a:rPr lang="en-US" sz="2400" b="1" dirty="0" smtClean="0">
                <a:latin typeface="Calibri" panose="020F0502020204030204" pitchFamily="34" charset="0"/>
                <a:cs typeface="Calibri" panose="020F0502020204030204" pitchFamily="34" charset="0"/>
              </a:rPr>
              <a:t>MAC)</a:t>
            </a:r>
          </a:p>
          <a:p>
            <a:pPr marL="800100" lvl="1" indent="-342900">
              <a:buFont typeface="Arial" charset="0"/>
              <a:buChar char="•"/>
            </a:pPr>
            <a:endParaRPr lang="en-US" sz="2400" b="1" dirty="0">
              <a:latin typeface="Calibri" panose="020F0502020204030204" pitchFamily="34" charset="0"/>
              <a:cs typeface="Calibri" panose="020F0502020204030204" pitchFamily="34" charset="0"/>
            </a:endParaRPr>
          </a:p>
        </p:txBody>
      </p:sp>
      <p:sp>
        <p:nvSpPr>
          <p:cNvPr id="4"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a:solidFill>
                  <a:schemeClr val="bg1"/>
                </a:solidFill>
                <a:latin typeface="Calibri" panose="020F0502020204030204" pitchFamily="34" charset="0"/>
                <a:cs typeface="Calibri" panose="020F0502020204030204" pitchFamily="34" charset="0"/>
              </a:rPr>
              <a:t>Two </a:t>
            </a:r>
            <a:r>
              <a:rPr lang="en-US" sz="3000" b="1" dirty="0" smtClean="0">
                <a:solidFill>
                  <a:schemeClr val="bg1"/>
                </a:solidFill>
                <a:latin typeface="Calibri" panose="020F0502020204030204" pitchFamily="34" charset="0"/>
                <a:cs typeface="Calibri" panose="020F0502020204030204" pitchFamily="34" charset="0"/>
              </a:rPr>
              <a:t>Sublayers of Data-Link Layer</a:t>
            </a:r>
            <a:endParaRPr lang="en-US" sz="3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90027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Dividing </a:t>
            </a:r>
            <a:r>
              <a:rPr lang="en-US" sz="3000" b="1" dirty="0">
                <a:solidFill>
                  <a:schemeClr val="bg1"/>
                </a:solidFill>
                <a:latin typeface="Calibri" panose="020F0502020204030204" pitchFamily="34" charset="0"/>
                <a:cs typeface="Calibri" panose="020F0502020204030204" pitchFamily="34" charset="0"/>
              </a:rPr>
              <a:t>the data-link layer into two sublayers</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47338"/>
            <a:ext cx="4056063" cy="208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581400"/>
            <a:ext cx="4217474" cy="217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5059800" y="1197000"/>
              <a:ext cx="3418560" cy="2487600"/>
            </p14:xfrm>
          </p:contentPart>
        </mc:Choice>
        <mc:Fallback xmlns="">
          <p:pic>
            <p:nvPicPr>
              <p:cNvPr id="2" name="Ink 1"/>
              <p:cNvPicPr/>
              <p:nvPr/>
            </p:nvPicPr>
            <p:blipFill>
              <a:blip r:embed="rId5"/>
              <a:stretch>
                <a:fillRect/>
              </a:stretch>
            </p:blipFill>
            <p:spPr>
              <a:xfrm>
                <a:off x="5051880" y="1185480"/>
                <a:ext cx="3438000" cy="2502720"/>
              </a:xfrm>
              <a:prstGeom prst="rect">
                <a:avLst/>
              </a:prstGeom>
            </p:spPr>
          </p:pic>
        </mc:Fallback>
      </mc:AlternateContent>
    </p:spTree>
    <p:extLst>
      <p:ext uri="{BB962C8B-B14F-4D97-AF65-F5344CB8AC3E}">
        <p14:creationId xmlns:p14="http://schemas.microsoft.com/office/powerpoint/2010/main" val="3680627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2"/>
          <p:cNvSpPr/>
          <p:nvPr/>
        </p:nvSpPr>
        <p:spPr>
          <a:xfrm>
            <a:off x="4953000" y="990600"/>
            <a:ext cx="3733800" cy="480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buFont typeface="Arial" charset="0"/>
              <a:buChar char="•"/>
            </a:pPr>
            <a:r>
              <a:rPr lang="en-US" sz="2400" b="1" dirty="0" smtClean="0">
                <a:latin typeface="Calibri" panose="020F0502020204030204" pitchFamily="34" charset="0"/>
                <a:cs typeface="Calibri" panose="020F0502020204030204" pitchFamily="34" charset="0"/>
              </a:rPr>
              <a:t>IP </a:t>
            </a:r>
            <a:r>
              <a:rPr lang="en-US" sz="2400" b="1" dirty="0">
                <a:latin typeface="Calibri" panose="020F0502020204030204" pitchFamily="34" charset="0"/>
                <a:cs typeface="Calibri" panose="020F0502020204030204" pitchFamily="34" charset="0"/>
              </a:rPr>
              <a:t>addresses </a:t>
            </a:r>
            <a:r>
              <a:rPr lang="en-US" sz="2400" b="1" dirty="0" smtClean="0">
                <a:latin typeface="Calibri" panose="020F0502020204030204" pitchFamily="34" charset="0"/>
                <a:cs typeface="Calibri" panose="020F0502020204030204" pitchFamily="34" charset="0"/>
              </a:rPr>
              <a:t>are </a:t>
            </a:r>
            <a:r>
              <a:rPr lang="en-US" sz="2400" b="1" dirty="0">
                <a:latin typeface="Calibri" panose="020F0502020204030204" pitchFamily="34" charset="0"/>
                <a:cs typeface="Calibri" panose="020F0502020204030204" pitchFamily="34" charset="0"/>
              </a:rPr>
              <a:t>the identifiers at the network </a:t>
            </a:r>
            <a:r>
              <a:rPr lang="en-US" sz="2400" b="1" dirty="0" smtClean="0">
                <a:latin typeface="Calibri" panose="020F0502020204030204" pitchFamily="34" charset="0"/>
                <a:cs typeface="Calibri" panose="020F0502020204030204" pitchFamily="34" charset="0"/>
              </a:rPr>
              <a:t>layer</a:t>
            </a:r>
          </a:p>
          <a:p>
            <a:pPr marL="342900" indent="-342900">
              <a:buFont typeface="Arial" charset="0"/>
              <a:buChar char="•"/>
            </a:pPr>
            <a:endParaRPr lang="en-US" sz="2400" b="1" dirty="0">
              <a:latin typeface="Calibri" panose="020F0502020204030204" pitchFamily="34" charset="0"/>
              <a:cs typeface="Calibri" panose="020F0502020204030204" pitchFamily="34" charset="0"/>
            </a:endParaRPr>
          </a:p>
          <a:p>
            <a:pPr marL="342900" indent="-342900">
              <a:buFont typeface="Arial" charset="0"/>
              <a:buChar char="•"/>
            </a:pPr>
            <a:r>
              <a:rPr lang="en-US" sz="2400" b="1" dirty="0" smtClean="0">
                <a:latin typeface="Calibri" panose="020F0502020204030204" pitchFamily="34" charset="0"/>
                <a:cs typeface="Calibri" panose="020F0502020204030204" pitchFamily="34" charset="0"/>
              </a:rPr>
              <a:t>In Internet </a:t>
            </a:r>
            <a:r>
              <a:rPr lang="en-US" sz="2400" b="1" dirty="0">
                <a:latin typeface="Calibri" panose="020F0502020204030204" pitchFamily="34" charset="0"/>
                <a:cs typeface="Calibri" panose="020F0502020204030204" pitchFamily="34" charset="0"/>
              </a:rPr>
              <a:t>we cannot make a </a:t>
            </a:r>
            <a:r>
              <a:rPr lang="en-US" sz="2400" b="1" dirty="0" smtClean="0">
                <a:latin typeface="Calibri" panose="020F0502020204030204" pitchFamily="34" charset="0"/>
                <a:cs typeface="Calibri" panose="020F0502020204030204" pitchFamily="34" charset="0"/>
              </a:rPr>
              <a:t>packet </a:t>
            </a:r>
            <a:r>
              <a:rPr lang="en-US" sz="2400" b="1" dirty="0">
                <a:latin typeface="Calibri" panose="020F0502020204030204" pitchFamily="34" charset="0"/>
                <a:cs typeface="Calibri" panose="020F0502020204030204" pitchFamily="34" charset="0"/>
              </a:rPr>
              <a:t>reach its destination using only IP </a:t>
            </a:r>
            <a:r>
              <a:rPr lang="en-US" sz="2400" b="1" dirty="0" smtClean="0">
                <a:latin typeface="Calibri" panose="020F0502020204030204" pitchFamily="34" charset="0"/>
                <a:cs typeface="Calibri" panose="020F0502020204030204" pitchFamily="34" charset="0"/>
              </a:rPr>
              <a:t>addresses</a:t>
            </a:r>
          </a:p>
          <a:p>
            <a:pPr marL="342900" indent="-342900">
              <a:buFont typeface="Arial" charset="0"/>
              <a:buChar char="•"/>
            </a:pPr>
            <a:endParaRPr lang="en-US" sz="2400" b="1" dirty="0">
              <a:latin typeface="Calibri" panose="020F0502020204030204" pitchFamily="34" charset="0"/>
              <a:cs typeface="Calibri" panose="020F0502020204030204" pitchFamily="34" charset="0"/>
            </a:endParaRPr>
          </a:p>
          <a:p>
            <a:pPr marL="342900" indent="-342900">
              <a:buFont typeface="Arial" charset="0"/>
              <a:buChar char="•"/>
            </a:pPr>
            <a:r>
              <a:rPr lang="en-US" sz="2400" b="1" dirty="0">
                <a:latin typeface="Calibri" panose="020F0502020204030204" pitchFamily="34" charset="0"/>
                <a:cs typeface="Calibri" panose="020F0502020204030204" pitchFamily="34" charset="0"/>
              </a:rPr>
              <a:t>S</a:t>
            </a:r>
            <a:r>
              <a:rPr lang="en-US" sz="2400" b="1" dirty="0" smtClean="0">
                <a:latin typeface="Calibri" panose="020F0502020204030204" pitchFamily="34" charset="0"/>
                <a:cs typeface="Calibri" panose="020F0502020204030204" pitchFamily="34" charset="0"/>
              </a:rPr>
              <a:t>ource </a:t>
            </a:r>
            <a:r>
              <a:rPr lang="en-US" sz="2400" b="1" dirty="0">
                <a:latin typeface="Calibri" panose="020F0502020204030204" pitchFamily="34" charset="0"/>
                <a:cs typeface="Calibri" panose="020F0502020204030204" pitchFamily="34" charset="0"/>
              </a:rPr>
              <a:t>and destination IP addresses define the two ends but cannot define which links the packet  </a:t>
            </a:r>
            <a:r>
              <a:rPr lang="en-US" sz="2400" b="1" dirty="0" smtClean="0">
                <a:latin typeface="Calibri" panose="020F0502020204030204" pitchFamily="34" charset="0"/>
                <a:cs typeface="Calibri" panose="020F0502020204030204" pitchFamily="34" charset="0"/>
              </a:rPr>
              <a:t>will take</a:t>
            </a:r>
            <a:endParaRPr lang="en-US" sz="2400" b="1" dirty="0">
              <a:latin typeface="Calibri" panose="020F0502020204030204" pitchFamily="34" charset="0"/>
              <a:cs typeface="Calibri" panose="020F0502020204030204" pitchFamily="34" charset="0"/>
            </a:endParaRPr>
          </a:p>
        </p:txBody>
      </p:sp>
      <p:sp>
        <p:nvSpPr>
          <p:cNvPr id="4"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2800" b="1" dirty="0" smtClean="0">
                <a:solidFill>
                  <a:schemeClr val="bg1"/>
                </a:solidFill>
                <a:latin typeface="Calibri" panose="020F0502020204030204" pitchFamily="34" charset="0"/>
                <a:cs typeface="Calibri" panose="020F0502020204030204" pitchFamily="34" charset="0"/>
              </a:rPr>
              <a:t>Why LINK-LAYER ADDRESSING?</a:t>
            </a:r>
            <a:endParaRPr lang="en-US" sz="2800" b="1" i="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39624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0" y="32273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2400" b="1" dirty="0" smtClean="0">
                <a:solidFill>
                  <a:schemeClr val="bg1"/>
                </a:solidFill>
                <a:latin typeface="Calibri" panose="020F0502020204030204" pitchFamily="34" charset="0"/>
                <a:cs typeface="Calibri" panose="020F0502020204030204" pitchFamily="34" charset="0"/>
              </a:rPr>
              <a:t> </a:t>
            </a:r>
            <a:r>
              <a:rPr lang="en-US" sz="3000" b="1" dirty="0">
                <a:solidFill>
                  <a:schemeClr val="bg1"/>
                </a:solidFill>
                <a:latin typeface="Calibri" panose="020F0502020204030204" pitchFamily="34" charset="0"/>
                <a:cs typeface="Calibri" panose="020F0502020204030204" pitchFamily="34" charset="0"/>
              </a:rPr>
              <a:t>IP addresses </a:t>
            </a:r>
            <a:r>
              <a:rPr lang="en-US" sz="3000" b="1" dirty="0" smtClean="0">
                <a:solidFill>
                  <a:schemeClr val="bg1"/>
                </a:solidFill>
                <a:latin typeface="Calibri" panose="020F0502020204030204" pitchFamily="34" charset="0"/>
                <a:cs typeface="Calibri" panose="020F0502020204030204" pitchFamily="34" charset="0"/>
              </a:rPr>
              <a:t>&amp; Link-Layer </a:t>
            </a:r>
            <a:r>
              <a:rPr lang="en-US" sz="3000" b="1" dirty="0">
                <a:solidFill>
                  <a:schemeClr val="bg1"/>
                </a:solidFill>
                <a:latin typeface="Calibri" panose="020F0502020204030204" pitchFamily="34" charset="0"/>
                <a:cs typeface="Calibri" panose="020F0502020204030204" pitchFamily="34" charset="0"/>
              </a:rPr>
              <a:t>A</a:t>
            </a:r>
            <a:r>
              <a:rPr lang="en-US" sz="3000" b="1" dirty="0" smtClean="0">
                <a:solidFill>
                  <a:schemeClr val="bg1"/>
                </a:solidFill>
                <a:latin typeface="Calibri" panose="020F0502020204030204" pitchFamily="34" charset="0"/>
                <a:cs typeface="Calibri" panose="020F0502020204030204" pitchFamily="34" charset="0"/>
              </a:rPr>
              <a:t>ddresses </a:t>
            </a:r>
            <a:endParaRPr lang="en-US" sz="3000" b="1" dirty="0">
              <a:solidFill>
                <a:schemeClr val="bg1"/>
              </a:solidFill>
              <a:latin typeface="Calibri" panose="020F0502020204030204" pitchFamily="34" charset="0"/>
              <a:cs typeface="Calibri" panose="020F0502020204030204" pitchFamily="34" charset="0"/>
            </a:endParaRPr>
          </a:p>
        </p:txBody>
      </p:sp>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805" y="1048730"/>
            <a:ext cx="6600319"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7725" y="1810730"/>
            <a:ext cx="2357360" cy="626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501266"/>
            <a:ext cx="635349" cy="2355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7244" y="5483363"/>
            <a:ext cx="2357361" cy="664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393120" y="1080720"/>
              <a:ext cx="8489160" cy="4163760"/>
            </p14:xfrm>
          </p:contentPart>
        </mc:Choice>
        <mc:Fallback xmlns="">
          <p:pic>
            <p:nvPicPr>
              <p:cNvPr id="2" name="Ink 1"/>
              <p:cNvPicPr/>
              <p:nvPr/>
            </p:nvPicPr>
            <p:blipFill>
              <a:blip r:embed="rId7"/>
              <a:stretch>
                <a:fillRect/>
              </a:stretch>
            </p:blipFill>
            <p:spPr>
              <a:xfrm>
                <a:off x="383400" y="1068480"/>
                <a:ext cx="8510040" cy="4188600"/>
              </a:xfrm>
              <a:prstGeom prst="rect">
                <a:avLst/>
              </a:prstGeom>
            </p:spPr>
          </p:pic>
        </mc:Fallback>
      </mc:AlternateContent>
    </p:spTree>
    <p:extLst>
      <p:ext uri="{BB962C8B-B14F-4D97-AF65-F5344CB8AC3E}">
        <p14:creationId xmlns:p14="http://schemas.microsoft.com/office/powerpoint/2010/main" val="1265997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a:solidFill>
                  <a:schemeClr val="bg1"/>
                </a:solidFill>
                <a:latin typeface="Calibri" panose="020F0502020204030204" pitchFamily="34" charset="0"/>
                <a:cs typeface="Calibri" panose="020F0502020204030204" pitchFamily="34" charset="0"/>
              </a:rPr>
              <a:t>Three Types of addresses</a:t>
            </a:r>
          </a:p>
        </p:txBody>
      </p:sp>
      <p:sp>
        <p:nvSpPr>
          <p:cNvPr id="5" name="CustomShape 2"/>
          <p:cNvSpPr/>
          <p:nvPr/>
        </p:nvSpPr>
        <p:spPr>
          <a:xfrm>
            <a:off x="4953000" y="990600"/>
            <a:ext cx="3733800" cy="483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buFont typeface="Arial" charset="0"/>
              <a:buChar char="•"/>
            </a:pPr>
            <a:r>
              <a:rPr lang="en-US" sz="2400" b="1" dirty="0">
                <a:latin typeface="Calibri" panose="020F0502020204030204" pitchFamily="34" charset="0"/>
                <a:cs typeface="Calibri" panose="020F0502020204030204" pitchFamily="34" charset="0"/>
              </a:rPr>
              <a:t>Some link-layer protocols define three types of addresses: </a:t>
            </a:r>
            <a:endParaRPr lang="en-US" sz="2400" b="1" dirty="0" smtClean="0">
              <a:latin typeface="Calibri" panose="020F0502020204030204" pitchFamily="34" charset="0"/>
              <a:cs typeface="Calibri" panose="020F0502020204030204" pitchFamily="34" charset="0"/>
            </a:endParaRPr>
          </a:p>
          <a:p>
            <a:pPr marL="342900" indent="-342900">
              <a:buFont typeface="Arial" charset="0"/>
              <a:buChar char="•"/>
            </a:pPr>
            <a:endParaRPr lang="en-US" sz="2400" b="1" dirty="0">
              <a:latin typeface="Calibri" panose="020F0502020204030204" pitchFamily="34" charset="0"/>
              <a:cs typeface="Calibri" panose="020F0502020204030204" pitchFamily="34" charset="0"/>
            </a:endParaRPr>
          </a:p>
          <a:p>
            <a:pPr marL="342900" indent="-342900">
              <a:buFont typeface="Arial" charset="0"/>
              <a:buChar char="•"/>
            </a:pPr>
            <a:r>
              <a:rPr lang="en-US" sz="2400" b="1" dirty="0" smtClean="0">
                <a:latin typeface="Calibri" panose="020F0502020204030204" pitchFamily="34" charset="0"/>
                <a:cs typeface="Calibri" panose="020F0502020204030204" pitchFamily="34" charset="0"/>
              </a:rPr>
              <a:t>Unicast</a:t>
            </a:r>
          </a:p>
          <a:p>
            <a:pPr marL="342900" indent="-342900">
              <a:buFont typeface="Arial" charset="0"/>
              <a:buChar char="•"/>
            </a:pPr>
            <a:endParaRPr lang="en-US" sz="2400" b="1" dirty="0">
              <a:latin typeface="Calibri" panose="020F0502020204030204" pitchFamily="34" charset="0"/>
              <a:cs typeface="Calibri" panose="020F0502020204030204" pitchFamily="34" charset="0"/>
            </a:endParaRPr>
          </a:p>
          <a:p>
            <a:pPr marL="342900" indent="-342900">
              <a:buFont typeface="Arial" charset="0"/>
              <a:buChar char="•"/>
            </a:pPr>
            <a:r>
              <a:rPr lang="en-US" sz="2400" b="1" dirty="0" smtClean="0">
                <a:latin typeface="Calibri" panose="020F0502020204030204" pitchFamily="34" charset="0"/>
                <a:cs typeface="Calibri" panose="020F0502020204030204" pitchFamily="34" charset="0"/>
              </a:rPr>
              <a:t>Multicast </a:t>
            </a:r>
          </a:p>
          <a:p>
            <a:pPr marL="342900" indent="-342900">
              <a:buFont typeface="Arial" charset="0"/>
              <a:buChar char="•"/>
            </a:pPr>
            <a:endParaRPr lang="en-US" sz="2400" b="1" dirty="0">
              <a:latin typeface="Calibri" panose="020F0502020204030204" pitchFamily="34" charset="0"/>
              <a:cs typeface="Calibri" panose="020F0502020204030204" pitchFamily="34" charset="0"/>
            </a:endParaRPr>
          </a:p>
          <a:p>
            <a:pPr marL="342900" indent="-342900">
              <a:buFont typeface="Arial" charset="0"/>
              <a:buChar char="•"/>
            </a:pPr>
            <a:r>
              <a:rPr lang="en-US" sz="2400" b="1" dirty="0" smtClean="0">
                <a:latin typeface="Calibri" panose="020F0502020204030204" pitchFamily="34" charset="0"/>
                <a:cs typeface="Calibri" panose="020F0502020204030204" pitchFamily="34" charset="0"/>
              </a:rPr>
              <a:t>Broadcast</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69451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Example</a:t>
            </a:r>
            <a:endParaRPr lang="en-US" sz="3000" b="1" dirty="0">
              <a:solidFill>
                <a:schemeClr val="bg1"/>
              </a:solidFill>
              <a:latin typeface="Calibri" panose="020F0502020204030204" pitchFamily="34" charset="0"/>
              <a:cs typeface="Calibri" panose="020F0502020204030204" pitchFamily="34" charset="0"/>
            </a:endParaRPr>
          </a:p>
        </p:txBody>
      </p:sp>
      <p:sp>
        <p:nvSpPr>
          <p:cNvPr id="5" name="CustomShape 2"/>
          <p:cNvSpPr/>
          <p:nvPr/>
        </p:nvSpPr>
        <p:spPr>
          <a:xfrm>
            <a:off x="685800" y="1143000"/>
            <a:ext cx="7924800" cy="472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r>
              <a:rPr lang="en-US" sz="2400" b="1" dirty="0">
                <a:latin typeface="Calibri" panose="020F0502020204030204" pitchFamily="34" charset="0"/>
                <a:cs typeface="Calibri" panose="020F0502020204030204" pitchFamily="34" charset="0"/>
              </a:rPr>
              <a:t>T</a:t>
            </a:r>
            <a:r>
              <a:rPr lang="en-US" sz="2400" b="1" dirty="0" smtClean="0">
                <a:latin typeface="Calibri" panose="020F0502020204030204" pitchFamily="34" charset="0"/>
                <a:cs typeface="Calibri" panose="020F0502020204030204" pitchFamily="34" charset="0"/>
              </a:rPr>
              <a:t>he </a:t>
            </a:r>
            <a:r>
              <a:rPr lang="en-US" sz="2400" b="1" dirty="0">
                <a:latin typeface="Calibri" panose="020F0502020204030204" pitchFamily="34" charset="0"/>
                <a:cs typeface="Calibri" panose="020F0502020204030204" pitchFamily="34" charset="0"/>
              </a:rPr>
              <a:t>unicast link-layer addresses in the most common LAN, Ethernet, are 48 bits (six bytes) that are presented as 12 hexadecimal digits separated by colons; for example, the following is a link-layer address of a computer. The second digit needs to be an odd number.</a:t>
            </a:r>
            <a:endParaRPr lang="en-US" sz="2400" b="1" i="1" dirty="0">
              <a:latin typeface="Calibri" panose="020F0502020204030204" pitchFamily="34" charset="0"/>
              <a:cs typeface="Calibri" panose="020F0502020204030204" pitchFamily="34" charset="0"/>
            </a:endParaRPr>
          </a:p>
        </p:txBody>
      </p:sp>
      <p:sp>
        <p:nvSpPr>
          <p:cNvPr id="2" name="TextBox 1"/>
          <p:cNvSpPr txBox="1"/>
          <p:nvPr/>
        </p:nvSpPr>
        <p:spPr>
          <a:xfrm>
            <a:off x="2895600" y="4038600"/>
            <a:ext cx="3733800" cy="830997"/>
          </a:xfrm>
          <a:prstGeom prst="rect">
            <a:avLst/>
          </a:prstGeom>
          <a:noFill/>
        </p:spPr>
        <p:txBody>
          <a:bodyPr wrap="square" rtlCol="0">
            <a:spAutoFit/>
          </a:bodyPr>
          <a:lstStyle/>
          <a:p>
            <a:r>
              <a:rPr lang="en-US" sz="2400" b="1" dirty="0"/>
              <a:t>A</a:t>
            </a:r>
            <a:r>
              <a:rPr lang="en-US" sz="2400" b="1" dirty="0">
                <a:solidFill>
                  <a:srgbClr val="C00000"/>
                </a:solidFill>
              </a:rPr>
              <a:t>3</a:t>
            </a:r>
            <a:r>
              <a:rPr lang="en-US" sz="2400" b="1" dirty="0"/>
              <a:t>:34:45:11:92:F1</a:t>
            </a:r>
            <a:endParaRPr lang="en-US" sz="2400" b="1" i="1" dirty="0"/>
          </a:p>
          <a:p>
            <a:endParaRPr lang="en-US" sz="2400"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682920" y="1427040"/>
              <a:ext cx="7362720" cy="4235040"/>
            </p14:xfrm>
          </p:contentPart>
        </mc:Choice>
        <mc:Fallback xmlns="">
          <p:pic>
            <p:nvPicPr>
              <p:cNvPr id="3" name="Ink 2"/>
              <p:cNvPicPr/>
              <p:nvPr/>
            </p:nvPicPr>
            <p:blipFill>
              <a:blip r:embed="rId3"/>
              <a:stretch>
                <a:fillRect/>
              </a:stretch>
            </p:blipFill>
            <p:spPr>
              <a:xfrm>
                <a:off x="670680" y="1415160"/>
                <a:ext cx="7388280" cy="4259880"/>
              </a:xfrm>
              <a:prstGeom prst="rect">
                <a:avLst/>
              </a:prstGeom>
            </p:spPr>
          </p:pic>
        </mc:Fallback>
      </mc:AlternateContent>
    </p:spTree>
    <p:extLst>
      <p:ext uri="{BB962C8B-B14F-4D97-AF65-F5344CB8AC3E}">
        <p14:creationId xmlns:p14="http://schemas.microsoft.com/office/powerpoint/2010/main" val="36047398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Example</a:t>
            </a:r>
            <a:endParaRPr lang="en-US" sz="3000" b="1" dirty="0">
              <a:solidFill>
                <a:schemeClr val="bg1"/>
              </a:solidFill>
              <a:latin typeface="Calibri" panose="020F0502020204030204" pitchFamily="34" charset="0"/>
              <a:cs typeface="Calibri" panose="020F0502020204030204" pitchFamily="34" charset="0"/>
            </a:endParaRPr>
          </a:p>
        </p:txBody>
      </p:sp>
      <p:sp>
        <p:nvSpPr>
          <p:cNvPr id="5" name="CustomShape 2"/>
          <p:cNvSpPr/>
          <p:nvPr/>
        </p:nvSpPr>
        <p:spPr>
          <a:xfrm>
            <a:off x="685800" y="1143000"/>
            <a:ext cx="8001000" cy="472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r>
              <a:rPr lang="en-US" sz="2400" b="1" dirty="0" smtClean="0">
                <a:latin typeface="Calibri" panose="020F0502020204030204" pitchFamily="34" charset="0"/>
                <a:cs typeface="Calibri" panose="020F0502020204030204" pitchFamily="34" charset="0"/>
              </a:rPr>
              <a:t>The multicast </a:t>
            </a:r>
            <a:r>
              <a:rPr lang="en-US" sz="2400" b="1" dirty="0">
                <a:latin typeface="Calibri" panose="020F0502020204030204" pitchFamily="34" charset="0"/>
                <a:cs typeface="Calibri" panose="020F0502020204030204" pitchFamily="34" charset="0"/>
              </a:rPr>
              <a:t>link-layer addresses in the most common LAN, Ethernet, are 48 bits (six bytes) that are presented as 12 hexadecimal digits separated by colons. The second digit, however, needs to be an even number in hexadecimal. The following shows a</a:t>
            </a:r>
            <a:endParaRPr lang="en-US" sz="2400" b="1" i="1"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multicast address:</a:t>
            </a:r>
            <a:endParaRPr lang="en-US" sz="2400" b="1" i="1" dirty="0">
              <a:latin typeface="Calibri" panose="020F0502020204030204" pitchFamily="34" charset="0"/>
              <a:cs typeface="Calibri" panose="020F0502020204030204" pitchFamily="34" charset="0"/>
            </a:endParaRPr>
          </a:p>
        </p:txBody>
      </p:sp>
      <p:sp>
        <p:nvSpPr>
          <p:cNvPr id="2" name="TextBox 1"/>
          <p:cNvSpPr txBox="1"/>
          <p:nvPr/>
        </p:nvSpPr>
        <p:spPr>
          <a:xfrm>
            <a:off x="2704920" y="4038600"/>
            <a:ext cx="3733800" cy="830997"/>
          </a:xfrm>
          <a:prstGeom prst="rect">
            <a:avLst/>
          </a:prstGeom>
          <a:noFill/>
        </p:spPr>
        <p:txBody>
          <a:bodyPr wrap="square" rtlCol="0">
            <a:spAutoFit/>
          </a:bodyPr>
          <a:lstStyle/>
          <a:p>
            <a:r>
              <a:rPr lang="en-US" sz="2400" b="1" dirty="0" smtClean="0"/>
              <a:t>A</a:t>
            </a:r>
            <a:r>
              <a:rPr lang="en-US" sz="2400" b="1" dirty="0" smtClean="0">
                <a:solidFill>
                  <a:srgbClr val="C00000"/>
                </a:solidFill>
              </a:rPr>
              <a:t>2</a:t>
            </a:r>
            <a:r>
              <a:rPr lang="en-US" sz="2400" b="1" dirty="0" smtClean="0"/>
              <a:t>:34:45:11:92:F1</a:t>
            </a:r>
            <a:endParaRPr lang="en-US" sz="2400" b="1" i="1" dirty="0"/>
          </a:p>
          <a:p>
            <a:endParaRPr lang="en-US" sz="2400"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783000" y="1862280"/>
              <a:ext cx="7067520" cy="2736000"/>
            </p14:xfrm>
          </p:contentPart>
        </mc:Choice>
        <mc:Fallback xmlns="">
          <p:pic>
            <p:nvPicPr>
              <p:cNvPr id="3" name="Ink 2"/>
              <p:cNvPicPr/>
              <p:nvPr/>
            </p:nvPicPr>
            <p:blipFill>
              <a:blip r:embed="rId3"/>
              <a:stretch>
                <a:fillRect/>
              </a:stretch>
            </p:blipFill>
            <p:spPr>
              <a:xfrm>
                <a:off x="777240" y="1851120"/>
                <a:ext cx="7084440" cy="2759760"/>
              </a:xfrm>
              <a:prstGeom prst="rect">
                <a:avLst/>
              </a:prstGeom>
            </p:spPr>
          </p:pic>
        </mc:Fallback>
      </mc:AlternateContent>
    </p:spTree>
    <p:extLst>
      <p:ext uri="{BB962C8B-B14F-4D97-AF65-F5344CB8AC3E}">
        <p14:creationId xmlns:p14="http://schemas.microsoft.com/office/powerpoint/2010/main" val="32101198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Example</a:t>
            </a:r>
            <a:endParaRPr lang="en-US" sz="3000" b="1" dirty="0">
              <a:solidFill>
                <a:schemeClr val="bg1"/>
              </a:solidFill>
              <a:latin typeface="Calibri" panose="020F0502020204030204" pitchFamily="34" charset="0"/>
              <a:cs typeface="Calibri" panose="020F0502020204030204" pitchFamily="34" charset="0"/>
            </a:endParaRPr>
          </a:p>
        </p:txBody>
      </p:sp>
      <p:sp>
        <p:nvSpPr>
          <p:cNvPr id="5" name="CustomShape 2"/>
          <p:cNvSpPr/>
          <p:nvPr/>
        </p:nvSpPr>
        <p:spPr>
          <a:xfrm>
            <a:off x="762000" y="1143000"/>
            <a:ext cx="8077200" cy="472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r>
              <a:rPr lang="en-US" sz="2400" b="1" dirty="0">
                <a:latin typeface="Calibri" panose="020F0502020204030204" pitchFamily="34" charset="0"/>
                <a:cs typeface="Calibri" panose="020F0502020204030204" pitchFamily="34" charset="0"/>
              </a:rPr>
              <a:t>T</a:t>
            </a:r>
            <a:r>
              <a:rPr lang="en-US" sz="2400" b="1" dirty="0" smtClean="0">
                <a:latin typeface="Calibri" panose="020F0502020204030204" pitchFamily="34" charset="0"/>
                <a:cs typeface="Calibri" panose="020F0502020204030204" pitchFamily="34" charset="0"/>
              </a:rPr>
              <a:t>he </a:t>
            </a:r>
            <a:r>
              <a:rPr lang="en-US" sz="2400" b="1" dirty="0">
                <a:latin typeface="Calibri" panose="020F0502020204030204" pitchFamily="34" charset="0"/>
                <a:cs typeface="Calibri" panose="020F0502020204030204" pitchFamily="34" charset="0"/>
              </a:rPr>
              <a:t>broadcast link-layer addresses in the most common LAN, Ethernet, are 48 bits, all 1s, that are presented as 12 hexadecimal digits separated by colons. The following shows a broadcast address:</a:t>
            </a:r>
            <a:endParaRPr lang="en-US" sz="2400" b="1" i="1" dirty="0">
              <a:latin typeface="Calibri" panose="020F0502020204030204" pitchFamily="34" charset="0"/>
              <a:cs typeface="Calibri" panose="020F0502020204030204" pitchFamily="34" charset="0"/>
            </a:endParaRPr>
          </a:p>
        </p:txBody>
      </p:sp>
      <p:sp>
        <p:nvSpPr>
          <p:cNvPr id="2" name="TextBox 1"/>
          <p:cNvSpPr txBox="1"/>
          <p:nvPr/>
        </p:nvSpPr>
        <p:spPr>
          <a:xfrm>
            <a:off x="2704920" y="3886200"/>
            <a:ext cx="3733800" cy="830997"/>
          </a:xfrm>
          <a:prstGeom prst="rect">
            <a:avLst/>
          </a:prstGeom>
          <a:noFill/>
        </p:spPr>
        <p:txBody>
          <a:bodyPr wrap="square" rtlCol="0">
            <a:spAutoFit/>
          </a:bodyPr>
          <a:lstStyle/>
          <a:p>
            <a:r>
              <a:rPr lang="en-US" sz="2400" b="1" dirty="0" smtClean="0"/>
              <a:t>FF:FF:FF:FF:FF:FF</a:t>
            </a:r>
            <a:endParaRPr lang="en-US" sz="2400" b="1" i="1" dirty="0"/>
          </a:p>
          <a:p>
            <a:endParaRPr lang="en-US" sz="2400"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2531880" y="1477800"/>
              <a:ext cx="3051360" cy="2901960"/>
            </p14:xfrm>
          </p:contentPart>
        </mc:Choice>
        <mc:Fallback xmlns="">
          <p:pic>
            <p:nvPicPr>
              <p:cNvPr id="3" name="Ink 2"/>
              <p:cNvPicPr/>
              <p:nvPr/>
            </p:nvPicPr>
            <p:blipFill>
              <a:blip r:embed="rId3"/>
              <a:stretch>
                <a:fillRect/>
              </a:stretch>
            </p:blipFill>
            <p:spPr>
              <a:xfrm>
                <a:off x="2522160" y="1465920"/>
                <a:ext cx="3075120" cy="2921760"/>
              </a:xfrm>
              <a:prstGeom prst="rect">
                <a:avLst/>
              </a:prstGeom>
            </p:spPr>
          </p:pic>
        </mc:Fallback>
      </mc:AlternateContent>
    </p:spTree>
    <p:extLst>
      <p:ext uri="{BB962C8B-B14F-4D97-AF65-F5344CB8AC3E}">
        <p14:creationId xmlns:p14="http://schemas.microsoft.com/office/powerpoint/2010/main" val="21769799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Address Resolution Protocol (ARP)</a:t>
            </a:r>
            <a:endParaRPr lang="en-US" sz="3000" b="1" dirty="0">
              <a:solidFill>
                <a:schemeClr val="bg1"/>
              </a:solidFill>
              <a:latin typeface="Calibri" panose="020F0502020204030204" pitchFamily="34" charset="0"/>
              <a:cs typeface="Calibri" panose="020F0502020204030204" pitchFamily="34" charset="0"/>
            </a:endParaRPr>
          </a:p>
        </p:txBody>
      </p:sp>
      <p:sp>
        <p:nvSpPr>
          <p:cNvPr id="5" name="CustomShape 2"/>
          <p:cNvSpPr/>
          <p:nvPr/>
        </p:nvSpPr>
        <p:spPr>
          <a:xfrm>
            <a:off x="4953000" y="990600"/>
            <a:ext cx="3657600" cy="483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buFont typeface="Arial" charset="0"/>
              <a:buChar char="•"/>
            </a:pPr>
            <a:r>
              <a:rPr lang="en-US" sz="2400" b="1" dirty="0">
                <a:latin typeface="Calibri" panose="020F0502020204030204" pitchFamily="34" charset="0"/>
                <a:cs typeface="Calibri" panose="020F0502020204030204" pitchFamily="34" charset="0"/>
              </a:rPr>
              <a:t>Anytime a node has an IP </a:t>
            </a:r>
            <a:r>
              <a:rPr lang="en-US" sz="2400" b="1" dirty="0" smtClean="0">
                <a:latin typeface="Calibri" panose="020F0502020204030204" pitchFamily="34" charset="0"/>
                <a:cs typeface="Calibri" panose="020F0502020204030204" pitchFamily="34" charset="0"/>
              </a:rPr>
              <a:t>packet </a:t>
            </a:r>
            <a:r>
              <a:rPr lang="en-US" sz="2400" b="1" dirty="0">
                <a:latin typeface="Calibri" panose="020F0502020204030204" pitchFamily="34" charset="0"/>
                <a:cs typeface="Calibri" panose="020F0502020204030204" pitchFamily="34" charset="0"/>
              </a:rPr>
              <a:t>to send to another node in a link, it has the IP address of the receiving </a:t>
            </a:r>
            <a:r>
              <a:rPr lang="en-US" sz="2400" b="1" dirty="0" smtClean="0">
                <a:latin typeface="Calibri" panose="020F0502020204030204" pitchFamily="34" charset="0"/>
                <a:cs typeface="Calibri" panose="020F0502020204030204" pitchFamily="34" charset="0"/>
              </a:rPr>
              <a:t>node</a:t>
            </a:r>
          </a:p>
          <a:p>
            <a:pPr marL="342900" indent="-342900">
              <a:buFont typeface="Arial" charset="0"/>
              <a:buChar char="•"/>
            </a:pPr>
            <a:endParaRPr lang="en-US" sz="2400" b="1" dirty="0">
              <a:latin typeface="Calibri" panose="020F0502020204030204" pitchFamily="34" charset="0"/>
              <a:cs typeface="Calibri" panose="020F0502020204030204" pitchFamily="34" charset="0"/>
            </a:endParaRPr>
          </a:p>
          <a:p>
            <a:pPr marL="342900" indent="-342900">
              <a:buFont typeface="Arial" charset="0"/>
              <a:buChar char="•"/>
            </a:pPr>
            <a:r>
              <a:rPr lang="en-US" sz="2400" b="1" dirty="0" smtClean="0">
                <a:latin typeface="Calibri" panose="020F0502020204030204" pitchFamily="34" charset="0"/>
                <a:cs typeface="Calibri" panose="020F0502020204030204" pitchFamily="34" charset="0"/>
              </a:rPr>
              <a:t>IP </a:t>
            </a:r>
            <a:r>
              <a:rPr lang="en-US" sz="2400" b="1" dirty="0">
                <a:latin typeface="Calibri" panose="020F0502020204030204" pitchFamily="34" charset="0"/>
                <a:cs typeface="Calibri" panose="020F0502020204030204" pitchFamily="34" charset="0"/>
              </a:rPr>
              <a:t>address of the next node is not helpful in moving a frame through a link; we need the link-layer address of the next </a:t>
            </a:r>
            <a:r>
              <a:rPr lang="en-US" sz="2400" b="1" dirty="0" smtClean="0">
                <a:latin typeface="Calibri" panose="020F0502020204030204" pitchFamily="34" charset="0"/>
                <a:cs typeface="Calibri" panose="020F0502020204030204" pitchFamily="34" charset="0"/>
              </a:rPr>
              <a:t>node</a:t>
            </a:r>
          </a:p>
          <a:p>
            <a:pPr marL="342900" indent="-342900">
              <a:buFont typeface="Arial" charset="0"/>
              <a:buChar char="•"/>
            </a:pP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0974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Address Resolution Protocol (ARP)</a:t>
            </a:r>
            <a:endParaRPr lang="en-US" sz="3000" b="1" dirty="0">
              <a:solidFill>
                <a:schemeClr val="bg1"/>
              </a:solidFill>
              <a:latin typeface="Calibri" panose="020F0502020204030204" pitchFamily="34" charset="0"/>
              <a:cs typeface="Calibri" panose="020F0502020204030204" pitchFamily="34" charset="0"/>
            </a:endParaRPr>
          </a:p>
        </p:txBody>
      </p:sp>
      <p:sp>
        <p:nvSpPr>
          <p:cNvPr id="5" name="CustomShape 2"/>
          <p:cNvSpPr/>
          <p:nvPr/>
        </p:nvSpPr>
        <p:spPr>
          <a:xfrm>
            <a:off x="4953000" y="990600"/>
            <a:ext cx="3657600" cy="483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buFont typeface="Arial" charset="0"/>
              <a:buChar char="•"/>
            </a:pPr>
            <a:endParaRPr lang="en-US" sz="1100" b="1" dirty="0">
              <a:latin typeface="Calibri" panose="020F0502020204030204" pitchFamily="34" charset="0"/>
              <a:cs typeface="Calibri" panose="020F0502020204030204" pitchFamily="34" charset="0"/>
            </a:endParaRPr>
          </a:p>
          <a:p>
            <a:pPr marL="342900" indent="-342900">
              <a:buFont typeface="Arial" charset="0"/>
              <a:buChar char="•"/>
            </a:pPr>
            <a:r>
              <a:rPr lang="en-US" sz="2400" b="1" dirty="0" smtClean="0">
                <a:latin typeface="Calibri" panose="020F0502020204030204" pitchFamily="34" charset="0"/>
                <a:cs typeface="Calibri" panose="020F0502020204030204" pitchFamily="34" charset="0"/>
              </a:rPr>
              <a:t>We need </a:t>
            </a:r>
            <a:r>
              <a:rPr lang="en-US" sz="2400" b="1" dirty="0">
                <a:latin typeface="Calibri" panose="020F0502020204030204" pitchFamily="34" charset="0"/>
                <a:cs typeface="Calibri" panose="020F0502020204030204" pitchFamily="34" charset="0"/>
              </a:rPr>
              <a:t>Address Resolution Protocol (ARP</a:t>
            </a:r>
            <a:r>
              <a:rPr lang="en-US" sz="2400" b="1" dirty="0" smtClean="0">
                <a:latin typeface="Calibri" panose="020F0502020204030204" pitchFamily="34" charset="0"/>
                <a:cs typeface="Calibri" panose="020F0502020204030204" pitchFamily="34" charset="0"/>
              </a:rPr>
              <a:t>)</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6271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Communication </a:t>
            </a:r>
            <a:r>
              <a:rPr lang="en-US" sz="3000" b="1" dirty="0">
                <a:solidFill>
                  <a:schemeClr val="bg1"/>
                </a:solidFill>
                <a:latin typeface="Calibri" panose="020F0502020204030204" pitchFamily="34" charset="0"/>
                <a:cs typeface="Calibri" panose="020F0502020204030204" pitchFamily="34" charset="0"/>
              </a:rPr>
              <a:t>at the </a:t>
            </a:r>
            <a:r>
              <a:rPr lang="en-US" sz="3000" b="1" dirty="0" smtClean="0">
                <a:solidFill>
                  <a:schemeClr val="bg1"/>
                </a:solidFill>
                <a:latin typeface="Calibri" panose="020F0502020204030204" pitchFamily="34" charset="0"/>
                <a:cs typeface="Calibri" panose="020F0502020204030204" pitchFamily="34" charset="0"/>
              </a:rPr>
              <a:t>Data-Link </a:t>
            </a:r>
            <a:r>
              <a:rPr lang="en-US" sz="3000" b="1" dirty="0">
                <a:solidFill>
                  <a:schemeClr val="bg1"/>
                </a:solidFill>
                <a:latin typeface="Calibri" panose="020F0502020204030204" pitchFamily="34" charset="0"/>
                <a:cs typeface="Calibri" panose="020F0502020204030204" pitchFamily="34" charset="0"/>
              </a:rPr>
              <a:t>L</a:t>
            </a:r>
            <a:r>
              <a:rPr lang="en-US" sz="3000" b="1" dirty="0" smtClean="0">
                <a:solidFill>
                  <a:schemeClr val="bg1"/>
                </a:solidFill>
                <a:latin typeface="Calibri" panose="020F0502020204030204" pitchFamily="34" charset="0"/>
                <a:cs typeface="Calibri" panose="020F0502020204030204" pitchFamily="34" charset="0"/>
              </a:rPr>
              <a:t>ayer</a:t>
            </a:r>
            <a:endParaRPr lang="en-US" sz="3000" b="1" dirty="0">
              <a:solidFill>
                <a:schemeClr val="bg1"/>
              </a:solidFill>
              <a:latin typeface="Calibri" panose="020F0502020204030204" pitchFamily="34" charset="0"/>
              <a:cs typeface="Calibri" panose="020F0502020204030204" pitchFamily="34" charset="0"/>
            </a:endParaRPr>
          </a:p>
        </p:txBody>
      </p:sp>
      <p:pic>
        <p:nvPicPr>
          <p:cNvPr id="3"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1098578"/>
            <a:ext cx="4419600" cy="499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6300" y="1679469"/>
            <a:ext cx="1859740" cy="437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47791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Position </a:t>
            </a:r>
            <a:r>
              <a:rPr lang="en-US" sz="3000" b="1" dirty="0">
                <a:solidFill>
                  <a:schemeClr val="bg1"/>
                </a:solidFill>
                <a:latin typeface="Calibri" panose="020F0502020204030204" pitchFamily="34" charset="0"/>
                <a:cs typeface="Calibri" panose="020F0502020204030204" pitchFamily="34" charset="0"/>
              </a:rPr>
              <a:t>of ARP in TCP/IP protocol suite</a:t>
            </a:r>
          </a:p>
        </p:txBody>
      </p:sp>
      <p:pic>
        <p:nvPicPr>
          <p:cNvPr id="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195" y="2438400"/>
            <a:ext cx="6953250"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069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Address Resolution Protocol (ARP)</a:t>
            </a:r>
            <a:endParaRPr lang="en-US" sz="3000" b="1" dirty="0">
              <a:solidFill>
                <a:schemeClr val="bg1"/>
              </a:solidFill>
              <a:latin typeface="Calibri" panose="020F0502020204030204" pitchFamily="34" charset="0"/>
              <a:cs typeface="Calibri" panose="020F0502020204030204" pitchFamily="34" charset="0"/>
            </a:endParaRPr>
          </a:p>
        </p:txBody>
      </p:sp>
      <p:sp>
        <p:nvSpPr>
          <p:cNvPr id="5" name="CustomShape 2"/>
          <p:cNvSpPr/>
          <p:nvPr/>
        </p:nvSpPr>
        <p:spPr>
          <a:xfrm>
            <a:off x="4953000" y="990600"/>
            <a:ext cx="3657600" cy="483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buFont typeface="Arial" charset="0"/>
              <a:buChar char="•"/>
            </a:pPr>
            <a:r>
              <a:rPr lang="en-US" sz="2400" b="1" dirty="0">
                <a:latin typeface="Calibri" panose="020F0502020204030204" pitchFamily="34" charset="0"/>
                <a:cs typeface="Calibri" panose="020F0502020204030204" pitchFamily="34" charset="0"/>
              </a:rPr>
              <a:t>Anytime a node has an IP </a:t>
            </a:r>
            <a:r>
              <a:rPr lang="en-US" sz="2400" b="1" dirty="0" smtClean="0">
                <a:latin typeface="Calibri" panose="020F0502020204030204" pitchFamily="34" charset="0"/>
                <a:cs typeface="Calibri" panose="020F0502020204030204" pitchFamily="34" charset="0"/>
              </a:rPr>
              <a:t>packet </a:t>
            </a:r>
            <a:r>
              <a:rPr lang="en-US" sz="2400" b="1" dirty="0">
                <a:latin typeface="Calibri" panose="020F0502020204030204" pitchFamily="34" charset="0"/>
                <a:cs typeface="Calibri" panose="020F0502020204030204" pitchFamily="34" charset="0"/>
              </a:rPr>
              <a:t>to send to another node in a link, it has the IP address of the receiving </a:t>
            </a:r>
            <a:r>
              <a:rPr lang="en-US" sz="2400" b="1" dirty="0" smtClean="0">
                <a:latin typeface="Calibri" panose="020F0502020204030204" pitchFamily="34" charset="0"/>
                <a:cs typeface="Calibri" panose="020F0502020204030204" pitchFamily="34" charset="0"/>
              </a:rPr>
              <a:t>node</a:t>
            </a:r>
          </a:p>
          <a:p>
            <a:pPr marL="342900" indent="-342900">
              <a:buFont typeface="Arial" charset="0"/>
              <a:buChar char="•"/>
            </a:pPr>
            <a:endParaRPr lang="en-US" sz="2400" b="1" dirty="0">
              <a:latin typeface="Calibri" panose="020F0502020204030204" pitchFamily="34" charset="0"/>
              <a:cs typeface="Calibri" panose="020F0502020204030204" pitchFamily="34" charset="0"/>
            </a:endParaRPr>
          </a:p>
          <a:p>
            <a:pPr marL="342900" indent="-342900">
              <a:buFont typeface="Arial" charset="0"/>
              <a:buChar char="•"/>
            </a:pPr>
            <a:r>
              <a:rPr lang="en-US" sz="2400" b="1" dirty="0" smtClean="0">
                <a:latin typeface="Calibri" panose="020F0502020204030204" pitchFamily="34" charset="0"/>
                <a:cs typeface="Calibri" panose="020F0502020204030204" pitchFamily="34" charset="0"/>
              </a:rPr>
              <a:t>IP </a:t>
            </a:r>
            <a:r>
              <a:rPr lang="en-US" sz="2400" b="1" dirty="0">
                <a:latin typeface="Calibri" panose="020F0502020204030204" pitchFamily="34" charset="0"/>
                <a:cs typeface="Calibri" panose="020F0502020204030204" pitchFamily="34" charset="0"/>
              </a:rPr>
              <a:t>address of the next node is not helpful in moving a frame through a link; we need the link-layer address of the next </a:t>
            </a:r>
            <a:r>
              <a:rPr lang="en-US" sz="2400" b="1" dirty="0" smtClean="0">
                <a:latin typeface="Calibri" panose="020F0502020204030204" pitchFamily="34" charset="0"/>
                <a:cs typeface="Calibri" panose="020F0502020204030204" pitchFamily="34" charset="0"/>
              </a:rPr>
              <a:t>node</a:t>
            </a:r>
          </a:p>
          <a:p>
            <a:pPr marL="342900" indent="-342900">
              <a:buFont typeface="Arial" charset="0"/>
              <a:buChar char="•"/>
            </a:pP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88526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ARP </a:t>
            </a:r>
            <a:r>
              <a:rPr lang="en-US" sz="3000" b="1" dirty="0">
                <a:solidFill>
                  <a:schemeClr val="bg1"/>
                </a:solidFill>
                <a:latin typeface="Calibri" panose="020F0502020204030204" pitchFamily="34" charset="0"/>
                <a:cs typeface="Calibri" panose="020F0502020204030204" pitchFamily="34" charset="0"/>
              </a:rPr>
              <a:t>O</a:t>
            </a:r>
            <a:r>
              <a:rPr lang="en-US" sz="3000" b="1" dirty="0" smtClean="0">
                <a:solidFill>
                  <a:schemeClr val="bg1"/>
                </a:solidFill>
                <a:latin typeface="Calibri" panose="020F0502020204030204" pitchFamily="34" charset="0"/>
                <a:cs typeface="Calibri" panose="020F0502020204030204" pitchFamily="34" charset="0"/>
              </a:rPr>
              <a:t>peration</a:t>
            </a:r>
            <a:endParaRPr lang="en-US" sz="3000" b="1" dirty="0">
              <a:solidFill>
                <a:schemeClr val="bg1"/>
              </a:solidFill>
              <a:latin typeface="Calibri" panose="020F0502020204030204" pitchFamily="34" charset="0"/>
              <a:cs typeface="Calibri" panose="020F0502020204030204" pitchFamily="34" charset="0"/>
            </a:endParaRPr>
          </a:p>
        </p:txBody>
      </p:sp>
      <p:pic>
        <p:nvPicPr>
          <p:cNvPr id="3"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2738" y="990600"/>
            <a:ext cx="7138240" cy="2324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3429000"/>
            <a:ext cx="7162658" cy="23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069200" y="1132920"/>
              <a:ext cx="7880400" cy="5471280"/>
            </p14:xfrm>
          </p:contentPart>
        </mc:Choice>
        <mc:Fallback xmlns="">
          <p:pic>
            <p:nvPicPr>
              <p:cNvPr id="2" name="Ink 1"/>
              <p:cNvPicPr/>
              <p:nvPr/>
            </p:nvPicPr>
            <p:blipFill>
              <a:blip r:embed="rId5"/>
              <a:stretch>
                <a:fillRect/>
              </a:stretch>
            </p:blipFill>
            <p:spPr>
              <a:xfrm>
                <a:off x="1062720" y="1119600"/>
                <a:ext cx="7895520" cy="5493960"/>
              </a:xfrm>
              <a:prstGeom prst="rect">
                <a:avLst/>
              </a:prstGeom>
            </p:spPr>
          </p:pic>
        </mc:Fallback>
      </mc:AlternateContent>
    </p:spTree>
    <p:extLst>
      <p:ext uri="{BB962C8B-B14F-4D97-AF65-F5344CB8AC3E}">
        <p14:creationId xmlns:p14="http://schemas.microsoft.com/office/powerpoint/2010/main" val="34762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Address Resolution Protocol (ARP)</a:t>
            </a:r>
            <a:endParaRPr lang="en-US" sz="3000" b="1" dirty="0">
              <a:solidFill>
                <a:schemeClr val="bg1"/>
              </a:solidFill>
              <a:latin typeface="Calibri" panose="020F0502020204030204" pitchFamily="34" charset="0"/>
              <a:cs typeface="Calibri" panose="020F0502020204030204" pitchFamily="34" charset="0"/>
            </a:endParaRPr>
          </a:p>
        </p:txBody>
      </p:sp>
      <p:sp>
        <p:nvSpPr>
          <p:cNvPr id="5" name="CustomShape 2"/>
          <p:cNvSpPr/>
          <p:nvPr/>
        </p:nvSpPr>
        <p:spPr>
          <a:xfrm>
            <a:off x="4953000" y="990600"/>
            <a:ext cx="3657600" cy="483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buFont typeface="Arial" charset="0"/>
              <a:buChar char="•"/>
            </a:pPr>
            <a:r>
              <a:rPr lang="en-US" sz="2400" b="1" dirty="0">
                <a:latin typeface="Calibri" panose="020F0502020204030204" pitchFamily="34" charset="0"/>
                <a:cs typeface="Calibri" panose="020F0502020204030204" pitchFamily="34" charset="0"/>
              </a:rPr>
              <a:t>Anytime a node has an IP </a:t>
            </a:r>
            <a:r>
              <a:rPr lang="en-US" sz="2400" b="1" dirty="0" smtClean="0">
                <a:latin typeface="Calibri" panose="020F0502020204030204" pitchFamily="34" charset="0"/>
                <a:cs typeface="Calibri" panose="020F0502020204030204" pitchFamily="34" charset="0"/>
              </a:rPr>
              <a:t>packet </a:t>
            </a:r>
            <a:r>
              <a:rPr lang="en-US" sz="2400" b="1" dirty="0">
                <a:latin typeface="Calibri" panose="020F0502020204030204" pitchFamily="34" charset="0"/>
                <a:cs typeface="Calibri" panose="020F0502020204030204" pitchFamily="34" charset="0"/>
              </a:rPr>
              <a:t>to send to another node in a link, it has the IP address of the receiving </a:t>
            </a:r>
            <a:r>
              <a:rPr lang="en-US" sz="2400" b="1" dirty="0" smtClean="0">
                <a:latin typeface="Calibri" panose="020F0502020204030204" pitchFamily="34" charset="0"/>
                <a:cs typeface="Calibri" panose="020F0502020204030204" pitchFamily="34" charset="0"/>
              </a:rPr>
              <a:t>node</a:t>
            </a:r>
          </a:p>
          <a:p>
            <a:pPr marL="342900" indent="-342900">
              <a:buFont typeface="Arial" charset="0"/>
              <a:buChar char="•"/>
            </a:pPr>
            <a:endParaRPr lang="en-US" sz="2400" b="1" dirty="0">
              <a:latin typeface="Calibri" panose="020F0502020204030204" pitchFamily="34" charset="0"/>
              <a:cs typeface="Calibri" panose="020F0502020204030204" pitchFamily="34" charset="0"/>
            </a:endParaRPr>
          </a:p>
          <a:p>
            <a:pPr marL="342900" indent="-342900">
              <a:buFont typeface="Arial" charset="0"/>
              <a:buChar char="•"/>
            </a:pPr>
            <a:r>
              <a:rPr lang="en-US" sz="2400" b="1" dirty="0" smtClean="0">
                <a:latin typeface="Calibri" panose="020F0502020204030204" pitchFamily="34" charset="0"/>
                <a:cs typeface="Calibri" panose="020F0502020204030204" pitchFamily="34" charset="0"/>
              </a:rPr>
              <a:t>IP </a:t>
            </a:r>
            <a:r>
              <a:rPr lang="en-US" sz="2400" b="1" dirty="0">
                <a:latin typeface="Calibri" panose="020F0502020204030204" pitchFamily="34" charset="0"/>
                <a:cs typeface="Calibri" panose="020F0502020204030204" pitchFamily="34" charset="0"/>
              </a:rPr>
              <a:t>address of the next node is not helpful in moving a frame through a link; we need the link-layer address of the next </a:t>
            </a:r>
            <a:r>
              <a:rPr lang="en-US" sz="2400" b="1" dirty="0" smtClean="0">
                <a:latin typeface="Calibri" panose="020F0502020204030204" pitchFamily="34" charset="0"/>
                <a:cs typeface="Calibri" panose="020F0502020204030204" pitchFamily="34" charset="0"/>
              </a:rPr>
              <a:t>node</a:t>
            </a:r>
          </a:p>
          <a:p>
            <a:pPr marL="342900" indent="-342900">
              <a:buFont typeface="Arial" charset="0"/>
              <a:buChar char="•"/>
            </a:pP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21580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ARP </a:t>
            </a:r>
            <a:r>
              <a:rPr lang="en-US" sz="3000" b="1" dirty="0">
                <a:solidFill>
                  <a:schemeClr val="bg1"/>
                </a:solidFill>
                <a:latin typeface="Calibri" panose="020F0502020204030204" pitchFamily="34" charset="0"/>
                <a:cs typeface="Calibri" panose="020F0502020204030204" pitchFamily="34" charset="0"/>
              </a:rPr>
              <a:t>P</a:t>
            </a:r>
            <a:r>
              <a:rPr lang="en-US" sz="3000" b="1" dirty="0" smtClean="0">
                <a:solidFill>
                  <a:schemeClr val="bg1"/>
                </a:solidFill>
                <a:latin typeface="Calibri" panose="020F0502020204030204" pitchFamily="34" charset="0"/>
                <a:cs typeface="Calibri" panose="020F0502020204030204" pitchFamily="34" charset="0"/>
              </a:rPr>
              <a:t>acket</a:t>
            </a:r>
            <a:endParaRPr lang="en-US" sz="3000" b="1" dirty="0">
              <a:solidFill>
                <a:schemeClr val="bg1"/>
              </a:solidFill>
              <a:latin typeface="Calibri" panose="020F0502020204030204" pitchFamily="34" charset="0"/>
              <a:cs typeface="Calibri" panose="020F0502020204030204" pitchFamily="34" charset="0"/>
            </a:endParaRPr>
          </a:p>
        </p:txBody>
      </p:sp>
      <p:pic>
        <p:nvPicPr>
          <p:cNvPr id="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96981"/>
            <a:ext cx="6400800" cy="3631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475" y="1112837"/>
            <a:ext cx="38496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6209640" y="2379960"/>
              <a:ext cx="2275560" cy="2658600"/>
            </p14:xfrm>
          </p:contentPart>
        </mc:Choice>
        <mc:Fallback xmlns="">
          <p:pic>
            <p:nvPicPr>
              <p:cNvPr id="2" name="Ink 1"/>
              <p:cNvPicPr/>
              <p:nvPr/>
            </p:nvPicPr>
            <p:blipFill>
              <a:blip r:embed="rId5"/>
              <a:stretch>
                <a:fillRect/>
              </a:stretch>
            </p:blipFill>
            <p:spPr>
              <a:xfrm>
                <a:off x="6197760" y="2372760"/>
                <a:ext cx="2297160" cy="2676960"/>
              </a:xfrm>
              <a:prstGeom prst="rect">
                <a:avLst/>
              </a:prstGeom>
            </p:spPr>
          </p:pic>
        </mc:Fallback>
      </mc:AlternateContent>
    </p:spTree>
    <p:extLst>
      <p:ext uri="{BB962C8B-B14F-4D97-AF65-F5344CB8AC3E}">
        <p14:creationId xmlns:p14="http://schemas.microsoft.com/office/powerpoint/2010/main" val="5923921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0" y="30480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The </a:t>
            </a:r>
            <a:r>
              <a:rPr lang="en-US" sz="3000" b="1" dirty="0">
                <a:solidFill>
                  <a:schemeClr val="bg1"/>
                </a:solidFill>
                <a:latin typeface="Calibri" panose="020F0502020204030204" pitchFamily="34" charset="0"/>
                <a:cs typeface="Calibri" panose="020F0502020204030204" pitchFamily="34" charset="0"/>
              </a:rPr>
              <a:t>internet for our example</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682" y="2438400"/>
            <a:ext cx="7534275"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58880" y="3537720"/>
              <a:ext cx="6853680" cy="1645560"/>
            </p14:xfrm>
          </p:contentPart>
        </mc:Choice>
        <mc:Fallback xmlns="">
          <p:pic>
            <p:nvPicPr>
              <p:cNvPr id="2" name="Ink 1"/>
              <p:cNvPicPr/>
              <p:nvPr/>
            </p:nvPicPr>
            <p:blipFill>
              <a:blip r:embed="rId4"/>
              <a:stretch>
                <a:fillRect/>
              </a:stretch>
            </p:blipFill>
            <p:spPr>
              <a:xfrm>
                <a:off x="747360" y="3526920"/>
                <a:ext cx="6876360" cy="1666440"/>
              </a:xfrm>
              <a:prstGeom prst="rect">
                <a:avLst/>
              </a:prstGeom>
            </p:spPr>
          </p:pic>
        </mc:Fallback>
      </mc:AlternateContent>
    </p:spTree>
    <p:extLst>
      <p:ext uri="{BB962C8B-B14F-4D97-AF65-F5344CB8AC3E}">
        <p14:creationId xmlns:p14="http://schemas.microsoft.com/office/powerpoint/2010/main" val="388515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0" y="30480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Flow </a:t>
            </a:r>
            <a:r>
              <a:rPr lang="en-US" sz="3000" b="1" dirty="0">
                <a:solidFill>
                  <a:schemeClr val="bg1"/>
                </a:solidFill>
                <a:latin typeface="Calibri" panose="020F0502020204030204" pitchFamily="34" charset="0"/>
                <a:cs typeface="Calibri" panose="020F0502020204030204" pitchFamily="34" charset="0"/>
              </a:rPr>
              <a:t>of packets at Alice site</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7534275"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072" y="2667001"/>
            <a:ext cx="6629399" cy="358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282680" y="1449000"/>
              <a:ext cx="6344280" cy="4908600"/>
            </p14:xfrm>
          </p:contentPart>
        </mc:Choice>
        <mc:Fallback xmlns="">
          <p:pic>
            <p:nvPicPr>
              <p:cNvPr id="2" name="Ink 1"/>
              <p:cNvPicPr/>
              <p:nvPr/>
            </p:nvPicPr>
            <p:blipFill>
              <a:blip r:embed="rId5"/>
              <a:stretch>
                <a:fillRect/>
              </a:stretch>
            </p:blipFill>
            <p:spPr>
              <a:xfrm>
                <a:off x="1270440" y="1436760"/>
                <a:ext cx="6368040" cy="4933440"/>
              </a:xfrm>
              <a:prstGeom prst="rect">
                <a:avLst/>
              </a:prstGeom>
            </p:spPr>
          </p:pic>
        </mc:Fallback>
      </mc:AlternateContent>
    </p:spTree>
    <p:extLst>
      <p:ext uri="{BB962C8B-B14F-4D97-AF65-F5344CB8AC3E}">
        <p14:creationId xmlns:p14="http://schemas.microsoft.com/office/powerpoint/2010/main" val="2586596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0" y="30480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Flow </a:t>
            </a:r>
            <a:r>
              <a:rPr lang="en-US" sz="3000" b="1" dirty="0">
                <a:solidFill>
                  <a:schemeClr val="bg1"/>
                </a:solidFill>
                <a:latin typeface="Calibri" panose="020F0502020204030204" pitchFamily="34" charset="0"/>
                <a:cs typeface="Calibri" panose="020F0502020204030204" pitchFamily="34" charset="0"/>
              </a:rPr>
              <a:t>of activities at router R1</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3" y="2687637"/>
            <a:ext cx="6173787" cy="339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213" y="1219200"/>
            <a:ext cx="7534275"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122840" y="2809080"/>
              <a:ext cx="5900040" cy="3555000"/>
            </p14:xfrm>
          </p:contentPart>
        </mc:Choice>
        <mc:Fallback xmlns="">
          <p:pic>
            <p:nvPicPr>
              <p:cNvPr id="2" name="Ink 1"/>
              <p:cNvPicPr/>
              <p:nvPr/>
            </p:nvPicPr>
            <p:blipFill>
              <a:blip r:embed="rId5"/>
              <a:stretch>
                <a:fillRect/>
              </a:stretch>
            </p:blipFill>
            <p:spPr>
              <a:xfrm>
                <a:off x="1111680" y="2796840"/>
                <a:ext cx="5923440" cy="3581640"/>
              </a:xfrm>
              <a:prstGeom prst="rect">
                <a:avLst/>
              </a:prstGeom>
            </p:spPr>
          </p:pic>
        </mc:Fallback>
      </mc:AlternateContent>
    </p:spTree>
    <p:extLst>
      <p:ext uri="{BB962C8B-B14F-4D97-AF65-F5344CB8AC3E}">
        <p14:creationId xmlns:p14="http://schemas.microsoft.com/office/powerpoint/2010/main" val="4227672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0" y="30480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Flow </a:t>
            </a:r>
            <a:r>
              <a:rPr lang="en-US" sz="3000" b="1" dirty="0">
                <a:solidFill>
                  <a:schemeClr val="bg1"/>
                </a:solidFill>
                <a:latin typeface="Calibri" panose="020F0502020204030204" pitchFamily="34" charset="0"/>
                <a:cs typeface="Calibri" panose="020F0502020204030204" pitchFamily="34" charset="0"/>
              </a:rPr>
              <a:t>of activities at router R2</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329" y="1066800"/>
            <a:ext cx="7534275"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562226"/>
            <a:ext cx="6410325" cy="353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879480" y="3438360"/>
              <a:ext cx="6359400" cy="3016440"/>
            </p14:xfrm>
          </p:contentPart>
        </mc:Choice>
        <mc:Fallback xmlns="">
          <p:pic>
            <p:nvPicPr>
              <p:cNvPr id="2" name="Ink 1"/>
              <p:cNvPicPr/>
              <p:nvPr/>
            </p:nvPicPr>
            <p:blipFill>
              <a:blip r:embed="rId5"/>
              <a:stretch>
                <a:fillRect/>
              </a:stretch>
            </p:blipFill>
            <p:spPr>
              <a:xfrm>
                <a:off x="869040" y="3423960"/>
                <a:ext cx="6384240" cy="3045960"/>
              </a:xfrm>
              <a:prstGeom prst="rect">
                <a:avLst/>
              </a:prstGeom>
            </p:spPr>
          </p:pic>
        </mc:Fallback>
      </mc:AlternateContent>
    </p:spTree>
    <p:extLst>
      <p:ext uri="{BB962C8B-B14F-4D97-AF65-F5344CB8AC3E}">
        <p14:creationId xmlns:p14="http://schemas.microsoft.com/office/powerpoint/2010/main" val="2224184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0" y="30480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Activities </a:t>
            </a:r>
            <a:r>
              <a:rPr lang="en-US" sz="3000" b="1" dirty="0">
                <a:solidFill>
                  <a:schemeClr val="bg1"/>
                </a:solidFill>
                <a:latin typeface="Calibri" panose="020F0502020204030204" pitchFamily="34" charset="0"/>
                <a:cs typeface="Calibri" panose="020F0502020204030204" pitchFamily="34" charset="0"/>
              </a:rPr>
              <a:t>at Bob’s site</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1186542"/>
            <a:ext cx="7534275"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526" y="2710542"/>
            <a:ext cx="3200400" cy="3425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557080" y="3142440"/>
              <a:ext cx="2419920" cy="2610360"/>
            </p14:xfrm>
          </p:contentPart>
        </mc:Choice>
        <mc:Fallback xmlns="">
          <p:pic>
            <p:nvPicPr>
              <p:cNvPr id="2" name="Ink 1"/>
              <p:cNvPicPr/>
              <p:nvPr/>
            </p:nvPicPr>
            <p:blipFill>
              <a:blip r:embed="rId5"/>
              <a:stretch>
                <a:fillRect/>
              </a:stretch>
            </p:blipFill>
            <p:spPr>
              <a:xfrm>
                <a:off x="2546280" y="3127680"/>
                <a:ext cx="2439360" cy="2638440"/>
              </a:xfrm>
              <a:prstGeom prst="rect">
                <a:avLst/>
              </a:prstGeom>
            </p:spPr>
          </p:pic>
        </mc:Fallback>
      </mc:AlternateContent>
    </p:spTree>
    <p:extLst>
      <p:ext uri="{BB962C8B-B14F-4D97-AF65-F5344CB8AC3E}">
        <p14:creationId xmlns:p14="http://schemas.microsoft.com/office/powerpoint/2010/main" val="1982424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a:solidFill>
                  <a:schemeClr val="bg1"/>
                </a:solidFill>
                <a:latin typeface="Calibri" panose="020F0502020204030204" pitchFamily="34" charset="0"/>
                <a:cs typeface="Calibri" panose="020F0502020204030204" pitchFamily="34" charset="0"/>
              </a:rPr>
              <a:t>Nodes and Links</a:t>
            </a:r>
          </a:p>
        </p:txBody>
      </p:sp>
      <p:sp>
        <p:nvSpPr>
          <p:cNvPr id="82" name="CustomShape 2"/>
          <p:cNvSpPr/>
          <p:nvPr/>
        </p:nvSpPr>
        <p:spPr>
          <a:xfrm>
            <a:off x="4953000" y="990600"/>
            <a:ext cx="3810000" cy="422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buFont typeface="Arial" charset="0"/>
              <a:buChar char="•"/>
            </a:pPr>
            <a:r>
              <a:rPr lang="en-US" sz="2400" b="1" dirty="0">
                <a:latin typeface="Calibri" panose="020F0502020204030204" pitchFamily="34" charset="0"/>
                <a:cs typeface="Calibri" panose="020F0502020204030204" pitchFamily="34" charset="0"/>
              </a:rPr>
              <a:t>Communication at the data-link layer is </a:t>
            </a:r>
            <a:r>
              <a:rPr lang="en-US" sz="2400" b="1" dirty="0" smtClean="0">
                <a:latin typeface="Calibri" panose="020F0502020204030204" pitchFamily="34" charset="0"/>
                <a:cs typeface="Calibri" panose="020F0502020204030204" pitchFamily="34" charset="0"/>
              </a:rPr>
              <a:t>node-to-node</a:t>
            </a:r>
          </a:p>
          <a:p>
            <a:pPr marL="342900" indent="-342900">
              <a:buFont typeface="Arial" charset="0"/>
              <a:buChar char="•"/>
            </a:pPr>
            <a:endParaRPr lang="en-US" sz="900" b="1" dirty="0">
              <a:latin typeface="Calibri" panose="020F0502020204030204" pitchFamily="34" charset="0"/>
              <a:cs typeface="Calibri" panose="020F0502020204030204" pitchFamily="34" charset="0"/>
            </a:endParaRPr>
          </a:p>
          <a:p>
            <a:pPr marL="342900" indent="-342900">
              <a:buFont typeface="Arial" charset="0"/>
              <a:buChar char="•"/>
            </a:pPr>
            <a:r>
              <a:rPr lang="en-US" sz="2400" b="1" dirty="0" smtClean="0">
                <a:latin typeface="Calibri" panose="020F0502020204030204" pitchFamily="34" charset="0"/>
                <a:cs typeface="Calibri" panose="020F0502020204030204" pitchFamily="34" charset="0"/>
              </a:rPr>
              <a:t>A </a:t>
            </a:r>
            <a:r>
              <a:rPr lang="en-US" sz="2400" b="1" dirty="0">
                <a:latin typeface="Calibri" panose="020F0502020204030204" pitchFamily="34" charset="0"/>
                <a:cs typeface="Calibri" panose="020F0502020204030204" pitchFamily="34" charset="0"/>
              </a:rPr>
              <a:t>data unit from one point in the Internet needs to pass through many networks (LANs and WANs) to reach another </a:t>
            </a:r>
            <a:r>
              <a:rPr lang="en-US" sz="2400" b="1" dirty="0" smtClean="0">
                <a:latin typeface="Calibri" panose="020F0502020204030204" pitchFamily="34" charset="0"/>
                <a:cs typeface="Calibri" panose="020F0502020204030204" pitchFamily="34" charset="0"/>
              </a:rPr>
              <a:t>point</a:t>
            </a:r>
          </a:p>
          <a:p>
            <a:pPr marL="342900" indent="-342900">
              <a:buFont typeface="Arial" charset="0"/>
              <a:buChar char="•"/>
            </a:pPr>
            <a:endParaRPr lang="en-US" sz="1000" b="1" dirty="0">
              <a:latin typeface="Calibri" panose="020F0502020204030204" pitchFamily="34" charset="0"/>
              <a:cs typeface="Calibri" panose="020F0502020204030204" pitchFamily="34" charset="0"/>
            </a:endParaRPr>
          </a:p>
          <a:p>
            <a:pPr marL="342900" indent="-342900">
              <a:buFont typeface="Arial" charset="0"/>
              <a:buChar char="•"/>
            </a:pPr>
            <a:r>
              <a:rPr lang="en-US" sz="2400" b="1" dirty="0" smtClean="0">
                <a:latin typeface="Calibri" panose="020F0502020204030204" pitchFamily="34" charset="0"/>
                <a:cs typeface="Calibri" panose="020F0502020204030204" pitchFamily="34" charset="0"/>
              </a:rPr>
              <a:t>We refer </a:t>
            </a:r>
            <a:r>
              <a:rPr lang="en-US" sz="2400" b="1" dirty="0">
                <a:latin typeface="Calibri" panose="020F0502020204030204" pitchFamily="34" charset="0"/>
                <a:cs typeface="Calibri" panose="020F0502020204030204" pitchFamily="34" charset="0"/>
              </a:rPr>
              <a:t>to the two end hosts and the routers as nodes and the networks in between as </a:t>
            </a:r>
            <a:r>
              <a:rPr lang="en-US" sz="2400" b="1" dirty="0" smtClean="0">
                <a:latin typeface="Calibri" panose="020F0502020204030204" pitchFamily="34" charset="0"/>
                <a:cs typeface="Calibri" panose="020F0502020204030204" pitchFamily="34" charset="0"/>
              </a:rPr>
              <a:t>links </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94107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Nodes </a:t>
            </a:r>
            <a:r>
              <a:rPr lang="en-US" sz="3000" b="1" dirty="0">
                <a:solidFill>
                  <a:schemeClr val="bg1"/>
                </a:solidFill>
                <a:latin typeface="Calibri" panose="020F0502020204030204" pitchFamily="34" charset="0"/>
                <a:cs typeface="Calibri" panose="020F0502020204030204" pitchFamily="34" charset="0"/>
              </a:rPr>
              <a:t>and Links</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7815461"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307896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Services provided by Data-Link Layer</a:t>
            </a:r>
            <a:endParaRPr lang="en-US" sz="3000" b="1" dirty="0">
              <a:solidFill>
                <a:schemeClr val="bg1"/>
              </a:solidFill>
              <a:latin typeface="Calibri" panose="020F0502020204030204" pitchFamily="34" charset="0"/>
              <a:cs typeface="Calibri" panose="020F0502020204030204" pitchFamily="34" charset="0"/>
            </a:endParaRPr>
          </a:p>
        </p:txBody>
      </p:sp>
      <p:sp>
        <p:nvSpPr>
          <p:cNvPr id="4" name="CustomShape 2"/>
          <p:cNvSpPr/>
          <p:nvPr/>
        </p:nvSpPr>
        <p:spPr>
          <a:xfrm>
            <a:off x="4953000" y="1036680"/>
            <a:ext cx="3733800" cy="475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buFont typeface="Arial" charset="0"/>
              <a:buChar char="•"/>
            </a:pPr>
            <a:r>
              <a:rPr lang="en-US" sz="2400" b="1" dirty="0">
                <a:latin typeface="Calibri" panose="020F0502020204030204" pitchFamily="34" charset="0"/>
                <a:cs typeface="Calibri" panose="020F0502020204030204" pitchFamily="34" charset="0"/>
              </a:rPr>
              <a:t>L</a:t>
            </a:r>
            <a:r>
              <a:rPr lang="en-US" sz="2400" b="1" dirty="0" smtClean="0">
                <a:latin typeface="Calibri" panose="020F0502020204030204" pitchFamily="34" charset="0"/>
                <a:cs typeface="Calibri" panose="020F0502020204030204" pitchFamily="34" charset="0"/>
              </a:rPr>
              <a:t>ocated </a:t>
            </a:r>
            <a:r>
              <a:rPr lang="en-US" sz="2400" b="1" dirty="0">
                <a:latin typeface="Calibri" panose="020F0502020204030204" pitchFamily="34" charset="0"/>
                <a:cs typeface="Calibri" panose="020F0502020204030204" pitchFamily="34" charset="0"/>
              </a:rPr>
              <a:t>between the physical and the network </a:t>
            </a:r>
            <a:r>
              <a:rPr lang="en-US" sz="2400" b="1" dirty="0" smtClean="0">
                <a:latin typeface="Calibri" panose="020F0502020204030204" pitchFamily="34" charset="0"/>
                <a:cs typeface="Calibri" panose="020F0502020204030204" pitchFamily="34" charset="0"/>
              </a:rPr>
              <a:t>layers</a:t>
            </a:r>
          </a:p>
          <a:p>
            <a:pPr marL="342900" indent="-342900">
              <a:buFont typeface="Arial" charset="0"/>
              <a:buChar char="•"/>
            </a:pPr>
            <a:endParaRPr lang="en-US" sz="1050" b="1" dirty="0">
              <a:latin typeface="Calibri" panose="020F0502020204030204" pitchFamily="34" charset="0"/>
              <a:cs typeface="Calibri" panose="020F0502020204030204" pitchFamily="34" charset="0"/>
            </a:endParaRPr>
          </a:p>
          <a:p>
            <a:pPr marL="342900" indent="-342900">
              <a:buFont typeface="Arial" charset="0"/>
              <a:buChar char="•"/>
            </a:pPr>
            <a:r>
              <a:rPr lang="en-US" sz="2400" b="1" dirty="0" smtClean="0">
                <a:latin typeface="Calibri" panose="020F0502020204030204" pitchFamily="34" charset="0"/>
                <a:cs typeface="Calibri" panose="020F0502020204030204" pitchFamily="34" charset="0"/>
              </a:rPr>
              <a:t>Provides services to Network Layer and receives services from Physical layer </a:t>
            </a:r>
          </a:p>
          <a:p>
            <a:pPr marL="342900" indent="-342900">
              <a:buFont typeface="Arial" charset="0"/>
              <a:buChar char="•"/>
            </a:pPr>
            <a:endParaRPr lang="en-US" sz="1100" b="1" dirty="0">
              <a:latin typeface="Calibri" panose="020F0502020204030204" pitchFamily="34" charset="0"/>
              <a:cs typeface="Calibri" panose="020F0502020204030204" pitchFamily="34" charset="0"/>
            </a:endParaRPr>
          </a:p>
          <a:p>
            <a:pPr marL="342900" indent="-342900">
              <a:buFont typeface="Arial" charset="0"/>
              <a:buChar char="•"/>
            </a:pPr>
            <a:r>
              <a:rPr lang="en-US" sz="2400" b="1" dirty="0" smtClean="0">
                <a:latin typeface="Calibri" panose="020F0502020204030204" pitchFamily="34" charset="0"/>
                <a:cs typeface="Calibri" panose="020F0502020204030204" pitchFamily="34" charset="0"/>
              </a:rPr>
              <a:t>Framing </a:t>
            </a:r>
          </a:p>
          <a:p>
            <a:pPr marL="342900" indent="-342900">
              <a:buFont typeface="Arial" charset="0"/>
              <a:buChar char="•"/>
            </a:pPr>
            <a:endParaRPr lang="en-US" sz="1000" b="1" dirty="0">
              <a:latin typeface="Calibri" panose="020F0502020204030204" pitchFamily="34" charset="0"/>
              <a:cs typeface="Calibri" panose="020F0502020204030204" pitchFamily="34" charset="0"/>
            </a:endParaRPr>
          </a:p>
          <a:p>
            <a:pPr marL="342900" indent="-342900">
              <a:buFont typeface="Arial" charset="0"/>
              <a:buChar char="•"/>
            </a:pPr>
            <a:r>
              <a:rPr lang="en-US" sz="2400" b="1" dirty="0" smtClean="0">
                <a:latin typeface="Calibri" panose="020F0502020204030204" pitchFamily="34" charset="0"/>
                <a:cs typeface="Calibri" panose="020F0502020204030204" pitchFamily="34" charset="0"/>
              </a:rPr>
              <a:t>Flow Control </a:t>
            </a:r>
          </a:p>
          <a:p>
            <a:pPr marL="342900" indent="-342900">
              <a:buFont typeface="Arial" charset="0"/>
              <a:buChar char="•"/>
            </a:pPr>
            <a:endParaRPr lang="en-US" sz="1000" b="1" dirty="0">
              <a:latin typeface="Calibri" panose="020F0502020204030204" pitchFamily="34" charset="0"/>
              <a:cs typeface="Calibri" panose="020F0502020204030204" pitchFamily="34" charset="0"/>
            </a:endParaRPr>
          </a:p>
          <a:p>
            <a:pPr marL="342900" indent="-342900">
              <a:buFont typeface="Arial" charset="0"/>
              <a:buChar char="•"/>
            </a:pPr>
            <a:r>
              <a:rPr lang="en-US" sz="2400" b="1" dirty="0" smtClean="0">
                <a:latin typeface="Calibri" panose="020F0502020204030204" pitchFamily="34" charset="0"/>
                <a:cs typeface="Calibri" panose="020F0502020204030204" pitchFamily="34" charset="0"/>
              </a:rPr>
              <a:t>Error Control </a:t>
            </a:r>
          </a:p>
          <a:p>
            <a:pPr marL="342900" indent="-342900">
              <a:buFont typeface="Arial" charset="0"/>
              <a:buChar char="•"/>
            </a:pPr>
            <a:endParaRPr lang="en-US" sz="1000" b="1" dirty="0">
              <a:latin typeface="Calibri" panose="020F0502020204030204" pitchFamily="34" charset="0"/>
              <a:cs typeface="Calibri" panose="020F0502020204030204" pitchFamily="34" charset="0"/>
            </a:endParaRPr>
          </a:p>
          <a:p>
            <a:pPr marL="342900" indent="-342900">
              <a:buFont typeface="Arial" charset="0"/>
              <a:buChar char="•"/>
            </a:pPr>
            <a:r>
              <a:rPr lang="en-US" sz="2400" b="1" dirty="0" smtClean="0">
                <a:latin typeface="Calibri" panose="020F0502020204030204" pitchFamily="34" charset="0"/>
                <a:cs typeface="Calibri" panose="020F0502020204030204" pitchFamily="34" charset="0"/>
              </a:rPr>
              <a:t>Congestion Control </a:t>
            </a:r>
          </a:p>
          <a:p>
            <a:pPr marL="342900" indent="-342900">
              <a:buFont typeface="Arial" charset="0"/>
              <a:buChar char="•"/>
            </a:pP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34052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A </a:t>
            </a:r>
            <a:r>
              <a:rPr lang="en-US" sz="3000" b="1" dirty="0">
                <a:solidFill>
                  <a:schemeClr val="bg1"/>
                </a:solidFill>
                <a:latin typeface="Calibri" panose="020F0502020204030204" pitchFamily="34" charset="0"/>
                <a:cs typeface="Calibri" panose="020F0502020204030204" pitchFamily="34" charset="0"/>
              </a:rPr>
              <a:t>C</a:t>
            </a:r>
            <a:r>
              <a:rPr lang="en-US" sz="3000" b="1" dirty="0" smtClean="0">
                <a:solidFill>
                  <a:schemeClr val="bg1"/>
                </a:solidFill>
                <a:latin typeface="Calibri" panose="020F0502020204030204" pitchFamily="34" charset="0"/>
                <a:cs typeface="Calibri" panose="020F0502020204030204" pitchFamily="34" charset="0"/>
              </a:rPr>
              <a:t>ommunication </a:t>
            </a:r>
            <a:r>
              <a:rPr lang="en-US" sz="3000" b="1" dirty="0">
                <a:solidFill>
                  <a:schemeClr val="bg1"/>
                </a:solidFill>
                <a:latin typeface="Calibri" panose="020F0502020204030204" pitchFamily="34" charset="0"/>
                <a:cs typeface="Calibri" panose="020F0502020204030204" pitchFamily="34" charset="0"/>
              </a:rPr>
              <a:t>with only </a:t>
            </a:r>
            <a:r>
              <a:rPr lang="en-US" sz="3000" b="1" dirty="0" smtClean="0">
                <a:solidFill>
                  <a:schemeClr val="bg1"/>
                </a:solidFill>
                <a:latin typeface="Calibri" panose="020F0502020204030204" pitchFamily="34" charset="0"/>
                <a:cs typeface="Calibri" panose="020F0502020204030204" pitchFamily="34" charset="0"/>
              </a:rPr>
              <a:t>Three </a:t>
            </a:r>
            <a:r>
              <a:rPr lang="en-US" sz="3000" b="1" dirty="0">
                <a:solidFill>
                  <a:schemeClr val="bg1"/>
                </a:solidFill>
                <a:latin typeface="Calibri" panose="020F0502020204030204" pitchFamily="34" charset="0"/>
                <a:cs typeface="Calibri" panose="020F0502020204030204" pitchFamily="34" charset="0"/>
              </a:rPr>
              <a:t>N</a:t>
            </a:r>
            <a:r>
              <a:rPr lang="en-US" sz="3000" b="1" dirty="0" smtClean="0">
                <a:solidFill>
                  <a:schemeClr val="bg1"/>
                </a:solidFill>
                <a:latin typeface="Calibri" panose="020F0502020204030204" pitchFamily="34" charset="0"/>
                <a:cs typeface="Calibri" panose="020F0502020204030204" pitchFamily="34" charset="0"/>
              </a:rPr>
              <a:t>odes</a:t>
            </a:r>
            <a:endParaRPr lang="en-US" sz="3000" b="1" dirty="0">
              <a:solidFill>
                <a:schemeClr val="bg1"/>
              </a:solidFill>
              <a:latin typeface="Calibri" panose="020F0502020204030204" pitchFamily="34" charset="0"/>
              <a:cs typeface="Calibri" panose="020F0502020204030204" pitchFamily="34"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287" y="1905000"/>
            <a:ext cx="6640513"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83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smtClean="0">
                <a:solidFill>
                  <a:schemeClr val="bg1"/>
                </a:solidFill>
                <a:latin typeface="Calibri" panose="020F0502020204030204" pitchFamily="34" charset="0"/>
                <a:cs typeface="Calibri" panose="020F0502020204030204" pitchFamily="34" charset="0"/>
              </a:rPr>
              <a:t>Services provided by Data-Link Layer</a:t>
            </a:r>
            <a:endParaRPr lang="en-US" sz="3000" b="1" dirty="0">
              <a:solidFill>
                <a:schemeClr val="bg1"/>
              </a:solidFill>
              <a:latin typeface="Calibri" panose="020F0502020204030204" pitchFamily="34" charset="0"/>
              <a:cs typeface="Calibri" panose="020F0502020204030204" pitchFamily="34" charset="0"/>
            </a:endParaRPr>
          </a:p>
        </p:txBody>
      </p:sp>
      <p:sp>
        <p:nvSpPr>
          <p:cNvPr id="4" name="CustomShape 2"/>
          <p:cNvSpPr/>
          <p:nvPr/>
        </p:nvSpPr>
        <p:spPr>
          <a:xfrm>
            <a:off x="4953000" y="1036680"/>
            <a:ext cx="3733800" cy="475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buFont typeface="Arial" charset="0"/>
              <a:buChar char="•"/>
            </a:pPr>
            <a:r>
              <a:rPr lang="en-US" sz="2400" b="1" dirty="0" smtClean="0">
                <a:latin typeface="Calibri" panose="020F0502020204030204" pitchFamily="34" charset="0"/>
                <a:cs typeface="Calibri" panose="020F0502020204030204" pitchFamily="34" charset="0"/>
              </a:rPr>
              <a:t>Data-Link layer provides services to Network Layer and receives services from Physical layer </a:t>
            </a:r>
          </a:p>
          <a:p>
            <a:pPr marL="800100" lvl="1" indent="-342900">
              <a:buFont typeface="Wingdings" panose="05000000000000000000" pitchFamily="2" charset="2"/>
              <a:buChar char="ü"/>
            </a:pPr>
            <a:endParaRPr lang="en-US" sz="2400" b="1" dirty="0" smtClean="0">
              <a:latin typeface="Calibri" panose="020F0502020204030204" pitchFamily="34" charset="0"/>
              <a:cs typeface="Calibri" panose="020F0502020204030204" pitchFamily="34" charset="0"/>
            </a:endParaRPr>
          </a:p>
          <a:p>
            <a:pPr marL="800100" lvl="1" indent="-342900">
              <a:buFont typeface="Wingdings" panose="05000000000000000000" pitchFamily="2" charset="2"/>
              <a:buChar char="ü"/>
            </a:pPr>
            <a:endParaRPr lang="en-US" sz="1100" b="1" dirty="0">
              <a:latin typeface="Calibri" panose="020F0502020204030204" pitchFamily="34" charset="0"/>
              <a:cs typeface="Calibri" panose="020F0502020204030204" pitchFamily="34" charset="0"/>
            </a:endParaRPr>
          </a:p>
          <a:p>
            <a:pPr marL="800100" lvl="1" indent="-342900">
              <a:buFont typeface="Wingdings" panose="05000000000000000000" pitchFamily="2" charset="2"/>
              <a:buChar char="ü"/>
            </a:pPr>
            <a:r>
              <a:rPr lang="en-US" sz="2400" b="1" dirty="0" smtClean="0">
                <a:latin typeface="Calibri" panose="020F0502020204030204" pitchFamily="34" charset="0"/>
                <a:cs typeface="Calibri" panose="020F0502020204030204" pitchFamily="34" charset="0"/>
              </a:rPr>
              <a:t>Framing </a:t>
            </a:r>
          </a:p>
          <a:p>
            <a:pPr marL="800100" lvl="1" indent="-342900">
              <a:buFont typeface="Wingdings" panose="05000000000000000000" pitchFamily="2" charset="2"/>
              <a:buChar char="ü"/>
            </a:pPr>
            <a:endParaRPr lang="en-US" sz="1000" b="1" dirty="0">
              <a:latin typeface="Calibri" panose="020F0502020204030204" pitchFamily="34" charset="0"/>
              <a:cs typeface="Calibri" panose="020F0502020204030204" pitchFamily="34" charset="0"/>
            </a:endParaRPr>
          </a:p>
          <a:p>
            <a:pPr marL="800100" lvl="1" indent="-342900">
              <a:buFont typeface="Wingdings" panose="05000000000000000000" pitchFamily="2" charset="2"/>
              <a:buChar char="ü"/>
            </a:pPr>
            <a:r>
              <a:rPr lang="en-US" sz="2400" b="1" dirty="0" smtClean="0">
                <a:latin typeface="Calibri" panose="020F0502020204030204" pitchFamily="34" charset="0"/>
                <a:cs typeface="Calibri" panose="020F0502020204030204" pitchFamily="34" charset="0"/>
              </a:rPr>
              <a:t>Flow Control </a:t>
            </a:r>
          </a:p>
          <a:p>
            <a:pPr marL="800100" lvl="1" indent="-342900">
              <a:buFont typeface="Wingdings" panose="05000000000000000000" pitchFamily="2" charset="2"/>
              <a:buChar char="ü"/>
            </a:pPr>
            <a:endParaRPr lang="en-US" sz="1000" b="1" dirty="0">
              <a:latin typeface="Calibri" panose="020F0502020204030204" pitchFamily="34" charset="0"/>
              <a:cs typeface="Calibri" panose="020F0502020204030204" pitchFamily="34" charset="0"/>
            </a:endParaRPr>
          </a:p>
          <a:p>
            <a:pPr marL="800100" lvl="1" indent="-342900">
              <a:buFont typeface="Wingdings" panose="05000000000000000000" pitchFamily="2" charset="2"/>
              <a:buChar char="ü"/>
            </a:pPr>
            <a:r>
              <a:rPr lang="en-US" sz="2400" b="1" dirty="0" smtClean="0">
                <a:latin typeface="Calibri" panose="020F0502020204030204" pitchFamily="34" charset="0"/>
                <a:cs typeface="Calibri" panose="020F0502020204030204" pitchFamily="34" charset="0"/>
              </a:rPr>
              <a:t>Error Control </a:t>
            </a:r>
          </a:p>
          <a:p>
            <a:pPr marL="800100" lvl="1" indent="-342900">
              <a:buFont typeface="Wingdings" panose="05000000000000000000" pitchFamily="2" charset="2"/>
              <a:buChar char="ü"/>
            </a:pPr>
            <a:endParaRPr lang="en-US" sz="1000" b="1" dirty="0">
              <a:latin typeface="Calibri" panose="020F0502020204030204" pitchFamily="34" charset="0"/>
              <a:cs typeface="Calibri" panose="020F0502020204030204" pitchFamily="34" charset="0"/>
            </a:endParaRPr>
          </a:p>
          <a:p>
            <a:pPr marL="800100" lvl="1" indent="-342900">
              <a:buFont typeface="Wingdings" panose="05000000000000000000" pitchFamily="2" charset="2"/>
              <a:buChar char="ü"/>
            </a:pPr>
            <a:r>
              <a:rPr lang="en-US" sz="2400" b="1" dirty="0" smtClean="0">
                <a:latin typeface="Calibri" panose="020F0502020204030204" pitchFamily="34" charset="0"/>
                <a:cs typeface="Calibri" panose="020F0502020204030204" pitchFamily="34" charset="0"/>
              </a:rPr>
              <a:t>Congestion Control </a:t>
            </a:r>
          </a:p>
          <a:p>
            <a:pPr marL="342900" indent="-342900">
              <a:buFont typeface="Arial" charset="0"/>
              <a:buChar char="•"/>
            </a:pP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82892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2"/>
          <p:cNvSpPr/>
          <p:nvPr/>
        </p:nvSpPr>
        <p:spPr>
          <a:xfrm>
            <a:off x="4953000" y="990600"/>
            <a:ext cx="3657600" cy="495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buFont typeface="Arial" charset="0"/>
              <a:buChar char="•"/>
            </a:pPr>
            <a:r>
              <a:rPr lang="en-US" sz="2400" b="1" dirty="0" smtClean="0">
                <a:latin typeface="Calibri" panose="020F0502020204030204" pitchFamily="34" charset="0"/>
                <a:cs typeface="Calibri" panose="020F0502020204030204" pitchFamily="34" charset="0"/>
              </a:rPr>
              <a:t>Two nodes </a:t>
            </a:r>
            <a:r>
              <a:rPr lang="en-US" sz="2400" b="1" dirty="0">
                <a:latin typeface="Calibri" panose="020F0502020204030204" pitchFamily="34" charset="0"/>
                <a:cs typeface="Calibri" panose="020F0502020204030204" pitchFamily="34" charset="0"/>
              </a:rPr>
              <a:t>are physically connected by a transmission medium such as cable or </a:t>
            </a:r>
            <a:r>
              <a:rPr lang="en-US" sz="2400" b="1" dirty="0" smtClean="0">
                <a:latin typeface="Calibri" panose="020F0502020204030204" pitchFamily="34" charset="0"/>
                <a:cs typeface="Calibri" panose="020F0502020204030204" pitchFamily="34" charset="0"/>
              </a:rPr>
              <a:t>air</a:t>
            </a:r>
          </a:p>
          <a:p>
            <a:pPr marL="342900" indent="-342900">
              <a:buFont typeface="Arial" charset="0"/>
              <a:buChar char="•"/>
            </a:pPr>
            <a:endParaRPr lang="en-US" sz="1400" b="1" dirty="0">
              <a:latin typeface="Calibri" panose="020F0502020204030204" pitchFamily="34" charset="0"/>
              <a:cs typeface="Calibri" panose="020F0502020204030204" pitchFamily="34" charset="0"/>
            </a:endParaRPr>
          </a:p>
          <a:p>
            <a:pPr marL="342900" indent="-342900">
              <a:buFont typeface="Arial" charset="0"/>
              <a:buChar char="•"/>
            </a:pPr>
            <a:r>
              <a:rPr lang="en-US" sz="2400" b="1" dirty="0">
                <a:latin typeface="Calibri" panose="020F0502020204030204" pitchFamily="34" charset="0"/>
                <a:cs typeface="Calibri" panose="020F0502020204030204" pitchFamily="34" charset="0"/>
              </a:rPr>
              <a:t>D</a:t>
            </a:r>
            <a:r>
              <a:rPr lang="en-US" sz="2400" b="1" dirty="0" smtClean="0">
                <a:latin typeface="Calibri" panose="020F0502020204030204" pitchFamily="34" charset="0"/>
                <a:cs typeface="Calibri" panose="020F0502020204030204" pitchFamily="34" charset="0"/>
              </a:rPr>
              <a:t>ata-link </a:t>
            </a:r>
            <a:r>
              <a:rPr lang="en-US" sz="2400" b="1" dirty="0">
                <a:latin typeface="Calibri" panose="020F0502020204030204" pitchFamily="34" charset="0"/>
                <a:cs typeface="Calibri" panose="020F0502020204030204" pitchFamily="34" charset="0"/>
              </a:rPr>
              <a:t>layer controls how the medium is </a:t>
            </a:r>
            <a:r>
              <a:rPr lang="en-US" sz="2400" b="1" dirty="0" smtClean="0">
                <a:latin typeface="Calibri" panose="020F0502020204030204" pitchFamily="34" charset="0"/>
                <a:cs typeface="Calibri" panose="020F0502020204030204" pitchFamily="34" charset="0"/>
              </a:rPr>
              <a:t>used</a:t>
            </a:r>
          </a:p>
          <a:p>
            <a:pPr marL="342900" indent="-342900">
              <a:buFont typeface="Arial" charset="0"/>
              <a:buChar char="•"/>
            </a:pPr>
            <a:endParaRPr lang="en-US" sz="1400" b="1" dirty="0">
              <a:latin typeface="Calibri" panose="020F0502020204030204" pitchFamily="34" charset="0"/>
              <a:cs typeface="Calibri" panose="020F0502020204030204" pitchFamily="34" charset="0"/>
            </a:endParaRPr>
          </a:p>
          <a:p>
            <a:pPr marL="914400" lvl="1" indent="-457200">
              <a:buFont typeface="Wingdings" charset="2"/>
              <a:buChar char="ü"/>
            </a:pPr>
            <a:r>
              <a:rPr lang="en-US" sz="2400" b="1" dirty="0">
                <a:latin typeface="Calibri" panose="020F0502020204030204" pitchFamily="34" charset="0"/>
                <a:cs typeface="Calibri" panose="020F0502020204030204" pitchFamily="34" charset="0"/>
              </a:rPr>
              <a:t>D</a:t>
            </a:r>
            <a:r>
              <a:rPr lang="en-US" sz="2400" b="1" dirty="0" smtClean="0">
                <a:latin typeface="Calibri" panose="020F0502020204030204" pitchFamily="34" charset="0"/>
                <a:cs typeface="Calibri" panose="020F0502020204030204" pitchFamily="34" charset="0"/>
              </a:rPr>
              <a:t>ata-link </a:t>
            </a:r>
            <a:r>
              <a:rPr lang="en-US" sz="2400" b="1" dirty="0">
                <a:latin typeface="Calibri" panose="020F0502020204030204" pitchFamily="34" charset="0"/>
                <a:cs typeface="Calibri" panose="020F0502020204030204" pitchFamily="34" charset="0"/>
              </a:rPr>
              <a:t>layer </a:t>
            </a:r>
            <a:r>
              <a:rPr lang="en-US" sz="2400" b="1" dirty="0" smtClean="0">
                <a:latin typeface="Calibri" panose="020F0502020204030204" pitchFamily="34" charset="0"/>
                <a:cs typeface="Calibri" panose="020F0502020204030204" pitchFamily="34" charset="0"/>
              </a:rPr>
              <a:t>can use whole capacity</a:t>
            </a:r>
          </a:p>
          <a:p>
            <a:pPr marL="914400" lvl="1" indent="-457200">
              <a:buFont typeface="Wingdings" charset="2"/>
              <a:buChar char="ü"/>
            </a:pPr>
            <a:endParaRPr lang="en-US" sz="1050" b="1" dirty="0" smtClean="0">
              <a:latin typeface="Calibri" panose="020F0502020204030204" pitchFamily="34" charset="0"/>
              <a:cs typeface="Calibri" panose="020F0502020204030204" pitchFamily="34" charset="0"/>
            </a:endParaRPr>
          </a:p>
          <a:p>
            <a:pPr marL="914400" lvl="1" indent="-457200">
              <a:buFont typeface="Wingdings" charset="2"/>
              <a:buChar char="ü"/>
            </a:pPr>
            <a:r>
              <a:rPr lang="en-US" sz="2400" b="1" dirty="0">
                <a:latin typeface="Calibri" panose="020F0502020204030204" pitchFamily="34" charset="0"/>
                <a:cs typeface="Calibri" panose="020F0502020204030204" pitchFamily="34" charset="0"/>
              </a:rPr>
              <a:t>D</a:t>
            </a:r>
            <a:r>
              <a:rPr lang="en-US" sz="2400" b="1" dirty="0" smtClean="0">
                <a:latin typeface="Calibri" panose="020F0502020204030204" pitchFamily="34" charset="0"/>
                <a:cs typeface="Calibri" panose="020F0502020204030204" pitchFamily="34" charset="0"/>
              </a:rPr>
              <a:t>ata-link </a:t>
            </a:r>
            <a:r>
              <a:rPr lang="en-US" sz="2400" b="1" dirty="0">
                <a:latin typeface="Calibri" panose="020F0502020204030204" pitchFamily="34" charset="0"/>
                <a:cs typeface="Calibri" panose="020F0502020204030204" pitchFamily="34" charset="0"/>
              </a:rPr>
              <a:t>layer </a:t>
            </a:r>
            <a:r>
              <a:rPr lang="en-US" sz="2400" b="1" dirty="0" smtClean="0">
                <a:latin typeface="Calibri" panose="020F0502020204030204" pitchFamily="34" charset="0"/>
                <a:cs typeface="Calibri" panose="020F0502020204030204" pitchFamily="34" charset="0"/>
              </a:rPr>
              <a:t>can use only </a:t>
            </a:r>
            <a:r>
              <a:rPr lang="en-US" sz="2400" b="1" dirty="0">
                <a:latin typeface="Calibri" panose="020F0502020204030204" pitchFamily="34" charset="0"/>
                <a:cs typeface="Calibri" panose="020F0502020204030204" pitchFamily="34" charset="0"/>
              </a:rPr>
              <a:t>part of the capacity </a:t>
            </a:r>
          </a:p>
        </p:txBody>
      </p:sp>
      <p:sp>
        <p:nvSpPr>
          <p:cNvPr id="4"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a:solidFill>
                  <a:schemeClr val="bg1"/>
                </a:solidFill>
                <a:latin typeface="Calibri" panose="020F0502020204030204" pitchFamily="34" charset="0"/>
                <a:cs typeface="Calibri" panose="020F0502020204030204" pitchFamily="34" charset="0"/>
              </a:rPr>
              <a:t>Two Categories of Links</a:t>
            </a:r>
          </a:p>
        </p:txBody>
      </p:sp>
    </p:spTree>
    <p:extLst>
      <p:ext uri="{BB962C8B-B14F-4D97-AF65-F5344CB8AC3E}">
        <p14:creationId xmlns:p14="http://schemas.microsoft.com/office/powerpoint/2010/main" val="12247186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2"/>
          <p:cNvSpPr/>
          <p:nvPr/>
        </p:nvSpPr>
        <p:spPr>
          <a:xfrm>
            <a:off x="4953000" y="1143000"/>
            <a:ext cx="3657600" cy="495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buFont typeface="Arial" charset="0"/>
              <a:buChar char="•"/>
            </a:pPr>
            <a:r>
              <a:rPr lang="en-US" sz="2400" b="1" dirty="0" smtClean="0">
                <a:latin typeface="Calibri" panose="020F0502020204030204" pitchFamily="34" charset="0"/>
                <a:cs typeface="Calibri" panose="020F0502020204030204" pitchFamily="34" charset="0"/>
              </a:rPr>
              <a:t>We can have the following two types of links:</a:t>
            </a:r>
          </a:p>
          <a:p>
            <a:pPr marL="342900" indent="-342900">
              <a:buFont typeface="Arial" charset="0"/>
              <a:buChar char="•"/>
            </a:pPr>
            <a:endParaRPr lang="en-US" sz="2400" b="1" dirty="0">
              <a:latin typeface="Calibri" panose="020F0502020204030204" pitchFamily="34" charset="0"/>
              <a:cs typeface="Calibri" panose="020F0502020204030204" pitchFamily="34" charset="0"/>
            </a:endParaRPr>
          </a:p>
          <a:p>
            <a:pPr marL="800100" lvl="1" indent="-342900">
              <a:buFont typeface="Wingdings" charset="2"/>
              <a:buChar char="ü"/>
            </a:pPr>
            <a:r>
              <a:rPr lang="en-US" sz="2400" b="1" dirty="0">
                <a:latin typeface="Calibri" panose="020F0502020204030204" pitchFamily="34" charset="0"/>
                <a:cs typeface="Calibri" panose="020F0502020204030204" pitchFamily="34" charset="0"/>
              </a:rPr>
              <a:t>P</a:t>
            </a:r>
            <a:r>
              <a:rPr lang="en-US" sz="2400" b="1" dirty="0" smtClean="0">
                <a:latin typeface="Calibri" panose="020F0502020204030204" pitchFamily="34" charset="0"/>
                <a:cs typeface="Calibri" panose="020F0502020204030204" pitchFamily="34" charset="0"/>
              </a:rPr>
              <a:t>oint-to-point </a:t>
            </a:r>
            <a:r>
              <a:rPr lang="en-US" sz="2400" b="1" dirty="0">
                <a:latin typeface="Calibri" panose="020F0502020204030204" pitchFamily="34" charset="0"/>
                <a:cs typeface="Calibri" panose="020F0502020204030204" pitchFamily="34" charset="0"/>
              </a:rPr>
              <a:t>link </a:t>
            </a:r>
            <a:r>
              <a:rPr lang="en-US" sz="2400" b="1" dirty="0" smtClean="0">
                <a:latin typeface="Calibri" panose="020F0502020204030204" pitchFamily="34" charset="0"/>
                <a:cs typeface="Calibri" panose="020F0502020204030204" pitchFamily="34" charset="0"/>
              </a:rPr>
              <a:t>or a</a:t>
            </a:r>
          </a:p>
          <a:p>
            <a:pPr marL="800100" lvl="1" indent="-342900">
              <a:buFont typeface="Wingdings" charset="2"/>
              <a:buChar char="ü"/>
            </a:pPr>
            <a:r>
              <a:rPr lang="en-US" sz="2400" b="1" dirty="0">
                <a:latin typeface="Calibri" panose="020F0502020204030204" pitchFamily="34" charset="0"/>
                <a:cs typeface="Calibri" panose="020F0502020204030204" pitchFamily="34" charset="0"/>
              </a:rPr>
              <a:t>B</a:t>
            </a:r>
            <a:r>
              <a:rPr lang="en-US" sz="2400" b="1" dirty="0" smtClean="0">
                <a:latin typeface="Calibri" panose="020F0502020204030204" pitchFamily="34" charset="0"/>
                <a:cs typeface="Calibri" panose="020F0502020204030204" pitchFamily="34" charset="0"/>
              </a:rPr>
              <a:t>roadcast link</a:t>
            </a:r>
            <a:endParaRPr lang="en-US" sz="2400" b="1" dirty="0">
              <a:latin typeface="Calibri" panose="020F0502020204030204" pitchFamily="34" charset="0"/>
              <a:cs typeface="Calibri" panose="020F0502020204030204" pitchFamily="34" charset="0"/>
            </a:endParaRPr>
          </a:p>
        </p:txBody>
      </p:sp>
      <p:sp>
        <p:nvSpPr>
          <p:cNvPr id="4" name="CustomShape 1"/>
          <p:cNvSpPr/>
          <p:nvPr/>
        </p:nvSpPr>
        <p:spPr>
          <a:xfrm>
            <a:off x="0" y="295080"/>
            <a:ext cx="9143640" cy="6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r>
              <a:rPr lang="en-US" sz="3000" b="1" dirty="0">
                <a:solidFill>
                  <a:schemeClr val="bg1"/>
                </a:solidFill>
                <a:latin typeface="Calibri" panose="020F0502020204030204" pitchFamily="34" charset="0"/>
                <a:cs typeface="Calibri" panose="020F0502020204030204" pitchFamily="34" charset="0"/>
              </a:rPr>
              <a:t>Two Categories of Links</a:t>
            </a:r>
          </a:p>
        </p:txBody>
      </p:sp>
    </p:spTree>
    <p:extLst>
      <p:ext uri="{BB962C8B-B14F-4D97-AF65-F5344CB8AC3E}">
        <p14:creationId xmlns:p14="http://schemas.microsoft.com/office/powerpoint/2010/main" val="39259425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3030</TotalTime>
  <Words>701</Words>
  <Application>Microsoft Office PowerPoint</Application>
  <PresentationFormat>On-screen Show (4:3)</PresentationFormat>
  <Paragraphs>106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DejaVu Sans</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Mubasher Hussain</dc:creator>
  <cp:lastModifiedBy>Administrator</cp:lastModifiedBy>
  <cp:revision>90</cp:revision>
  <dcterms:created xsi:type="dcterms:W3CDTF">2017-07-28T06:00:57Z</dcterms:created>
  <dcterms:modified xsi:type="dcterms:W3CDTF">2017-09-13T11:23:56Z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