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42" r:id="rId2"/>
    <p:sldId id="406" r:id="rId3"/>
    <p:sldId id="632" r:id="rId4"/>
    <p:sldId id="686" r:id="rId5"/>
    <p:sldId id="588" r:id="rId6"/>
    <p:sldId id="687" r:id="rId7"/>
    <p:sldId id="688" r:id="rId8"/>
    <p:sldId id="459" r:id="rId9"/>
    <p:sldId id="429" r:id="rId10"/>
    <p:sldId id="633" r:id="rId11"/>
    <p:sldId id="430" r:id="rId12"/>
    <p:sldId id="634" r:id="rId13"/>
    <p:sldId id="704" r:id="rId14"/>
    <p:sldId id="431" r:id="rId15"/>
    <p:sldId id="590" r:id="rId16"/>
    <p:sldId id="636" r:id="rId17"/>
    <p:sldId id="705" r:id="rId18"/>
    <p:sldId id="692" r:id="rId19"/>
    <p:sldId id="693" r:id="rId20"/>
    <p:sldId id="706" r:id="rId21"/>
    <p:sldId id="694" r:id="rId22"/>
    <p:sldId id="695" r:id="rId23"/>
    <p:sldId id="593" r:id="rId24"/>
    <p:sldId id="640" r:id="rId25"/>
    <p:sldId id="549" r:id="rId26"/>
    <p:sldId id="594" r:id="rId27"/>
    <p:sldId id="595" r:id="rId28"/>
    <p:sldId id="699" r:id="rId29"/>
    <p:sldId id="622" r:id="rId30"/>
    <p:sldId id="597" r:id="rId31"/>
    <p:sldId id="700" r:id="rId32"/>
    <p:sldId id="701" r:id="rId33"/>
    <p:sldId id="702" r:id="rId34"/>
    <p:sldId id="703" r:id="rId3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3120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7"/>
  </p:normalViewPr>
  <p:slideViewPr>
    <p:cSldViewPr snapToGrid="0">
      <p:cViewPr varScale="1">
        <p:scale>
          <a:sx n="63" d="100"/>
          <a:sy n="63" d="100"/>
        </p:scale>
        <p:origin x="648" y="72"/>
      </p:cViewPr>
      <p:guideLst>
        <p:guide orient="horz" pos="480"/>
        <p:guide pos="3120"/>
        <p:guide orient="horz" pos="3888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0:40:44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7725 5958 522 0,'-15'-9'0'0,"-2"-1"138"16,-1 0-88-16,0 1 3 0,0 1-27 0,0-1-11 15,-2-1-9-15,-4 1 6 0,-1-1-10 16,1 1 2-16,-1-2 2 15,-2 4-7-15,0-2 2 0,-2 0 0 0,3 2 3 16,-2 1-8 0,0 1 7-16,-1 2-2 0,-1 0-2 0,3 0-1 15,-1 2 3-15,2-1 1 16,-2-1 1-16,1 3-4 0,-1 0 2 15,-1-1 0-15,0 1 4 16,0 0-1-16,0 0 5 0,-1 0 3 0,0 0 3 16,2 1-2-16,-2 6 1 0,5 1 0 15,-3 0-5-15,1 3-4 16,-1-1 2-16,1 0 1 0,0 0-4 0,2 1-3 15,4 4 1-15,-1-1 1 16,2 1-3-16,0-1 0 0,2 1 0 16,2 0 0-16,-1-1 1 15,5 1 0-15,-1-1-3 0,-2 2 3 0,3 0 0 16,-2 0-2-1,0 4 1-15,1-1 1 0,0 3 0 0,0 0-2 16,0 2 2-16,2-2 3 0,0 2-2 0,2-2 3 16,1 2 3-1,-1 2-5-15,2-1 2 0,-1 1 1 0,1 1 2 16,0-1 0-16,1 5 3 15,-1-2-2-15,2-2-2 0,-3 3-4 16,1 0 2-16,0 5 0 16,0 1 4-16,-1 0-1 0,1 1-5 0,1-5-3 15,0 1 0-15,2-1 5 0,0-1-6 16,0-1 2-16,4-1-1 15,-1 1-4-15,1-5 7 0,1 1-2 0,2 1-2 16,0-3 2-16,-1 0 1 16,2 1-1-16,-1 1 0 0,0-2 2 15,2 3-1-15,-2-4 2 16,1 2 1-16,-1 1-3 0,2 1 1 0,-1 3 0 15,0 1-2 1,0-2 1-16,1 0 0 0,-2-2-2 0,3 0 0 16,-1-1 0-16,-1 1 3 0,0 1-3 0,2-1 0 15,0 1 0 1,1 1 1-16,1 0 3 0,-1-1-3 0,1 1 5 15,0 1-3-15,1 0-4 16,-1 2 2-16,0-3 5 0,2 3-8 16,0-3 4-16,-1-1-2 15,0 3-1-15,-1-2 2 0,2-1 6 0,0 0-9 16,1-1 4-16,-1 0-1 15,1 0 0-15,2-1 3 0,0 0 13 16,1-1-10-16,1-1 0 0,-1-1-3 0,3 0 1 16,0-2 0-16,0 1-1 15,0-2-1-15,0 2 1 0,1-2-2 16,-1-1 0-16,1 0 2 15,-1 0-3-15,0-1-1 0,0 1 0 0,-3-1 4 16,1-2-2 0,1 0 3-16,-1-1-2 0,5 1-4 0,-3-1 2 15,1 0 7-15,0-1-5 0,0 0 4 0,1 0-4 16,1 0-1-1,-2-3 1-15,2 0 0 0,-1-2-3 0,0 1 0 16,-1 0 6-16,0-3-10 16,0 1 8-16,1-1-2 0,-1-1-2 15,2 0-1-15,1-2 2 16,-1-1-2-16,5 6 2 0,-3-4 1 0,1 2-4 15,-1 1 4-15,0-6 2 16,1 4-8-16,1 0 4 0,-1 0 0 16,1-3 0-16,-2-1 2 0,2 2-1 0,-2-4-1 15,1 3 0-15,0-1 2 16,2-2-2-16,0 0 0 0,-1 0 4 15,1 0-2-15,0 0 1 16,1 0-1-16,-2 1 0 0,2-1 1 0,-2-2-2 16,0 1 0-1,0-2 1-15,-2 0-1 0,2 3-2 0,-2-2 2 16,0 0 1-16,-1-3-3 15,-2 2 2-15,0-2 2 0,-1 0-3 16,0-2 0-16,0 0 1 0,2-4-1 0,-1 1 0 16,0 2 5-16,1-2-9 15,1 0 8-15,-1 0-1 0,-1-2-4 16,0-2 2-16,0 0 8 15,-1-1-5-15,0 3-1 0,-1-5-1 0,0 0 0 16,1-1 7-16,0 0-3 16,0-1-8-16,0 2 4 0,-3 0 1 15,3 0-4-15,-4-1 2 0,2 2 2 0,3-3-4 16,-3 2 2-16,0-3 0 15,0 0-2-15,-1 1 2 0,-2-3 1 16,3 2-3-16,-2-3 2 16,-1 2 0-16,1-1 0 0,-2-1 4 0,0 2-4 15,-1-2 6 1,0-2 5-16,-3 2-6 0,3-2-3 0,-2 0 7 15,0-1-2-15,1-2 0 16,0 1 1-16,-2 0-4 0,2-3-5 16,-1 3 0-16,3-4 8 0,-2-1-9 0,2 1 2 15,-3-3 1-15,1-2-3 16,-1 1 2-16,0 1 2 0,-1-1-2 15,-3 3 7-15,2-3-1 16,-3 1 0-16,-1 1 11 0,-3 0-5 0,0 5-4 16,0-1 6-16,-2 0 10 15,-2 1-16-15,-1-1 5 0,2-2-6 16,-2 1 0-16,1 1-3 15,0-2-1-15,1 4-3 0,-4-2 3 0,1-1-2 16,-1 1-4-16,-2 1 4 0,0-1 2 16,-2 3-5-16,0-3 2 15,-2 2-1-15,2-3-2 0,0 3 4 0,0-1-1 16,-1-1-2-1,2 0 2-15,-1-2 0 0,0-1-2 0,0-2 2 16,1 1 0-16,2 0-1 16,-4 1 0-16,-1 0 4 0,0 3-3 15,-4-3 5-15,1 3-1 0,-2 1 2 0,0 1-1 16,1 3 3-16,-2-1-7 15,2 2 1-15,3 0-1 0,-3-1-4 16,1 1 4-16,1-1 0 16,0 0-2-16,-3 0 0 0,2-2 4 0,-1 2-7 15,0-3 2-15,-1 2 4 16,-1 0-6-16,0 0 4 0,-2-1 0 15,-1 2-2-15,0-1 0 16,-1 0 1-16,2 4 0 0,0-3 0 0,0 2 2 16,-1 1-3-16,-1 2 0 0,-3 4 1 15,1 0 0-15,-3 3-28 16,-1 5 16-16,-2 0-16 0,-2 4 5 0,-1 3-10 15,0 0-17 1,-1 7 1-16,-3 1-9 0,1 2-34 0,-2 2-10 16,1 5-31-16,-4-1-139 15,-2-8-186-15</inkml:trace>
  <inkml:trace contextRef="#ctx0" brushRef="#br0" timeOffset="16230.0227">15500 10231 397 0,'0'0'0'0,"0"-2"156"0,0-1-104 16,0-1-10-16,0 1-5 15,0 0 0-15,0-2-3 0,0 2 5 0,0 0-9 16,0-1-3-16,0 0 3 16,0 2-7-16,0 0-4 0,0 2-7 15,3 0-7-15,-3 0-4 16,2 0-2-16,1 0-1 0,0 2 4 0,1-1-3 15,1 2 2-15,0 0 16 0,1-1 1 16,1 1 1-16,0 0-2 16,2-3 2-16,0 3-4 0,0-1-2 0,0-2-1 15,2 2-4 1,-1-2-1-16,0 0 1 0,3 0 0 0,0 0-2 15,0 0 0-15,2 0 2 16,-2-2 2-16,0 2-7 0,0-3 3 16,-1 1-4-16,2 2-1 15,-1-3 6-15,1 3-2 0,-1 0-4 0,2 0 5 16,1-1-2-16,2 0-2 0,2-1 6 15,0 0-3-15,1 0 5 16,1-1-2-16,0 0-1 0,1 3-3 0,-1-3 2 16,2 3-1-16,1 0 0 15,1-2 0-15,-1 2-2 0,-2 0-1 16,-1 0 3-16,-1-1-1 15,-2 1-3-15,1 0 0 0,-3 0 1 0,-3 0-1 16,1 0 2-16,1 1-2 0,-1 0-1 16,5 0 0-16,-4-1 3 15,3 0 2-15,4 0 0 0,-2 0-4 0,3 0 0 16,0 0 2-1,1 0-1-15,-1 0-1 0,1-2 3 0,-2 0-2 16,-2 2 1-16,0 0 3 16,1-1-5-16,-1 1 1 0,2 0 3 15,1 0-3-15,0 0-1 16,1 0 2-16,-2 0 2 0,0 0-6 0,2 0 2 15,-2 0 2-15,0 1-1 0,2-1 0 16,-1 0-1-16,0 0 1 16,1 1 2-16,1 0 0 0,-2 1-1 0,2 1 1 15,0-2-4-15,-3 2 0 16,1 1 0-16,-1-2 0 0,-2 0 1 15,0 0 2-15,1-1-1 16,-1 1-1-16,-2-2 4 0,1 0 0 0,-1 0 2 16,1 0 0-1,1-2-2-15,1 1 0 0,1-1 1 0,2 0-4 16,3-1 0-16,1 0 2 0,1-1 1 0,2-1-1 15,0-1 3 1,4 2-1-16,0 2-1 0,-1-1-1 0,2-1-3 16,-2 2 1-16,0-1 0 15,1 3-1-15,0 0-2 0,1-3 2 16,-1 3 2-16,0 0-4 15,-4-1 2-15,0 1 0 0,-2 0-2 0,1 0 2 16,0 0 0-16,-3 0-1 0,-2 0-1 16,0 0 2-16,-3 1 0 15,2-1-1-15,-3 0 0 0,-2 3 0 0,-1-2 0 16,0 1 3-16,-1-1-5 15,0 0 4-15,0 1-3 0,1-2 0 16,2 2 2-16,-1-2 2 16,1 0-5-16,2 2 2 0,1-1 0 0,2 1 0 15,0-1 0 1,1 1 0-16,-3-2 0 0,4 0 0 0,-1 0 3 15,1 0-4-15,1 0 2 0,4 0 1 0,-1 0-4 16,3 0 4 0,1-3 0-16,-1 3-3 0,0-2 2 0,3 1 4 15,-1 0-4-15,-2-2 4 16,-1 1-2-16,-1 1-2 0,-1-2 2 15,0 2 2-15,0-2-7 16,1 1 4-16,-3-1 3 0,2-1-6 0,1 3 2 16,-1 0 4-16,-1 1-4 15,0 0 0-15,1 0 0 0,-1 0-1 16,-1 0 0-16,-2 0 3 0,-2 0-5 0,0 0 4 15,-1 2-2-15,-2 2-1 16,-1 0 2-16,-2-3 0 0,-2 2 0 16,2-2-1-16,-3 0 0 15,0-1 1-15,-3 0 0 0,-1 0 0 0,0 0-1 16,2 0 0-1,-1 0 2-15,2 0-2 0,3-2 0 0,2 2 4 16,4 0-4-16,2-2 0 0,0 1 7 0,3 1-9 16,-4 0 4-1,-2 0 1-15,-3 0-4 0,-1 1 2 0,-2-1 4 16,-1 0-6-16,-1 0 2 15,-1-2 4-15,2 2-8 0,1-1 5 16,2-1 0-16,2 2-4 16,0 0 4-16,0 0-3 0,0 0 3 0,-3 0-3 15,-3 0 2-15,-5 0-2 16,-5 0 2-16,-2 0 0 0,-3-1-1 15,0 1 0-15,-1 0 3 0,0 0-3 0,0-1 0 16,0 0 2-16,0 1-2 16,0 0-7-16,0 0-32 0,0 0-20 15,-1 0-1-15,-4 0-22 16,-3 5-20-16,-1 0 3 0,-4 0-26 0,3 0-158 15,1-5-123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1:28:24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6258 447 0,'0'-2'0'0,"0"2"185"16,0-1-115-16,0-3 29 0,0 0-14 15,0 1-24-15,0 0-13 16,0 0 0-16,-2 2-10 0,1-2-6 0,-1 1-2 15,0-1-3-15,0 1-13 16,-1 1-6-16,-2-1 1 0,1 2-7 16,-3 0-4-16,-3 0 4 0,0 0 1 0,-2 4-3 15,-1 0 0-15,-3 1 3 16,-1 0-3-16,0 0 0 0,1 0 1 15,0-1-1-15,2 1 5 16,2-3-4-16,-1 1-2 0,1-1 2 0,1-2-1 16,1 1 1-1,-1 0 3-15,-1 0-4 0,2-1 0 0,1 1-2 16,1-1 3-16,3 1 0 15,1-1 4-15,1 1-3 0,0 0-2 16,1-1 0-16,2 2 10 0,-1-2-8 0,1 1 14 16,-1-1 2-16,1 0-3 15,-1 0 2-15,1 2-8 0,-2 1-5 16,-1-1 4-16,2 1-5 15,-2-1-3-15,2 0 0 0,0 1 4 0,-1 1-2 16,2 1 2-16,0 2 2 16,-2-3-5-16,2 3 8 0,0 2 0 15,0-2-3-15,0 8 4 0,0-4 0 0,0 4-7 16,0 2 8-16,0-2-3 15,0 4-3-15,2 0 9 0,-1 1-4 16,1 4-3-16,2 0 4 16,-2 3 1-16,2 1-6 0,-2-4 5 0,-1 1-5 15,3 3-3 1,-2 0 8-16,0 1-4 0,-1-2-5 0,1 5 9 15,-2-4-4-15,1 1-5 16,-1 4 6-16,0-1-4 0,-1 1-4 16,-1 0 0-16,2-4 11 0,-1 2-12 0,-1 1 2 15,1-3 6-15,-4-1-6 16,2-2 2-16,0 0 1 0,0 1-1 15,-1 2 0-15,1-1 0 16,1-2-4-16,0 1 2 0,2 0 2 0,0 0 0 16,0 2-4-16,0-4 2 15,0 1-2-15,0 2 4 0,0-3 2 16,1 3-8-16,-1-4 6 15,0 0-2-15,0 1-1 0,0 0 0 0,0-1 3 16,0-2-9-16,0-1 12 0,0 4-5 16,0 1-2-16,0-2 2 15,0 1 0-15,0-3-5 0,-1-2 8 0,0 0-2 16,-1 3-2-1,-2 0 0-15,0 2 2 0,-1-1-3 0,2-2 2 16,1-2-3-16,-1-4 2 16,2 4 0-16,-1 0 4 0,1-1-4 15,-1 0 0-15,1-2-1 0,0-3-3 0,-1-2 8 16,2 3-4-16,-2-1-3 15,0 1 6-15,1 4-2 0,-1-1-1 16,2 1 0-16,-3 2 0 16,3-2 0-16,0 2-2 0,0 0 0 0,0-2 4 15,0-3 0-15,-2 0-2 16,0-2 0-16,-1-1 0 0,3-2 3 15,-2 1-3-15,-1 1 0 16,1 4 1-16,1 3-2 0,-1 5-2 0,2 1 3 16,0-6 2-16,0-3-1 0,0-6 0 15,0-3-2-15,0 2 2 16,0-5-2-16,0 3-1 0,0-3 4 0,0 2 2 15,2 0-5 1,-1-1 2-16,0 0-1 0,0-1 0 0,3 3 0 16,0-2 0-16,0-1 0 15,0 2 0-15,1-2 1 0,0 2-2 16,1-2 2-16,1 2 0 15,0 1-1-15,3 1 0 0,2 1 1 0,1-3-5 16,1-2 7-16,-1 2-2 0,1-4-2 16,0-1 1-16,-1 3 1 15,-1-3-2-15,1 2 2 0,0 0 0 0,1-2-7 16,1 1 10-16,-1 0-7 15,0 0-7-15,-3-2 6 0,1 1 4 16,-2-2 0-16,2 0-21 16,-1 0 10-16,2-2-4 0,-1-4 3 0,2 2-12 15,0-5-12-15,-2 2-7 0,0 3-34 16,-1-5-88-16,-3 0-48 15,-3 1-244-15</inkml:trace>
  <inkml:trace contextRef="#ctx0" brushRef="#br0" timeOffset="2580.0036">7683 6824 498 0,'2'0'0'0,"-2"-2"154"0,0 0-76 16,0 2 28-16,0 0-29 0,0 0-24 15,0 0-7-15,0 0 1 16,0-3-6-16,0 3-5 0,0 0-13 0,0 0-18 15,0 0 3-15,0 1-9 16,0 3-6-16,0 3 14 0,0 1 8 16,0 4-7-16,1 0 14 15,-1 2-5-15,1 1-1 0,2 2 2 0,-2 0-7 16,2-3-4-1,0 1 0-15,1-5 0 0,-1 0-7 0,1-1 0 16,-2-3 10-16,0 1-12 0,1 1 4 0,0-2 10 16,1 0-13-1,-1-1 2-15,-1-1 10 0,2 0-14 0,-2-1 6 16,2-2 5-16,0 0-10 15,-2 1 4-15,1-1 10 0,-1 0-7 16,1-1 10-16,2 0-2 16,0-2 0-16,2-2 6 0,1 0-4 0,1-4-4 15,2 0 5-15,2-4-2 0,2-1-6 0,0-1 6 16,2-4-1-1,2-1-1-15,2-2-2 0,3-3 0 0,2 2-10 16,3-6 0-16,4-2 12 16,-1-1-12-16,3-3 0 0,1 0 6 15,4 1-5-15,3-2 10 16,2 1-2-16,1 5 1 0,-3-2 3 0,-2 5-3 15,1 3-12-15,-4-1 4 16,0 5 7-16,-7 1-12 0,-1 0 6 16,-1-2 1-16,-3 1-6 0,-4 0 4 0,-3 5 3 15,-2-1-9 1,-5 2 8-16,-1 1-2 0,-2-1-2 0,-2 4 0 15,-3-1 3-15,1 3-5 16,-3 3 4-16,-1 1 0 0,1 1-2 16,-2 2-1-16,0 0-2 15,0-1-22-15,0 0 10 0,0 1-14 0,0 0-28 16,0 0-7-16,0 0-32 15,-3 7-65-15,-4 2 19 0,-3 5-40 16,-2-3-251-16</inkml:trace>
  <inkml:trace contextRef="#ctx0" brushRef="#br0" timeOffset="4450.0062">7828 7735 447 0,'0'-3'0'0,"0"0"194"0,0 2-118 0,0 0 9 16,1 0-14-1,0 1-7-15,-1-1-15 0,0 1-4 0,0 0 4 16,0 0-18-16,0 2-23 15,1 3-7-15,0 0 6 0,-1 4 10 16,1 3-4-16,1 3 5 16,-1 0-6-16,1-3 0 0,-1 0 7 0,2 0-12 15,0-3 0-15,-1-1 5 0,-1 4-6 16,0-3-4-16,2 4 13 15,-2-2-10-15,2 0-3 0,0-1 7 0,1-3-7 16,0-2-4-16,0 3 4 16,0-4 10-16,-1-3-6 0,1 1 15 15,-3-2-6-15,3 0-2 16,-1 0 3-16,1 0-2 0,-1 0 0 0,1-3 5 15,2-3-8 1,2 0 0-16,2-2 5 0,2-4-8 0,2 0-4 16,1-3 9-16,-1-1-7 0,0-4 1 0,2 1 8 15,-2-3-7 1,2 0-5-16,0-2 5 0,-1 0-4 0,1-1-4 15,-1 3 0-15,1 1 14 16,-1 2-16-16,0 4 4 0,-1-2 4 16,0 4-6-16,1-2 0 15,-2 1 5-15,4 3-6 0,-2-3 2 0,1 3 5 16,1-2-7-16,0 0 2 15,0-1 1-15,1 1-2 0,-4 2 0 16,0-4 1-16,0 3-1 0,-1 0 0 0,2-2 9 16,1 2-12-16,2-4 6 15,-3 2 2-15,1-1-6 0,-1 1 2 16,-3 2 6-16,2-2-8 15,-2-1 2-15,2-2 11 0,3 0-11 0,1-3 2 16,-1 2-2 0,0-2-2-16,0 2 2 0,-1-1 1 0,2 1-2 15,0 1 2-15,-3 2-2 0,0-2 0 0,0 4 0 16,-2-2 1-1,1 2-3-15,1 0 4 0,0-3 1 0,1 1-5 16,-1-1 4-16,2 0 1 16,0 2-3-16,-3 0 0 0,-2 1 0 15,-2 4 0-15,-2 0 2 16,-1 1 1-16,-1 0-5 0,-4 1 4 0,1 3-2 15,0-1 1-15,-2 0 2 16,1 2-1-16,0-1-4 0,-2 2 4 16,0-1-1-16,0 3-1 0,0 0-36 0,0 0 3 15,0 0-27-15,0 0-27 16,0 7-33-16,1 3-13 0,-1 5-19 15,-2 0-113-15,-5-4-273 16</inkml:trace>
  <inkml:trace contextRef="#ctx0" brushRef="#br0" timeOffset="8180.0114">7900 8475 303 0,'0'-2'0'0,"0"2"172"16,0 0-90-16,0 0 0 16,0 0-20-16,0 0-5 0,0 0 5 0,0 0-13 15,0 0-6 1,0 0-3-16,0 0-7 0,0 0-12 0,0 0-2 15,0 0 5-15,0 0-10 16,0 0-7-16,0 0 5 0,0 0 0 16,0 0-4-16,0 0 6 0,0 0-4 0,0 0-5 15,0 0 5-15,0 0 0 16,0 0-9-16,0 0 8 0,0 0-3 15,0 0-6-15,0 0 0 16,0 0 9-16,0 0-4 0,0 0 6 0,0 0-7 16,0 0-2-16,0 0 10 15,0 0-9-15,0 0-3 0,0 0 0 16,1 1 9-16,-1 0-11 15,0 1 4-15,1-1 2 0,1 1-2 0,-1 0 9 16,1 1-5-16,0-1-6 0,-2 0 0 16,0 1 8-16,2 0-8 15,-2 1 15-15,1 1-8 0,2-2-2 0,-2 1 3 16,0 0-3-1,0-1-4-15,1 2 9 0,-1-2-4 0,0-1-5 16,-1 2 11-16,3 0-9 16,-1 0 2-16,-1 1 5 0,0-2-7 15,2 1 2-15,-2 4 5 0,0-4-5 0,1 2-5 16,-2 0 0-16,1 0 9 15,0-2-11-15,1 4 4 0,-1-2 1 16,0-3-3-16,0 0 0 16,1 0 7-16,-2-1-8 0,1 2 2 0,1 1 5 15,0-1-8-15,0 2 4 16,-2-1 1-16,2-4-3 0,-1 2 0 15,0 2 4-15,0-4-8 16,1 3 7-16,-1-2-3 0,2-1 0 0,-2 2 4 16,2 2-2-16,-1-2-4 0,-1 0 4 15,1 0 0-15,-1-2-2 16,1 2 0-16,0-1 7 0,-1-1-8 0,0 4 2 15,0-3 3 1,-1 1-5-16,1-1 2 0,0 0 2 0,0-2-4 16,1 3 2-16,-2-1 1 15,2 1-3-15,-1 1 2 0,-1-2 3 16,2-2-6-16,-2 1 4 15,0 1 2-15,2-2-6 0,-2 1 4 0,0 1 4 16,0-2-7-16,1 1 2 0,-1 0 3 16,1 2-6-16,-1-1 4 15,0 1 1-15,0-3-6 0,1 0 6 0,0 0 1 16,-1 0-5-16,0 0 1 15,0 0 4-15,0 0-8 0,0 0 8 16,0 2-2-16,0-2-3 16,0 0 2-16,0 0 1 0,0 0-2 0,0 0 0 15,0 2 2-15,1-2-3 0,-1 0 2 16,0 1 2-16,0 0-5 15,0-1 3-15,0 2 1 0,2-2-4 0,-2 0 4 16,1 0-1 0,-1 0-1-16,1 0 0 0,-1 3 1 0,0-3-1 15,2 1 0-15,-1 1 2 16,0 0-3-16,-1 1 2 0,0-2 0 0,1 0-1 15,-1 0 0 1,0 0 0-16,2-1 0 0,-2 0 0 0,0 0 0 16,0 1 0-16,1-1 0 0,0 2 1 15,0-2-1-15,-1 0 0 16,0 0 0-16,1 0 0 0,-1 0 0 0,0 0 1 15,1 0-1-15,0 0 0 16,0 0 3-16,2 0-5 0,0 0 4 16,-2 0 3-16,2-1-3 15,0-4 5-15,1 1 1 0,0-1-3 0,2-2 7 16,-3 3-8-1,3 0-2-15,-3-1 6 0,0 2-4 0,2 0-5 16,-1-2 2-16,0 1 6 0,2-2-9 0,-1 3 4 16,1-2 4-1,-2-1-8-15,3 1 4 0,-1-2 4 0,-1 1-7 16,2 0 2-16,-1-1 9 15,0-1-12-15,1 1 4 0,0-1 7 16,-1 1-8-16,0 0 8 16,1 2-4-16,-1-5-3 0,2 0 1 0,-1 1 5 15,2 1-9-15,0-1 2 0,0 0 7 16,2-3-6-16,-2-1 3 15,2 1-5-15,1 0 0 0,-1 3 10 0,-1 1-6 16,0-1-8-16,-2 0 8 16,1 1 4-16,1-4-9 0,-1 1 2 15,0 2 10-15,3-3-8 16,-1 2 5-16,-1-2-6 0,2 0-4 0,-1-2 4 15,1 1 4 1,4-1-5-16,-3-1 8 0,4 1-5 0,-5 0-7 16,1 1 6-16,-2 1 5 0,1 0-12 0,2 0 8 15,-2-2 0 1,2-2-5-16,1 2 2 0,-1-2 4 0,2-1-8 15,1-1 5-15,-3-1 3 16,1 0-7-16,-1 2 4 0,-3 3 4 16,1-1-6-16,-4 3 0 15,-1 3 8-15,-1 0-9 0,-2 5 2 0,-1-1 2 16,2 0-3-16,-1 1 0 15,0-3 5-15,1 3-7 0,-5 0 4 16,2 4-1-16,-2 0-5 0,0 0 6 0,1 0-1 16,-1 0-2-16,1 0 2 15,-1 0 1-15,0-1-2 0,0-1-3 16,0 2 1-16,0 0-20 15,0 0 13-15,0 0-7 0,0 0-6 0,0 0 5 16,0 0-7 0,0 0-17-16,0 0 5 0,0 0 3 0,0 0-25 15,0 0 13-15,-2 0-14 0,-1 0-52 0,-3 6-47 16,-5 1-103-1,-2 0-196-15</inkml:trace>
  <inkml:trace contextRef="#ctx0" brushRef="#br0" timeOffset="11180.0156">17941 6945 647 0,'2'0'0'0,"1"0"45"0,-3 0 0 16,0 0 21 0,2 0-25-16,-1 0-22 0,1 3 4 0,1-1-7 15,0 0 0-15,0 2 1 16,-1-1-5-16,0 1-6 0,2 3 0 15,0-3-2-15,0 0 1 16,3 0 0-16,-1-4 10 0,1 0 14 0,2 0-2 16,1-3-2-16,2-1-4 0,1-4-1 15,-2-2 1-15,3-1 2 16,2-4-5-16,0-2-2 0,2-2-4 0,3-3 1 15,1-2-8-15,3-5-4 16,1-1 7-16,3-3-5 0,2-2-3 16,3-1 0-16,0-2 5 15,-3-1-8-15,-2 3 6 0,-1-1-1 0,-5 4-3 16,-3 4-22-1,-3 8 1-15,-6 8-10 0,-3 9 0 0,-3 4-28 16,-4 1-50-16,2 12-23 0,-3 2-40 0,-1 4-96 16</inkml:trace>
  <inkml:trace contextRef="#ctx0" brushRef="#br0" timeOffset="11600.0162">17978 7550 838 0,'6'3'0'16,"2"5"39"-16,-1 1 31 0,0 3-37 0,0 3-11 16,0 1-13-16,0-1 3 0,0-1-7 0,3-4-7 15,-2-4 4 1,3-2 12-16,-2-3-5 0,2-1 10 0,2-3 11 15,1-7 7-15,3 0-14 16,1-5-8-16,2-2-4 0,1-5 3 16,3-4 2-16,2-2-5 15,4-4 1-15,2 0-1 0,-1-4 4 0,1 2 6 16,-1-4-12-16,-2 1-3 15,0 0 0-15,-3 1-5 0,-3 5 0 16,-1 2-2-16,-5 11-15 0,-3 5-20 0,-4 8 3 16,-1 5-28-16,-2 0-56 15,-3 11 4-15,-4 5-61 0,0 0-30 16,-8 5-46-16</inkml:trace>
  <inkml:trace contextRef="#ctx0" brushRef="#br0" timeOffset="12030.0168">17949 8216 918 0,'9'-1'0'0,"1"1"43"0,-3 3 7 0,2 5-13 15,-1 1-14-15,-1 1-5 16,3 2 3-16,-2 0-8 0,0 0-8 15,1-3 2-15,-1 0-6 16,-1-2 7-16,3-1 1 0,0-1-4 0,3-4-3 16,1-1 8-1,2 0-3-15,0 0-6 0,4-8 12 0,3-3-6 16,0-6-1-16,3-1 14 15,2-4-4-15,-1-5-1 0,4-1 6 16,3-3-5-16,-1-5-3 0,2-1 3 0,0-1-9 16,-7 3-2-16,2 3 0 15,-7 4-3-15,-1 6-4 0,-2 5-7 16,-7 6-20-16,-1 6-21 15,-7 5 4-15,2 0-19 0,-4 4-64 0,-2 5-2 16,1 4-114-16,-2-3-205 16</inkml:trace>
  <inkml:trace contextRef="#ctx0" brushRef="#br0" timeOffset="12950.0181">22059 6679 24 0,'0'5'0'0</inkml:trace>
  <inkml:trace contextRef="#ctx0" brushRef="#br0" timeOffset="13450.0188">22059 6679 89 0,'-6'12'0'0,"4"-12"152"16,-2-1-90-16,1-2-10 0,-1 2 17 0,-1-1-13 15,0 0-9-15,1 2-2 16,-1 0-2-16,3 0 0 0,1 0 8 16,0-1 14-16,-2-3 8 15,3 2-4-15,-1 1-24 0,0-1-14 0,1 2-3 16,-1-1-7-1,1 1-12-15,-2 0-11 0,2 0 4 0,0 6-4 16,-1 1-3-16,1 5 9 0,0 0-4 0,0 1 0 16,3 4 0-1,0-3 1-15,2 4-1 0,1 0 0 0,-1 1 13 16,2 3-12-16,0 2 9 15,0-2-5-15,-1-2 0 0,1 1-2 16,-2-7-1-16,1-2-1 16,-3-4 10-16,4-2 2 0,-5-4 7 0,3 1 0 15,-2-1-2-15,0-1 9 0,2-1-3 16,1 0-7-16,1-2-3 15,2-4-1-15,1-2-1 0,5-4-7 0,3 1 4 16,0-5-3-16,5-1-4 16,1-2 0-16,3-5 1 0,3-5 0 15,2-2 3-15,0-2-7 16,4-4 2-16,1-3 6 0,2-3-1 0,3-1-9 15,0 1 6 1,2 0 0-16,0 2-5 0,0 1 4 0,-3 1 0 16,0 6-3-16,-6 1 2 0,-4 6-1 0,-3 4 0 15,-5 3-7 1,-4 3 6-16,-5 3-16 0,-2 5 8 0,-7 3-11 15,-1 1-14-15,-2 2 2 16,-2 1-19-16,0 1-40 0,0 0-22 16,-4 5-127-16,-3 1-73 15</inkml:trace>
  <inkml:trace contextRef="#ctx0" brushRef="#br0" timeOffset="15320.0214">22078 7666 628 0,'3'-6'0'0,"0"0"191"0,0 5-103 0,-2 1-15 16,0-1-20-1,0 1-31-15,1 0-22 0,-2 0 0 0,5 9 8 16,0 4-9-16,-1 6 2 0,3 3 5 0,-3-1-4 16,2 4 4-1,1 0-2-15,0-4-6 0,-1-1 4 0,1-8 5 16,-2-5-8-16,2-3 2 15,2-1 18-15,0-3 8 0,3 0 7 16,2-9-6-16,6-3-7 16,2-3-4-16,2-4-7 0,3-1-1 0,3-5 5 15,0 0-1-15,3-3-3 0,-1-1 5 16,1 0-3-16,3-6 0 15,1 0 3-15,0-2-5 0,-1-3-3 0,-1 3-4 16,-2-1 2-16,-5 4-9 16,0 5 7-16,-5 3-5 0,-2 3-16 15,-2 8 1-15,-4 1-9 16,-3 7-8-16,-3 2 4 0,-5 3-11 0,-2 2-27 15,-2 0-3 1,0 5 0-16,-6 7-12 0,-3 5-14 0,-5 2-28 16,-4 2-79-16,-4 2-165 0</inkml:trace>
  <inkml:trace contextRef="#ctx0" brushRef="#br0" timeOffset="16100.0225">22092 8381 677 0,'0'-5'0'0,"0"5"196"16,1 0-115-1,-1 0-28-15,0 0-13 0,0 0-35 0,0 6-4 16,0 2-2-16,0 8 2 15,0 4 9-15,0 2 0 0,-1 1-2 16,1 1 2-16,0-1-6 0,0-1 5 0,3 0-7 16,3-2-4-16,-1-4 4 15,1-5 1-15,1-3-4 0,2-4 2 16,0-2 2-16,2-2-4 15,3 0 2-15,-1-5 34 0,8-5-16 0,0-3-9 16,4-1 1-16,4-6-6 16,2-1 6-16,7-4-1 0,2-2 1 15,4-3-2-15,1-2 2 0,1-1 5 0,-3 1 3 16,-2 3-13-16,-3-2-7 15,-4 4 2-15,-3 0 4 0,-3 1-7 16,-5 4 4-16,-3 4-3 16,-3 1 0-16,-1 4-3 0,-5 3-3 0,-1 4-8 15,-4 2-1 1,-1 2-8-16,1 1-14 0,-1 1 10 0,-3 0-16 15,1 5-23-15,-3 3 6 16,0 0-14-16,-3 1-70 0,-3 3 47 16,-2-1-78-16</inkml:trace>
  <inkml:trace contextRef="#ctx0" brushRef="#br0" timeOffset="24120.0337">7254 11209 366 0,'7'0'0'16,"-2"0"134"-1,-1 0-77-15,0 1-29 0,0 6-16 0,-2-3 2 16,3 0-10-16,-3-3 4 16,0 1 0-16,-1-1-4 0,-1 0 16 15,0-1 16-15,0 0 21 0,0 0 5 0,0-1 0 16,0 1-15-16,0 0-23 15,0-3 10-15,0 0-2 0,0 0 6 16,0 0-4-16,-2 0-3 16,2 3 13-16,-1-3-20 0,1 1-5 0,-4 1 3 15,3-1-5-15,-4 0-6 16,-2-1-9-16,-2 2-4 0,-4-1 3 15,-4 1 2-15,-3 1-3 16,-3 0 0-16,-3 0 0 0,-3 1 1 0,4 2-2 16,-3-1 0-16,0 2 2 0,1-1-1 15,0 1 1-15,-1-1 1 16,2-1-4-16,0 0 4 0,-1 0 2 0,2 0-6 15,-5-1 4 1,-2-1 4-16,-2 3-6 0,0-2 10 0,2-1-1 16,3-1 5-16,0 1 3 15,1 0-12-15,3 0-6 0,-2 0 2 16,3-1 11-16,2-1-13 0,2-3 2 0,0 1 5 15,1 1-7-15,0-1 2 16,0 1 8-16,0 2-8 0,0-2 8 16,1 1-7-16,-3 2-4 15,0 0 1-15,0 0 3 0,-3 3-2 0,0-3 0 16,0 2 0-16,0-2 0 15,0 1 0-15,-3-1 3 0,2 1-6 16,0 1 6-16,2-2-2 16,2 0-1-16,0 1-1 0,-3-1 8 0,-3 7-14 15,-2-2 10-15,-1 1-1 0,2 7-4 16,1-7 4-16,2 1 7 15,2 0-9-15,0 0 0 0,2 1 8 0,-1 0-9 16,2-1 2 0,0-3 4-16,1 0-9 0,1 2 8 0,0-1-2 15,1 2-4-15,1 1 4 16,-1 1-3-16,0-1 1 0,0 1 0 15,3 1 2-15,0-1-2 16,1 0 0-16,2-3 0 0,2 1 0 0,1-2 0 16,1 1 3-16,0 1-6 0,-1 3 6 15,1-3-2-15,1 4-1 16,-1-2-1-16,0 1 1 0,-2 3 0 0,0 1 0 15,0-2 2-15,2 1-2 16,-2 2-1-16,1-1 3 0,1 2-4 16,0-3 4-16,1-1-1 15,2 3-2-15,-2-2-1 0,2 1 4 0,0-1-4 16,0-1 3-16,1 0 0 0,0 0-2 15,-1 2 1-15,1 2 1 16,2 1-2-16,-1-1 2 0,-1 1 2 0,2 0-3 16,-3 2 0-1,2 0 4-15,1-2-5 0,-1 3 2 0,0-5 2 16,0 0-4-16,1 1 2 15,0-1 0-15,0 2-3 0,0-3 4 16,1 1 2-16,0-1-4 16,0 0 0-16,4-1 2 0,0 3-3 0,-1-2 2 15,3-1 2-15,0-1-5 0,2-2 4 16,1 5 2-16,2-4-5 15,1 0 2-15,1 3 11 0,2-4-8 0,-1 3 2 16,1-2-4-16,-3 1-4 16,1 0 4-16,-2-4 4 0,0-1-7 15,0 2 2-15,0-3 0 16,1 4-2-16,0-1 2 0,0-1 2 0,4 0-3 15,-3 0 0 1,2 4 3-16,2-2-3 0,0 0 0 0,1-1 1 16,1 0-2-16,-1-4 2 0,1 3-1 0,-1-1-2 15,-2-2 4 1,0 0 0-16,-3-1-2 0,1 4 0 0,0-3 2 15,-1 0-2-15,2 0-1 16,-3-2 2-16,3 0-2 0,-2 0 2 16,2-2-1-16,2 3 0 15,1-3 0-15,1 0 1 0,0-1-3 0,1 1 4 16,0-1-1-16,1 1-2 0,-2 0 2 15,2 1 0-15,-2 0-4 16,-1 1 6-16,1-2 0 0,0 1-6 0,-1 2 4 16,-2-4-1-16,1 0 0 15,4 0 0-15,1-4 3 0,1 1-5 16,4 0 4-16,0-1 1 15,0-2-4-15,0-1 2 0,0 3 2 0,0-1-5 16,0 0 4 0,1 3-2-16,-1-2 1 0,1-1 14 0,3 1-8 15,-1 2-4-15,0 0 4 0,2 0-1 0,-1-1-8 16,1 1 4-1,0-2 11-15,-1 0-14 0,-1 0 2 0,-1 1 7 16,2 0-10-16,-2 0 4 16,-1 0 1-16,-2 2-3 0,-3-1 0 15,-1 0 3-15,-3 1-4 16,-2-1 2-16,-3-1 5 0,-1 3-9 0,-1 0 6 15,0 0 2-15,2-1-7 16,2-1 4-16,2-1 0 0,3-1-2 16,-1 2-1-16,1-3 1 0,1 1 1 0,-2 0 0 15,1-1-1-15,-1 1-3 16,2-1 6-16,-1 0-1 0,1 0-2 15,-2-1 0-15,0-1 2 16,0 4-2-16,-2-2-3 0,-1 0 3 0,-1-2 0 16,0 2 0-1,0-5 5-15,0 3-9 0,-1 2 8 0,-1-2-7 16,0 2 3-16,-1 0 0 0,1-2 0 0,0 2 0 15,-2-2 0 1,-2 2 4-16,-1 1-4 0,-2-1-4 0,2 2 5 16,-3-1-2-16,0-1 2 15,2 0 2-15,1-1-3 0,0-1-2 16,1 0 4-16,1 0-4 15,0 0 2-15,0-3 0 0,-1 1 0 0,-1-2 0 16,-1 0 3-16,0-1-3 16,-1 0 0-16,-2 0 2 0,-1-1-3 15,-1-1-1-15,-1-1 6 0,1 1-8 0,-1-1 5 16,1-5 3-16,-2 1-8 15,3 0 8-15,-1-2-3 0,0 2-2 16,0 0 2-16,-1 0-1 16,-2 1 0-16,0 2 0 0,0 0 10 0,-1 2-10 15,-5-3 0 1,1-1 12-16,-1 3-14 0,-1-1 4 0,0 0 0 15,-1 1-2-15,1-2 0 16,-1 0 0-16,1-1 0 0,2 0 0 16,-5-2 1-16,3-1-2 0,0 1 1 0,0 2 1 15,-2 1-2-15,1 2 2 16,-2 2-1-16,1 1 0 0,-4 1 0 15,-1 0-1-15,-2 2-1 16,-1-2 4-16,5 2-2 0,-1-1 0 0,0 3 0 16,3-2 0-16,0 1 0 15,-1 0-2-15,0-2 4 0,-2-1-4 16,2 2 4-16,-1-2-4 0,0 3 0 0,0-1 4 16,-2 0 1-16,-1 0-3 15,1 3-1-15,-1-1 0 0,0 3-6 16,1 3 10-16,-4-1-5 15,1 2-16-15,-3 0-11 0,-1 0-16 0,0 4-29 16,-3 2 4 0,-4-3-10-16,4 2-32 0,-6 1-2 0,-1-1-25 15,1-3-173-15,-4-2-250 16</inkml:trace>
  <inkml:trace contextRef="#ctx0" brushRef="#br0" timeOffset="29120.0407">10565 11340 350 0,'2'-5'0'0,"2"-1"66"15,1-1-43-15,-1-1-13 0,1 1 1 0,0 0 9 16,0 2-3-16,-3 2-6 16,1 0 16-16,-2-1-3 0,0 3 14 15,0-2-7-15,-1 1-2 16,0 2 4-16,0-1 2 0,0 0 9 0,0 1-7 15,0-1-6-15,0 0-9 16,-2 1-3-16,1 0 10 0,1-3 4 16,-3 3-4-16,-1 0-5 15,-3-3-12-15,-3 3 4 0,-4 0 4 0,-2 3 0 16,-2 0 1-16,0-2-3 0,-2 1-9 15,-2-1 1-15,-2 0-6 16,-1-1 1-16,-1 1-3 0,-1 2 4 0,1-2-4 16,-1 3-4-1,-1-1 4-15,1-1 1 0,-2 0-3 0,3 2 0 16,0-3 3-16,1 3 1 15,1-1 10-15,2-1 2 0,2-1-4 16,-2 0 8-16,0-1-4 0,1 0-7 0,0 0 5 16,-2 0-3-16,-1 1-7 15,1 1 4-15,0-2-6 0,-2 3-2 16,4-3 0-16,-4 0 7 15,2 3-4-15,1-1-1 0,1 0-2 0,1 1 0 16,-1-1 5-16,3 0-3 16,1 3-4-16,0-1 4 0,2-1-3 15,-2 3 1-15,0-3 0 16,0 3 4-16,0 0-5 0,-2 1 2 0,0 1 5 15,1-1 0-15,1 2-3 0,2-4 1 16,0 2-7-16,2 2 6 16,-1-4 0-16,2 6-5 0,-2-2 4 0,1 0-1 15,0 4-1 1,1-2 0-16,0 0 2 0,1 3-4 0,1-2 4 15,-1 1 1-15,2 1-3 16,-1 0 18-16,0 1-14 0,2-1-2 16,-4 1 6-16,0-1-3 15,2 2-5-15,0-1 0 0,-1-2 10 0,2 3-11 16,-3-3 2-16,2 1 3 0,1 2-6 15,-1-3 4-15,0 2 0 16,2-1-4-16,-1 2 4 0,2-1 0 0,0-1-3 16,-1 2 2-16,1-4 1 15,1 2-3-15,2-2 0 0,-1 0 2 16,2 1-2-16,-1 0 2 15,0-2 5-15,1 1-8 0,-1-2 1 0,1 0 5 16,-1 1-5-16,1 0 2 0,0-1 6 16,3 3-8-16,-1 2 2 15,-1-3 7-15,0 2-12 0,2-4 7 0,0-1 1 16,0 4-8-1,0-3 6-15,0 1-1 0,2 1-2 0,0-2 2 16,-1-1 2-16,3 2-4 16,-1-2 2-16,1 1 8 0,0 0-9 15,-1-1 0-15,2 0 14 16,0 2-14-16,0-1 0 0,0-1 13 0,1 1-15 15,1 0 4-15,-1-2 2 0,3 3-4 16,-1-2 0-16,1 0 7 16,2 1-9-16,0-2 4 0,0-1 2 0,4 0-4 15,-1 1 0-15,1 0 17 16,0-2-14-16,1 2 3 0,-3 1 0 15,-1-2-3-15,2 1 7 16,-4-1-5-16,2 0-5 0,0 1 0 0,1 1 10 16,0-2-11-1,3 1 2-15,-2-3 7 0,2 0-10 0,-1 0 4 16,2 1 6-16,0-1-10 0,-1 0 4 0,-1-1 7 15,3 2-12 1,0-1 6-16,2-1 6 0,0-1-9 0,2 2 0 16,0-3 9-16,3 2-9 15,-1-1 0-15,3-1 4 0,-1-1-4 16,1-1 0-16,2 1 8 15,-1-1-11-15,0 0 6 0,0 1 12 0,-1-1-5 16,0-1 3-16,-1 0-6 0,1 1-6 16,0 0 8-16,0 0-9 15,-1 0 0-15,1 0 0 0,1 0 3 0,-2 1-5 16,1 2 4-16,-1-3 0 15,2 0-2-15,0 0 0 0,0 0 0 16,-2 0-1-16,1 0 2 16,-1-2 3-16,0 0-4 0,-2-1 0 0,0 1 1 15,-2 1-3 1,1 0 4-16,-2 1 2 0,0-3-6 0,-1 1 1 15,1 1 4-15,-1-1-5 0,-1 0 2 0,1 0 0 16,0 0 0 0,1-1 0-16,-3-1 2 0,2 1-3 0,1 1 2 15,-1 0 2-15,-1 1-5 16,0 0 3-16,1 0 0 0,-2 0-2 15,-2 1 2-15,1 0 2 16,-4-2-1-16,1 0 3 0,1 1-2 0,-2 1-5 16,0-1 4-16,1-1 2 15,0 2-3-15,-1-2 1 0,0 2-2 16,0-1 0-16,-1 1 0 0,0-1 3 0,-1 1-3 15,-1 0 0-15,-1 0 3 16,1-1-3-16,-1 1 0 0,1-1 10 16,0 1-14-16,-2-3 7 15,2 3-4-15,-1 0 1 0,0-2 0 0,2 2 1 16,-2-1-2-1,1 0 2-15,-2 1 3 0,0-1-6 0,-2 0 4 16,0 0-4-16,-2 1 3 0,1 0 1 0,-2 0-3 16,-3 0-2-1,4 0 5-15,-2 0 1 0,-2 0-6 0,4 2 2 16,1 1 5-16,-4-1-8 15,3 1 8-15,-1-2-4 0,-1 0 0 16,2 1 0-16,-2 0-1 16,0-1-3-16,1 2 8 0,1 1-4 0,-2-1 0 15,1 0 0-15,-1-1 0 16,0 0 0-16,1 0 0 0,0 1 1 15,-1-1-2-15,2-1 2 0,-2 0-1 0,-2-1 0 16,0 1 0-16,1 0-1 16,-1 0-3-16,0 1 8 0,0-2-2 15,0 0-2-15,0 0 0 16,0 0-3-16,0 0 2 0,0 0 2 0,0 0 3 15,0 0-5 1,0 0 2-16,0 0 0 0,0 0-2 0,0 0 0 16,0 0 3-16,0 0-4 15,0 0 4-15,0-2-3 0,0 2-2 16,0 0 6-16,0 0-1 0,0 0-2 0,0 0 0 15,0 0 0-15,0 0 0 16,0 0 0-16,0 0 0 0,0 0 0 16,0 0-2-16,4 1 0 15,-3 1-1-15,1 0 6 0,1-2-1 0,-3 0-3 16,1 2 1-16,2-2 1 15,-3 0-2-15,2 3 2 0,3-2-1 16,1 1 0-16,0 0 0 0,3-2 2 0,1 0-2 16,3 0-2-16,2 0 6 15,-1 0-8-15,4-1 6 0,2-3-1 16,1 1 1-16,3 1-3 15,2-5 2-15,-1 3-2 0,1 0 2 0,0-1-2 16,1 0-1 0,1-1 4-16,0 1 2 0,0 0-5 0,1-3-1 15,-1 3 3-15,2 1-1 16,1-2 0-16,1 2 0 0,-1-1 0 15,1 3 1-15,-1-3-1 0,1 1 0 0,1 0 0 16,-1-1 3-16,2 2-6 16,-1-1 4-16,1 0 0 0,-1 2-2 15,0-3 2-15,-1 4-2 16,-2-1-3-16,-1 1 7 0,-4 0 0 0,1-2-6 15,-1 3 3-15,-3-2 0 16,1 2-3-16,0 0 5 0,-2 1 1 16,0-1-6-16,1 0 6 15,-1 0-6-15,1-1 1 0,0 1 4 0,2 0 0 16,1 0-2-16,1-2 0 0,2 0-1 15,0-1-1-15,3 0 3 16,2 1 2-16,-1-1-6 0,-1-1 6 0,0 2-5 16,0-1 0-1,0 0 4-15,-2-2-1 0,-3 0-1 0,3 2 0 16,-2-1 2-16,1-1-4 15,1-1 2-15,-2 1 1 0,1-3-2 16,0 2 1-16,0-2-2 0,2 0 2 0,0 3 0 16,3-2 0-16,0 2 0 15,0-2 2-15,1-1 0 0,1 2-3 16,-1-2-2-16,-1 1 3 15,1 0 0-15,-2-3 0 0,0 4 3 0,-4-5-4 16,-2 1 0-16,-4 0 4 16,-2 1-6-16,-4-1 4 0,-2-1 1 15,-1-2-4-15,0-2 2 16,-3 0 0-16,1-5 0 0,-1 2 0 0,0-3 2 15,-1 1-4-15,-1 0 3 0,0-3-1 16,1 0 0-16,-1-1-1 16,1 1 1-16,-2 0 0 0,1 0 0 0,-2 3-1 15,-1 0-3 1,-2 1 8-16,0-1-5 0,-3 1-3 0,2-2 7 15,-2 0-4-15,-1 1-1 16,1-2 1-16,-1 3 0 0,0 0 0 16,-2-1 0-16,1 1 1 15,-3 0 0-15,0 2-2 0,2-3 2 0,-4 3 0 16,1 2-4-16,-2 1 4 0,0 2-7 15,-1-1 8-15,0 3-2 16,1 1-4-16,0 2 7 0,-2 0-4 0,1-1-4 16,-3 2 7-16,-1-3 0 15,-2 3-2-15,-1-3-1 0,-2 1 1 16,-2 1-6-16,0-1 10 15,-3 2-2-15,0 1-2 0,2 1 0 0,-3 0 0 16,1 2-7-16,-2 1 10 0,0-2-3 16,4 2-5-16,-1 0 10 15,2 0-6-15,2 1-6 0,0-3 12 0,3 3-5 16,0 0-6-1,-1-4 11-15,2 1-4 0,-2 1 0 0,-1-1 0 16,-1 0 1-16,-1 3-2 16,-2-1 1-16,1-3 0 0,-1 2 0 15,-1 0 0-15,0 1-1 16,1 1 0-16,-4 0 2 0,1 0-2 0,-1 0-2 15,0 0 6-15,0 1-2 0,-1 0-2 16,0 2 2-16,2-3-1 16,0 2 0-16,1-1 0 0,2-1 0 0,-1 0 0 15,2 0 0-15,3 0-2 16,-1 1-1-16,2 0 6 0,-3-1-2 15,0 0-1-15,0 0 0 16,-2 0-3-16,-3 0 3 0,-2-1 0 0,1-2 6 16,0 1-9-1,1 0 5-15,0 0-1 0,-1 1-2 0,2 1 1 16,0-3-1-16,-2 3-2 0,2 0 6 0,2 0-3 15,-1 0-4 1,2 0 7-16,2 0-4 0,1 0-1 0,1 0 4 16,-1 0-4-16,0 0 4 15,0-3 0-15,0 1-3 0,2 1-2 16,-2 0 6-16,1 0-5 15,0 1 2-15,0 0 0 0,-1 0 1 0,0 0-1 16,-1 1 0-16,1 2 0 0,0-2 0 16,3-1 0-16,0 0-1 15,2 0 1-15,0 0 0 0,1 0 1 0,-2 0-5 16,1 0 8-16,-1-1 1 15,-4-1-8-15,4 0 2 0,-4 0 0 16,-1 0 0-16,0 2 2 16,-2-5 6-16,-2 3-13 0,0 0 8 0,0-1-1 15,-1 2-2 1,1 0 1-16,-1-2-3 0,-1 0 2 0,-1 2 5 15,-1-3-4-15,-2 0 0 0,1 2-1 0,0-4-1 16,0 1-2 0,0-2 3-16,-1 3-3 0,1 1 0 0,0 1 2 15,0 1-6-15,2 0 7 16,1 1-1-16,3 0-2 0,-3 0-3 15,4 1 7-15,2 0 0 16,-3 3-7-16,4-2 7 0,1-1 0 0,1 2 0 16,1 0-6-16,0 0 9 15,-2 0-6-15,1-1 2 0,1 1 3 16,-3 2-4-16,0 2 2 0,0-2-1 0,-3 1-2 15,0 0 5-15,1-1 0 16,-2 1-17-16,2 0 4 0,-1-1 4 16,0-1-4-16,-1 0 5 15,2 0-2-15,-2 1-3 0,1 1 2 0,-1-2-4 16,-2 2-18-1,-1-1 9-15,0-1-15 0,-2 3-16 0,-2-3 11 16,1 1-8-16,-3 1-21 0,-2 1-6 0,-1 1-25 16,-3 3-66-1,0-6-66-15,-2-5-114 0</inkml:trace>
  <inkml:trace contextRef="#ctx0" brushRef="#br0" timeOffset="32770.0459">16813 11354 363 0,'2'-4'0'0,"-1"1"164"16,-1 3-67-16,0-4-22 15,0 3-19-15,-3-1 0 0,1-1-2 16,-2 3-10-16,0 0-12 0,0-2-1 0,-3 2 9 16,-2 0 3-16,-5-3-11 15,-2 1-7-15,-3 2 4 0,-4 0-1 16,0 0-3-16,-6 0-4 15,0 0-7-15,-4 0-11 0,1 0 6 0,-1 0-5 16,0 0 0 0,1 2 5-16,-2-2-4 0,0 0-1 0,0 3 4 15,-1-2 1-15,-1 3 2 16,-2-1 3-16,-1 0-6 0,1-1-6 15,-4 0 7-15,-2-2-9 0,0 2 0 0,-2 0 7 16,1-1-5-16,3 4-4 16,1-1 4-16,1-1 4 0,3 2-8 15,1-1 4-15,1-2 3 16,4 1-8-16,0-1 6 0,0-2 6 0,4 1-10 15,-1-1 2-15,0 0 5 16,0 0-5-16,-2 0 0 0,-5 0-1 16,4 2 0-16,-1 1 0 15,1 1 3-15,5 1-3 0,1 1 0 0,3-3 0 16,2 2-4-16,2-2 8 0,0-3-5 15,6 0 0-15,2 0 2 16,0 0 4-16,4-1-5 0,-4-3 0 0,2 1 4 16,-2 1-3-1,-1-1 7-15,0 1-4 0,-2 0-6 0,1 2 4 16,-3 0-2-16,1 0 0 15,-1 5 0-15,-3 2 1 0,2 2-2 16,-1 0 2-16,1-2 0 0,2 1-5 0,2-3 7 16,-1 1-3-16,2 1 0 15,-1-3 2-15,1 2-3 0,0 0 2 16,-1 0-2-16,-1-1 1 15,-2 4 0-15,0-3 0 0,-2 2 0 0,1 4 0 16,-2-1 4-16,0 1-3 16,1 0-2-16,-1 1-1 0,1-1 1 15,2 1 1-15,0-1 0 16,2-2 0-16,1 2 2 0,2 1-4 0,-1 1 2 15,2 1 0-15,1 1 0 0,1 0 0 16,1 2 0-16,1-1 0 16,0 0 0-16,1-1 0 0,2 1 0 0,0-4 1 15,0 2-1 1,2-2 0-16,0 0 0 0,0-1-4 0,0-1 8 15,1 0-2-15,2 1-3 16,2 0 2-16,1 0 0 0,2 3-2 16,1-1 2-16,2 2 1 15,2-1-3-15,0 0 2 0,3 0 1 0,-2-1-4 16,5-2 4-16,0 0 1 0,2-2-6 15,3-2 5-15,1 1 1 16,3-3-3-16,1 2 0 0,2-2 8 0,2 0-5 16,0 0 1-16,-1 0-2 15,-2-2-4-15,1 0 4 0,-1-1-2 16,0 0-2-16,0-1 4 15,4-2 0-15,1 0-2 0,5 0 0 0,0 0 7 16,3-2-11-16,2-1 8 0,-1 0-5 16,3 1 1-16,0 0 0 15,-2-1 7-15,2 2-6 0,-2-3 8 0,-2 2-1 16,-2-2-9-1,-1 1 2-15,-1 3 7 0,-1-1-10 0,0 1 4 16,-4 0 0-16,1 0-2 16,-3 1 0-16,-1 2 3 0,-1 1-4 15,1 0 2-15,-2-1 2 16,2 2-6-16,-1-3 6 0,1 0-4 0,0 1-2 15,1-3 5-15,1 2 3 0,-1-2-10 16,-1 0 9-16,2-2-4 16,-1-1 0-16,1-1 0 0,-1 1-1 0,-1 0 1 15,-1-1 0-15,1 2 0 16,2 2 0-16,-2-3 0 0,3 3-2 15,-1-5-10-15,2 0 14 16,4-2-3-16,-1-2-4 0,4 1 10 0,2-1-9 16,-2-2 3-1,0-3 2-15,-5 3-1 0,-3-2-1 0,-2-1 2 16,-2 2 2-16,0 1-7 0,-2 1 8 0,-3-1-4 15,-3 5-4 1,-3-2 8-16,-5 1-6 0,-6 2 3 0,-2-1-1 16,-1 1 0-16,-1-1 2 15,1-1 0-15,-1-1-1 0,-1-1-3 16,2-2 4-16,2-3-4 15,-2-2-1-15,2-2 4 0,0-2-1 0,-1 1-2 16,-3-2 4-16,-2-1-3 0,-1 0-2 16,-6 1 6-16,-2-4 0 15,-5 1-3-15,-2 0-1 0,-5-2 0 0,-2-2-5 16,-3 2 6-16,-1-5 0 15,-2 4 0-15,2-2 0 0,1 2-1 16,0 0-1-16,1 4 4 16,1 1 0-16,-2 4-4 0,-3 1 2 0,-4 1-2 15,-7 4-4 1,-7 2 8-16,-5 3-4 0,-4 5-25 0,0-1-2 15,-3 3-3-15,3 3-15 0,2 6 5 0,-1 4-10 16,3 5-44 0,1 5-14-16,3 0-38 0,5 1-128 0,4-4-3 15</inkml:trace>
  <inkml:trace contextRef="#ctx0" brushRef="#br0" timeOffset="38580.054">20707 11436 422 0,'0'0'0'0,"0"-5"123"0,0 0-72 16,0 1-13-16,-2 1 7 15,-1 2-2-15,0-1 3 0,0 2 12 16,0 0 3-16,0-2-11 16,0 2 5-16,-1-3 3 0,0 2-7 0,2-2-13 15,-3 0-10-15,-1-1 2 16,-1 0-11-16,-2 1-6 0,-6-1-7 15,1 3 3-15,-4 0 3 0,-3-1 6 0,1 1 3 16,-2-3 4-16,0-3 0 16,3 3-1-16,-2-1 3 0,1-2-10 15,-1 0-3-15,1 1-3 16,-2-3-6-16,1 3-1 0,-2-2 9 0,0 1-2 15,1 2-2 1,0 0 7-16,-1-1-7 0,0 3-3 0,-1-3 6 16,-1 1-6-16,1 1-5 15,1-1 8-15,1-1-3 0,1 2-6 16,-1 0 0-16,-1 0 12 0,-1 2-12 0,-2-2 0 15,0 1 7-15,-2 2-9 16,-2-2 4-16,-1 1 3 0,0 0-7 16,0-1 4-16,-1 1-1 15,2 2-1-15,2-1 0 0,-3 0 4 0,3 1-6 16,-1 0 4-16,0 0-2 15,1 0-2-15,1 2 4 0,0 1 3 16,0 2-6-16,-2-2 0 0,4 1 5 0,-1 1-5 16,2-3 2-16,1 3 8 15,0 2-11-15,3-1 4 0,0-2 3 16,2 2-7-16,1-2 4 15,1 1 2-15,2-1-6 0,1 2 4 0,0 0 1 16,3-1-4 0,-3 3 2-16,4-1 3 0,-2 3-6 0,-1 1 4 15,1 0-1-15,-2 0-2 16,-1 3 2-16,0-2 3 0,-2 2-5 15,0 0 2-15,0 1 5 0,2 1-8 0,-3 1 0 16,4-2 3-16,1 2-2 16,0-2 2-16,3-2 0 0,-3 0-1 15,4 0-3-15,0-1 4 16,2 1-2-16,0-1 1 0,0-1 2 0,1 2-4 15,2 0 1-15,-1 2 4 16,1-1-6-16,0 2 3 0,0-3 0 16,1 4 1-16,0-2-1 15,0 2 0-15,0-1 0 0,1-1 2 0,1 1-2 16,0 0 0-16,0-1 0 0,1-1 2 0,3 2-4 15,-1-1 4 1,1 0-1-16,3 0-2 0,-1 2 2 0,-1-2 1 16,1 2-2-1,-1-1 0-15,1 0 0 0,2 1 0 0,0 0 0 16,-1 2 2-16,0-2-3 15,2 1 2-15,-1-2 0 0,1 1-2 16,0-3 2-16,1 0 3 0,0-1-8 0,3 0 7 16,-2 1-2-16,2 0-2 15,0 0 2-15,2-1 1 0,-3 2-3 16,4-3 2-16,-2 2 2 15,-1-4-4-15,-1-3 2 0,1 2 2 0,-1-3-5 16,0-1 4-16,0 2 3 16,0-2-8-16,3 0 6 0,1-1 2 15,0 1-7-15,3 1 3 16,-2-3 1-16,4 1-4 0,1 0 3 0,1-1 0 15,1 1-2-15,-3-3 2 0,3 1-1 16,-4 0 0-16,1-2 0 16,0 1 1-16,-2 0-1 0,0 0 0 0,-1 1 2 15,2-1-3 1,-2 0 2-16,1 0 2 0,2 0-5 0,-3 1 4 15,4-1 0-15,1 2-6 16,0-2 8-16,1 2-3 0,1 0-1 16,-1-1 0-16,1-1 0 15,0 0-4-15,-2-1 5 0,0 0 4 0,-4-1-9 16,0 1 5-16,-2 0 0 0,0 0-2 15,-1 0 0-15,-1 0 4 16,-1 0-5-16,2 0 4 0,0-1-1 0,1-2-1 16,2-1 0-16,0 2 1 15,1-1-1-15,-1-1 0 0,2 3 1 16,-2-3-2-16,1 1 2 15,-1 1-4-15,-3-1 1 0,1-2 4 0,-2 1 2 16,2-1-5-16,1 0-2 0,0 0 7 16,0-2-8-16,0 1 5 15,-1-2-2-15,4 0 0 0,-4-1 2 0,2 1 1 16,-1 0-5-1,-2-1 5-15,-1-1-1 0,-4 3-2 0,2-2 2 16,-2-2 2-16,2 2-3 16,0-3 0-16,2 1-2 0,-1 1-1 15,0-3 6-15,0 1-1 16,0-2-3-16,0-1 2 0,-2-1-1 0,-1 1 0 15,0 0 0-15,-1 0 1 0,-3 1 0 16,-1-3 1-16,-2 3 0 16,0-1 8-16,0 0 4 0,-2 1-10 0,1 1-2 15,-1 1 6-15,-2 1 2 16,3 1-8-16,-3-2 4 0,0 0-3 15,0 0 2-15,0-1 2 16,0 2-4-16,0-4-3 0,-1 2 0 0,-1 0 8 16,0-2-7-1,-1 2 3-15,1 0-5 0,-1 1 1 0,0-1 0 16,0 1 7-16,-1 0-8 0,-1-3 2 0,0-1 0 15,0 1-3 1,0-2 3-16,2 3 2 0,0 1-6 0,-1 0 6 16,-1 2-4-16,1 1-1 15,-1 0 4-15,0 1-2 0,1 1 0 16,0 0 0-16,-1 0 1 15,1 0-1-15,0 0 0 0,-2-1 4 0,2 0-8 16,-2 1 5-16,0-3 2 0,0 2-6 16,-1-2 3-16,0-1 0 15,0 2 0-15,-2-1-1 0,3 2 1 0,-1 4 0 16,2 0 0-16,1 1 0 15,0 2-4-15,1-1 6 0,-1 0-4 16,-2 2-16-16,1-2 7 16,-1 3-4-16,0-1-10 0,-2 1 5 0,1 0-13 15,0 0-13 1,1 0 5-16,0 0-12 0,4 0-38 0,-2-1-6 15,1 1-29-15,1-3-93 0,-5-10-196 0</inkml:trace>
  <inkml:trace contextRef="#ctx0" brushRef="#br0" timeOffset="46110.0645">1567 11185 411 0,'3'-13'0'0,"0"4"71"0,1-1-36 15,-1 0 6-15,-2-1 8 16,0 1-2-16,-1 2-15 0,2-1-1 0,-1 2-2 16,-1 2 8-1,0 1 28-15,0 4-4 0,0 0-14 0,0 0-29 16,0 0-16-16,0 4-4 0,3 5 2 0,-1 1 5 15,0 5 1 1,1 1-4-16,0-4 4 0,1 2 1 0,-1-1 10 16,-3-2 1-16,2 0-3 15,-2 0 3-15,1 0-2 0,1-1-2 0,-2 0-2 16,2-1-3-1,1-4-3-15,1 1-3 0,1 0 2 0,0-3-2 16,2 0 2-16,1 1 2 0,1-4 5 16,1 4 2-16,1-3-4 15,3-1-2-15,-2 2-5 0,4-2 3 0,-1-2-3 16,-2 0-3-16,1 0 0 15,-2-2 10-15,1 0-8 0,1-3 5 16,4-3 3-16,2-2 1 16,4-6 1-16,6-8-2 0,6-4-4 0,7-7 1 15,7-5-1 1,2-1 0-16,0-4 6 0,-1 4-3 0,-3 3-4 15,-4 5 5-15,-4 1-1 0,-4 8-8 0,-6 6 2 16,-4 2 0 0,-4 5-5-16,-2 0 4 0,1 1 0 0,-4 3-3 15,3 1 2-15,-4 0 1 16,-1 3-4-16,-4 1 0 0,-4 4 1 15,-2 0-48-15,-3 0 18 16,0 6-9-16,-2 3-14 0,-2 8 1 0,-5 3-31 16,-5 6-51-16,-5-4-119 15,-6-6-252-15</inkml:trace>
  <inkml:trace contextRef="#ctx0" brushRef="#br0" timeOffset="63050.0882">6367 13089 644 0,'0'-2'0'0,"0"2"128"16,0 0-107-16,0 2-21 16,0 3 0-16,0 2-23 0,2 5 25 15,0 3 42-15,1 0-26 16,1 3-7-16,-1 0 0 0,3-1 8 0,-1-3 4 15,0 3 7 1,1-2-10-16,0-1-8 0,-1 6 0 0,2-5-7 16,-1 3 0-16,2-1-3 0,-1-3 1 0,0 1 1 15,1-5-4 1,2 0 0-16,0-1 9 0,1-2-1 0,1-2 7 15,0-4 7-15,1-1 9 16,3-5 2-16,1-8-4 0,3-8-3 16,4-8-9-16,3-3-4 15,2-9-4-15,5-5-3 0,2-5-1 0,4-4-1 16,2-3-1-16,1 0-3 15,-2 0 0-15,1 4 0 0,-2 2 3 16,-4 4-3-16,-5 8 0 0,-4 2 5 0,-4 3-3 16,-2 5 3-16,-3 4 0 15,-4 3-6-15,-3 9 2 0,-4 4 4 16,-2 2-7-16,-1 3 4 15,0 1-2-15,-3 1 0 0,5-1-1 0,-3 1 0 16,1 0-4 0,2 1 3-16,0-1-6 0,-1-1-5 0,-1 1 7 15,1 1-10-15,-1 0-7 0,0 2-11 0,0 0-19 16,-1 4-32-1,0 4 6-15,-3 4-53 0,0 3-80 0,-10-4-302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0:41:42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11376 5203 584 0,'-10'-15'0'16,"-2"4"167"-16,-1 1-109 0,-1 5 6 15,-1-3-29-15,-1 4-21 0,-1 1-4 0,2 2 9 16,-4-2 2-16,2-2 4 15,-3-2 11-15,1 0-5 0,-1-2-7 16,-1-2 9-16,1 2-3 16,-4 4-22-16,-1-2 3 0,-5 3-12 0,-3 3-4 15,0-2 10-15,2 3-2 16,1 0-3-16,3-2 0 0,1-1 5 15,1 1-6-15,-2-3 2 16,3 1 0-16,-1-1-2 0,-1 0 2 0,3 1 18 16,-1 0-7-16,3 2-3 0,0 2-4 15,0 0-1-15,2 0 0 16,-1 2-1-16,0 3-4 0,-3 0 2 0,0 2 3 15,0 1-7 1,0-3 5-16,1 2-1 0,0 0 0 0,-1-1-1 16,2 2 0-16,2 0 0 15,-1 0 1-15,-1 2 2 0,1 0-7 16,-3 1 8-16,2 3-5 15,-1 1 0-15,0-2 2 0,3 4 4 0,0 0-7 16,1 1 4-16,1 1 2 0,0-3-4 16,1 0 0-16,3 1 4 15,-2-2-3-15,1 1 6 0,1 2-4 0,0 0-1 16,-2-3 3-16,1 4 0 15,2 0-4-15,-1 0 5 0,1 4-5 16,1 1-2-16,-1-2 2 16,2 4 3-16,0-1-7 0,-2-4 5 0,1 6-1 15,1-7-2-15,-1 1 2 0,3 1 2 16,0-5-4-16,1 5 1 15,1-3 0-15,3 0 0 0,-2 1 0 0,1 1-1 16,-1 2-6 0,1 3 11-16,-2 0-5 0,2-1-2 0,1 1 6 15,-1 2-3-15,3-3 0 16,-1 0 0-16,0-1-1 0,0-2 1 15,2 2 0-15,-1-2 3 16,1-1 5-16,0 1-4 0,0-1 3 0,2 0-1 16,1 1-2-16,0-1-2 0,1 1-1 15,-1 2 6-15,2 0-6 16,1 0-2-16,0-2 2 0,0-1 5 0,1 1-7 15,-1 0 2-15,2-2 6 16,2 0-6-16,-2-2 8 0,1 0-5 16,3 1-3-16,-2 0 2 15,1 0 1-15,3-1-3 0,-3 2 4 0,2-2 0 16,3 3-6-1,-2 1 2-15,1 0 3 0,1 1-3 0,1-2 1 16,1 3-1-16,1-2-2 0,2 0 2 0,-2-1 1 16,2-1-3-1,2 1 2-15,-4-4 1 0,2 0-3 0,-1 0-1 16,1 1 3-16,2 1 5 15,1 0 0-15,0-2 0 0,1 1-8 16,1-2 4-16,-1 1 4 16,0-1-8-16,2 0 4 0,-2-1 2 0,1 0-6 15,1 2 2-15,2-2 6 0,0-1-12 16,0-1 12-16,0-4-4 15,0 1-2-15,0-1 0 0,1-3 4 0,-2 1-6 16,3 1 4-16,-3-1 2 16,2-1-6-16,-1-3 4 0,1 2 1 15,2-4-5-15,0 0 4 16,3-1-3-16,-1 0 0 0,1 0 2 0,0-1 5 15,-2-3-6 1,0 0 0-16,3-2 1 0,-3-1-1 0,2 0-1 16,-4-2 3-16,-2 2-4 0,-2 0 4 0,-1-1-2 15,-1-1-1 1,-1-2 2-16,-1-2 7 0,-1 0-1 0,-1-1 4 15,-1 0-2-15,-2-3 1 16,3-1-3-16,-2-1-3 0,-1-3-2 16,-1 0 4-16,1 0-4 15,1-2-4-15,-1-3 4 0,-1 0 3 0,-3 0-7 16,2 1 4-16,-2-1-2 15,-2 1 1-15,2 0 3 0,-3 0-1 16,-2 1-1-16,3-3 5 0,-3 0-7 0,-3-1 0 16,0-3 9-16,-1-1-11 15,-3 1 4-15,0 0 10 0,1 2-6 16,-3-3-3-16,4 0 16 15,1-3-14-15,-1-1-6 0,1-1 2 0,-2 0 3 16,-1 1-6 0,-1 1 4-16,-1 2 4 0,-1 0-8 0,-4 1 4 15,-2 0 0-15,-1 1-3 0,-2 0 2 0,-2 0 2 16,-1 0-5-1,0-2 4-15,2 4 3 0,0 0-6 0,0-4 1 16,-1 1 0-16,-1-2 0 16,0-2 0-16,-1 0 1 0,-1-1-1 15,1-2 0-15,0 2 4 16,-2 2-8-16,2 0 6 0,-2 3-2 0,-2 4 0 15,0-2 0-15,0 2 4 16,-2 2-4-16,1 0 0 0,-4 1 2 16,2 1-2-16,-3-3 0 0,-1 1 1 0,-1 3-2 15,-2-5 2-15,-2 6 0 16,-1 0-2-16,0-2 1 0,-1 4 0 15,-2 2 0-15,2 4-4 16,-1 5 4-16,-1 4-45 0,1 2 9 0,-3 4-21 16,-3 3-39-1,-2 12-13-15,-4 6-43 0,-4 5-152 0,-4-4-226 16</inkml:trace>
  <inkml:trace contextRef="#ctx0" brushRef="#br0" timeOffset="23610.0331">9887 17187 541 0,'0'-6'0'0,"0"3"184"0,0-3-88 16,0 3-40 0,0 0-8-16,1 3-8 0,-1 0-18 0,0 0-6 15,0 0 3-15,0 0-3 16,0 0 8-16,0 0-2 0,0 0-1 15,0 0-6-15,0 0 8 0,1 0-7 0,0 0-6 16,2-1-6-16,2 1 7 16,1 0-3-16,4 0-4 0,0 0 5 15,3 1-8-15,1 3 0 16,1-2 7-16,3 0-5 0,0-1 1 0,1 0 8 15,3-1-3-15,1 1-4 16,2-1 3-16,1 0-3 0,2-2 1 16,0 0 6-16,-1 0-7 15,2 0-5-15,-2 2 0 0,0-3 3 0,1 3-4 16,1 0 2-16,-2 3-1 0,4 1 0 15,-1-1 4-15,1-2-3 16,0 0-2-16,1 2 2 0,1-1 0 0,1-2 4 16,1 3 2-1,0-3 6-15,0 0-2 0,2 0 1 0,-2 0-4 16,2 0-3-16,-2 0 6 15,-2 0-8-15,0 1-1 0,0-1 6 16,-1 4-6-16,3-4-4 16,-3 4 4-16,1 1 2 0,-2-5-5 0,1 5 2 15,-2-5 1-15,3 0-1 0,0 0-2 16,0-5 2-16,3 3 0 15,2 1 0-15,-1-1 0 0,1 2-2 0,0-2 2 16,0 0 3-16,-2-2-5 16,2 3 2-16,2 1 0 0,-1 0-1 15,1 0 0-15,0-2 4 16,-1 2-6-16,1 2 3 0,0-2-1 0,3 0 0 15,-5 0 2-15,2 0-2 0,-4 0 0 16,3 0 0-16,0 0 1 16,-1 0-2-16,2 4 2 0,-1-1-2 0,1 1-1 15,2 0 4 1,2 0 0-16,-1 0-7 0,3-1 10 0,0 2-4 15,0-2-1-15,1-2 0 16,-1 0 2-16,2 1-2 0,1 1-3 16,-2 3 3-16,0-4 0 15,2 0 0-15,-2 0 1 0,0 0-1 0,2 4 4 16,-1-4-4-16,0 0 0 0,3 0-1 15,-3 1 1-15,1-1 0 16,4-1 0-16,-2 1 2 0,0-2-3 0,0 2-1 16,-2 1 4-16,2-3-3 15,1 0 2-15,-1 0 6 0,-3 0-4 16,3 1 5-16,-1-1-4 15,-1 3-6-15,3 0 4 0,0-1 5 0,-1-2-8 16,1 2 2 0,-3-2 1-16,2 0-2 0,0 0 0 0,1 0 0 15,0 0 0-15,0 0 0 0,-1 1 7 0,4-2-8 16,-2 1 2-1,1-2 6-15,2-3-8 0,-2 2 2 0,1-3 3 16,-2 3-4-16,2 1 0 16,-3-1 0-16,2 2-3 0,-1-1 6 15,2 0 2-15,-2 2-5 16,0-1-3-16,0-2 4 0,-2 3 0 0,0 0-2 15,-2-3 2-15,2-1 0 0,-3 1-1 16,4-2 5-16,-3 3-5 16,2 2 0-16,-1-5 2 0,-2 5-3 0,1-3 2 15,-2 1 0-15,1 2-2 16,-1-1 2-16,-2 0-1 0,-1-2 0 15,2 3-2-15,-2 0 3 16,0-3-2-16,0 3 2 0,-3 0-1 0,-1-4 0 16,-2 3 0-1,0-5 0-15,-2 1-2 0,-2 3 3 0,1-3 3 16,-5 0-4-16,-1-3 0 0,0 0 1 0,-2-3-1 15,-2 4 0 1,-1 1 2-16,-3-2-2 0,-1 2 0 0,-1-1 1 16,-3-5-2-16,-2 3 1 15,-1 3 2-15,-1-7-4 0,-2 6 3 16,-3-3 1-16,3-3-4 15,-3 3 4-15,-1-3 1 0,-1 0-4 0,0 3 2 16,0-6 0-16,-3 5-5 16,1-3 8-16,-1 1-2 0,1 0-3 15,-3-2 1-15,1 0 2 0,-1-1-4 0,0 1 1 16,0 0 5-16,-4-1-8 15,0-1 8-15,1 0-5 0,-4 0-3 16,-3-3 8-16,2-1-6 16,-5-1-1-16,0-1 5 0,1 0 0 0,-1-6-4 15,-3 2 4 1,-1 0-3-16,2 1-4 0,-4 4 9 0,0-2-4 15,0 2 0-15,1 1-2 0,-2-1 3 0,0 0-2 16,-1 2 0 0,-2-1 2-16,3-2-2 0,-2 2 0 0,0 1 3 15,-1 1-4-15,-3 1 3 16,2 1-2-16,-4 3-5 0,3 0 12 15,-2 0-7-15,0 2-4 16,-1 2 9-16,-1 1-5 0,-2-2-5 0,0 4 10 16,-1-2-2-16,-1 2-4 15,-1 2 4-15,0 0-1 0,-1 3-2 16,-2-1 1-16,0 1 0 0,2 1 0 0,-6-1 0 15,3 0 0-15,-3 1 0 16,-2-1 0-16,2 2 0 0,-2-2 0 16,1 2 0-16,0 0 0 15,-2-2 1-15,-1 2 2 0,1 0-3 0,-2 0 0 16,1 0-1-1,-4 0 1-15,1 0 0 0,-1 0 0 0,1 0 4 16,2-1-6-16,-1 1 3 16,0 0-3-16,1-2-1 0,-3 2 6 15,0 0-1-15,-1 0-4 0,1 0 3 0,-2 0 1 16,0 0-4-16,-2 2 4 15,1 1-1-15,-1-3-2 0,0 2 2 16,-3 0-3-16,2 1-1 16,1-2 5-16,-1 1 2 0,1-2-8 0,2 2 8 15,-2 1-4-15,1-3 0 16,-2 2 0-16,2 0 1 0,-1 0-1 15,2 2-1-15,0-2 2 0,-1 0-2 0,-2 0 2 16,2 1-1-16,-2 0-6 16,2 3 8-16,3-4 0 0,-3 4-4 15,2-1 4-15,-1 0 0 16,0-1-2-16,2 1-2 0,-3 0 2 0,0 0 0 15,-2 2-1 1,2 0 4-16,1-1-6 0,1 0 4 0,0-1 2 16,-1 0-6-16,2 0 4 15,0 0-1-15,0 0 0 0,2-3 0 16,-1 3 4-16,3-1-8 0,-3-1 6 0,2 2 3 15,1-4-9-15,-2 3 6 16,1-1-2-16,1 0 0 0,1-1 0 16,2 0 2-16,-4 0-2 15,1 0-7-15,-1-1 10 0,-1 1-6 0,1-2 8 16,0 0-6-16,-1 0 0 15,2 0 2-15,2 0 3 0,0-1-4 16,1 0 0-16,-1-1 1 16,1 0-2-16,0 1 0 0,0-2 3 0,0 0-4 15,0 0 3-15,2 0 0 0,-1 0-2 16,1-2-1-16,-1 3 6 15,1-3-8-15,2 3 8 0,-2-1-3 0,2 1-2 16,-2 0-2 0,3 1 3-16,-1-2 0 0,2-1 0 0,0 3 1 15,1-3-1-15,0 4 0 16,1-2 2-16,1-1-4 0,-1 2 4 15,2-2-2-15,-1 1-4 0,0 1 8 0,0-1-5 16,1 2-2-16,-2-1 6 16,0 1-2-16,1 0-1 0,1 0 0 15,0 3 0-15,1-1 0 16,-1 1-2-16,-1-1 0 0,1 1 1 0,-1-1 2 15,1 1 2-15,1 1-5 16,1 1 4-16,4-2-2 0,-2 2-2 16,1 2 3-16,2 0-1 15,2-2 0-15,-2 3 0 0,1 2-1 0,2 0 0 16,-2 3 2-16,0 2 2 0,1-3-5 15,0 3 4-15,-1 1-3 16,3 0-4-16,-1 0 8 0,0 0 0 0,3 0-6 16,2-1 2-1,0 1 5-15,3-1-8 0,3 3 4 0,1-3 0 16,2 3 0-16,3 0-3 15,1-2 1-15,2 4 1 0,0 0 2 16,1-1 1-16,1 3-2 16,0-3-3-16,3 1 6 0,2-1-6 0,1 1 2 15,1-1 5-15,3-2-8 0,0 2 8 16,2-2-3-16,2 0-1 15,-4 2-2-15,4-2 5 0,1 1-6 0,0 1 5 16,1-2-3-16,2-1-3 16,1-2 8-16,0 0-2 0,5 0-4 15,0 2 3-15,2-3-2 16,3 1-2-16,6-4 6 0,1-3 1 0,5 0-5 15,2-4-1-15,2-1 6 0,4-2-8 16,-1 0 8-16,2 1-4 16,-1-2 0-16,-2 1-30 0,0 0-21 0,-1 0-60 15,-4 5-3 1,-4-3-67-16,-4-2-252 0</inkml:trace>
  <inkml:trace contextRef="#ctx0" brushRef="#br0" timeOffset="25390.0356">12810 16257 586 0,'0'-9'0'0,"-2"1"161"0,-1-3-67 15,3 2-37 1,-1-3-15-16,1 0-6 0,0 0-13 0,-1-2-3 16,2-2 4-16,2-2 9 15,-3-2-5-15,2-1 4 0,1-2 6 16,-1-4-10-16,0 0-4 0,1-3 0 0,-3-1-5 15,2-1-7-15,-2-5 10 16,0 2-7-16,0-2-5 0,0-2 1 16,0-1 0-16,0-2-6 15,-2-1 5-15,2-1-8 0,-2 2-1 0,1 0 8 16,-2 5-5-16,-1 0 3 15,2 6-2-15,-3 3-2 0,-1 3-1 16,0 6 6-16,0 2-9 0,1 7 2 0,2-1 3 16,-1 6-3-16,1 1-2 15,0 1 2-15,-1 3-3 0,0 1-6 16,-4 9 5-16,-1 7 6 15,-3 3-6-15,0 3 3 0,2-1 0 0,1 0 0 16,3-2 0 0,-3-2 0-16,-1-1 0 0,0 0 0 0,-1-1-1 15,0 3 0-15,1 0 2 16,-4-1 0-16,7 0-2 0,-2-4 1 15,2 2 2-15,2-4-4 0,2-3 0 0,0-3-1 16,3-5 0-16,0-1 4 16,0 0-1-16,0 0 0 0,0 0 0 15,0-3 2-15,0-3-2 16,0-6 0-16,7-4 5 0,0-3-8 0,4-3 3 15,-2 0-1-15,2-2 0 16,2-2 2-16,-1-2 1 0,3-1-3 16,1-1 1-16,2 1 0 15,-1 0 0-15,-1 4 1 0,-2 4-1 0,-1 5 0 16,-1 0-1-16,-2 7 2 0,-3 4-2 15,0 3 2-15,-2 2 0 16,0 0-2-16,3 10 2 0,0 4 1 0,0 6-4 16,4 2 4-1,-2 2-4-15,1 2 1 0,0-2 2 0,-2 2 3 16,1-2-4-16,1-2 0 15,-2-2 1-15,-1-1-1 0,-1-1-1 16,-2-1 3-16,-1-1-4 0,-2 0-68 0,-2-2-23 16,0-1-53-16,-6-5-36 15,-1-4-212-15</inkml:trace>
  <inkml:trace contextRef="#ctx0" brushRef="#br0" timeOffset="27930.0391">14079 12493 766 0,'-12'-17'0'0,"0"-1"143"0,-1-1-77 16,-2-3-42-16,-2-1-9 16,0-2-4-16,0-1 4 0,-1 1-2 0,-1-2-3 15,-3 3-6-15,-2-1-6 16,-1-3 4-16,-2 3 0 0,-1-3-6 15,-1 3 8-15,0-3 1 16,0 0-8-16,0 2 3 0,-1-2 4 0,-1 3-7 16,2 0 5-1,-2 1-3-15,0 2 1 0,0-1 0 0,0 1 18 16,-2 0-4-16,4 2-2 0,-2 3-3 0,-3 1 1 15,0 2-1 1,0 1-4-16,-2 2-2 0,1 2 4 0,2 1-4 16,-1 3-4-16,-2 1 2 15,1 1 0-15,-3 2 2 0,3 1-3 16,0-3 0-16,-1 3-1 15,6 0 1-15,-3 0 9 0,6 4-12 0,-1 0 6 16,1 2 0-16,-1 1-6 0,0 2 6 16,-1 1-9-16,0 2 7 15,-2 0 2-15,1 2-1 0,0 0-4 0,0 2 2 16,1 1 4-16,0 3-8 15,1-3 2-15,1 4 2 0,1 1 0 16,0-1 5-16,0 2-4 16,2 0-1-16,0 2 0 0,0-2 1 0,0 3 0 15,0-1 9 1,1 1-3-16,0 2-1 0,2 2 3 0,0-3-5 15,-1 2-2-15,1 1 3 0,-1 1 2 0,0 2-7 16,1 0 0 0,1 0 5-16,-3 0-5 0,0 0 0 0,-1 2 2 15,0 1-3-15,-2 1 2 16,-3 1 4-16,2 0-7 0,1-1 4 15,-2-2 3-15,6-2-7 16,1 1 4-16,0 0 12 0,0 0-15 0,2 1 2 16,1 2 10-16,0-3-9 15,3 2 7-15,1 1-2 0,-1 1-1 16,5 0 4-16,-1 2-5 0,3-3-2 0,-1-2 6 15,0 4-6-15,1-1-3 16,2 0 0-16,-2 0 3 0,1 0-4 16,3-1 2-16,-1-1 4 15,2 3-6-15,0 0 1 0,1 1 1 0,1-1-2 16,1-2 1-1,0 1 1-15,0-2 0 0,0-1-2 0,1-2 2 16,2 1-1-16,2-2 2 0,0-3 1 0,-1 0-6 16,0 2 6-1,0-2 3-15,-1 0-3 0,1 1 4 0,-2 1-1 16,2-2 4-16,1 2-3 15,-1-2 0-15,1-1-9 0,2 0 4 16,-1-1 7-16,1 0-10 16,1-1 2-16,1-3 3 0,-1 0-5 0,1-2 2 15,0-1 2-15,0 1-4 16,-1-2 2-16,1 3 4 0,-1-4-6 15,1 1 0-15,2 0 1 0,-2-2 0 0,2 0 0 16,1 0 4-16,1-2-7 16,-2-3 4-16,3 1-1 0,0 0 0 15,2-2 0-15,-3 0 2 16,3 2-2-16,-3 1 0 0,1-2 5 0,-1 3-8 15,1-1 3 1,-2 1 2-16,1-1-4 0,0-1 3 0,1-1-1 16,-1-1 0-16,1-1 0 15,1 0 4-15,0 0-7 0,2 2 4 16,1 0-1-16,-3 0 0 0,4 0 0 0,-2-3 3 15,1 3-3-15,-2-1 0 16,0-2 0-16,0 3 0 0,0 0-2 16,-1-2 5-16,-2 2-6 15,1-4 4-15,-1 1-1 0,0 0 0 0,0-1 0 16,0 1 3-16,1 0-6 15,0-3 3-15,1 1 4 0,-2 2-8 16,2-2 8-16,-2 0-8 0,0 0 5 0,2-1 2 16,-2 1-6-16,1 0 0 15,1 0 5-15,1-1 0 0,-2-1-2 16,3 2 0-16,-2-4 2 15,1 1-3-15,1 0 1 0,0 1 1 0,-1 1-2 16,0-1-1 0,-1 0 2-16,-2 2 0 0,1-2 0 0,-1 3 1 15,0 0-1-15,2 2-1 16,-3 0 1-16,2-1 0 0,-1 0 0 15,0 0 1-15,0 1-1 0,2-1 0 0,-2 0 1 16,0-1-4-16,1 2 5 16,-3 0-1-16,4 1-2 0,0 1 1 15,-2 1 1-15,0-1-2 16,0 0 2-16,0 0-2 0,-1-3 0 0,3 2 2 15,-1 1-1-15,0-3 0 16,3 3 0-16,-2-2 2 0,1 2-3 16,1-1 0-16,0 0 1 15,1-1 0-15,0-2 2 0,2 1-1 0,0 0-2 16,0 3 2-16,-1-3 2 0,0 0-3 15,1-2-1-15,-1-1 1 16,1 4 0-16,2-3 0 0,1 0 3 0,2-1-4 16,-1-2 2-1,0-1-2-15,0 2 0 0,2-3 2 0,1-1 1 16,1 2-3-16,1-3 2 15,-1 1 2-15,2-1-3 0,0 0 0 16,3 0 8-16,0 0-7 0,3-1 2 0,-2-1-2 16,0-1-2-16,2-3 2 15,-2 3 1-15,3-2-4 0,1-1 4 16,-1-1 1-16,-1-1-3 15,0-1 0-15,1 1-1 0,-2-1-4 0,1-3 10 16,-2 2-3-16,-2-1-3 16,-2-2 2-16,-2 4-2 0,-2-5 0 15,-1 1 2-15,0 0 5 16,-2-4-2-16,-1 0 5 0,0 1-1 0,-2 0-8 15,3-2 0-15,-2-2 5 0,-2 0-6 16,1-1 2-16,-1-4 2 16,0 3-4-16,2-7 2 0,-2 3-1 0,-1-3-1 15,0 0 2 1,-1 0 5-16,0 0-7 0,0-3 2 0,-5 0 7 15,4-1-7-15,-2-3 8 16,0 0-4-16,-1 0-7 0,0-1 4 16,-2 1 5-16,1-1-10 15,-2-2 6-15,0 0 1 0,0-1-8 0,-2 1 8 16,-2-2-2-16,1 1-2 0,-2 1 0 15,0-2 2-15,-3 2-3 16,-1 0 2-16,0-3-1 0,-1 3 0 0,0 0 0 16,0-1 1-16,0 3-1 15,-2 1-1-15,0-2 1 0,-2 1 0 16,-1 0 0-16,0-1 0 15,1-1-2-15,-1 1 4 0,-2-3-1 0,1 2-1 16,-2-1 0-16,0 2 1 0,-1 0-2 16,0-1 2-16,-2 4 2 15,-1 0-3-15,0 1 0 0,0 0 1 0,-2 3-1 16,-1-1-4-1,0 3 5-15,-2-4-2 0,2 4 1 0,-2-4 0 16,-3-2 0-16,4 3 0 16,-3-2 4-16,0 1-8 0,1-1 7 15,-3 0-3-15,0 0 0 16,0 2 0-16,1 1 3 0,-1 0-6 0,1 2 3 15,-3 1 0-15,0-2 0 0,4 2 0 16,-4-1 3-16,3-2-4 16,-1 2 1-16,1 0-1 0,0 0 0 0,0-1-1 15,0 3-13-15,-3 1-31 16,1 3-17-16,-1 3-33 0,-4 2-52 15,0 2-32-15,-6-1-149 16</inkml:trace>
  <inkml:trace contextRef="#ctx0" brushRef="#br0" timeOffset="45410.0636">14466 13640 255 0,'-3'-2'0'0,"0"-1"49"15,1 2-37-15,-2 0-10 16,-2 0-3-16,2 1-3 0,-2 0 7 0,1 0-1 16,0-1-1-16,0 1 0 15,0-2 1-15,0 2 0 0,0-3 3 16,2 2 8-16,-1-1 1 0,3 1-1 0,-3 1-8 15,4-2 2-15,-3 2-8 16,0 0-2-16,1 0-10 0,-2 5-1 16,-1-1-12-16,-2 1-5 15,3 2-1-15,-1-4 5 0,2 1 11 0,-1 0 13 16,0-1 3-1,-3-1 0-15,1-1-1 0,1 2 3 0,-3 0-2 16,2 1 0-16,0-2-17 0,-3 0-24 0,4 1 13 16,-3-3 26-1,2 0 4-15,1 0 75 0,0-3 1 0,1 3-19 16,-1-2-23-16,1 0 5 15,0-1 2-15,2 1-7 0,-3-1-2 16,3 1-19-16,-2 2-3 16,2-1-7-16,-2-1 1 0,2 0 1 0,-2-1 1 15,3-1 3-15,-1 2 11 16,2-1 6-16,0 2 3 0,0 0-8 15,0-3 12-15,0 2-3 0,0 2-4 0,0-2 7 16,0 2-9-16,0 0-2 16,0 0-11-16,0 0-9 0,0 0-2 15,0 0-3-15,0 0 2 16,0 0-1-16,0 0 0 0,0 0 0 0,1 0 6 15,-1 0 3 1,0 0-2-16,2 0-2 0,-2 0-1 0,0 0 3 16,3 3-3-16,-1-1 4 15,0 1 2-15,2-2 0 0,-1-1-5 16,1 0 10-16,-1 0-1 0,1 1 2 0,1-1-4 15,0 0 4-15,2 0 7 16,2-2 2-16,-1-1-4 0,2-2-2 16,2 0-6-16,-1 3-6 15,1-2-2-15,-2-1 2 0,0 2 1 0,-2 0 0 16,2 3 2-16,-3 0-2 15,2 0-4-15,-1 0 1 0,0 0-2 16,2 0 0-16,-2-1 1 0,2 0-1 0,0-2-1 16,2-1 6-16,-1 4-5 15,1-4 0-15,0 1 1 0,-2 2 0 16,1-2-4-16,-1 2 0 15,-1 1 5-15,-1 0-6 0,2 0 2 0,-2 0 0 16,2-1-2 0,0 1 2-16,0-2 1 0,3 0-4 0,-1 2 3 15,0 0 0-15,0 0-2 16,0-3 2-16,-1 3-1 0,0 2 0 15,-1-2 0-15,-2 0-1 0,2 0 2 0,-3 1-1 16,0 1 0-16,2 0-2 16,-1 1 3-16,0 1 1 0,1-2-2 15,-2-1 0-15,2-1 3 16,-2 3-6-16,3-3 6 0,-2 0-3 0,2 0 0 15,1 0 0-15,2 0 1 16,0 0-2-16,2 0 2 0,-1-3-1 16,1 1 0-16,1 2 0 15,-2 0 1-15,0 0-1 0,0 0 0 0,-3-1 2 16,1 0-2-16,-1 1-1 0,-1 0 2 15,1 0-2-15,-1 0-1 16,0 0 2-16,0 0 0 0,0 0 1 0,1 0-1 16,0 0 0-1,0 0-1-15,2 0 1 0,-3 0 0 0,3 0 1 16,-1 0-2-16,1 0 1 15,1 0 0-15,-2 0 0 0,1 0-1 16,1 0 2-16,-1 2 0 0,-3-2-2 0,0 2 2 16,0 1-1-16,-2-2 0 15,2 2 0-15,-2 1 1 0,0-1-2 16,2 1 0-16,-1 2 1 15,2-1 0-15,-1 0-1 0,1 0 1 0,0-3 0 16,1 1 2-16,1-1-1 16,1 1-2-16,1-1 2 0,0-2 1 15,0 0-4-15,2 0 3 16,0-2 0-16,1-1-2 0,2-1 2 0,-2-1-1 15,4 0 0-15,-1-3 8 0,1 1-1 16,1 1-1-16,2 0 2 16,-3 1-3-16,2-2-6 0,0 0 2 0,-1 1 6 15,-2 0-9 1,0 1 4-16,0 2 0 0,-1-1-3 0,-2 0 1 15,0 3 0-15,-1-2 0 16,-1 1 1-16,-2 1 0 0,0-1-1 0,-2 2 0 16,-1-1 0-1,-2 1 0-15,0 0 0 0,-3 1 0 0,0 2 0 16,-1-1-3-16,-1 1 3 0,1 0 0 15,-1 1-1-15,1-1 1 16,-1-1 0-16,0 0 0 0,-1 1 2 0,3 0-3 16,-6-2 1-16,4 2 1 15,-1-2-2-15,-1 0 1 0,1 2 2 16,0-3-4-16,-1 1 3 15,2 0 1-15,-2-1-4 0,0 1 3 0,1 0-1 16,-1 0 0-16,1 0 0 0,-2 2 0 16,1-3 0-16,-1 0 0 15,2 1 0-15,-2-1 0 0,3 0 2 0,-3 0-2 16,1 0 0-1,0 1 0-15,-1 0-1 0,2 1 1 0,-2-2 0 16,-1 1 1-16,3 1-1 16,-3-2-1-16,1 0 1 0,0 2 0 15,1 0-1-15,-2-2 0 16,2 1 1-16,-1-1 0 0,-1 1 0 0,4 0 0 15,-1 1 0-15,1 0 2 0,3-1-3 16,0-1 2-16,2 2 1 16,1-2-2-16,2 0 0 0,1 0 2 0,2 0-2 15,2-2 0-15,0 2 3 16,-1-3-4-16,0 1 2 0,-1 1-1 15,0-1 0-15,-1 1 0 16,-1 0 6-16,0 1-10 0,2 0 6 0,-3 0-4 16,1 1 1-1,0-1 2-15,1 0 1 0,2 0-3 0,-1 1 2 16,0-1-1-16,1 1 0 0,-2 0 0 0,2 1 5 15,-1-1-8 1,-2 1 3-16,1-1 1 0,0 1-2 0,-1 0 1 16,-2 1 1-16,0-1-2 15,-1 1 2-15,1-1-1 0,-1 1 0 16,1 0 0-16,-3 0 0 15,0 0 0-15,0-1-3 0,1-1 3 0,-2 4 0 16,1-3 0-16,-1 3 0 0,1-1 0 16,-1-2 0-16,0 2 0 15,1-1 0-15,-2 1 0 0,0-2 2 0,0-2-4 16,-1 3 2-16,0-1 0 15,-1 0 0-15,-2-1 0 0,2 3 0 16,-1-4-2-16,0 0 4 16,-1 3-2-16,-2-3 0 0,1 0-3 0,-1 0 2 15,0 0-7 1,0 0-1-16,0 0-17 0,0 0-17 0,0 2-9 15,0 1-30-15,-2 4 1 0,-2 1-49 0,-3-3-93 16,2-5-192 0</inkml:trace>
  <inkml:trace contextRef="#ctx0" brushRef="#br0" timeOffset="46690.0654">17399 13208 462 0,'-10'-10'0'15,"-3"3"188"-15,2-1-132 0,-3 1-2 0,1-2-15 16,2 1-10 0,-1-1-7-16,1 2-1 0,1-2-3 0,-1 0-1 15,-4-2 4-15,2-3 3 16,-2 1-1-16,-3-2-2 0,0 3-4 15,-1 2-7-15,-5 1-2 0,1 2-6 0,-3-1 0 16,-5 4 6-16,1 1-6 16,-1 0 2-16,-1 1 4 0,1 2-1 15,-1 0 4-15,0 2 7 16,-1 4-5-16,0 1-5 0,-1 4 1 0,2 0-5 15,-1 4-3-15,1 2 2 16,3 0-6-16,-1 1 6 0,5-1-5 16,1 0 4-16,3 0-4 15,-1 0 4-15,4 2-4 0,-3 1-1 0,1 2 3 16,1-1 0-16,3-3 2 0,-1 1-2 15,1 0 0-15,3 1-5 16,-1 2 6-16,1-1 0 0,0-2-1 16,0 1 0-16,1-1 0 15,0-2-4-15,2 0 6 0,2 0-2 0,-1-1 0 16,3 1-7-16,3 1 2 15,0-3-5-15,1 2 10 0,2-1 0 16,-1 0 2-16,2 0 0 0,-1 1-1 0,2-1-1 16,0-1 0-16,1 3 3 15,0-2-3-15,1 1 3 0,1-1-3 16,-1-3 0-16,-1 1 1 15,4-2 0-15,0 1 0 0,2 1 2 0,1 0 12 16,2 1 0-16,2-1-2 16,0 0-3-16,0-1-6 0,3 0 2 15,0 0 0-15,1 0-4 16,3 1 5-16,-1-2-1 0,1 0 2 15,1-4-1-15,2 2 3 0,-1-1-1 0,2 0 4 16,0 1-6-16,-1-2 0 16,1-1 2-16,2 3-5 0,0-2 5 0,4 3 0 15,3-1-1 1,1-3-3-16,2 2 1 0,3-4-3 0,2 0 1 15,1 0 2-15,2-2-4 16,1-1-2-16,-1-2 0 0,3 0 4 16,0-1-4-16,0-4 4 15,2-1 1-15,-2 0-7 0,3-2 4 0,-3 0 10 16,3 1-2-16,-2 2 2 0,-1-2-8 15,-2 2-1-15,1-2 0 16,-1 0-1-16,-2 1-1 0,-5-3 0 0,-1 1-1 16,-6-2 0-16,-3-4 0 15,-3 0 3-15,-7 0-3 0,1 0 9 16,-5-2 10-16,-2-1 3 15,-1-2-5-15,-1-1-6 0,-3-1-8 0,0-1 5 16,-2-2-5-16,-3-3-5 0,-1-2 4 16,-2 2 1-16,0-2-4 15,-1-2 2-15,-3 0 3 0,-3-3-6 0,0 2 4 16,-1-1-2-1,-1 1 0-15,-2 0 0 0,0 1 0 0,-2-2 0 16,-1 1 0-16,1 3 0 16,-4-3-4-16,-2 0 5 0,-3 1-2 15,-3-2-3-15,-3 4 5 16,-1 3-2-16,-3 1 0 0,0 1 1 0,-3 2 0 15,-3 2-5-15,1 1 2 0,0 1-1 16,-2 2-3-16,-1 0 5 16,-2 1-1-16,-3 2-3 0,-3 0 10 0,-1 5-4 15,-2 1 0-15,-1 0-6 16,0 5 4-16,0 1-3 0,0 1-3 15,2 2-11-15,1 6-17 16,2 1-1-16,2 5-7 0,5-1-15 0,3 4-4 16,6 0-33-1,7 4-62-15,7-4-91 0,8-3-108 0</inkml:trace>
  <inkml:trace contextRef="#ctx0" brushRef="#br0" timeOffset="47590.0666">18023 13586 652 0,'18'11'0'0,"2"-2"168"0,-2 0-95 16,0 2-35-16,2 1-23 0,0-4 9 0,5 4 3 16,2-4-8-1,1-2-3-15,3 3 1 0,3-1 2 0,2-2 4 16,3 0 2-16,7-3 2 15,-2 1-1-15,5-1-3 0,1 0-4 16,0-2-4-16,-1 0-1 16,2-1 2-16,-1 2 1 0,-1-2-2 0,-2 3-1 15,-2-3-5-15,-1 0 4 16,0 0-2-16,-2 0 2 0,2-2 4 15,-4 1-4-15,2-1-6 0,1-1 0 0,2 0-1 16,0 1-5-16,-1-2 5 16,0 1-3-16,2-2-5 0,0 0 4 15,1 3 3-15,-1-1-2 16,-3-1 2-16,1 2-1 0,-2-1 3 0,1 1-2 15,-2-1 2 1,-1 0-9-16,1-1 4 0,-3 1 2 0,-2-1-6 16,-3 0 4-16,-3 0 1 15,-4 0-3-15,-2 1 0 0,-7 1 4 16,-2 1-5-16,-5 0 2 0,-4 1 2 0,-2 0-4 15,-1-1 2-15,-2 1 1 16,-1-1-3-16,0 0 0 0,0 1 2 16,0-1-2-16,0 1 2 15,0 0 0-15,0 0-2 0,0 0-15 0,-2 0-11 16,0 0-18-16,-7 0-14 15,-2 3-39-15,-4 2-70 0,-2-4-105 16,3-2-276-16</inkml:trace>
  <inkml:trace contextRef="#ctx0" brushRef="#br0" timeOffset="74660.1045">18992 5387 331 0,'-3'0'0'16,"2"-2"107"-16,1 2-45 0,0 0-10 0,0-2-1 15,0 2-8-15,0-1-13 16,0 1-5-16,-1 0 2 0,0 0 12 16,1-2 7-16,0 2 6 0,0-1 1 0,0 1-22 15,0 0-18-15,0 0-13 16,0 0 0-16,3 1 0 0,2 4 0 15,4-1 12-15,-2 2 0 16,6-2 3-16,-1 0-1 0,2-3 2 0,2 2 4 16,2-3-7-16,0 0 5 15,2 2-6-15,1-2 7 0,1 0-4 16,1 2-3-16,1-1 5 15,5 3-2-15,-1-1-5 0,7-1 0 0,0 3-3 16,7 0-7-16,5 2 0 0,4-3 14 16,3 2-11-16,2-2 9 15,3-1-8-15,1 2 5 0,0-5-1 0,0 2-1 16,0-2-8-1,-1 0 2-15,-1 0 11 0,-1 0-14 0,-1 0 4 16,-5 1 4-16,0 1-8 16,0-1 4-16,-1 3 1 0,0 0-4 15,-3 0 0-15,-3 0 1 0,-4-2 0 0,-1 2 0 16,-1 0 2-16,-3 0-2 15,-1-1 0-15,-1 0 2 0,0 0-2 16,-3 0-1-16,1 0 2 16,-4-1-2-16,1 1 2 0,-6-3-1 0,-2 0-2 15,-2 0 4-15,-1 0 2 16,-3 0-6-16,-2 0 3 0,0 0 0 15,-1 0-2-15,-2 0 2 16,1 0-6-16,-2 0-42 0,-4 0 1 0,-1 0-29 16,-3 0-56-16,-2 0-89 0,-7 0-34 15</inkml:trace>
  <inkml:trace contextRef="#ctx0" brushRef="#br0" timeOffset="75190.1053">19769 5979 663 0,'1'0'0'15,"-1"0"132"-15,1 0-89 16,-1 7 16-16,0 2-4 0,0 6 9 0,0 5-20 16,0 3-4-16,0 3-8 0,0 4-1 15,0 2-4-15,-1 1-4 16,0 3-1-16,1 3-2 0,0 0-7 0,0-1-5 15,0 3 5-15,0-4-8 16,1 0-5-16,-1-2 0 0,0-3 9 16,0-3-10-16,0-3 2 15,0-4 5-15,0-1-7 0,0-5 2 0,0 0 0 16,3-1-3-1,-1-3 4-15,0 0-4 0,-1-5-39 0,0 1-9 16,-1-3-24-16,0 0-53 0,0-3-12 0,-1-2-115 16</inkml:trace>
  <inkml:trace contextRef="#ctx0" brushRef="#br0" timeOffset="75610.1059">19721 6063 601 0,'-1'-11'0'0,"1"-2"140"0,0 2-62 15,2 0 25-15,3-2-45 16,2 2-20-16,3 0-8 0,5 0-6 0,3-2 4 15,4 1-1 1,2 1-2-16,0 0-5 0,1 4 0 0,-1 1 10 16,-1 4-12-16,-3 2-9 0,-1 4 3 0,-1 8-8 15,-2 4-7 1,0 2 6-16,-2 3 0 0,1 3-2 0,-1-3 7 15,-3 4-6-15,-1-3-2 16,-2 1 0-16,-3-2 10 0,-1-1-8 16,-4-2 3-16,0-1 0 15,-5-2-6-15,-7-1 2 0,-5-2 21 0,-5 0-3 16,-3-2-8-16,-3 0-1 15,-1-2-3-15,-1-1-6 0,0 1 1 16,1-3-1-16,1-2 3 0,3 0-7 0,1-2-26 16,6-1-10-16,2 0-20 15,0 0-46-15,3-1-26 0,3-7-124 16,1-7-395-16</inkml:trace>
  <inkml:trace contextRef="#ctx0" brushRef="#br0" timeOffset="76670.1074">19571 4688 649 0,'0'-23'0'0,"0"4"238"16,0 3-159-16,4 4-20 15,-2 2 9-15,-1 1-11 0,1 6-15 16,-2 3-2-16,0 0-24 16,0 5-13-16,0 11-6 0,0 12 6 0,1 10 26 15,0 4-4 1,3 5 2-16,0-3-11 0,1-3-5 0,-1-2 3 15,0-4-8-15,-4-2-6 16,2-6 0-16,-2-4 10 0,0-5-12 16,1-4 4-16,-3-4 4 0,1-5-9 0,1 0 5 15,0-5 2-15,0 0-2 16,0 0 21-16,-2-2 12 0,0-5 1 15,2-6-21-15,-3-5-6 16,2-3-7-16,-2-5 7 0,1-1-4 0,2-2-9 16,-1-8 8-16,0 0 0 15,1-3-5-15,0-8 2 0,-1 4 2 16,1-3-6-16,1-2 5 15,3 6-4-15,0-2-1 0,3 1 6 0,-4 5-3 16,1 2-2-16,3 2 4 0,-1 3-2 16,3 0-2-16,-1 2 4 15,1 6 0-15,1 2-3 0,1 5-2 0,-2 6 3 16,2 2 0-1,1 4-1-15,2 5 0 0,4 0-9 0,4 6 14 16,5 8-5-16,4 3-5 16,2 3 8-16,2 2 2 0,-4 2-8 15,-1-3 7-15,-2 1-4 0,-3 3-1 0,-1-4 4 16,-3 5 1-16,-2 1-3 15,-2 2-1-15,-1 3 1 0,-3-1 0 16,-3 2 0-16,-1 0 2 16,-2-2-3-16,-2 1 2 0,-2-3-1 0,-3 1 0 15,0-3-1-15,-3-2-1 16,-5 0 1-16,-4 0 2 0,-3-2 1 15,-2 1-2-15,-6-4 0 16,-1-1 4-16,-2 0-6 0,-4-2 4 0,-1-1 2 16,-1 0-4-16,-2-2 0 0,0-2 1 15,-1-2-1-15,4-2-1 16,1 0 2-16,5-1-2 0,3-2 2 0,4 0-2 15,2 0-36 1,3-1 0-16,1 1-20 0,1-2-22 0,0 0-4 16,0 1-39-16,-2-4-106 15,2-4-215-15</inkml:trace>
  <inkml:trace contextRef="#ctx0" brushRef="#br0" timeOffset="77740.1089">18951 4121 485 0,'-2'-1'0'15,"2"1"129"-15,-2-2-92 0,2 2 7 0,0 0-2 16,0 3-19-16,-2 6-9 16,1 3 35-16,-3 6 5 0,-2 9 0 15,1 2-13-15,-1 5-4 16,0 7-3-16,1-1 1 0,0 4-4 0,4 1-13 15,-1 1-5 1,2 2 5-16,0 5-5 0,-2-2-2 0,0 2 7 16,-1-1-1-16,0 0-3 0,1-6 5 0,-1 0-4 15,3 0-2 1,-1-3 4-16,-1 4-6 0,0-2 0 0,1 0 2 15,0 1-8-15,1-1-4 16,0 1 8-16,0 0-6 0,1-1-5 16,-1 1 4-16,0-2 5 15,0 0-10-15,0 0 6 0,1-4 5 0,-2-1-8 16,0 0 0-16,1-1 13 15,-2-1-15-15,0 2 4 0,1 0 4 16,1-3-7-16,-2-1 2 0,2 0 1 0,0 1-3 16,0-2 2-16,0 1 1 15,-1 1-2-15,-1 0 0 0,2 1 2 16,-1 2-3-16,1 1 2 15,0 1 4-15,0 2-3 0,0-1 8 0,0-1-2 16,0 1-5 0,0-1 5-16,1 1-2 0,-2 2-3 0,1 0 7 15,0-5-6-15,-1-1-4 0,1 3 0 0,0 1 9 16,-2-3-11-1,2-1 4-15,-1-2 3 0,1-3-6 0,0-1 2 16,-1-3 1-16,-1-2-3 16,0-3 2-16,0-3 0 0,0-7-2 15,0-3 1-15,0-4 0 16,-1-3 0-16,-1-3-41 0,1-1-10 0,-2 0-51 15,0-10-33-15,1-6-87 16,3-11-548-16</inkml:trace>
  <inkml:trace contextRef="#ctx0" brushRef="#br0" timeOffset="79270.111">18867 4053 470 0,'1'-26'0'15,"-1"-1"161"-15,0 6-106 0,-4 1-9 0,-1 4 9 16,-5 3-16-16,3 4-12 15,2 2-5-15,-2 2 5 0,5 1 6 16,0-1-4-16,2 2 1 16,0 1 0-16,2-1 7 0,11-1-20 0,6-3-14 15,7 1 2 1,6 2 14-16,4-1-4 0,2 2-2 0,6-1 9 15,3 0-3-15,-3 2-4 16,6 1-3-16,2 1-2 0,4 0-5 16,4 4 5-16,7 3-1 0,3 0-8 0,8 3 3 15,2-2 1-15,3 1-5 16,4 0 0-16,2 0 25 0,-2 0-18 15,2-2 4-15,-2-1-1 16,2-1-1-16,-3-2 2 0,-5 0-2 0,-3 1-4 16,-7-3 7-16,-6 1-4 15,-5 2 3-15,-6-2 1 0,-4 1-6 16,-3 4-5-16,-4-1 1 15,-3 1 0-15,-4-1-4 0,-8-1 4 0,-7 0 2 16,-9-1-5-16,-5-2 2 0,-4 0 1 16,-3 0-3-16,0-2 2 15,0 0 2-15,-1 3-5 0,-2 2 4 0,-2-2 3 16,1 1-8-1,1 1 6-15,0-3-1 0,0 3-2 0,2 0 0 16,1 5-1-16,0-3-4 16,0 4 10-16,1-1-4 0,1 1-2 15,0 3 1-15,-1 1 2 0,0 2-4 0,-1 1 4 16,0 5-5-16,0-1 2 15,3 6 2-15,-1 3 0 0,-1 0-3 16,0 2 4-16,-1 3 2 16,0-1-6-16,0 3 4 0,-2 3-1 0,-3-2-1 15,-3 2 0-15,0 1 2 16,-1 0-3-16,0-1 2 0,0 1-1 15,2 1 0-15,1-4 0 16,2 2 1-16,1-2-2 0,-1 1 2 0,1 2 0 16,2-1 0-16,-1 0-1 0,2 0 0 15,0 2 2-15,0-1-1 16,0 2 2-16,3-1-3 0,-2-2 0 0,2 3 4 15,-2 2-5 1,1-3 2-16,0 0 0 0,0-3-2 0,-2-2 2 16,0 6 0-16,1-3-1 15,-4-2 0-15,2 2 1 0,0-3-2 16,1 1 1-16,0 2 0 15,0 1 0-15,0-1 0 0,0 0 2 0,0-1-3 16,0-5 2-16,1 3-1 0,-1-1 0 16,2 1 0-16,0 1 1 15,-1 2-1-15,0 2 0 0,-1-3 3 0,0 1-3 16,0-5-1-16,1 3 3 15,1-3-4-15,-2 3 4 0,0-1-2 16,0-1 0-16,-2-2 0 16,0-5 1-16,-3-1-1 0,1-2 0 0,0-1 0 15,-1-2-5-15,0-3 10 0,1-3-5 16,-1-1 0-16,1 0 0 15,0-4 0-15,0-2 0 0,0 2-3 0,1-4 1 16,-2-2-13 0,0 1 13-16,3-3-2 0,-3-1 2 0,2 0-1 15,-1 0 6-15,-1-1-6 16,1 1 1-16,0-4 1 0,0 2-18 15,-2 0 4-15,1-1 3 16,-1 0-2-16,-1 0 8 0,1 1 2 0,-2 0 1 16,-1 1 5-16,1 0-3 0,-3-2-4 15,-2 1 9-15,-1 0-2 16,-5 0-4-16,-4 1 3 0,-1-1-2 0,-6-2-5 15,-2 2 8-15,-6-2-4 16,-5 0-8-16,-4 0 3 0,-8 0 4 16,-7 0-1-16,-2 0 8 15,-6 0-2-15,-2-2-3 0,-1 2 1 0,1-3-1 16,-1 1 2-1,1 0 1-15,2 1-4 0,-1 0 1 0,4-1 1 16,0-2 0-16,1 3-1 0,4-3 2 0,3-1-1 16,1 1 0-1,7 3-5-15,3-3 3 0,3 2-14 0,5 1 17 16,4 0-2-16,3 1-23 15,4-3 19-15,3 0 1 0,4 1-1 16,3-3 10-16,1 2-7 16,2-1 2-16,-5 0 0 0,4-2 4 0,-1 1 0 15,1 1 14-15,2 0-16 0,-1 1-4 16,4 0 4-16,2-1-1 15,1 2-1-15,3 0-3 0,3 0 2 0,2 0-36 16,0 2 9-16,1 0-13 16,0 0-25-16,0 0 11 0,0 0 14 15,0 0-28-15,0 0-37 16,0 0-52-16,0-3-153 0</inkml:trace>
  <inkml:trace contextRef="#ctx0" brushRef="#br0" timeOffset="80270.1124">17303 5792 517 0,'3'-6'0'0,"0"2"172"0,1 1-107 0,-1 1 2 15,-1 2 10 1,-2 0-32-16,3 4-23 0,-3 8-3 0,0 6 8 15,0 6 2-15,-5 10 1 16,-2 5 0-16,-2 4-3 0,0 1-2 16,-1 2-4-16,1-2-10 0,-3-1 1 0,3-4-4 15,1-3-5-15,-1-7 6 16,3-2 5-16,3-5-4 0,1-1 0 15,1-5 4-15,1-3-7 16,6-2-5-16,3 0 7 0,7-2-3 0,4-3 1 16,6-1 2-16,1-3-4 15,2-2-7-15,1 0 4 0,-1 0 1 16,-2 0-6-16,-4-1 1 15,-2-1-6-15,-3-3-6 0,-3 3 6 0,-1-1-6 16,-1-1-12-16,0-1 10 0,-1 0-20 16,-1 1-25-16,-1 2-25 15,-1-1-65-15,-2 0-156 0,-4-2-261 0</inkml:trace>
  <inkml:trace contextRef="#ctx0" brushRef="#br0" timeOffset="80990.1134">18107 5912 818 0,'3'-4'0'16,"0"3"167"-16,-3 1-107 15,-3 0-7-15,-7 8-36 0,-4 1-15 0,0 1 4 16,-3 2-10-16,3-2 8 0,0-3 6 15,1 3 0-15,1-5 3 16,2 2-5-16,3-2-5 0,4-2 2 0,0 0-5 16,3 0 0-1,-1-3-3-15,1 1 2 0,0 1-5 0,1-2 8 16,3 0 0-16,1 0-4 15,3-7 4-15,3-1 1 0,1-5-3 16,2-2 0-16,0-3 3 16,-1-3-2-16,1 4-1 0,-2 0 0 0,-3 5 0 15,-4 5 1-15,-2 4 3 0,-2 3-7 16,2 2 5-16,-3 9-3 15,0 11 2-15,-2 6 2 0,-6 8 5 0,0 2 1 16,-2 2 0-16,-1 3 1 16,-1-2-11-16,0 2 2 0,-1-1 6 15,0-2-9-15,1-1 4 16,2-4 1-16,1-2-5 0,2-4 4 0,2-4-2 15,0-4-4-15,0-2 5 0,4-3-2 16,-5-1-5-16,-1-2 4 16,-1-3-1-16,-2 2-12 0,0-2 11 0,-2-3-3 15,0-2 0 1,1-4 8-16,1-1 0 0,2 0-2 0,2-1 2 15,3-1 0-15,1 1-1 16,1-1 0-16,1 0 2 0,0 2-4 16,0-3 4-16,3 1-1 15,1-1-1-15,1-1 0 0,-2 4 6 0,2-3-10 16,0 1 5-16,0 2 1 0,2-1-4 15,2 0 2-15,4 1 2 16,0-3-4-16,4 3 4 0,1-1 2 0,2 1-4 16,0 0 0-16,2 1 3 15,-5 3-4-15,-1-3 2 0,0 4 0 16,-3-3-2-16,1 3 2 15,-3-3-3-15,0-2-106 0,0 2 6 0,-2-2-113 16,-3-3-160 0</inkml:trace>
  <inkml:trace contextRef="#ctx0" brushRef="#br0" timeOffset="81550.1142">17454 4360 655 0,'1'-1'0'15,"0"1"174"-15,0 0-100 0,-1 4-40 16,0 6-11-16,0 8 18 15,-5 5 1-15,-4 8-4 0,-3 6-6 0,-2-1-2 16,1 3 1-16,0-3-10 16,1 1-5-16,0-3-2 0,1 0-2 15,1-2-12-15,1-4 0 0,3 0 8 0,3-3-9 16,2-5 2-16,1-3 1 15,1-3-2-15,5-4-3 0,6 0 4 16,2-4-2-16,7-2 2 16,4-2 12-16,5-2 0 0,4-1-3 0,1-4-2 15,1-1 1 1,-2 1-6-16,-3 0-1 0,-3 1-3 0,-4 0 2 15,0 1 4-15,-8 1-6 0,-2 1-20 0,-2 1-11 16,-2 0-24 0,-3 0-6-16,-1 4-42 0,-2-1-106 0,-3-3-71 15</inkml:trace>
  <inkml:trace contextRef="#ctx0" brushRef="#br0" timeOffset="82000.1148">18040 4311 578 0,'23'-15'0'16,"-1"3"153"-1,-1 3-60-15,-2 7-14 0,-1 2-17 0,-3 5-23 16,2 8-2-16,-3 5 0 16,-2 3-8-16,0-1-6 0,-4 5-5 15,-1 0-3-15,-4 1-1 0,-3 2-8 0,0-1 5 16,-5 3-3-16,-4 1 2 15,-5 1-4-15,-4 2 1 0,-4 0-3 16,-4-2 6-16,2 1-9 16,-2-2-1-16,4-3 0 0,4-5 6 0,5-5-7 15,6-4 2-15,2-6 2 16,3-1-6-16,2-2 1 0,0 0 2 15,3-1 0-15,4-4 0 0,4 3 11 0,2-3 1 16,5 0 0-16,2-1-8 16,3-5-1-16,3-2-1 0,1 1 3 15,0 0-10-15,0-1 8 16,0 3-3-16,-2 1 0 0,-2 2-59 0,-4 2-20 15,-2 2-74 1,-6 0-92-16,-3 2-104 0</inkml:trace>
  <inkml:trace contextRef="#ctx0" brushRef="#br0" timeOffset="84200.1179">21127 3813 558 0,'6'-7'0'15,"0"3"154"-15,-1-3-65 16,-1 1 3-16,-1 2-9 0,0-1-41 0,1 2-19 16,0 1-15-1,4 1-1-15,0 1-5 0,6 0-4 0,0 0 4 16,5 1-1-16,2 4-2 0,3-2 2 0,2 2 0 15,3-4-1 1,-1-1 12-16,-1 2 5 0,-3-1 8 0,-5-1 1 16,-1 3-14-16,-5 0 5 15,-3-1-6-15,0 3-5 0,-7 1-2 16,0 0-2-16,-1 2 2 15,-2 2-5-15,0 4 2 0,0 5 5 0,0 1-6 16,0 5 0-16,0 1 8 16,3 1 0-16,0 0 3 0,1 1-1 15,-1 0-1-15,1-2 4 0,-4 4-3 0,2-4-2 16,-2 1 4-16,0 1 0 15,0-1-8-15,-2 2 5 0,0-1-2 16,0 2-5-16,2 0 6 16,0 2-5-16,0-1-5 0,1 1 4 0,2 1 6 15,0 1-9 1,1 0 2-16,-2 3 5 0,-1-4-2 0,-1 1 6 15,0 2-3-15,0-3-1 0,0 0 3 0,-1 1-3 16,0-1-4 0,1-2 4-16,0 2-5 0,0-4-2 0,0-1 2 15,0 2 3-15,2-1-8 16,0-3 8-16,3 1-5 0,-2-3 0 15,4-3 2-15,0 0 0 16,2-3-1-16,3-1 0 0,2-1 1 0,0-1 0 16,2 0-1-16,2-1 0 15,1-3 0-15,-1-2 1 0,0-2-1 16,-3 1 0-16,1-3 1 0,-2 2-1 0,-3-2 0 15,-1-1 1-15,-3-1 0 16,-3-1-1-16,-1-2 0 0,-1 2 3 16,-1-2-4-16,-1 1 1 15,2 1 1-15,0 1-2 0,-2-2-2 0,0 1 2 16,0-2-5-1,0 0 8-15,0 0-2 0,0 0 0 0,-4 1 0 16,1 0 2-16,-1 1-2 16,-5-2 0-16,1 0 4 0,-2 2-5 15,-1 2 1-15,-3 2 0 0,1 1 0 0,-3 2 0 16,1 0 0-16,0 2 0 15,1-1 0-15,1 0-1 0,2-1 0 16,3 2 0-16,0 0 2 16,-1 0-2-16,1 5 1 0,0 0 0 0,3 1 0 15,-1 0-1-15,0 4 1 16,0 0 0-16,0 5 0 0,0 2 2 15,0 0-3-15,-1-1 2 0,2 1 0 0,0-1-2 16,2 0 2-16,1 2 7 16,-2 0-4-16,1 0 3 0,-1 2 1 15,-1 1-6-15,1 0-1 16,0 1 1-16,0 1-1 0,0-3 3 0,-1 3-5 15,1-2 2-15,-1 1 2 16,-2 5 1-16,2 1-8 0,-2 3 6 16,-3 2 0-16,3-1-4 15,0 1 4-15,-2-1 1 0,2 3-5 0,0 3 4 16,0 1 5-16,0 0-9 0,2-2 4 15,1-2-4-15,1 0 1 16,2 1 2-16,1-1 3 0,0 0-4 0,0-1 0 16,1-5 0-1,-1 1 0-15,0-2 0 0,0-3 2 0,0 1-4 16,-5-2 3-16,0-3 0 15,-3-2 0-15,0-2-1 0,-2-4 0 16,-2-1 0-16,-1-1 1 16,0-3 2-16,-1-3-4 0,0-3 1 0,-3-2-4 15,1-1-12-15,-2 0 3 0,0-3-4 16,0-1-8-16,-4-1 1 15,0-4-9-15,-1 2-29 0,-1-3 14 0,1-1-2 16,0-7-45-16,3-2-18 16,0-8-135-16,2-6-241 0</inkml:trace>
  <inkml:trace contextRef="#ctx0" brushRef="#br0" timeOffset="85090.1191">21900 4651 626 0,'2'19'0'16,"0"6"167"-16,2 6-43 16,1 4-47-16,-2 3-12 0,1-2-15 0,2-1-19 15,-1-4-14 1,0-7-4-16,0-1-7 0,-1-8-6 0,-1-4 0 15,-2-4 5-15,0-4-5 16,0-3 0-16,-1 0 5 0,3 0-7 16,-1-1 4-16,3-6 2 15,2-3-5-15,1-4-6 0,1-3 1 0,1-2-1 16,0-1 10-16,-1 0-2 0,3-1-2 0,-1-5 2 15,1 4 0 1,-2 0-2-16,3 5 2 0,-4 7 0 0,2 6-1 16,-2 4-2-16,1 10 0 15,1 10-7-15,2 7 13 0,-1 7-1 16,0 1-4-16,0-2 2 15,-1 3 2-15,2-1-1 0,0-4-2 0,-1-1 0 16,1-6-3-16,-1-5 5 16,-1-4 13-16,2-4-11 0,-1-4 1 15,-1-3 8-15,-1-4 10 0,-1 0 1 0,0-8 14 16,0-5 11-16,-2-3-6 15,0-6-12-15,-1-3-4 0,-1-6-6 16,0-3-2-16,-1-4-3 16,1-6-2-16,-1-3-8 0,5-2-4 0,2 0 4 15,-2 3-9 1,2 2 1-16,-3 10 4 0,1 10 2 0,-4 9-7 15,-2 7 5-15,-1 6-4 0,0 2-20 0,2 2-17 16,-1 8 3 0,0 7-26-16,-3 6-1 0,0 3-5 0,-4 4-35 15,-2 0-21-15,-3-1-80 16,0-2-148-16</inkml:trace>
  <inkml:trace contextRef="#ctx0" brushRef="#br0" timeOffset="85600.1199">22638 4664 579 0,'2'-22'0'16,"0"5"218"-16,-2 3-117 0,0 6-22 15,0 4-21-15,0 4-13 0,0 0-22 0,0 3-14 16,-5 17-15 0,-3 10 12-16,-2 14 18 0,-1 6 7 0,1 2-6 15,2-2-4-15,2-4 1 16,0-7-4-16,5-2-5 0,-1-9-4 0,2-4-4 15,0-4-1 1,3-3-1-16,4-3 0 0,3-4 3 0,4-1-9 16,6-3 6-16,2-1 3 15,3-2-8-15,1-3 4 0,-1 0 2 16,-2-2-4-16,-3-1-18 0,-5 3 1 0,-3-2-19 15,-1-2 5-15,-6 1-32 16,1 1-63-16,-2-5-53 0,-1 1-133 16</inkml:trace>
  <inkml:trace contextRef="#ctx0" brushRef="#br0" timeOffset="86070.1205">23007 4722 683 0,'2'-5'0'0,"-2"5"111"0,0 4-31 16,-4 9-20-16,-4 12-2 16,-2 8-8-16,1 4-18 0,0 4-6 0,1-7-7 15,1-3-2-15,0 0-7 16,2-6-7-16,-1-4 3 0,0-4-3 15,1-2-3-15,-1-4 0 0,4-3 6 0,-1-5-7 16,3-1 2-16,-1 0 2 16,0-2-4-16,1 0 2 0,0 0 8 15,-1-4-7-15,1-6 4 16,0-2-6-16,6-6 0 0,1-5 0 0,2-4 2 15,1-6-3-15,4-5 2 16,1-5-1-16,3-5 0 0,4 0 0 16,-2-1 2-16,-2 5-3 15,0 8 2-15,-8 10 2 0,0 10-4 0,-5 7 2 16,1 7 15-16,0 2-19 0,0 11 6 15,2 10 0-15,-1 10-4 16,2 10 2-16,-1 5 10 0,0 2-8 0,2-2 2 16,-2-3 1-1,1-1-3-15,-2-6-1 0,-2-3-1 0,0-5-1 16,-4-4 0-16,-1-5 0 15,0-1-25-15,-1-5 4 0,-5 0-18 16,-3-1-53-16,-7-5-17 16,-1-2-152-16</inkml:trace>
  <inkml:trace contextRef="#ctx0" brushRef="#br0" timeOffset="86740.1215">22980 4939 653 0,'26'-7'0'0,"5"-4"224"16,3-1-142-16,0 1-32 0,1 0-9 0,-1 2-23 15,0 2-14-15,-2 0-5 0,-5-2-19 16,-2 0-1-16,-7-1-19 16,1-2 2-16,-5 0-2 0,-2 2 11 0,-2-2 27 15,-1-3 4 1,-2 1-4-16,-3-4 4 0,-1 4 32 0,-1 0-10 15,-1 4-5-15,-1 3-10 16,0 2-1-16,0 3 6 0,0 2-1 16,0 0-3-16,0 9 0 15,-3 12-8-15,1 4 22 0,1 9 8 0,1 0-13 16,0 1-1-16,1-2 9 0,1-4-6 15,3-3-9-15,-1-7 3 16,-2-4-4-16,-1-3-11 0,0-7 0 0,-1-2 14 16,1 0-9-16,-1-3 6 15,0 0 1-15,0 0 5 0,-1-6 5 16,-1-3-19-16,-2-1-6 15,1-5 6-15,3 2-3 0,0-3-3 0,-1-1 6 16,3 0-3 0,4-2-11-16,1-3 11 0,3 1 0 0,1 3-14 15,1-1 11-15,-1 12 0 0,0 2-5 0,-1 5 8 16,1 6 0-1,2 11-9-15,-4 8 10 0,1 5 3 0,1 4-8 16,-2-2 5-16,1 0 0 16,0-2-1-16,2-4 0 0,-6-3 6 15,2-4-2-15,-4-4-2 16,-1-3-2-16,0-3 0 0,-1-7 4 0,0-2 0 15,-1 0 7-15,1 0 1 0,0-8 15 16,1-5-1-16,0-7-15 16,-2-2 3-16,2-5 5 0,-1-6-4 0,-1-1-4 15,5-2-4-15,-5-7-1 16,6 0-4-16,0-2-1 0,0 2 2 15,1 9-3-15,0 2 0 16,-3 10-3-16,0 9-5 0,-1 5-17 0,0 3-10 16,-1 3-19-1,1 2-23-15,0 0-7 0,-1 7-31 0,-1 2-72 16,-2 2-22-16,1 0-38 0</inkml:trace>
  <inkml:trace contextRef="#ctx0" brushRef="#br0" timeOffset="87090.1219">23911 4592 702 0,'5'-12'0'16,"-2"3"199"-16,-3 3-104 0,0 3-21 15,0 3-30-15,-4 0-16 0,-1 1-18 0,-3 8-8 16,-2 1 3-16,0 4 3 15,-3 1-9-15,4 2 2 0,0-3 3 16,3 3-6-16,0-1 2 16,2-2 0-16,1 6 0 0,2 1 0 0,1-2 3 15,2 3-2 1,4-1-2-16,3 1 0 0,0 2 4 0,3 0-6 15,-1-1 3-15,-1 2 4 0,-2-2-8 0,-4 1 8 16,0-1 5 0,-2-4 12-16,-2-1 9 0,0-1-15 0,-5 0 1 15,-3-2-7-15,-2-3-3 16,-4 0-1-16,-3-4-2 0,-3 3 1 15,-5-6-7-15,-3 2-16 16,-3 1-23-16,-1 1-30 0,-3-1-25 0,-1-1-87 16,1 2-273-16</inkml:trace>
  <inkml:trace contextRef="#ctx0" brushRef="#br0" timeOffset="87500.1225">22142 5539 667 0,'12'-3'0'16,"7"0"162"-16,7-3-34 0,10 1-59 0,10 0-6 15,12-1-8-15,9 1-20 16,7 2-10-16,6 0 4 0,5 3 2 15,2 0 0-15,2 4 12 0,-1 3-12 0,-4 0-9 16,-5 3-16-16,-7-4 1 16,-7 2-7-16,-2 0 0 0,-3-1 0 15,-4 1-18-15,-4-3-24 16,-2-1 4-16,-8 0-5 0,-5-1-7 0,-10 1 22 15,-8-1 9 1,-11 0 4-16,-8-1 13 0,-7 3-15 0,-16 2-4 16,-10 3-11-16,-11 2-57 15,-8-1-105-15,-7-3-30 0,-5 0-248 16</inkml:trace>
  <inkml:trace contextRef="#ctx0" brushRef="#br0" timeOffset="87720.1228">22351 5845 830 0,'74'-10'0'0,"7"0"314"0,9-2-196 0,7 2-19 15,5 1-18-15,1 3-26 0,-2 2-16 16,-8-1-18-16,-8 5-12 15,-11 0-4-15,-9 0 1 0,-8 5-12 0,-7 0-8 16,-11 2-29 0,-9 1-42-16,-10 1-12 0,-6 3-28 0,-10 1-56 15,-4-2-77-15,-5-1-134 16</inkml:trace>
  <inkml:trace contextRef="#ctx0" brushRef="#br0" timeOffset="102650.1437">4842 9775 511 0,'0'-13'0'0,"0"1"159"16,1 2-113-16,1 5 11 15,-1 3 2-15,-1 0-8 0,0 2-20 0,0 0-25 16,0 0-6-1,0 0 0-15,0 0-9 0,0 0 9 0,1 0 0 16,0 2 0-16,0 4 28 16,0-2 2-16,3 5 6 0,-2-1-10 15,0 3-2-15,0 0 4 0,-2 5-1 0,3 1-4 16,-3 0-4-16,2 4-1 15,-2 1-8-15,0-2 1 0,0 4 3 16,2-3-7-16,-2 0 0 16,1 3 1-16,1-5-2 0,-1 2 2 0,2-1-1 15,-1 0 2-15,2 2 0 16,-1-1 1-16,0 2-1 0,3-1 6 15,0 3 1-15,1 0-3 0,2 4-3 0,-1-1 1 16,0 2-4-16,1 2-4 16,1-1 2-16,-2 1-3 0,0 1 0 15,0 1 1-15,-1 0 5 16,0-1-9-16,0 1 2 0,-1 0 8 0,-1 2-6 15,2 1 4 1,1 1 1-16,-2 2 0 0,1 0-1 0,0 1-2 16,-1 1-1-16,-2-1 1 15,3 3-3-15,-1 0 1 0,-1 1 3 16,2-2-2-16,-2 1-3 0,2-1 3 0,-1 0-2 15,-1 0-2-15,0-1 0 16,-1 0 6-16,0 2-6 0,1-1 0 16,-1 3 10-16,-2 0-7 15,2 0 5-15,-3-1-3 0,0 2-1 0,0-1 3 16,-1 4-3-16,0-1-4 15,0 2 0-15,0-1 8 0,-2 0-6 16,1 0 3-16,0-3-5 16,-1 1 0-16,2 0 5 0,0 0-4 0,-1 0 1 15,0 1 2-15,-2-1-1 0,1 1-2 16,0-1 1-16,-1 0 0 15,0 1-4-15,-1 1 4 0,1 1 0 0,0-3-1 16,1-1 2 0,0-2-2-16,1-1-1 0,-1 2 0 0,1-2 4 15,0 0-6-15,-2-2 4 16,2 0 0-16,-1-1-2 0,0 0 0 15,2 0 3-15,-1-2-5 0,1 2 4 0,-3-1-1 16,1-2-2-16,-1 2 2 16,1-2 0-16,1 0-1 0,-1-2 0 15,2 2 1-15,0-3-1 16,0-1 0-16,1-3 2 0,2-4-3 0,-1-1 1 15,1-2 1-15,1-2-2 16,0 0 2-16,2 1-2 0,-2-5 2 16,0 1 0-16,1-1-1 15,-1-1 0-15,2-1 0 0,2 1-1 0,-2-3 0 16,2 1 2-16,-2-2 1 0,4-1-4 15,1-1 4-15,1-1-2 16,2-2 0-16,2-1 0 0,2 0 1 0,-1-2-2 16,6-1 2-1,-2-2 1-15,0 1-3 0,0 0 2 0,1-1-1 16,1 1 0-16,1-1 0 15,0 1 0-15,4 2 0 0,-2-1 0 16,0 4 3-16,1-4-3 16,2 1-2-16,0 0 3 0,3 0-2 0,-1 0 2 15,3 2-1-15,2-2 0 0,2 0 0 16,2 0 2-16,2-1-4 15,2-1 4-15,0-1-1 0,-2 1-1 0,3 1-1 16,-3 1 1-16,1-2 0 16,-1 3 1-16,0 1 0 0,0-2-1 15,0 3 0-15,-2-3 1 16,-2 0-2-16,1 1 2 0,-1-2-1 0,2 0-2 15,2-1 4-15,-1 2-2 0,2-3 0 16,-2 1 0-16,2 1 3 16,-3 0-3-16,2-1 0 0,1 0 2 0,0 2-3 15,0-2 2 1,-2 0-1-16,1 1 0 0,-2-2 0 0,-1 1 1 15,2 1-2-15,-2-1 2 16,1-3 0-16,0 2-2 0,-1 0 2 16,-2-1 1-16,2 5-3 15,0-3 0-15,-2 3 3 0,2 2-4 0,0-2 4 16,1 1-2-16,-2-2 0 0,1 0 0 15,-2-1 2-15,1 1-3 16,-4-2 2-16,-1 0 0 0,0 1-2 0,-2-2 2 16,0 1 0-16,0 1-2 15,-4-1 1-15,-1 1 0 0,0-1 0 16,-2 0 0-16,0-1 0 15,-2 1-1-15,-2-1 2 0,0 0-1 0,-2 0 0 16,-2-1 0 0,-1 1 3-16,-2 1-4 0,-2-2-1 0,-3 3 2 15,-1 0 0-15,-4-1-2 0,0-3 3 0,-2 2-2 16,-1-2-2-1,0 2 3-15,0-2 0 0,0 0-3 0,0 0 3 16,0 0 0-16,0 0 0 16,0 0 1-16,2 0-1 0,-2 0 0 15,0 0 2-15,0 0-3 16,0 0 2-16,0 0 2 0,0 0-3 0,0 0 0 15,-3-4 7-15,-1 0-6 0,-2-3 0 16,1 1 0-16,-4-3-2 16,1-1 1-16,-2 0 2 0,1 0-4 0,0-1 4 15,-4-3-1-15,1 1-2 16,-1 0 1-16,0-1-1 0,-1 2-2 15,1-1 4-15,-3 2-2 16,1 1 0-16,-1 0 2 0,2-1 0 0,2 2-2 16,-2-4 2-1,2 0 0-15,0-1-2 0,-1-3 2 0,0 0-1 16,1 1 0-16,2 0 0 0,-1-1 1 0,2 2-1 15,-1 1 0 1,2 2-1-16,0 2-1 0,-1 1 4 0,2 2-2 16,-1 2 0-16,2-2 0 15,1 2 0-15,0 0 0 0,2 0 0 16,1 3 1-16,0 2-2 15,2-3 2-15,-1 3-1 0,1 0 0 0,0 0-1 16,0 0 1-16,0 0-9 16,0 0 5-16,2 3-3 0,4 3-1 15,-1 0 10-15,0 4-1 0,2-2-2 0,3 0 2 16,-2 3 1-16,4-1-4 15,-1 1 3-15,2 5 0 0,2-3-2 16,-1 1 2-16,0 1-1 16,0 0 0-16,2 0 0 0,-1 1 0 0,2-2 0 15,-1 0 0 1,1-1 1-16,-1-1-1 0,0 0 0 0,-2 0 0 15,1 0 0-15,0 3 0 0,0-1 3 0,2-2-3 16,0-1 0 0,0 0 1-16,1 1-2 0,-1 0 2 0,0 0-2 15,0 0-1-15,-3 0 4 16,0-1-1-16,-4-4-2 0,-2 2 1 15,-2-2 1-15,-2-2-2 16,-1 0 1-16,-1-2 0 0,0 0 0 0,-1-3-1 16,-1 0 1-16,0 1 0 15,1 0 0-15,-1-1 0 0,0 0 0 16,0 0 0-16,0 0 5 0,0 0-4 0,0 0 2 15,0 0 1-15,0 0-2 16,0-1 2-16,-1-3-1 0,-2 4-3 16,-1-6 0-16,-1 2 1 15,0 2-2-15,-1-1 2 0,-2 1-1 0,0 2-3 16,-3 0 3-1,0 0 0-15,-2 4-6 0,-2 4 7 0,-1 2-1 16,0 1 0-16,0 2-1 16,0 4 0-16,-1-1-1 0,1 2 4 15,-1 2 0-15,1 1-2 0,-1-2-4 0,0 3 4 16,0-2 0-16,1 2 1 15,-2 0 1-15,0 2-3 0,-4 0 2 16,1 2-1-16,-2-1 0 16,2 0 0-16,-1-2 2 0,4-4-3 0,2 0 1 15,-1-2 0-15,2-2 0 16,-1-1 0-16,2-4 0 0,4 1-1 15,-2-5 2-15,3 1 0 0,1 0-1 0,3-4-1 16,3 1 0-16,1-4-1 16,1 0 0-16,-1 0-9 0,1 5-34 15,-1-1-25-15,1 4 4 16,0 3-70-16,-3 3-11 0,-6 0-51 0,-2-6-348 15</inkml:trace>
  <inkml:trace contextRef="#ctx0" brushRef="#br0" timeOffset="108020.1513">7011 4557 508 0,'-8'-19'0'0,"-1"4"142"15,2-1-88-15,-2 1-32 0,-2 1 0 0,0-1-4 16,-1 1-4-16,-1 0-1 15,0 2-9-15,-2-2 5 0,-1 3 2 16,-2-3 5-16,0-2-3 0,-1 3 1 0,-1-3 3 16,-1 4-6-16,0 1-6 15,-3-1-1-15,-2 1-2 0,0 4 1 16,1-2-3-16,-2 2 0 15,2 1 8-15,-1 1 11 0,1 1-1 0,-2 1-9 16,0-1 6 0,0 1-3-16,-1 0 6 0,3 2-5 0,-3 1 5 15,3 0-4-15,-2 0-7 16,-2 1 3-16,0 6-5 0,-3 1-9 15,1-1 8-15,0 1 1 0,1 2-6 0,-1 1 1 16,1 4 0-16,1-2 0 16,-2 1 2-16,0 2-1 0,4-2-1 15,-2-1 0-15,2 2 2 16,-3-3-1-16,3 3 1 0,2-1-1 0,-2 2-2 15,3 0 2-15,-1 3 1 16,-1 0-2-16,-2 1 0 0,3 2 0 16,-3 0 0-16,3 1-3 15,0 2 4-15,2-1-1 0,0-2 2 0,4 2 2 16,1 0 1-16,3-2 7 0,1 4-8 15,0-2 2-15,0 1-2 16,1 2-4-16,2-4 0 0,0 2 0 0,-1 2 1 16,0-2-1-1,-1 3 2-15,1-2-2 0,1 2 0 0,1-3 0 16,0 5 6-16,-2 1-6 15,3 1 0-15,0 1 9 0,-4 3-8 16,4 0 6-16,-2 1-5 0,3 0-3 0,-2-1 1 16,3-1 0-16,-3 2 3 15,2-2 2-15,-1 2-1 0,1-1 1 16,2-1 0-16,-1 1-2 15,1-2-3-15,0-2 0 0,3 2 3 0,-3 0-3 16,4-2 0-16,0 1 2 16,0 0-4-16,1 1 3 0,1 0-2 15,0 0 2-15,0-2 2 16,0 1-6-16,3-3 3 0,1 1 0 0,-1 2 4 15,1-1-1-15,1 0-1 0,1-1 1 16,0 2-3-16,1 0 0 16,-2 1 5-16,1-1-5 0,1-1 0 0,1 1 2 15,0-1-4 1,0 2 4-16,1 0 2 0,0 2-4 0,0 0 2 15,1-4-2-15,0 2 0 16,1-4 1-16,-1 0-1 0,1 1 0 16,2 1 0-16,-1-2 5 15,1-1-7-15,0 1 4 0,-1-1 4 0,1-2-3 16,0 2 4-16,-2-2-3 0,1 2-1 15,0 0 3-15,2 0-3 16,-3 1-4-16,2-4 2 0,0 0 6 0,-1-2-7 16,2-2 0-16,-1 1 3 15,3-2-5-15,-2-1 4 0,2-2 0 16,1 1-3-16,0-1 2 15,1 0 3-15,0-1-5 0,0 2 2 0,1-1 0 16,-1-1-1-16,0 2 0 0,-1-1 2 16,1 0-2-16,0-1 0 15,-1-2 2-15,3 1-2 0,-3-2 0 0,0 2 0 16,4-2-1-1,-4 0 2-15,0 0 2 0,4 0-3 0,-3-2 0 16,2 1 3-16,-3-3-4 16,0 2 2-16,1-1 0 0,-1-1-2 15,2 2 2-15,0-1 0 16,0-1-2-16,0-1 2 0,2 0 1 0,-1-2-4 15,1 1 3-15,1-2 0 0,1 0 0 16,-3-2 3-16,3 1-5 16,-2-5-2-16,1 3 6 0,-1-1-2 0,0 0-1 15,1 1 0-15,-2-2 2 16,3 1-3-16,-2-1 2 0,2-1-2 15,-1 0 0-15,1 0 2 16,-2 0 0-16,1 0-1 0,2-1 0 0,-1-1 2 16,3 0-2-1,-1-1 0-15,0 0 1 0,1-2-2 0,-1-1 2 16,-2-1 1-16,2 0-4 0,-1-3 3 0,-2 4 0 15,0-2-2 1,0-1 2-16,-1 0-2 0,1 1 1 0,1-3 0 16,-2-1 1-16,1-1-1 15,2-2 0-15,0-2 1 0,-1-1-1 16,0 0 0-16,1-4 2 15,-2 0-4-15,1 0 4 0,0-1 1 0,0 2-4 16,-2-1 2-16,2 1 9 0,-3-2-3 16,2 0 3-16,-1-2 1 15,0 0-5-15,0-2 3 0,1-1-5 0,0-3-5 16,0 2 2-16,-2-4 1 15,0 0-1-15,-3-2 4 0,1 0-2 16,1-1 7-16,-1-2-2 16,0 1-2-16,-1-3-2 0,0-2 3 0,-3 0-2 15,-1 0-2 1,1 0 6-16,-1-1-2 0,0 0-4 0,-1-3 3 15,-1 0-4-15,-1 1 1 0,0-2-1 0,3 1 0 16,-2 2-3 0,-2-2 2-16,-1 2 1 0,-2 1-2 0,-2 1 0 15,-1 0 11-15,0 2-2 16,-1-1 2-16,-2 0-5 0,0-2 2 15,0 1 1-15,-5-1-1 16,0 0-5-16,-3-1 1 0,1 0-2 0,-2 0-2 16,-1 1 0-16,-1-3 0 15,0 3 1-15,0-5-1 0,-1 1 3 16,-3 2-4-16,0-2 2 0,-1 2 1 0,-1 2 1 15,0-3 4-15,-4 4-4 16,0-2 0-16,0 3 2 0,-3-1-1 16,1 0-4-16,-3 1 0 15,3 2 4-15,-4-2-5 0,3 2 2 0,-1-2 1 16,1-1-2-1,1 1 0-15,0 2 2 0,-3 3-3 0,1-2 2 16,0 6 0-16,-1 0-2 0,2 3 2 0,-1 1 1 16,2 4-2-1,-1 0 0-15,-1 2 2 0,2 5-3 0,-2-3-1 16,1 7 2-16,0 2 0 15,-1-1-7-15,-2 5-14 0,1 3-16 16,-3-2 13-16,1 6-23 16,-3 0-2-16,2 3 4 0,0 9-17 0,2 2-16 15,-1 8-21-15,0 4-15 16,-2 1-123-16,-2-5-37 0</inkml:trace>
  <inkml:trace contextRef="#ctx0" brushRef="#br0" timeOffset="112070.1569">12437 11801 620 0,'-4'-9'0'0,"2"0"239"0,-3-1-144 15,1 1-39-15,0-1-18 16,0-2-9-16,-1 0-5 0,1 1-13 0,-1-3-8 16,0-1-4-1,-1-2 2-15,-1 1 3 0,-1-1-4 0,2-2 0 16,-4-1 19-16,3 0-4 15,-1-1 5-15,-1-1-5 0,1 1-1 16,-1-2 10-16,-1-2-6 0,0 2-1 0,-1-4 3 16,-3 1-1-16,-1 1-1 15,-3 0 3-15,-2-3-2 0,-1 2-2 0,-1-3 1 16,-2 0-4-1,-1 0-1-15,-2-1-6 0,0 0-4 0,-2-2 1 16,2 0 0-16,-5-3 0 16,0 0-5-16,0 2 2 0,-4-3 14 15,-1 3-8-15,-1 0 0 16,-1-1 1-16,1 2-4 0,2-2 2 0,0 0 3 15,-1-2-3-15,0 0 1 0,1-3-2 16,1 3 3-16,-1-3 3 16,2 1-2-16,-1 1-2 0,-2-3 1 0,0 0 0 15,-1 2-4-15,0-1 7 16,0 0-7-16,-2 1-1 0,2 1 3 15,-1 1-4-15,-1 0-4 16,0 1 4-16,0-3 2 0,-3 2-4 0,1-5 0 16,0 3 4-1,0-1-6-15,1 0 4 0,-1 1 12 0,1-2-7 16,0 3 3-16,-1-3-4 0,1 4 2 0,-3-1 3 15,1 1-10 1,1 1 1-16,0-2 6 0,2 3 0 0,-3 1-1 16,1 0 4-16,-1 1 3 15,-3-1-8-15,0 1 6 0,-4 1-3 16,2-1-2-16,0 2 1 15,1 1-5-15,0-1-2 0,1 1 1 0,0-2-1 16,1 1-2-16,2-1 2 0,-1 0 4 16,1 0-6-16,1-1 2 15,-1 2 1-15,0-1-3 0,-2 2 2 0,-1 0 3 16,0 2-6-16,-1-2 4 15,1 0 0-15,1 3-3 0,0-3 2 16,-1 1 2-16,2 0-3 16,-3 1 0-16,2 1 6 0,0 1-8 15,-4 2 3-15,2 1 1 16,1 1-4-16,-2-1 4 0,1-1 0 0,1 2-3 15,-2-1 1-15,1 0 2 0,1 0-4 0,-3 0 4 16,0 1-1 0,1-2-2-16,1 0 2 0,-2-1 1 0,4-3-3 15,2 0 2-15,1 1 6 16,3-3-7-16,1 0 0 0,0-1 8 15,1 2-9-15,1-1 2 16,1 0 3-16,3-1-5 0,0-1 2 0,1 0 2 16,-2-1-4-16,0 3 2 15,0-1-1-15,0 2-1 0,0-1 2 16,2 0 2-16,3 2-4 0,-1-2 2 0,1 1 0 15,2-1-2 1,0 2 2-16,4 2 0 0,1-2-1 0,-1 4 0 16,2 0 1-16,0-2-2 15,3 4 2-15,0 0 0 0,3 2-2 16,0 3 2-16,4 2-2 15,0 3 0-15,0 0 2 0,4 2 0 0,1 4-1 16,0-1-1-16,1 2 2 0,2 2-2 16,0 2 2-16,2-1-3 15,0 0-2-15,0 1 1 0,0 0-2 0,1 0-3 16,1 2 3-16,1 5 4 16,2-1-1-16,-2 4 4 0,2 1-3 15,-1 4-1-15,-1 3 3 16,1 4-2-16,1 6-1 0,-1 5 3 0,2 1-1 15,0 2 0-15,1 1-4 16,3 6-3-16,-2-5 3 0,1 1 5 16,1-1-2-16,0 0-4 0,0 1 7 0,-3-1-1 15,1 0-2 1,-2-1 0-16,0 1 2 0,-1 1-2 0,0 0 1 15,3-3 1-15,-4-1-2 16,3 0 2-16,0-5 0 0,-2-1-1 16,2-3-1-16,0-4 2 15,-1-2-2-15,2-3 1 0,-3-2 1 0,2-5-2 16,-4-2 0-16,0-2 2 15,-2-2-2-15,-1-2 2 0,0-1-2 16,2-1-1-16,-2 0 4 0,0 0 6 0,0 0-4 16,0-1 3-16,0-8 2 15,-3-3-8-15,-2-8 2 0,0-2-3 16,-1-7 0-16,1-6 0 15,0-2 1-15,2-6-2 0,-3-2 2 0,0 2-1 16,0-1 0-16,-1 1 0 16,0 5 2-16,0 1-3 0,-3 2 2 15,2 1 0-15,-3 0-2 0,2 3 2 0,-1 3-1 16,1 0 0-1,-2 2 0-15,0-3 0 0,0 0-2 0,1 1 4 16,2 1-2-16,1-2-2 16,1 0 4-16,1 0-2 0,0 0 0 0,2 4-4 15,0 4 5 1,1 4-2-16,1 4 2 0,1 1-1 0,0 6 0 15,0 0-1-15,0 4 1 16,0 2 0-16,0 0-5 0,0 0-2 16,1 0-10-16,5 5 7 0,3 4 7 0,1 2-2 15,1 2 4-15,2 1 0 16,1 3-2-16,0 1 2 0,3 3 2 15,3 2-2-15,0 1 0 16,3 0 2-16,1-2-2 0,5 3 0 0,0-1 0 16,2-1-7-16,0 0 4 15,3 0-12-15,-2-1-20 0,1 2-4 16,0 1-22-16,-3 2-68 15,3 3-15-15,-7-5-99 0,-6-10-408 0</inkml:trace>
  <inkml:trace contextRef="#ctx0" brushRef="#br0" timeOffset="113330.1587">12679 10626 823 0,'-3'-5'0'0,"0"3"203"0,1 1-173 16,0 1-2-1,-2 0-13-15,-2 1-10 0,-2 5-2 0,0 2-2 16,0 2 2-16,-2-3 0 0,-2 4 1 16,-1 2 5-16,-2-2 5 15,0 5 6-15,1 3-2 0,-2 3-4 0,0 7 6 16,2 3-4-16,-1 2-1 15,2 4 1-15,0 1 4 0,0 2 1 16,1 5-4-16,0 0 0 16,1 0-2-16,1 4-1 0,2-3-2 0,-2 2-1 15,3-2-5-15,0-1 0 0,1 1 0 16,1-4 2-16,0 0 1 15,0-4-4-15,0 0-3 0,3-2 6 0,-3 0-4 16,1-2 0-16,1-2 3 16,-1 0-2-16,3-4-2 0,1 0 6 15,-1-3-2-15,1-3-5 16,0-2 5-16,-1-7-4 0,1-5-2 0,0-1 7 15,0-3-3 1,0-2 1-16,0-2 3 0,0-1-3 0,0 1 5 16,0-1 8-16,0 0 6 0,0 0 4 0,0 0 4 15,-4-7-8 1,-4-4-12-16,1-3-7 0,-2-3-3 0,-1-4-6 15,1-3 6-15,-4-2-1 16,2-2-3-16,-3-1 2 0,-2-2 0 16,-3 2-2-16,-2-2 2 15,-2 1 0-15,-1 3-1 0,-3-2 0 0,0 3 2 16,-1 1-4-16,-1-1 2 15,0 0 2-15,0 1-4 0,1-4 4 16,-2 1-1-16,0-1-2 0,1 0 2 0,-1-1-1 16,2 4-1-16,3-2 2 15,0 2 0-15,3 2-1 0,1 3-1 16,1 1 0-16,0 2-23 15,5 2-1-15,0 3-16 0,2 5-32 0,6-2-20 16,-1 4-43 0,-1 0-106-16,-2-7-205 0</inkml:trace>
  <inkml:trace contextRef="#ctx0" brushRef="#br0" timeOffset="114900.1609">7954 7514 511 0,'0'-7'0'15,"0"-1"178"-15,0 1-131 0,2 1 3 16,1 1 2-16,-2 2-6 15,2-1-13-15,-3 2-6 0,0 1 1 0,0 1-6 16,0-1-7-16,0 1-1 0,0-1-5 16,0-1 10-16,0 2 8 15,0 0 2-15,0-2-3 0,0-2-4 0,0-1-3 16,-3 1-1-16,-1-1 6 15,0 2 3-15,-2-2 1 0,0 1-7 16,-4-3-1-16,2 1-3 16,-3 1-4-16,-2-1 0 0,0 1-6 15,-2-1 2-15,-2 2-2 0,0-1 0 0,-3 0 2 16,0 2 1-16,-3-1-3 15,1 0 2-15,-1 3-3 0,1-2-6 0,-1 1 0 16,1 0 11-16,0-1-8 16,1 1 1-16,0-2-1 0,1 3-4 15,-1-2 2-15,3 0 2 16,1-1-3-16,0 0 0 0,0 1 7 0,-1-1-9 15,0 1 4 1,3 1 1-16,-1-4-5 0,4 4 4 0,-1 0-1 16,3-1-1-16,-1 1-1 0,3 0 1 15,1 1 1-15,3-1 0 16,-1 1 1-16,2-2-2 0,1 2 0 0,0 0 4 15,2 0-3-15,-1 1 0 16,1 0-1-16,0 0 0 0,0 0-3 16,0 0 1-16,0 0 0 15,0 0 0-15,0 0-2 0,0 0 2 16,0 0 0-16,3 2 2 15,-2 3 0-15,0-5-1 0,3 3 1 0,-3 2 0 16,3-1 0-16,-3 1 0 0,1-2 0 0,-2 1 1 16,1 1-1-16,2 1 0 15,-3 0 0-15,0-1 1 0,2 1-1 16,-1 2 0-16,-1-1 0 15,3 1-19-15,-2 4-5 0,4 5-25 16,0 3-43-16,0 6-33 16,-5-3-103-16,-8-12-682 0</inkml:trace>
  <inkml:trace contextRef="#ctx0" brushRef="#br0" timeOffset="116520.1632">11214 9038 972 0,'-1'-12'0'15,"1"8"173"-15,0 1-98 16,0 3-33-16,0 0-12 0,0 0 1 0,0 0-12 15,0 0-17-15,0 0-4 16,0 9-3-16,1 7 8 0,0 7 12 16,4 4 6-16,0 7-2 15,2 2 7-15,3 3-1 0,1 0-7 0,-2 0 1 16,3-1-6-1,-1-3-2-15,-1 1-8 0,2 0 7 0,-3-2-7 16,0-2-2-16,0-1 6 0,-4-3-6 0,1-1-2 16,-1-8 2-1,-2-3 4-15,0-4-6 0,0-3 2 0,-3-4 1 16,3-1-2-16,-2-1 0 15,0-2 1-15,-1 0-1 0,2 0 0 16,0 0 1-16,-1 0-2 16,-1 1 0-16,1-2 0 0,-1 0-44 0,0 0 17 15,-1-3-2-15,-6-4-22 0,-2-8-69 16,-2-1 21-16,-2-4-29 15,1-4 15-15,2-2-74 0,1-6-53 0</inkml:trace>
  <inkml:trace contextRef="#ctx0" brushRef="#br0" timeOffset="117450.1645">11168 8732 796 0,'-13'-21'0'16,"0"3"203"-16,-1-1-148 15,-1 1-15-15,-1 1-16 0,-1 0-1 0,-1 1-4 16,-1 4-11-1,-1 0-6-15,-3 4 2 0,-1 4-4 0,-3 2 0 16,-5 2-3-16,2 6 4 0,-2 4-2 0,3 4 1 16,0 3 0-1,1 0 5-15,-2 2-2 0,2 3-2 0,-1 0 4 16,0 5 7-16,1 0 0 15,1 0-3-15,4 4 6 0,0 2 0 0,5-2-1 16,0 4-1 0,3-3-5-16,4 0 3 0,1 5 0 0,1-1-2 15,2-1-6-15,2 4 5 0,2 1-1 0,0-1-8 16,2 3 2-1,1 1 5-15,2-5-7 0,3-1 2 0,2 0 0 16,2-4-2-16,3 3 2 16,2-4 3-16,4 0 1 0,0-1 9 15,0-2 5-15,3 1 1 16,0-2 1-16,3 0-10 0,1 0-7 0,2 0 13 15,0 1-9-15,0-5 2 16,0 1 0-16,1-1-5 0,1 0-1 16,2 0 5-16,-3-3-5 0,2-1-4 0,-1 0 0 15,1-3 10-15,0-1-8 16,-2-3 4-16,1-4-2 0,-1 1 2 15,2-3 4-15,-2 0-1 16,0-2-1-16,1-2 6 0,-2-1-1 0,0 1-4 16,1-3 2-1,1 0-6-15,-2 0 0 0,3-5 0 0,-2-3-2 16,0-1 0-16,1-6 4 15,-3-1-6-15,1 2 0 0,-1-4 3 16,-2-1-2-16,-1 2 1 0,-1-7 4 0,0-1 0 16,1-1-3-16,-1 1 1 15,0-3-2-15,-1 1-2 0,1-2 1 16,-2-3 0-16,0 1-2 15,2-3 0-15,-2 0 5 0,0-2-7 0,1-1 4 16,-5-1-1-16,-3-1-2 16,0 1 2-16,-3-2 1 0,-3-1-3 15,0 2 2-15,-4 1 2 0,-3-2-3 0,0 3 0 16,0 0 6-16,0 1-6 15,-3 0 0-15,-1 0 4 0,-5-1-5 16,0 2 2-16,-4 0-1 16,-3 1-3-16,1-1 6 0,-4 2-1 0,-2 0-3 15,-1 2 2 1,-5 3 0-16,2 0-6 0,-3 0 10 0,-1 5-5 15,0-2 0-15,-2 4 0 16,0 3-1-16,0 0-1 0,-2 1 1 16,-3 3 0-16,-1 1-15 0,-2 3 1 0,-5 2-6 15,-2 4-19-15,-2 2 2 16,-3 2-12-16,-1 2-29 0,-3 5-5 15,-3 7-30-15,-3 4-92 16,-6-5-178-16</inkml:trace>
  <inkml:trace contextRef="#ctx0" brushRef="#br0" timeOffset="123170.1725">9135 4347 402 0,'0'-9'0'0,"1"1"222"15,1 1-145-15,0 1 11 16,-2 0-5-16,0 0-15 0,0 0-8 16,-5-2-16-16,2 2-8 15,-2 1-4-15,0-2-5 0,-3 1 2 0,1 1-7 16,-2-1 1-1,1 2-7-15,1 0-3 0,-4-1-1 0,1 0-3 16,0-2-2-16,0 1 9 0,-2-1 2 0,3 1 3 16,-1 1-4-1,1 0 1-15,1-1 1 0,-3 2 0 0,1 1-7 16,1-1-1-16,-2 0-4 15,0 1-3-15,-1 0 5 0,-2-2 1 16,-1 1-3-16,-1 1-2 16,-1-2 3-16,0 5-5 0,-1 0-1 0,0 0 5 15,0 1-2-15,1 2-7 0,0 1 4 16,0 4 6-16,3-1-10 15,-3 1 4-15,3 3 4 0,-1 0-8 0,0 2 2 16,-1 1 0-16,1 0 2 16,-1 0-2-16,0 1 2 0,5 0 1 15,-1-2 3-15,2 1-1 16,4-1-6-16,-2 1 2 0,1 2 8 0,1 3-10 15,0 1 2 1,0 4 0-16,2 2-2 0,-1-4 2 0,1 1 2 16,0-2-4-16,0 0 2 0,3 3 0 0,1-2-2 15,-2 3 2 1,2 0-1-16,0-1 0 0,0 0 0 0,0 2 2 15,0 1-2-15,0 1-2 16,-1 2 4-16,1-1-4 0,0-2 2 16,0 0 0-16,0-1 0 15,0-2 0-15,0-1 0 0,0-1 3 0,0-2 0 16,1 0-1-16,3-3-1 15,0-3 1-15,1 1-2 0,2-1 0 16,1-3 0-16,0-1 3 0,2 1-3 0,-2-3 0 16,0 2 4-16,3 0-5 15,-3-1 2-15,2 1 1 0,0-1-3 16,-2-1 2-16,2 3 1 15,0-1-2-15,-1-1 0 0,2 3 2 0,-1-4-1 16,1 1-2 0,0-1 2-16,0-1 0 0,-1 0 1 0,1 3-2 15,1-1 0-15,-4-4 0 0,1 4 4 0,1-5-5 16,-2 4 2-1,0-2 1-15,2-1-4 0,0 2 4 0,0-2-1 16,3 0-2-16,-1-1 2 16,0 1 1-16,0-2-3 0,-3 1 2 15,0 1 1-15,2 2-3 16,-1-3 2-16,0 0-1 0,1-1 0 0,1-1 0 15,0-2 2-15,1 0-3 16,0 0-1-16,1-3 2 0,0-1 0 16,-3-3-3-16,2 1 3 0,0-1 0 0,-2-5 0 15,0 2 1-15,0-2-1 16,1-2 0-16,-1 1 1 0,1-2-1 15,0-2 0-15,1 0-1 16,-2-1-1-16,-1-6 4 0,3 4-2 0,-1-4 0 16,2-3 0-1,-2 3 1-15,-1-2-1 0,0-1 0 0,-4 1 1 16,1 1-2-16,-3-4 2 15,-1 1 2-15,3-2 1 0,-1-1-2 16,0-1 1-16,1-4-2 0,-3 0 1 0,0 2 1 16,-3-4-4-16,-1-1 2 15,0 1 22-15,0 2-8 0,-6-2 4 16,-2 4-6-16,0 3-4 15,-4 2 7-15,2 4-7 0,-2 1-6 0,0-2 6 16,1 6-7-16,0-1-4 16,1 1 4-16,-1 5 1 0,0-4-4 15,-2 2 2-15,-2 1-3 0,-3 0-41 0,0 2 17 16,-1 3-11-16,1 1-14 15,-1 3-1-15,3 2-29 0,1 4-47 16,-1 1 1-16,-2 2-80 16,-3 3-302-16</inkml:trace>
  <inkml:trace contextRef="#ctx0" brushRef="#br0" timeOffset="124000.1736">8040 3555 833 0,'3'3'0'0,"2"9"85"16,3 7-23-16,-1 6-23 15,2 6-14-15,-2 0-5 0,1-4 0 16,-4 0-13-16,2-3-5 16,-2-4 14-16,-1-5-5 0,1-1 6 0,-3-3 13 15,1-1-5-15,0-2-3 16,2 1-5-16,-3-4-11 0,0-1-7 15,0-1 2-15,-1-3 3 16,0 2-5-16,0-2 2 0,0 0 3 0,0-3-4 16,0-8 0-16,-1-3 33 0,-3-5-27 15,0-4 8-15,1 0 1 16,-2-5-1-16,1-1 4 0,1 2-9 0,0-1-10 15,0 3 2 1,2 2 4-16,1 6-6 0,0 3 2 0,2 6-1 16,3 3-4-16,2 2 2 15,3 3-1-15,2 4 0 0,5 9 4 16,-3 4-2-16,4 4-3 15,-1 0 3-15,1 3 0 0,0-5-1 0,-3 0-3 16,0-2-4-16,1-2 0 0,-2-1 13 16,0-3-3-16,-3-2-2 15,-2-1-1-15,-3-4 2 0,0 0 0 0,2-1 0 16,-3-2 0-16,0 0 2 15,-2-1-1-15,-1 0 3 0,-1-2 15 16,-1-8 11-16,0-3 1 16,-3-6-2-16,-2-4-11 0,-3-6-6 0,0 0 2 15,0-2-3-15,-3-1-6 0,1 2-5 16,-1 2 0-16,3 3 4 15,-2 8-5-15,4 5 1 0,2 3-4 0,2 6-9 16,-1 0 0 0,2 2-4-16,1 1-14 0,-2 0-9 0,2 6-21 15,0 2-3-15,4 2 19 16,0 2-27-16,4 0-56 0,-1 1-82 15,1 0-87-15</inkml:trace>
  <inkml:trace contextRef="#ctx0" brushRef="#br0" timeOffset="124320.1741">8412 3483 629 0,'-5'-7'0'16,"2"4"184"-1,-1 1-86-15,1-1-28 0,2 3-21 0,1 0-8 16,0 0-5-16,0 0-15 0,0 6-6 0,6 4 14 16,1 5 13-1,1 3-15-15,2 4-3 0,-1 2-4 0,1 0-10 16,-2-1-2-16,2-2-2 15,-4 0-1-15,1-5 1 0,-1 0-1 16,-1-1-5-16,1-5 0 16,-2 1 2-16,0-1-2 0,1-3 0 0,-1-2 0 15,-1-2 0-15,2-3-59 0,1 0 9 16,-1 0-21-16,1-6-66 15,1-2-73-15,-2-5-114 0</inkml:trace>
  <inkml:trace contextRef="#ctx0" brushRef="#br0" timeOffset="124700.1746">8764 3288 581 0,'0'-11'0'0,"0"1"178"0,-3 2-53 16,-1 0-31-16,0 3-19 15,-1 2-17-15,-1 1-16 0,-1-1-11 0,-1 0-3 16,1 2-4-16,-2 1 6 15,1 1-2-15,-1 7-15 0,1 5-8 16,1 6-1-16,-1 7-3 0,3 4-2 0,-2 6 2 16,4 3 1-16,1-3-2 15,2 0 2-15,0-6-2 0,5-4 0 16,2-5 0-16,0-5 4 15,4-3-3-15,2-5 15 0,1-4-1 0,3-2 0 16,4-2-1 0,0-3-4-16,3-6-6 0,1-5 4 0,-2 1-6 15,0-3-4-15,-3 0 4 0,-4 2-4 0,-1-1-59 16,-3 0 11-1,3-1-29-15,-2-4-97 0,-3 0-175 0</inkml:trace>
  <inkml:trace contextRef="#ctx0" brushRef="#br0" timeOffset="132280.1852">15797 10839 581 0,'-2'-11'0'0,"0"2"157"0,-2 0-82 15,0-5-28-15,-3 0-13 16,-1-1 0-16,0 0-6 0,-3-2-5 16,1 2-11-16,-1 0 0 15,-1 0-3-15,2 3 1 0,-1-2 10 0,1 1-10 16,1 1-6-1,-1-1 12-15,0-2-5 0,0 3-3 0,-2-5 10 16,0 0 0-16,1 3 3 0,0-4 7 0,-2 1-8 16,2 2-3-1,-5-1 4-15,2 1-5 0,-1 5-5 0,-1-3 5 16,-1 1-5-16,1 3-8 15,-3-2 8-15,-1 1-5 0,-1 3-5 16,-2 0 5-16,-1 2-2 16,-2 5-4-16,1 0 0 0,-1 0 0 0,1 3 4 15,-3 4-3-15,1-2 0 0,0 4-1 16,-1 1 0-16,2 2 4 15,-5 2-7-15,2 1 5 0,1-2-1 0,1 3-2 16,3 1 2-16,3 0 0 16,0 1-2-16,2 3 2 0,2-2 2 15,3 1-5-15,2 1 4 16,0-1 5-16,4 1-8 0,-1 1 2 0,4 3 6 15,0 0-9 1,1 3 4-16,3 2 7 0,-1 2-8 0,1 3 8 16,-2 1-5-16,-1 2-2 0,2-1 5 0,-2-3-4 15,-1 3-3 1,1-2 0-16,-1-1 8 0,0 1-11 0,2-2 6 15,-1-1-1-15,3 2-4 16,-1-2 4-16,2 0 0 0,0-3-2 16,0 0 0-16,3-1 5 15,4 1-2-15,-2-1 12 0,4-2-3 0,1 2-6 16,3-2 4-16,1-1-4 15,0-2-3-15,6 0 5 0,1-5-2 16,5 0-3-16,4-3 5 0,3-3-3 0,3-3-2 16,5-1 1-16,1-3 2 15,3-1-10-15,-4-3 8 0,-3 1 0 16,1-1-5-16,-3-1 2 15,0 0 3-15,0-1 1 0,1-2 0 0,-1-1 1 16,0-2-6 0,-2-1 0-16,0-2 0 0,-5-3 3 0,-1-1-2 15,-6-4 1-15,-3 0-2 0,-3-4 0 0,-4-1 15 16,-4-3-4-1,-1-3 10-15,-3-4-7 0,-4-1-6 0,0-4 5 16,-4-1-6-16,-3-1-7 16,-1-2 0-16,-2-3 9 0,-2-3-11 15,1-3 3-15,-3-3 3 16,1 1-7-16,0-5 6 0,1 2-2 0,0 3-2 15,2 5 2-15,-2 8-3 16,-1 7-15-16,-2 4 7 0,-2 5-5 16,-6 4-9-16,-2 6 4 0,-6 4-7 0,-1 4-27 15,-4 2 12-15,0 0-9 16,1 2-19-16,3 1 13 0,-1 0-20 15,2 1-54-15,4 2-45 16,0-3-97-16</inkml:trace>
  <inkml:trace contextRef="#ctx0" brushRef="#br0" timeOffset="133580.187">14956 9881 746 0,'-1'-7'0'15,"1"7"192"1,0-1-167-16,0 1-16 0,2 0 2 0,3 0-8 16,1 6 2-16,5 7-4 15,-1 2 7-15,1 3 4 0,5 8 14 16,0 0 8-16,2 1-6 15,4 3-4-15,-5-4-7 0,1-2-7 0,1 0-9 16,-1-3 9-16,-3-3-5 0,-1-5-5 16,-5-5 0-16,-2-2 17 15,-2-2-7-15,-3-4 12 0,-1 1-4 0,-1-1-2 16,0 0 11-16,0-3-2 15,1-4 5-15,3-5-23 0,-1-3-6 16,0-3 0-16,0 0 2 16,1-1-3-16,-2-2 0 0,2 0 0 0,1-1 1 15,2 1-10-15,-2 2 10 0,1 1-2 16,-1 6-11-16,-1 3 17 15,0 4-7-15,0 2-7 0,0 1 10 0,3 2-2 16,0 2-8 0,2 7 10-16,1 6-2 0,0 2-5 0,1 3 8 15,0 2-1-15,2 2-2 16,-1-2 1-16,5-1 1 0,-3 1-2 15,1-5 2-15,1-2-1 16,-3-3 0-16,-2-3 0 0,0-2 0 0,-3-1 0 16,-2-4 0-16,-1 0 0 0,-3 1 0 15,0-3 0-15,-2 0 2 16,0 0 0-16,0 0 4 0,0-8 16 0,0-3-1 15,0-4-18-15,0-3 0 16,0-3 1-16,0-3 8 0,-3-3-5 16,1-4 1-16,0-3 0 15,0-5-2-15,1 0-9 0,1-2 6 0,0 0 3 16,4 0-8-1,-2 5 2-15,2 7 1 0,-2 5-2 0,0 11 2 16,-2 4-5-16,0 4-5 0,0 4-3 0,0 1-37 16,3 0-41-1,-3 7-1-15,5 6 1 0,1 4 25 0,-2 10-45 16,2 3-80-16,2 3-41 15,1 1-74-15</inkml:trace>
  <inkml:trace contextRef="#ctx0" brushRef="#br0" timeOffset="134770.1887">15687 9965 421 0,'3'-2'0'0,"-2"-4"124"16,1 3-68-16,-2-3-8 16,0 0-11-16,0 0-18 0,0 0 11 15,0-2-10-15,0 0 26 0,-2 0-13 0,1 0-7 16,1 0-2-16,-1 4-9 15,0 0-4-15,1 4 0 0,0-1-7 16,0 1-7-16,0 0 6 16,0-3-6-16,0 3-2 0,0 0 7 0,0 0-2 15,0 0 0 1,0 0 0-16,0 0 10 0,0 0-7 0,0 0 4 15,0 0-8-15,0 0-1 16,0 0 4-16,0 0-1 0,0 0-1 16,0 0 0-16,0 0 2 0,0 0 0 0,0 0 9 15,0 0 0-15,0 0-2 16,0 0 0-16,0 0-6 0,0 1-3 15,0 1 0-15,0-1 4 16,0 6-12-16,0 4 11 0,0 6 8 0,0 2-2 16,0 1 2-16,3 2-7 15,2-3-2-15,-1-2 10 0,2-2-4 16,1-1-4-16,-2-1 7 15,0 0-7-15,-2-5 2 0,1 2-1 0,-1-2 1 16,-2-2-4-16,1 4 2 0,0-6-2 16,-2 2-4-16,0 0 4 15,0-5 0-15,1 3-2 0,1-1-37 0,-1-3-4 16,4 0-43-1,1-3-66-15,-1-11-36 0</inkml:trace>
  <inkml:trace contextRef="#ctx0" brushRef="#br0" timeOffset="134930.1889">15658 9685 549 0,'0'-17'0'0,"0"6"202"0,0 7-138 15,0 2-35-15,0 2-15 16,0 0-28-16,0 2-88 0,0 3-8 15,0 5 13-15,0-1-54 16,0-1-233-16</inkml:trace>
  <inkml:trace contextRef="#ctx0" brushRef="#br0" timeOffset="136430.191">15736 9910 639 0,'0'1'0'0,"2"1"86"0,2 1-38 16,3 2 17-16,2 1-24 15,4 3-13-15,1 3-19 0,1-2-4 0,0 4-6 16,-4 0 2-16,-1-1 6 0,-2-1-9 16,-1 0 3-16,0-3 2 15,-3-1 4-15,0 0 24 0,-1-3-7 0,-2-1-7 16,1 1 3-16,-2-3-7 15,0-1-8-15,0 1 3 0,0-2-4 16,0 0 0-16,1 0 2 16,-1 0-3-16,0 0 0 0,0 0 33 0,-1-7 25 15,-2-5-52-15,0-1-4 0,0-3-3 16,2 3-2-16,1-4 0 15,-1 1 2-15,1-1-2 0,0-3-20 0,0 5-4 16,1 4-13 0,2 4 12-16,1 2-6 0,2 5-10 0,0 0 13 15,5 0 12-15,0 3 1 16,3 4 4-16,-2-1 9 0,4 2 1 15,1-2 2-15,0-2 9 16,0 0 5-16,-3-4 11 0,0 3-12 0,-1-3 6 16,-2 0 2-16,-2 0-9 0,-1 0-10 15,-1-5 9-15,-3-1-9 16,2-1-3-16,-6-4 0 0,0-1 13 0,0-1-14 15,0-1 2-15,-5 1 10 16,-2 1-13-16,0 1 4 0,-1-1 4 16,2 4-8-16,-1-1 4 15,2 2 2-15,2 2-5 0,0 3-2 0,0-1 3 16,2 3 0-1,1 0-6-15,-3 0 5 0,2 9-13 0,-1 3 15 16,0 5-1-16,2 6 0 0,0 1-3 0,4 1 1 16,1-2-4-1,2 3 12-15,0-3-6 0,3-2 0 0,0-3 0 16,0-5 0-16,0-2 0 15,1-3 0-15,-1-5-1 0,3 0-2 16,2-3 5-16,-1-2 0 16,3-1-4-16,-3-7 3 0,1 1 0 0,-3-1-2 15,0-5 2-15,-3 1 0 0,-2-3-2 16,-2-2 2-16,-2-4 4 15,-3 1-5-15,0-4 0 0,-1 2 4 0,-3-3-6 16,-1-4 4-16,0 0 6 16,1-3-10-16,1 0 4 0,2 1 2 15,1 1-4-15,0 7 0 16,-1 8 3-16,-1 5-4 0,2 8 2 0,-2 0 7 15,1 4-11 1,-4 4 1-16,-3 10-7 0,-3 10 5 0,-1 6 8 16,1 4-3-16,3 2-1 0,2 3-2 0,2-1 2 15,3 2 0 1,1-5-1-16,0-4 0 0,7 2-3 0,4-5 6 15,2-2-4-15,5-1-5 16,1-6 13-16,0 0-8 0,2-2-3 16,-1-4 10-16,-3-4-5 15,-1-2-1-15,-1-2 0 0,-2-3 2 0,-2-2-2 16,-2 0 2-16,-2-2-2 15,0-3-2-15,1-2 6 0,-3-5 1 16,1 1-5-16,-1-5 2 0,0-3 3 0,-2 2-5 16,0-5 2-16,-1 0 2 15,1 0-4-15,-1 1 2 0,-1 3-2 16,-1 4 1-16,0 5 0 15,0 4 0-15,0 5 4 0,0 0-4 0,0 0 0 16,-5 9-11 0,-1 6 5-16,0 6 7 0,1 1 0 0,2 0-2 15,3-2-1-15,0-1 2 0,0-3 0 0,1-4-2 16,2-2 0-1,1-4 2-15,2-1 0 0,0 0 0 0,2-1 2 16,-1-4-3-16,2 0-4 16,2 0 10-16,0 0-9 0,1-2-10 15,1-3 12-15,-1-3 1 16,1 1-4-16,-2-5 8 0,0-2-3 0,0 3 0 15,-2-3 0-15,2-2 2 16,-3-1-4-16,2 0 4 0,0-3-1 16,-3 7-1-16,0 2 0 0,-3 4 0 0,1 6 0 15,2 1-4-15,-4 3 2 16,5 6-4-16,-1 4 3 0,0 3 6 15,2 1-6-15,-2-1 2 16,-1-5 4-16,-2-1-6 0,-1-3 6 0,-1-4-6 16,0-2 0-1,-2 0 5-15,1-1-1 0,-1 0-1 0,0 0 0 16,0-3 14-16,0-3-17 15,0-5 6-15,0 2-3 0,0 0 0 16,0-2-2-16,4 2-3 0,2-1-1 0,4-2 6 16,3-1 0-16,0-1-3 15,3 3 3-15,2 2 0 0,-1 2 0 16,2 1-1-16,0 2 2 15,-1 4-2-15,-1 1 2 0,-1 9 3 0,-1 5-5 16,-2-1 2-16,-4 2 0 16,-3 0-1-16,-3-2 0 0,-1-2 2 15,-2-3-3-15,0 2-1 0,-6-2 2 0,3-1 0 16,-1-1-3-16,-2-2-5 15,1-2-15-15,-2 0-21 0,1 0-39 16,1 1-67-16,1-2 32 16,0 0-14-16,3-2-63 0</inkml:trace>
  <inkml:trace contextRef="#ctx0" brushRef="#br0" timeOffset="136980.1918">17106 9780 712 0,'5'11'0'0,"1"8"45"16,0 6 0-16,-1 1-10 15,1 6 6-15,-1-3-16 0,0-1-9 16,0-5-8-16,-2-5 1 15,0-8-7-15,-2 0-1 0,-1-7 2 0,1-2-1 16,-1-1 3-16,0 0 12 0,0 0 16 16,0 0 4-16,0 0 1 15,0-4-11-15,-3-5-23 0,-2 0-3 0,3-3 1 16,-2-1-4-1,0-2 4-15,1-2 0 0,1 2-3 0,-1-5 2 16,3 0 2-16,0 3-4 16,3 2 2-16,4 5 0 0,0 3-2 15,2 7-1-15,2 0-2 0,6 3-1 0,-1 11 7 16,3 8-2-16,4 5 0 15,4 6-2-15,5-1 3 0,4-2-2 16,2 0 1-16,1-8 0 16,-5-2 0-16,-8-5 0 0,-4-6 0 0,-10 0 0 15,-6-6 0-15,-1-1 2 16,-5-2 5-16,0 0 42 0,0-2 11 15,-2-4-9-15,-4-5-47 16,0-2-1-16,-4-1-4 0,0-1 2 0,3-1 12 16,-3-1-8-16,3-5 4 0,-1-1-4 15,1-2-5-15,-1-4 0 16,3 3 4-16,2 1-7 0,-1 2-2 0,1 7-10 15,2 7-12 1,0 2 0-16,1 4-18 0,0 3-53 0,0 0-40 16,0 3-140-16,1 1 47 15,3-3-38-15</inkml:trace>
  <inkml:trace contextRef="#ctx0" brushRef="#br0" timeOffset="137250.1922">17596 9813 678 0,'-1'-3'0'0,"1"3"209"16,0 0-180-16,0 0 3 0,0 5-11 0,2 5-19 15,1 9 4-15,0 6 4 0,1 3 3 16,2 6 3-16,1-2-1 15,1-3 6-15,0 0-2 0,-3-5-9 0,2-1-5 16,-4-5-6 0,2-1 2-16,-1-3 2 0,-2-1-4 0,4-1 1 15,-2-4-2-15,-1-1-28 16,1 0-7-16,1-5-33 0,3-2-108 15,4-5-40-15</inkml:trace>
  <inkml:trace contextRef="#ctx0" brushRef="#br0" timeOffset="137530.1926">17934 9762 700 0,'0'-11'0'16,"0"3"243"-16,-5 1-189 15,-1 2-24-15,-5 2 4 0,-4 3-14 0,-4 10-13 16,-1 9-5-1,-3 5 9-15,1 6-7 0,1 5-4 0,3 1 0 16,6 1 11-16,4-3-8 0,8-4 1 0,2-3 3 16,9-6 6-1,5-2 18-15,8-4-7 0,6-1 5 0,6-4-11 16,8-4-11-16,4-2-7 15,4-2 0-15,1-2 9 0,0 0-10 16,-5 0 1-16,-4 0-4 16,-4 0-115-16,-1-2 28 0,0-3-49 0,-3-7-187 15</inkml:trace>
  <inkml:trace contextRef="#ctx0" brushRef="#br0" timeOffset="139050.1947">7220 3595 161 0,'-18'-11'0'0,"-2"0"95"0,-2 1-73 15,1 0-10-15,-1-1 15 16,1-1 6-16,-1-1 16 0,2 1-44 16,-2-4-3-16,-1 0 2 0,1-1-2 0,-2 0 1 15,0 0 29-15,1 0-14 16,3 2 15-16,1-1 19 0,4 3 11 15,2 1-10-15,3 1-9 16,3 3-3-16,2 1 7 0,0 2 1 0,3 1 6 16,0 2-7-16,2 2-8 15,0-3-9-15,0 3-4 0,2 0-14 16,5 3-17-16,4 8 8 15,4 13-1-15,3 3-5 0,4 8 4 0,-4 3 3 16,3-1-6-16,-4-4 2 0,0 0 0 16,-3-6-5-16,0-3 7 15,-4-1-2-15,-2-4 0 0,1 1 2 0,-2-5-3 16,-1-1 0-1,2-1 0-15,-4-2 1 0,2-6-1 0,-2-1 0 16,-3-2 0-16,2-2 0 16,-3 3 0-16,0-3 2 0,2-2-4 15,-2-7 4-15,2-2 4 0,0-6-7 0,-1-1 2 16,1-2 3-16,-1 0-5 15,1-4 1-15,0-1 4 0,-1-1-5 16,4-2 1-16,-3 5 0 16,2 4 4-16,1 2-3 0,1 5 1 0,0 5-2 15,0 2-3-15,0 5 2 16,3 0-6-16,2 9 6 0,2 3 0 15,-1 1-4-15,3-1 9 16,0 2-4-16,1-3 0 0,-1 1 0 0,2 0 0 16,-1-2 0-16,-1-2-3 0,-1-2 3 15,0-2 2-15,-3-1 0 16,-4-2-1-16,-2-1-1 0,-3 0 0 0,-1 0-1 15,-1 0 1 1,0-3 16-16,0-5 37 0,0-2-30 0,-1-6-15 16,-3-4-4-16,3-2 8 15,-4-3-2-15,4-4-3 0,-1-2-7 16,-1-4 0-16,1 1 6 15,2-3-6-15,-2 5 0 0,2 6 0 0,0 5-1 16,0 10-3-16,0 6 3 0,0 4-27 16,0 1-12-16,2 2-39 15,1 5 11-15,2 4 17 0,0 2-63 0,5-2-55 16,-1-1-26-16,1-2-176 15</inkml:trace>
  <inkml:trace contextRef="#ctx0" brushRef="#br0" timeOffset="139580.1954">7504 3350 408 0,'-1'-18'0'0,"-2"2"146"16,0 2-64-16,0-1-16 0,0 3-9 0,1 3 12 16,1 3-5-16,-1 5-26 0,2 1-15 15,0 0-6-15,0 4-14 16,4 8-6-16,0 4 6 0,3 5 1 0,0-3-3 15,-3 2 3-15,2-3-2 16,0-3-4-16,-2-1 4 0,2-4 14 16,-1-2-7-16,-1 1 7 15,2-1-7-15,-1-2-7 0,0 0 10 0,0-3-4 16,1-1-7-1,2 0 9-15,1-1-7 0,1-1-4 0,-2-7 2 16,1 0 11-16,0-1-11 0,-2-3 9 0,-2 0-2 16,-1-2 0-1,-2-1 15-15,-1 0-8 0,-1-3-10 0,0 0 6 16,-3-3-6-16,1 1-10 15,0-2 10-15,0 0-2 0,2 0-4 16,0 4 2-16,0 3 1 16,2 5-2-16,2 4-4 0,-1 3 7 0,2 3-6 15,2 3-7-15,2 8 10 0,0 3 0 16,2 3-3-16,-1 2-1 15,1-1 1-15,0 0 6 0,0-2-6 0,-1-4-26 16,0-1 13-16,-1-1-11 16,2 0-18-16,-1-5 20 0,1 1-27 15,-2-3-55-15,1-3 3 16,-2 0-14-16,-1-3-75 0,-3-4-52 0</inkml:trace>
  <inkml:trace contextRef="#ctx0" brushRef="#br0" timeOffset="140330.1965">7807 3234 426 0,'-3'-10'0'15,"1"2"180"1,1-1-114-16,1 4-8 0,0-1 16 0,0-1-20 15,1 2-13-15,5-4-6 16,2 0-6-16,1-2-18 0,2 0-11 16,-2-1 0-16,-2 2 10 15,-1-3-2-15,-3 2 6 0,-2 0 2 0,1 2-7 16,-2 0 10-16,0 1-5 15,-2-1-9-15,-2 1 3 0,0 2-5 16,2 3-4-16,-1 2 2 0,1 0 3 0,1 1-5 16,0 0 2-16,0 0 0 15,1 0-2-15,0 0 2 0,-1 1-1 16,2 8-12-16,-2 4 15 15,1 8-4-15,0 0 0 0,0-1 2 0,4-1-2 16,3-5-5 0,1-3 10-16,1-2-5 0,2-2-1 0,1-2 2 15,4 0 0-15,2-5 0 0,3 0-1 0,0 0 0 16,3-4 2-1,0-3 2-15,-2-2-3 0,0 0 0 0,-2-4-1 16,-3 2 2-16,-2-1 2 16,-1-1 4-16,-3-1-3 0,-2 2-6 15,-5-2 4-15,0-1 5 16,-4 3-1-16,0-4-5 0,-2 2 1 0,-4 0-4 15,0 0 2-15,-1 4-1 16,-1 3-13-16,1 4 15 0,-1 3-2 16,2 0-11-16,-3 8 9 0,2 3-3 0,-1 2 5 15,-1 5-1-15,4 0 4 16,0 4-4-16,1-2-1 0,3-1 1 15,1-3 0-15,3-3 4 16,2-4-4-16,2-3-2 0,3-5 5 0,1-1 0 16,-1 0-2-1,2-9 0-15,0-2 4 0,2-3 3 0,-4-2 0 16,2-4 1-16,0-2-7 15,-1-6 0-15,0 1 11 0,1-5-13 16,-3 1 4-16,1-1 2 0,-1-1-6 0,-5 1 4 16,0 0 1-16,-3 1 1 15,-1 0 4-15,-2 3 0 0,-3 3 7 16,-3 3 0-16,3 4-9 15,-1 4 1-15,-1 8 4 0,4 4-3 0,-1 2-11 16,1 6 2-16,0 9-4 16,0 7 0-16,2 9 7 0,1 7-3 15,7 6-2-15,1-1 5 0,3 1-4 0,0-1 0 16,0-1 2-16,-4-1 0 15,4-7-62-15,-7-5 22 0,-1-3 4 16,-1-5-30-16,-2 0-42 16,-7-7-31-16,-6-5-121 0</inkml:trace>
  <inkml:trace contextRef="#ctx0" brushRef="#br0" timeOffset="140520.1968">7335 2640 720 0,'10'-6'0'0,"2"2"17"15,1 4-17-15,2 1 0 0,-4 6-115 16,-3-1-170-16</inkml:trace>
  <inkml:trace contextRef="#ctx0" brushRef="#br0" timeOffset="145180.2033">9156 5314 550 0,'3'-4'0'0,"-1"-1"156"0,-2 3-66 0,0 2-11 16,0 0-25-1,0 0-20-15,0 0-11 0,-2 0-16 0,-1 2-1 16,-3 1 1-16,1 1-3 15,-2-2 2-15,3 4 0 0,0-2-3 16,2 0 7-16,1 6-5 16,-1-2-5-16,1 4 0 0,0 2 18 0,1 2-7 15,-1 5 5-15,1-1 0 0,0 4-3 16,0 2 8-16,0 2-7 15,1 1-9-15,3 0 10 0,1 0-3 0,-1-2 2 16,3 1-6-16,-1 0 0 16,3-1-8-16,-3 3 0 0,0-2 10 15,3 1-7-15,-3-1 0 16,1 2 0-16,1 1-2 0,0 2 2 0,1-1-3 15,1 1 0-15,1 0 0 0,2 0 5 16,0 0-9-16,2-1 8 16,0 1-3-16,2-1-2 0,-1-1 2 0,2 1 13 15,-1-1-15 1,0 1 2-16,1-2 13 0,0 2-11 0,0 1 3 15,1 0-3-15,2 1-4 16,-2 1 2-16,2-3 11 0,1 5-8 16,0-3 1-16,1 0-1 15,1-1 0-15,-1 2 1 0,2-3-2 0,0 1 4 16,1-1 0-16,-1-2-6 0,2 4 0 15,-2-2 9-15,1 0-5 16,-1-1-3-16,0 1 5 0,1 0-5 0,3-1 1 16,-2 0 5-16,2-1-6 15,1-2 0-15,-2 2 2 0,3 0-1 16,0-2-3-16,0 2 0 15,3-1 7-15,-2-1-9 0,-1 0 4 0,-1-2 2 16,1-1-5 0,-4-1 2-16,5 2 1 0,-2-1-2 0,0-1 0 15,1 1 11-15,0-4-7 0,1 1 2 0,-2 0-3 16,1-1 0-1,-2-2 2-15,-1 1-3 0,3-3-4 0,-1 2 4 16,0-1 3-16,1 1-4 16,-1-4 3-16,1 2-2 0,-2-1-4 15,2-1 4-15,-1-1 5 16,1 1-9-16,3-1 4 0,-1-2 0 0,-2 0-3 15,2 1 2-15,-2-1 0 0,0 0-1 16,2-1-1-16,-1 0 5 16,-1-1-8-16,0 1 8 0,-2-1-3 0,0-1-1 15,1 1 0-15,1-2 2 16,-2 2-4-16,3-2 4 0,-3 2-1 15,1-3-1-15,1 5 0 16,0-2 1-16,1-1-2 0,1-1 2 0,-3 2-2 16,2-3 1-1,1 3 0-15,0-1 0 0,4 0 0 0,-1 0 2 16,-1 1-1-16,1-3-1 0,-1 2 0 0,-1-2 1 15,1 0-1 1,-2 0 0-16,0 0 7 0,0 0-8 0,-1-1 2 16,0 2 7-16,-2-2-7 15,1 2 6-15,1 0-5 0,-2-1-1 16,3 0 2-16,-2-1-2 15,1-1-2-15,2 1 2 0,-2-1 0 0,0 0-2 16,1-1 2-16,3 0 0 16,0 0-2-16,0-1 2 0,-2 0-2 15,1 0 2-15,-1-1 0 0,0 2-1 0,1-1 0 16,-1 1 0-16,-2 3 7 15,1-4-5-15,0 2 0 0,-1-2 0 16,0 0-4-16,1 2 4 16,0 2 3-16,-2-2-8 0,2 1 6 0,-3 0-2 15,0-1-1 1,1 1 0-16,-1 0 0 0,0-2 0 0,2 2 0 15,-3-1 2-15,1 1-3 0,-1 1 2 0,-2 0-3 16,-1 0 2 0,0 1 0-16,0 0 0 0,0 0 0 0,0 2 0 15,-2 2 2-15,-2-3-2 16,2 2 0-16,-3 0 0 0,2-4 0 15,0 3-1-15,-3-1 3 16,2 0-4-16,0 2 4 0,2 0-2 0,-3-3 0 16,2 2 0-16,-2 1 0 15,0-1 0-15,-1 0 0 0,0 3 3 16,0-4-3-16,-1 1 0 0,0 2 2 0,0-2-3 15,-1 1 2-15,1 0 1 16,-1-2-3-16,0 1 2 0,0-1 1 16,-2 3-3-16,1-1-1 15,0 0 3-15,-1 1-1 0,2 0 0 0,-2-1 0 16,2 3 0-1,-1 1 2-15,0-1-1 0,0 0-2 0,-1-2 2 16,0 2-1-16,-1-1 0 16,-1 1 0-16,1-3 1 0,-2 0-2 15,-1-2 2-15,1 2 0 0,-3 0-2 0,3 2 2 16,0-1-1-16,0 0 0 15,1 1 0-15,0 0 3 0,-1 0-3 16,1 2 0-16,-1 0 6 16,0-2-7-16,0 4 2 0,1-2 2 0,-3-1-4 15,2 1 2-15,-2 1 0 16,-1-1-2-16,2-1 2 0,-1 4-1 15,2-3-4-15,-2 2 8 0,2 1-3 0,-2-3-2 16,1 3 1-16,-1 0 0 16,0 0 0-16,0-2 0 0,-2 2 4 15,0-2-5-15,-1 1 0 16,1-3 2-16,-1 3-2 0,1-2 2 0,-2 0-1 15,1 2 0 1,-1 1-1-16,-1-3 2 0,1 0-2 0,2-1 2 16,-4 1 0-16,2-3-1 15,-1 2 0-15,-2-3 1 0,3-2-2 16,-3 1 1-16,0-1 0 0,-2-2 0 0,0-2-1 15,0 2 2-15,-2-4-2 16,2-2 2-16,-1 0-1 0,-1 0 0 16,0-1 0-16,0 0 3 15,0 0-3-15,0 0 0 0,0 0 42 0,0 0-15 16,0-1 1-16,1-4-5 15,0-5 0-15,-1-5-11 0,2-2-12 16,-1-1 0-16,0-2 0 16,0-3 2-16,-1 1-2 0,0-1 0 0,1-1 2 15,0 0-2-15,0 0 0 0,-1 0 4 16,1-1-6-16,0 1 4 15,-1 3-1-15,0-3-1 0,1 4 0 0,0 0 2 16,0-2-3 0,1 4 2-16,-1-4 0 0,1-2-1 0,-1 2 0 15,3-3 3-15,-2-1-4 16,0 1 1-16,2 1 1 0,-2 5-2 15,-1 2 2-15,0 6 1 0,0 3-4 0,-1 3 4 16,1 3-1-16,-1 0-2 16,0 2 2-16,0-1 1 0,0 1-3 15,1 0-1-15,-1 0 1 16,0 0-7-16,0 0 9 0,0 0-2 0,0 0-10 15,0 0 11-15,0 0 0 16,0 0-14-16,0 4 10 0,2 4-6 16,-2 5 11-16,3 3 3 15,-2 2-4-15,0 3 0 0,-1 3 0 0,0 1 2 16,0 1-3-16,0 2 2 0,0-2 0 15,0 0-1-15,-1-2 0 16,1 3 1-16,-1-5-2 0,-2 1 2 0,3-3-1 16,-3 0 0-1,2-1-1-15,-1 0 2 0,1 1-2 0,-2-2 2 16,0 2 0-16,2-3-1 15,-1 3 0-15,1 2 2 0,0 0-3 16,0 1 1-16,-1-1 1 16,2-5-2-16,0 0 2 0,0-3-2 0,0-4-2 15,0-2 6-15,0-4-5 0,0-1 1 16,0-1 2-16,0-2 2 15,-1 0-3-15,1 0 0 0,0 0 1 0,0 0-1 16,0 0 0-16,0 0 2 16,0 1-3-16,0-1 0 0,-1 2 0 15,1-2-4-15,0 0 9 16,-1 0-4-16,1 0 0 0,0 0 0 0,0 0 8 15,0 0-7-15,-1-3 9 0,-2 1-6 16,0-3-7-16,-2 0 6 16,0-2-1-16,0 0-2 0,-1-1 0 0,-1 1 1 15,-3 2-1 1,-1-5-1-16,-3 3 1 0,-1-2 0 0,-2 0-1 15,-1 1 2-15,-1-1-2 16,-1-2 2-16,-1 4-4 0,1-2 1 16,-1 0 4-16,0-1-1 15,1 2-1-15,0-3 0 0,-1 3 1 0,1 0-2 16,-2-1 2-16,-2 0-1 0,-1-1 0 15,-1 2-2-15,2 1 2 16,-1 0 0-16,-2 0-19 0,2 1 5 0,-1-3-8 16,4 1-1-16,1 0-8 15,4 0-35-15,3 0-7 0,0 3-40 16,0 0-81-16,-3-10-110 15,-3-9-456-15</inkml:trace>
  <inkml:trace contextRef="#ctx0" brushRef="#br0" timeOffset="146730.2054">8973 5504 509 0,'-4'-10'0'16,"-1"-2"177"-16,2 0-115 16,-5 2-8-16,3 0-18 0,0 1 13 15,0 0-17-15,2 3-3 0,1-1 8 0,1 0-12 16,1-1-5-16,0 3-10 15,0-3 0-15,4 4-6 0,3 0-6 0,-4 1 1 16,2 1 1 0,0 2 0-16,0 0 2 0,-3 0-3 0,1 0 0 15,-3 0 5-15,2 1-2 16,-1 0 2-16,-1 1 6 0,1 0-2 15,1 2-2-15,-1 0 7 0,2 4-4 0,0-1-1 16,-2 3 10-16,0 5 1 16,0 3 1-16,0 4 3 0,-1 5-11 15,0-1 0-15,0 2 2 16,-1 4-2-16,-1 0-3 0,-2 2 3 0,-1 4-5 15,-2 0-4-15,0 2 2 16,-1 1 4-16,-1 0-6 0,0 1 6 16,-1-1-5-16,3-1-5 15,-1-2 2-15,0 0 7 0,1-2-9 0,-1-1 2 16,2-4 2-16,2-5-4 0,1-4 1 15,3-4 1-15,-1-5-2 16,-1 1 2-16,1-3 0 0,1-2-2 0,0-2 2 16,-1-4 1-1,1-1-3-15,0 1 2 0,0-3 9 0,0 0 8 16,0 0 22-16,0-1 1 15,0-3-1-15,-1-1-3 0,1-3-20 16,0-6-16-16,0-3 9 16,0-5-8-16,3-3-4 0,0-5 4 0,1-2 2 15,2-1-4-15,-1-2 0 0,-2-3 3 16,2-2-5-16,1-5 4 15,1 2-1-15,1-1-1 0,0 1 0 0,1 2 2 16,3-1-3 0,-2 1-1-16,1-2 2 0,4 3 0 0,-3 2 4 15,1 0-7-15,0 1 4 16,-2 1 0-16,3 2-1 0,-2 0 0 15,0 1-1-15,-2 8 4 0,-1-1-6 0,-2 6 6 16,-2 6-3-16,-2 4 0 16,-1 3 0-16,-1 4 2 0,0 0-3 15,-1 3 2-15,0 0-2 16,0 0-10-16,1 3 9 0,4 5-2 0,1 1 2 15,3 3 4-15,6 1-3 16,1-1-3-16,4 1 8 0,1 0-1 16,3 2-3-16,0-3 0 15,0 2 2-15,4-3-4 0,-4-1 4 0,-1 3-2 16,0-3 0-16,-2-3 0 0,0 1 1 15,-3-1-1-15,-2 0 0 16,-1 3-1-16,-4-5-5 0,0 2 12 0,-3 3-6 16,0-1-32-16,0 5-12 15,-3 0-17-15,0 2-32 0,-2 3 2 16,-3 5-42-16,-5 0-104 15,-7-7-156-15</inkml:trace>
  <inkml:trace contextRef="#ctx0" brushRef="#br0" timeOffset="150360.2105">14563 8095 649 0,'-12'-14'0'0,"3"-2"251"0,1 2-160 0,0-1-18 16,-1 0-31-16,0 1-22 16,0-1-5-16,1 0-8 0,0 0 2 15,1-1-9-15,0-2 0 16,1 1 0-16,0-2 3 0,-1-2-4 0,1 0 2 15,1 1 1 1,4 0-1-16,0-1 12 0,1 0-2 0,5-2 0 16,4-2-4-16,3-1 2 15,1 1-5-15,1 1 10 0,0 3-4 16,-1 1-6-16,-3 5 8 0,1 4-4 0,-4 0-6 15,3 5 8-15,-1 3-7 16,0 2-6-16,2 1 6 0,2 0 0 16,1 3-5-16,2 2 4 15,1 5-3-15,-1-3-1 0,-2 3 4 0,1 3-1 16,-3 0-1-16,1 3-1 15,-4 2 0-15,-1 1 0 0,-2 1 1 16,-2 4 0-16,-1-1 0 16,0 2 2-16,-3 2 5 0,0 2-2 0,0 0 10 15,0 1-8-15,0-2-3 0,-2 3 5 16,-2 1-3-16,-1 2 7 15,-4 2-2-15,0 3 5 0,-1 0-5 0,-1 1 3 16,-1 2-5 0,2-5-1-16,-2-1-2 0,4-2-4 0,-2-2-4 15,-1 2 4-15,0-1 6 16,2-7-7-16,2-3 4 0,0-5-1 15,2-4-3-15,2-3 7 0,1-4-5 0,1-3-6 16,1-4 6-16,0 0 2 16,0 0-5-16,0 0 0 0,0 0 14 15,0 0-4-15,0 0 11 16,0 0-7-16,0 0-3 0,3-8-1 0,1-5-8 15,3-4-4-15,1-2 4 16,1 0 0-16,2-2-3 0,0-1 2 16,2 3-1-16,-1-1 0 15,0 5 0-15,3 0 3 0,1 3-3 0,0 3 0 16,2 3-1-16,0 4-6 0,-1 2 11 15,3 3-5-15,-2 3-5 16,-1 1 11-16,2 1-5 0,1-3 0 0,1 0 0 16,2-2 2-1,1-3-3-15,1 0 2 0,-1-2-3 0,-2-4 3 16,0-3 0-16,-1 1 0 15,-1-1-2-15,0 1 2 0,-3 2 0 16,-2-2-1-16,-1 3 0 16,-3 1 1-16,-3-2-4 0,0 2 6 0,-1-2 0 15,-4-2-6-15,1-3 6 0,-2-3 0 16,-2-5-3-16,-3-2 0 15,-9-2-1-15,0 0-26 0,-6-2-11 0,2 0-25 16,-1 1-53-16,-1-1-5 16,0-1-67-16,-1-3-267 0</inkml:trace>
  <inkml:trace contextRef="#ctx0" brushRef="#br0" timeOffset="151100.2116">14905 7201 695 0,'-12'-30'0'0,"-2"3"271"15,-3-2-209-15,-3 6-1 0,-2 1-25 0,-4 1-3 16,-4 3-10-16,-1 0 6 0,-1 1-13 15,-1 3-9-15,-1 2 4 16,-2 2-8-16,0 3 3 0,0 7-2 0,-2 0-1 16,0 4-6-16,-1 9 6 15,0 3-2-15,-1 9-2 0,-1 4 2 16,2 5-2-16,-2 7-5 15,1 7 7-15,1 8-1 0,1 4 0 0,4 8 2 16,1 5 4 0,6 3-9-16,3 5 6 0,3 0 0 0,4-1-2 15,3 0 3-15,4-2 0 0,3-5-2 0,7-2 10 16,0-4 6-1,8-3-5-15,3-1 6 0,2-2-10 0,1-3-2 16,1 0 1-16,2-1-5 16,1-5-3-16,2 0 0 0,2-4 10 15,3-4-6-15,5-4 7 16,6-4-6-16,3-3-3 0,4-4 6 0,4-5-1 15,3-4-4-15,2-2 4 0,1-3-1 16,3-5-8-16,-1-8 4 16,0-4 15-16,1-8-9 0,-4-7 7 0,-5-2-6 15,-2-6 0-15,-7-4 9 16,2-3-4-16,-2-3-10 0,1-6 7 15,-1-1-6-15,-2-2-3 16,-3-3 4-16,-3-1-5 0,-6-1-2 0,-4-1 2 16,-4-2 6-1,-7-2-10-15,-1-3 6 0,-6-4-2 0,-2-4-1 16,-3 0 0-16,-4-4 4 0,0 2-4 0,-4-1 0 15,-1 3 2 1,-3-2-4-16,-3 1 4 0,-2 3 4 0,-3 2-6 16,-1 5 0-16,-3 3 10 15,0 3-9-15,-2 2 8 0,-1 4-5 16,1 2-1-16,-5 2 1 15,0-2-4-15,-3 6 0 0,0 3 0 0,0 3 2 16,1 7-2-16,-1 5-7 16,3 7-17-16,-1 8-17 0,-2 5-14 15,1 15-24-15,-4 12-48 0,-2 10-23 0,-5-1-92 16,-6-9-545-16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0:55:24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2761 7320 549 0,'-6'1'0'0,"1"2"80"0,-1 1-48 15,2-1-16-15,0-1 5 16,0 0 11-16,3-1 11 0,-1 0-8 16,2-1-18-16,0 1 6 15,0-1 12-15,0 0-3 0,1 0-8 0,3 0-12 16,-1 0-3-16,7 0 12 15,1-5 1-15,4-1-7 0,5-3-2 16,2-1 6-16,4-2-6 16,2-2 5-16,4-3 2 0,0-3-2 0,5-1 2 15,2-5-1-15,2-1 4 0,3-3-1 16,3-3-2-16,1-1-8 15,4-2-5-15,1 0 0 0,3-1-3 0,1 1-4 16,-2-1 0 0,-2 2 3-16,-6 2-3 0,-5 3 0 0,-2 2 4 15,-3 2-4-15,-3 1 0 16,-1 3 4-16,-4-1-5 0,-1 1 1 15,-4 0-1-15,-1 3 1 0,-5 2 0 0,-4 2 1 16,-3 8-1-16,-6 0 0 16,-3 5 2-16,-2 1-3 0,0-1 1 15,-4 2 1-15,-5-1-2 16,-2 1-22-16,-2 0 12 0,0 0 1 0,-1 6 6 15,0 0-3-15,0 2-7 16,0-2 3-16,0-2 4 0,0-2-2 16,-1-2 9-16,3 0 0 15,0 0-5-15,3 0 9 0,1-1-3 0,0-1-2 16,2 2 2-16,4 0 1 0,0-1-4 15,2 1 2-15,0 0 1 16,0 0-2-16,2 0 2 0,1-1 7 0,3-3-10 16,4 1 4-1,1 1 6-15,5-5-10 0,-2 2 4 0,1 0-1 16,1-2-1-16,1-1 0 15,-1 1 1-15,3 0-2 0,1 0 2 16,2 0 3-16,2 0-5 16,-1 1 1-16,-1-1 0 0,-2 2 0 0,-3-1 0 15,-3 1 2-15,-3 2-3 0,-5 3 0 16,-4-3 1-16,0 3 0 15,-2 0 0-15,0 0 7 0,0 0-9 0,0 0 2 16,-3 3 0-16,-1 2 0 16,-3 6-4-16,0 4 4 0,-3 2 0 15,0 5 0-15,0 0 5 16,-1 2-5-16,-3 2 0 0,0 4 0 0,-2 3-4 15,-1 1 8-15,0 2-4 0,0 0 0 16,1-1 0-16,3-5 1 16,-1-2-2-16,2 1 2 0,3-5-1 0,2-2-12 15,-1 3-36 1,2-1-60-16,-3-3-39 0,1-5-204 0</inkml:trace>
  <inkml:trace contextRef="#ctx0" brushRef="#br0" timeOffset="5770.008">13493 4931 540 0,'0'-13'0'15,"0"-1"129"-15,-1-1-66 0,-3-1-8 16,-3-2-12-16,-3-3-3 16,0 0-9-16,-3 0-1 0,1-5-17 15,-1 3 1-15,-3 0-8 16,0-2 4-16,-3 1-2 0,-3-1-7 0,0-1 3 15,-1 2-1-15,-1 0-2 0,-1-2 4 16,2 1-1-16,-2 0 0 16,0-4 12-16,-1 4 4 0,-1-5-2 0,-1 1-1 15,-2 3 8-15,-1-3-13 16,0 4 1-16,2 2 1 0,-2 0-8 15,-2 1 2-15,0 4-3 16,-1 2-6-16,-2 2 2 0,3 2 4 0,-1 3-4 16,-3-1 7-1,3 4-4-15,-1 2-1 0,2 4 0 0,4 0-1 16,0 0-3-16,0 6 2 0,-1 2 0 0,1 3-2 15,-2-1 2 1,0 4 3-16,1-4-6 0,-1 6 2 0,-2 1 0 16,-3 3 0-16,-2 6 0 15,-2-1 0-15,-1 3-1 0,1 0 0 0,1 2 1 16,2 2 0-1,-1 0 0-15,-1 4 1 0,0-2-2 0,3 1 1 16,1 2-1-16,1 0 0 0,3-1 1 16,-1 3 0-16,2-2-6 15,3 0 10-15,2 0-3 0,3-3 0 0,1 0 0 16,2-1 1-16,1 1 1 15,1-1-3-15,0 2 0 0,4 1 3 16,2-1 0-16,-1 0 0 16,3-1 0-16,-1-1-4 0,0 4 2 0,0 0 1 15,3 0-1-15,-4-2-1 16,4 1 0-16,-3-1 0 0,3 0 2 15,1 0-3-15,-1-1 2 0,2 1 0 0,0 2-1 16,1-1 3 0,0 1-1-16,1-2-2 0,3-4 0 0,-3 0 3 15,2 0-4-15,0-1 2 16,-1 0 1-16,2 2 0 0,0-1 1 0,-2-2-3 15,2 0 0 1,0 3 0-16,0-3 4 0,0 3-5 0,0-1 2 16,0 0 4-16,4-2-8 15,-1-2 5-15,2 3 1 0,-1-4-1 16,2 5 3-16,1-4-2 0,-2 0-3 0,1-1 0 15,1 0 5-15,1 1-4 16,0 0 2-16,2-1-1 0,-2 1-4 16,0 2 4-16,1-2 1 15,-1 1-4-15,1-1 2 0,-1 2 3 0,0-2-7 16,1-1 5-16,-1 1-1 15,2-2-2-15,0 3 2 0,0-5 0 16,0 0-2-16,2 0 2 0,0-1 1 0,-1 1-2 16,2-3 0-16,-2 1 4 15,2-1-6-15,1 2 4 0,0-1 0 16,2-2-3-16,2 2 2 15,-1-3 2-15,2-1-1 0,2 0 1 0,-4-3-1 16,2-1 0 0,-1-1 0-16,0 0-1 0,1 3 0 0,0-1 5 15,-3 0-4-15,3 1-1 16,-1 0 4-16,-1 1-3 0,1-1-3 15,0-1 2-15,2-2 5 0,0 1-7 0,2-1 2 16,3 0 5-16,0-3-8 16,-1 2 4-16,2-4-1 0,-4 0-1 15,1-1 0-15,-2-1 2 16,0-1-3-16,-1 0 2 0,1-2 1 0,0-2-2 15,1 0 0-15,1 0 9 16,1 0-8-16,-1-2 4 0,4-1-4 16,-2 1-2-16,-2-2 2 15,1 0 0-15,-2-2-1 0,3-1 0 0,1 1 2 16,-3 1-2-16,2-2 0 0,0 2 2 15,-2-1-3-15,0-1 2 16,2-1-2-16,-3 3-2 0,1-2 6 0,0-2-2 16,0 1-2-1,-2-3 2-15,1 1-1 0,1 0 0 0,0-1 0 16,3-3 3-16,1 0-4 15,0-3 0-15,-3 2 2 0,-1-1-2 16,-2 0 2-16,0-5 1 0,-3 5-2 0,1-2 0 16,-2-1 17-16,-2 0-12 15,1 1 2-15,1-3-1 0,-5-1 0 16,3 2 2-16,-1-3-3 15,-4 1 2-15,2-2 4 0,-1-1-1 0,-3 0 0 16,2-3 3-16,-1 1-5 16,0 0-3-16,0-1 2 0,2-1-5 15,0-3-3-15,1 0 2 16,-2-1 2-16,1 0-3 0,-1 0 0 0,-2 0 2 15,-1-1-4-15,-1 0 4 0,1 2 2 16,-1-2-5-16,1 0 2 16,0-2 3-16,-1 1-5 0,3-2 2 0,-2 0 0 15,3-1-1 1,-2-4 0-16,1 2 1 0,0-2-1 0,0-1 0 15,-2 2 1-15,-1-2-1 16,1 1 0-16,-1 1 3 0,-1 0-4 16,1 2 2-16,-2 0 6 15,1 3-8-15,0 0 2 0,0-1 4 0,-1-1-5 16,0 1 0-16,0-1 5 0,-1-2-8 15,0 1 4-15,-1-1 0 16,0 3-2-16,-1-1 2 0,2 4 1 0,-3 1-2 16,0-1 0-16,0 4 6 15,0 0-7-15,-2 1 2 0,1 3 5 16,-2 0-9-16,-1 2 6 15,1 2 0-15,-1 1-5 0,0 1 4 0,-2-1-1 16,0 1-2-16,1 2 1 0,1 2 1 16,-2 2-2-16,0-3 2 15,-1 4-1-15,1 1 0 0,-1-1-14 0,0 2 2 16,-3 2-8-1,2 1 2-15,-2 1-14 0,1 1-9 0,-1-1 9 16,-1 3-9-16,1 2-16 16,-2 1 6-16,0 1-28 0,-2 1-79 15,-2 1-88-15,0-2-99 16</inkml:trace>
  <inkml:trace contextRef="#ctx0" brushRef="#br0" timeOffset="12260.0171">16982 4081 460 0,'9'-18'0'15,"0"1"158"-15,1-1-92 0,0 0-2 0,0 0 9 16,1 1-29-16,-1 1-6 0,-3 1-7 0,2-3-12 16,-3 4-12-1,-1-1 5-15,-2 2-3 0,-3 6 4 0,1 0-9 16,-1 3 2-16,0 1-5 15,-1 2 2-15,-4 1 1 0,-1 1-5 16,-3 7-3-16,-4 5 4 16,-2 7 0-16,-3 0 10 0,0 3 7 0,-6 4 4 15,1 3 8-15,-7 5-8 0,-5 9-1 16,-6 4 5-16,-4 3-6 15,-2 5-4-15,-1 4-2 0,-1 1-4 0,-1 2-4 16,1 0-4-16,-4 0 4 16,1 0-4-16,0-1-2 0,-5-1 2 15,4 2 2-15,-2-2-5 16,-1 1 4-16,1 1 0 0,-3-2-4 0,5 2 3 15,3-3 2 1,1 0-6-16,5-4 6 0,3-3-4 0,2-4 0 16,5-1 2-16,3-2 4 0,3-5-7 0,4-2 4 15,1-3 3 1,0-3-6-16,5-4 2 0,3-3 5 0,3-5-4 15,6-8 1-15,2-2-2 16,1-6-2-16,2-4 2 0,1 1 7 16,0 0-9-16,0-2 2 15,0 0 3-15,0 0-5 0,0 0 2 0,0 0 1 16,0 0-2-16,0 0 2 15,0 0 0-15,0-7-4 0,2-3 4 16,2-4 1-16,1-3-5 0,-1-5 2 0,3 3 0 16,1-6 0-16,3-7 0 15,2-6 5-15,4-3-9 0,-1-2 5 16,-1 1-1-16,-2 4 0 15,-1 1 0-15,0 4 1 0,-1 2-2 16,-2 3 2-16,-1 6 0 16,-2 1-2-16,0 2 2 0,-1 4-1 0,-1 1 0 15,0 2 0-15,-1 4 1 0,-2 2-2 0,1 0 1 16,-1 4 1-1,-1 2-2-15,0-3 2 0,0 3-3 0,0 0-6 16,-1 0 6-16,-2 0-5 16,-2 3-8-16,-3 4 9 0,0 5 2 15,-2 5-3-15,-1 6 8 16,1 2-2-16,-1 4-3 0,-4 5 6 0,3 3-2 15,-5 4 0-15,1 1 0 16,1 0-1-16,-1-2-3 0,2-2 7 16,1-4-1-16,4-5-4 0,0-8 2 0,4 0 1 15,-1-4-2-15,2-1 0 16,1-2 0-16,3 1-2 0,0-4 5 15,0 0-4-15,0-2-3 16,2-1 9-16,0 1-4 0,1-2 0 0,0-4-4 16,0-1 3-1,2 1 0-15,0-3 2 0,3 0-2 0,1 0-1 16,2-7 4-16,4 2 4 15,0-3-6-15,3-3 0 0,3 0 3 16,0 0-3-16,1-2 0 0,1 1 3 0,1 0-4 16,-2 1 2-16,-2 0-2 15,-1-1 0-15,-2 3 2 0,-2-1-1 16,-1 0 0-16,2-2 0 15,-2 3 0-15,-3-1-2 0,3 3-11 0,-2 4-22 16,-4 3-30-16,-1 0-15 16,-4 8-52-16,-6 2-210 0</inkml:trace>
  <inkml:trace contextRef="#ctx0" brushRef="#br0" timeOffset="15400.0215">6833 4421 712 0,'-36'-15'0'0,"0"3"162"16,3-1-109-16,-2 6-28 16,0 1-16-16,-1 5-5 0,-2 2 1 0,-2 6-5 15,-3 6 0-15,-1 4 2 0,-1 0-3 16,-1 4 2-16,1 2 3 15,1 3-4-15,0 0 0 0,2 4 3 16,2 1-1-16,0 1-2 16,2 3 0-16,-1 4 0 0,-1 2 1 0,3 7-1 15,-2 3 0-15,0 3-2 16,1 2 2-16,0 4 0 0,2 0-1 15,2 5 1-15,1 2 0 16,1 3 2-16,2 5-1 0,1-3-1 0,3 3 0 16,3 3 2-16,2-1-1 0,0 2 4 15,2 3-7-15,4-2 4 16,1 1 2-16,3-1 0 0,3 3 1 0,-1 1 2 15,5 4-3-15,-1 2-3 16,2 0 8-16,3 0-2 0,3-7 0 16,5-4 3-16,4-7 5 15,5-6 0-15,1-3-2 0,3-1-6 0,0-2-6 16,1 0 7-1,0-5-6-15,2 0-2 0,2 1 0 0,3-3 8 16,-1 2-11-16,6-3 6 0,3-3-1 0,0-5-1 16,4-2 1-1,1-3-2-15,-2-5 0 0,3-3 5 0,-1-2-1 16,0-1 1-16,-1-2 1 15,2-2-3-15,-1 0 0 0,2-2 4 16,0-5-2-16,2-2 4 16,2-6 2-16,-1 0-3 0,3-5-1 0,0-3-1 15,1-1-2-15,0-6 1 0,4-6 0 16,-5-2 0-16,1-4 3 15,-2-3 3-15,-4 1 0 0,-1-4-3 0,2 0 0 16,-2-1-5-16,1-7 2 16,2 2 1-16,-4-7-4 0,1-1-3 15,0-1 2-15,-2-4 2 16,0 0-3-16,-2-1-1 0,-4-1 2 0,-2-2-1 15,-3 2 0 1,-1-3 3-16,-1-2 7 0,-3-2 5 0,-3-1-2 16,1-5-2-16,-1 0-4 0,-1-5-2 0,0-3-5 15,-1-4 0 1,-2-2 2-16,0 2-3 0,-2-1 1 0,-3 2 1 15,-4 0-2-15,-4 2 2 16,-2 0 1-16,-3 0-3 0,-1 2 2 16,-1-2 16-16,1 4-8 15,-2-2 0-15,-3 1-6 0,-4-1 1 0,-2-2 4 16,-2-1-4-16,-1-3-4 15,-1-1 0-15,-2 4 4 0,-2-2-4 16,-2 2 0-16,-3 3 6 0,-2 0-7 0,-3-1 2 16,0 4 0-1,-4 4-2-15,-2 2 2 0,-3 7 0 0,-2 6-2 16,-2 5 2-16,-4 7-3 15,-2 6-12-15,-3 8 9 0,-5 8-6 0,-3 6-32 16,-5 3 2 0,-3 14-17-16,-7 5-23 0,-4 8-14 0,-6 9-13 15,-4 1-130-15,-4 2-24 0</inkml:trace>
  <inkml:trace contextRef="#ctx0" brushRef="#br0" timeOffset="66380.0929">18680 9285 692 0,'0'-13'0'0,"0"5"167"0,0 3-114 16,0 1-28-16,0 2-7 16,0 1-4-16,-2 1-6 0,-1 0-5 0,-3 0 2 15,-3 6-5-15,-4 5 0 16,-5 5 0-16,-1 5 3 0,-4 4 5 15,1 5 10-15,-2 3 3 0,-1 7-5 0,-3 5-3 16,-5 3 0-16,-1 6 7 16,-4 4 4-16,-2 4-6 0,0 3 0 15,-4 1 4-15,0 0-8 16,-3 0 0-16,2 1-1 0,-4-2-3 0,2 0-2 15,-4-1 3 1,4-4-5-16,0-1 0 0,-1 0-1 0,3-2-1 16,-1 0-1-16,2-2 4 15,3-1-4-15,1-1 0 0,2-2 3 16,2-1 3-16,0-1-4 0,1-2 4 0,1-1-4 15,1-3 0-15,-2 2 4 16,0-1-4-16,2 2-2 0,0-4 3 16,0-2-3-16,0 1-3 15,4-4 0-15,1 1 6 0,2 1-6 0,2-1 0 16,2-3 0-16,0 0 2 15,2-1 1-15,4-4-4 0,-1-3-1 16,3-3 4-16,1-5-1 16,3-4-3-16,1-4 4 0,3-3 0 0,2-3-2 15,2-1 0-15,1-3 1 0,-3 0-1 16,4-1 0-16,0 0 2 15,0 0-3-15,0 0 2 0,0-5 3 0,2-2-7 16,3-8 2 0,3-5 2-16,2-2-2 0,3-8 1 0,-2-3 1 15,-1-3-2-15,2-1 2 16,0-6 0-16,2-1-1 0,0-1 0 15,0 1-2-15,-1-2 3 0,1 2-1 0,-4-2 0 16,1-1 0-16,0 2-1 16,0-3 2-16,1 0-2 0,1 0 0 15,2-2 2-15,1 2-2 16,1 1 2-16,0 0-1 0,-2 4 0 0,-1 3-2 15,-1 0 3-15,-4 8-2 16,1 1 1-16,-5 7 0 0,-1 5 1 16,-1 4 0-16,-2 4 1 15,0 2-3-15,0 3 2 0,-1 0 4 0,0 4-5 16,0-2 0-16,0 1 3 0,0 3-3 15,0 0-1-15,0 0 1 16,0 0 0-16,-1 0-9 0,-4 2 4 0,-4 9-6 16,-3 7 9-1,-4 4 2-15,1 5 0 0,-3 2-1 0,0 3 0 16,0 4-3-16,-1 3 8 15,-2 3-3-15,2 3-1 0,-2-1 0 16,2 0 7-16,1 2-6 16,0-2 6-16,-2 0-2 0,0 1-2 0,-1-2 2 15,-1 2-1-15,-2 3-2 0,0 0 3 16,-2 0 0-16,2-1 1 15,1-1-2-15,3-3-2 0,2 0-2 0,2-6 0 16,2-2 2-16,3-4-2 16,3-3 3-16,0-6-2 0,4-3-2 15,0-4 2-15,1-2-1 16,2-5 0-16,-1-4 0 0,1-2-1 0,0-2-2 15,1 1 6-15,0-1-2 0,0 0-1 16,0 0 0-16,0 0 7 16,5-1-6-16,2-3 5 0,5-4-5 0,3 0-2 15,3-3 2 1,2-4 0-16,1 4-1 0,5-3-1 0,-1-1 1 15,2 1 0-15,-2-3-3 16,3 0 3-16,0 4 1 0,3-1-1 16,-4 0 0-16,4 3 0 15,1-2 0-15,2 2 2 0,0 1-4 0,4-2 4 16,0-2-2-16,1 1 0 0,0 1-1 15,0-5 0-15,-3 3-1 16,0-1 4-16,-4-2-3 0,-1 5-6 0,-4-1 8 16,-4 3-2-16,0 1-3 15,-3 4 4-15,-5-1 0 0,-2 3 0 16,-3-1-5-16,-5 2-2 15,-3 2-2-15,-1 0 1 0,-1 0-6 0,0 0-10 16,-1 2-9 0,-4 6-6-16,-2 2-12 0,-3 2-3 0,-1 3-43 15,-1-2-78-15,-3-1-126 0</inkml:trace>
  <inkml:trace contextRef="#ctx0" brushRef="#br0" timeOffset="67840.0949">14793 12418 403 0,'-4'1'0'0,"3"-1"190"0,0 0-128 0,1 0-28 16,0 0-11-16,0-1-3 0,0-3-5 15,0-3-10-15,2-2-10 16,3-3-15-16,1-3-13 0,4-2-42 0,0-2-89 16,-2-1 8-16</inkml:trace>
  <inkml:trace contextRef="#ctx0" brushRef="#br0" timeOffset="68340.0956">14999 11966 469 0,'0'-2'0'15,"0"0"178"-15,0 0-110 16,-1 2-1-16,-3 0-25 0,-3 2-24 0,-6 6-7 15,-3 5-5-15,-3 5-2 0,0 2 8 16,-4 3 8-16,2 4-11 16,-2 2-7-16,-1 3 1 0,4 1 2 0,1 0-7 15,2 2 3-15,5-4-1 16,1 1 0-16,5-3 0 0,5-6 0 15,1 0-3-15,5-3 3 16,5-1 0-16,2-3 0 0,4-4 0 0,5-4 22 16,-2-5-6-1,2-3 1-15,1 0-4 0,-1-5 1 0,-1-5 9 16,-3-3 7-16,1-6 3 0,-2-1-2 0,-2-6-6 15,-3 0-4 1,-1-3-5-16,-3 0-4 0,2-3-7 0,-3-2 7 16,-4 0-6-16,-2 3-2 15,0 4 14-15,-6 3 1 0,-2 7-2 16,-2-1 3-16,-5 2-9 15,0 4-8-15,-2 3 7 0,1 3-8 0,0 6-3 16,1 0 1-16,2 5 0 16,3 3 0-16,-1 3-79 0,2 4-1 15,2 2-65-15,0 0-88 0,1-5-120 0</inkml:trace>
  <inkml:trace contextRef="#ctx0" brushRef="#br0" timeOffset="69040.0966">15452 11611 845 0,'0'-10'0'0,"-2"6"281"0,-2 4-196 0,-3 8-39 16,-8 16-38-16,-10 14-7 16,-8 16 7-16,-2 4-2 0,0 2-2 15,0-3 3-15,3-1-4 0,1-3-6 0,2-4 6 16,4-6 1-16,5-6-4 15,3-7 0-15,5-5 5 0,3-6-6 16,4-6 2-16,3-4-1 16,0-2-6-16,2-1 11 0,0-1-5 0,0 0 0 15,0-3-4-15,0-2 2 16,2 1-13-16,0-2 13 0,3-7-1 15,3-4-3-15,4-9 12 0,5-4-5 0,1-2-1 16,6-4-10-16,2 0 4 16,1-1-4-16,0 0 12 0,1 4-3 15,-8 9-4-15,-1 6 10 16,-5 8-8-16,-1 5-1 0,0 2 3 0,0 7 0 15,-1 6-2 1,0 6 5-16,-1 6-1 0,-5 6 0 0,-4 3 1 16,-1-2 0-16,-2-2-4 15,-5-1 4-15,-2-5 5 0,-4-1-6 16,-1-2 4-16,-5-3-3 0,-4-3-4 0,-4 0 4 15,-2-2 2-15,-5-1-7 16,1 1-3-16,-1-3-14 0,3-3-29 16,5-3 6-16,5-4-22 15,6-2-26-15,5 0 15 0,4-7-42 0,4-3-41 16,1-5-44-16</inkml:trace>
  <inkml:trace contextRef="#ctx0" brushRef="#br0" timeOffset="69480.0972">15764 11918 822 0,'0'0'0'15,"-5"0"268"-15,-6 0-180 16,-6 8-76-16,-5 1-4 0,-4 3 6 15,-1 1 2-15,0 0-8 0,1 0-6 0,3 1 2 16,1-1-1-16,4-1-6 16,5-2 6-16,8-3-1 0,3-1-2 15,2 5-5-15,0-2 6 16,2 5-2-16,3-2 2 0,6 1-1 0,0 1 0 15,2-2 0-15,3 2 2 16,-2 0-3-16,1 2 2 0,-2-1 0 16,-1 1-1-16,-3 0 0 15,-1-1 1-15,-3 2-1 0,-2 2 0 0,-2-1 1 16,-1 0 0-16,-6-1 1 0,-1-1-2 15,-4-2 0-15,-2 0 6 16,-1-1-5-16,-6-1-1 0,0-2 0 0,-3-2 4 16,-4 0-4-1,0-2 0-15,-1-1 0 0,2-3-14 0,4 0-2 16,5-2-7-16,4-2-18 15,7-4 8-15,4-3-15 0,2-2-30 16,3-2 6-16,5-1-43 16,4-3-75-16,2-5-56 0</inkml:trace>
  <inkml:trace contextRef="#ctx0" brushRef="#br0" timeOffset="69830.0977">16031 11707 682 0,'5'-11'0'0,"-2"4"271"15,-3 2-192-15,0 4-5 16,0 0-29-16,0 1-18 0,-8 8-18 0,-5 12-7 15,-8 9-2 1,-4 12 0-16,-2 5 27 0,-1 3-18 0,0 1 5 16,0 1-7-16,1-2-6 15,3-1 6-15,4-5-5 0,3-1-4 16,4-4 4-16,3-5 0 15,2-3-2-15,3-6-2 0,2 0 2 0,3-2-19 16,2-3 13-16,4 1-13 0,3-3-20 16,3-4-14-16,2-2-12 15,3-4-36-15,2-6-17 0,2-1 5 0,-1-6-21 16,1-5 16-16,-2-3 17 15,-3-4 9-15,-5-2 46 0,-5-1-47 16</inkml:trace>
  <inkml:trace contextRef="#ctx0" brushRef="#br0" timeOffset="70380.0985">15808 12160 443 0,'-10'-12'0'0,"6"3"297"15,3 0-191-15,1 2-26 0,7-2-38 0,4-1-22 16,7 0 1 0,4 1 7-16,2 0-9 0,4 2-15 0,0 2 6 15,3 0-7-15,3 4-4 16,0 1 2-16,0 2 2 0,-1 6-4 15,0 4-62-15,-3-2 6 16,-2 1-54-16,-3 2 25 0,-2-4 30 0,-4 2-12 16,-4-2 30-16,-3-2 26 0,-5-2 11 15,-3-2 2-15,-3-3 37 16,-1 0 77-16,-1-3 44 0,-5-6-123 0,-2 0-9 15,1-3 9-15,0 3-1 16,-1 2-12-16,2 0-2 0,0 2-7 16,-2 2 7-16,-1 3 5 15,-2 0-5-15,-6 9-2 0,-2 10 8 0,-4 5-4 16,-2 6-3-1,-4 5 4-15,3-2-10 0,3 1-9 0,4-4 6 16,5-4-8-16,5-4-6 0,4-3 6 0,3-5-1 16,2-3-2-1,0-4-1-15,6-2 1 0,3-5 0 0,7 0-1 16,7-8 1-16,5-6 0 15,2-2-5-15,1-2 5 0,-1-1-13 16,-3 0 10-16,-3-3-3 16,-3-1 4-16,1-3 4 0,-1 0-1 0,-3-3-4 15,-3 3 4-15,-5 6-1 16,-6 6 0-16,-1 8 0 0,-3 6 6 15,0 0-8-15,-3 13 4 0,-7 6 1 0,-6 8-2 16,1 4 17-16,-1 0-14 16,6-2-5-16,3-4 2 0,3-1 4 15,3-4-5-15,1-4-11 16,0 0-13-16,5-4-23 0,3 0 1 0,3 1-20 15,0-3-37 1,5-1-56-16,4-2-64 0,1-6-78 0</inkml:trace>
  <inkml:trace contextRef="#ctx0" brushRef="#br0" timeOffset="71090.0995">16556 12296 326 0,'17'-36'0'0,"-1"-3"205"16,-2 3-118-16,-5 4-12 0,-4 2 27 16,-4 8 10-16,-1 4-27 15,-1 6-7-15,-4 3-18 0,-2 1-18 0,-2 8-12 16,-4 0-7-16,-3 5-12 15,-3 13-4-15,-2 6-3 0,0 7-2 16,0 3 1-16,2 3 0 0,4-1-1 0,2-3-2 16,5-1 0-16,4-7 4 15,3-3-5-15,1-5-2 0,4-5 4 16,3 3-2-16,1-4 6 15,4-1-4-15,1-4-2 0,4-3 2 0,3-3-6 16,5-4 1 0,6-7 1-16,2-7-1 0,2-5-1 0,2-4 6 15,2-5-1-15,-1-3 0 16,2-10-1-16,0-5 1 0,0-4 0 15,0-8-5-15,0-3 5 0,-2-2 0 0,-3-1-4 16,-6 7 4-16,-9 9 0 16,-7 11 4-16,-8 11-5 0,-5 14 2 15,0 7 13-15,-8 6 0 16,-3 8-6-16,-8 11-4 0,-6 12-1 0,-3 10 1 15,-5 11 6-15,3 3-5 16,-3 6-8-16,3 3 6 0,-1-1 4 16,4 1-10-16,4-3 6 0,6-6 0 0,3-7-4 15,6-7 1-15,4-10 2 16,4-2-4-16,1-5 4 0,6-1-1 15,4-3-2-15,2-9-2 16,6-4 6-16,2-4-5 0,6-3 4 0,3-6-3 16,2-5-9-1,3-2 3-15,-2-2 1 0,1-6-10 0,0-6 16 16,-2-6 0-16,-1-5-14 15,-3-1 15-15,-3-1-1 0,-6 2 0 16,-5 3-1-16,-6 6 1 0,-5 10 0 0,-3 9 0 16,-3 10 2-16,-8 3-2 15,-6 11-4-15,-5 14 4 0,-5 8 0 16,-1 11 0-16,0 1 3 15,1 2-4-15,3-3 2 0,5-3 11 0,3-4-12 16,6-6 0-16,2-3 7 16,5-6-8-16,3-1 2 0,5-3 2 15,6 1-3-15,5-2 0 16,4-3 2-16,4-3-3 0,5-4 2 0,3-5 0 15,5 0-19-15,1-2-9 0,3 0-19 16,3-2-50-16,-1-4-24 16,-2-5-128-16,-5-1-325 0</inkml:trace>
  <inkml:trace contextRef="#ctx0" brushRef="#br0" timeOffset="71930.1007">14741 11672 532 0,'-30'40'0'0,"-2"11"211"0,-4 4-138 15,0 6-24-15,-2 7-18 0,3-2-16 0,4-1-15 16,7-7 0 0,7-5 0-16,7-9 4 0,8 1-2 0,2-6 36 15,8 0-13-15,7 0-9 16,6-3-6-16,4-1-7 0,3-4-6 15,5 0-17-15,3-8-84 16,-1-1-144-16,1-4-188 0</inkml:trace>
  <inkml:trace contextRef="#ctx0" brushRef="#br0" timeOffset="72580.1016">17432 11714 795 0,'12'-10'0'0,"-4"6"154"0,0 1-117 15,-4 2-20-15,-1 1-11 16,0 5 1-16,0 6 17 0,2 6 4 16,-1 8-4-16,0 6-2 15,0 7-2-15,2 7-5 0,3 5 4 0,1 3-4 16,1 1 2-16,0 1-3 15,-2-2-5-15,-4 1 3 0,-2-4-1 16,-3-3-4-16,-8 1 5 0,-5-7-3 0,-3 0 8 16,-6-3-4-16,-1-1-4 15,-4-3-7-15,1-3 1 0,-2 0 2 16,1-1-10-16,0-3 1 15,2-1-30-15,2-4-26 0,2-3 0 0,2-2-21 16,2-2-39 0,2-3-84-16,-1-2-29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1:00:38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7902 5843 438 0,'-5'-10'0'0,"-1"0"111"0,0 0-87 0,-1 0-6 16,-1 0 0-16,0-1 14 15,-1 1-2-15,0 1-8 0,0-1 0 16,1 0 4-16,-3 0-8 15,2-2-4-15,-2 3 0 0,1-3 0 0,-3 2-2 16,4 0-2 0,-3 1 7-16,3-2-5 0,-1 2 4 0,2-1-5 15,1-2-1-15,-2 3 0 0,1-3 5 0,-3 2-1 16,0 0 0-1,-1-2 2-15,-3 3-3 0,2-1 2 0,-1 1-3 16,-2-1-4-16,-3 0-3 16,-1-2 2-16,1 5-4 0,-2 1-2 15,-1 1 3-15,1-2-6 16,-6 0 3-16,2-2 0 0,1 1 2 0,0 5-3 15,1-4 0-15,1 3 6 16,-2-1-7-16,2-2 2 0,-1 1 9 16,2-1-3-16,-2 0 8 0,2 3-3 0,0 0 6 15,-2 0-4-15,2 4-6 16,-3 0-3-16,1 0-3 0,-1 0 0 15,-2 3-4-15,0 3 4 16,0-1 3-16,-2 3-6 0,1 2 2 0,0-1 2 16,-1 3-2-1,-2-2 0-15,0 2 1 0,-3 3-2 0,2 2 0 16,-1 0 7-16,0 2-6 0,-1 0 0 0,3 3-1 15,-2 2 0 1,1 0 4-16,1 1 0 0,1 1-7 0,-1 1 6 16,4-1 1-16,-1 1-5 15,4-3 2-15,2 2 9 0,0 1-15 16,2 0 10-16,-2 2 1 15,2 1-3-15,0-1 2 0,0 2-2 0,1 1-4 16,-2 1 2-16,3 3 3 16,-2 0-5-16,2 1 2 0,1 1 4 15,-1 1-6-15,2 3 2 0,-1-2 4 0,1 2-6 16,0-1-1-16,3-1 2 15,0 0 0-15,3 1-2 0,0 0 3 16,2-2-2-16,0 1-4 16,0-4 5-16,3 0 0 0,-2-1 2 0,2 1 0 15,1 0-4 1,-2 1 4-16,3-1-1 0,2 1 3 0,-1 1 1 15,1 0 3-15,0 1-9 16,0-2 2-16,0-1 5 0,3-4-7 16,3 3 2-16,-1-1-5 0,1-1 2 0,2 3 2 15,-1-2 0-15,1 0 0 16,2 2 0-16,-3-4 2 0,3-1-4 15,0 1 2-15,2-2 0 16,1-2-5-16,1-2 7 0,2 2 1 0,-2-2-2 16,1 2 6-16,2 1 2 15,1 1-6-15,-2 0 6 0,1-1-7 16,0-1 9-16,0 0-1 0,0-3-8 0,0 2-3 15,-2-2 2-15,2 2 4 16,-1-1-4-16,-1 2 0 0,2-1 1 16,-2 1-2-16,1 2 0 15,2-3 2-15,-1 4-3 0,1-5 1 0,2 4 0 16,0-3 0-1,0-1-1-15,1 0 1 0,1-1 0 0,1 1 0 16,0 0 5-16,3-1-4 16,-2 1 4-16,1-2-1 0,1-2-6 15,0 0 4-15,2-2 4 0,-1-2-5 0,0 2 1 16,0-3 2-16,0-1-6 15,0 1 4-15,-2 0 1 0,2-1 0 16,0-2 1-16,2 0-2 16,-1-2-1-16,2-2 8 0,0-2-7 0,0-1 0 15,0-2 4-15,2-3-3 16,-2-2-3-16,1 0 0 0,2 0 10 15,0-2-10-15,-1-3 0 16,2 0 5-16,-2-2-5 0,0-3 0 0,-1 3 4 16,1-4-4-16,-1 2 0 0,1 0 4 15,0-3-4-15,-1 0 0 16,-1 0 5-16,0-1-6 0,2-1 2 0,0 1 3 15,0-1-3 1,0-3 7-16,-2 3-5 0,-1 0-5 0,-2-1 4 16,-1 0 0-16,1-2-4 15,1 1 4-15,-3 1 2 0,-3-2-2 16,3-2-2-16,-1 1 0 0,1 0 12 0,-1-1-6 15,0 1-5-15,-2-1-2 16,2-1 2-16,-2 1 6 0,-1-1-9 16,-1-1 4-16,2 0 5 15,-3-2-4-15,3 1 6 0,-2-2-4 0,1 2-4 16,-1-2 2-16,1-1 2 15,-2 0-7-15,1 0 4 0,-1 3 1 16,-1-2-5-16,0 0 4 16,1-1-1-16,0-1-1 0,0-1 0 0,2 0 3 15,-3 1-4-15,-1-1 2 0,1 1 0 16,-2 0-1-16,-1-1 0 15,1 1 3-15,-2 1 0 0,-1 0 1 0,0 0 1 16,-1-3-2 0,-2 5 4-16,0-4-4 0,-3-1-2 0,1 5 3 15,1-4-2-15,-1 3-4 16,0 0 4-16,0 0 0 0,-1-1-2 15,2 3 0-15,-1-2 2 16,-3 3 0-16,1-1 5 0,-3 1 3 0,0 3 2 16,-2-1 2-16,-1 1 6 0,0 0-4 15,-2-2-11-15,-2 0-1 16,-2-2-5-16,0-1 2 0,0 2 3 0,0-2-4 15,1-1 0-15,-1 0 4 16,2 1-4-16,-2 1 0 0,2-1 3 16,-1 1-4-16,-4 0 2 15,3 1 8-15,-2 1-7 0,-2-2 7 0,3 2-3 16,-4-2-5-16,-1 2 5 0,0-2-4 15,2-2-3-15,-4 2 2 16,0-4 3-16,1-1-7 0,-3 2 3 0,1-2 0 16,0 1 0-1,0 0 0-15,0-1 3 0,-2 1-4 0,0 1 2 16,0-1-1-16,0 3 0 15,-1 0-2-15,-1 3 2 0,0-2 0 16,-2 2-1-16,1 0 1 16,-1-2 0-16,0 2 0 0,-1-2 1 0,3 3-1 15,-3-2 0-15,0 0 3 0,3 2-7 16,-4-1 7-16,4 0-5 15,-3 3-2-15,0 0 7 0,2 2-4 0,-1-2-2 16,-1 5 4-16,1-2 0 16,1-2-2-16,-2 3 2 0,2-3 0 15,1 2-1-15,1-1 0 16,-1 1 3-16,1-2-4 0,0-1 2 0,-2 2 0 15,-1-2-1 1,0 3-2-16,0-1 1 0,1 1-3 0,-4 1 6 16,5 1-4-16,-3 2-9 0,0 0 0 0,-1 4-3 15,-1 1-9 1,-1 1 0-16,1 3-11 0,0 1-22 0,-1-4-4 15,0 3-15-15,-1 1-43 16,-1 0 5-16,-1 8-48 0,-3-3-181 16</inkml:trace>
  <inkml:trace contextRef="#ctx0" brushRef="#br0" timeOffset="52580.0736">13145 3507 486 0,'0'-19'0'0,"2"-1"193"15,-1 1-95-15,-1 1 15 0,0 3-42 16,0 0-16-16,0 3 8 16,0 2-12-16,0 2-6 0,0 3-1 0,0 2-6 15,0 0-4 1,0 3 3-16,0 0-14 0,0 0-9 0,0 0-12 15,0 7-4-15,-1 13-1 16,-4 11 6-16,0 7 18 0,0 5-15 16,2-1-3-16,-3-3 0 0,3 2 2 0,-3-3-7 15,0-1 4-15,1 1 1 16,2-4-3-16,-3-2 0 0,3-5 4 0,1-5-6 15,0-4 4 1,2-2-1-16,-1-3-2 0,1-3 2 0,0-3 1 16,0-3-2-16,0-4-2 15,0 3-1-15,1-2-3 0,1-1 5 16,-1 0-3-16,1-1-3 0,2-7 8 0,4-5-2 15,0-4-2-15,0-5 6 16,0 1-4-16,1-6-3 0,1-2 6 16,-1 0-2-16,0-2 0 15,2 1-3-15,1 0 1 0,0 1 0 0,1 1 1 16,2-1 0-16,-2 4-5 15,-1 2 5-15,1 6 0 0,-4 5-2 16,-2 4 3-16,-1 4 0 16,-1 1-3-16,-2-1 4 0,1 3 0 0,-1 0-2 15,-1 1-1-15,3 2 2 0,-1 8-10 16,2 7 10-16,0 12 0 15,-3 8-2-15,2 7 3 0,-3 2 1 0,1 4-3 16,0-5 2 0,0-2 1-16,1-8-3 0,0-9 1 0,2-4 0 15,-2-6 0-15,0-4 0 16,0-4 0-16,1-3 0 0,1-5 0 15,2 0 2-15,2-6 1 16,0-9 11-16,4-3 1 0,0-7-1 0,0-6 0 16,-1-1 1-16,1-8 4 0,1-3 4 15,-1-6-7-15,-1 0-5 16,-1-5-4-16,1 0-3 0,0-1-4 0,2 1 0 15,-2 6 3-15,-1 9-3 16,-4 10 0-16,-4 7 4 0,3 12-6 16,-4 3 4-16,0 7-3 15,0 0-8-15,-1 8-11 0,3 9-17 0,-1 8-24 16,-2 9 3-16,-2 5-43 0,0 4-57 15,-3 0-21-15,-3-2-159 16</inkml:trace>
  <inkml:trace contextRef="#ctx0" brushRef="#br0" timeOffset="53580.075">13614 3930 594 0,'2'-6'0'15,"3"-2"222"-15,0 1-118 0,0-2-29 0,0-2-22 16,1 0-9 0,0-4 3-16,0 1-11 0,0-1-2 0,0-3-2 15,-3-2-7-15,4 2-9 16,0-4-7-16,0 3-2 0,0-1-5 15,-1-1-2-15,1 1 0 16,-1 3 4-16,-2 0-5 0,-2 2 2 0,2 2 2 16,-3 5-3-16,2 0 0 0,-1 5 3 15,-2 0-3-15,0 0 0 16,0 3 2-16,0 0-2 0,0 4-2 0,-2 8 2 15,-4 8-8-15,-4 5 10 16,3 9-1-16,-1-2-2 0,-1-1 2 16,1 0 1-16,2-4-3 15,-1-4 2-15,4-3 1 0,2-5-3 0,-1-1 2 16,2 0-1-16,0-5 0 0,0 3-1 15,3-3 1-15,2 0 0 16,0-1-1-16,3-3 0 0,-2-2-1 0,2-2 3 16,1 0 0-16,1-1-2 15,2-5 2-15,1-3 1 0,-1-3-3 16,1-3 2-16,3-1 3 15,-2-5-4-15,2-2 0 0,1-3 4 0,-2-5-4 16,-1-3 0 0,3-2 7-16,-2-4-9 0,-1 0 4 0,2 0-1 15,-4-1-2-15,-1 1 2 0,-1-2 2 0,-2 4-4 16,-1 2 2-1,0 2-2-15,-2 6 0 0,-2 5 2 0,0 7 1 16,-1 6-3-16,-2 6 2 16,2 0 0-16,-2 3-1 0,0 1 0 15,0 10 0-15,-4 9-4 16,0 9 5-16,-3 7 14 0,0 3-11 0,-4 1 0 15,2 4-2-15,-1-1 0 16,-3 2 3-16,4 0-4 0,-2-7-2 16,1 0 2-16,4-5-1 0,-1-6 0 0,2-3 0 15,1-5 1-15,1-1-1 16,1-6 0-16,-1-3-1 0,2-2-3 15,1-5 6-15,0 1-4 16,0-3-1-16,0 0 5 0,0 0 0 0,0-4-2 16,0-4 0-1,3-6 3-15,0-6-6 0,4-2 5 0,1-6-3 16,2-6-1-16,4-7 3 0,0-2-1 0,3-4 0 15,-3-3-3 1,3 6 3-16,-3 2 0 0,-3 9-6 0,2 8 5 16,-6 8 0-16,0 6 1 15,0 3 0-15,-3 5 0 0,1-1-5 16,0 1 5-16,0-1 0 15,0 1-3-15,-2 0 3 0,0 2 0 0,-1-1 2 16,0 1 0-16,-2 0-3 16,0 1 2-16,1 0 0 0,-1 0-1 15,0 0 0-15,0 1 0 0,0 6-6 0,-3 1 11 16,0 2-3-1,-1 1-4-15,0-3 4 0,0-4-2 0,3 1 0 16,-1-2 0-16,1-2 1 16,1 1-1-16,-1-2 3 0,0 0-1 0,1 0-3 15,-1 0 2 1,1 1-2-16,0 1-131 0,0 4 13 0,0-2-15 15,1 1-163-15,-1-4-66 16</inkml:trace>
  <inkml:trace contextRef="#ctx0" brushRef="#br0" timeOffset="54830.0767">13921 3751 586 0,'5'-9'0'16,"2"1"180"-16,1-2-18 0,0-1-83 15,1-1-10-15,2 3-12 0,-1-2-12 0,0 2-7 16,3 0-3-16,-3 1-6 15,1 2-4-15,-2 0-6 0,3 4-11 16,-3-2-4-16,0 0-3 16,1 1 2-16,-1 0-2 0,-1 1-2 0,0 1-4 15,0-2-29-15,-1 0-22 16,1 0 4-16,-1-2 6 0,2-2-3 15,-4-3-9-15,2-2 32 16,-2-1 4-16,2-4-2 0,-2 0-7 16,1-1-4-16,-1-3 17 0,2-3 14 0,-3 1 0 15,0-1 8-15,0-1-2 16,0 4 3-16,-3-1 17 0,2 4 8 0,-1 1 2 15,-1 5-2 1,1 6 1-16,-1 4 9 0,-1-1-8 0,1 2-9 16,-1 1 1-16,0 0-6 15,3 6-11-15,-2 6 13 0,-1 8 14 16,0 8-8-16,-3 7 2 0,-3 4 0 0,0 4-4 15,-4 1-10-15,-1-2 2 16,2 1-8-16,-1-6-5 0,2-3 0 16,1-5 0-16,0-4-6 15,1-4 6-15,1-3-1 0,2-3-3 0,0-6 1 16,2-3 0-16,0-2 1 15,1-4 0-15,0 1-1 0,0 0-4 16,0-1-2-16,2 0-1 16,4-4-3-16,0-8 2 0,3-3 0 0,1-4-3 15,2-7-1-15,0-3-5 0,1-1-1 16,1-2 9-16,-1 2 6 15,1 5-2-15,-3 5 5 0,-2 9 0 0,-1 5-5 16,-3 4 4 0,2 2-5-16,-1 10 0 0,-1 5 6 0,1 4 0 15,-3 6 0-15,-2 3 1 16,-1 0 2-16,0 0-2 0,0-2 2 15,-3-1 0-15,2-4-6 16,0-3 5-16,0-2-4 0,0-2 0 0,0-1-2 16,1-1-19-16,0-2-16 0,2-3 0 15,1-3-17-15,2 0-62 16,1-4 35-16,3 0 22 0,4-1-67 0,-2-9 75 15,2 1 11-15,-2-4 12 16,-1-4 33-16,-1-1-1 0,0-2-1 16,1-4 3-16,3 1 5 15,-4 1 23-15,0 3-9 0,-2 3 15 0,-4 7 30 16,1 3 22-16,-4 5-20 0,0 1 1 15,0 0-4-15,-1 9-22 16,-5 6-31-16,-2 6 6 0,0 3 0 0,0 1-3 16,3-1-1-1,3-3-3-15,-2-2-1 0,4-3 1 0,0-3 0 16,4 0 0-16,-1-1-3 15,4-2-7-15,1 0-3 0,0-5 0 16,4 1 7-16,1-3-8 16,0-2 2-16,1-1 26 0,-1 0-14 0,0-5-2 15,0-3 0-15,-3-2 3 0,1-4 0 16,-2-1-3-16,1-4-2 15,-5 0 4-15,2-5-1 0,-4-1-2 0,-3 1-3 16,0 2-3-16,0 3-3 16,-3 1 3-16,-1 3-2 0,1 4-1 15,-4 1 2-15,3 6-2 16,-2 2-2-16,0 2 2 0,-1 0-3 0,2 4-4 15,-1 5 1 1,2 2-16-16,-3 3-13 0,3 0-6 0,-2 1-13 16,2 5-19-16,0 1 18 0,2 0-8 0,2 0-24 15,0-3 11 1,0-1-64-16,4-2-34 0,1-2 53 0,2-5-38 15,2-3-139-15</inkml:trace>
  <inkml:trace contextRef="#ctx0" brushRef="#br0" timeOffset="55540.0777">14656 3795 463 0,'10'-18'0'16,"0"0"189"-16,-5 1-53 0,0-2-14 15,-2 4-48-15,1 0-8 16,-1 6-5-16,-3 4-11 0,0 2-10 0,0 1-5 16,0 2-6-16,0 1-7 15,-2 9-11-15,-2 10-5 0,-1 3 11 16,-2 4-4-16,2-1-4 15,0-2-4-15,2-2 4 0,0 0-5 0,-1-3-4 16,1 0 0 0,3-2 2-16,-1-5-3 0,1-2 2 0,1-2-1 15,0-4-2-15,3 0 4 0,-1-1-4 0,5-1-18 16,0-2 2-1,2-1-6-15,2-4 3 0,1-6-3 0,-3-1 1 16,2-1 2-16,-4-5 11 16,3 0 3-16,-3-2-2 0,-1-4 10 15,1 4-2-15,-2-2-7 16,0 1 4-16,-1 8 2 0,-3 2-2 0,0 8 7 15,-1 3-6-15,-1 0-4 16,2 7 3-16,-2 6 3 0,0 3 2 16,0 2 17-16,-2 1-12 0,2-3-2 0,0 1 2 15,0-3-1-15,2-1-6 16,2 0 2-16,0 1 5 0,3-5-8 15,0-1 4-15,0-4-2 16,1-2 0-16,0-2 0 0,2 0 9 0,0-4 4 16,2-5 0-1,0-1-3-15,1-5-2 0,0-3 5 0,1-3-3 16,0-2 1-16,1-4 3 0,-1-4 0 0,1-4-2 15,-1-6 0 1,-1-2-3-16,1-3-3 0,-1-3-1 0,-1-1-2 16,-1 4-4-16,2-1 2 15,-3 6 5-15,0 5-6 0,-5 9 0 16,-3 9 2-16,2 10-3 15,-4 4 2-15,0 3 5 0,0 1-1 0,-3 9 4 16,-4 13-11-16,-3 12 2 16,-2 10 0-16,-3 6 7 0,3-2-6 15,-1 1 1-15,3-2-1 0,2-2 0 0,1-4 0 16,2-2 0-16,4-5-2 15,-1-5 2-15,3 0-1 0,-1-3 0 16,0-1 0-16,4-4 1 16,3-3-2-16,2-3-4 0,2-3-9 0,2-3-14 15,0-5-8 1,3 1-3-16,1-5-19 0,1 0 5 0,2-6-11 15,-2-2-13-15,-1-5-29 16,0 4-96-16,-3-5-87 0</inkml:trace>
  <inkml:trace contextRef="#ctx0" brushRef="#br0" timeOffset="55730.078">15048 3650 658 0,'-3'-12'0'0,"2"0"208"15,1 1-173-15,4 0 5 0,3-1 3 16,3-3-10-16,3 1-15 0,2 0-10 0,2-1-4 15,2 2-2-15,0-1-4 16,2-1 4-16,-3 2 1 0,-2 1-4 16,-2 1-103-16,-7 2-102 15,-5 1-189-15</inkml:trace>
  <inkml:trace contextRef="#ctx0" brushRef="#br0" timeOffset="56140.0786">13818 3341 737 0,'0'-8'0'0,"-1"1"291"16,1 2-220-16,0 2-21 15,0 1-27-15,0 0-20 0,0 2-6 0,0 0-68 16,3 0-58-16,0 3-158 15,-2-3-191-15</inkml:trace>
  <inkml:trace contextRef="#ctx0" brushRef="#br0" timeOffset="57240.0801">15771 3355 681 0,'0'0'0'16,"-1"0"213"-16,-3 3-91 15,-4 11-68-15,-4 12-15 0,-2 10 6 0,-1 9-13 16,-3 6-6-16,1 0-5 0,0 2-4 15,1-3-1-15,0-6-11 16,2-8 7-16,2-6-5 0,3-8 5 0,3-8 4 16,0-3 5-16,5-3-2 15,0-4-5-15,0-1-11 0,1-2-3 16,0 0 0-16,0-1 4 15,1 0-5-15,1 0 2 0,1 0 2 0,1-2-4 16,0-8 2 0,0 1 15-16,2-4-13 0,0-6 7 0,1-5-5 15,4-6-3-15,-1-8 4 0,1-3-4 0,3-5-2 16,2-5 0-1,2 0 2-15,-1 0-4 0,0 0 4 0,-4 8-1 16,0 5-1-16,-2 10 0 16,-5 9 1-16,-1 7-1 0,-1 8 0 15,-3 3 1-15,2 1-1 16,2 0-5-16,-1 5 4 0,2 7-5 0,0 4 8 15,-2 6 5-15,2 9-4 16,-1 2 14-16,-3 8-3 0,3 2 2 16,-2 3 3-16,-1 3-4 0,3-3-8 0,0 0 3 15,0-5-5-15,2-6-5 16,2-4 0-16,-5-5 4 0,2-5-5 15,1-4 2-15,-1-4 1 16,0-1-3-16,-1-4 2 0,-2-1-1 0,0-3 0 16,1-1-29-1,0 0-12-15,-2-2-38 0,-1 2-5 0,-1-3-11 16,0 0-19-16,-7-3-18 0,-3-4-154 0,-2-2-163 15</inkml:trace>
  <inkml:trace contextRef="#ctx0" brushRef="#br0" timeOffset="57440.0804">15669 3741 636 0,'3'-5'0'0,"3"1"264"16,0-3-159-16,2 3-21 0,2-1-7 15,5-2-26-15,0 0-11 0,3 1-11 0,2 1-14 16,1 1-7-16,1-2-5 15,-1 4 0-15,-1 0-3 0,-1-1 0 16,0 3-64-16,-2-1-1 16,-1 0-57-16,-4 1-22 0,-3 0-121 0,0-1-247 15</inkml:trace>
  <inkml:trace contextRef="#ctx0" brushRef="#br0" timeOffset="57980.0811">16134 3388 573 0,'2'-4'0'16,"-1"4"233"-16,-1 0-106 0,0 0-48 0,1 11-44 16,-1 7 9-16,-2 8 19 15,-1 11-15-15,-3 7-13 0,0 0 0 16,1 5-7-16,-2-3-9 0,2-4-5 0,0-4-1 15,-1-3-5-15,2-4-6 16,-1-7 1-16,1-1-2 0,1-2-1 16,1-5 0-16,0-1 4 15,1-5-6-15,0 0 3 0,0-5 0 0,1-3-2 16,0-2 1-1,-1 0 1-15,1 0-2 0,-1 0 2 0,-2-3 10 16,1-7-8-16,-3-4 4 16,0-3 7-16,3-7-6 0,-1-1 4 15,3-8-7-15,0-8-4 0,7-5 2 0,2-8-3 16,5 2 0-16,1-5-2 15,2 2 2-15,1 2 0 0,-2 4 0 16,1 4 0-16,-3 8 0 16,4 6 0-16,-4 9 2 0,0 3-3 0,2 5 2 15,-2 6-2-15,3 3-2 16,1 5 6-16,-2 4 6 0,1 5-10 15,-2 5 2-15,-5 2 13 16,-2 7-10-16,-2 0 5 0,-4 1-4 0,-2 1 1 16,-1-3 2-16,-8 0 0 0,-4 2-1 15,-6 1 5-15,-2 0-7 16,0 0-4-16,-1-2 3 0,-1-2-5 0,5 0-24 15,1-4-5 1,2-1-24-16,2-3-42 0,3-1-4 0,-3-3-38 16,5-4-112-16,1-1-142 15</inkml:trace>
  <inkml:trace contextRef="#ctx0" brushRef="#br0" timeOffset="58740.0822">16593 3730 855 0,'0'-5'0'0,"0"3"170"0,0 1-56 0,1 0-22 16,2 0-49 0,3 1-24-16,4 0 14 0,2 0 7 0,4 0-13 15,6 0 9-15,5 0-3 16,3 2-8-16,3 1-7 0,3-1-4 15,2 2-1-15,3 1 1 16,3-3-3-16,-1 2-5 0,1-1-7 0,-2 1 2 16,-4-1 7-16,-2-1-12 0,-2 0 8 15,-4-2-2-15,-3 1-4 16,-6-1 4-16,-5 0 2 0,-4 0-5 0,-2 0 2 15,-5 0-1-15,-2-1 0 16,0-1 0-16,-1 2 0 0,0-3-4 16,0-1 8-16,-1 0-1 15,-1-2-4-15,0-1 2 0,-1-2 0 0,-3 1-8 16,-1-1 6-16,-1 1-7 0,-2 0-4 15,0 0 6-15,-2 0-5 16,-1 3-3-16,0-3 9 0,2 1 1 0,-1 2 2 16,2-1 2-1,3 3 0-15,0-1 0 0,2 1 1 0,2 1 0 16,0 0-3-16,0 1 4 15,1 1-1-15,0-1-1 0,-1 1 0 16,1 0 1-16,0 0-1 16,0 0-4-16,3 0 0 0,1 0-1 0,5 2 7 15,1 2-1-15,1 2-2 0,-1 0 2 16,1 1 0-16,1-2-2 15,0 3 2-15,-1-1 4 0,0-1-8 0,2-1 6 16,-2 1-2-16,-1-1-1 16,1-1 0-16,-2 0 1 0,-4 1-2 15,0 0 1-15,-2-1 1 16,-3 1-2-16,1 1 2 0,-1 0 1 0,-1 2-2 15,-4 2 0 1,-2 0 24-16,-2 2-17 0,-1 0 2 0,1 0-7 16,-5 2-3-16,2-2 2 0,0 1 4 0,-1-1-6 15,-1 1 2 1,3-1-3-16,0-1-40 0,-1 0-9 0,2 0-38 15,0-1-60-15,-4-1-37 16,1-1-187-16</inkml:trace>
  <inkml:trace contextRef="#ctx0" brushRef="#br0" timeOffset="64480.0902">18204 3632 632 0,'4'-9'0'0,"1"-2"263"0,-1 0-158 16,0-2-4-16,0 0-35 15,0-3-12-15,-3 3-4 0,0 2-5 0,1-2-5 16,-2-1-5 0,0 0-4-16,-2-2-2 0,-2 2 2 0,-4 0-7 15,-2 2-3-15,-3 4 1 16,-3 1-8-16,-1 7-3 0,-5 0-7 15,-4 12 0-15,1 8-2 16,-1 5-4-16,0 7 4 0,4 2 2 0,2 4-5 16,4 1 2-16,6-3 0 0,1-2-1 15,4-3-1-15,3-5 0 16,2-2-4-16,0-4 10 0,4-2-10 0,4-3-16 15,0-1 9-15,3-2-2 16,1-5-8-16,1-4 15 0,4-2-3 16,2-1-3-16,2-4 15 15,-1-3-4-15,0-4-11 0,0-3 4 0,-1-1-4 16,-1-5-3-16,1-5 14 0,-3-1-1 15,0-7-3-15,-1-2 10 16,1 2-3-16,-5 1-2 0,-3 5 2 0,-1 11 0 16,-6 3-2-1,0 6 2-15,0 4 8 0,-1 3 8 0,0 5-5 16,-3 9-11-16,-1 8 0 15,0 6 11-15,-1 3-8 0,2-1-2 16,1-3 2-16,2-2-3 16,0-2-2-16,2-5 2 0,6-2-1 0,-1-3 0 15,4-1-7-15,6-2-15 0,4-2-10 16,4-4-31-16,3-2-32 15,0-2-8-15,1 0-18 0,-1-6 2 0,-1-2-58 16,-2-4 112-16,-4-2-23 16,0-4 61-16,-3-3 34 0,-2-4 2 15,-2-3 36-15,-3-1 14 16,-4 0 24-16,-3 1 40 0,-4 2-36 0,-4 3-2 15,-7 5 3 1,-2 2-23-16,-1 7-9 0,-5 2-14 0,-1 5-7 16,0 2-4-16,0 4-10 0,-2 9 1 0,0 6-11 15,1 8-4 1,1 2 5-16,3 2-7 0,1 2-3 0,1 2 1 15,4-3-2-15,2-4-2 16,5-3 2-16,1-6 1 0,3-2-3 16,1-3 2-16,6-3-2 15,3-4 0-15,3-3 1 0,3-4 0 0,4 0 0 16,2-4 2-16,3-6 4 0,-1-1-7 15,0-4 2-15,-3-3 2 16,-4-4-4-16,2-4 2 0,-5-3 18 0,-1-5-9 16,2-5-1-16,-1-4-2 15,3-6-9-15,0-1 4 0,1-4 4 16,-1 5-8-16,-2 2 3 15,-2 8-1-15,-6 12 0 0,-2 10 0 0,-4 8 7 16,-1 7 1 0,0 2 17-16,-3 4-11 0,-2 14-18 0,-4 14 8 15,-4 9 6-15,0 8-8 0,2 0 6 0,2-3-8 16,4-2 0-1,1-6 0-15,4-7 2 0,-2-2-2 0,2-6-2 16,0-1 3-16,4-5-2 16,1-1-39-16,1-4-4 0,0-1-44 15,3-3-13-15,3-2-36 16,0-6-82-16,2-3-383 0</inkml:trace>
  <inkml:trace contextRef="#ctx0" brushRef="#br0" timeOffset="65660.0919">19206 3222 636 0,'1'-24'0'0,"-1"7"329"0,0 7-192 16,0 5-43-16,0 5-20 15,0 4-40-15,-3 14-21 0,-7 11 15 16,-2 14 17-16,-6 9-9 0,0 3-20 0,1 3-7 15,1-3 0-15,2-4 0 16,1-7 0-16,0-7-4 0,3-8 3 16,1-6-8-16,1-2 0 15,3-4 9-15,-2-3-12 0,4-6 6 0,0-2 1 16,1-2-6-1,1-1 3-15,-1-1 0 0,2-2-2 0,0 0-13 16,2 0 3-16,1-8-5 16,2-3 9-16,5-6 1 0,1-4-7 15,7-4 4-15,1-6-13 0,3 0-9 0,2-4 12 16,-1 6 2-16,-4 3 11 15,-2 6 6-15,-2 6 0 0,-1 7 0 16,-2 3 0-16,0 4 0 16,0 10-5-16,-3 4 7 0,1 7 5 0,-4 5-4 15,0 3 9-15,-6 6-2 16,0 0-4-16,0-5 1 0,0-3-2 15,0-6-3-15,-1-2 1 16,-1-4-1-16,1-2-2 0,1-2 0 0,0-3 1 16,1 0-1-16,4-2-46 0,0 1-2 15,3-4-35-15,3-2 1 16,4-1-14-16,0-4 37 0,2-6-168 0,0-1 35 15,-1-4 26 1,1-5 90-16,-1-2 2 0,0-5 63 0,-1-3 21 16,1 1 10-16,-2 1 12 15,0 3-2-15,-7 10 2 0,-2 7 16 16,-5 6 22-16,0 3-14 0,-6 11-2 0,-3 9 21 15,-5 8-15-15,2 2-17 16,2 2-9-16,0-4-1 0,4-3 16 16,2-5-2-16,1-2-14 15,3-2-13-15,5-4 0 0,5-1-6 0,1-2 11 16,4-3 19-16,3 0-27 15,1-5-10-15,0-2 8 0,0-2-8 16,1-5-6-16,-2-3 15 16,-3-2 2-16,2-4 12 0,-3-2 2 0,-1-4-7 15,-2-1-7-15,0-4-7 0,-2-3-5 16,-2-2-2-16,-6 0 0 15,-1 0-1-15,-6 7-4 0,-7 1 2 0,-3 6 9 16,-5 7-4 0,-2 5 8-16,2 6-5 0,0 4-10 0,4 8 2 15,0 6-2-15,6 2-31 16,1 0-2-16,6 2-42 0,0 0-57 15,3-1-24-15,1-4-163 16</inkml:trace>
  <inkml:trace contextRef="#ctx0" brushRef="#br0" timeOffset="65980.0923">19974 3482 832 0,'-8'-15'0'0,"-1"3"250"0,-3 4-164 16,1 6-25-16,-3 2-15 0,-3 7-18 15,-3 12-8-15,-2 6 7 16,-2 6-3-16,1 2-3 0,1 2-1 0,5-2-6 16,3-4 0-1,4-1-9-15,3-1-3 0,4-6 1 0,4 0 0 16,-1-4-5-16,2 0-1 15,5-3 6-15,3-2-4 0,4-2-1 16,4-3-2-16,3 0-9 16,5-4 1-16,-1-3-7 0,0 0-8 0,1-2-42 15,1-5-2-15,0 2-20 0,2-1-73 16,-2-4-95-16,-2-1-81 15</inkml:trace>
  <inkml:trace contextRef="#ctx0" brushRef="#br0" timeOffset="66630.0932">20526 3483 876 0,'5'-12'0'0,"4"3"144"16,0-2-46-16,1 2-24 15,-1 0-19-15,2 1-24 0,-1 2-13 16,0 3-6-16,-3 0-2 15,0 3-1-15,-1 0 0 0,-2 6 3 0,0 7-7 16,-1 7 1 0,-3 3 6-16,0 7-2 0,-1-3-4 0,-5 1 3 15,-1-2-3-15,0-3-8 0,-3-4 4 0,4-4 5 16,-1-3-3-1,1-3 2-15,1-2-1 0,1-2 1 0,-1-2 9 16,2-2-6-16,1-1-7 16,0 0 8-16,1 0-12 0,1 0 4 15,0-4 2-15,0-2-5 16,5-2-14-16,2-4 10 0,3-3-2 0,2 1-7 15,3-5 7-15,1-3 4 16,5 2-9-16,3-5 5 0,3-1-1 16,-2 1-7-16,2 1 9 0,-1 6 0 0,-5 3 1 15,-2 5 6-15,-3 3-2 16,-2 4-1-16,-3 3 2 0,-2 2 0 15,-3 11 0-15,-4 7 0 16,-1 5 20-16,-1 4-7 0,0 2-3 0,-3-1-1 16,-1-2 1-1,0-1-6-15,0-4 1 0,1-3-7 0,0-4 4 16,2-2-4-16,0 0-38 0,1-1-8 0,0-4-34 15,1 0-50 1,2-3-14-16,1-4-111 0,0-2-112 0</inkml:trace>
  <inkml:trace contextRef="#ctx0" brushRef="#br0" timeOffset="67690.0947">21013 3626 452 0,'20'-8'0'16,"-3"-1"292"-16,1 1-138 16,-1-1-47-16,-2-1-27 0,1 1-14 15,-2-1-12-15,-3-1-13 0,0 0-21 0,-4-3 10 16,2 0 5-16,-3 1-17 15,-2-2-10-15,0 3 5 0,-4 3-3 16,0 1-5-16,0 4 3 16,-5 1-2-16,-5 3-7 0,-4 0 2 0,-3 10 1 15,-3 4-5 1,0 5 6-16,2 3-4 0,5 1-2 0,2-1 6 15,3-1-1-15,2 1-3 16,3 0 0-16,1-2 2 0,0-1-2 16,2-3-3-16,0-2 3 0,0-1-10 0,7-1 11 15,0 0 0-15,3-4-3 16,4-3 1-16,0-1-9 0,2-4-9 15,4 0 12-15,2 0-9 16,3-8-5-16,-1-3 13 0,0-5-2 0,-1-5 0 16,-5-6 12-16,3-2 1 15,-3-5-4-15,2-4 4 0,-1-5 0 16,0-2 3-16,2 0 4 0,0-5-4 0,0 0-3 15,0 2 6-15,-2 5-4 16,-2 4-7-16,-6 12 6 0,-4 8 9 16,-4 7 1-16,-3 7 8 15,0 5 2-15,-6 5-18 0,-6 12-7 0,-6 12 4 16,-1 9-4-1,-5 6 5-15,3 3 2 0,0 3-5 0,1 0 0 16,2 1 8-16,2-5-11 16,2-2 6-16,3-6 3 0,4-6-8 15,1-5 3-15,6-3-1 0,0-4 0 0,0-5-2 16,5-1 2-16,1-4-21 15,3-3 7-15,2-5-3 0,-2-2-2 16,4 0 9-16,3-6-1 16,1-5-10-16,0-3 9 0,2-2 10 0,-1 0-8 15,0-6 10-15,1-2 0 16,0-2-10-16,-2-4 7 0,0 6 4 15,-6 4-2-15,-4 6 2 16,-3 7 1-16,-3 4-2 0,-1 3 0 0,0 4 5 16,-3 9-4-16,-5 6 12 0,-1 6-7 15,-2 1-4-15,2-2 5 16,2-1-5-16,1-5-4 0,2-3 4 0,1 0 2 15,2-2-6 1,1-3 4-16,0-1 0 0,0-2-2 0,2-3-3 16,2-1 5-16,3-2-4 15,1 1 4-15,1-2-6 0,3 0-17 16,1-6 9-16,-2-1-6 0,1-4-5 0,0 0 12 15,1-3 3-15,0-3 3 16,-1-3 3-16,2-2 3 0,0-2-2 16,-4 0 2-16,1 6 0 15,-3 1-2-15,-1 5 2 0,-2 7 0 0,-5-1-2 16,0 6 2-16,0 0 5 15,0 7-8-15,-2 5 4 0,-3 6 10 16,1 3-12-16,-2 2 0 16,0-1 6-16,2-3-7 0,0-1 2 0,2-2 2 15,2-3-4-15,0-1 1 0,4-3-1 16,2 0 0-16,2-4 1 16,0-3 0-16,3-1 0 0,0-1 0 0,2 0 2 15,-1-7-3 1,-3-2 2-16,4 0 2 0,-1-5-4 0,0-1 2 15,0-2 18-15,-1-2-5 16,-3-5 4-16,-1 2-2 0,-1 0-7 16,-5 1 0-16,0 3-1 15,-1 1 4-15,0 7-6 0,-1 1-6 0,1 4 0 16,0 1 0-16,0 3-13 0,-1 1-22 15,-1 0-17-15,2 1-17 16,0 8-15-16,0 0-11 0,0 4-88 0,0 0-35 16,3-3 2-16</inkml:trace>
  <inkml:trace contextRef="#ctx0" brushRef="#br0" timeOffset="68330.0956">21958 3558 592 0,'0'-5'0'15,"0"1"260"-15,-1 1-121 0,-3 0-51 0,-2 3-10 16,-1 2-26-1,0 1-26-15,-2 6-1 0,1 2-6 0,1 5-5 16,2 1-7-16,1 0-9 16,-1 0 4-16,3 0 2 0,1-1-5 15,0 0 2-15,1 0 3 16,0 0-7-16,1-5 5 0,4-2-4 0,2 0-7 15,2-4 7-15,5 0 1 0,2-4-13 16,2-1 9-16,2 0-9 16,0-1 0-16,-2-5 15 0,0-5-2 0,-7-2-20 15,-2-6 20-15,-3-3 2 16,-5 0 2-16,-1-2 4 0,-3-1-7 15,-6 4 0-15,-3 0 0 16,2 3 3-16,-2 0-3 0,3 3 0 0,1 1 1 16,2 3-2-1,4 1 0-15,2 0-3 0,0 1-7 0,6-1 4 16,4 3-1-16,1 0-4 0,3 7 12 0,0 0 0 15,1 0-12 1,-1 4 15-16,1 6-3 0,-1 5 0 0,3-1-2 16,1 3 1-16,-2 1-6 15,2 1 10-15,-1 1-3 0,-4 2 0 16,-5 1-2-16,-4 0 3 15,-4-2 0-15,-1 1 2 0,-6-1-2 0,-1-3-1 16,-3-2 0-16,-2-2 10 0,1-1-8 16,1-3 7-16,2-1-6 15,-1-5 5-15,5 1-3 0,2-3-3 0,3 0-4 16,0-1 4-16,0-1 3 15,0 0-7-15,3-7 4 0,2-3 7 16,5-2-7-16,2-2 2 16,3-4 1-16,1-6-3 0,4-4 2 0,-1-3-4 15,4-3 0 1,-2-3-1-16,0 1 0 0,-1-2-25 0,-1 2 12 15,0 7-5-15,-4 0-18 0,1 5-10 0,-2 3-13 16,0 2-24 0,0 2-36-16,1 0-31 0,0-2-55 0,0 0 12 15</inkml:trace>
  <inkml:trace contextRef="#ctx0" brushRef="#br0" timeOffset="68780.0963">22546 3136 392 0,'8'-17'0'16,"-1"3"207"-16,-2 3-136 0,-2 4 0 0,-1 1 40 16,-2 4-37-16,0 2-25 15,0 0-10-15,-3 6-2 0,-4 10-3 16,-4 11 27-16,-3 7-28 0,-2 3-2 0,-1 5-1 15,-1-1 11-15,1 2-13 16,-3 1-6-16,2-4-12 0,2-3-5 16,1-3-6-16,3-4 2 15,-1-1 7-15,0-2-10 0,3-5 4 0,0-1-1 16,2-2-15-1,4-6 0-15,0-1-9 0,3-2-7 0,1-6 13 16,0 0-2-16,7-4-12 0,3 0 22 0,6-5 0 16,4-6-25-1,2-2-6-15,3-3-15 0,1-4 10 0,-1-5 11 16,0-1 0-16,-2-3-2 15,-3 3 25-15,-2 4 9 0,-8 6 4 16,-3 6 24-16,-4 5 8 16,0 3-2-16,-3 2-3 0,0 2 1 0,-6 10 10 15,-4 5-3-15,-4 5-5 16,-4 2-7-16,-2 0 2 0,-1 5 2 15,4-2-6-15,2 1-7 0,2 2-10 0,4-2-4 16,3 0 3-16,4-3-3 16,2-4-3-16,0-1 2 0,0-2 2 15,5-5-3-15,2-3-14 16,1-2-18-16,2-5-15 0,-1-2-3 0,-1-1-29 15,2-5-53 1,-2-8-131-16,-3-1-295 0</inkml:trace>
  <inkml:trace contextRef="#ctx0" brushRef="#br0" timeOffset="68930.0965">21726 3289 507 0,'18'-9'0'16,"5"-1"0"-16,-2 2-162 0</inkml:trace>
  <inkml:trace contextRef="#ctx0" brushRef="#br0" timeOffset="71310.0998">13360 4659 657 0,'-1'8'0'0,"-5"13"169"15,-2 13-38-15,-3 10-52 0,-1 11-14 16,1 4-12-16,0-1-14 0,2-1-15 0,2-3-1 16,0-5-7-16,4-4-4 15,2-6-12-15,0-8 0 0,1-4 10 16,1-8-12-16,-1-3 4 15,1-3 4-15,1-3-5 0,1-5 1 0,0 0-1 16,1-1-2 0,0-3 2-16,2-1-2 0,1-2-12 0,1-9 14 15,3-3-2-15,0-4-9 16,1-5 12-16,2-3-4 0,-2-2-4 15,1-6 12-15,-1-2-9 0,2-4-6 0,0 0 6 16,2 4-4-16,-1 7-4 16,-3 6 14-16,0 10-4 0,-4 6-6 15,-1 5 10-15,0 3-6 16,2 9-4-16,-1 5 12 0,2 9-2 0,1 4-2 15,1 1 8-15,0 2-7 16,-2-4-4-16,0 0 4 0,0-4 6 16,-1-2-9-16,0-2 2 15,-2-2 10-15,-1-4-11 0,-3-4 0 0,1-1 12 16,-3-3-14-16,1-2 4 0,-1-2 3 15,-1-1-6-15,0 0 2 16,2 0 13-16,0-8 21 0,3-6 5 0,3-5-15 16,2-8-5-1,0-4 1-15,4-3-4 0,2-7-10 0,2-3 3 16,3-3-8-16,-1-5-4 15,-1 0 4-15,-1 7-3 0,-3 10-6 16,-5 16-4-16,-3 11-4 0,-1 8-51 0,-1 7-27 16,-1 12 23-16,-2 13-61 15,-2 1-30-15,-1 5-155 0</inkml:trace>
  <inkml:trace contextRef="#ctx0" brushRef="#br0" timeOffset="72340.1012">13847 5268 728 0,'11'-16'0'0,"0"0"279"16,-1-4-182-16,-2 0-28 16,1-2-20-16,0-2-7 0,0 0-9 0,1 1-9 15,0-3-5 1,1-2-4-16,-2 1-6 0,-1 0-7 0,-3 2 4 15,0 7-2-15,-3 6-3 16,-2 4 12-16,0 6-3 0,0 2 3 16,-2 3 2-16,-5 14-17 15,-3 7-3-15,-3 7 9 0,2 5-3 0,1 0-2 16,2-3 1-16,2-2 3 0,2-5-6 15,0-5 4-15,4-2-3 16,0-5-4-16,1-2 8 0,3 0 0 0,1-5-4 16,3-3 2-16,-1-1 0 15,2-3 0-15,3-5 0 0,1 0 2 16,1-4-2-16,1-4 0 15,1-1 1-15,1-7-1 0,-3 0 0 0,1-2 21 16,1-6-14-16,-2-4 8 0,0-5-7 16,1-5-5-16,1-3 3 15,2-2-3-15,1-6-6 0,-2 1 5 0,0-1-1 16,-2 6-2-1,-3 7 0-15,-5 10 3 0,0 12-4 0,-5 8 4 16,-1 7 2-16,-1 4-7 16,0 0 6-16,-5 14-6 0,-6 12-9 15,-3 15 15-15,-3 14-4 16,-4 5 2-16,1 3 2 0,0-2-4 0,0-3-2 15,3-6 6-15,4-5-3 0,4-8 0 16,4-6-1-16,3-6 2 16,2-3-2-16,1-7 0 0,5-2 1 0,5-3-7 15,-1-5 9-15,4-2-3 16,3-3-5-16,4-2 10 0,3-6-8 15,0-5 0-15,1-6 4 16,-1-2 0-16,-1-5-4 0,-1-5 4 0,0-4 4 16,0-3-4-1,-1-6 0-15,-1-2 1 0,1-6-1 0,-2-3 0 16,1-1 0-16,-2-1-4 0,-3 4 8 0,-3 4-5 15,-1 9-7 1,-5 9 15-16,0 12-7 0,-3 10 0 0,-3 2 0 16,1 5 1-16,-1 6-1 15,-1 14-16-15,-6 13 21 0,-5 9-8 16,-2 8 6-16,0 2-2 15,1-1-1-15,-1-3 0 0,1 0 1 0,-2-6-5 16,1-1 8-16,-1-8-1 0,4-3-6 16,-2-6 6-16,4-4-1 15,2-6-3-15,2-5 1 0,3-2 0 0,1-4 0 16,0-3-4-16,1 0 2 15,0 0-30-15,0-3 23 0,8-4-6 16,2-4 0-16,3-7 7 16,3 0-8-16,2-6-6 0,1-5 14 0,0 1-4 15,1-1-3 1,-2 0 14-16,-1 7-2 0,-4 5-5 0,-2 8 12 15,-1 6-5-15,-2 6-13 0,-4 15 14 0,0 14 0 16,-1 7 13 0,-3 6-1-16,0 0-8 0,1-4-7 0,2-7 6 15,0-5 4-15,2-5-8 16,3-7 2-16,0-3 18 0,5-3-15 15,-2-5 8-15,6-1-3 16,1-3-6-16,3-2 7 0,-1 0-8 0,1-4-4 16,-1-2-4-16,-3 0-19 15,-1-3-12-15,-4-4 8 0,-1-2-15 16,-4-6-37-16,-3-2-6 0,-3 0-26 0,-1-6-225 15</inkml:trace>
  <inkml:trace contextRef="#ctx0" brushRef="#br0" timeOffset="72530.1015">14144 4952 661 0,'0'-10'0'15,"7"0"208"-15,2-2-156 0,5-2 3 0,3-3-12 16,3 3-8-16,3-2-19 15,1 1-8-15,-3 0-5 0,0 2-6 16,-3 2-29-16,-2 1-44 16,-5 4-161-16,-7-3-15 0</inkml:trace>
  <inkml:trace contextRef="#ctx0" brushRef="#br0" timeOffset="72660.1017">14052 4657 672 0,'-7'-3'0'15,"6"1"105"-15,2 0-102 16,11 2-6-16,9 0-96 0,4 0-22 0,8 0-261 15</inkml:trace>
  <inkml:trace contextRef="#ctx0" brushRef="#br0" timeOffset="73160.1024">15325 4725 946 0,'0'5'0'0,"-5"7"49"16,-5 9 40-16,-4 9-19 0,-3 9-29 0,0 2-5 16,0 2 3-16,-1-4-9 15,3-1-3-15,-1-2-9 0,1-2-5 16,3-5-9-16,-2-2 2 15,3-3-4-15,1-7-4 0,0-2 4 0,1-3-1 16,1-3-3 0,2-2 4-16,1 1 0 0,3-5-16 0,0-1-2 15,-1-2 0-15,3 0 10 16,4-10-1-16,2-2-14 0,5-6 7 15,2-8 14-15,4-3 0 0,3-7-10 0,6-6 14 16,1-8-3-16,4-5-1 16,3-7 0-16,-2-2 0 0,1 3 0 15,-4 5 0-15,-2 13 7 16,-6 10-7-16,-3 13 0 0,-7 10 28 0,2 8-23 15,-3 2 8-15,-1 9-2 16,0 12-4-16,-3 8 18 0,-3 13-6 16,-3 2-6-16,0 5 6 15,-5 1-7-15,0-1 1 0,2-6-5 0,-1-1-4 16,2-3-1-16,1-5 0 0,0-1-2 15,0-5-2-15,1-3-53 16,0-3-1-16,1-5-44 0,-1-6 1 0,0-6-35 16,-3-2-138-1,-2-3-88-15</inkml:trace>
  <inkml:trace contextRef="#ctx0" brushRef="#br0" timeOffset="73790.1033">15165 4960 754 0,'11'-5'0'0,"4"2"118"15,11 0-13-15,4 0-51 0,5 3-30 0,7 0-19 16,0 0 2-16,2 0-4 16,-1-1-1-16,1-2-2 0,-3-2 0 15,2-2 0-15,0-2-54 16,-5-1 11-16,0-2-25 0,-6-3-22 0,-5-2 58 15,-4 0 29-15,-5-4 6 0,-5 1-3 16,-5 0 1-16,-2-2 114 16,-5 4-35-16,0 1-9 0,1 2-15 0,-2 6-7 15,2 4-5 1,-2 2 5-16,0 3-6 0,0 0-12 0,0 3-8 15,-5 12-17-15,-2 13 11 16,-4 8 16-16,-1 10-9 0,-2 5-4 16,-2-2 3-16,0 1-2 15,0-3-2-15,1-4-2 0,0-4-6 0,5-8-7 16,2-4 2-16,1-5-8 0,2-5 1 15,1-5 2-15,1-3 5 16,0-2-8-16,3-6 4 0,-1 1 0 0,1-2-4 16,0-1 2-16,0-4 0 15,0-6 0-15,0-8-3 0,0-1 3 16,3-9 0-16,3-7 0 15,2-4 0-15,6-7-6 0,5-6 2 0,4-5-8 16,2-5 1-16,5-2 6 0,-5 3-5 16,1 6-1-16,1 6 11 15,-2 8 0-15,-4 6 0 0,1 12 2 0,-4 8-2 16,2 9-2-1,-2 4 4-15,0 3 8 0,0 4-8 0,-1 9 2 16,-3 5 0-16,-1 5-7 16,-6 7 6-16,-5 3 7 0,-2 2-7 15,-9-1 13-15,-8 2-8 16,-4-2-1-16,-6-1 7 0,-2 0-8 0,-3-5-9 15,0-4 6-15,1-2 2 0,1-5-6 16,5-3-17-16,-1 0-22 16,3-6-52-16,4-1-38 0,0-4-53 0,5-3-338 15</inkml:trace>
  <inkml:trace contextRef="#ctx0" brushRef="#br0" timeOffset="74740.1046">16484 4983 874 0,'-3'-2'0'15,"2"-1"281"-15,0 1-203 0,1 2-20 16,4-1-29-16,7 1-14 0,8 0 8 0,6 0 8 15,9 0-2-15,3 0-5 16,3 1 3-16,4 1 2 0,-3 0-1 16,1-1 1-16,1-1-7 15,-2 2-6-15,-1-1-6 0,-3 0 0 0,-1 0-7 16,-2 1-6-16,1-2 6 15,-2 4 0-15,1 1-3 0,-4-2 0 16,-5 0 4-16,-7-3-5 0,-4 0-2 0,-4 0 3 16,-6 0 0-1,-1-3-2-15,-1-1 4 0,-2-3-4 0,0-1 4 16,-2-2 2-16,-4-2-4 15,-2 0 0-15,-2 2 5 0,-5-2-5 0,-3 0 0 16,0 3-2 0,1 1-4-16,2-1 8 0,5 6-1 0,0-1-2 15,4 0 1-15,1 2 1 16,3-1-2-16,2 2 2 0,0 1 1 15,0 0-4-15,0-2 2 0,1 2-2 0,4 0-11 16,2 0 10-16,5 2 3 16,3 2 0-16,4 1-2 0,1 0 2 15,0 1-1-15,0 0 1 16,-2 1 0-16,-2-2-3 0,-5 0 6 0,0 1-3 15,-4 0 0 1,-4 1 0-16,0 1 0 0,-3-1 0 0,-1 3 2 16,-4 4 0-16,-6 1-3 15,-3 2 2-15,-3 1 4 0,-4 0-7 0,1-1 4 16,-2 2 1-16,2-2-5 0,2 0 4 15,2-3 0-15,2-1-2 16,3-1-2-16,2 0-2 0,1-4-50 16,2 0 17-16,-1 0-21 15,2-3-41-15,2 2 2 0,-3 1-25 0,-1-1-137 16,0-7-273-16</inkml:trace>
  <inkml:trace contextRef="#ctx0" brushRef="#br0" timeOffset="81720.1144">18264 4810 675 0,'0'0'0'0,"-5"0"251"16,-1 4-199-16,-1 7-20 0,-3 2 16 0,2-2-4 15,-1 1-10-15,-2-3 4 16,0-4 5-16,-1 0-3 0,-2-3 11 16,-2-2-3-16,2 0-10 15,-2-7-7-15,1-3-3 0,-1 0-12 0,4-1 4 16,0-4 1-1,6 3-8-15,1-4-8 0,3-1 5 0,2-1-6 16,5-5-1-16,5-3 4 0,4-3-5 0,3 0-3 16,2-3 2-1,2 3 5-15,-2 1-7 0,1 3 2 0,-4 6 6 16,-4 4-2-16,-2 6 2 15,-3 6-3-15,-3 3-5 0,1 8 2 16,0 12 3-16,-4 13-6 16,-1 10 4-16,-3 13 17 0,-6 5-11 0,-2 0-3 15,-2-1 1-15,-4-5-6 16,-1-6 0-16,0-6 8 0,-3-3-8 15,-1-7 0-15,1-2 5 0,-3-5-8 0,-1-6 6 16,0 2 3-16,-1-3-8 16,4-2 2-16,-2-3 1 0,2-3-2 15,3-4 0-15,0-2 1 16,1-5-3-16,1-2 5 0,1-6 0 0,-1-6-5 15,2-3 5 1,1-4-1-16,-2-2-2 0,1-4 2 0,4-1 1 16,0 3-4-16,2-1 3 15,3 6-5-15,1 6-29 0,2 6 10 16,3 7-19-16,2 1-64 0,6 4-26 0,2 8 38 15,3 2-65-15,0 1-104 16,-1 2-164-16</inkml:trace>
  <inkml:trace contextRef="#ctx0" brushRef="#br0" timeOffset="83070.1163">18289 5034 883 0,'0'-2'0'0,"0"-1"250"0,2 1-147 15,-2 2-33-15,0 5-32 0,-5 7-26 0,-1 10 4 16,-3 4 10-16,-2 1-3 16,2-1-8-16,-1-4-2 0,0-3 7 15,2-2-5-15,-2-2-2 16,6-5-1-16,-1-3-3 0,2-2 7 0,1-4-5 15,2 0-9-15,0-1-2 16,0 0 0-16,0 0 6 0,0-4-8 16,7-6 4-16,0-5-3 15,6 0 0-15,2-7 0 0,0 0 1 0,4-3 0 16,0-4-3-16,6 0 4 0,0-2-2 15,1-1 0-15,0 7 0 16,-6 3-4-16,-1 6 10 0,-3 9-6 0,-2 6-5 16,-2 1 8-1,-3 9-4-15,-2 9-5 0,-2 6 10 0,-2 3-2 16,-3 3-1-16,-2-1 0 15,-3-3 4-15,-1-2-6 0,0-5 4 16,3 1 3-16,-1-8-9 0,2-1 8 0,2-1-6 16,2-3-1-16,4-1 3 15,1-1 0-15,-1-2 0 0,6-2-5 16,2-1 0-16,2 0 3 15,1-5 3-15,0-6-1 0,2-4 0 0,2-5 0 16,3-2 1-16,0-8-1 16,0-5 0-16,0-4 1 0,1-6-1 15,2-6 0-15,0-5 5 16,-1-3-5-16,0-2 0 0,-4 2 0 0,-1 6 0 15,-5 7-1-15,-5 10 1 0,-1 10 0 16,-5 9 0-16,-4 8 18 16,-1 3-14-16,0 6 8 0,0 4-6 0,-3 14-12 15,-8 14 12 1,-6 17 1-16,-8 15-3 0,-1 13 7 0,-7 9-5 15,-4 9-6-15,-2 7 0 16,-1 1 14-16,0-3-15 0,4-5 2 16,2-6 6-16,1-9-10 15,7-8 4-15,4-10-2 0,1-9-21 0,8-8 2 16,1-7-10-16,7-6-5 0,1-5-6 15,2-8 2-15,2-4-20 16,2-6 25-16,6-6-10 0,3-3-10 0,4-1 34 16,2-10 12-16,-1-2 0 15,4-8 14-15,4-3-2 0,-2-8 0 16,3-7 10-16,0-4-3 15,-2-7-6-15,1-4 2 0,0-6 2 0,-2-3-9 16,-4-3 0-16,-4-4 9 0,-4 2 1 16,-6-2 4-16,-4 10-6 15,-6 11 0-15,-5 8 16 0,-1 15 5 0,0 8 1 16,0 8-3-1,6 4-19-15,0 4-11 0,6 1 6 0,0 1 1 16,0 0-7-16,0 0 0 16,0 0 1-16,1 0-8 0,1 0 14 15,2 3-8-15,4 1-10 16,2-4 16-16,3 1-2 0,4-1 0 0,4-1-1 15,3-5 1-15,2-4 0 0,-1-2 0 16,3 0 0-16,-4-5 0 16,2-2-2-16,-3 0 4 0,-3-1-3 0,-3-2 2 15,-3 2 4-15,-4 5-6 16,-1-1 2-16,-6 6 21 0,2 2-12 15,-5 1 3-15,1 5 0 16,-1 0-9-16,0-1 8 0,0 3-9 0,0 0-2 16,0 0 2-1,0 0-1-15,0 5-4 0,-4 7-4 0,-1 8 3 16,-3 4 2-16,0 2 2 0,3-3 5 0,0 0-7 15,2-3 2 1,3-5-5-16,-1-1 3 0,1-4 2 0,0 1-1 16,1-1-1-16,1 2 2 15,-1 2-1-15,3 0 0 0,-4 0 0 16,1 0 4-16,1-1-7 15,1-3 6-15,2-1-3 0,-1-2 0 0,1-6-4 16,-1 3 4-16,0-3 0 0,1-1 1 16,2 0 3-16,-2-1-7 15,1-4 4-15,-2 5-2 0,-1-2-3 0,1 1-4 16,-3 1-4-16,-1 0-27 15,1 0 4-15,-1 0-7 0,0 0-13 16,1 0-2-16,-1 3-8 16,0 1-86-16,0-4-120 0,0 0-286 0</inkml:trace>
  <inkml:trace contextRef="#ctx0" brushRef="#br0" timeOffset="85220.1193">19321 4940 637 0,'2'-9'0'16,"3"1"206"-16,-1-2-94 15,-1-1-44-15,0 1-18 0,-1 0 0 0,-2-1-4 16,0 0-3-16,0 0-1 15,-2 0 2-15,-3 0-5 0,-3 3 1 16,-3 2-1-16,0 5-9 0,-7 1-5 0,0 11-4 16,-3 7-10-16,-2 6-10 15,2 5 6-15,1 2-6 0,-1 3 1 16,4-5-1-16,4-1 1 15,5-7-4-15,4-4 4 0,1-2-2 0,3-4 0 16,0-3 0 0,4 0 0-16,3 0 0 0,1-5-1 0,3-1 2 15,4-1-2-15,1-1-9 16,-2-3 10-16,4-7-21 0,-2-2 20 15,3 0-10-15,-4-5-8 0,-1-1 17 0,-1-2-5 16,0-3 4-16,0-1 6 16,-2 3 0-16,-1-1-4 0,0 3 2 15,-7 6-2-15,2 8-3 16,-5 1 8-16,0 4 0 0,-3 6-5 0,-4 7 2 15,-3 8 1-15,-1 4-3 16,1-1 2-16,3 0 0 0,3-4-2 16,0-6 2-16,1-2-5 15,3-4 2-15,0-4 3 0,4 1 3 0,-1-2-8 16,5-3 5-16,1 0 2 0,3-3-3 15,3-9 0-15,0 1 8 16,0-4-9-16,1-1 0 0,-3 1 3 0,1-1-4 16,1-2 1-1,-3 3 3-15,1-5-4 0,0 4-1 0,0 0 3 16,0 3 0-16,-4 3-5 15,0 3 4-15,-2 6-9 0,0 1 10 16,1 8 0-16,-1 4-11 0,1 5 15 0,-2 5-4 16,1 5 0-16,-1 1-2 15,-3 1 6-15,0-2-8 0,-3-4 7 16,-7 0 0-16,0-4-4 15,-5-1 2-15,0 0 10 0,-1-4-10 0,-1-3 3 16,3-1-3-16,-2-3 0 16,4-5 1-16,3-1 2 0,2-1-8 15,2 0 5-15,2 0 0 16,0 0-2-16,4-6 0 0,4 1 1 0,4-5-6 15,2-1 8-15,3 1-3 0,0-5-2 16,5-2 6-16,2-2-2 16,3-5-4-16,6-5 6 0,-1-3 0 0,-1-5-3 15,2-5 0 1,-1-5 6-16,3-6 0 0,-1-5-3 0,-4 0-2 15,-1-2 1-15,-1-1-1 16,-1 7 0-16,-6 6-2 0,-5 9 2 16,-6 13 2-16,-7 11-5 15,1 6 4-15,-3 8 21 0,-1 1-10 0,0 5 4 16,-12 15-16-16,-5 15-2 0,-7 13 2 15,-4 14 3-15,0 7-5 16,-3 2 1-16,2 2 1 0,0-5 0 0,5-8 0 16,4-6-2-16,8-11-1 15,5-8 4-15,3-4 0 0,4-5-2 16,0-7-4-16,0-2 5 15,7-2-2-15,0-6-12 0,0-1 6 0,2-4-8 16,1-3 9-16,2-1-1 0,-1-1-10 16,5-9 17-16,-1 0 0 15,3-6-9-15,0-3 11 0,1-2-2 0,1-6 0 16,-2-3 0-1,1-1 0-15,-2-5 0 0,-5 0 0 0,-2 2 1 16,-3 3-1-16,-6 7 0 16,1 11 2-16,-2 8-3 0,0 1 2 15,0 4 2-15,0 0-4 16,0 4 1-16,0 4-3 0,0 5 0 0,2 3 3 15,-2 2 0-15,-2 2 1 0,-1 2-2 16,-1 5-1-16,1 2-6 16,-1-1 1-16,2 1 0 0,-1-2 4 0,1-5 2 15,1 2 0-15,1-5-3 16,0-4 7-16,4-3-4 0,0-3-3 15,2-3 7-15,2-1-4 16,1-1-6-16,0-4 1 0,1 0-15 0,2-3-10 16,0-5 11-1,2-1 2-15,-1-2-4 0,-2-3 11 0,2 1 2 16,-4-4 3-16,0-3 12 0,-1-1-6 0,1-5 0 15,1-2 0 1,1 1 1-16,1 2-1 0,-2 4 0 0,-5 6 2 16,0 7-3-16,-3 3 2 15,-2 5 7-15,0 0-9 0,0 8 2 16,-5 9 23-16,-4 6-11 15,-1 1-4-15,1 4-7 0,3-6-4 0,0-2 4 16,3-2 0-16,2-6-2 0,0 0 0 16,1-4 1-16,0-1-1 15,0-2-2-15,2-1 0 0,3-3-1 0,4-1 2 16,0 0-9-16,4 0-7 15,0-1 4-15,2-3 5 0,-1-4-36 16,-1-1 32-16,3-1 1 16,-3-3-21-16,2-2-4 0,-2-2 7 0,-3-1 15 15,-2-5 15 1,1 2 3-16,0-3-8 0,0-3 8 0,0 1-3 15,0 0-1-15,-2 1 0 0,-1 8 3 0,-2 8 2 16,-3 4 10 0,0 5-6-16,-1 7-5 0,0 6 10 0,-4 9 8 15,-2 6-14-15,-2 1-2 16,-2 0-1-16,1 0-8 0,-1-5 6 15,2-2 0-15,0-2-3 16,4-3 0-16,1-2 6 0,2 0-6 0,1-2-3 16,0-1 3-16,3 2 0 15,5-6 0-15,2 2 1 0,4-3-2 16,0-3-23-16,1-1-35 0,2-3-45 0,-1 0-87 15,1-5-136-15</inkml:trace>
  <inkml:trace contextRef="#ctx0" brushRef="#br0" timeOffset="86330.1208">20678 4833 800 0,'-3'-3'0'16,"-1"1"221"-16,-2 0-142 15,0 2-21-15,-2 0-12 0,-4 8-16 16,-2 5-3-16,-2 6-8 16,-3 5-5-16,-1 4-1 0,1 5-9 0,0 1 3 15,1-2-4-15,5-1-5 16,1-4 4-16,5-4 2 0,3-2-13 15,3-6 8-15,1 0-10 0,3-6-5 0,5 0 12 16,0-5 4-16,4-1 0 16,0-3-2-16,2 0 1 0,3-4-4 15,0-4 8-15,1-4-3 16,5 0 0-16,0-5-2 0,0-2 3 0,1-4 0 15,-1-3 0 1,2-5 4-16,-2-3-3 0,0-6 5 0,-1-3-2 16,0-5 1-16,2-5 2 15,-1-1-6-15,2-1-4 0,-4 5 4 16,-2 6 7-16,-6 13-13 0,-4 11 8 0,-6 13 27 15,-2 5 9-15,-1 2-14 16,-4 6-14-16,-9 12-8 0,-5 10-1 16,-6 13 1-16,0 6-6 15,-1 1 4-15,3 3-1 0,0-3-1 0,2-5 3 16,5-1 0-16,1-7-6 15,3-5 4-15,4-1 1 0,2-4-4 16,2-6-5-16,1 0-5 0,2-6-15 0,0-1 10 16,3-3-9-16,1-2-3 15,1-3 7-15,4-1 3 0,0-3-11 16,3-1 4-16,2-1-10 15,0-4-2-15,1-5 3 0,0 3 1 0,-1-7 4 16,2 0 25 0,-2-1 6-16,0-5-2 0,1-2 2 0,-2 0 4 15,1-1-10-15,-2 1 7 16,-3 4-1-16,-3 7-1 0,-5 5 0 15,-1 7 29-15,0 3-9 0,-3 8-4 0,-5 10 7 16,-2 4-7-16,-1 1-3 16,0 3-4-16,2-2-3 0,3-5 3 15,-1-3-4-15,3-2 0 16,2-3 7-16,1-2-3 0,1-1-6 0,1-4 4 15,1-1-5-15,5-3-4 16,-2-3 4-16,4 1 2 0,1-1-6 16,2 0 1-16,3-5 1 0,1-5 0 0,0-2-4 15,2 0 3-15,0-3-4 16,0-6 10-16,-1 1-8 0,0-2 0 15,-2-4 6-15,0 2-2 16,1 2-11-16,-6 3 11 0,-3 6-1 0,-2 4 0 16,-5 4 0-1,0 5 1-15,0 0-2 0,-2 2 2 0,-4 9 15 16,-1 7-16-16,-4 3 0 15,0 5 14-15,0 0-17 0,1-4 6 16,4 2 3-16,1-6-7 0,2 0 2 0,1-3 0 16,2-3-1-16,0-3-2 15,0-1 5-15,4-3-6 0,0-2 3 16,2-2 3-16,1 1-6 15,4-2 5-15,-1-2-1 0,4-3-2 0,3-4-4 16,-3-1-5-16,3-3-4 16,-1-1 10-16,0-2-6 0,0-1 0 15,-2-4 10-15,2-2 0 16,-1-1-11-16,-1-1 15 0,-2 4-2 0,-2 3-4 15,-3 4 0-15,-2 8 4 0,-3 5-4 16,-2 1 4-16,0 5 8 16,-2 8 7-16,-4 6 5 0,-2 7-12 0,-2 2-7 15,1 0 6 1,2-2-5-16,-1-3-8 0,2-2 8 0,2-2-1 15,3-2-4-15,1-2-57 16,1-1-19-16,-1-5-61 0,6-3-83 16,1-2-61-16</inkml:trace>
  <inkml:trace contextRef="#ctx0" brushRef="#br0" timeOffset="86660.1213">21459 5066 598 0,'16'-16'0'0,"1"0"248"0,-5-1-134 16,1-2-55-16,-3 2-6 15,-3 0-1-15,-2 1-5 0,-3 2-7 0,-1 5-4 16,-1 1-10-16,0 4-8 0,-3 2 3 16,-4 2-3-16,-4 5-12 15,-3 6-1-15,-5 7 6 0,0 8-2 0,0 3-6 16,0 0 6-1,4 3-8-15,0-4-2 0,4-3 2 0,3 0 6 16,4-2-10-16,2-4 6 16,2-1 0-16,0-4-4 0,2-4 0 15,3 0 5-15,2-2-8 16,3-4 6-16,3-1 2 0,1-3-8 0,4 0 6 15,2-3-5-15,2-3-55 0,-3-2-6 16,0 0-20-16,-1-4-51 16,-4-5-56-16,0-1-191 0</inkml:trace>
  <inkml:trace contextRef="#ctx0" brushRef="#br0" timeOffset="86860.1216">21027 4703 548 0,'21'-7'0'16,"2"-1"207"-16,2-1-127 15,2 1-22-15,1-2 3 0,-2 2-31 16,-1 1-22-16,-3 1-7 15,-4 0-2-15,-4 2-101 0,-8-1-122 0,-6-2-130 16</inkml:trace>
  <inkml:trace contextRef="#ctx0" brushRef="#br0" timeOffset="87090.1219">20137 4664 862 0,'24'-8'0'0,"3"-3"195"0,5 1-133 0,0 5-34 15,5 0-28-15,1 3 0 16,-1 2 0-16,1-2-104 0,0-1-43 15,-6 1-172-15</inkml:trace>
  <inkml:trace contextRef="#ctx0" brushRef="#br0" timeOffset="88110.1233">21347 3300 412 0,'-10'-3'0'0,"3"3"158"0,3-1-61 16,1 0-11-1,2 1 23-15,1-1 4 0,0-2-37 0,1 0-6 16,4-3-21-16,5 1-6 15,6 0 4-15,4 0 7 0,2 5-19 16,4 0-26-16,2 3-8 0,2 2 5 0,4 3-4 16,0 0-4-16,-2-2 2 15,-1-1-1-15,-4-2-96 0,-7-2 23 16,-3 0-36-16,-6 1-72 15,-4-2-75-15,-6 0-155 0</inkml:trace>
  <inkml:trace contextRef="#ctx0" brushRef="#br0" timeOffset="90440.1266">22095 4668 890 0,'3'-8'0'0,"-2"2"255"0,-1 1-175 15,2 5-20-15,-2-1-8 16,0 1-13-16,0 1-22 0,-2 12-14 0,-2 10 8 15,-4 12 18-15,-3 6-11 16,-1 4-1-16,0-1-5 0,0-4-3 16,-1-5 6-16,0-1-9 0,4-5-6 0,0-5 0 15,2-4 6-15,1-2-8 16,3-5 4-16,-2-1 0 0,2-3-4 15,2-3 4-15,-2-1-1 16,3-3-1-16,-1 0-8 0,0-1-5 0,1-1 2 16,0 0 10-1,-2-4 2-15,2-2-2 0,0-7-7 0,2-3 5 16,-1-1 1-16,3-6 3 15,5-3-1-15,3-4 0 0,4-5 0 16,0-5 0-16,1-4-6 0,4-2 9 0,1-3-2 16,2 4-2-16,1 2 1 15,-3 8-3-15,-2 6 0 0,0 9 6 16,-1 8 0-16,0 4-2 15,1 6 7-15,-2 3-3 0,-1 7-5 0,-4 3 0 16,-3 8 7-16,-3 1-7 16,-5 6 0-16,-2 2 5 0,0 0-6 15,-8-1 2-15,-2 0 5 16,-3-4-6-16,-2-2 0 0,-3-1 7 0,-3-3-4 15,2-2-3-15,1 0 0 0,3-6 0 16,6-1-2-16,1-3-2 16,1-1-6-16,4-3 0 0,0 1-1 0,3-2-7 15,0 0 7 1,0 0-10-16,0 0-7 0,4-4 12 0,3 1 1 15,3 0-3-15,-1 0 11 16,1 3 2-16,3 0-4 0,0 0 7 16,-2 0 1-16,0 5-3 0,-1 5 7 0,-3 3-4 15,-1 4-2-15,-1 1 6 16,-3 4-2-16,-1 0-2 0,-1-4 2 15,-4 3 3-15,-3-2-2 16,-3-3 9-16,-1 2-1 0,-2-4-2 0,-1 0 8 16,-2-1 0-16,-2-3-1 15,-1 0 8-15,-1-1-11 0,-1 0-2 16,-1-3 0-16,1-1-3 15,2-2-7-15,0-3 0 0,3 0 9 0,5 0-8 16,-1-1 2-16,5-3 1 0,-2-3-8 16,1-2 8-16,4 1-6 15,-1-3-10-15,3 1-5 0,2-4-20 0,0-1-31 16,0-3-14-1,7 1-38-15,0 1-95 0,3-1-182 0</inkml:trace>
  <inkml:trace contextRef="#ctx0" brushRef="#br0" timeOffset="90970.1273">22631 4718 785 0,'9'-25'0'16,"-2"3"279"-16,-3 0-164 0,-2 4-27 0,-2 4-13 16,-2 0-10-16,-2 4-23 0,-1 3-1 15,-4 3-7-15,0 4-11 16,-6 0-13-16,-1 7 0 0,-3 9-7 0,0 4-6 15,1 2 6 1,0 2-2-16,5 1-1 0,0-1 5 0,5 2-8 16,2-2 0-16,2-4 4 15,1 0-2-15,3-2-10 0,0-2 5 16,1 0-1-16,5-1-5 15,3-3 5-15,-2 3-8 0,1-1-2 0,1 0 5 16,1-2 6-16,0 3-4 0,1-1 7 16,0 3 5-16,1-1-4 15,-4 2-1-15,-1 0-1 0,-1 0 1 0,-1-1 6 16,-2 0-3-16,-3 0 0 15,0-1 0-15,-2-2 3 0,-3-1-5 16,-2-5 4-16,-3-1 5 16,-1 2 2-16,-2-4 9 0,-3 1-5 0,0-2-3 15,-1-3 1 1,1 2-2-16,0-2-7 0,1-1 3 0,-1 0-6 15,4 0 0-15,1 0 2 0,0-2 1 0,2-5-4 16,1 2-25 0,1-2 3-16,1-2-14 0,4-2-16 0,1 1-19 15,0-5-34-15,1 0-20 16,4-1-44-16,3-3-190 0</inkml:trace>
  <inkml:trace contextRef="#ctx0" brushRef="#br0" timeOffset="91510.1281">22952 4691 891 0,'0'-13'0'0,"0"-1"260"16,-2 2-182-1,-1 5-20-15,-1-1-18 0,0 4-9 0,-4 3-7 16,-3 1-9-16,-3 0 4 0,-3 10-17 0,-3 4 1 16,2 0 6-1,-2 4-7-15,4-1-3 0,1-2 2 0,3 1 6 16,2-1-9-16,4 0 3 15,2 1 0-15,0-3-2 0,4 1 1 16,0-2 0-16,0 0 0 16,4-3-1-16,2-1 2 0,1 0-2 0,3-1 1 15,2-1 0-15,1 0 0 16,1-3 0-16,1 2 1 0,-3 1-1 15,0 2 0-15,0 4 1 0,-2-1-1 0,3 2 0 16,-3 2 2-16,-1 2-3 16,-2-2 2-16,-5 1 2 0,1-1-5 15,-3 1 4-15,0 1 17 16,-4 0-1-16,-2-1 1 0,-3 2 0 0,-1-2-3 15,-4 0-1 1,0 1-2-16,0-3-9 0,-2-1 2 0,0 0-3 16,3 0-2-16,-2-3 6 0,1-3-6 0,-2 0-2 15,-1-3 2 1,-1-3 1-16,0-1-3 0,0 0 2 0,2-3 3 15,0-1-6-15,-1 0 3 16,5 0-2-16,-4-3-30 0,2-1 0 16,4-1-19-16,-2 1-29 15,0-3-13-15,2 1-23 0,-1-4-86 0,-1-1-195 16</inkml:trace>
  <inkml:trace contextRef="#ctx0" brushRef="#br0" timeOffset="97110.1359">17154 7732 678 0,'-3'-32'0'16,"1"3"161"-16,-2 3-92 0,0 9-19 15,0 3-4-15,-1 7 4 16,2 3-3-16,1 3-14 0,-4 1-4 0,4 1-11 15,-1 10 0 1,-2 8-1-16,-1 11-3 0,-1 13 6 0,0 12 8 16,1 11-11-16,0 9 4 0,2 9 2 0,4 11-3 15,0 9-7 1,0 9 6-16,0 6 0 0,-2 1 3 0,-1 4-2 15,0-3-5-15,0 1 2 16,1 1 1-16,1 2 0 0,0-4-6 16,-1-2 3-16,2-7-10 15,0-3-2-15,0 1 5 0,-1-3-4 0,-2 0-5 16,0-1 2-16,-2-6 3 15,-1-4-5-15,-1-3 2 0,-2-4 10 16,1-5-14-16,-1-4 6 0,0-10 1 0,0-7-5 16,-1-7 2-16,1-11 1 15,0-7-2-15,3-7 0 0,0-10 0 16,1-4-34-16,1-8-1 15,-3-6-19-15,2-2-37 0,-2-2-17 0,-2-12-19 16,-1-2-43 0,0-3-77-16,-1-1-59 0</inkml:trace>
  <inkml:trace contextRef="#ctx0" brushRef="#br0" timeOffset="97560.1365">16735 10508 891 0,'0'-1'0'0,"0"1"166"15,0 0-95-15,0 0-19 16,0 7-11-16,1 5-5 0,4 7-4 15,2 8-13-15,3 8-2 16,1 4-2-16,2 8-1 0,3 0 2 0,-2-3-13 16,3-2-2-1,-2-5 2-15,3-4 2 0,-4-3-7 0,1-4 4 16,-4-6 6-16,0-3 6 15,-1-2 6-15,-3-4-4 0,0 3 2 16,-2-8-1-16,1-1-4 0,-3-2-3 0,-1-3 4 16,0 0-2-16,3-6 0 15,3-6 4-15,2-15 0 0,3-10-3 16,5-13 0-16,2-6-3 15,4-3 0-15,-2-5 3 0,1-4-4 0,-2-2-10 16,-1-3 2-16,0-1 4 16,-1 8-6-16,-3 9 2 0,0 11 1 15,-2 14-2-15,-5 8-2 16,2 9 1-16,-2 6-66 0,-4 4 11 0,1 4-41 15,-3 1-67-15,-3 5-22 0,0 5-137 16</inkml:trace>
  <inkml:trace contextRef="#ctx0" brushRef="#br0" timeOffset="100720.141">1519 9182 651 0,'-4'0'0'0,"1"0"137"0,-1 0-52 16,3 0-4-1,-3 0-32-15,3-1-9 0,0-1 5 0,-1 2-15 16,2-2 2-16,-2 1-1 15,2-1-10-15,0 2-5 0,0 0-7 16,7-5-6-16,4-7 1 16,6-5-3-16,9-9 4 0,10-7-2 0,6-7 0 15,9-5 2-15,3-5 2 0,0-7 2 16,4-1 1-16,1-1-2 15,3-3-4-15,0 2 4 0,1-4-1 0,1-6-6 16,2 3 8-16,3-3-7 16,6-5 0-16,5-1 7 0,-2-1-2 15,1 0-3-15,-2 3 4 16,-5 5-4-16,-2 1-3 0,-7 5 6 0,-4 2 0 15,-5 5-4 1,-4 4 12-16,0 6-4 0,-9 6-6 0,-5 6 2 16,-6 6-3-16,-8 6-3 0,-4 6 5 0,-6 3-3 15,-4 5-2 1,-2 2 2-16,-3 2-3 0,-3 3 0 0,0-1 0 15,0 2 1-15,0 0-1 16,0 0 0-16,0 0 3 0,0-1-4 16,-1-1 2-16,-3-2-1 15,-2 0 0-15,3 2 0 0,-4-3-1 0,1 1-1 16,-2-2 4-16,1 0-4 0,-3-1-8 15,-1-3 5-15,-2 1 1 16,-1 0-5-16,-1-1 8 0,-1 1-4 0,-1 1 2 16,-3 4-13-16,0 0 7 15,1 4 0-15,1 0 12 0,1 0-6 16,2 0 0-16,1 3 6 15,1-2-4-15,3 1 0 0,2-2 2 0,4 0 0 16,3 0 0 0,0 0 0-16,1 0 0 0,0 0-2 0,5 0-6 15,7-2 6-15,8-2-1 0,5-4 4 0,5-2 3 16,3-3-5-1,1-2 0-15,-5 2 5 0,-1-1-7 0,-5 4 4 16,-6 0 2-16,-4 3-7 16,-2 2 3-16,-6 3 0 0,-1 2 0 15,1 0 0-15,-1 2 3 16,-1 3-6-16,3 5 0 0,-4 0 3 0,0 3 0 15,-1 1-2-15,-1 2 5 16,0 5-6-16,-4-1 3 0,-2 6 0 16,-2 3 0-16,-2 0-1 0,-3 2 1 0,4 1 0 15,-2 2 1-15,3 1-1 16,0-2 0-16,1 3-46 0,0 5-10 15,2 4-47-15,0 9-22 16,-2 0-111-16,1-3-302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1:02:47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13359 7737 415 0,'-12'-19'0'0,"-1"-2"162"0,-3-2-99 0,-1 1-2 15,-3 1-5 1,-4-2 21-16,1 3-37 0,-1 0 4 0,0 2-8 16,-1 0-12-16,0 1-3 15,-1 2-9-15,0-2-3 0,-2 1 1 16,1 1 1-16,1-2 6 0,0 2-5 0,0 2-8 15,-1-1 10-15,1 3 2 16,-3-1-1-16,0 3 7 0,-4 1-5 16,0 2-5-16,-3 2-3 15,0 1 0-15,-2 3-5 0,2 0 2 0,-2 0-3 16,3 0-1-16,1 3-2 15,2 4 0-15,-2-3 3 0,1 3-4 16,0-1 0-16,0-2 1 16,0 2 3-16,-1 0 0 0,0 3-4 0,0-1-1 15,2 5 4-15,1 1 5 0,1 1-7 16,2 1 0-16,2 4 4 15,2 0-3-15,2-1 2 0,1 2-3 0,1-3 0 16,1 1 0 0,3-1 1-16,-2 0-2 0,0 2 2 0,2 0 0 15,-1 3-2-15,0 2 1 16,2 0 0-16,-2 0 0 0,-1 4-2 15,0 0 3-15,0 0-2 16,4 0 2-16,1 0-1 0,2-4-1 0,2 3 2 16,0-1 1-16,2 1-1 0,4-1 2 15,-1 2 0-15,2 1-3 16,2 1 0-16,2-1 1 0,-2-1-1 0,2 1 0 15,3 0 4-15,2 0-4 16,2 0 0-16,0-2 4 0,0-1-3 16,0 1 2-16,0-1-2 15,2 1-2-15,1-1 2 0,1-1 0 0,-1-1-4 16,2 1 6-16,0 2 1 0,1-2-6 15,-1-2 4-15,1-1-2 16,0-3 0-16,2 1 0 0,1 0 0 0,2-2 0 16,0 0 0-1,-1 0 10-15,0-3-12 0,1 0 4 0,-2-1 3 16,1-2-6-16,0 0 2 15,4 2 2-15,-2-5-3 0,1 1 0 16,-1 1 2-16,0-3-2 16,1 1 0-16,-2 0 4 0,2-3-5 0,0-1 2 15,1 1 1-15,2-2-3 0,4-1 2 16,0 1 0-16,4 0 0 15,3-3 2-15,1 3 0 0,1-2-3 0,0 2 0 16,0 0 5-16,0-2-6 16,1 0 2-16,0-2 4 0,1-1-8 15,-2 0 6-15,0-1 9 16,-2-2-13-16,0 1 2 0,-1 0 6 0,0-2-9 15,1 0 4 1,-3 0 0-16,1 0-2 0,-2 2 6 0,0-1-5 16,0-1-2-16,-1-2 2 0,2 2 7 0,-1-2-6 15,-1 2 6 1,0-1-4-16,-4 0 0 0,-2-2 2 0,0-1-1 15,-4-4 3-15,-1 0 6 16,1 0 2-16,-1-5-4 0,3 1-2 16,1-2-4-16,0-2-8 15,1-3 4-15,-2-1 5 0,0-1-9 0,1-1 4 16,-1-1 0-16,-2 0-2 0,0-2 0 15,-1-1 5-15,-2-2 0 16,0 2 4-16,-1-1-2 0,-3 0 0 0,-1-1 0 16,-4 3 3-16,-4-5-6 15,-1 2 4-15,-3 1-2 0,-1-2-6 16,0-1 0-16,0-3 8 15,0 0-10-15,-1-2 4 0,-3 2 2 0,-2 0-5 16,-2 4 0 0,-2 2 2-16,0 4-2 0,-3 5-4 0,0-1 4 15,-3 7-8-15,-2 0-12 0,-4 1-4 0,0 2-7 16,-6 1-2-1,-6 3-14-15,-3 3-54 0,-6 6 24 0,-5 0-57 16,-5 3-175-16,-2-2-198 16</inkml:trace>
  <inkml:trace contextRef="#ctx0" brushRef="#br0" timeOffset="31330.0439">18244 3526 623 0,'0'-9'0'0,"0"2"274"0,-1 2-187 0,-1-2 13 16,2 2-31-1,-1 3-11-15,0-1 9 0,0 3-13 0,1 0 1 16,0 0 1-16,-1 0-19 15,-1 8-29-15,-3 13-13 0,-6 15 10 16,-2 16 7-16,-5 7-1 0,2 0-5 0,-2-3 1 16,5-6-13-16,0-6 10 15,0-3-2-15,4-5-2 0,0-6 0 16,3-6 4-16,0-3-6 15,4-3-10-15,0-2-12 0,0-5-31 0,2-6 2 16,-1-1-10-16,1 1-26 16,0-5 4-16,2 0-31 0,3 0 3 15,0-10 7-15,1-5-27 16,1-2 5-16,0-6 76 0,1-3 49 0,2-7 6 15,2-7 34-15,-1-5 20 0,2-4 17 16,1-4-24-16,-1-2 26 16,-1 1-6-16,-2 3-12 0,0 10-4 0,-4 9-5 15,-2 9-1 1,-1 12-7-16,-3 5 3 0,3 6-15 0,-1 0-21 15,3 7-3-15,1 8 14 16,3 9 16-16,-1 7 0 0,2 5-5 16,-2 6-9-16,-1 2-1 15,0-1-2-15,-2-5-10 0,0-2-4 0,0-6-3 16,2 1 1-16,-2-5-3 0,1-4-25 15,0-2-16-15,-3-6-21 16,2-2-4-16,-2-4-56 0,2-3-86 0,0-5-93 16</inkml:trace>
  <inkml:trace contextRef="#ctx0" brushRef="#br0" timeOffset="31810.0446">18689 3473 657 0,'2'-5'0'0,"-1"3"270"0,-1 2-166 16,-3 5-32-1,-4 11-30-15,-7 9-5 0,-5 9 8 0,-3 6-9 16,-1 0-15-16,1-2 6 16,-4 1-3-16,1-4-9 0,3-2 1 15,1-4-9-15,0-2-6 16,1-1 5-16,3-2-4 0,1-2-4 0,5-7 0 15,3 0 2-15,3-6-77 0,3-3 37 16,2 0-16-16,0-1-25 16,6-5 5-16,3-5 27 0,1-6 11 0,5-7 16 15,3-4 1-15,1-6 2 16,5-5 20-16,0-8 0 0,3-6-2 15,3-8 2-15,0-3 2 16,-1 1 0-16,0 7 20 0,-10 9-3 0,-4 15 10 16,-6 10 5-1,-5 8 9-15,-2 8-2 0,0 6-13 0,-2 11 1 16,0 9 28-16,-2 8-13 0,-2 8-5 0,-3 6-6 15,-3 2-1 1,-1-2-11-16,-1-1-6 0,0-4 1 0,1-1-9 16,1-4-10-16,0-1 4 15,0-4 6-15,1-1-9 0,-1-4 2 16,1-2-4-16,1-3-41 15,1-5 6-15,2-2-14 0,4-3-32 0,1-5 14 16,0-1 5-16,10-6-151 0,1-5 40 16,1-7-26-16</inkml:trace>
  <inkml:trace contextRef="#ctx0" brushRef="#br0" timeOffset="32140.045">18816 3798 425 0,'0'-3'0'0,"0"3"298"0,-3 10-184 0,-6 9-9 15,-2 7-37 1,-1 5-13-16,1 1-12 0,2-1-10 0,-1-3-7 15,3-2-4-15,3-6 3 0,2 0-12 0,2-2 1 16,5-3 0 0,1-1-6-16,3-2 10 0,3-2-6 0,0-3-8 15,2-1 11-15,1-6-3 16,0 0 0-16,0-3-5 0,0-5 4 15,0-6 1-15,-1-4-5 16,-1-5 3-16,-1-3-8 0,-3-4 2 0,-3-4-1 16,-1 1 0-16,-5 2-4 15,-2 6 2-15,-6 5 10 0,-5 4-12 16,0 6 2-16,-4 4 9 0,-1 5-12 0,0 1 3 16,-1 5-3-16,4 7-19 15,2-1-11-15,2 3-15 0,3 2-30 16,1-3-1-16,4 3-25 15,1-2-55-15,0-2-87 0,2-2-90 0</inkml:trace>
  <inkml:trace contextRef="#ctx0" brushRef="#br0" timeOffset="33380.0467">19278 3476 887 0,'0'-5'0'0,"0"5"239"0,0 0-128 15,0 0-45-15,-3 10-45 16,-3 9-8-16,-4 15 21 0,-6 9 5 16,-4 7-13-16,-2 5-11 0,-2-1-7 0,0-2 2 15,2-6-5-15,2-6-4 16,3-5 3-16,3-6-2 0,2-3-3 15,3-3 2-15,3-5 2 16,1-3-3-16,3-5-4 0,2-6-5 0,0-2-19 16,1-2 3-1,4 0-10-15,4-4 14 0,2-7 8 0,1-4-8 16,5-3-10-16,1-6 18 15,0-2 5-15,4-3 0 0,1 0 10 16,-2 1-4-16,-1 5-4 0,-3 7 9 0,-6 8-4 16,-3 5-7-16,-2 3 10 15,2 10-4-15,1 3 0 0,-3 5 3 16,-2 5 12-16,2 0-12 15,-5 0 12-15,-1-3 0 0,0-2 0 0,-5-1 10 16,-1 0 0-16,-4-1-5 16,-3-3-1-16,0 2-10 0,-3-2-9 15,-3-1 4-15,0-3 2 0,-2 0-5 0,-1-1 2 16,2 1-2-16,-2 3-27 15,5-6 22-15,1 0 4 0,7-1-13 16,3-5 13-16,4 0-8 16,2 0 1-16,0 0 9 0,3-3 0 0,3-3-43 15,1-2 42 1,3-1-1-16,4-3-5 0,2-1 9 0,2 2-1 15,2-2-2-15,5-1 2 16,-2 0 0-16,1 0-1 0,1 1 0 16,-4 1-1-16,0 1-2 0,-3-1 6 0,-4 1-1 15,2 0-6-15,-3 2 8 16,-5 1-1-16,2 2-4 0,-4 1 2 15,-2 4 5-15,-3 0 6 16,1 0 3-16,-2 1 0 0,-2 0-1 0,1 1-1 16,-3 8-9-16,0-1-6 15,-1 6 4-15,-3 2 11 0,3 1-17 16,-2 0 7-16,1 2 1 15,1-1-8-15,2-1 8 0,0-1-4 0,3-3-5 16,0-1 10-16,3-1-8 0,2-2 0 16,2-2 6-16,1-1-4 15,2-2 0-15,4-1 2 0,3-2 5 0,3-1-8 16,1-3 4-1,1-6 16-15,1-7-8 0,1-2 3 0,2-4 0 16,0-2-8-16,3-8 10 16,0-5 3-16,1-5-9 0,-1-4 2 15,2-4-6-15,-3-2-7 0,2-6 4 0,-4 0 2 16,-3 3-5-16,-7 6 2 15,-5 10 3-15,-7 11-3 0,-2 8 20 16,-2 7-4-16,0 5-4 16,-2 4 2-16,-2 4-4 0,-3 1-9 0,-6 14 0 15,-4 11-3-15,-4 12-3 16,-3 11 8-16,0 3 0 0,0 3-5 15,2-3 2-15,6-3 1 16,4-6-3-16,5-6 2 0,3-3-2 0,5-5-4 16,-1-2 10-16,8-2-7 0,-1-3-4 15,6-2-6-15,3-3 7 16,4-6-7-16,4-5 11 0,2-3-2 0,3-3-2 15,0-3 9 1,1-6-7-16,-2-6-17 0,1-4 18 0,-1-5-4 16,-4-3-13-16,-2-3 9 15,-4-1 0-15,-5-2-2 0,-5 3 15 16,-5 8-3-16,-3 7 0 15,0 6 0-15,-5 5 4 0,1 4-5 0,-9 7 2 16,0 10-1-16,-2 7 1 0,-4 5 5 16,1 1-5-16,4 1 0 15,0-5 1-15,4 0 0 0,5-1-3 0,2-4 2 16,1-1 2-16,3-2-6 15,-1-1 6-15,2 1-2 0,3-2-2 16,4-2 1-16,1-3-2 16,4-1-5-16,-2-3-2 0,4-5-22 0,1 1-33 15,0-3 5-15,0-7-28 0,-1 0-23 16,-3-7-25-16,-4-4-159 15</inkml:trace>
  <inkml:trace contextRef="#ctx0" brushRef="#br0" timeOffset="33560.047">19372 3664 842 0,'6'-7'0'0,"1"0"209"0,1-2-147 15,-2 1-47-15,1 0-16 16,1 1-11-16,-3 2-95 0,-2 1-272 16</inkml:trace>
  <inkml:trace contextRef="#ctx0" brushRef="#br0" timeOffset="35480.0497">17215 3953 443 0,'-3'2'0'0,"0"-2"198"15,3 0-80-15,0 0-14 0,0 0-33 16,1 0-31-16,2 1-9 15,1 2 29-15,6-1-3 0,0 1-23 0,3 0-9 16,4 0 8 0,2-1-5-16,2 0 2 0,5-2-4 0,2 1-5 15,0-1 2-15,5-2 3 16,-4-1-11-16,-1-3-7 0,-4 1 4 15,-2-1-4-15,-6 3-6 16,-3-1 5-16,-5 2-2 0,-3 1-7 0,-1 0 4 16,-4 1 1-16,0 0-47 0,0 0-25 15,-6 8-31-15,-1 4-78 16,-3-3-118-16,-2-1-291 0</inkml:trace>
  <inkml:trace contextRef="#ctx0" brushRef="#br0" timeOffset="35980.0504">17053 5204 746 0,'15'-5'0'0,"2"2"189"0,0-2-140 16,2 3-17-16,1 0 10 15,2-1-3-15,1 3-13 0,-2 0-15 0,-1 0-1 16,-1 3-7-16,-4-2-6 15,0 2 6-15,-3 0 0 0,-5-1-5 16,-3 2-156-16,-4-1-101 0</inkml:trace>
  <inkml:trace contextRef="#ctx0" brushRef="#br0" timeOffset="36490.0511">18318 4809 1044 0,'6'-27'0'0,"-2"-2"106"0,-3 0-73 15,-1 5-7-15,-6 3 5 16,-5 5-2-16,-5 7-12 0,-6 5-7 16,-5 4 7-16,-4 9 9 0,-1 10-4 0,2 6-1 15,7 4-16-15,4 3-2 16,10 0 1-16,5 2-3 0,4-1-2 15,7-2 2-15,4 2 3 16,2-3-7-16,3 1 4 0,1 2-1 0,-1-1 0 16,1-4 6-1,-5 0-6-15,-1-1 0 0,-5-6-2 0,-1 3 2 16,-5-4 2-16,0-2 1 15,-5-1-6-15,-3-3 6 0,-1-3-3 0,-3 1 0 16,-3-4 7-16,-2-1-7 0,-2-3 3 16,-3-4-4-16,-2-1 2 15,-3-5 6-15,-4-8-9 0,0-3 4 16,0-3 0-16,1-5-3 15,5 0 2-15,4-2 7 0,4-2-10 0,7 1 4 16,2 2 3-16,5 2-7 16,3 6 3-16,0 8-2 0,6 5-62 15,4 5-13-15,0 3-20 0,2 6-42 0,3 3-24 16,-2 6-173-16</inkml:trace>
  <inkml:trace contextRef="#ctx0" brushRef="#br0" timeOffset="38080.0533">18582 4824 723 0,'14'-32'0'0,"-5"6"170"16,-2 6-104-16,-2 11 5 0,-5 4 19 0,1 5-19 16,-1 2-38-16,-6 16-29 15,-6 10 26-15,-6 13 9 0,0 6 2 16,-2 2-10-16,1 3-10 0,3-4-15 0,-1-2 4 15,4 0-8-15,-1-8-4 16,2-3 4-16,3-4-3 0,2-7-9 16,0-7 3-16,4-2-11 15,1-6-13-15,-1-6 13 0,2 2-12 0,-1-5-10 16,1 0 19-1,0-5-4-15,0-6-42 0,1-5 14 0,1-5 4 16,2-2 7-16,2-5 24 16,0-1 3-16,4-1 2 0,2 2 13 15,-2 5 0-15,-1 7 0 0,1 5 0 0,0 5 26 16,5 3-17-16,0-1 6 15,6 3-5-15,0-1 0 0,2-1 0 16,2 2-10-16,-1-1 0 16,2 1 5-16,0 1-7 0,1 0-21 0,-2 0 4 15,-1 7-14-15,-2 0-18 16,-1 1-30-16,-3 2 11 0,-4-3 34 15,-2-2-1-15,-7-1 23 16,-1-4 11-16,-2 0 6 0,-1 0 30 0,-4-1 76 16,0-5-43-16,-6 2-8 0,-1-1 2 15,-2 4-1-15,-1 1-24 16,-1 5-12-16,-1 5-4 0,-1 5-8 0,1 3-10 15,4 2 9 1,-3 0-8-16,7 2-4 0,0-3 4 0,6-2-1 16,2 0-2-16,0-5-2 15,5-3 4-15,2-1-2 0,2-3 2 16,3-1 2-16,1-4-4 0,4 0-9 0,1-3 1 15,-1-5-17-15,1-2 4 16,0-1-5-16,-2-3-2 0,-2-3 22 16,-1-3 1-16,1 1-1 15,-3 1 5-15,-1 5-2 0,-6 3 0 0,-1 6 8 16,-3 4-2-16,0 0-2 15,0 8 0-15,-3 8 28 0,-3 7-16 16,1 1 0-16,-1 1-8 16,2 0-3-16,3-5 11 0,1 1 0 0,0-5-4 15,1-3 4-15,5-5-9 0,1 0 4 16,4-5 5-16,1-3 0 15,4 0-2-15,4-2 1 0,1-8-7 0,1-3-5 16,1-8 2 0,-4 1 7-16,2-6-8 0,-3-5 0 0,2 0 7 15,-3-6-4-15,1-1 2 16,0-4-2-16,-1-4-1 0,1-2 2 15,-1-4-6-15,1 2 0 16,-2 2 4-16,-2 9 0 0,-5 10-4 0,-5 9 4 16,1 11 4-16,-5 4-2 0,0 5 8 15,0 3-7-15,-3 12-10 16,-6 10 10-16,-6 12 18 0,-3 7-8 0,0-1-1 15,-1 6-3-15,-2-3-5 16,3 0 0-16,0 0-7 0,6-3 2 16,0-4 0-16,5-5 3 15,0-5-8-15,5-5 5 0,2-2-2 0,0-5-1 16,5-5-10-16,2-2-1 0,1-3-12 15,3-2 6-15,4-3-9 16,0-2-15-16,2-3 1 0,2-4 0 0,0-5-8 16,-1-3 28-1,2-3 8-15,-3-3-1 0,2-2 15 0,0-5 0 16,-2 0 0-16,-2-1 4 15,-2 7-3-15,-6 5-1 0,-2 8 0 16,-4 6 19-16,-1 3 12 16,-2 3 3-16,-3 9-26 0,-5 5 6 0,1 5 13 15,0 4-9-15,0-2-5 0,1 1-1 0,2-1-1 16,2-3-10-1,1-4 7-15,3 0-8 0,0-2 0 0,0-5 0 16,1-2 0-16,4 1-3 16,0-2 6-16,1-3-2 0,5 1-2 15,-4-2-15-15,5-3 2 16,2 0-19-16,0-3 13 0,0-4 2 0,4-2-22 15,-2-4 20 1,2-3-2-16,-1-4 1 0,1-4-1 0,-2-3-9 16,0 3-7-16,-3 3 31 0,-4 6 10 0,-3 7-6 15,-3 1 6 1,-1 7 28-16,-1 0-18 0,-1 0 6 0,-1 7-4 15,-4 2 8-15,-2 7-9 16,0 1-5-16,-1 4-10 0,1-2 2 0,2-1 7 16,1 0-9-1,1-3 2-15,1-2-1 0,2-1-1 0,0-4 1 16,6 1 0-16,2-4 0 0,2-1 1 15,4 1 4-15,2-2-10 16,2-2 10-16,0-1-8 0,-3-1-3 0,0-7 10 16,-2-1-6-16,-2-1 4 15,-3-5 20-15,-5-2 15 0,1-4-9 16,-4 1-2-16,0 0-7 15,0 2-10-15,0 1 7 0,-5 5-8 0,1-1-7 16,-4 3 8 0,1 4-8-16,-1 3-2 0,-2 0 2 0,1 3 0 15,1 0-1-15,0 1-27 0,2 4-5 0,2 0-16 16,0-1 5-1,3 4-17-15,1-3-79 0,1 2-19 0,4-2-45 16,5-1-116-16</inkml:trace>
  <inkml:trace contextRef="#ctx0" brushRef="#br0" timeOffset="39480.0553">19741 5158 351 0,'10'-1'0'0,"-2"-1"259"16,-3 2-169-16,-3 6-35 0,-1 5 53 16,-1 3-43-16,0 4-24 0,-2 2-4 0,-1-2-5 15,1 1 6-15,1-1-7 16,-4-4-6-16,2-1-9 0,1-4-3 15,-3-4 9-15,3-2-1 16,-2-2 1-16,0 2 0 0,0-3-7 0,3 0-10 16,-1 0 3-1,1 0-6-15,1-2-4 0,0-3 4 0,2-1-6 16,4-4-27-16,2-3 23 0,3-1-7 0,1-4-8 15,5-1 13 1,0-4 1-16,3 0-10 0,1 0 13 0,-2 5-8 16,0 6 7-16,-4 2 10 15,-2 7-3-15,0 1 0 0,-4 2 0 0,1 7 4 16,-4 6 1-1,0 3 7-15,-2 1-8 0,3 3-5 0,-3-3 2 16,3 0 2-16,-1-3-3 16,1-2 1-16,-1-2-1 0,1-1-4 15,1 1-5-15,2-3-7 0,4-2-29 0,0 0 11 16,3-2 1-16,0-1-11 15,0-2 8-15,-2 0 3 0,0-6 6 16,0-4 28-16,-4 0 1 16,0-5-4-16,1-4 4 0,-3-2 44 0,1-3-16 15,-4-2 4 1,-3 2-9-16,0 4-3 0,-4 2 7 0,0 8-3 15,-3 3-11-15,-2 5 3 16,-5 2-9-16,-1 9 0 0,-4 5 8 16,-2 3-8-16,2 3-8 0,0 1 6 0,4-2-7 15,2-1 0-15,3-2 0 16,0-2 2-16,4-3-5 0,0-1 6 15,2-3-1-15,2 1-3 16,2-4-7-16,4-1-16 0,0-1-22 0,3-2 5 16,2-3-8-16,1-4-1 15,2-3 30-15,-1 0 9 0,1-2 3 16,-3 0 12-16,0 4-4 0,-1 0 0 0,-3 3 0 15,0 3 15-15,-4 1 8 16,0 1 10-16,0 6-8 0,-2 3-6 16,5 2-3-16,-3 2-10 15,0-1-8-15,2-2 4 0,0-3 3 0,2-3-6 16,0-3 2-1,3-1 10-15,-3-2-7 0,1-5 4 0,-1-3-3 16,0-3-6-16,2 0 2 16,-1-3 3-16,1 4-4 0,0-5 0 15,0 2 2-15,-1-1-14 0,1 1 6 0,-2 0 0 16,-2 1-3-16,-2 0 14 15,-1 4-6-15,-3 5 1 0,0 1 0 16,0 4 20-16,0 0-10 16,0 1 0-16,0 9-15 0,-3 4 9 0,-1 4 5 15,0 3-5-15,1-1-8 16,3-2 8-16,0 0 0 0,0-4-6 15,1-3 4-15,2 1-5 16,0-3 2-16,1-3 2 0,-1 0 3 0,2-2-4 16,0-3-3-16,3 2 4 0,0-3-2 15,2 0-55-15,1 0 6 16,1-5-10-16,1-5 4 0,-1 2-18 0,-2-5-6 15,0-3 65 1,0 0 12-16,0-4-1 0,-1-1 8 0,0 0 7 16,2 2-1-16,-4 3 6 15,-1 9 4-15,-3 4 13 0,-1 3-2 16,-1 2-9-16,-1 6 30 0,0 4-10 0,0 3-17 15,-1 2-4-15,1-3-8 16,0 1-3-16,4-1-8 0,1-6 4 16,2 1-3-16,1-2-2 15,0-4 6-15,0-1-3 0,1-2-4 0,0-3 0 16,0-3 9-16,4-2-6 15,-3-4 0-15,2-5-1 0,1 3-4 16,0-5 2-16,0 4 1 16,-1 0-2-16,-2-1-2 0,0 4 8 0,-4-1-9 15,-2 4 8-15,-3 6 33 0,1-1-3 16,-2 3-1-16,0 1-7 15,0 3-21-15,-5 5 0 0,-3 6 8 0,-2 6 6 16,0 0 6 0,0 2 4-16,-1 3 12 0,2 4-1 0,-4 5-2 15,0 2-10-15,-1 4-8 16,-2 5 0-16,2-2-8 0,0 4-2 15,0-3-5-15,1-2-6 16,-1-1 2-16,4 0 7 0,1-4-12 0,0 1 8 16,3-4-1-16,0-3-5 0,-1-4-1 15,2 0 1-15,0-4-5 16,-1-2 9-16,0-2-1 0,-1-2-2 0,-2 0-1 15,1-4 3-15,-3 0-2 16,-2-2-11-16,-1-1-1 0,-3-1-5 16,-3-2 0-16,-2-5-8 15,-4 0-25-15,-4-2 10 0,0-4-2 0,-4-3-12 16,-4-6 11-16,1 3-1 0,-3-4-36 15,-1-3-8-15,4 5-27 16,-1-5-165-16</inkml:trace>
  <inkml:trace contextRef="#ctx0" brushRef="#br0" timeOffset="39740.0557">19940 4816 1097 0,'3'-9'0'16,"0"1"98"-16,0 1-89 0,-1 0-1 0,0 2-8 16,-1 0 0-16,-1 3-124 0,-5 2-22 0,-8 0-326 15</inkml:trace>
  <inkml:trace contextRef="#ctx0" brushRef="#br0" timeOffset="39930.0559">19160 4852 525 0,'7'-10'0'16,"6"-1"167"-16,3 1-89 0,2-2-10 0,4-1-29 16,4 2-15-16,0 1-6 15,-1 1-10-15,1 4-7 0,-4 3-2 16,-5 1-255-16,-3 0-124 15</inkml:trace>
  <inkml:trace contextRef="#ctx0" brushRef="#br0" timeOffset="45180.0633">18259 11131 568 0,'5'-19'0'0,"-5"0"163"16,0-1-55-16,-5 1-25 15,-5 0-28-15,-1 1-15 0,-4 0-7 16,-2 1-10-16,-5 0 8 0,-4-2-27 0,-1 1 6 15,-4-1 8-15,-1-1 12 16,-4 2-25-16,-2 2 5 0,-3 3 0 16,-2 3 1-16,-5 2-6 15,-1 6-1-15,-3 2 4 0,-2 0 6 0,3 6-7 16,1 5 4-16,1 1-4 15,0 0-2-15,2-1 3 0,1 0-2 16,2 1 3-16,3 2-7 16,0 1 2-16,4-3-5 0,2 3 2 0,4 0 0 15,1 3-2-15,3 5 2 0,-2 1 1 16,1 8-2-16,-1 5 0 15,1 3 3-15,2 5-5 0,2 6 4 0,3 1 1 16,1 5-4-16,5 1 2 16,2 1 2-16,5 2-4 0,3-1 0 15,1-1 1-15,0 0 0 16,3 2 1-16,-1 0-1 0,-1 3 0 15,2 1 1-15,-3-2 1 16,0 3-2-16,0 2-5 0,2-1 6 0,2 3-1 16,0-2 5-16,6-3-3 0,4-3-3 15,5 1 1-15,1-6 0 16,3-1 0-16,5-4-2 0,3-3 2 0,5-3 0 15,3-2 2-15,5-5-3 16,3-3-2-16,8-4 6 0,2-5-4 16,4-2 2-16,0 0-2 15,1-1 0-15,-1-2 1 0,2-4-1 0,-1-5 1 16,0-3 0-16,1-4 0 0,2-3 4 15,-1-3-4-15,2 0 0 16,1-9 1-16,-1-3-2 0,-1-3 1 0,2-3-1 16,-5-3 1-1,0-5 0-15,-3-1 0 0,-5-4 4 0,-2-4 6 16,-4-3 9-16,-5-3-3 15,-2-4 4-15,-5-4-3 0,-5-5-6 16,-1-5 4-16,-5-5-13 16,-4-1-3-16,-4-1 2 0,-4-4 4 0,-4 2-7 15,-5-2 4-15,0-4 0 0,-1 4-3 0,-6-7 1 16,0 2 1-1,-3 0-2-15,-2-4 2 0,-5 4-1 0,-5 4-3 16,-7 2 6-16,-5 9-2 16,-6 6-2-16,-7 9-7 0,-3 6-6 15,-5 3-20-15,-1 6-5 16,-6-1-13-16,0 6-10 0,-1 3 11 0,-2 3-18 15,0 6-39-15,1 2-23 16,0 3-107-16,2 1-264 0</inkml:trace>
  <inkml:trace contextRef="#ctx0" brushRef="#br0" timeOffset="46140.0646">20133 12146 860 0,'0'-30'0'0,"-1"-1"136"0,-6-3-98 16,-4-5-23-16,-6-2-6 16,-5 3 18-16,-4 0-10 0,-4 1-6 0,-3 2 0 15,-2-2 6 1,-3 4-1-16,-1 1 6 0,0 1-9 0,0 8-10 15,2 3 4-15,-1 3-8 16,-1 10 0-16,-4 5 2 0,-4 0 3 16,-1 11-5-16,-4 7 1 0,0 7 1 0,-2 4-2 15,2 7 0-15,3 3 4 16,0 5-6-16,2 2 4 0,2 6 0 15,3 4 6-15,4 8 3 16,5 4-3-16,2 1-6 0,5 4 1 0,3-2 1 16,3 2-6-1,3 2 6-15,2 2-2 0,3 2-1 0,3-2 0 16,3-1 6-16,4-1-7 0,3-2 1 0,0 3 1 15,6-4-2-15,6 1 2 16,1-3-3-16,7 0 4 0,3-2-1 16,3-3 3-16,5-1-1 15,4-7 5-15,1 2 0 0,3-7-3 16,3 1 7-16,3-3 4 15,3-4 3-15,2-1-5 0,1 1-6 0,0 0-2 16,3-1-1-16,-1-2-7 16,1-3 2-16,1-3 0 0,-1-3 4 15,3-3-6-15,-1-2 4 0,2-6 2 0,-1-3-7 16,0-5 6-16,0-1 1 15,2-8-5-15,1-2 2 0,0-2 11 16,0-6-6-16,1-6 6 16,-4-5-5-16,1-5 0 0,-6-5 9 0,-3-6-7 15,-1-4 5 1,-2-6 7-16,-3-3-9 0,-1-5-9 0,-2-5 7 15,-4-4-9-15,-3-5-2 16,-4-3 2-16,-5-2 3 0,-5-6-5 0,-3-1 1 16,-3-3 1-16,-2-2-2 0,-6-3 2 15,-3 1 2-15,-1-2-5 16,-3 0 4-16,-4 1 5 0,-8 0-4 15,-4 3-1-15,-7 5 2 16,-5 4-6-16,-6 6 4 0,-8 4-1 0,-7 5-1 16,-10 5-4-16,-4 2 3 15,-5 4-20-15,-4 3 12 0,-7 1-3 16,-5 3-21-16,-5 2 5 0,-2 5-1 0,-2 2-17 15,-2 7 3-15,3 6-20 16,0 4-30-16,1 8-8 0,5 2 0 16,2 4-103-16,6 1 55 15,5 7-23-15</inkml:trace>
  <inkml:trace contextRef="#ctx0" brushRef="#br0" timeOffset="47070.0659">22226 10979 698 0,'-25'-40'0'0,"-1"3"190"0,-4 3-150 15,-3 6-28-15,-4 6 0 16,-6 6 7-16,-2 4-12 0,-5 9-7 0,-2 3 0 16,-5 9 6-1,-2 6-5-15,-3 8 0 0,-4 4 10 0,0 6-2 16,0 4 14-16,4 1-1 15,5 3 2-15,4-1 2 0,3 3-7 16,0 4-9-16,5 4-1 16,-1 1-6-16,5 6 5 0,4 5 3 0,2 2 0 15,6 6-5-15,4 2 8 0,6 2-3 16,5 3-5-16,6 3-2 15,7 2 0-15,4 6-3 0,13 0 4 0,7 3-2 16,6-2-5-16,4-1 4 16,2-4 2-16,2-1-4 0,1-1 0 15,-3-5 1-15,6-1-1 16,0-2 0-16,4-3 2 0,5-2-2 0,1-4 0 15,5-1 0 1,2-5 2-16,1-7-2 0,2-3 4 0,3-7-5 16,1-9 2-16,3-4 0 0,0-10 0 15,-3-6 23-15,-2-5-5 16,1-7 14-16,-4-1 8 0,-1-9-16 0,-2-7-6 15,-3-7-2-15,-2-7-3 16,-4-10-10-16,2-4 2 0,-3-7-4 16,-1-4-4-16,-3-3 4 15,-3-2 1-15,-5 0-5 0,-6-1 4 0,-6-1-1 16,-3 0-2-16,-5-3 1 0,0-4 6 15,-4-2-1-15,-1-3 3 16,-3 1-7-16,-5-3-1 0,-3-3 0 0,0-1 11 16,-3-1-14-1,-6 0 6-15,-2-1 0 0,-5 4-4 0,-3-1 2 16,-3 2 0-16,-3 1-2 15,-3 0 2-15,-2 0 7 0,-1 1-9 16,-1 2 2-16,0 5 7 16,0 2-9-16,-2 6 2 0,-1 4 4 0,0 6-5 15,-2 3 2-15,-1 2-3 0,-2 8-2 0,-6 1 5 16,-2 8-4-1,-5 6-19-15,-2 4 14 0,-6 4-14 0,-2 8-34 16,-5 4-14-16,-2 2-30 16,-3 12-66-16,-3 1-68 0,-3-2-220 15</inkml:trace>
  <inkml:trace contextRef="#ctx0" brushRef="#br0" timeOffset="84350.1181">4112 12778 352 0,'-5'3'0'16,"0"0"143"-16,0 0-54 0,2-1-23 15,0-1 0-15,3 0 43 16,-2-1-14-16,2 0-29 0,-2 0-4 0,-1 0-12 15,3 0-11-15,-2 0-6 0,1 0-13 16,1 0-10-16,0 0-5 16,-2 0-3-16,2 0-2 0,0 1 0 0,0 2-5 15,2 2-2 1,-1 2 7-16,4 1 0 0,0 2 11 0,4-1-2 15,2 4 15-15,3-1-1 16,2 0 0-16,0-2-3 0,3 2-1 16,2-2-8-16,1 0 0 15,1-1-5-15,2 3 1 0,1-1 0 0,-2-2 1 16,2 5-7-16,0-3 4 0,-1 2-1 15,0 0-3-15,1 0 4 16,-1-2-4-16,-1-1-1 0,-1-2 0 0,-1 3 3 16,-1-1-3-16,-2-3 0 15,0 2 4-15,-4-1-3 0,-4-2 1 16,-3 0-2-16,-2-1 0 15,-3-2 0-15,-1 1-1 0,0-2-9 0,-2-1-20 16,1 1-10-16,0-2-9 0,-1 0 10 16,0 0-4-16,0-3-25 15,1-1-9-15,0-4-67 0,2-1-51 0,0-1 22 16,1-1-53-1</inkml:trace>
  <inkml:trace contextRef="#ctx0" brushRef="#br0" timeOffset="84740.1187">4660 12859 592 0,'-8'-5'0'16,"0"1"258"-16,1 1-191 16,1 3-13-16,1 0-1 0,2 0-13 0,2 0-2 15,1 0-5-15,0 0-15 16,0 3-9-16,3 4-9 0,4 3 0 15,3 4 61-15,2 3-37 16,4 1-5-16,1 0-6 0,1-3-5 0,0-2 3 16,0 0-4-1,-1-4-4-15,-2 0 7 0,-1 2-5 0,-5-4-9 16,-1 1 8-16,-2 1 0 0,-2-1-4 0,-1-1 0 15,-2 0 5 1,-1-2-6-16,0 0 2 0,0 2 3 0,-1-4-2 16,-2-1 2-16,-1 2 2 15,-2 0-7-15,-2 0 2 0,-4 4 17 16,-3-1-8-16,-5-2 6 15,-3 2-11-15,-2-2 1 0,-2 2 6 0,-1 0-8 16,4-2-6-16,0 1 4 0,6-4 3 16,4-2-6-16,2 0-53 15,4 0-12-15,2-3-43 0,4 1-29 0,-3-1-88 16,3-2-287-16</inkml:trace>
  <inkml:trace contextRef="#ctx0" brushRef="#br0" timeOffset="85350.1195">4347 12544 603 0,'2'-8'0'15,"2"2"258"-15,-4 4-162 0,1 0-9 0,-1 2-54 16,0 0-22-1,0 0-5-15,0 3 13 0,0 1 8 0,-4 1 7 16,-2 4 4-16,-2 1-11 0,-3 0 5 0,1-1-4 16,-4 0-7-1,-1 0-9-15,-3 1-3 0,-3-1-9 0,0-1 0 16,-3-2 0-16,2 1 5 15,-4-2-6-15,1 2 2 0,0-2 1 16,-1 3-2-16,1-1 0 16,2 0 3-16,4 0-5 0,2 0 4 0,4-2 1 15,4 0-4-15,2 1 1 16,2-4 0-16,4-2 0 0,1 0-2 15,0 0 1-15,0 0-6 0,0 1 11 0,0 0-7 16,0 6-6-16,4 1 9 16,0 2 0-16,4 2 0 0,2 2 2 15,3 3 3-15,1 0-2 16,0 2 6-16,2 0 0 0,-1-2 1 0,2 1-1 15,-4-1-10 1,0-2-1-16,-3 1 4 0,-2-2-2 0,-1 0-22 16,-3 0-20-16,0 2-30 15,-2-1-60-15,-1 0-58 0,-1 0-260 16</inkml:trace>
  <inkml:trace contextRef="#ctx0" brushRef="#br0" timeOffset="86400.121">7025 12496 708 0,'4'-10'0'0,"-1"3"229"0,-3 1-148 0,-3 1-9 16,-3 4-30-16,-5 1-26 15,0 0-9-15,-5 5 6 0,0 3-3 16,-4 3-3-16,-1 3 10 15,-1 0-9-15,0 2 0 0,-6 3-2 0,0 0 8 16,-5 1-12-16,0 0 3 16,-1-1-2-16,3 0-1 0,1-1 2 15,4 0-3-15,5-3-2 16,3-2 2-16,6-4 4 0,3-2-5 0,3-2 0 15,4 0-3-15,1-3-7 0,1-2 1 16,0 0-10-16,0 0-7 16,0 0 12-16,5-2-7 0,1-3 7 0,5-5 6 15,3-7-4 1,-1 1-15-16,4-2 3 0,1-1-11 0,-1 2-23 15,1-3 0-15,-1 1-31 16,-1-2-25-16,-2-4 67 0,0-1 12 16,-4-2 35-16,1-2 0 15,-3 0 12-15,-2 1 15 0,-2 3 7 0,-1 6 34 16,-2 6-1-16,-1 5-11 0,0 6-5 15,0 1 3-15,0 2-15 16,-1 0-14-16,0 0-12 0,0 0-5 0,1 0-1 16,0 0-1-16,0 3 1 15,5 2-2-15,6-2 17 0,0 3 1 16,5-3 2-16,3-2-1 15,3 0-1-15,3-1 0 0,0 0 1 0,0 0-4 16,-3-4-3-16,-1 0 4 0,-3-4 0 16,-1 2-9-16,0-2-7 15,-1 0 0-15,1 1-4 0,0 1 0 0,2 2 5 16,-2 1-7-1,0 3-1-15,-3 4 3 0,-2 6-2 0,-2 1-5 16,-4 3 8-16,-3 2-4 16,-3 3-2-16,-3 3 6 0,-6-2-1 15,-3 0-2-15,-1-2 2 16,1-1 3-16,-1-2-5 0,-2-1-42 0,-2 1-22 15,-3-1-52-15,0 3-32 0,-2 0-88 16,-1-2-167-16</inkml:trace>
  <inkml:trace contextRef="#ctx0" brushRef="#br0" timeOffset="86890.1217">6546 12526 745 0,'0'-1'0'0,"0"1"205"16,0 0-130-16,0 0-27 15,-2 5-15-15,-3 5-32 0,-2 7 14 0,-5 2 9 16,2 3-4-16,-4 0-4 15,-2 0-4-15,0 4-9 0,-1-3 4 16,-1 0-6-16,3-4 0 16,0 1 0-16,4-6 1 0,2-2-2 0,1-2 0 15,4-4 2 1,2 0-3-16,0-1 0 0,2 1 1 0,0-2-5 15,0 1 5-15,2-5 0 0,3 4-2 0,0-1 3 16,4-1-1 0,4 1 2-16,4-2 26 0,1 2-13 0,4 0-5 15,4 0 1-15,2 1-6 16,2 1-7-16,1 0 4 0,-3 0 3 15,-3-3-6-15,-4 2-36 16,-5-1 2-16,-3 0-57 0,-5-1-56 0,-3-2-154 16</inkml:trace>
  <inkml:trace contextRef="#ctx0" brushRef="#br0" timeOffset="94570.1324">7864 13076 449 0,'-1'-6'0'16,"1"-1"144"-16,0 2-101 0,0 2 5 0,0 0 0 15,0-2 11-15,0 4-2 0,0-1-1 0,0 1-10 16,0 1-5 0,0 0-1-16,0 0-1 0,0 0-17 0,0 0-10 15,0 0-8-15,0 0 0 16,0 3-6-16,0-3-4 0,0 0 7 15,0 5-2-15,0-1-3 16,0 5 13-16,-1 2-2 0,-1 3 0 0,0 7 15 16,-2 4 2-16,2 9-3 15,-3 5 1-15,2 7 1 0,2 7-5 16,1 4 7-16,0 6-10 0,1 1-2 0,3 6 2 15,1 0-1-15,2 3-3 16,-1-1 1-16,2-1-1 0,1 1-6 16,-2 0 5-16,-3 4 2 15,0 3-1-15,-2 1 10 0,-2 4-5 0,0 4-8 16,0 1 6-1,0 1-9-15,-4-1-3 0,2-4 6 0,-1-3-5 16,2-6-6-16,-1-3 6 0,1-5 5 0,1-2-5 16,-2-3 6-1,0-1-5-15,2-2-7 0,0-2 6 0,-1-5 2 16,1-4-9-16,-2-5 7 16,1-4-1-16,0-6-4 0,0-6 3 15,1-8 2-15,0-9-6 16,0-3-25-16,0-5-14 0,-1-3-23 0,1-3 7 15,0-13-12-15,1-9-115 16,2-12-19-16,0-10-148 0</inkml:trace>
  <inkml:trace contextRef="#ctx0" brushRef="#br0" timeOffset="95170.1333">7769 13060 608 0,'-3'-5'0'0,"3"2"290"15,-3 2-216-15,-1 2-22 0,-1 9-31 0,-4 11-7 16,-3 11 19-16,0 8 13 15,-1 8-12-15,-2 4-15 0,2 7-7 16,-7 4-5-16,-1 6-3 16,1 0-1-16,-2-1 0 0,4-5-1 0,2-10-2 15,1-10 0 1,5-13 5-16,3-12-8 0,4-10 4 0,2-6-1 15,1-2 0-15,0 0 20 16,0-2 10-16,1-14 20 0,4-7-33 16,2-8-17-16,4-7 0 0,-2-2-6 0,2-4 0 15,2-1-3-15,1-6 5 16,2-2-1-16,5-3-2 0,-4-2 6 15,6 2 0-15,1 2 1 16,-2 2 0-16,3 4 1 0,0 4-1 0,0 5 0 16,3 6 15-16,-6 8-8 15,-2 9 2-15,-3 9-2 0,-3 7-4 16,0 6 4-16,-4 14 3 15,-2 16 7-15,-2 13 4 0,-1 12-3 0,-2 6-6 16,2-1-1-16,-1-1-5 0,3-5-6 16,-1-5 0-16,4-5 7 15,2-7-10-15,2-3-66 0,3-2-11 0,0-3-72 16,-1-6-94-1,-1-8-428-15</inkml:trace>
  <inkml:trace contextRef="#ctx0" brushRef="#br0" timeOffset="95840.1342">10659 12909 939 0,'6'-22'0'0,"3"6"158"16,-4 6-106-16,-1 3-25 0,-4 4-9 0,0 2 5 15,0 4-14-15,0 13-12 0,-1 15 2 16,-7 19 2-16,-2 14 42 15,-2 17-6-15,-2 15-4 0,4 13-13 0,0 9 3 16,-1 10 4 0,6-2-10-16,0 0-2 0,3-3-8 0,-2-3 6 15,0-2 6-15,1-1-3 16,-1 2-3-16,0-2-7 0,-2-3 5 15,-2-3-3-15,2-5-2 16,-1-4 1-16,-2-7-6 0,3-9 0 0,0-8 2 16,0-8-2-16,-2-8-1 0,1-8 0 15,-3-7 6-15,-2-7-8 16,1-6 4-16,0-8 0 0,3-5-3 0,1-9-9 15,1-3-20-15,2-6-17 16,0-3 5-16,-2-13-28 0,3-9-76 16,1-10-11-16,2-10-68 15,0-11-261-15</inkml:trace>
  <inkml:trace contextRef="#ctx0" brushRef="#br0" timeOffset="96450.135">10579 13050 683 0,'-2'-7'0'0,"1"4"239"16,1 2-154-16,0 1-38 0,0 0-8 0,-3 2-5 15,-4 8-16 1,-4 9-10-16,-6 10 17 0,-2 10-5 0,-3 8 6 16,-3 7-2-16,-2 3-5 0,1-2-12 0,5-6-4 15,5-13 0 1,3-8-1-16,6-9-1 0,1-6 2 0,3-4-3 15,3-2 0-15,0-6 0 16,0 1 5-16,0-2 0 0,0-1 18 16,5-8 8-16,2-6-15 15,5-8-12-15,3-4-2 0,3-5-4 0,3-5 4 16,3-1 3-16,1-3-8 15,2-5 5-15,3-1-2 0,-3-5 0 16,0-1 0-16,-2 9 2 0,-4 3-4 0,-2 9 4 16,-2 9-1-16,-4 3-1 15,1 8 0-15,-4 5 27 0,-2 1-12 16,-1 5 3-16,2 1-5 15,-2 1-5-15,2 10 6 0,2 6-5 0,0 5-3 16,0 9 9 0,1 10-3-16,0 7-2 0,2 6 9 0,2 6-5 15,-1 0-6-15,3-1-2 0,-1 1 0 0,1-4-5 16,0-3 3-1,-3-4-3-15,1-5-2 0,-3-2-13 0,-1-3-28 16,0-3-46-16,1-2-43 16,-1-5-66-16,-4-12-289 0</inkml:trace>
  <inkml:trace contextRef="#ctx0" brushRef="#br0" timeOffset="99900.1399">5476 10421 411 0,'-6'-11'0'16,"1"2"72"-16,-1 1-43 0,3-2 3 0,-2-1 3 16,0-1 1-16,1-2-12 15,1 1-5-15,0 1 4 0,0 2-8 16,2 2-4-16,0 2 6 15,-1 1-10-15,1 2 1 0,1 1-3 0,0 0 1 16,0 2 2-16,0 0 16 16,0 0-5-16,0 0-3 0,0 0-9 15,0 0-3-15,0 0-3 0,0 0 0 0,0 0-2 16,0 0 2-16,0 0-1 15,0 0 2-15,0 0-2 0,0 0 2 16,0 0 11-16,0 0 11 16,0 0-3-16,0 0-5 0,0 0 12 0,0 0 10 15,0-3-21 1,0-1-9-16,0 1 11 0,-1 1-6 0,1-1 4 15,0 0-7-15,-1-1 6 16,1-1-1-16,0 1 3 0,0-1-5 16,0-1 0-16,0 0-3 0,0 0-2 0,-1-3 0 15,1 3-5-15,-3-2 5 16,1 3-1-16,-1-1 2 0,0 2 4 15,0 1 5-15,0 3-3 16,-2 0-3-16,-4 5-12 0,-3 11 0 0,-5 12-2 16,1 6 4-16,-3 12 1 15,0 4 7-15,3 6-5 0,1 1-4 16,3 0 3-16,6-9-1 15,5-4-6-15,3-6 6 0,9-4-1 0,3-4-3 16,5-3 2-16,6-7 2 0,3-1-5 16,8-8 4-16,2-2 8 15,2-6-8-15,0-3 2 0,-3-1 1 0,-4-6-9 16,-2-4 8-1,-4-6 1-15,1 0 4 0,-3-8 10 0,0-1-11 16,-4-6-2-16,-2-9 2 16,-4-1-6-16,-4-5-4 0,-7-4 4 15,-3-5 5-15,-2 1-8 0,-8-1 2 0,-3 3 4 16,-4 7-5-16,-4 6 0 15,-5 7 3-15,-2 9-3 0,-1 7 0 16,-3 7-1-16,-1 10-8 16,-4 0 15-16,-3 13-8 0,3 6-2 0,-1 8 2 15,0 6 4-15,2 13-3 16,1 7 4-16,3 6 6 0,6 8-8 15,4 6 9-15,6 1-6 16,8 0-4-16,7-4 0 0,7-9 5 0,16-6-5 16,5-8 0-16,9-7 10 0,8-11-7 15,3-7 11-15,4-13-2 16,0-6-2-16,-1-6 1 0,-4-11-5 0,-4-3-4 15,-5-5 6 1,-5-7-8-16,-3-4 0 0,-4-7 6 0,-4-6-5 16,-2-4 0-16,-5-5 6 15,-4-4-8-15,-7-6-4 0,-4-3 10 16,-8-3-3-16,-7-3-3 15,-5 3 2-15,-1 7-1 0,-4 13 0 0,-2 14 0 16,0 14 6-16,-1 12-6 0,-5 11-1 16,0 10 1-16,-4 14-7 15,-2 14 12-15,0 9-3 0,0 13-2 0,6 13 0 16,3 2 5-16,6 5-6 15,5 0 2-15,7-5 5 0,8-3-7 16,7-11 2-16,13-7 4 16,5-9-6-16,6-8 2 0,6-8 3 0,-4-9-5 15,1-9 2-15,-2-5 2 0,1-6-3 16,0-8 0-16,0-10 15 15,3-7-9-15,-1-6 5 0,-2-7-11 0,-3-6 0 16,-5-7 0 0,-4-6 5-16,-6-6-6 0,-6-3 2 0,-5-6 3 15,-8 2-7-15,-6 1 6 16,-3 4-2-16,-3 9-2 0,-2 9 1 15,-1 12 1-15,-2 11-2 16,1 12 0-16,-3 9 1 0,-1 7-9 0,-5 19 11 16,-3 11-3-16,2 15-5 0,1 11 8 15,3 8-4-15,6 9-2 16,4 0 7-16,6-1-2 0,9-1-1 0,5-11 0 15,13-10 3-15,13-12-4 16,4-12 2-16,6-10 1 0,2-5-2 16,-4-6 0-16,-2-7 4 15,-4-2-7-15,-1-6 6 0,-2-11-1 0,-1-5-4 16,-1-9 4-1,-4-5 2-15,-5-6-5 0,-7-7 2 0,-4-5 0 16,-4-5-2-16,-9 0 2 0,-5-1 0 0,-5 7-4 16,-1 12 6-1,-1 9-2-15,-1 18-1 0,-2 14-2 0,-4 7 0 16,-5 19-9-16,-1 7 12 15,1 4-1-15,1 6 0 0,6 0-36 16,6-3-18-16,4 1-45 16,5-1-7-16,7-2-16 0,2-1-81 0,3-6-87 15,2-11-199-15</inkml:trace>
  <inkml:trace contextRef="#ctx0" brushRef="#br0" timeOffset="103260.1446">5546 10785 817 0,'0'-10'0'0,"-4"-5"235"0,-2-1-167 15,-1 1-26 1,-2-4-11-16,1-1 2 0,0-1-10 0,0-5-4 16,0 1-6-16,1-5-4 0,0-3-3 0,0-3-1 15,-1-7 7 1,2-5 3-16,-1-4 7 0,2-7 0 0,-1-2 2 15,3 1 0-15,1-1 3 16,1 2 0-16,0 2-10 0,1-2-2 16,-1 1-3-16,-1 0-6 15,-1 5 7-15,-1-2-6 0,1 5-1 0,-3 3 9 16,2-4 1-16,0 3-11 15,1-3 2-15,0 0-7 0,2-1 0 16,0-2 5-16,-1 0-2 0,2-1-4 0,0 1 2 16,0 5 8-16,0 3-7 15,0 3 10-15,0-3-5 0,0 5-5 16,3-2 6-16,-3-1-2 15,1 5-6-15,-1-6 0 0,0 3 7 0,0 0-8 16,0-1 2 0,0 0 5-16,0 1-7 0,1-3 2 0,1 3 3 15,-1 1-5-15,0 4 1 0,0 5 0 0,2 5 0 16,-2 5 0-1,1 7 0-15,-2 4 0 0,0 5 2 0,0 4-1 16,0 1-2-16,0 0 0 16,0 1-3-16,0 0-2 0,0 0 1 15,4 0 1-15,0 0-2 16,2 2 9-16,4 0-3 0,0 0 0 0,2-1 0 15,1 2 3-15,5-3-4 16,2 4 2-16,2 1 1 0,6-2-5 16,2 2 4-16,3 3 1 0,3-1-2 0,-1 4 0 15,6-3 0-15,0 1 0 16,4-2 0-16,3-2 3 0,3-2-3 15,-1-2 0-15,3 0 1 16,0-1-2-16,1 0 2 0,2 1 6 0,3 0-9 16,-1 0 4-1,2 2 2-15,1-1-6 0,1 0 4 0,2 3 0 16,1-3-3-16,3 1 2 15,0-1 2-15,0-2-4 0,1 0 1 16,-2 0 3-16,1 0 3 0,1 0 5 0,-1 0-5 16,-1 0-1-16,2 0 5 15,-2 0-9-15,2 0-2 0,-1 0 2 16,1 0 6-16,-4 0-9 15,3 0 3-15,-3 0 0 0,-1 2-2 0,-1 4 2 16,-1 0 1-16,-1-1-3 16,1-2 2-16,0 1 4 0,1-3-7 15,3-1 2-15,-2 2 0 0,5-2 0 0,-1 0 2 16,-1 0-2-16,1-2-1 15,-2 0 2-15,0 0 3 0,2-2-6 16,0 2 4-16,2-3-2 16,-1 0-1-16,3-1 2 0,0 2 2 0,1-2-5 15,3 1 4 1,-2-1 1-16,0-1-4 0,-1-2 0 0,-1 4 4 15,-3-2-6-15,-1 2 6 16,-1 1-2-16,-1 0-2 0,1 3 2 16,1 1 3-16,0-2-5 0,1 1 2 0,0 0 4 15,0-1-7-15,0 2 4 16,-3 0-1-16,1 0-1 0,-2 0-1 15,1 0 2-15,-1 0-2 16,-1 0 2-16,-2 0 0 0,-1 0-2 0,1 0 2 16,0 0 2-16,-2 0-4 15,-2 2 2-15,-3 1-1 0,0-1 0 16,-2 2-1-16,2 0 1 15,-3-2 0-15,0 3 0 0,2 0 2 0,-2-1-2 16,1 0-1-16,-2 2 3 0,-1-3-4 16,0 0 4-16,1 1-2 15,-1-2 0-15,2 0 0 0,-3 1 0 0,-1-3-2 16,0 0 4-1,-2 0 1-15,-2 0-3 0,-2 0 0 0,0 0 1 16,-4-2-2-16,-3-1 2 16,1-1 3-16,-4 1-6 0,-1 1 2 15,0-1 1-15,-4-1-1 0,1-1 0 0,-3 2 2 16,-1-2-3-16,-3-2 2 15,-1 2-1-15,-2 0-3 0,-2-1 6 16,-2 3-1-16,-7 0-6 16,-3 3 8-16,-2 0-3 0,-2-2-4 0,1 2 6 15,0 0-1-15,-1-2-4 16,0 2 4-16,0 0 0 0,0 0-2 15,0 0-1-15,0 0 1 16,0 0 0-16,0 0 0 0,0 0 0 0,0 0-4 16,0 0 8-16,0 0-5 0,0 0-6 15,0 0 9-15,0 0-4 16,0 0-9-16,0 0 9 0,0 4-5 0,0 1-6 15,-2 4 15 1,1 4 0-16,-1 2-4 0,-1 4 4 0,-1 2-1 16,1 3-1-16,1 3 0 15,1 2-1-15,1 4 0 0,0 0 2 16,3 1 2-16,0 0-4 15,2 1 2-15,-1 0 1 0,1-1-5 0,-1 2 6 16,1 2-3-16,0 1-2 0,-2 1 4 16,0 2-2-16,-3 1 0 15,0 6 0-15,0 0 0 0,-4 1 0 0,0 2 0 16,1-2 3-16,3-4-7 15,0 0 8-15,2-2-4 0,2-3-4 16,-1 3 8-16,0-2-2 16,0 4-3-16,-1-1 0 0,-1 2 2 0,-1 0-2 15,-1 4 2-15,-3 4 5 0,0-1-5 16,2 3 1-16,-1-1 0 15,1-2-3-15,-2-3 2 0,4-1 1 0,0-2-2 16,4-1 0 0,2 1 4-16,-2-2-6 0,1 1 4 0,0-2 1 15,-1 0-4-15,2-3 2 16,-3-4-2-16,-1-1-3 0,-1 1 8 15,0-5-5-15,-1 0-1 16,3-5 4-16,-3-6 1 0,1-1-6 0,-1-5 4 16,2-6-1-16,-2-1 0 0,0-5 0 15,0-1 0-15,0-2 0 16,0-1 0-16,0 0 2 0,0 0-3 0,0-5 2 15,0-7 7-15,0-5-9 16,0-5-3-16,0-2-2 0,-2-1-3 16,-5 1 7-16,-3-1 4 15,-1 1-4-15,-2 1-4 0,-3-1 7 0,1 7-2 16,-2 4-1-1,-1 6 0-15,0 5-6 0,-4 4 8 0,-2 10 0 16,-3 10-13-16,1 9 13 0,2 4 0 0,3 10-6 16,5 0 7-1,5 4-1-15,6 1 0 0,5-5 0 0,6-4 2 16,10-4-3-16,10-6 2 15,6-8 4-15,6-2-7 0,7-8 4 16,-1-8 2-16,1-2-4 16,1-3 0-16,2-9 10 0,4-5-9 0,3-6 6 15,-1-4-3-15,-6-5-8 0,-7-4 3 16,-7-5 4-16,-6-2-6 15,-9-4 5-15,-8-5-4 0,-5 1 1 0,-8 0-2 16,-10 4 0-16,-8 8 0 16,-8 11 4-16,-7 8-1 0,-7 13 0 15,-7 4-8-15,-6 10 7 16,-2 11-3-16,-5 8 6 0,3 10-1 0,1 8-2 15,5 7 1 1,8 4 1-16,7 5-2 0,9 0 2 0,11-7 2 16,11-3-4-16,7-9 2 0,17-8 2 0,7-6-6 15,9-9 6 1,5-8-2-16,5-6-2 0,-1-7 2 0,2-4 3 15,-1-10-4-15,-1-4 0 16,-3-10 5-16,-2-1-9 0,-8-4 8 16,-6-6-5-16,-8-1-1 15,-10-7 4-15,-5-4 1 0,-7 0-6 0,-8-2 3 16,-6 5 1-16,-6 6-2 15,-4 9-4-15,-7 10 4 0,-4 12-8 16,-5 9 12-16,-4 2-6 0,-2 13-2 0,-2 10 9 16,1 6-4-16,3 9 0 15,4 6-2-15,9-1 3 0,9 1-2 16,10-2 0-16,9-7 3 15,9-1-4-15,1-10 4 0,5-4-1 0,3-4-2 16,0-6 2 0,-1-7 0-16,4-1-2 0,2-2 2 0,3-7 1 15,2-5-5-15,6-3-2 0,1-1-33 0,0-2-23 16,-2-3 12-1,-2-3 4-15,-1 1-1 0,-3 1 23 0,0 3 9 16,-3 3 6-16,-4 1 12 16,-2 3-4-16,-3 2 0 0,-2 2 0 15,-2-1 6-15,0 5-7 16,-1-2 2-16,0 4 8 0,0 2-4 0,0 0 6 15,0 0-6-15,0 0-3 16,-6 7 12-16,-2 3 5 0,-6 3 13 16,-2 5-3-16,0 0-6 0,-3 1-11 0,-2 1-1 15,0-1-3-15,0-1-9 16,0 2 2-16,-4-3 6 0,-1 2-9 15,-2 1 4-15,-4-1-1 16,-4 3-1-16,-4 5 0 0,-4-2 2 0,-7 10-3 16,-1 2 2-1,-6 3 10-15,-4 6-3 0,-4-1 1 0,-3 2-4 16,0 1-5-16,1-1 0 15,5-4 7-15,5-2-10 0,3-2 6 16,4-3 1-16,-1 1-6 0,1 1 4 0,0-1 0 16,0 2-3-16,-1 2 2 15,-2 3 2-15,4 2-4 0,-3 0 2 16,5-1 1-16,-1 2-4 15,7-3 1-15,7-7 1 0,7-2 0 0,10-11 0 16,6-5 1-16,4 0-2 16,3-6 1-16,2-1 1 0,2-2-2 15,-2-1 2-15,3-2-1 0,0 2 0 0,0-3-2 16,0-2 3-16,0-1-2 15,3 0 2-15,-2-3-4 0,2 0-4 16,2-3 9-16,3-8-4 16,4-5-3-16,2 0-2 0,-1-4-12 0,-1-1-3 15,0 1 15 1,-1-2 0-16,-2 3 4 0,-1 0 4 0,0 4 0 15,-5 3-2-15,1 5 2 16,-1 3-1-16,-2 0-1 0,0 4 2 16,-1 0-1-16,0 0-25 0,0 0 0 0,0-1 3 15,0 1-3-15,0 0 14 16,-1 0-5-16,-5 7 1 0,-5 7 8 15,-4 9 5-15,-5 15 0 16,-1 12 4-16,-2 8 5 0,2 0 0 0,3 3 3 16,3-13-7-16,5-7-6 15,5-11 6-15,2-8 0 0,3-8-5 16,0-5 3-16,0-9-1 15,0 0 0-15,3 0 0 0,4-7 4 0,1-6-2 16,3-8 3-16,1-4-4 0,-2-3-2 16,0-1-3-16,-2-2 4 15,-2-2 0-15,3 0-3 0,-3-1 6 0,0-2-6 16,-2 4 5-1,-4 5-4-15,0 4 0 0,-3 8 4 0,-3 7 5 16,-4 8 8-16,-7 8-6 16,-6 14-2-16,-7 14 2 0,-1 8 14 15,1 4-3-15,4 1-8 0,6 2-2 0,2-3-8 16,6-5-3-16,4-4 2 15,4-8 4-15,0-7-8 0,4-6 3 16,0-4 0-16,7-3-14 16,4-7 8-16,5-4-2 0,4-2-3 0,3-9 1 15,2-4-7-15,0-2-3 16,-2-4 9-16,-1-1 2 0,-4 0-2 15,-1-2 17-15,-4-1-9 16,-4 0 3-16,-3 2 0 0,-6 5 6 0,0 5 4 16,-7 9 13-16,-6 4-3 0,-5 14-9 15,-8 12 4-15,-8 11 10 16,0 7 0-16,0 2 0 0,7 3-10 0,5-1-11 15,6-2 1 1,5-5-3-16,5-4-4 0,2-5-9 0,2-2-24 16,-2-1-32-16,1 2 3 15,-6 1-33-15,-5 2-94 0,-8-3-31 16,-9-3-230-16</inkml:trace>
  <inkml:trace contextRef="#ctx0" brushRef="#br0" timeOffset="104700.1466">7849 12959 751 0,'-6'-20'0'0,"1"-1"268"15,-2 1-193-15,0 1-20 0,-3-1-17 16,3 2-7-16,-4-2-4 15,3 0-8-15,-2-2-11 0,0-2-1 0,-2-5 7 16,-1-4-7-16,2-5-1 16,0-7 9-16,1-3 2 0,3-1-5 15,-3-2 7-15,4 1-3 16,1 1 1-16,-3-1 5 0,2 1-6 0,-3 6 6 15,-2 1 4-15,1 4-5 16,-1 6-10-16,-2-1 0 0,1 4 0 16,1 3-6-16,-3-2 2 0,2 3-4 0,2 1-1 15,0-2 4-15,3 5-1 16,4 1 3-16,-1 3 5 0,4 4 0 15,-1 4 5-15,1 3 1 16,0 3-9-16,0 2-4 0,0 1 0 0,-1 0-7 16,1 0 1-1,0 0 0-15,0-2 3 0,0 2-3 0,0 0 0 16,0-3 12-16,-1-1 5 15,-2-4-5-15,-2-3-9 0,1 0-1 16,-5 0 6-16,-3-2-5 0,-2 3-2 0,-5-2 5 16,-2 1-5-16,-4 0-2 15,-2-2 2-15,-3-2 8 0,0 1-10 16,-4-4 2-16,-3-4 11 15,-1-2-9-15,-3-5 1 0,-1-2-1 0,-4-2-4 16,-3-3 2-16,-2-2 5 16,-5 3-7-16,-2-2 2 0,-5-2 2 15,0 2-5-15,-2-3 4 0,-2 1 0 0,3 0-2 16,1-1 0-1,2-1 2-15,-1 1-2 0,0 1 0 0,2-1 4 16,-4 1-6-16,5 2 3 16,-1-1-1-16,2 5 0 0,4 3 0 15,0 3 8-15,4 4-7 16,4 3 3-16,2 2 0 0,6 2-8 0,2 1 8 15,7 1-6-15,5 3 0 16,9 4 4-16,5-1 1 0,7 7-4 16,3 0 1-16,0 1-1 0,5 5-30 0,5 8 5 15,9 5 28-15,9 7-3 16,10 0 2-16,-1-3 3 0,-1-3-7 15,-5-4 1-15,-7-4-8 16,-2-1 3-16,-3-3 8 0,1-3-1 0,-1-3 0 16,-1-1 0-16,1-4 1 15,-1-4-4-15,-1-3 3 0,-4-5 0 16,-6-2-4-16,-3-3 7 15,-4-5-5-15,-11 3-4 0,-6-4 2 0,-9 1 2 16,-6 4-3-16,-6 2 6 0,0 5 0 16,-1 6-2-16,-2 6 2 15,4 3-2-15,1 7-3 0,1 7 8 0,1 3-8 16,3 5 1-1,1 3 6-15,6 0-3 0,7 3 0 0,6-1-2 16,6-1 1-16,5-1-4 16,3-3 5-16,5-5 0 0,1-6-4 15,4-3 7-15,2-8-1 0,1-1-1 0,5-8 6 16,0-10-4-16,-2-2-4 15,-3-1 2-15,-4-3 4 0,-6 8-6 16,-4 5 2-16,-2 3 2 16,0 6-4-16,0 3 2 0,-4 2-3 0,-6 18-64 15,-5 11 20 1,0 13 21-16,3 10-17 0,5 10-33 0,7 7-50 15,7 5-93-15,5-2-99 16,7-10-466-16</inkml:trace>
  <inkml:trace contextRef="#ctx0" brushRef="#br0" timeOffset="106490.1491">5636 10481 571 0,'-11'-17'0'15,"1"-1"193"-15,5-6-95 0,0-4-54 0,4-4-17 16,-1-4 10 0,2 1-5-16,0-3-2 0,0 4-8 0,-1 1-1 15,-3 7 2-15,-2 8 11 0,-3 7-7 0,0 5-14 16,-1 6-10-1,-3 6-1-15,-5 13-4 0,-4 14 4 0,-4 11 1 16,-1 11 2-16,1 9 9 16,0 8 9-16,5 3-3 0,2 4-4 15,10-5-1-15,4-5-6 16,5-10-3-16,9-9 5 0,4-10-6 0,7-8-4 15,2-7 14-15,1-8-2 16,4-8-2-16,0-6 1 0,3-3-2 16,2-12-8-16,-2-4 6 0,4-9-5 0,1-1-4 15,-5-6 2-15,-2-2 2 16,-4-3-4-16,-5-1 2 0,-3 0 5 15,-5-4-9-15,-4 1 6 16,-4-1-1-16,-3 2-2 0,-5 2-1 0,-4 7 1 16,-5 8 0-1,-2 5 0-15,-2 11 8 0,-7 7-8 0,-4 8 0 16,-5 14 13-16,-5 8-4 15,-1 5 7-15,3 5 0 0,3 2 4 16,6-1-10-16,7 0-4 0,7 3-5 0,6-3-1 16,5-2 0-16,3-1 0 15,9-4 0-15,5-3 1 0,4-6-2 16,2-6 1-16,-1-7 0 15,0-7 0-15,1-5 0 0,-2-6 1 0,2-5 0 16,0-5 0-16,0-7 2 16,-1-4-6-16,1-8 6 0,-4-5-2 15,-3-2-1-15,-1-3-2 0,-2-3 2 0,-2 1 0 16,-2-5-4-16,-3 6 2 15,-3 5-7-15,-3 7 11 0,-4 8-3 16,-3 11-2-16,-3 8 5 16,-3 7-4-16,-6 7-17 0,-3 12 25 0,-2 6-4 15,1 8-2 1,2 3 0-16,4-1 0 0,3 4-1 0,8-3 2 15,5-5-4-15,4 1 1 16,6-3 3-16,9-6-2 0,5-3 1 16,7-5 0-16,5-8 4 0,1-5-5 0,-1-2 2 15,-2-7 4-15,-1-4-5 16,-2-9 0-16,-1-4 4 0,0-5-8 15,-2-8 2-15,0-1 1 16,-7-3-5-16,-2-1 6 0,-5-5 0 0,-5 0 0 16,-5-3 3-16,-1 1-2 15,-10 5-2-15,-4 8 2 0,-7 8 0 16,-5 9-2-16,-4 11-2 15,-5 8 2-15,-6 10 2 0,-4 11 8 0,-2 9 0 16,1 7-12-16,-1 4 6 0,4 1 1 16,5-3-5-16,5-5 2 15,6-3 2-15,6 0-6 0,5 0-25 0,4 1-27 16,7 3-60-1,6-3-26-15,8-7-84 0,10-14-401 0</inkml:trace>
  <inkml:trace contextRef="#ctx0" brushRef="#br0" timeOffset="107450.1504">12728 10478 1021 0,'-14'-40'0'0,"2"8"124"0,-1 5-67 16,-3 5-30 0,-5 5-14-16,-6 3-10 0,-4 10 1 0,-2 4 8 15,-3 6-8-15,-3 14-3 16,-2 11 8-16,-4 8 2 0,-2 14 17 15,0 10-2-15,6 2-4 16,3 8-3-16,8-1-3 0,12-6-7 0,10-7-2 16,9-14-1-16,16-11-2 0,7-7 2 15,6-13 13-15,3-11 1 16,1-5-2-16,4-16 1 0,3-8-6 0,3-9-10 15,1-11 3-15,0-4-4 16,-1-4-4-16,-5-3 4 0,-3-2 3 16,-3 0-7-16,-6-1 4 15,-3-4-1-15,-5 5-1 0,-8 3 0 0,-2 10 3 16,-8 13-5-1,-3 12 1-15,-10 8 3 0,-9 12-4 0,-7 7-8 16,-10 15 11-16,-6 16 10 0,-5 13 14 0,0 6-4 16,2 9-5-1,5 3-3-15,10-2-7 0,10-1-6 0,12-6 0 16,11-10 7-16,1-7-9 15,8-9 4-15,5-10 1 0,4-7-4 16,6-11 2-16,5-5-1 16,5-12 0-16,5-10 0 0,0-6 1 0,1-7-7 15,-5-6 6-15,-2-4 0 0,-4-4 0 16,-4-6 2-16,-3-4 0 15,-5-5-3-15,-3-5 1 0,-3 2 1 0,-5 8-2 16,-7 9 2-16,-3 15 1 16,-9 13-3-16,-9 11 2 0,-7 10 6 15,-13 9-2-15,-11 19 10 16,-7 12 6-16,-2 11 4 0,7 6-3 0,8-1-16 15,10 1-8 1,8-2 4-16,3-1-4 0,2-2-83 0,2-3-54 16,-1-15-123-16,-3-22-585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1:12:15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4930 6048 571 0,'-5'-6'0'16,"-2"0"180"0,0 0-88-16,0-3-23 0,-3 2-21 0,1 0 3 15,2-3 2-15,-3 1-19 0,-2-4-11 0,-1 2 1 16,-2 0-2-1,-2-2-3-15,-1 5-4 0,-5-4-7 0,-2 4 1 16,-2-1 1-16,0-2 4 16,-3 5 1-16,2-3-5 0,-2 0 8 15,1 2-8-15,0-4 3 16,-1 3 10-16,0 1-2 0,-2-3-5 0,1 4-1 15,-4 1-11-15,-2 2-2 16,1 1 3-16,-1 2-4 0,-2 0-1 16,2 0 0-16,-1 0 5 0,3 0-6 0,1 2 2 15,-1 1 1-15,2-1-1 16,0 2 9-16,0 1-6 0,1 3-6 15,0 0 4-15,-1 1 1 16,-1 3-2-16,3 1 4 0,-2 0-5 0,4 2 0 16,0-2-2-1,1-1 3-15,2 1-2 0,0-1 2 0,4 1 2 16,-2-1-3-16,3 2 0 0,3-2 2 0,-2-2-4 15,2 3 4 1,0 3-2-16,2 1-4 0,-1 2 6 0,3-1-1 16,-1 3-2-16,3 3-1 15,1 0 2-15,1-2 0 0,2 5-3 16,-2-6 2-16,5 4-2 15,2-1 3-15,0 0 0 0,3 2-4 0,0 2 7 16,4 0-5-16,3-1 0 16,1 2 4-16,2-2 1 0,0-1-5 15,2 1 4-15,3-3 0 0,0 3-3 0,3-2 2 16,1-2 6-16,2 0-5 15,1-2 6-15,2-1 0 0,5 0-4 16,-2-2 2-16,6-1-1 16,-1-3-2-16,5 1 4 0,-1-3-7 0,3-2 0 15,1-2 0 1,2 0 10-16,-2-5-5 0,1 3 4 0,0-2-10 15,0-2 2-15,4-2 10 16,0 0-4-16,3-3 0 0,2-4 0 16,0 2-2-16,1 0-5 0,-4 1 0 0,-2 0 4 15,-1-1-4-15,-1-3 0 16,-4 1 4-16,0-2-4 0,-2 0 0 15,-1 0 10-15,1-3-11 16,-3 4 2-16,0-3 2 0,1-1-4 0,1-1 2 16,0 2 2-16,-1-2-5 15,-1 3 4-15,-2-2 0 0,-2 0-4 16,-4 0 4-16,0-2-1 0,-2-1-1 0,0 0 0 15,0-4 3-15,-6 0-3 16,2 0 0-16,-2-3 4 0,-1 0-4 16,0-2 0-16,-2 2 11 15,-2 0-10-15,-3 1 5 0,-3 3 2 0,-4-2-2 16,-1 4 9-1,-2-1 0-15,-2-1-10 0,-3 0 7 0,-2-1-4 16,-1 0-7-16,-1 0 7 16,-1-1-4-16,-1-2-7 0,-2 1 5 15,0-2-2-15,-2 0 0 0,-2 0 0 0,-1-2 5 16,-1 1-8-16,-2 1 5 15,0 3-4-15,-1-2-18 0,0 4-5 16,2 1-14-16,-1 4-33 16,0 4-3-16,2 5-4 0,-2 4-71 0,-4 0-29 15,-1 1-147-15</inkml:trace>
  <inkml:trace contextRef="#ctx0" brushRef="#br0" timeOffset="8870.0124">6098 4575 633 0,'0'-18'0'0,"0"0"214"15,0 3-115-15,0 1-38 0,1 6-4 16,1 1-1-16,-2 1-9 15,0 6-5-15,0 0 10 0,0 0-7 0,0 3-15 16,-3 12-13 0,-3 10 4-16,-2 18 3 0,-4 9-6 0,-2 4-6 15,-1 0-7-15,0-3-2 0,1-7 2 0,1-2 1 16,0-6-8-1,2-8 4-15,2-5 4 0,3-6-10 0,1-5 7 16,3-2-3-16,0-5 0 16,2-3-1-16,0-1 2 0,0-3-2 15,2 0 2-15,0 0-3 16,-1-5 2-16,4-6 0 0,0-2 14 0,2-6-11 15,-1-6 4-15,1-1-1 16,-1-6-1-16,2-6 3 0,1-2-3 16,1-5-4-16,1-3 4 0,0 2-5 0,0-3 0 15,1 4-1-15,0 6 2 16,-2 6-2-16,-2 6 2 0,-1 14 1 15,-3 4-2-15,-2 6-1 16,0 3 1-16,-1 0 0 0,4 3-7 0,5 9 7 16,0 7 0-1,2 5 0-15,-1 5 21 0,-1 4-18 0,0 3 5 16,1 4 3-16,-1 3-7 0,1 0 4 0,-4-1-5 15,0-1-3 1,-1-4 0-16,-1-2 8 0,0-3-9 0,2-7 2 16,-2-3 2-16,0-3-2 15,0-6-1-15,0-2 0 0,-3-3-13 16,0-3-3-16,0-1-15 15,-2-2-36-15,0-2-20 0,0 0-17 0,0 0-4 16,-5-5-82-16,-2-4-150 16</inkml:trace>
  <inkml:trace contextRef="#ctx0" brushRef="#br0" timeOffset="9050.0127">6066 4847 747 0,'0'0'0'0,"0"-2"162"0,4-2-91 15,4-1 46 1,4-3-38-16,2 1-13 0,1 0-11 0,2 2-16 15,-2-2-18-15,1 1-10 16,-2 0-6-16,1 3 1 0,0 1-11 16,-1 0-14-16,-1 2-43 0,-2 1-44 0,-1 0-20 15,-2 1-48-15,0-2-198 16</inkml:trace>
  <inkml:trace contextRef="#ctx0" brushRef="#br0" timeOffset="9600.0135">6314 4397 675 0,'-10'-31'0'16,"0"-2"242"-16,-2 0-149 0,-2 1-28 16,-5 5 9-16,0 3-12 15,-2 9-10-15,-1 5-12 0,-1 5-2 0,1 5-10 16,0 5-8-1,0 9 7-15,-1 5-12 0,1 6-2 0,-1 7 2 16,-2 6 1-16,0 8-1 16,-2 6-1-16,-1 5-8 0,0 6 0 15,3 3 0-15,-1 5-5 0,2 0-1 0,4-4 0 16,3-5 6-16,5-5-5 15,8-8 3-15,4-5-2 0,2-3-4 16,11-3 4-16,4-1-2 16,4-5 0-16,5-2 0 0,4-3 0 0,4-5 0 15,4-3 0-15,2-2 2 16,2-6-2-16,-1-6-1 0,3-3 1 15,-2-2 0-15,-1-3-1 16,-1-7 0-16,-3-5-3 0,-2-4 8 0,-1 0-5 16,-1-5-2-16,-1-3 6 0,-4 1 1 15,-3-3-6-15,-3-5 4 16,-2-3 3-16,-4-5-5 0,-2-8 0 0,-5-1 13 15,-6-7-11 1,-3-8 12-16,-3 2 1 0,-7-4-5 0,-3 3 0 16,-3-1-4-16,-4 0-5 15,-1-3 3-15,-2 3 0 0,0 5-8 16,0 7 8-16,1 10 3 0,2 8-10 0,1 6 6 15,2 11 1-15,3 6-6 16,1 5 3-16,0 4-2 0,2 4-47 16,0 5 5-16,-1 11-30 15,3 7-61-15,0 8-19 0,1 2-89 0,-2-1-485 16</inkml:trace>
  <inkml:trace contextRef="#ctx0" brushRef="#br0" timeOffset="10900.0153">10780 4802 1012 0,'2'-3'0'0,"-2"2"160"15,0 1-56 1,0 0-27-16,-2 11-41 0,-4 9-27 0,1 11 17 15,-1 8 4-15,2 1-7 16,4 1 0-16,-1-1-11 0,1-1-9 16,0-3 6-16,1-3-10 15,4-5 1-15,-1-5 0 0,-2-3 4 0,-1-6-5 16,1-2 2-16,-1-2 0 0,0 0-1 15,0-3 0-15,-1 1 4 16,0-4-7-16,0 1 5 0,0-5-2 0,0 1 0 16,0-1 0-16,0 0 3 15,0-1-1-15,0-5 3 0,0-4-3 16,-1-3-1-16,0-7 4 15,-4-1-2-15,2-5-6 0,-1-3 4 0,0-2 0 16,1-2-2 0,1-3 2-16,2 0-1 0,0-1-1 0,6-3 2 15,1 1 1-15,4-3-7 0,2 4 10 0,-1 4-9 16,3 4 5-1,1 5 0-15,1 7-1 0,1 4 0 0,-1 2 0 16,1 6-1-16,0 3-1 16,1 3 4-16,-1 1-3 0,0 11-1 15,-2 3 4-15,-2 4-1 16,-3 3-1-16,-3-2 0 0,-4 2 0 0,-3 1 0 15,-1-3 1-15,-5 2 0 16,-6-1 0-16,-3-2 1 0,-1-2 0 16,1-3-2-16,-2-3 0 0,3-1 4 0,0-3-4 15,2-2 0-15,4 0 3 16,3-4-4-16,3-1 2 0,0 0-1 15,-1 0-4-15,2 0 5 16,0 0-1-16,0-4 0 0,5-2-13 0,1 2 6 16,3-1-5-1,4 2 11-15,2 2-5 0,1 1 1 0,0 0 6 16,0 5-2-16,-1 4-3 0,0 3 6 0,-3 2 0 15,1 1-4 1,-1 4 0-16,-2 3 3 0,0 1-2 0,-3 0 2 16,0-2-3-16,-5 2 2 15,-1 0 0-15,-1 2 5 0,-6-1-4 16,-3-1 3-16,-5 0-1 15,-1-3-2-15,-3-3 2 0,-4 0-1 0,2-4-2 16,-3-1 0-16,-1-1 7 16,-3-2-6-16,2-3 1 0,0-2 1 15,0-1-4-15,2-3 2 0,0 0-2 0,5 0-21 16,1-3 2-16,6-1-8 15,2-4-17-15,6-4-19 0,2-3-38 16,1-4-49-16,5-8-44 16,1-2-236-16</inkml:trace>
  <inkml:trace contextRef="#ctx0" brushRef="#br0" timeOffset="11370.0159">10976 4455 716 0,'-22'-24'0'0,"-1"6"260"15,-6 2-178-15,-3 7-20 16,1 7 9-16,-1 2-24 0,0 9-13 0,-3 10-13 16,-1 10 7-16,-2 13 5 15,-1 11-2-15,1 12 3 0,1 13-9 16,4 7-11-16,4-1 4 0,5 4-6 0,3-4-5 15,6-3 3-15,3-5-6 16,5-4-4-16,7-8 0 0,1-4 3 16,11-7-4-16,8-7 0 15,8-4 0-15,7-10-11 0,8-6 9 0,4-5-10 16,4-6 0-1,6-5 10-15,2-9-3 0,6-1-4 0,2-7 4 16,-5-7-3-16,-4-6 5 16,-6-6 4-16,-8-1 0 0,-5-7 0 15,-4-6 1-15,-3-4 4 0,-4-7 8 0,-1-9 0 16,-8-5-3-16,-4-5 4 15,-8-6 6-15,-7-1-5 0,-9-3-6 16,-10-1 5-16,-9 3-2 16,-9 3-6-16,-6 7 5 0,-3 7-1 0,-2 8-8 15,5 8 5-15,1 10-4 16,6 4-4-16,4 6-6 0,7 8-12 15,2 8-11-15,2 8-10 16,6 7-24-16,0 15-68 0,0 8-13 0,0 5-96 16,-3-1-662-16</inkml:trace>
  <inkml:trace contextRef="#ctx0" brushRef="#br0" timeOffset="12150.017">15441 3487 928 0,'-4'-9'0'0,"-2"2"208"0,-2 0-127 0,-2 2-28 16,-2 5-20-16,-3 0-1 15,-2 4-3-15,-6 7-5 0,-4 7-1 16,-3 7 8-16,3 4-4 16,-1 2-3-16,4 2-3 0,3 3-6 0,7-1-1 15,1 4-4-15,6-3-3 0,3-1-4 16,2-1 4-16,2-2-6 15,1-3-2-15,4-3 1 0,4-5 2 0,3-1-3 16,6-3 2-16,5 0 1 16,5-3 0-16,8-2 3 0,4-2-3 15,4-3-1-15,1-7 5 16,0 0-5-16,-4 0-2 0,-7-3-5 0,-6-4-6 15,-5-1-12 1,-7-3-9-16,-5 1-21 0,-3-2-40 0,-5 0-24 16,-3-2-43-16,-1-1-226 0</inkml:trace>
  <inkml:trace contextRef="#ctx0" brushRef="#br0" timeOffset="12650.0177">15390 3230 927 0,'-30'-16'0'0,"-5"8"226"15,-6 4-136-15,-5 4-22 0,-1 14-11 16,0 8-17-16,0 11-11 15,5 8-6-15,2 7-5 0,3 10 7 0,4 4-6 16,3 6-9 0,6 4 2-16,5-1-1 0,9-3-6 0,5-4 13 15,6-7-4-15,3-3-8 0,7-4-3 0,5-4 0 16,7-5-6-1,5-3 6-15,7-5-5 0,8-1 2 0,7-7 0 16,8-3 5-16,3-4-6 16,0-7 0-16,1-6-1 0,-3-3-1 15,-4-4 5-15,0-8-3 16,-3-5 0-16,-5-8 2 0,-6-3 4 0,-6-6-9 15,-5-8 7-15,-2-2-1 16,-6-8-3-16,-1-7 2 0,-4-5 6 16,-7-6-7-16,-5-6 0 0,-5-1 14 0,-5-4-7 15,-9-1-1-15,-8 3-2 16,-7 3-5-16,-5 7 2 0,-5 6 2 15,0 10-4-15,0 10 2 16,3 9 5-16,2 11-6 0,1 13-34 0,2 8 1 16,1 14-32-1,1 6-14-15,4 7-30 0,-2 0-58 0,2 1-62 16,1-3-289-16</inkml:trace>
  <inkml:trace contextRef="#ctx0" brushRef="#br0" timeOffset="13670.0192">21135 3650 845 0,'-3'-11'0'0,"1"-2"273"0,1-1-182 16,1 1-4-1,0 3-5-15,0 5-15 0,0 4-14 0,0 1-34 16,0 9-15-16,0 11-5 16,0 12 2-16,0 11 29 0,1 6-19 15,-1-2-2-15,0-3-6 0,0-8-4 0,-3-3 2 16,2-4 4-16,1-7-5 15,0-5 0-15,-1-3 6 0,1-5-6 16,0-4 11-16,0-1-6 16,0-4-7-16,0 0 4 0,0 0 1 0,0 0 0 15,0-1 4-15,-2-5 1 16,-2-4-8-16,-1-6 0 0,0-5 6 15,2-6-7-15,-4-5 2 16,3-2 0-16,0-6-2 0,2-2 1 0,2-2 2 16,0-4-4-16,6 0 1 0,1 3 1 15,0 5-1-15,-2 5 1 16,0 9 5-16,-2 7-6 0,1 5 2 0,-1 5 2 15,-2 6-4 1,-1 0 2-16,0 2-2 0,0 1-1 0,0 0 4 16,0 0-4-16,0 0-1 15,4-1 4-15,2 0-1 0,3 1 0 16,3 0-2-16,4 4 2 0,4 4 0 0,5 6 0 15,3 3 3-15,0 3-4 16,2 1 1-16,0 0 1 0,0 0-2 16,-2-3 2-16,-1 0-1 15,-3-1 0-15,-4-5 0 0,-2 5 1 0,-4 0-2 16,-2-1 0-16,-3 6 1 15,-2 3 0-15,-4 3 0 0,0 2 0 16,-3 1 0-16,0 1 0 16,0-3 5-16,-3 0-8 0,-1-5 4 0,-3 1 0 15,1-4-2-15,-6-4 2 0,-2-1 3 16,-7 0-6-16,-5-2 4 15,-2 2 4-15,-6 0-8 0,-1-3 3 0,1 0 1 16,0-3-4 0,2-3 4-16,2-1-4 0,5 0-22 0,1-6 0 15,4 0-9-15,5 0-24 16,2 0-16-16,1-4-23 0,4-2-58 15,1-2-30-15,1-2-174 16</inkml:trace>
  <inkml:trace contextRef="#ctx0" brushRef="#br0" timeOffset="14290.02">21448 3229 818 0,'-29'-41'0'0,"-7"-2"282"15,-5 2-191-15,-4 4-27 0,-1 3 2 16,-1 13-27-16,1 10-18 16,0 11-8-16,-3 12 11 0,-4 17-3 0,-2 13 2 15,-1 13 1-15,1 11-3 0,5 4-3 16,3 8 5-16,9 4-14 15,9 0-3-15,11 1 1 0,13-4-3 0,6-4 0 16,8-4 3-16,8-4-5 16,5-2-4-16,3-1 4 0,5-2 0 15,5-7-3-15,5-6 2 16,2-8 2-16,1-7-3 0,2-4-10 0,2-5 5 15,1-7 0 1,2-3 1-16,2-6-1 0,2-4-3 0,2-4 3 16,0-1-7-16,-2-6 0 0,0-8 10 0,-3-6 1 15,-2-6-4 1,-4-9 8-16,-4-3-4 0,-6-8 0 0,-2-8 2 15,-8-4 1-15,-3-7-3 16,-6-3 2-16,-6-4 16 0,-5-3-14 16,-5-3 6-16,-8-2 0 15,-9-4-6-15,-9 1 3 0,-9 1-1 0,-10 4 2 16,-11 4 6-16,-6 9-4 0,-1 9-5 15,1 11 0-15,8 12-7 16,8 9 0-16,8 10 2 0,10 7-18 0,2 6-26 16,2 1-16-16,1 11-42 15,-4 7-48-15,-3 6 2 0,-1 2-72 16,-1 2-391-16</inkml:trace>
  <inkml:trace contextRef="#ctx0" brushRef="#br0" timeOffset="32620.0457">13602 7585 538 0,'0'-9'0'15,"1"-2"140"-15,-1-1-67 0,0-2 2 16,0-1-9-16,-2 1-2 16,-3-1-32-16,-2 4-4 0,1 1 5 0,-4 1-11 15,1 1-12-15,-2 3 0 16,0-2 15-16,0 1-9 0,3 2-1 15,-2-3 5-15,0-1 1 0,-3-1 3 0,-1-2-1 16,-3-3-6-16,-4 2 0 16,-3-1-3-16,0 0-9 0,-3 4-8 15,2 1 6-15,1 1 2 16,3 2-5-16,3 1 0 0,2 2 3 0,-1 0-3 15,3 2 0 1,-3 0 3-16,1 0-1 0,-2-3 7 0,1 2-4 16,-4-2 1-16,0 2 14 0,-1 0-8 0,2 1-11 15,-1 0 3 1,-1 0-5-16,-2 0 2 0,1 0 1 0,0 2-1 15,-5 1-2-15,3 3 2 16,-4 0-2-16,1 0-1 0,-1 2 4 16,5-1 1-16,0 1-5 15,3 1 4-15,4 0-1 0,3-1-2 0,0 4 1 16,0-1-2-16,-1 0 0 15,-1 2 4-15,-2 1-2 0,-1 1 0 16,-2 1 0-16,0 1 2 0,-2 2-3 0,2 0 2 16,0 0 3-16,2-1-6 15,2-2 4-15,1-1 6 0,5 2-8 16,1-2 0-16,2 2 1 15,2-1-6-15,3 1 6 0,1 2-2 0,-1 2-4 16,1 0 8 0,1 1-3-16,-1 1 0 0,2 0 8 0,0-1-4 15,-3 2-1-15,1-2 2 16,0-1 0-16,2 1-6 0,-1-1 2 15,2-1 4-15,-1-3-5 0,0 0 0 0,1 0 0 16,2 0 0-16,3 1 2 16,1 1 1-16,0-1-3 0,0 0 0 15,0-1 4-15,1-3-6 16,1 2 4-16,3 0 3 0,2-2-8 0,-2 2 6 15,4-3 7-15,-4-4-7 16,2 4 3-16,-1-2-2 0,-3 0-3 16,3 0 2-16,-3 0-1 0,0-2-3 0,1 0 2 15,1 1 4-15,2-2-7 16,3 1 4-16,2 1 6 0,1 1-10 15,1 0 4-15,1 1 5 16,3-1-7-16,1 0 0 0,-1-3 4 0,3-2-4 16,-1 0 0-1,-2-1 6-15,1 0-5 0,-2-3 4 0,0 2-1 16,-2-2-4-16,1 0 0 15,1-1 6-15,-2-1-6 0,2 0 0 16,2-1 6-16,-2-2-9 0,2 0 6 0,-1 0-1 16,0 1-4-16,1-3 4 15,-1 0 1-15,0 0-5 0,-2 0 4 16,0 2-2-16,-1 2 0 15,-1 1 0-15,0 0 1 0,-1 0-1 0,0 0-1 16,0 1 3-16,1-1-4 16,3 0 4-16,-2-1-2 0,1-2 0 15,1-4 0-15,-3 2 4 16,2-1-6-16,-3 0 3 0,-3 2 1 0,-1-1-4 15,0-1 4-15,-1 0-2 0,-1 0 0 16,3-1 0-16,2-2 2 16,-1-1-3-16,2-1 2 0,0 1-2 0,0-3-3 15,2-4 8 1,-2-1-4-16,-3 0 1 0,-1-3 3 0,-5 1-4 15,-2 0 0-15,-3 0 0 16,-1 0 4-16,0 2-5 0,-3-1 2 16,-2 0 3-16,1 0-5 0,-1-1 2 0,0-2 3 15,0-2-4-15,0 1 0 16,-1-3 8-16,-2 0-8 0,-2-3 0 15,-2-1 11-15,1-1-12 16,-3 1 2-16,2 2 2 0,-1-1-4 0,0 4 2 16,-2 1 2-16,-2 2-5 15,-2 4 2-15,-2 0 2 0,-2 0-4 16,-5-1 3-16,-2 3-1 15,-2-1 0-15,-3 4-2 0,-1 0 0 0,-2 3-1 16,0 3 1-16,1 2-12 0,-2 2-19 16,1 1 0-16,-1 2 0 15,-2 0-16-15,3 0 5 0,1 0-4 0,2-1-22 16,4 1-5-1,2 0-23-15,5 1-69 0,2 4-69 0,1-3-217 16</inkml:trace>
  <inkml:trace contextRef="#ctx0" brushRef="#br0" timeOffset="69410.0972">4847 10580 332 0,'0'0'0'0,"0"-1"183"16,0-1-92-16,-1-2-34 0,1 2-3 16,-1-1-3-16,0-2-13 15,0 1-8-15,1-1-1 0,0 0-10 0,-1 1 8 16,0 1-1-1,0-2-4-15,0 3 3 0,0-1-1 0,-1 2 3 16,0-1-5-16,1 2 2 16,-2-1-5-16,1 0-1 0,-1 1 0 15,-4-3-8-15,2 3-3 0,-3 0 2 0,1 0 0 16,-4 0 3-16,1 0 2 15,-2 0-7-15,1 0-6 0,-1 0 7 16,-1 0-7-16,2-2-2 16,-1 2 2-16,2-3 2 0,1 2-4 0,1 0 2 15,0-2 1-15,0 3 0 16,1 0-1-16,-1-1 3 0,1 0-5 15,-1 1 2-15,0 2 2 16,0 5-4-16,-1-2 1 0,2 0 0 0,0-1 0 16,2 0 0-16,2-1 2 0,1-1-3 15,2 1 1-15,-3-2 1 16,3 1-2-16,0-1 1 0,-1-1-3 0,1 2 1 15,0-2 4 1,0 0-3-16,0 0 1 0,0 0 0 0,0 0 3 16,-1 4-5-16,-1 1 1 15,0 0 1-15,1 1 0 0,1 0 0 16,-2 0 3-16,2 1-5 0,-1 0 2 0,0 3 2 15,1 0-4-15,-2 1 4 16,1 2 3-16,1 2-5 0,-1 1 18 0,-2-4-9 16,3 3-3-1,0-1 1-15,0 1-3 0,-1 1 1 0,1-1-1 16,0 0 3-16,0 2-4 15,0 2 3-15,0-2 0 0,0 2-3 16,0 1 4-16,-1-3-2 16,1 3-3-16,0-2 2 0,0-2 0 0,0 2-4 15,2-3 0-15,-2 0 9 0,0 1-3 16,0-1 2-16,0-1-2 15,3 4-1-15,-3-4 0 0,0-2 0 0,1 5-4 16,-1-6 4 0,1 3 0-16,1-1-5 0,-2 0 0 0,1 0 8 15,-1-1-8-15,0 2 0 16,0-3 5-16,0 3-4 0,0 0 1 0,0-2 0 15,0 2-3 1,0-1 2-16,-1-1 1 0,1 0-3 0,0 0 2 16,0-1 1-16,0 3-4 0,0-1 4 15,0-1-2-15,0 5-1 16,-2-5 2-16,2 2 0 0,0 1-2 0,-1-1 2 15,1 3 2-15,0 0-4 16,0-1 2-16,0 0 0 0,0 0-2 16,0 2 2-16,0-2-2 15,1 3 1-15,1-1 0 0,-1-1 3 0,2 0-3 16,-3 3 0-16,0-3 3 0,0 1-5 15,0 0 4-15,0 0 1 16,0 0-2-16,0 2 3 0,2-1-1 0,-2-1-1 16,2 2 1-16,-2 0-2 15,0 1-1-15,1 0 0 0,-1-2 4 16,1 1-5-16,-1 0 2 15,1-3-2-15,2 4 1 0,-3 1 0 0,0-1 3 16,0 3-3 0,0-3 0-16,2-1 2 0,-2 0-2 0,1-2 0 15,-1-1 0-15,1 3 0 0,0 0 0 16,-1-2 2-16,0 1-3 15,0-1 2-15,0 0 1 0,0-2-5 0,0 0 5 16,-1-4-2-16,1 0 0 16,0-1 0-16,0-2 0 0,0 1 0 15,0-3 1-15,0 1 0 16,0 0-2-16,0-2 1 0,0 0 0 0,0 0 0 15,1-2 0 1,1 1 0-16,-2-2 0 0,0-1 0 0,0 1 1 16,0 0-2-16,1 3 2 0,-1 0 0 0,1 0-2 15,0 2 1-15,-1-3 1 16,2 2-2-16,-2 0 2 0,1-2-1 15,0 3 0-15,0-1 0 16,-1-3 0-16,2 4 0 0,-2-2 0 0,0-1 0 16,2 5 0-1,-1-3 0-15,0 3 1 0,1-2-1 0,-1 2 0 16,-1-1 0-16,3-2 0 0,0 0 0 0,-2 0 0 15,2 1 0 1,-3-3-1-16,3 2 1 0,-2 0 0 0,2-1 0 16,-2 2 0-16,2-2 0 15,-1 1 0-15,0 0 2 0,1 0-4 16,0-2 4-16,0 2-2 15,-1-2 0-15,3 2-5 0,-3-2 4 0,1 1-2 16,-1-1 3 0,1-1 0-16,-1 0 0 0,2-2 1 0,-2 1-1 15,2-1 0-15,0 0-2 0,-1 2-1 0,3 1-1 16,1-3 7-16,1 3-6 15,-2-3-2-15,1 1 3 0,-1-2 1 16,0 0-3-16,1 2 5 16,-1-3-2-16,3 1-2 0,-2-1 5 0,2 1-2 15,-1-1 0 1,-1 0-1-16,2-2 0 0,0 1 0 0,0-1 0 15,-1 1 1-15,1 0 0 16,-2-2-9-16,0 3 5 0,-1-2-1 16,-1-1 5-16,-1 2 0 0,2 0-9 0,-4 1 1 15,0-1-10-15,0 1-3 16,1 0 4-16,-1 0-5 0,-1 0-6 15,2 1-2-15,-1 1-9 16,3 1-24-16,1-3-16 0,1 1-19 0,3 0-139 16,0-1-14-16</inkml:trace>
  <inkml:trace contextRef="#ctx0" brushRef="#br0" timeOffset="74560.1044">3815 9905 469 0,'-5'-4'0'0,"1"1"140"15,-1 1-86-15,3 1 0 16,-1-1 13-16,2-1 6 0,0 1-23 0,-1 0-6 16,1 2 0-1,-1 0-9-15,0 0 5 0,-1 0-15 0,2 0-10 16,-1 0-7-16,1 0 0 15,1 0 0-15,-1 0-3 0,1 0-5 16,-1 0 0-16,0 0 2 16,1 0-3-16,0 0 2 0,0 0 6 0,0 0-5 15,1 2 1-15,2 0 5 0,0 1 13 16,1 2-1-16,1 0-5 15,1-2 0-15,0 1 1 0,4-4 5 0,1 0 1 16,3 0-2-16,2 0-1 16,0 0-1-16,3 0-4 0,2-3-5 15,-1 1-1-15,8 0 1 16,-2-1-3-16,4 0-1 0,2-1 6 0,1-1-1 15,-1 1-3 1,1 1-1-16,1 0-1 0,-5 3-4 0,2 0 2 16,-3 0-1-16,0 0-1 0,0 0 1 0,-3-2-2 15,3 2 0 1,-3 0 0-16,1 0 3 0,-2 0-4 0,-1 0 2 15,-4-1 1-15,-2 1-3 16,-3-2 2-16,-3 1 0 0,-1 1-2 16,-3 0 1-16,0 0 1 15,-2 0-2-15,1 0-22 0,-1 0 0 0,0 0-7 16,2 2 8-16,-2 0-6 0,-1-2-22 15,0 0 5-15,-4 0-14 16,2 0-33-16,-1 2 2 0,-1-2-23 0,0 0-91 16,-3 0-28-16</inkml:trace>
  <inkml:trace contextRef="#ctx0" brushRef="#br0" timeOffset="75060.1051">3793 9833 702 0,'-2'0'0'15,"2"0"252"-15,0-1-190 16,0 1-21-16,3 0-27 0,4 0-10 16,7 0 36-16,4 0 9 0,3 0-12 0,6 0 12 15,2 0-2 1,4 0-2-16,2 0-8 0,2 0-9 0,0-1-7 15,2-1-1-15,2-1 0 16,3-1-3-16,2 0-3 0,0 1-4 0,0 0-2 16,-1-2-1-1,-3 4-1-15,-2-4-4 0,-1 5-2 0,-3-1 0 16,1-1 5-16,-3 0-5 0,0-2 0 0,-5 2 3 15,-2-1-3 1,-3 2 0-16,-5 1 1 0,-3 0-2 0,-3 0 2 16,-3 0-1-16,-4 3 0 15,-2-3-15-15,0 1 4 0,-2 2-8 16,1-2-1-16,-1-1-10 15,-2 0-23-15,0 0 4 0,0 0 1 0,0 0 12 16,-2 0 21-16,-5 0 2 16,-4-3-72-16,-5 1 27 0,-5-3-7 15,-4 3-60-15,-9-2-111 0,-5 1-83 0</inkml:trace>
  <inkml:trace contextRef="#ctx0" brushRef="#br0" timeOffset="75300.1054">4068 9881 623 0,'-2'0'0'0,"2"0"172"15,0 0-91-15,0 0-3 16,4 0-40-16,8 0-6 0,7-3 56 16,8-1-28-16,4-1-9 0,5 0 2 0,5-2-6 15,1 1-17-15,0 1-9 16,-1-2-8-16,-2 3-9 0,-3 1-6 15,-7 3 4-15,-3-1 4 16,-7 1-7-16,-6 0-57 0,-3 0 14 0,-2 4-21 16,-3 0-1-1,-2 1-27-15,0 2-45 0,-3-1-68 0,-2-2-36 16</inkml:trace>
  <inkml:trace contextRef="#ctx0" brushRef="#br0" timeOffset="76230.1067">3514 8868 589 0,'0'-5'0'0,"-2"2"275"0,-1 0-177 16,-1-1-25-16,1 1-8 15,0 0-12-15,0 1-11 0,1 2-10 16,0 0-8-16,-1 0 0 16,-2 0-14-16,-3 5-6 0,-5 5-7 0,0 2 6 15,0 2-1-15,1-1-1 16,4-1 3-16,2-2-2 0,1-3-4 15,1 0 3-15,1-3-1 16,2 1 0-16,1 3-2 0,0 0 1 0,1 1-1 16,4 0 4-16,-1 1-1 0,3-1-2 15,3 1 2-15,-1-2 0 16,1-1-2-16,2 3 2 0,2-3-1 0,2 2 0 15,0-1 0-15,0 3 3 16,-2-3-5-16,-2 2 4 0,-3 1-1 16,0 0-1-16,-1 3 0 15,-4-1 1-15,-1-1-1 0,0 2 0 0,-2-5 0 16,-1-1-1-16,0 1 2 0,0-3 2 15,-7 0 2-15,0-1 19 16,-8 1 0-16,2 0-9 0,-2-3-3 0,-2 0-5 16,1-1-5-1,-1-1 4-15,2-1-2 0,0 0-5 0,1-2 2 16,3-2 5-16,3 1-6 15,-1-1 0-15,2-1 2 0,3-2-2 16,-1 1 0-16,3 1-1 16,-1-2-49-16,2 3-6 0,0-1-19 0,1 0-53 15,4-2-27-15,0-1-138 0,4-1-256 16</inkml:trace>
  <inkml:trace contextRef="#ctx0" brushRef="#br0" timeOffset="76580.1072">3712 8917 626 0,'0'-11'0'0,"0"1"243"15,0 3-140-15,0 2-2 16,0 3-33-16,0 2-13 0,0 0-6 16,0 0-24-16,0 0-19 15,1 7-12-15,-1 8 12 0,3 4 3 0,-2 5 3 16,0 2 3-16,-1 1 1 0,1-1-4 15,1-1-4-15,-1-2-4 16,0-3-4-16,-1 0 0 0,2-3 3 0,-2-3-4 16,0 1 2-16,0-1 1 15,0-5-2-15,0 1-26 0,1-2-11 16,2 0-16-16,-2 0-5 15,1-3-20-15,2 0-41 0,-1-4-27 0,2-1-61 16,0-3-130 0</inkml:trace>
  <inkml:trace contextRef="#ctx0" brushRef="#br0" timeOffset="77100.108">3832 8893 591 0,'0'0'0'0,"0"-1"227"16,1 1-131-16,0 0-57 0,-1 2-29 0,2 5-9 15,0 7 32-15,-1 6 5 16,1 3 1-16,0 4-5 0,-1-1-10 16,0 2 4-16,0-2-7 0,-1-1-8 0,1-4-8 15,2 0 2-15,-1-2-6 16,2-3-2-16,-3-3 2 0,2-2 4 15,-1-3-5-15,-1-3 0 16,0-2 3-16,0-2-4 0,-1-1 2 0,0 0 2 16,0 0 2-1,0-2 13-15,0-5 32 0,-1-3-40 0,0-1-5 16,-2-3-4-16,1-6-2 0,1 0 2 0,1-4 0 15,-1-2-1 1,1-2 0-16,0 0 0 0,-1-1 0 0,1 3 0 16,-1 5-1-16,1 2 1 15,0 6 0-15,-1 2 18 0,1 2-8 16,0 1-2-16,0 4 2 15,0 0 3-15,3 1-4 0,1 1-9 0,1-4 0 16,4 0 2-16,1-2 0 16,1-1-1-16,2 3 0 0,0 0 0 15,-2 2 0-15,3 1 2 0,0 1-2 0,2 2-2 16,0 0 2-16,-3 0 0 15,1 0-2-15,-2 0 2 0,-2 0-2 16,-1 0-10-16,-2 0-4 16,-3 0-15-16,-2 0-26 0,-1 0 8 0,-1 4-18 15,-1 1-41 1,-7 1 33-16,-3 5-66 0,-4-2-123 0,-1 2-26 15</inkml:trace>
  <inkml:trace contextRef="#ctx0" brushRef="#br0" timeOffset="77310.1083">3874 8992 485 0,'-1'0'0'16,"1"0"177"-16,0 0-99 0,1 0 17 0,6 0-19 16,3-2 10-16,4-2-19 15,4-3-11-15,2 2-17 0,-3-1-4 16,-2-1-8-16,-1 3-11 0,-1-1-12 0,-2 3-2 15,0 1 0-15,-3 1-1 16,1 0-2-16,-2 0-67 0,0 0 1 16,-1 1-53-16,-1 1-66 15,-4-2-118-15</inkml:trace>
  <inkml:trace contextRef="#ctx0" brushRef="#br0" timeOffset="78610.1101">4413 8828 508 0,'0'0'0'0,"0"0"229"16,0 0-104-16,-2-2-46 15,2 0-24-15,0 2-15 0,-2-2-11 0,0 1-5 16,-1 0-4-16,0 0 4 0,0 0-4 15,-1-1 0-15,-1 0 1 16,0-1 3-16,1 0 6 0,-2 0-3 0,-1 1-4 16,1-1-7-1,-5-1-3-15,2 4-9 0,-3 0-5 0,0 0 2 16,-1 3 0-16,1 4-1 15,0 1 0-15,-1-1 0 0,4 3 0 16,-2-1-1-16,2 3 1 16,0-3 0-16,1-1 0 0,-2 4 3 0,3-3-4 15,-1 2 2-15,-1-2 0 0,4-1-2 16,0-1 2-16,1-2 0 15,3 0-1-15,-1 0-2 0,0-1 1 0,1 1-3 16,-1-2 4-16,2 4 0 16,0-2 0-16,3-1 0 0,1 1 1 15,0 0-1-15,2 0 0 16,1 2 2-16,2-2-3 0,1 1 2 0,2 0 3 15,-1 0-5 1,1 0 2-16,-2-1 4 0,0-2-8 0,-1 2 6 16,-1 2 3-16,-2-5-7 0,2 3 2 0,-1 0 2 15,0 2-4 1,0 0 2-16,-1 0 1 0,-1-1-3 0,3 2 2 15,-3 0 0-15,0 0-2 16,0 0 2-16,-1-3 0 0,-1 2-1 16,0-1 0-16,-1 0 2 15,0 0-3-15,1-1 0 0,-2 0 3 0,-1 1-4 16,0 0 4-16,0 1 0 0,0 0-2 15,-1 0 0-15,-2 0 4 16,0-3-5-16,0 2 2 0,-1-3 5 0,0 0-7 16,-1 2 2-16,-1-2 3 15,0 0-3-15,-1 0 2 0,-1 1-1 16,-1 1-4-16,0-2 3 15,0 0 0-15,-2 1-2 0,-1-2 2 0,1-1 0 16,-2 0-2 0,-4-1 2-16,1 0 0 0,-2-3-2 0,1-1 2 15,-1 0-1-15,2-2-1 0,1-2 2 0,3 3-2 16,2-5-53-1,0 5 8-15,3-2-19 0,-2 0-80 0,1 0-86 16,-1 2-233-16</inkml:trace>
  <inkml:trace contextRef="#ctx0" brushRef="#br0" timeOffset="103980.1456">19289 10789 491 0,'-9'-11'0'0,"-4"0"179"0,-3-3-83 0,-4 5-24 15,-4 0-33 1,1 0-7-16,-2 1-11 0,0-1-5 0,-1-3-1 15,1-1-8-15,1 0 7 0,0-4 1 0,-1 2 3 16,0-3-5 0,-2 1 6-16,-4 4-2 0,0 1 8 0,-3 3-9 15,-3 4-3-15,-3 0 5 16,-4 3-8-16,1 2 1 0,-3 0 2 15,3 3 2-15,-1 1-11 16,2-1 2-16,1-3 2 0,0 2-7 0,1 0 4 16,0-1-2-16,-1 4-5 15,3-1 4-15,-1 4 8 0,0 3-10 16,0 2 0-16,1 1 9 0,-2 5-11 0,3-1 4 15,-1 3 1-15,2 1-6 16,4 0 4-16,1 2 0 0,4 1-2 16,-1 3 2-16,1 1 1 15,1 6-7-15,0 1 5 0,-1 3 0 0,4 7-3 16,0-3 5-1,3 0 1-15,1-2-3 0,3-1 0 0,1-2 6 16,4 2-7-16,4-1 2 0,2 2 0 0,3 2-2 16,3 2 2-1,-1 1 2-15,3 3-4 0,5-2 2 0,2 1 0 16,4-1-1-16,3-3 0 15,1 0 4-15,1-1-2 0,3 1 4 16,0-3-3-16,3-2 3 16,2 0 10-16,1-2-3 0,2 0 3 0,3-4-2 15,-3-3 0-15,4 2-8 16,0-3 6-16,0 0-6 0,0 4-6 15,1-2 0-15,-1 1 13 0,0-3-7 0,0 0 2 16,3-3-1-16,3-1-2 16,2-4 1-16,0-3-1 0,3-2-2 15,3-5 3-15,0-2-3 16,3-1-3-16,-1-4 0 0,0-1 13 0,-2-1-13 15,1-2 0 1,-4 0 11-16,2 0-8 0,-3-7 6 0,1 0-2 16,-2-3-3-16,-2-1 1 15,1-2 2-15,-2-2-7 0,-1-4 0 16,-1-1 10-16,-1-1-8 0,1-3 5 0,-1-3-3 15,2-3-8-15,1-2 8 16,-3-1-2-16,0 2-2 0,-2-4 0 16,-4 0 3-16,-3-1-4 15,-2 0 2-15,-6 1 2 0,-2-1-3 0,-3 1 0 16,-2-2 25-16,-1 2-17 15,-2 2 6-15,-2-2-9 0,2 0-2 16,-2-1 1-16,-1-1-6 0,-2-3 2 0,-1-1 0 16,-3-2 4-16,-1 0-4 15,-3 1-1-15,-1 0 1 0,-3 2 0 16,1-3 1-16,-1 5-1 15,-1-2 2-15,0 0-1 0,-2 3 0 0,-2-1-2 16,-3 2 2 0,-5-1 3-16,-1 3-2 0,-4 0 10 0,-3 0-5 15,1 4-9-15,-4-1 4 16,4 3 5-16,-4 3-10 0,1 1 5 0,-1 5-6 15,0 3-1-15,-3 5-9 0,1 5-15 16,-5 4-19-16,1 2 6 16,-1 4-29-16,-5 6-25 0,0 3 9 15,-2 3-11-15,-3 4-73 16,-5-2-97-16,-5-1-356 0</inkml:trace>
  <inkml:trace contextRef="#ctx0" brushRef="#br0" timeOffset="149840.2098">9322 6341 661 0,'-19'-16'0'0,"1"5"138"16,1 1-72-16,2-2-28 15,-1 1-22-15,0 0 0 0,2-3 1 16,-1-1 5-16,-1-2 1 15,-2-2-2-15,-5 2-4 0,0 0 0 0,-4 0-1 16,-1 2 1-16,-2 0-5 16,0 1 2-16,-1 0 7 0,3 2-7 15,1 2-13-15,2-2 9 0,2 0 6 0,2-2 1 16,1 2 13-16,-1 0-20 15,2 2-3-15,-4 0 0 0,2 1-1 16,-1 1-4-16,0 4 2 16,0 1-2-16,-1 1 10 0,2 0-5 0,-1 2-5 15,2 0-4 1,-2 2 4-16,1 6 5 0,-1 1-6 0,-2 4 6 15,1 2-3-15,-2 2-3 16,1 4 7-16,-1 2-4 0,-2 4-4 16,2 2 0-16,-4 2 6 0,1 1-6 0,0 3 0 15,0-1 4-15,1 2-5 16,-1 2 2-16,2-1-1 0,0 3-2 15,0-1 4-15,3 2-2 16,1 0 0-16,2 1 0 0,2 2 0 0,2-2 0 16,1 3-1-16,4-1 1 15,1 0 0-15,2 0 0 0,3 1 1 16,0-2-1-16,2 2 0 0,2-2 12 0,1 1-5 15,0 2 4-15,0-5-2 16,5 1-1-16,0 0 0 0,3 1 1 16,-1 2 1-16,3 1-5 15,0 0-2-15,4-2-1 0,0 2 0 0,1-1 0 16,2-2-3-1,0 2 2-15,3-5 1 0,-1 4-3 0,3-3 2 16,1-1 12-16,1 0-6 16,1-2 2-16,0-4-4 0,1 1-3 15,1 0 4-15,2-4 0 0,4 0-3 0,-2-2 4 16,4-2-5-16,-1-1-3 15,2-3 2-15,-1 0 3 0,2-6-5 16,-2-1 2-16,3-2 5 16,0-1-2-16,0-4 7 0,0-1-5 0,2-4 1 15,-3 0 0-15,3-3 1 16,-2-1-5-16,0 0 4 0,2-5-3 15,-1-4-1-15,1-3 2 16,0-2-1-16,-2-5-7 0,1 0 6 0,-3-4 2 16,-1 0-6-16,-1-3 2 0,-2-3 6 15,-4-2-4-15,-1-2 4 16,-5-1 5-16,2 0-2 0,-2-1 3 0,-3-3-7 15,1 0-5 1,-2 1 2-16,-1-4-1 0,-1-1-4 0,-2 0 4 16,1-5-2-16,-3 0 2 15,-4-1 1-15,1-1-2 0,-1 2-2 16,-1-3 2-16,0 0 0 0,0 4-2 0,-1 0 2 15,-2-1 3-15,-1 3-4 16,-1-2 0-16,-2 0 6 0,0 0-7 16,-2 0 2-16,-4 0 8 15,0 1-8-15,-2 0 8 0,-3 1-3 0,1-1-5 16,-2 1 5-16,0-2-4 15,-1 0-4-15,-2-2 4 0,-2-1-2 16,1 1 0-16,1 0 0 16,0 3 2-16,-1 5-3 0,-1 3-3 0,1 5-3 15,-1 4-10-15,-3 1-5 0,-1 4-5 16,-3 3-25-16,-3 4 10 15,-4 5-41-15,-3 7-39 0,-5 4-24 0,-6 0-80 16,-4 2-338 0</inkml:trace>
  <inkml:trace contextRef="#ctx0" brushRef="#br0" timeOffset="160220.2243">10088 6464 607 0,'-5'0'0'15,"1"-1"194"-15,-1 0-123 16,2 0-12-16,1 1 7 0,2 0-11 0,0-1-4 16,0 0 0-16,0 1-7 15,0 0-7-15,0 0-14 0,0 0-1 16,2 0-11-16,3-2-8 0,4-3 2 0,5 0-2 15,5-4-5-15,5-2 4 16,2-3 11-16,3-3-7 0,-1 0 3 16,-1 0-2-16,-2 1-3 15,-4 1 0-15,-4 3 0 0,-1 2-6 0,-5 3 4 16,0 2 1-1,-3 1-5-15,0 2-5 0,0 2-22 0,-2 0-21 16,1 0 12-16,-4 1-20 0,0 3-36 0,-3 3 0 16,-3 0 4-1,-5 3-80-15,-3 1 37 0,0 0-47 0</inkml:trace>
  <inkml:trace contextRef="#ctx0" brushRef="#br0" timeOffset="160470.2247">10249 6400 546 0,'-2'-1'0'15,"0"1"238"-15,1 0-118 0,-1 0-56 0,-1 5-37 16,2 10-14-16,0 7 32 16,-1 3-8-16,1 4 7 0,-3 0-10 15,1 1-6-15,2-1-4 16,0-3-6-16,1-2-8 0,-1-4-7 0,1 1 8 15,-2-3-8 1,1 0-5-16,1-1 4 0,-1-2 5 0,0 0-8 16,1 2-6-16,-2-1-31 15,2-2-27-15,-1 2 2 0,-1-4-25 16,2-3-44-16,0-1-75 0,0-4-14 0</inkml:trace>
  <inkml:trace contextRef="#ctx0" brushRef="#br0" timeOffset="160720.225">10373 6655 536 0,'1'0'0'15,"1"2"79"-15,-2 5-15 0,2 4 27 16,-1 2-3-16,-1 1-20 15,0-1-18-15,0 0-3 0,0-1-2 0,0 0-15 16,0-1-9 0,0 0-10-16,-1 1-5 0,-1-1-4 0,2-1-1 15,0 3 1-15,-3-4-2 16,2 2 0-16,0 1-36 0,-1-3-17 15,2-4-31-15,0 0-22 0,0-5-66 0,3-4-38 16,1-7 25-16</inkml:trace>
  <inkml:trace contextRef="#ctx0" brushRef="#br0" timeOffset="160890.2253">10426 6466 589 0,'0'-2'0'0,"-2"2"230"0,1-1-166 16,0 1-36-16,1 0-28 0,0 4 0 15,2 1-64-15,0 6-38 16,2 2 15-16,-2 1-64 0,0 3-159 0</inkml:trace>
  <inkml:trace contextRef="#ctx0" brushRef="#br0" timeOffset="161800.2265">10513 6682 450 0,'2'3'0'0,"0"1"186"16,1 2-98-16,-1 2 3 15,0 2-19-15,1 0-10 0,-1 1-15 0,-1 0-11 16,1-3 13-16,-2 0-9 16,0 1-8-16,0-1-7 0,1 0-9 15,-1-1-5-15,0 0-3 16,0 0-3-16,0-1 1 0,-1-2-8 0,1 1 4 15,0-2 0-15,-1-1-1 0,1-1 3 16,0-1-5-16,0 0 2 16,0 0-1-16,0 0 0 0,0 0 4 0,0-3-2 15,1-4 0 1,2-4-3-16,1-1-1 0,1-5-4 0,2-4-6 15,1-1 1-15,2-3-4 16,0-3-1-16,0 4 8 0,-2 2 7 16,1 6-4-16,-1 3 5 15,0 5 0-15,1 4 0 0,-2 1-4 0,0 3 3 16,1 0-3-16,-1 6 4 0,2 3 0 15,-2 5 0-15,0 1 0 16,-1 2 5-16,-3-3 1 0,0 1 8 0,-1-2-7 16,-2-4-3-16,1 4-1 15,-1-2-1-15,0-1 5 0,0 1-1 16,0-6-2-16,0-2 1 15,-1 1 4-15,1-2-3 0,0-1-2 0,0-1 0 16,0 0-2-16,0 0-1 0,0 0 4 16,0-2-2-16,0-3-4 15,0-3 2-15,1-3-2 0,4-3-24 0,3-4 10 16,0-4-6-1,3 0-11-15,2-4 10 0,0-1-5 0,-3 4 0 16,3 0 19-16,-2 9 4 16,-2 2-4-16,-1 9 12 0,-3 3-6 15,-1 0-6-15,1 9 11 16,-2 7-5-16,0 3 1 0,-1 5 2 0,0-2 11 15,-1-3-9-15,2 0 5 0,-1-2-2 16,0-2 1-16,2-1 4 16,2-2-9-16,0-2 0 0,-1 0 1 0,3-1-2 15,-1-1-1-15,3-1 0 16,1-2 2-16,1-3-2 0,1-2 0 15,1 0 2-15,2 0-3 16,0-6 2-16,0-5 2 0,1-1-2 0,-1-5 1 16,-3-2-1-1,0-2-1-15,-1-2 0 0,-2-3 6 0,0-3-7 16,-2 0 2-16,-3 0 2 0,-2 0-3 0,-1 8 0 15,-2 3 7 1,-2 6-8-16,-2 5 2 0,-2 4 4 0,1 3-6 16,-1 3 0-16,-2 10-4 15,0 7 3-15,0 5 4 0,0 4 0 16,3-3-4-16,2 1 4 15,0-3-1-15,2-2-1 0,1-3 0 0,0-4 4 16,2 2-4-16,2-5 0 0,1-2 3 16,1 1-3-16,1-3 0 15,-1 1 2-15,3-1-2 0,3-3-3 0,1 0-30 16,2-4-23-16,2-1-62 15,0-6-125-15,-3-6-48 0</inkml:trace>
  <inkml:trace contextRef="#ctx0" brushRef="#br0" timeOffset="162590.2276">11217 6200 689 0,'-7'-16'0'0,"-2"-3"166"16,-3-1-122-16,-2 0 4 15,-1-4-4-15,-2 0-10 0,-4 0 0 0,-2-3-2 16,-7 1-10-1,-4 4 3-15,-6 2-5 0,-2 6-7 0,-3 5-5 16,-1 6-2-16,-1 3-2 0,1 0-7 0,0 0 6 16,2 4 4-1,3 0-2-15,-1 0 7 0,1 3-6 0,-3 0 3 16,0 5 0-16,-2 2 1 15,-1 6-6-15,0 2-2 0,-2 2 0 16,0 1-2-16,3 0 0 16,3 2 8-16,4 0-5 0,7 5 6 0,3 2 0 15,7 2 6-15,4 3 4 16,3 1-11-16,4 4-9 0,3 2 2 15,2-1 5-15,2 5-5 0,3-4 0 0,1-3 2 16,1 1-4-16,5-7 2 16,5 1 0-16,3-4-2 0,6 1 2 15,1 0 0-15,6-2-2 16,1 1 2-16,6-2 3 0,4-5-4 0,4-3 0 15,1-4 8 1,7-5-4-16,2-3 6 0,1-5-8 0,4-5-1 16,1-2 2-16,1-10-2 15,3-3-2-15,2-3 2 0,0-6 6 16,1-5-7-16,0-3 0 0,-1-3 2 0,-4-4-2 15,0 0 7-15,-5-5-1 16,-5-1-5-16,-3-6 3 0,-6 0-1 16,-3-3-6-16,-6-2 6 15,-5 0 1-15,-5-3-5 0,-7 4 2 0,-7 0 6 16,-6 2-7-16,-4 5 0 15,-8 2 26-15,-8 3-15 0,-7 5-2 16,-8 4-7-16,-6 6-2 0,-7 6 0 0,-6 6 3 16,-2 5-3-16,-2 4-30 15,-2 5 5-15,4 5-26 0,4 4-18 16,5 5-16-16,2 6-38 15,6 1-35-15,3-1-227 0</inkml:trace>
  <inkml:trace contextRef="#ctx0" brushRef="#br0" timeOffset="163770.2293">10059 7449 617 0,'-3'0'0'0,"-2"4"170"15,-3 8-145-15,2 8 4 16,-1 6 8-16,-1 2-5 0,2-2-14 0,1 1 2 16,1-5-9-1,4-3 6-15,0-3 0 0,3-4-9 0,3-4-3 16,1-3 8-16,0-4-3 0,5-1-2 0,2 0 7 15,-1-4-6 1,3-3-10-16,-1-4 2 0,-2 0 8 0,0-3-9 16,-1-1 0-16,-4-3 20 15,1-3 5-15,-2-1-2 0,-3-2-6 16,0 0-3-16,-1 4-2 15,-3 0-2-15,0 1-2 0,-2 3 4 0,-3 4-5 16,-2 1-4-16,0 5 5 0,-3 5 0 16,-1 1-12-16,1 0 8 15,-4 4-3-15,5 4-1 0,-2 1-1 0,4-3 1 16,0 1-26-16,2 3-1 15,1 1-33-15,0 5-57 0,0-1-13 16,1-1-95-16,1-2-175 16</inkml:trace>
  <inkml:trace contextRef="#ctx0" brushRef="#br0" timeOffset="165290.2314">10331 7371 671 0,'-2'-5'0'16,"1"0"283"-16,-2 2-210 15,0 2-18-15,0-2-10 0,-3 3-12 16,0 3-6-16,-1 7-15 0,-3 9 3 0,0 5-7 15,1 2 5-15,0 2-3 16,6-4-8-16,2-4-2 0,1 1 0 16,0-5 4-16,4-1-5 15,3-2 2-15,0-4-2 0,0 3 0 0,1-4 2 16,1-2 1-16,-2-1-2 15,2-3 0-15,-1-2 2 0,1 0-3 16,0-2 2-16,0-7 2 0,1 1-4 0,1-3 2 16,0-4 3-16,-1-2-8 15,1-4 8-15,-2 0 0 0,2-1-5 16,0-3 2-16,0-1-1 15,1-1 0-15,-1-1 0 0,0 2 2 16,1 3-3-16,-2 2 1 16,-2 7 2-16,-4 2-4 0,0 4 3 0,-4 7 1 15,1-1-3-15,0 2 2 16,-1 0 13-16,0 0-5 0,0 0 1 15,0 0-8-15,0 0-3 0,0 0 2 0,0 0 2 16,0 0-3-16,-3 2 0 16,-2 2-2-16,-3 6-2 0,1 3 4 15,-3 3 0-15,0 5 0 16,0 4 0-16,2 2-1 0,1-1-6 0,4-1 4 15,2-6-1 1,1-2-1-16,0-5 6 0,4-1-2 0,2-3-1 16,0 0 3-16,2-4-2 15,0 0 0-15,4-3 2 0,-1-1-1 0,2 0 0 16,0-2 0-16,0-7 0 0,0 1 0 15,-1-3-3-15,1 2 3 16,-3-3-4-16,0-1 4 0,1 0 0 0,-2-3 0 16,-2-3 1-1,0 1 2-15,-3-2-4 0,3-1 2 0,-2 1-1 16,0 0 0-16,-1 4 0 15,0 0 0-15,-1 6 0 0,-1 4 0 16,-2 6 1-16,0 0-1 0,1 0 0 0,-1 0-2 16,0 7-8-16,0 5 11 15,0 5 0-15,0 0-2 0,0 0 2 16,0 1 0-16,0-2-1 15,0 1 0-15,0-2 2 0,0-4-3 0,0 1 2 16,0-2-2-16,2-2-3 16,0 0-4-16,1 0-3 0,-2-3-9 15,3 1 8-15,0-3-3 16,1-2-1-16,3-1 7 0,-1 0-2 0,4-7-4 15,-1-3 4-15,0-1 0 0,0-2-13 16,0-2 12-16,-2 0 10 16,-1-1 1-16,-1-3 2 0,-2 1 1 0,-1-1-3 15,-1 0 2 1,2 2-2-16,-2 1-3 0,-2 5 8 0,0 4-4 15,0 4 0-15,0 3 0 16,0 0 5-16,0 5-7 0,-2 9-1 16,-2 0 3-16,3 2 6 15,0 4 0-15,0-6-4 0,0 1-2 0,2-4 0 16,-1-1 5-16,3-5-6 0,1 2 2 15,3-1 0-15,-1-5-1 16,3 2 3-16,1-3-2 0,1-1-2 0,1-5 2 16,2-4 3-16,2 1-5 15,-1-4 2-15,-2 1 1 0,-1-4-2 16,-2 0 0-16,-1-1 2 15,-3 0-3-15,0-2 2 0,-3 4 3 0,0-1-4 16,1 4 0-16,-4 3 3 0,3 3-3 16,-3 4 0-16,0 1 2 15,0 1-1-15,0 3 3 0,0 9-8 0,0 6 5 16,0 8 15-1,-4 3-7-15,1 4 3 0,0 3 0 0,-1 4-6 16,2 2-4-16,-3 3 3 16,2-3-2-16,-3 0-4 0,2-2 2 15,1-3 1-15,1-2-3 16,1-3 0-16,-1-6 1 0,0-3 0 0,1-4-18 15,0-6 12-15,-1-5-1 0,2-4 10 16,0-2-3-16,-1-2 0 16,0 0 0-16,-2-6 21 0,0-6-24 0,3-5 6 15,0 0 9-15,0-7-13 16,3-3 2-16,1-5 2 0,1-8-4 15,2-3 2-15,2-6 0 16,-2-2-2-16,5-3 1 0,-1-1 0 0,1 1 0 16,1 4-1-1,-2 1 0-15,0 8-9 0,2 6 13 0,-3 7-4 16,1 9 0-16,0 5 0 0,-1 4 1 0,1 6 0 15,0 2-6 1,1 2 6-16,-2 1-2 0,0 6 3 0,-1 7 0 16,-1 1-1-16,-4 5 0 15,-3 1 16-15,-1 3-10 0,-6 1-1 16,-3 2-1-16,-2-1-6 15,-2-1 4-15,0-3 6 0,-1-1-10 0,0-4-3 16,1-2-1-16,4-5-12 0,1-1 6 16,0-3-18-16,3-2-42 15,0-2-4-15,1-2-40 0,1 0-119 0,3-1-58 16</inkml:trace>
  <inkml:trace contextRef="#ctx0" brushRef="#br0" timeOffset="165900.2323">11235 7064 655 0,'2'6'0'0,"-1"7"193"0,1 4-98 0,0 0-40 15,-2 0-13-15,3-4-14 16,0-1-1-16,2-1-7 0,1-3-10 15,0-4 0-15,1-2 9 16,1-2 1-16,1 0 0 0,-1-6-9 0,2-1 4 16,-4-3-4-16,2-2-6 15,-2 0 5-15,-2-3-5 0,2 1-5 16,-1-3 0-16,0 0 7 0,0-3-9 0,-1 0 4 15,-1 2 0 1,1 4-2-16,0 3 0 0,-4 4 11 0,1 4-22 16,0 1 15-16,-1 2-3 15,0 0-2-15,0 10-6 0,-5 5 4 0,0 9 0 16,-1 7 6-1,0 5 3-15,-3 3-5 0,1 5 7 0,0 3-2 16,0 4-3-16,1-2 4 0,-3 5-2 0,3 2-5 16,0 2 0-1,0 5 9-15,0-3-8 0,0-2 1 0,-1-3-1 16,1-2-2-16,2-4-15 15,-1-5-10-15,2-4-11 0,0-4 15 16,0-7-4-16,0-6-4 16,0-4 23-16,1-5-5 0,-4-4 1 0,-1-2 16 15,0-4-5-15,-2-1 0 16,-1 0 0-16,0-3 5 0,-1 0-5 15,3-3 0-15,-3-4 22 0,2-2-9 0,5-4-1 16,-4-6-8-16,6-6-3 16,3-9 9-16,0-4-5 0,6-6-8 15,4-7 6-15,2-6 2 16,1-7-7-16,5-5 4 0,2 0 0 0,1 2-2 15,4 7-12 1,0 13 5-16,0 9 1 0,0 12 3 0,-1 6-27 16,1 6-36-16,-3 3-10 15,1 7-29-15,-4 1-157 0,-2 3-9 16</inkml:trace>
  <inkml:trace contextRef="#ctx0" brushRef="#br0" timeOffset="166370.2329">10090 8150 685 0,'10'-6'0'0,"3"-2"72"16,8-4 69-16,4-2-74 16,8-3-9-16,7-5-1 0,8 0-1 15,8-4-13-15,8-4 8 16,3-3-1-16,1-4-6 0,3 1-8 0,2 1-8 15,0-2-1-15,2 4-8 16,-1-3 0-16,-2 3-12 0,-3 1-2 16,-1-1 2-16,-5 3-2 15,-5 2-7-15,-3 3 4 0,-7 2 5 0,-9 5-9 16,-5 1 3-16,-8 2 1 0,-7 7-4 15,-6 2-36-15,-8 5-3 16,-4 1-37-16,-1 0 17 0,-6 5 13 0,-7 3-25 16,-4 6-31-1,-3 1-15-15,-6-1-211 0</inkml:trace>
  <inkml:trace contextRef="#ctx0" brushRef="#br0" timeOffset="166740.2335">10198 8345 753 0,'19'-10'0'15,"3"0"284"-15,3 0-188 0,4-2-20 16,3-1-6-16,6-3-14 16,7-4-7-16,6-3-11 0,4-4-7 0,2 0-8 15,7-3-4 1,2-2-6-16,7-2 0 0,-2-1 0 0,0 0-6 15,-5 3-7-15,-3 1 0 16,-6 2 7-16,-4 4-9 0,-5 1 4 16,-8 4 1-16,-2 2-4 15,-5 3 2-15,-6 2 0 0,-6 4-12 0,-6 3-8 16,-4 2-7-16,-6 2-21 0,-3 1-13 15,0 0-10-15,-2 1-13 16,-3 0 15-16,-4 0-64 0,-4 5-190 0,-3-2-105 16</inkml:trace>
  <inkml:trace contextRef="#ctx0" brushRef="#br0" timeOffset="178320.2497">20920 9927 607 0,'-3'2'0'0,"-6"2"73"0,-2 4-14 0,-4 2 13 16,-1 3-10-16,-4 3-24 15,-4 6-14-15,-3 7 13 0,-9 5 7 16,-4 8 3-16,-7 9 21 15,-8 8-21-15,-1 4-16 0,-5 3-9 0,-1 3-3 16,-2-4-11-16,-1 2 0 16,2-3-2-16,-1-1-5 0,4 2 0 15,-1 1 1-15,3 2-1 16,1-1-1-16,4-4 0 0,3-9 6 0,9-7-4 15,10-9 4-15,7-12-7 0,11-6 0 16,6-11 2-16,4-3-1 16,3-4-29-16,0-2-23 0,1 0 9 0,4-4-22 15,2-6 39 1,3-3-57-16,-2-4-121 0,-1-2-61 0</inkml:trace>
  <inkml:trace contextRef="#ctx0" brushRef="#br0" timeOffset="178670.2502">19775 10796 689 0,'0'0'0'0,"-1"0"44"15,-2 1-36-15,-2 7 13 0,-2 5 43 0,-4 9-9 16,-2 6-24-16,0 5-21 0,0 4-1 16,0 0 0-16,2 0-3 15,1 1-6-15,1 0 0 0,4-4 14 0,2-3-5 16,3-4 13-1,0-4-1-15,6-3 7 0,4-3 2 0,0-3-8 16,2-6 1-16,4-2 6 16,3-6 1-16,5 0 1 0,5-8-9 15,4-4-12-15,3 2-6 16,-1-5 1-16,3 3-4 0,-2 1-2 0,1-2-67 15,-3 2-11-15,-2 2-73 0,-2 1-109 0,-5-1-106 16</inkml:trace>
  <inkml:trace contextRef="#ctx0" brushRef="#br0" timeOffset="179390.2512">20845 9443 819 0,'-6'-1'0'16,"6"-1"260"-16,0 1-173 0,0 0-17 16,2-4-16-16,9-5-28 15,8-4-21-15,7-4 1 0,7-2-3 0,1 0-5 16,4 1 4-16,1-1 1 15,0 3-3-15,0 1 0 0,0 3 0 16,0-2 0-16,1 2 1 0,-3 2-1 0,-5-1 0 16,-3 5-1-1,-9 2-9-15,-7 1-6 0,-6 4 2 0,-6 0-21 16,-1 0-17-16,-5 7 2 15,-8 5 9-15,-4 7-41 0,-6 3-19 16,-2 0-49-16,1-2-21 16,-1-2 14-16,2-1-36 0</inkml:trace>
  <inkml:trace contextRef="#ctx0" brushRef="#br0" timeOffset="179620.2515">21152 9369 417 0,'0'-2'0'16,"-1"0"247"-16,1 2-168 0,0-2 50 15,0 0-46-15,0 2-19 16,0 0-19-16,-2 0-26 0,2 0-13 0,0 4-12 15,0 13 5 1,0 7 2-16,-1 10 60 0,-3 12-36 0,-2 3-4 16,-2 9 3-16,0 2-7 15,-1 1-5-15,-1-3-10 0,2 2 10 16,0-8-11-16,1-4-2 0,1-3 2 0,-1-3 4 15,1-1-6-15,-1-3-14 16,0-4-18-16,1-2-24 0,0-3-6 0,1-6-35 16,0-4-135-1,3-10-70-15</inkml:trace>
  <inkml:trace contextRef="#ctx0" brushRef="#br0" timeOffset="179890.2519">21348 9890 894 0,'0'4'0'0,"2"4"69"15,-1 2 3-15,-1 3-23 16,0 6-15-16,0 5-20 0,-3 1-3 15,-3-2-7-15,-1-1-6 0,1-3 4 0,-1-4 2 16,1 0-5-16,-1-3 0 16,3-4 0-16,0 0-20 0,2-3-1 15,1-2-28-15,1 2-69 16,0-5-112-16,0-4-84 0</inkml:trace>
  <inkml:trace contextRef="#ctx0" brushRef="#br0" timeOffset="180020.252">21411 9624 571 0,'5'-13'0'0,"0"4"159"0,1 3-135 0,0 3-25 16,-2 3-99-1,-1 0-159-15</inkml:trace>
  <inkml:trace contextRef="#ctx0" brushRef="#br0" timeOffset="180720.253">21411 9977 562 0,'2'4'0'0,"1"2"195"16,-3 3-111-16,0-1-22 0,0 4-18 15,0 3-9-15,0-2-11 16,-3 5-1-16,1-1-4 0,2-3-7 0,-2-1-2 15,2-4 1-15,-1-1-7 0,1 1-3 16,0-2 4-16,0-3-3 16,0 0-4-16,0-2 4 0,-1-2 2 0,1 1-7 15,0-1 6 1,0 0-2-16,-1 0-1 0,1 0 2 0,0 0 0 15,0 0-2-15,0 0 0 16,0-1 12-16,0-4-3 0,0-7-1 0,5-5-12 16,2-2-7-1,4-5 12-15,0 1-2 0,1 0-12 0,0-1 7 16,1 3 3-16,-2 4 3 0,0 2 0 15,-2 5 0-15,0 2 0 16,0 5 0-16,-2-1 0 0,2 4 3 0,-1 5-3 16,-1 5 5-16,4 5-5 15,-6 2 0-15,0 1 13 0,-1-1-5 16,-2 0 10-16,-1-7-7 15,-1 2 3-15,0-4 2 0,-1-1-7 0,-1-3-4 16,0 0 6-16,1-3-4 0,1-1-7 16,0 0 0-16,0 0 10 15,0 0-12-15,0 0 4 0,0 0 2 0,0 0-5 16,1-4 2-16,4-4-1 15,2-3-6-15,0-4 5 0,3-2-5 16,0-3-11-16,1 1 8 16,1 0-3-16,-1 2-2 0,-2 0 10 15,3 2 0-15,-3 1-1 16,2 4 7-16,-3 3-2 0,-1 3 0 0,0 4-3 15,0 2 0-15,-1 7 2 0,1 8 0 0,-2 4 0 16,1 5 2 0,1 4 4-16,-2-3-3 0,2 0-4 0,-2-3 4 15,-1-5 7-15,0 0-10 16,-1-2 2-16,-2-3 8 0,1-2-11 15,-2-1 4-15,-2-1-1 16,-2-3-17-16,0 0 3 0,3-2-46 0,-1-3-75 16,2-2-116-1,0-2-81-15</inkml:trace>
  <inkml:trace contextRef="#ctx0" brushRef="#br0" timeOffset="181300.2538">21913 9987 558 0,'13'-5'0'0,"-6"-1"270"16,1 2-175-1,0 0-41-15,-2-2-12 0,0 0-10 0,4-5-18 16,-1 0-8-16,0-1-9 0,3 0 6 16,-4-5 1-16,-4 2-5 15,-1-2 2-15,-1 5 3 0,-1-2-2 0,0 6 7 16,-1-1 6-16,0 1 2 15,-1-1 4-15,-1 3-12 0,1 3-5 16,-1 0 8-16,1 3-2 16,-3 0-6-16,-1 2 0 0,-4 8-5 0,-5 9-3 15,1 5 5-15,-2 2 1 16,0 4-4-16,3-3 4 0,1 2 0 15,2-3-3-15,4 1 2 0,2-5-1 0,4-3 0 16,2-2 0-16,5-3 0 16,1-1 0-16,2-1 0 0,3-3 1 15,3-3-1-15,2 0 0 16,2-2 1-16,2-3-1 0,0-1 0 0,-2-4 3 15,-2-7-4 1,2-3 2-16,-2-3 9 0,1-2-1 0,1-3-1 16,-6-2 1-16,0-4-3 15,-3-1 1-15,0-3-4 0,-1 2-5 16,0-1 4-16,-2 3 2 0,-3 3-4 0,-2 5 0 15,-3 6 0-15,-1 5 0 16,0 5 5-16,0 2-4 0,0 2-2 16,-3 3-3-16,-2 7-1 15,-1 4 2-15,-2 3 5 0,3 2-2 0,1-2 0 16,4-2-3-16,0 2 3 15,0-1 0-15,8 1-8 0,-1 3 8 16,2 2 0-16,2 3-1 0,-4 2 2 0,2 1-1 16,-1 2 0-16,-1-1 3 15,5 0-4-15,1-3-1 0,4-4 2 16,6-6-100-16,5-6 25 15,-1-10-38-15,4-2-174 0,-2-9-107 0</inkml:trace>
  <inkml:trace contextRef="#ctx0" brushRef="#br0" timeOffset="181720.2544">21292 10982 673 0,'-23'4'0'0,"4"3"207"0,1-3-135 0,0-3-20 16,2 2 11-16,4-3-15 0,4 0-1 15,5 0-7-15,2 0 4 16,1-4-18-16,11-4-17 0,13-6 2 0,11-8-9 16,14-5-4-1,11-2 4-15,10-3 3 0,6 1-5 0,13-1 0 16,5 0 42-16,2 4-7 15,4 4-4-15,-2 3-14 0,-5 3-11 16,-10 1-3-16,-9-1-2 0,-7 3 1 0,-7 0 1 16,-7 2-2-16,-9 3-2 15,-6-1-1-15,-8 4 1 0,-10 2-52 16,-8 2 16-16,-9 2-18 16,-6 1-14-16,-14 1 30 0,-7 6-39 0,-12 7-41 15,-8 3-8-15,-9 4-92 16,-7 0-25-16</inkml:trace>
  <inkml:trace contextRef="#ctx0" brushRef="#br0" timeOffset="182000.2548">21158 11336 1047 0,'28'0'0'16,"16"-10"69"-16,13-5 13 15,9-7-12-15,8-7-11 0,11 1 0 16,5-3-13-16,6 1-22 15,1 1-6-15,-2 2 6 0,-3 2-12 0,-8 2-10 16,-5 0 6-16,-8 3-8 0,-9 1 0 16,-3 3 0-16,-8 4 2 15,-7 2-2-15,-10 3 0 0,-10 2 0 0,-9 5-40 16,-10-2 3-16,-5 2-12 15,-13 2 13-15,-7 7-27 0,-12 10-50 16,-7 3-48-16,-8 5 1 16,-7 1-66-16,-4 0-97 0</inkml:trace>
  <inkml:trace contextRef="#ctx0" brushRef="#br0" timeOffset="182240.2552">21381 11662 613 0,'-3'7'0'0,"6"-4"139"16,12-3 6-16,12-8-24 0,9-12-30 15,15-9-34-15,9-6-11 16,12-5 2-16,12 0 13 0,11-5-6 0,10 4-6 16,4 0-16-16,0 5-8 0,-9 7-15 15,-7 2-6-15,-13 1-1 16,-7 7-6-16,-13 1-1 0,-8 7-27 0,-7 6-32 15,-11 5-13-15,-9 0-28 16,-7 9-52-16,-10 3-63 0,-8-3-227 16</inkml:trace>
  <inkml:trace contextRef="#ctx0" brushRef="#br0" timeOffset="228180.3195">7155 6345 167 0,'0'-4'0'0,"1"-3"71"0,-1 1-17 0,0-2-11 16,2 2 0-16,-1-1 13 15,0-1-15-15,1 1 16 0,-1-2-7 16,0 1-3-16,1-1-12 0,0 1-1 0,0-1-2 15,1 1-2-15,-3 2-1 16,0 3 1-16,0 0 1 0,0 1-8 16,0 1 0-16,0-1-3 15,0 2 13-15,0 0-6 0,0 0 0 0,0 0 2 16,0 0-6-1,0 0-6-15,0 1-3 0,0 3-8 0,-1 6-5 16,-5 8 1-16,-4 9 15 0,2 5 2 0,-5 5-1 16,2 4-1-1,-1 3-3-15,-4 4-7 0,0 7 7 0,-2 4-9 16,-2 1-1-16,-1 4 6 15,-1 2-7-15,-2 2 4 0,-2 6-2 16,-1 5 2-16,0-1-1 16,-2 2-2-16,3-3 2 0,0-4-2 0,-1-1 1 15,1-5-2-15,1-3-3 16,3-5 0-16,0-5 7 0,1-3-4 15,1-2 0-15,1-2-1 0,-1-2-1 0,4-4 2 16,0-6 0-16,5-4-3 16,2-5 0-16,3-9 7 0,3-8-8 15,3-1 2-15,-1-2-1 16,1 1 0-16,0 1 0 0,-1-3 3 0,1-2-4 15,-1 0 2 1,-1-1 0-16,2-2-2 0,0 0 2 0,0 1 1 16,0-1-4-16,-1 0 2 15,1 0-1-15,0 0-48 0,0-2-3 16,0-7-44-16,1-6-170 0,1-8-262 0</inkml:trace>
  <inkml:trace contextRef="#ctx0" brushRef="#br0" timeOffset="228710.3202">6588 6539 748 0,'0'-3'0'0,"0"2"228"0,0 0-193 16,0 1 8-16,0 0-9 16,0 0-7-16,0 0-9 0,0 0-3 15,0 0-3-15,1 4-9 16,5 9-5-16,3 6 4 0,1 8 80 0,1 9-53 15,2 3-10-15,-2 5 6 16,3 5 2-16,-1 1-8 0,0 1 3 16,4 3-1-16,-2-2-2 15,0 1-8-15,2-1 7 0,-1-7-5 0,1-1-2 16,1-3-4-16,-2-5 0 0,0-1-6 15,1 0 2-15,-2-3 0 16,1 0-2-16,-3-2 1 0,1-1-1 0,-3-4 0 16,-1 0 0-1,-1-3 1-15,1-2-4 0,-3 0 4 0,1-5-1 16,-3-1-2-16,1-4 2 15,-2-2-3-15,2-1-10 0,0-3-3 16,0 0-11-16,0-1-27 0,3-3-14 0,-2 0-32 16,2-2-74-16,-4-7-99 15,-5-8-435-15</inkml:trace>
  <inkml:trace contextRef="#ctx0" brushRef="#br0" timeOffset="258640.3621">17667 2825 544 0,'0'-4'0'16,"0"4"17"-1,0 0-24-15,-5 4 14 0,-1 6 1 0,-10 6 56 16,-7 9-31-16,-6 15 16 0,-11 11 23 0,-5 13 17 16,-11 8-10-1,-7 10-22-15,-5 6-18 0,-5 2-10 0,-1 3-6 16,4-1-9-16,0-5-7 15,0-4-11-15,2-3 8 0,1-7 13 16,1-3-13-16,8-7-5 16,3-2 1-16,7-4 0 0,7-9 0 0,5-5-1 15,8-8 2-15,4-6 2 0,4-3-3 16,6-6-1-16,5-6 1 15,4-5-10-15,3-5-17 0,2-4-27 0,0 0-10 16,7-15 35-16,5-6 11 16,6-11-44-16,0-8-7 0,-2-6 7 15,1-2 7-15,-2-6 28 16,1-2 12-16,1-2 14 0,-2-2 2 0,2 6 2 15,-1 1 0 1,0 7 0-16,-3 11-1 0,-3 9 8 0,-5 11 31 16,-3 11 26-16,-2 4 11 0,0 1-56 0,0 13-10 15,-7 11 19 1,-7 11 12-16,-7 12-4 0,-6 9-3 0,-4 6-15 15,-6 4 0-15,1-2-1 16,-5-2-1-16,3-1-7 0,5-7-2 16,6-7 2-16,8-6-8 15,7-7-7-15,4-7 5 0,7-2-4 0,1-7 1 16,11-3 1-16,6-5-8 15,8-4 8-15,11-7 0 0,8-2 26 16,7-10-22-16,3-8 1 0,3-1-4 0,2-3-2 16,1-1-10-16,3 1-31 15,2-1-71-15,-1-1-24 0,-1 2-135 16</inkml:trace>
  <inkml:trace contextRef="#ctx0" brushRef="#br0" timeOffset="259540.3634">23471 2585 721 0,'-3'0'0'16,"-7"2"26"-16,-11 10-20 0,-13 13 64 15,-13 14 1-15,-9 22-9 0,-7 17-6 0,-5 15-8 16,-2 8-15-16,-4 4-10 15,-4-1 0-15,3-6 1 0,1-3-7 16,4-5-6-16,6-8 1 16,2-6-2-16,3-9-5 0,6-5 0 0,3-7-3 15,6-5-4 1,9-4 4-16,3-5 0 0,2-7-3 0,7-5 2 15,3-6-2-15,8-9-1 16,5-7 4-16,3-5 0 0,4-2-3 16,0-5 2-16,0-9 5 0,4-8-8 0,5-8 3 15,2-5 0-15,4-5-2 16,4-7 0-16,3-2-1 0,3-5-11 15,3-5 8-15,1-2 2 16,1 0-2-16,-1-1 5 0,1 3 0 0,-5 6 1 16,-3 8-1-16,-8 10 7 15,-5 11-8-15,-5 12 2 0,-4 8 9 16,0 4-4-16,-1 0-1 15,-5 8-5-15,-8 9 0 0,-9 17 0 0,-7 12 4 16,-6 15-2-16,-1 9 3 0,-2 1-2 16,3 1 0-16,3-7 0 15,6-4 2-15,5-4-2 0,6-6 3 0,6-1-4 16,5-6-4-1,4-4 4-15,2-4-2 0,2-4-3 0,6-6 6 16,3-4 0-16,2-3-3 16,3-7 0-16,6-4 14 0,3-4-4 15,6-4 7-15,8-4-3 0,6-5-9 0,5-7-1 16,4 4-6-16,2 0 0 15,-1-5 0-15,-1 8-20 0,-1-1-39 16,-6 8-17-16,-8 5-66 16,-10 8-161-16,-13-3-170 0</inkml:trace>
  <inkml:trace contextRef="#ctx0" brushRef="#br0" timeOffset="276560.3872">22237 5862 911 0,'-7'36'0'0,"-1"8"73"16,-1 6-8-16,-2 4-31 0,1 1-12 16,-2 5-9-16,0-1-9 15,1-4 1-15,1-6-4 0,0-9-1 0,0-8 0 16,-1-6 7-16,4-8-7 15,0-4 0-15,3-6 6 0,1-4-7 16,0-3 2-16,1-1 11 0,0-4 11 0,-1-7-3 16,2-9-13-16,-2-11 8 15,3-5 8-15,-1-10-1 0,1-5-4 16,1-5 1-16,5-6-7 15,3-6-1-15,5-7-2 0,6-1-5 0,5-5-5 16,6-2 2 0,2 4-1-16,3 3-2 0,2 2 3 0,1 6-1 15,4 9 0-15,-4 9-1 16,2 14 1-16,-1 13 1 0,-5 7 0 15,1 13 7-15,-6 3 9 0,-1 12 3 0,-7 10-3 16,-6 10-2-16,-8 4-2 16,-8 9-4-16,-4 4-7 0,-10 5 3 15,-7 2-1-15,-5-1-4 16,-3-4 0-16,-3-4 5 0,-2-4-5 0,2-3-5 15,-2-4 0-15,1-2-2 16,-1-7 9-16,4 0-4 0,3-9-2 16,4-3 6-16,3-5-2 15,6-3 0-15,3-2 0 0,2-5 4 0,6 0-4 16,2 0 0-16,1 0 0 0,2 0-14 15,6-4 8-15,5 0 6 16,4 3 0-16,4 1 7 0,2 4-3 0,3 10 1 16,1 7 5-1,4 4-2-15,-2 2-8 0,2 0 0 0,-4 2 6 16,-3-2-7-16,-3-4 2 15,-4-1 1-15,-3-4-2 0,-3-1-6 16,-2 0-6-16,-4-5-8 0,1 1-8 0,-5-3-9 16,-1-2-18-16,0 1 2 15,-1-1-5-15,-2 0-43 0,2-1-22 16,-2-5-65-16,3-2-197 15</inkml:trace>
  <inkml:trace contextRef="#ctx0" brushRef="#br0" timeOffset="276930.3877">22792 5421 510 0,'-5'-12'0'16,"-2"4"180"-16,1-1-52 15,3 4-40-15,1 2-30 0,2 0 1 0,0 1-11 16,4 1-13-16,6-4-18 0,5-2 6 15,8-1 12-15,7-1 4 16,3-1-7-16,2 5-6 0,3 3-8 0,0 2-2 16,0 0-7-16,-3 0-2 15,-8 2 2-15,-4 1-5 0,-6-1-6 16,-6 1 4-16,-6 1 2 15,-2-2-6-15,-3-1-10 0,-3 5-38 0,-6 2-24 16,-5 0 20-16,-3 4-41 0,-2-3-63 16,-4 1-60-16,-1-2-30 15</inkml:trace>
  <inkml:trace contextRef="#ctx0" brushRef="#br0" timeOffset="277140.388">22900 5462 563 0,'0'1'0'0,"0"-1"160"15,2 4-25-15,2 3-38 16,1 6-24-16,-2 7-11 0,1 6-4 0,-1 10-8 15,-3 6-12-15,1 10 1 0,-4 4-6 16,-3 7-14-16,-2-2-13 16,-3-1 0-16,-1-2-5 0,1-10-2 0,-3-4 2 15,0-1-3-15,-1-7-42 16,-1-1 18-16,2-7-8 0,2-3-3 15,3-7 4-15,3-2-19 16,3-2-61-16,3-7-15 0,0-4-112 0,5-3-180 16</inkml:trace>
  <inkml:trace contextRef="#ctx0" brushRef="#br0" timeOffset="277590.3886">23368 5516 763 0,'0'-17'0'0,"-4"4"208"0,-4-1-138 0,-3 3-33 16,-4 0-1-16,2 3-10 0,-1 2-13 16,-2 6-10-16,-4 0-6 15,-4 6 3-15,-3 15 1 0,-1 0 0 0,1 11 8 16,1 2-5-16,5-1 0 15,5 4 3-15,4-4-5 0,7 1-2 16,5-1 0-16,3-1 0 16,8-2-1-16,3 1 1 0,3-1 7 0,5-1-7 15,1-1 0 1,1 1 6-16,0 0-5 0,2 1 0 0,-2 3 3 15,0-1-8-15,0 4 8 0,-2 0-3 0,-5 1-2 16,-5 0 1 0,-5-4 0-16,-3-4 0 0,-4-5 0 0,-4-2 0 15,-6-3 0-15,-5-1 0 16,-5-2 0-16,-5-3 0 0,-4-1 33 15,-3-1-19-15,-3-4 1 16,3 1 1-16,-2-6-7 0,2-1-6 0,3-1 2 16,2 0-4-16,5-1-2 15,1-3-10-15,8-2-20 0,1-2-14 16,4-2 6-16,4-1-28 0,3-4-43 0,1-3-28 15,8-3-115-15</inkml:trace>
  <inkml:trace contextRef="#ctx0" brushRef="#br0" timeOffset="277940.3891">24107 5375 758 0,'2'-8'0'0,"3"4"106"0,-2-1-11 15,-3 3-9-15,1 2-28 16,-1 2-26-16,-4 15-32 0,-5 15 0 15,-8 14 83-15,-5 14-40 0,-4 8-5 0,-3 7 0 16,2 5-5-16,-4 2-3 16,2 0-9-16,-3 2-11 0,-3-4-8 15,3-1 2-15,-1-2-3 16,-2-1-2-16,4-7-16 0,0-7-6 0,3-5-9 15,7-9 0 1,2-5 1-16,3-5-5 0,3-8 3 0,3-10-3 16,3-5-14-16,1-7-21 15,3-7-46-15,3-1-146 0,0-13-74 16</inkml:trace>
  <inkml:trace contextRef="#ctx0" brushRef="#br0" timeOffset="278240.3896">23851 5549 607 0,'-1'-21'0'16,"-2"6"238"-16,1 5-145 0,0 3 4 0,2 0-40 16,0 5-7-16,-1 2 1 15,1 0-30-15,0 14-18 0,-2 10 24 16,1 14 23-16,1 11-8 15,0 5-6-15,1 9-8 0,6 4-1 0,2 4 3 16,2-2-4 0,7-3-7-16,-1-3-3 0,4-3-5 0,-1 3-4 15,2-2-6-15,0 0 4 16,-5-4-3-16,-2-7-3 0,-5 0 2 15,1-5 1-15,0-3-14 0,2-4-10 0,-4-6-18 16,-3-6-51-16,-5-6-24 16,-5-5-53-16,-6-10-290 0</inkml:trace>
  <inkml:trace contextRef="#ctx0" brushRef="#br0" timeOffset="283340.3967">21793 7490 328 0,'3'-11'0'0,"3"-1"76"16,2-5-38-16,4 2 9 0,0-5 2 15,2-2-2-15,0 1 2 16,2-3-3-16,-2 1-10 0,-1-3 7 0,-1 2 14 16,-2-1-4-16,0 2-10 15,-4 3-15-15,-1 1-7 0,-3 1-1 16,-2 2 6-16,0 3-1 0,-1 0 5 0,-3 2-1 15,-4 1 0 1,1 3-8-16,-3-1-10 0,0 2 0 0,-3 5-4 16,-6 1-3-16,-3 3 3 15,-4 8-1-15,-6 5-2 0,-5 10 4 16,-1 4 3-16,-3 6 2 15,-3 2 1-15,3 4-3 0,0 2-2 0,1 3 4 16,5-1-8-16,3 2 0 0,3-1-2 0,4-1 2 16,5 2-7-1,3-4 4-15,7-7 7 0,5-3-8 0,5-4 6 16,1-2 0-16,8 0 8 15,2-1 10-15,7 0-1 0,2-2-12 16,5-2 4-16,2-3-5 16,3-2-5-16,3-3 2 0,1-4 0 0,1-5-3 15,-2-1-2 1,-2-4 0-16,-3-1-3 0,-4 0 0 0,-1-6 3 15,-1 1-4-15,2-2 1 0,-3-3-1 0,1-2-32 16,-3 0 11-16,1-3-7 16,0 1-13-16,-3 2-2 0,-1 0-21 15,-6 2-34-15,0 1-30 16,-3-3-67-16,1-3-237 0</inkml:trace>
  <inkml:trace contextRef="#ctx0" brushRef="#br0" timeOffset="283710.3972">21996 7323 813 0,'0'-1'0'0,"-1"1"172"16,1 0-102-16,0 0-19 15,0 0-29-15,4 0-17 0,5 3-3 16,5 3 4-16,5-5 13 15,6-1-6-15,4 0 3 0,4-4 2 0,0-2-7 16,1-3-8 0,-1 2 1-16,-5-3-3 0,0 2-2 0,-4 2 2 15,-3-1 1-15,-2 2-3 16,-3 0-26-16,-3 0 1 0,-3 1-13 15,-3 0-4-15,-4 1-12 0,-1 1-16 0,-2 2 12 16,0 0-31-16,-7 0-102 16,-7 3 41-16,0 3 48 0,-5 1-42 15</inkml:trace>
  <inkml:trace contextRef="#ctx0" brushRef="#br0" timeOffset="283930.3975">22254 7295 230 0,'-7'1'0'0,"4"-1"180"16,0 0-75-16,3 0-10 0,0 0-23 16,0 0 2-16,0 0-8 15,0 3-25-15,1 0-14 0,1 6 3 0,-2 5 6 16,0 7-4-16,0 12 3 0,-6 8 0 15,-2 8-1-15,0 3-3 16,-1 4-14-16,1-5-6 0,0-5-2 0,1 0-5 16,1-10-7-1,-3 0 6-15,2-4 0 0,0 0-3 0,-1-6 0 16,2 2-1-16,-1-3-20 15,2 0-4-15,2-2-14 0,-1-3-41 16,3-3-12-16,1-2-105 0,0-11-112 0</inkml:trace>
  <inkml:trace contextRef="#ctx0" brushRef="#br0" timeOffset="284390.3982">22891 7196 638 0,'-1'-15'0'16,"-5"5"228"-16,-6 2-161 16,-3 4-27-16,-4 4-15 0,-7 4-2 0,-1 11-14 15,-6 5-5 1,0 4 2-16,-1 4 0 0,3 3-7 0,3-1 2 15,6-1 3-15,6-5-4 16,6-2 0-16,6-1-5 0,4 0 0 16,0 0 8-16,4 0-5 15,6-1-2-15,4 0 8 0,3-1-1 0,4 1-3 16,1 1 0-16,1 3 7 0,1-4-4 15,-1 4 4-15,-2-1-5 16,-3-1-4-16,-2 2 4 0,-5-4 2 0,-3 2-8 16,-2-1 8-16,-3-1-1 15,-3 4-4-15,0-2 2 0,-7 0 2 16,-3-2-5-16,-4-1 4 15,-2 0 0-15,-4-3-4 0,-4 0 2 16,-2-2 10-16,-3-4 1 0,-3-3 9 0,1-1-3 16,-2-5-2-16,-2-1-3 15,3 0-6-15,1 0-4 0,6 0 1 0,1 0-4 16,4-3-1-1,6 0-5-15,2 0-27 0,6-2-46 0,4-1-12 16,4-3-78-16,9-6-192 16</inkml:trace>
  <inkml:trace contextRef="#ctx0" brushRef="#br0" timeOffset="284780.3987">23719 7175 806 0,'0'-5'0'16,"0"0"137"-16,-2 1-51 0,-3 3-42 0,-4 1-10 15,-3 5-19 1,-8 12-3-16,-8 8 11 0,-6 9 14 0,-8 10-9 16,-1 7-4-16,-7 5 6 15,0 5-9-15,1 0-5 0,2 2-5 16,2 0 0-16,4-3-9 15,3-3 0-15,3-7 1 0,6-1-1 0,4-10-4 16,3-3 4-16,7-4 0 0,2-5-3 16,1-2 2-16,5-3-2 15,1-3-12-15,1-4-6 0,5-1-18 0,0-6-18 16,2-1 12-16,6-4-7 15,1-3-26-15,7-8-8 0,2-5-105 16,3-12-199-16</inkml:trace>
  <inkml:trace contextRef="#ctx0" brushRef="#br0" timeOffset="285090.3991">23303 7199 785 0,'0'-15'0'0,"0"6"197"16,0 6-143-16,0 1-7 0,0 2 0 15,0 0-34-15,0 11-19 16,0 6 6-16,0 10 0 0,0 10 32 0,2 5 1 16,3 6 3-16,2 0 2 15,3 4-3-15,-1-3-5 0,2-1-18 16,-1-1-3-16,1 2 0 0,0-5-2 0,1-1-3 15,0-3 3-15,0-4-7 16,1-3 0-16,-1-1 0 0,-1-5 4 16,-1-3-5-16,-2-3 2 15,1-6 2-15,-2-1-3 0,-4 1 0 0,1-2-1 16,-3 0-63-1,-1 0-14-15,1 1-35 0,-4-3-64 0,-3-3-91 16,0-5-157-16</inkml:trace>
  <inkml:trace contextRef="#ctx0" brushRef="#br0" timeOffset="287920.4031">23405 4637 318 0,'0'-21'0'15,"0"1"199"-15,-8 0-95 16,-1 4-33-16,-4-2 32 0,-1-3-15 0,-5 6-21 15,-3-6-8-15,1 2-18 0,-4-1-8 16,3 1-5-16,-3 3-13 16,0 3-6-16,-1 1-6 0,-2 5-2 0,1 4 0 15,-1 3-2 1,-2 7 2-16,-3 7 5 0,-5 3-4 0,-4 6 9 15,-4 4 1-15,-1 1 1 16,0 1 8-16,-2 3-3 0,4-5-7 16,0 2 0-16,-1 0-3 15,5 1 0-15,0-1-1 0,3 1-3 0,2 4-3 16,1 0 1-16,2 4 1 0,4 0-2 15,2 2 2-15,1 3-3 16,5-2 0-16,0 2 0 0,2-1 1 0,2 1-2 16,-1-5 2-16,4 0 3 15,1 1-7-15,0-1 6 0,-1 3-4 16,-1 3 2-16,0-1 11 15,0 6-4-15,1-3-8 0,-1 2 0 0,-3 0 14 16,2-2-15-16,-4-2 2 0,-2 0 6 16,2-1-8-16,-4 1 2 15,-1-3 3-15,1 5-5 0,-3 0 2 0,1-2 8 16,0 2-3-1,-2 0 0-15,1-1-3 0,-1-1-4 0,-2-3 2 16,2-3 4-16,-1-1-3 16,0-5-1-16,0 0 2 0,0-4-6 15,-4 1 6-15,0-3-2 16,-1 1-1-16,-3-1 5 0,2-1-3 0,0 4-3 15,-1-3 2-15,-2-1 5 0,2 1-9 16,0-1 4-16,0-1 0 16,3 0-2-16,-1-1 2 0,4 0-1 0,2-1-2 15,1 0 4-15,1 1 1 16,2 2-5-16,2-1 1 0,-1 2 0 15,2 1-3-15,-2 2 7 16,3 0-4-16,4 3 1 0,-2 1 0 0,3-1 0 16,3-1-3-1,0-1 4-15,2 1-2 0,2 1-3 0,-3 1 6 16,1 0-2-16,0 4 0 0,0 1 0 0,-2-1 1 15,2 1-1 1,0-1-1-16,4 0 2 0,0 0-2 0,2 0 2 16,3 0-1-16,-1 2 0 15,2 0 0-15,0 1 1 0,2-1-2 16,0 4 2-16,0 0 0 15,1 2-2-15,0 2 2 0,1 1 1 0,1-2-1 16,3-3 5-16,1-1 5 0,4-4-4 16,0 2 4-16,1-5-4 15,1-1-3-15,2 2 4 0,3-2-3 0,-1 0-1 16,1 4 2-16,3-1-2 15,2-1-5-15,2 5 2 0,0-4 5 16,3-1-7-16,2-2 2 16,2-2 4-16,3-7-6 0,1-2 2 0,2-1 1 15,0-4-2 1,1-1 0-16,0-2 3 0,1-4-5 0,-2 0 4 15,4-1 2-15,-2-3-7 0,3-2 5 0,-1-4-1 16,2-1-2 0,0-4 1-16,0-3 2 0,0-3-4 0,-1 1 4 15,1-1-1-15,-3-7-2 16,-1 3 2-16,1-3-2 0,-2 1 0 15,1 0 2-15,1 4 3 16,-1-1-5-16,0 2 1 0,-1 2-1 0,-1 2-3 16,-1 2 8-16,-3 2-5 15,1 3-3-15,-2-3 7 0,-1 3-2 16,0 0-2-16,0 0 1 0,-2 3 2 0,-1-1-3 15,3 1 2-15,-2-2-1 16,3 0 0-16,-1-1 0 0,0 1 2 16,0 0-4-16,4-1 4 15,1 1-5-15,-1-1 2 0,3 0 2 0,-2 0-2 16,0 2 1-1,0 2 0-15,-4 0 5 0,2-2-6 0,-2 0 1 16,0 0 0-16,0-2 0 0,0-2 0 0,3-3 1 16,1-2-2-1,3 0 2-15,3-3-2 0,1-2 1 0,0-2 0 16,0-1 2-16,-1-2-2 15,4-2 0-15,-2-1 0 0,-1-2-2 16,1-2 4-16,-3-1 1 16,-2-2-3-16,-3-3 0 0,-4-1 4 0,-1-3-2 15,-5-3 4-15,0-3-2 16,3-3-4-16,-2-2 0 0,2 0 5 15,-4 1-6-15,0-1 1 0,-4 2 0 0,0-1 0 16,-3 2 0-16,-2 0 4 16,-4-2 1-16,-2 1 8 0,-3-3-2 15,-3 2-7-15,0-2 4 16,-3-1-2-16,0-2-10 0,-2-2 8 0,1-1-2 15,-2-3-2 1,2-2 0-16,-2 0-1 0,1 0-11 0,-2 3 6 16,0 1-3-16,0 0 1 15,-3 5 8-15,3 0 0 0,0 6 0 16,2 3 0-16,6 5 0 0,0 2 0 0,4 2 0 15,0 2-1-15,1 0-1 16,1-1 4-16,2 3 1 0,-6-2-4 16,5 2 2-16,0-3 0 15,-2 2-1-15,4 0 0 0,-1 0 1 0,-1 2-1 16,2 0 0-16,-1 4 2 15,0-1-4-15,1 1 4 0,2 1 1 16,-2 0-3-16,-1 0 0 0,-2 2-1 0,-2-2-1 16,-2 1 4-16,-5 2 4 15,2-3-8-15,-1-1 4 0,-2-3 7 16,-1-3-10-16,-2-1 2 15,0-3 5-15,-1-1-6 0,0-2 0 0,-1-1 7 16,0-1-9 0,-3-1 4-16,-1 1 1 0,1-2-6 0,-1-1 5 15,1 0-1-15,-3 0-2 16,1-2 2-16,1-2 0 0,-2-1-2 15,3-4 0-15,-3-2 5 0,3-2-8 0,-1-1 6 16,0 0-1-16,2 3-1 16,-1 1 0-16,-2 3 5 0,1 5-6 15,-4 0 2-15,1 5 12 16,-1 1-16-16,-2 1 6 0,-1 5 3 0,-5 0-7 15,1 1-2-15,-2 4 8 16,-2 1-9-16,0-3 8 0,2 1-3 16,-2-2-2-16,-1-2 2 15,4 3-1-15,-4 1 0 0,0 1 0 0,-2 5-1 16,1 4-5-16,-1 1 9 0,1 3-4 15,-1 2-7-15,-4-1 13 16,-2 5-5-16,-1 2 0 0,3 0-3 0,-5 1 3 16,3 0 0-1,-1-2-1-15,-1 3 1 0,-2-2 0 0,1-4-2 16,1 1 1-16,-3-1-1 15,3-2 3-15,-1 5-2 0,1-4-1 16,0 2 2-16,1 3 0 0,1 1 0 0,2 2-7 16,0 0-8-16,1 5-11 15,-1-1 9-15,-4 2 1 0,-1 0-5 16,-3-2 6-16,-3 3 0 15,1-1-15-15,-2 1 7 0,-1 0-6 0,-1 1-19 16,0 3-11-16,-1 2-14 16,-2 1-68-16,-3-5-39 0,-3-3-179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1:20:57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16518 2950 587 0,'-1'-4'0'0,"1"1"157"16,-1 1-51-16,1 2-35 15,0 0-16-15,0 0-13 0,0 0-11 16,-1 0-1-16,-2 5-3 0,-3 5-12 0,-4 11 6 16,-5 11 6-16,-1 6 0 15,-1 5-7-15,-1 4-7 0,1 0-7 16,2-3-1-16,-1-2-1 15,6-5-2-15,0-6-1 0,1 1 1 0,1-6-2 16,2-5 0-16,0-1 3 16,0-4-4-16,3-3 2 0,-1-1 2 15,1-2-4-15,1-3-2 0,-1-2-22 0,3-3-38 16,-2-2-12-16,2-2-48 15,0-7-180-15,-2-6-155 0</inkml:trace>
  <inkml:trace contextRef="#ctx0" brushRef="#br0" timeOffset="250.0003">16468 2921 572 0,'6'-8'0'0,"1"1"210"16,5-2-91-16,1-3-37 0,1 0 6 15,5 1-27-15,0-3-24 16,2 3-17-16,1-1-4 0,1 1-9 0,-2 3 0 16,1-2-4-16,-1 2-1 15,0 1-2-15,0 0 0 0,-3 2 0 16,2 3-63-16,-4-1 10 15,-3-1-39-15,-4 3-11 0,-4-1-67 0,-5 2-54 16,-1 0-270-16</inkml:trace>
  <inkml:trace contextRef="#ctx0" brushRef="#br0" timeOffset="470.0006">16416 3112 626 0,'4'0'0'16,"4"0"165"-16,4-2 3 15,3-5-77-15,5 0-26 0,2-4-23 16,1 2-18-16,1 0-14 16,-1 1-11-16,-2-1 2 0,-2 7 0 0,-1-3-1 15,-2 5-84-15,-5 0-7 16,-3 0-30-16,-3 5-65 0,-4-3 4 15,-1 8-132-15</inkml:trace>
  <inkml:trace contextRef="#ctx0" brushRef="#br0" timeOffset="800.0011">16665 3207 524 0,'7'20'0'16,"-1"1"170"-16,-2 3-58 15,2 0-21-15,-1 4-13 0,-2-2-26 16,-2 0-30-16,-1-4 6 15,0-3 8-15,-4-2-7 0,-3-3-7 0,-1 0 2 16,1-3-2-16,0-1-1 0,1-2-3 16,0-3 4-16,2-3 1 15,0-1 7-15,2-1 0 0,1 0-8 0,1-3 5 16,0-5 2-16,5-7-14 15,4-4-6-15,4-5 3 0,4-8-6 16,4-7-2-16,3-3 1 16,4-4-2-16,1-1-2 0,-1 4 1 0,-4 6-1 15,-3 11-2-15,-3 9-14 0,-4 7-13 16,-1 6-18-16,-3 4-8 15,1 4-14-15,0 7-17 0,0 7 7 0,2 4-2 16,-1-1-130 0,-3-1-156-16</inkml:trace>
  <inkml:trace contextRef="#ctx0" brushRef="#br0" timeOffset="1780.0024">17144 3220 671 0,'5'-18'0'0,"-4"-1"220"0,-1 2-109 15,-3 4-16-15,-5 2-15 16,-2 6-10-16,-2 4-19 0,-4 2-16 16,-2 11-10-16,-1 7-1 15,-3 5-1-15,0 3-8 0,1 4-3 0,4-1-7 16,0-1-2-1,4-1 2-15,2-3-2 0,3-3-5 0,5-1 4 16,0-2 0-16,3-2-3 0,0-4-5 0,3-1-4 16,4-3-8-1,2 0 0-15,3-2-1 0,0-5-6 0,0 0 1 16,4-2-5-16,-1-7-1 15,2-4 15-15,1-3 3 0,1-2-14 16,2-4 13-16,1-6 2 16,-2 1 1-16,-1-6-13 0,-4 0 20 0,-4 3 2 15,-1 2 2-15,-7 10 2 0,-2 6-3 16,-1 3 0-16,0 6 34 15,-4 1-19-15,-6 8-11 0,2 8-4 0,-4 4 0 16,1 4 19-16,3 0-14 16,3 0-6-16,2 0 2 0,3-6 2 15,0-1-3-15,4-1-1 16,3-3 1-16,3-1 0 0,5-2 0 0,3-2 2 15,7-1-2 1,1-3 0-16,3-4 10 0,-1 0-10 0,-1-4 0 16,-2-6 6-16,-2-4-6 0,0-4 0 0,-2-6 10 15,-3-4-7 1,0-3 0-16,-2-2 0 0,-5-1-2 0,-2 3 2 15,-5 3 0-15,-4 5 0 16,-3 6 12-16,-5 7 8 0,-4 3 1 16,-1 4-8-16,-2 3-6 15,-3 7-2-15,-2 6-5 0,0 7-1 0,2 1-3 16,-1 5 2-16,1 0 2 15,3-1-3-15,1-2 0 0,5-3-1 16,4-4-10-16,3-2 5 0,2-2 4 0,2-4-6 16,3-2 3-16,4-1 3 15,2-5-6-15,3 0 5 0,2 0 1 16,2-7-2-16,-1 0 7 15,0-5-4-15,1 0-2 0,-2 0 5 0,-2-1-3 16,-1 4 1 0,-2 4 0-16,-5 0 3 0,-1 5-4 0,-1 0-1 15,-3 7-3-15,0 8 3 0,-1 11 4 0,-4 9 1 16,-5 9 3-1,-4 12 3-15,-4 7 1 0,-3 3-8 0,0-1 3 16,-3-3-3-16,1-6-2 16,0-5 0-16,-2-4 4 0,2-6-6 15,-2 0 4-15,0-7 1 16,-3-3-4-16,3-4-4 0,2-4-6 0,1-4 3 15,3-3 8-15,4-7 0 16,1-4-1-16,3-5 1 0,4-2 4 16,-1-6-4-16,4-5 0 0,2-7 12 0,1-4-1 15,6-7-4-15,6-8-1 16,8-6-5-16,7-8 3 0,4-8-4 15,6-10 0-15,3-3 0 16,3 2 1-16,-2 3-1 0,-2 14-21 0,-3 10-6 16,-2 11-36-1,-2 8-11-15,-2 6-13 0,-2 5-38 0,3 1 24 16,-3 0-85-16,-1 2-86 15</inkml:trace>
  <inkml:trace contextRef="#ctx0" brushRef="#br0" timeOffset="3230.0045">17720 3280 432 0,'0'0'0'16,"0"-2"221"-16,0 2-70 15,0 0-9-15,0 6-85 0,-3 4-24 0,-2 5 28 16,2 3-17-16,-5 3-15 16,1 1-9-16,2-1 5 0,-2-2-6 15,0-2 2-15,-1-2 1 0,2-4-1 0,-1-2 2 16,2-3 1-16,0-1-7 15,0-1-9-15,2-1 0 0,1-2-2 16,1-1-2-16,1 0 0 16,-2 0-1-16,2-1-2 0,2-5 3 0,1-1-5 15,7-6-11 1,0-3 7-16,3-3-4 0,4-1-8 0,4-3-1 15,-1-1-4-15,0 2 6 16,-2 1 6-16,-2 6 4 0,-3 4 2 16,-1 8 5-16,-3 3-2 0,-2 2-7 0,-1 8 10 15,3 4 0-15,-3 1 8 16,-1 2 1-16,-1 0-1 0,-3-1-4 15,-1-3 10-15,0-1 5 16,-5-2-3-16,0-2-5 0,-1-1-4 0,0-1-1 16,0-5-1-16,1 1-4 15,0-2 3-15,3 0 0 0,-1 0-3 16,2 0-2-16,-1 0 2 15,2-9-2-15,2 1-2 0,6-5-8 0,5-3-2 16,1-1-9-16,6-2 6 0,0-4-8 16,0 1-6-16,2 1 6 15,-2 5 10-15,-4 3 5 0,-2 6 7 0,-1 2 0 16,-3 3 0-1,-3 2-1-15,0 3 1 0,-2 6 0 0,0 4 6 16,-3 6 5-16,-2 3 2 16,0 2 1-16,-2 2-3 0,-2-2-1 15,-1-5-1-15,2 1-2 0,-1-5-2 0,1-1-1 16,2 1-2-16,-1-4-2 15,2 4 0-15,0-5 3 0,0 1-4 16,0-3 1-16,0 1 1 16,2-1-2-16,2-3-2 0,4-2-3 0,4-2-2 15,2-1 7-15,6-4-15 16,2-5 5-16,5-5 9 0,0-3-11 15,0-3-18-15,0-3 29 16,-5 0 0-16,-1-2-3 0,-4-2 8 0,0 1-1 16,-3-3-4-16,-4 2 3 0,-3 0 0 15,-2 1-1-15,-2 4 0 16,-3 3 4-16,0 7-3 0,0 4 3 0,-1 6 7 15,-6 2 1 1,-3 8-8-16,-6 12-4 0,-4 10 0 0,-2 6 12 16,4 1-5-16,3-2-7 15,5-5 0-15,0-4 10 0,5-3-3 16,4-4 2-16,0-1-2 15,1-3-3-15,2-3 5 0,5-1-2 0,-1-2-6 16,3-4 5-16,2 0-2 0,0-3-5 16,5-2 2-16,-1-3 6 15,3-7-8-15,2-2 2 0,-1-4-2 0,0-3-5 16,2-3 5-16,-1-1 0 15,0 0-5-15,-2 2 2 0,-1 4-1 16,-4 3 1-16,-1 5 4 16,-3 6 0-16,-2 3-5 0,-4 6 3 0,-2 6-1 15,-1 8 2-15,1-2 2 0,-4 4 8 16,-2-2-5-16,-1-2 6 15,1 0-4-15,-3-6 2 0,2-2 1 0,1-1-1 16,2-4-5 0,-1-2 2-16,3-1-3 0,1-2-2 0,-1 0 0 15,1 0 3-15,0-2-4 16,1-6-15-16,2-1-10 0,4-4 4 15,4-6 7-15,6 1-5 16,4-4-10-16,1-3 2 0,0-2 2 0,2 1-6 16,-2 1 12-16,-3 6 6 0,-4 5 4 15,-6 8 10-15,-1 6 0 16,-1 1 0-16,-4 11-2 0,0 6 10 0,-2 8 8 15,-1 3 2-15,0 3-1 16,0 1-5-16,0-4-4 0,0 0-3 16,0-6-5-16,7-4 0 15,-2-2 5-15,1-5-7 0,4-3 4 0,-2-4 0 16,2-2-2 0,2-3 0-16,3-2 5 0,4-7-4 0,2-5 1 15,0-6-2-15,1-6 0 0,0-6 0 0,-1-5 5 16,0-6-5-1,2-4 0-15,1-7 3 0,2-6-3 0,5-4 0 16,-1-6 0-16,2 0 0 16,-4 5-6-16,-5 7 3 0,-8 14 1 15,-5 13 4-15,-5 11-2 16,-3 11 0-16,-1 4 14 0,-1 5 8 0,-3 4-5 15,-9 14-15-15,-6 13-1 0,-7 13 15 16,-5 11 0-16,0 1-8 16,3 2 2-16,2-2 4 0,5-2 1 0,5-4-1 15,5-5-1-15,4-5-5 16,2-4 0-16,3-5 2 0,1-4-1 15,0-3-3-15,6-5 0 16,2 1-2-16,2-5-3 0,3-1 1 0,2-6-1 16,2-4-2-1,4-2-14-15,3-2-20 0,1-2-43 0,1-6 0 16,-1-3-18-16,2-3-159 0,-9-3 45 0</inkml:trace>
  <inkml:trace contextRef="#ctx0" brushRef="#br0" timeOffset="3410.0047">18898 3184 920 0,'-1'-6'0'16,"1"-1"158"-16,4 0-113 0,6-2-9 15,6 1-18-15,4 0-12 0,7 4-4 0,2 3-2 16,-4 1 0-16,4 1 0 15,-2 8-75-15,-2 4-6 0,-3 6-37 16,-4 1-144-16,-3 1-30 16</inkml:trace>
  <inkml:trace contextRef="#ctx0" brushRef="#br0" timeOffset="5060.007">19319 3328 789 0,'4'-19'0'0,"0"-2"237"0,-1 1-120 15,-3 3-25-15,0 4-20 16,0 0-18-16,-3 5-19 0,-2 0-4 15,-3 4-4-15,-3 4-5 16,-5 0-6-16,-6 6-2 0,-5 10-4 0,-2 3 1 16,2 9 4-16,-1 2-8 15,5 1-5-15,5 1 2 0,4 0-3 16,4-4-2-16,5-2 2 0,2-4 3 0,3-1-7 15,0-4 5-15,5-1-4 16,3-5-20-16,2-3 13 0,5-5-4 16,1-3-6-16,3 0 8 15,2-8-2-15,2-1-9 0,-1-8 8 0,-2-2 3 16,2-3-1-1,-1-4 10-15,0-4-1 0,2-1 1 0,0-2 2 16,-2 4 0-16,-6 5-10 16,-5 9 10-16,-4 7 0 0,-5 5 0 15,-1 3 1-15,0 4-2 0,-1 7-4 0,-4 6 9 16,-3 5 7-16,1 2-8 15,-2 0 3-15,4-3-3 0,1-2-2 16,2-4 3-16,1-2-3 16,1-1 1-16,2-4 3 0,3 1-4 0,4-4-1 15,3-2 0-15,3-3 3 16,6 0-1-16,1-3 0 0,0-7-3 15,4-2-7-15,-1-8 6 0,2-2-6 0,3-7 3 16,-2-7-18-16,1-7 19 16,0-6-5-16,2-6 8 0,2-3-9 15,-1-5-19-15,-2-3 22 16,-2 3 5-16,-5 8 0 0,-8 11 4 0,-7 13-1 15,-4 13-1 1,-3 7 0-16,-1 10 29 0,0 1-17 0,-9 14-7 16,-7 13-4-16,-5 12 9 15,-9 12 2-15,-1 8-6 0,0 4 3 16,-1 1 1-16,4-3-1 0,1-4-1 0,5-6-1 15,4-5-3-15,2-6-6 16,5-5 4-16,4-4 2 0,3-5-5 16,4-8 2-16,0-3-4 15,3-5-18-15,7-5-2 0,1-5 3 0,6 0-5 16,3-7 6-16,1-5-2 15,4-5-10-15,1-8 14 0,0-2 5 16,1-7-2-16,0-3 3 16,1-2 1-16,-4 2 4 0,-3 2 7 0,-4 5-2 15,-7 8 0-15,-2 8 2 0,-5 8 10 16,-3 6 1-16,-1 3 7 15,-7 12-12-15,-7 7 11 0,1 4-2 0,-2 3-7 16,0 3-6 0,3-3 3-16,6-3 1 0,1-3-7 0,2-4 0 15,3-3 5-15,0-3-6 16,1-1 2-16,0-4 3 0,5 0-7 15,2-3 6-15,1-2-5 0,7-1 2 0,1-2 0 16,4-1 0-16,0-7-11 16,1-2-5-16,-1-5 15 0,2-5-4 15,-1-1-4-15,2-5 1 16,-4-1-6-16,2 0 16 0,-3-2-3 0,-2 3 0 15,-4 4 2-15,-5 5-1 16,-2 10 0-16,-3 4 0 0,-2 3 29 16,0 0-14-16,0 3-7 15,-3 4-3-15,-1 3 10 0,-2 4-3 0,-1 1-5 16,2 2-4-16,-1 2 4 0,0-1-2 15,2 3-4-15,1-1 1 16,-1-1 0-16,4 2-3 0,0-1 2 0,0-3 0 16,2-1-1-1,2-5 0-15,0-3 0 0,2-2 0 0,2-6 0 16,0 0 0-16,2 0-4 15,3-7 3-15,-1-6-1 0,1-1-5 16,0-2-6-16,-2-2 11 16,-2-3 0-16,-1-2-3 0,-1 1 1 0,-2-1-8 15,1 1 7-15,-4 1-3 0,0 4 3 16,-2 2 5-16,0 5 0 15,-4 2 0-15,-3 1-6 0,2 2 0 0,-1 0-3 16,-1 1 7-16,3 4 0 16,0 0-2-16,-1 0 3 0,4 7-2 15,1 0-5-15,0 2 7 16,1 1 1-16,3-3 0 0,1-1 0 0,2 1 0 15,3-4 0-15,2-1-1 0,2 2 0 16,2-4-4-16,0 0 9 16,0 0-4-16,-1-1 0 0,-4-2 0 0,-1 1 1 15,-2 2-1 1,-4 0 12-16,0 2-7 0,-2 6-5 0,0 1 0 15,-2 5 14-15,1 3 4 16,-1-1-3-16,-3 2-3 0,-3 2-6 16,-3-2 8-16,0 0-7 15,2-1-6-15,-3-1 7 0,2-5-7 0,1-1 2 16,-1-2 0-16,2 0 1 0,0-5-3 15,2-1 5-15,1-1-1 16,3-1-2-16,0 0 4 0,0-1-2 0,3-4-3 16,2-6-2-16,5-2 0 15,3-3-10-15,5-3 1 0,2-2-8 16,3-5-2-16,0-1 9 15,1-2-2-15,1-5-1 0,1 0 7 0,-1 1-4 16,1 1 1 0,-1 10 9-16,-5 7 0 0,-2 9 0 0,-3 2-3 15,0 5 3-15,0 10 0 0,-5 2 18 0,3 9-6 16,-5 0-2-1,-2 2-1-15,-2 3 2 0,-2 0 4 0,-2-1 1 16,0 1-12-16,-2-4 2 16,-2-1-2-16,-2 0 4 0,0-5-10 15,0 1 4-15,-3-2 2 16,2 1-6-16,-4-2-11 0,-1-2-4 0,1 0-16 15,1-3-2-15,1-2-12 0,2-2-48 16,4-4-41-16,3-2-57 16,0 0-214-16</inkml:trace>
  <inkml:trace contextRef="#ctx0" brushRef="#br0" timeOffset="5300.0074">20522 2917 1151 0,'5'-10'0'15,"1"-4"42"-15,1 5 19 0,-1 3-8 16,0 1-45-16,-1 3-7 15,-3 2-2-15,-2 0-50 0,-1 0-23 0,-9 5-17 16,-5 2-51-16,-9-2-207 16</inkml:trace>
  <inkml:trace contextRef="#ctx0" brushRef="#br0" timeOffset="5430.0076">19822 2959 799 0,'15'-8'0'16,"7"0"70"-16,4-1-63 0,1-2-6 0,1 2 3 15,0 0-8-15,-3 1-221 0,-6-2-121 0</inkml:trace>
  <inkml:trace contextRef="#ctx0" brushRef="#br0" timeOffset="6030.0084">15802 2967 776 0,'1'-5'0'0,"-1"3"226"0,0 2-131 16,0 0-20-16,-4 15-26 15,-8 8-4-15,-3 12 3 0,-7 3-9 16,-4 7-17-16,-1-1-10 0,-1 1-4 0,-3 1-3 15,0-1-3-15,2-6-1 16,2-2 0-16,3-4-2 0,6-4-19 16,3-4-8-16,2-4-16 15,4-6-35-15,2-3 0 0,2-2-51 0,3-7-123 16,2-3-81-16</inkml:trace>
  <inkml:trace contextRef="#ctx0" brushRef="#br0" timeOffset="6280.0087">15480 3093 660 0,'-1'-9'0'0,"1"7"292"0,0 1-194 16,0 1-11 0,0 0-45-16,3 7-16 0,4 7 43 0,1 9-8 15,0 7-11-15,4 6-4 16,1 3-15-16,1-1-9 0,4 0-6 15,1-3-4-15,1-4-5 0,-1-3-5 0,0-3 4 16,-1 0-3-16,-2-7-5 16,0-3 2-16,-4-5 0 0,-1-4-65 15,-5-3 17-15,-2-3-24 16,-3 0-65-16,-1-6 18 0,-6-5-96 0,-7-6-544 15</inkml:trace>
  <inkml:trace contextRef="#ctx0" brushRef="#br0" timeOffset="6510.0091">15579 2958 757 0,'0'-7'0'0,"0"5"328"0,1 2-240 16,1 2-38-1,1 12-25-15,-2 9 21 0,1 10 15 0,-2 10-15 16,0 6-11-16,-4 4-7 15,-1-2-7-15,-1-1-4 0,0-4-10 16,1-3-2-16,-2-3-1 16,1-4-3-16,0-2 1 0,1-2-4 0,1-5-65 15,0-2-10-15,0-4-31 0,-1-4-48 16,1-5-24-16,-3-5-134 15</inkml:trace>
  <inkml:trace contextRef="#ctx0" brushRef="#br0" timeOffset="6700.0093">15373 3374 717 0,'5'-4'0'0,"3"-2"262"16,5 2-161-16,2-1-14 0,6 0-15 0,3 3-11 15,3-1-4 1,3 3-31-16,-2 0-16 0,1 0-8 0,-3 0 2 15,-2 0-3-15,-3 0-2 16,0 3-41-16,-5-1-47 0,-1 1-92 16,-3-3-193-16</inkml:trace>
  <inkml:trace contextRef="#ctx0" brushRef="#br0" timeOffset="116790.1635">4962 5625 452 0,'-2'0'0'0,"-2"0"121"0,1-1-53 15,-2-2-16-15,-1 0-8 16,0 0 1-16,2 0-2 0,-2-2-16 15,-1-2-15-15,2-1-2 16,-2-1 3-16,1 0 9 0,-1 1 5 0,-1-4 8 16,2 3-4-16,-2-1 1 0,-1 0-5 15,0 1 2-15,0-1-4 16,2 0 3-16,-5 1 4 0,4 1-12 0,-5-1 9 15,1-2-17 1,-1 2-12-16,-3-3 0 0,1 5 10 0,2 0-10 16,0 0 0-16,0 0 6 15,-2 1-6-15,2-3 0 0,-2 6 1 16,-1-2-1-16,-1 3 0 15,0 2 0-15,1-3-3 0,-5 3 3 0,2-1 0 16,-1 0 0-16,-1-1 0 0,0 2 5 16,2-3-7-16,-3 3 4 15,2 0-2-15,0 0-1 0,-1 0 2 0,1 0 5 16,-1 3-7-16,1-2 2 15,0 3-1-15,2-1 0 0,-1-1 5 16,0 2-5-16,3-4 0 16,-1 0 0-16,3 3 4 0,1 1-5 0,2 1 1 15,0 0 0 1,2-1 0-16,0 0 0 0,-2 0-1 0,0 4-2 15,-1-2 5-15,3 2-1 0,-1 1 1 0,2-3 1 16,0 6-1 0,0-3-2-16,-1 3 0 0,1 1 4 0,-1 3-6 15,1 0 4-15,1 2-1 16,-1 2-1-16,0-1 0 0,3 1 2 15,-3-1-4-15,1 0 4 16,2 1 4-16,-4 0-10 0,3-2 8 0,-2 5-4 16,1-2-1-16,-1 0 2 0,1 1 2 15,1 0-4-15,1 0 1 16,-2-1 0-16,1-1 0 0,0 2 3 0,0 0-3 15,1 3 0-15,-1-1 0 16,0-1 0-16,1 1 0 0,-1 1 0 16,0 1 2-16,0 1-4 15,-3-3 4-15,3-4 7 0,3-2-8 0,1-3 2 16,1 0-3-1,0 1 0-15,0 5 0 0,-2 1-1 0,2 1 1 16,0 2 0-16,0-3 4 0,0 0-4 0,1 0 0 16,0-2 6-1,0 0-3-15,0 1 5 0,0-1-3 0,2 1-5 16,1-4 0-16,-1 0 5 15,3 0-5-15,-2 1 0 0,1-2 3 16,0 0-4-16,-3 0 2 16,3 0 1-16,1 0-2 0,-1 0 0 0,-1-1 1 15,2 1-2-15,-1 1 2 16,1-1-3-16,0-2 0 0,0 0 4 15,1 1 1-15,-1-3-3 0,0 3-1 0,1-3-1 16,1-3 0-16,-2 5 4 16,3-2-3-16,-4-2 0 0,3 2 2 15,-1-2 0-15,0 1-3 16,2 3 4-16,-1-1-2 0,1 3-1 0,-2 0 2 15,1 1 0 1,0 1-1-16,-1 0 0 0,1-1 0 0,-3 1 0 16,1-1 0-16,0 0 4 0,-1 0-7 0,3-1 3 15,-4-2 0 1,0 1 1-16,0 0-1 0,2 0 0 0,-2 1 0 15,0-1 1-15,0-1-1 16,-2 3 0-16,1-3 0 0,-1 1 3 16,1-2-6-16,0 3 2 15,-2 1 2-15,0 4-2 0,0 1 2 0,0-2 3 16,0 1-5-16,0-1 0 15,2-1 2-15,-2-1-2 0,0 2 2 16,0-2-1-16,0-1 0 0,0 3 0 0,0-1 1 16,0 1-1-16,0 1 0 15,0 0 0-15,-1-1-1 0,1 2 2 16,0-3 0-16,0 1-1 15,1 1-4-15,1 1 4 0,2 3 1 0,-1-4-1 16,0 0 1 0,0-3-1-16,1 0 0 0,1 0-1 0,0-1-1 15,-1-1 4-15,2 0-3 16,-1-2 0-16,1 3 2 0,1-1 1 0,0 0-3 15,0 0 1-15,0-2 1 0,2 1-2 16,-2-1 2-16,0 1 0 16,2-1-1-16,0-1 0 0,1 3 2 0,0-3-3 15,1 2 2 1,-2-1 4-16,1-2-5 0,0 0 0 0,-1 0 4 15,1-2-4-15,0 2 0 16,-3 0 4-16,1-2-4 0,1 2 0 16,2 0 1-16,-4 0-2 0,3 0 2 0,-2 0 1 15,1 2-4-15,2 0 4 16,-1 0 0-16,0-2-2 0,3-1-1 15,-2 0 2-15,3-2-2 16,-1 2 0-16,-2-3 1 0,0-2 0 0,-2 2 0 16,2-1 0-16,-2-1 0 15,2 1 0-15,0-2 0 0,0 0-2 16,-1 1 4-16,1 0-2 15,-1-2 0-15,1-1 0 0,-1-1 0 0,1 0 0 16,0 1 0-16,1 0 0 0,-1 0 0 16,0 1 0-16,1 0 1 15,1-2-1-15,-1 2 0 0,1 0 0 0,0-2 1 16,-1 2-1-1,-2-2 0-15,2-2 0 0,0 3 0 0,-3-2 1 16,2 0-1-16,-1 1 0 16,2 0 0-16,1-2-2 0,-3 0 4 15,2 0 0-15,-1-2-2 16,-2-2-2-16,1 2 6 0,0-1-8 0,-1-2 8 15,1 0-4-15,-1-1 0 0,1 1 0 16,0-1 2-16,-2 1-2 16,0 0-2-16,0 1 6 0,1-3-8 0,0 1 6 15,0-1 0-15,-1-3-4 16,-3 2 4-16,-1 0-3 0,1-2 0 15,2 0 2-15,-1 1 3 16,1-3-5-16,-1 0 2 0,0 1-2 0,0-3 0 16,-3 2 2-16,1-2 3 0,-1-1-5 15,0 2 0-15,1 0 5 16,-3 0-7-16,1-2 4 0,0-1 0 0,0-1-1 15,0 0 0 1,1 2 4-16,-1-1-4 0,2-1 0 0,-1 0 5 16,-1 2-4-16,0-2 4 15,0 2-1-15,0-2 1 0,-1 2 4 16,-1-3-4-16,1-1-4 15,2 1 3-15,-3 0-2 0,3-2-3 0,-1-1 2 16,0-3 2-16,1-2-3 0,0 0 0 16,-3-5 2-16,1 4-2 15,0 0 0-15,2 1 3 0,-3 2-4 0,1 1 2 16,1 2 4-16,1-3 2 15,1-1 1-15,-1-1-7 0,1 3-1 16,-1 0 0-16,1-1 7 16,1 1-6-16,0-2 4 0,-1 1-2 0,1-1-4 15,0 0 2 1,-2-1 3-16,2 1-4 0,-2 1 0 0,2 3 2 15,0 1-2-15,-2 1 0 0,2 0 5 0,-2 2-7 16,0-3 4 0,1 0 5-16,2 2-9 0,-1-3 4 0,1 0 4 15,-1 2-8-15,-1-3 4 16,2 1 0-16,-1 1-4 0,-1 3 4 15,2 0 2-15,-1 2-7 16,0 2 3-16,0 0 4 0,2 1-8 0,-2-2 8 16,0 3-6-16,1-2 0 0,1 0 4 15,-1 1 1-15,-1-2-6 16,2 2 6-16,-1-5-2 0,1 0-2 0,0-2-1 15,1 1 5-15,1-1-6 16,1 2 5-16,-1-1-1 0,2 0-2 16,-2-2 1-16,1 1 0 15,-1 4 0-15,-1-1 0 0,-1 1-1 0,-1 1-1 16,1 2 4-1,0-2-1-15,1 0-1 0,0 1 0 0,0 0 0 16,0-3 0-16,-2 1 1 0,1-2-1 0,-1 0 1 16,-2 1-1-1,1-1 0-15,1 1 1 0,-1-2-1 0,0-1 2 16,-2 1-3-16,2-2 2 15,-3 0 5-15,1 2-8 0,-1 1 4 16,0 1 7-16,1 2-11 16,-2 2 4-16,-1 1 13 0,0-1-7 0,0 0 0 15,0 2-1-15,0-2-3 16,-2 0 5-16,0 0-5 0,-1 0-4 15,0-4 0-15,1 1 3 0,1-2-3 0,0-1 0 16,1-1 2-16,0-3-3 16,-2 2 2-16,2-1 0 0,-2 2-1 15,1-1 0-15,-1 5 2 16,-1-3-3-16,-1 3 2 0,-1 0 2 0,0-1-2 15,-5 1 1 1,2 0 1-16,-1 0-3 0,0 1 0 0,2 0 4 16,-1 1-6-16,0 1 4 0,1 1 1 0,0-1-4 15,0 4 2 1,1 1 0-16,-1 2-1 0,0 0 0 0,0-1 1 15,0 0-2-15,0 1 2 16,1 0-1-16,-1 1 0 0,-1-1 0 16,2 1 1-16,0-2-1 15,-2 3 0-15,0-1-2 0,-2-2 1 0,1 2 2 16,-2 0-1-16,2 1 0 15,-3 1-2-15,0 2 3 0,-3-3-2 16,1 1 0-16,3 2 2 0,-1-1-2 0,3 1 1 16,-1-2 0-16,0 2 0 15,1-3 0-15,-3 2 2 0,1-2-2 16,-1 1 0-16,0-1 2 15,1 0-3-15,-1 0 2 0,1 0-1 0,-2 2 0 16,2-1-2 0,0 1 1-16,1 0-2 0,-1 1 5 0,1 0-4 15,-2 0-1-15,1 0 5 16,0-3-1-16,1 3-1 0,4 0 0 15,1 0 3-15,0 0-4 0,-2 0 2 0,1 0-2 16,-1 0-2-16,-1 0-1 16,2 0-16-16,1 3-20 0,4-3-3 15,1 2-33-15,0 3-83 16,0 2-46-16,-3-4-124 0</inkml:trace>
  <inkml:trace contextRef="#ctx0" brushRef="#br0" timeOffset="123700.1731">4825 5109 449 0,'-3'0'0'15,"2"0"229"1,0 0-114-16,-2 0-10 0,2 0-44 0,0 0-21 15,0 0-11-15,1 0-5 16,0 0-2-16,0 0 5 0,0 0-4 16,0 0-2-16,0 0 3 0,1 0-3 0,1-2-6 15,2-1-2-15,1-6 4 16,7-1-2-16,-1-5-5 0,7-5 2 15,4-3-2-15,4-4-1 16,3-6 7-16,4 0 24 0,-1-2-26 0,4-4 1 16,-1 3-4-16,0-2 0 15,1-2-1-15,-1 0-3 0,1 1-2 16,-1 0 3-16,0 3-3 15,-2 4-3-15,-1 3 2 0,-2 5 0 0,-3 0-7 16,-2 2 5-16,-2 4-1 0,-1-1-2 16,0 0 2-16,2 2 2 15,-2 0-4-15,0-1 1 0,-3 4 0 0,-3 0 0 16,-5 2 0-1,-1 2 2-15,-3 3-4 0,-4 1 4 0,-2 2-2 16,-1 2 0-16,0 0 0 16,0-3 0-16,-3-2-11 0,0 0 4 15,-3-1-6-15,-3-2-1 16,1 0 4-16,-2 1 4 0,-2-3-4 0,-1 4 5 15,-3 0 3-15,-1 2-5 0,2 3 9 16,0 2-4-16,0 1-6 16,5 0 9-16,1 0-2 0,3 0-3 0,2 0 6 15,0 1-1-15,1-1-2 16,2 0 2-16,1 0 0 0,0 0-1 15,0 0-4-15,0 0 3 16,1 0-6-16,4 0 5 0,3 0 1 0,1 0-1 16,3-1 4-16,2-2 0 0,1-1-3 15,3-2 2-15,0 0 1 16,0 0-3-16,0-2 2 0,-3 3-3 0,0 1 0 15,-2-2 2 1,0 3 0-16,-1 0 0 0,0-2 1 0,1 4-2 16,-3 0 0-16,0 1 2 15,-4 1-2-15,-2 5-5 0,0 3 7 16,-3 4 0-16,0 3-2 15,-1 4-5-15,0 4 6 0,-1 2 0 0,-2 2 1 16,0 2 2-16,1 2-5 0,0 0 4 16,1-1-2-16,1 3 0 15,-1-2 0-15,1 2 1 0,0-1-1 0,0-6 0 16,0-1 1-16,0-6-1 15,0 0-1-15,1-4 0 0,1-4-59 16,-1-2 23-16,1-2-17 16,1-1-57-16,3-6-48 0,-2-1-186 0</inkml:trace>
  <inkml:trace contextRef="#ctx0" brushRef="#br0" timeOffset="125320.1754">5911 3599 407 0,'0'-4'0'16,"0"1"137"-16,0 0-46 0,0 2 6 0,0 1 8 16,0-1-44-1,0 1-24-15,0 0-13 0,0 2-15 0,1 7-12 16,2 8 6-16,1 6 8 15,2 6 5-15,-1 4 0 0,2 1-3 16,1 0 1-16,-3-2-12 0,3-3 7 0,-2-3-7 16,-2-3-3-16,3-5 2 15,-4 0 4-15,1-2-5 0,0-3 0 16,0 0 3-16,-1-2-4 15,0-3 2-15,1-1 1 0,-3-2-3 0,0-1 2 16,-1-2 0-16,0 1-1 16,0-3 0-16,0 0 7 0,0 0-2 15,-2-3 0-15,-3 1-1 16,3-2-5-16,-3-6 2 0,0-3 2 0,0-3-4 15,0-6-1-15,-2-1 2 0,1-5 0 16,3-4-2-16,-5 3 1 16,1 0-2-16,2 1 5 0,-2 4-2 0,2 1 0 15,3 2 0 1,-1 2 2-16,3 2-2 0,-1 2 0 0,1 5 2 15,0 0 2-15,1 4 3 16,3 1-3-16,-3 2-3 0,3-2 2 16,0 3-2-16,1 2-2 0,7 0 2 0,1 12 0 15,5 3-3-15,4 6 4 16,1 4 3-16,3-2 3 0,2 2 6 15,1-4-3-15,1 0-1 16,-2-4 0-16,-1-2-8 0,-3-1-2 0,-4-3 0 16,-3-1 5-16,-4 0-5 15,-1-4 0-15,-1 2 2 0,-1 0-2 16,-2-4 0-16,-1 0 1 15,-2-1-1-15,-1-2 3 0,-2 2-4 0,-1-2 1 16,-1-1 0-16,0 0 3 0,0 0-3 16,0 0 24-16,-3-2 12 15,0-5-21-15,-1-3-2 0,-1-3-2 0,0-1-7 16,-3-8 4-1,2-3-3-15,-2-6-2 0,0-7-1 0,2-4 0 16,-1-3-2-16,1-4 0 16,0-1 2-16,1 1-2 0,1 3 0 15,2 7 2-15,2 10-2 16,0 11 0-16,0 7 1 0,0 7-1 0,0 3-8 15,4 1-31-15,3 1-23 0,0 6-6 16,3 5-56-16,-2-1-137 16,-1-2-71-16</inkml:trace>
  <inkml:trace contextRef="#ctx0" brushRef="#br0" timeOffset="126040.1764">6539 3313 697 0,'0'-9'0'16,"2"0"145"-16,-2 2-61 15,0 3-25-15,0 3-14 0,-2 1-17 0,-1 5-26 16,0 11-4-16,-2 10-10 15,0 10 15-15,0 5 9 0,2 1 11 16,0-3-5-16,3-1-9 16,-1-5-5-16,1 1 5 0,0-2-7 0,0-2-1 15,0-4 5 1,0-2-2-16,0-2-3 0,0-1 4 0,0-2-4 15,0-3-2-15,1-7 2 0,1-1 0 0,-1-6-1 16,3-2-1 0,-3 0 2-16,1 0 0 0,1-4 16 0,0-7 24 15,-1-5-4-15,0-6-13 16,-2-2-7-16,0-2-9 0,0-6 2 15,0 0-7-15,0-4-6 16,0-4 6-16,0-2-1 0,1-4-3 0,1 0 2 16,0 5 0-16,0 0-1 0,1 7 0 15,1 8 1-15,-1 3-1 16,1 9 0-16,-2 5 0 0,-1 3 0 0,2 4-2 15,1 2 1-15,3 0-5 16,0 5 3-16,5 9 1 0,2 6-3 16,1 9 6-16,2 7 0 15,1 1-2-15,1 1 2 0,2-4 1 0,1-2-3 16,-2-6 2-1,2 0-1-15,-2-2 0 0,-1 1 0 0,-4-5 1 16,-3 0-3-16,-2-4 1 0,-1-2-6 0,-2-2-7 16,-2-2 0-1,0-1-1-15,-2-3-7 0,1 0 3 0,-3-2-2 16,2-1-15-16,-3-2 1 15,0 2-17-15,0-2-19 0,0 1-3 16,0-1-16-16,-4-1-45 16,-3 0-43-16,-3-3-135 0</inkml:trace>
  <inkml:trace contextRef="#ctx0" brushRef="#br0" timeOffset="126250.1767">6596 3655 551 0,'15'-14'0'0,"1"-2"145"0,-2 3-131 0,-1 0-11 15,0 3-3-15,0-2 0 16,0 5-72-16,-2-3-40 0,-1 1-50 16</inkml:trace>
  <inkml:trace contextRef="#ctx0" brushRef="#br0" timeOffset="126790.1775">6786 3142 608 0,'0'-11'0'0,"0"5"175"16,0 4-87-16,0 2-21 16,0 0-26-16,1 0-32 0,3 4-9 15,2 6 0-15,5 5 12 16,1 4 6-16,3 3 10 0,4 2 9 0,4 1-2 15,6-1-6-15,-1-1-6 16,3 0-8-16,-4-7-11 0,-3-1-2 16,-3-1 4-16,-6-4-6 0,-2 3 0 0,-1-3 0 15,-3-2 4-15,-2-1-3 16,-1-3 4-16,-4-3 5 0,1 1 5 15,-3-2 2-15,0 0 1 16,0 0 4-16,0 0 9 0,0-2 9 0,-1-5-18 16,-3-5-14-1,1-3-2-15,-2-9-7 0,1-2 2 0,1-5 5 16,-1-6-9-16,1-4 5 15,1-5 1-15,0-5-6 0,2 2 4 16,-1 4-1-16,-1 5 0 0,2 5-26 0,-1 6 2 16,1 7-18-16,0 7-10 15,0 5-10-15,0 6-34 0,0 4-3 16,1 0-20-16,1 2-128 15,-1 6 85-15,-1 1-16 0</inkml:trace>
  <inkml:trace contextRef="#ctx0" brushRef="#br0" timeOffset="127320.1782">6049 4434 497 0,'-10'0'0'15,"5"0"196"-15,2 0-61 0,0 0-26 16,3-3-32-16,0 0-26 15,3-2-29-15,9-6-11 0,4-3 4 0,8-4 12 16,7-3 2-16,4 1 0 0,6-3 1 16,4-4 0-16,3-3-4 15,5-1-8-15,2-1-1 0,2-1-7 0,0 1 3 16,1-5 4-1,-1 2-4-15,1-4 0 0,-1 0-3 0,-2 3-7 16,-3 0-1-16,-4 0 4 16,-3 4-6-16,-3 0 0 0,-2-1 0 15,-3 4 2-15,-5 5-3 16,-6 2 1-16,-8 8 1 0,-5 4-2 0,-7 3-1 15,0 1 2-15,-4 6-34 0,0 0-4 16,-1 0-22-16,-1 0-20 16,-2 4 10-16,-2 5 17 0,-4 1-7 0,-3 2 6 15,1 2-10-15,-3 1-43 16,-5 4 6-16,-2 2-1 0,-5 6-60 15,-7 0-46-15</inkml:trace>
  <inkml:trace contextRef="#ctx0" brushRef="#br0" timeOffset="127670.1787">6134 4703 697 0,'8'-6'0'15,"6"-5"83"-15,4-4 28 0,3-4-31 0,6-3-9 16,4-2-15-16,3-3-8 0,5-2-11 16,6 3-9-16,3-3-5 15,7-3 18-15,3 3-16 0,1-3-9 0,1 1-2 16,0 2-4-16,-1 1-2 15,-1-2-1-15,-2 1-3 0,-1 2-2 16,-3-1 0-16,-1 3 2 16,-3 2-7-16,-6 0 6 0,-1 1-3 0,-8 3 0 15,-4-1 0 1,-6 8 2-16,-9 3-3 0,-6 4-5 0,-5 4-4 15,-3 1-21-15,0 0-13 0,0 7-34 0,-5 4-4 16,-2 6-37 0,-4-1-87-16,-3 1-197 0</inkml:trace>
  <inkml:trace contextRef="#ctx0" brushRef="#br0" timeOffset="162270.2271">22974 5560 564 0,'-34'-22'0'0,"-1"0"98"16,1 5-21-16,-4 0-22 0,0 5-9 16,-4 5-3-16,-2-2-12 15,-1 5-10-15,-2 0-8 0,1 1-2 0,-2 2-5 16,3-2-5-1,0 3 7-15,4 2-4 0,0 2-4 0,1 6 0 16,2 2 2-16,2 3-2 0,-1 2 0 0,-1 7-1 16,3 3 0-1,-2 6 2-15,-2 4-2 0,1 6 1 0,-2 3 0 16,0 3 15-16,2 4 11 15,4 2 4-15,1-1-2 0,3 1-3 16,3 3-5-16,0-2-8 16,4 1-4-16,1 2-1 0,5 2-2 0,1 1 2 15,1 4-1-15,2 1-2 16,1 1 2-16,2 7-1 0,2 0 0 15,2 0-1-15,0 5-2 0,3-1 0 0,3 2-3 16,0-1 2-16,3 0 5 16,5-2-10-16,3 1 7 0,1-4 0 15,4 0-1-15,-1 0 5 16,4-3 0-16,2-1 2 0,0-3-3 0,4-1 1 15,2-4-2 1,4 0 10-16,2-4-5 0,6-5-1 0,3-1 7 16,4-3-6-16,5-7-4 0,0-4 3 0,1-6-1 15,3-7-3 1,2-3 6-16,1-6-2 0,3-5 3 0,1-4 0 15,4-4-2-15,2-4-3 16,5-3-1-16,1-6-1 0,2-8-5 16,2 0 0-16,-4-6 10 15,0-3-11-15,-5-4 2 0,-4-3 6 0,-2 0-2 16,-3-5 1-16,-2-1 0 15,-1-3-4-15,-2-3 5 0,-5-1-6 16,-3-3 1-16,-2-5 1 0,-5-5 2 0,-3-4-3 16,-2-2 6-16,-5-3-1 15,-3-7 0-15,-4 0 4 0,-8-10-2 16,-3-1-2-16,-5-5-1 15,-1-4-2-15,-7-4 0 0,0-2 0 0,-6 2-3 16,-3-1-2 0,-1 1 2-16,-5 5 5 0,-5 2-7 0,-4 2 2 15,-2 5 2-15,-4 3-4 16,-2 2 1-16,-2 1 0 0,-4 2 0 15,-1 5-1-15,-2 5 0 0,-1 7-5 0,-2 8-2 16,-1 11-7-16,-3 6-15 16,-6 8-14-16,-4 10-21 0,-7 11-52 15,-6 10-8-15,-13 15-62 16,-6 5-276-16</inkml:trace>
  <inkml:trace contextRef="#ctx0" brushRef="#br0" timeOffset="163330.2286">22259 9358 395 0,'-3'-15'0'0,"2"-4"103"0,1-2-44 0,1-1 17 15,1-5-16-15,1 5 7 16,0-4 0-16,-1 3-15 0,-4 4-1 15,2 0-6-15,-2 5 5 16,-1 7 0-16,0-3-15 0,1 7-9 0,1 3-5 16,-2-2-7-16,1 2-5 0,-2 2-5 15,-2 6-3-15,-5 8 2 16,-3 7 1-16,-2 8 5 0,-3 7 10 0,-2 6 1 15,1 2 6 1,-1 5-9-16,4-4-6 0,3 0-3 0,5-5 3 16,4-3-5-16,5-4-7 15,3-3 2-15,4 1 6 0,10-5-3 16,2-2 5-16,7-5 0 15,5-5 3-15,3-3 8 0,2-3-10 0,1-7-3 16,-2-1 1-16,-4-2-6 0,-3-2 0 16,0-6 5-16,-2-1-3 15,-3-3-4-15,0-1 0 0,-5 3 4 0,-2-1-5 16,-2 1 2-16,-4 3-3 15,0 2-48-15,-4 0-6 0,-4 4-28 16,0 1-48-16,-2 2-13 16,-3 5-114-16,-5 0-201 0</inkml:trace>
  <inkml:trace contextRef="#ctx0" brushRef="#br0" timeOffset="164080.2297">22620 9336 710 0,'0'-8'0'0,"0"2"185"16,0 2-87-16,0 1-51 0,0 2-23 0,0 1-16 15,4 10-10-15,1 11 4 16,-2 7 36-16,4 5-13 0,-3 1-16 16,4-2-2-16,0 0 2 15,0-1-3-15,0-2-5 0,0-3 5 0,-2 1-5 16,3-5-2-1,-2-2 2-15,-3-5-1 0,-2-4 0 0,-2-6 0 16,1-1 4-16,-1-1-4 0,0-1 20 0,0-1 3 16,-4 0 7-1,-5-1-16-15,2-4-5 0,-1-5 4 0,-1-6-2 16,3-5-8-16,-2-4-5 15,1-6 4-15,2-3-1 0,3-5-4 16,-1-4 5-16,2-1-3 16,1-6-5-16,0 1 7 0,6-1-2 0,1 2-6 15,4 3 9-15,0 3-2 16,4 4 0-16,4-1 0 0,4 4 0 15,3 2-4-15,3 4 7 0,0 1-3 0,-1 7 0 16,-1 3 0-16,-5 8 3 16,0 7-3-16,-4 2 0 0,-3 11 5 15,-2 4-4-15,-5 4 1 16,-1 5-2-16,-4 0 0 0,-3 4 0 0,-6 3 2 15,-3 0-2 1,-6 3 2-16,-5 0 1 0,-1 0-6 0,-6 0 3 16,-4 0-1-16,1-1-17 0,0-1 15 0,5-8-5 15,3-5 1 1,4-2 2-16,2-5-7 0,6-4 4 0,7-3 8 15,2-3 0-15,1-2 0 16,1 0-1-16,5 0-1 0,4-7-5 16,5 1 12-16,3-3-3 15,2 2-1-15,-1 4 8 0,3 3 3 0,-1 2-4 16,2 7 6-16,-2 2-6 15,-1 4-7-15,-2-1 6 0,-1 3-4 16,-4-3-2-16,-1 1 2 0,-2 0-2 0,0-1-2 16,-2 1 2-16,0-1 0 15,-2-1-6-15,0 1-5 0,-3-2-30 16,1 2-19-16,-1-2-17 15,-3 1-43-15,0-4-146 0,-2-5-112 0</inkml:trace>
  <inkml:trace contextRef="#ctx0" brushRef="#br0" timeOffset="164470.2302">23371 8961 626 0,'-3'-17'0'0,"-1"5"174"0,-5-2-87 0,0 2-17 15,-2 3-19-15,-1 7-7 16,1 2-18-16,-4 9-16 0,1 10-4 15,-4 10-2-15,0 14 1 16,0 6 12-16,0 6-3 0,2 3-3 0,6-7-3 16,5-5 6-1,5-7 5-15,2-5 1 0,4-4 4 0,4-4-7 16,1-3 1-16,2-3 3 15,3-3-1-15,0-3-1 0,4-4-1 16,2-3-1-16,3-4-9 0,2-3-8 0,0 0 0 16,-2-1 5-16,-1-3-5 15,-3-4-26-15,0 0-24 0,-2-3-34 16,-4 0-12-16,-1-3-66 15,-3-2-250-15</inkml:trace>
  <inkml:trace contextRef="#ctx0" brushRef="#br0" timeOffset="164820.2307">23550 9222 625 0,'6'-9'0'0,"2"-3"193"16,2 0-80-16,0-1-35 15,0-1-7-15,1 0-36 0,2 2-20 16,-1 2-13-16,-2 0 2 15,0 4-3-15,-3-1-2 0,-1 5-20 0,-1 1-27 16,0 1-40-16,-1 1-13 0,0 4-70 16,-1 0-55-16,-1-3-140 15</inkml:trace>
  <inkml:trace contextRef="#ctx0" brushRef="#br0" timeOffset="165350.2314">23715 8804 640 0,'11'-19'0'0,"-4"4"205"0,1-2-99 15,2 0-35-15,2 5-19 16,0-5-16-16,4 7-10 0,-3 3-5 15,2 2-6-15,0 3 3 16,-2 2-7-16,-3 2-5 0,0 8 2 0,-3 5-6 16,1 0-1-16,-5 6 6 0,1 1-5 15,-3-2-2-15,-1 1 0 16,0 1 5-16,0-3-7 0,-7-2 4 0,-2 2 2 15,-1-2-5 1,0-2 2-16,-1 2 3 0,1-3-5 0,2-2 2 16,0-2 0-16,4-5-1 15,2 0-4-15,2-4 4 0,0 3-14 16,6 0 16-16,2-4-3 15,4 0-1-15,1 0 4 0,2-4 0 0,2 1-3 16,-2 2 2-16,0 1 0 0,-1 0-2 16,-2 8 1-16,0 5 0 15,-4 6 0-15,0 1 0 0,-2 3 1 0,-3 2-1 16,3 0 0-16,-6 3 4 15,1-4-5-15,-2 0 2 0,-5 0 0 16,-1-4-1-16,-4 4 3 16,-1-2-2-16,-6 0-1 0,-2 1 0 0,-2-1 5 15,-1 1-6 1,1-1 1-16,1-4 0 0,4-1 0 0,2-5-15 15,7-5-13-15,3-4-28 0,3-3-23 0,2-6-14 16,2-10-213 0,3-6-131-16</inkml:trace>
  <inkml:trace contextRef="#ctx0" brushRef="#br0" timeOffset="165770.232">24111 8659 833 0,'3'-10'0'0,"1"-2"200"0,1 4-135 0,1 1-31 16,5 3-20-16,3 4-6 15,-4 0-7-15,7 9-2 0,0 4 2 0,1 3 1 16,-1 6-2-1,0 0 0-15,-9 7 0 0,-2 2 3 0,1 3-2 16,-7 5 32-16,0 0-24 0,-2 1 6 0,-8 0-6 16,-6 2-5-1,2 0 4-15,-6 2-6 0,-1-1-1 0,4-6 2 16,0-4-2-16,7-8-1 15,4-8 0-15,2-3 7 0,3-9-5 16,1 2 4-16,0-3-3 16,9-1-1-16,-2-3 8 0,5 0-2 0,5-2 1 15,-2-5-6-15,4-3 0 16,3-2-5-16,1-2 4 0,1-3 1 15,4-1-6-15,-2-1-16 0,-1 4-14 0,-5 1-10 16,0 0 12-16,-3 4-22 16,-3 1-48-16,0-1 15 0,-4 0-52 15,-5 1-87-15,-5 2-167 16</inkml:trace>
  <inkml:trace contextRef="#ctx0" brushRef="#br0" timeOffset="166220.2327">22512 10464 1108 0,'39'-24'0'0,"14"-6"143"15,5-6-81-15,4-3-20 0,7-2-7 0,6-2-3 16,4-1-10 0,4-1-7-16,3-2-4 0,0-3-9 0,-1-1 7 15,-1 4-6-15,-1-1 0 16,-3 10 1-16,-2 1-3 0,-5 6-2 15,-2 3 2-15,-3 3 2 0,-9 5-4 0,-8 6 2 16,-8 0 0-16,-10 4-2 16,-10 5 2-16,-6 2-2 0,-3 2-11 15,-9 0-16-15,-3 1-20 16,-2 5-26-16,-12 5 5 0,-4 4-13 0,-5 1-28 15,-3 2 17-15,-3 4-2 16,-6 4-59-16,-5 3 24 0,-8 2-75 16</inkml:trace>
  <inkml:trace contextRef="#ctx0" brushRef="#br0" timeOffset="166480.233">22498 10832 1026 0,'-13'11'0'0,"12"-1"167"15,7-10-133-15,9 0 46 0,4-6-9 16,12-9-10-16,9-7-11 0,8-7-14 0,8-3-11 16,5-5-8-16,5-1-6 15,3-3 1-15,3-2-11 0,-2 4-1 16,-3-2 0-16,-3 0 6 15,-3 2-8-15,-2 0 3 0,3 1-2 0,-2 1-20 16,-3 3 6-16,-6 5-4 16,-6 4-17-16,-8 7 0 0,-7 5-17 15,-7 8-44-15,-7 5-26 16,-10 5-53-16,-4 4-205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1:26:46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8291 888 0,'7'0'0'16,"3"0"0"-16,0 7 38 0,4 7-23 15,0 6 12-15,-2 5-7 16,0 5-1-16,-2 3-11 0,1 3-5 0,-1 0 2 16,-1 1-2-1,0 1-3-15,0-1 0 0,1-2 3 0,1-5-3 16,0-4 0-16,3-6 1 0,1-2-1 0,1-7 0 15,-2-6 1 1,4-5-2-16,5-17 2 0,3-10 66 0,4-11-16 16,5-11-14-16,5-9-5 15,3-9-4-15,7-6-2 0,5-7-5 16,4-3-2-16,6 1-4 15,1-3-6-15,-1 2-4 0,1 1 4 0,-6 3-8 16,-1 4-2-16,-7 7 2 0,-6 10-5 16,-6 7-11-16,-9 11-12 15,-6 10-21-15,-6 13-22 0,-6 7-1 0,-6 10-26 16,-6 6-80-16,-2 11-47 15,-10 4-69-15</inkml:trace>
  <inkml:trace contextRef="#ctx0" brushRef="#br0" timeOffset="1300.0018">7346 7788 722 0,'5'-7'0'0,"1"4"83"0,1 3-40 16,1 0-11-1,-2 3-15-15,2 5-6 0,-1 0-1 0,1 7-5 16,-1 3 5-16,0 2-5 15,1 9-2-15,-3 0-1 0,2 6 3 16,-2 1-3-16,3-1-2 0,1 0 0 0,3-3 2 16,3-6-1-16,2-4 1 15,2-9-2-15,0-5 7 0,-1-7 12 16,2-1 17-16,-3-10 6 15,5-6 0-15,1-6-2 0,5-7-13 0,4-5-11 16,2-6-1-16,4-3 8 16,6-10-5-16,5-7 6 0,8-6-3 15,4-6-8-15,6-6 3 16,3-5-6-16,5 1-1 0,1-2-9 0,3 4 0 15,-6 8 5-15,-5 5-7 0,-8 10-24 16,-11 11-18-16,-10 8-30 16,-11 13 12-16,-8 8-32 0,-9 7-65 0,-9 7-94 15,-4 0-161 1</inkml:trace>
  <inkml:trace contextRef="#ctx0" brushRef="#br0" timeOffset="4490.0063">8390 4002 653 0,'-19'-49'0'0,"-1"2"34"15,-3 4 7-15,-2 6 8 0,-6 2-3 0,-3 0-23 16,-3 3 6-16,0-2-1 0,1 0-9 16,-1-1 5-16,2 1 0 15,-3-2-7-15,0 6-9 0,-2 4-3 0,-3 2 2 16,2 7-4-1,-4 2-3-15,0 8 0 0,-3 5 1 0,0 2-1 16,-3 1 0-16,-1 11 3 16,-1 7-5-16,-2 10 4 0,1 4 1 15,1 9-4-15,0 5 2 16,5 4 3-16,1 6-4 0,6-4 0 0,5 1 9 15,2 0-9-15,6 2 0 0,2 5 0 16,4 2 2-16,2 4 6 16,3 6 0-16,3 5-3 0,1 5 0 0,6 3 0 15,-3 3-6-15,7-2 2 16,-1 1 5-16,3-5-7 0,1-4 1 15,4-5-4-15,0-5 2 16,6-2 5-16,1 0 0 0,2-3-4 0,4-2 2 16,3 1 0-1,1-2-1-15,5-3 0 0,3-2-1 0,0-6 0 16,1-1 2-16,1-3 2 0,-1-3-4 0,2 0 1 15,2-3 0 1,-2-2 0-16,-1-2 0 0,1 1 2 0,1-3-2 16,-2 1 0-16,-2 2 2 15,-2 0-3-15,0 4 2 0,-2 5 1 16,-2 5-4-16,-5 8 4 15,-2 3 0-15,-7 5-3 0,0 3 2 0,-3 1 3 16,-1-1-2-16,-2 6 9 0,1 3 0 16,-3 0-6-16,1 5-1 15,-1 2-2-15,-1-2-4 0,1 0 4 0,0-1 1 16,-1-2-3-16,3 3 0 15,1-1 1-15,3-3-1 0,1-1 0 16,5-6 0-16,0-8-6 16,4-3 11-16,0-5-6 0,1-5-1 0,2-1 2 15,1 0 0 1,-1-4 0-16,1 3-2 0,1-1 2 0,-2-6-2 15,3 0 2-15,-1-3 0 0,2-6-1 0,0-1 1 16,1-4-2 0,2-5-3-16,4-2 8 0,0-5-5 0,5-2-3 15,0-2 5-15,2-4 0 16,1-2 0-16,2-4 0 0,-2-3 1 15,-1-3-2-15,-1-12 1 16,0-2 1-16,1-7-2 0,-3-6 2 0,1-3 28 16,-3-5-18-16,1-4-2 15,1-4-4-15,-3-6-2 0,0 0 0 16,-1-3-2-16,-2-2 0 0,-4 0 1 0,0-4-1 15,-1 0 8-15,-2-1 3 16,-1-1 9-16,0 0-8 0,-2-4 0 16,3-4-2-16,-3-3-5 15,0 0 3-15,1-2-8 0,-1 1-2 0,-2-5 2 16,2-6 3-1,-1-3-7-15,1-5 4 0,1-3-1 0,0-3 0 16,-1 0-8-16,1 0 3 0,-1 7 1 0,-2 5 7 16,3 5-1-1,-2 3-4-15,3-2 4 0,0-1 0 0,1-1-3 16,-1-1 2-16,1 2 3 15,-4 3-5-15,-1-6 2 0,-5 1 3 16,-1 0-6-16,-3-4 4 16,-1 5-1-16,1-2-2 0,-1 2 2 0,-1 2 2 15,0 5-5-15,0-1 2 16,-1 6 4-16,0 1-4 0,-4 4 0 15,-1 7 4-15,-5 3-4 0,-4 5 0 0,-3 2 4 16,-3 2-6-16,-2 7 4 16,-7-4 1-16,-4 5-4 0,-6 2 2 15,-4 1 2-15,-4 11-4 16,-5-1 2-16,-3 5-3 0,-5 3-16 0,-3 2 0 15,0 6-1 1,-1 3-3-16,2 0 7 0,4 4 1 0,4 4-27 16,5 0-12-16,2 7-35 15,-1 6-100-15,-3 1-89 0</inkml:trace>
  <inkml:trace contextRef="#ctx0" brushRef="#br0" timeOffset="5320.0075">9468 3631 552 0,'12'41'0'0,"3"7"103"15,4 3-28-15,-2-1-26 16,0-5-10-16,-3-6-20 0,-3-3-8 0,-5-6-4 16,-4-5 1-1,-2-8-6-15,-1-6 7 0,-5-3 3 0,-2-2 22 16,-1-5-11-16,1-1-13 15,-1 0-5-15,0-11-6 0,1-4 1 16,-1-6 0-16,-1-7-2 0,0-1 2 0,-1-4 1 16,-2-6-1-16,2 0 5 15,0-4 0-15,3 1 4 0,2 7-6 16,4 8 2-16,1 10 5 15,1 7-4-15,7 10-11 0,3 0 7 0,7 9-3 16,5 4-3-16,3 4 8 16,3 1 8-16,1-1-3 0,0-2-3 15,0-1-5-15,-1-2 7 16,-4-2-2-16,-3 0-2 0,0 2-5 0,-5-3 2 15,-1-1 5-15,-1 0-9 0,-1-3 6 16,-2-1-2-16,-3-3-2 16,-2 1 1-16,-1-2 3 0,-4 0-2 0,-1 0 5 15,0-2 43 1,-1-6 30-16,-4-5-36 0,-2-7-24 0,-3-5-12 15,-1-6-1-15,-5-5-2 16,1-4-1-16,-2-7 0 0,3-2-2 16,0-4-2-16,1-3 1 15,2 4-3-15,1 9-34 0,3 14 12 0,3 12 4 16,1 11 3-16,3 6-33 0,6 6-84 15,2 9 13-15,3 7-59 16,2 2-12-16,-3 0-291 0</inkml:trace>
  <inkml:trace contextRef="#ctx0" brushRef="#br0" timeOffset="5750.0081">9853 3451 735 0,'-2'-4'0'0,"2"4"207"0,0 2-199 0,0 11-9 16,0 12 2-1,2 9 11-15,2 9 10 0,3 5-4 0,1-3-5 16,0-3-7-16,-1-7-3 16,-2-7-6-16,-2-6 6 0,-1-6 2 15,-2-6-4-15,0-6 0 16,0-2 2-16,0-2 5 0,-4-3 7 0,-2-5-4 15,-1-6-7-15,0-3 0 0,0-2-1 16,2-2-3-16,-3 0 0 16,4-1 1-16,-3-2-1 0,0-1 0 0,0-2 2 15,0-4-3-15,3-2 2 16,1-4 0-16,2-2-1 0,-1 2 0 15,2 2 0-15,0 8 0 16,2 6 0-16,1 13 2 0,2 4 5 0,0 4-1 16,7 5-5-1,4 8 3-15,5 10 5 0,3 2 2 0,1 3-3 16,-1 0-2-16,1-4-1 0,-3 0-1 0,-2-3 1 15,1-3-4 1,-2-2-2-16,-1-2 2 0,-1-1 2 0,-1 1-3 16,-1-2-3-16,-2 2-31 15,-6 1-42-15,-3 1-3 0,-4 3-67 16,-3 0-136-16,-9-4-253 15</inkml:trace>
  <inkml:trace contextRef="#ctx0" brushRef="#br0" timeOffset="5920.0083">9876 3664 638 0,'16'-22'0'16,"1"-4"110"-16,5 2-82 0,-4 2-22 0,3 0-5 15,0 1-2 1,-2 2-113-16,-2-1-45 0,-6 2-134 0</inkml:trace>
  <inkml:trace contextRef="#ctx0" brushRef="#br0" timeOffset="6200.0087">10100 3296 529 0,'14'5'0'0,"6"3"152"0,2 4-72 0,1-2-9 16,2-2-13-16,-3 0-7 15,-3-3-19-15,-3 2-14 0,-4-2-4 16,-3-2-3-16,-3 0-7 0,-1-3 1 0,-3 0 1 15,-2 0 15-15,0-4 39 16,0-7-2-16,0-6-38 0,-2-6-11 16,-1-5-5-16,-2-3-5 15,0-2 2-15,1-2 3 0,-3-1-4 0,3-3 0 16,-2-3 4-1,-1 2-5-15,2-2 2 0,-2 1 0 0,0 0-2 16,3 0-83-16,2 7-8 0,2 12-69 0,0 10-94 16,0 10-185-1</inkml:trace>
  <inkml:trace contextRef="#ctx0" brushRef="#br0" timeOffset="9590.0135">11255 3953 794 0,'7'-22'0'0,"3"9"31"0,-1 7 26 0,0 6-32 16,1 2-21-16,-3 12-6 15,2 6 4-15,-2 7 0 0,-1 8-4 16,2 4 4-16,-3 1 3 16,1 0-7-16,1-2 4 0,1-3 1 0,1-4-4 15,0-3 2 1,3-4 3-16,-1-3-6 0,5-8 4 0,2-5 0 15,2-7-2-15,5-4 0 0,3-13 27 0,4-9 5 16,8-11 6 0,3-7-9-16,4-9-9 0,1-8-10 0,2-3-3 15,-1-3 4-15,0-3 0 16,-1 2 2-16,0-2-1 0,-3 2-7 15,0 5-4-15,-4 3-2 16,-2 8 2-16,-3 10-2 0,-7 8-17 0,-3 9 0 16,-2 8-6-16,-2 9-30 15,0 6 1-15,-1 2-29 0,-2 12-91 16,-2 3 11-16,-2 4-55 0</inkml:trace>
  <inkml:trace contextRef="#ctx0" brushRef="#br0" timeOffset="10040.0141">14787 4102 764 0,'34'5'0'15,"-3"14"119"-15,-4 11-61 0,1 9-14 0,0 7-11 16,0 2-9-16,2 0-9 16,0-1-3-16,-2-5-8 0,2-7 2 15,-2-7 1-15,1-7-3 16,-2-7 6-16,5-5-1 0,0-6-2 0,4-3 4 15,6-5 0 1,2-9-1-16,5-7-2 0,4-7-1 0,4-4 2 16,2-7-8-16,0-5 4 15,-1-3-4-15,1-4-2 0,1-2 2 16,4-6 3-16,1 3-5 0,-2-6 2 0,2 4-1 15,-4 9 0-15,-8 6-25 16,-2 9-12-16,-9 9-13 0,-5 8-1 16,-6 10-11-16,-5 7-58 15,-5 8-28-15,-5 9-30 0,-3 0-227 0</inkml:trace>
  <inkml:trace contextRef="#ctx0" brushRef="#br0" timeOffset="10650.0149">19656 4100 830 0,'12'17'0'0,"6"8"25"0,4 7-12 0,0 5 26 16,-1 2-11-16,-1 3-8 15,-2-1-13-15,-1-3-4 0,-3-10 3 16,1-5-5-16,1-9-2 0,2-7 2 0,6-1 33 16,4-6-4-16,8-1-9 15,5-10-13-15,7-6-2 0,8-6 1 16,7-7 0-16,9-5 6 15,5-9 10-15,4-8-5 0,4-7 9 0,1-9-9 16,2-3 2-16,3-4 1 16,2-1 6-16,3 2-10 0,3 0-9 15,-2 9 1-15,-2 8-5 16,-10 10-4-16,-10 14 0 0,-11 9 4 0,-12 10-5 15,-10 6 0-15,-7 8 0 0,-7 0-40 16,-8 11 5-16,-8 8-23 16,-5 8-42-16,-10 13-3 0,-16 9-52 0,-12 2-98 15,-15-4-169 1</inkml:trace>
  <inkml:trace contextRef="#ctx0" brushRef="#br0" timeOffset="18240.0256">5904 14021 536 0,'-2'-12'0'0,"1"-3"174"15,1 4-77-15,0-1-21 0,0 2-17 16,1 1-10-16,1-2-11 0,2 4-21 0,-3-1-6 16,2 4 3-16,-3 3-2 15,2 1-3-15,1 0-9 0,0 1 0 16,4 4 0-16,1 7-5 15,2 2 1-15,2 8 8 0,0 9 15 0,2 6 7 16,1 3-13 0,2 6-4-16,1 3-3 0,1 2 2 0,-1 2 2 15,2-2-11-15,-3-5 2 16,0-3 11-16,-2-6-13 0,-2-11 2 15,-3-2 5-15,0-8-6 0,-5-7 0 0,-2-3 6 16,1-5-6-16,-4-1 0 16,3 0 8-16,0 0-6 0,3-4 16 15,6-10 12-15,2-11 4 16,6-11-14-16,3-8-8 0,5-10-12 0,-1-5 0 15,5-5 11-15,3-9 2 16,6-9-12-16,6-6 9 0,6-12-9 16,3-5 6-16,3-4-1 15,0-4-9-15,-1 1 6 0,-1 8 5 0,-5 3-11 16,-5 11 6-16,-5 13-1 0,-8 12-2 15,-9 15 0-15,-8 20 0 16,-10 13 0-16,-3 12 0 0,-4 4 0 0,0 1-39 16,0 6-16-1,-3 12-58-15,-3 16 14 0,-1 12-11 0,1 6-95 16,-1-5-137-16</inkml:trace>
  <inkml:trace contextRef="#ctx0" brushRef="#br0" timeOffset="19200.0269">8489 13752 614 0,'-7'-23'0'0,"1"2"213"16,2 2-131-16,1 5-29 0,0 1-12 15,3 9 4-15,0-1-5 16,-1 3-5-16,1 2-18 0,0 0-18 0,2 9-20 16,8 13 28-1,0 9-7-15,4 8 0 0,-3 9 0 0,4 3 5 16,-1 2-9-16,-3 2 8 0,3 2 0 0,-3-7-5 15,-1-6 2 1,1-7 1-16,-3-12-2 0,1-5 0 0,1-5 1 16,-3-6-2-16,-1 0 2 15,1-5-1-15,-1-2 0 0,0 0 8 16,1-2 3-16,2 0 6 15,3-11 9-15,2-6 5 0,5-10 3 0,1-9-15 16,6-6-9-16,1-6-8 0,4-6 8 16,3-7-4-16,1-10-1 15,2-7 6-15,5-9-7 0,4-5-2 0,2 0 3 16,0-2-4-16,5 0-2 15,-4 6 2-15,0 6 1 0,-3 6-3 16,-6 9 2-16,0 7 2 16,-8 8-5-16,-5 7 4 0,-3 7 0 0,-6 6-2 15,-3 8-31 1,-6 9 7-16,-2 6-17 0,-6 8 2 0,1 1-28 15,0 1-76-15,-1 10 39 0,-1 8-69 0,-6 4-92 16</inkml:trace>
  <inkml:trace contextRef="#ctx0" brushRef="#br0" timeOffset="20450.0287">13874 10485 321 0,'-1'-29'0'0,"1"2"56"0,0 3-9 15,0 8-12-15,0 1 4 16,0 7 25-16,0 4 0 0,-1 2-4 0,1 2 48 16,0-2-37-1,-1 2-40-15,1 0-30 0,0 8-2 0,0 10-17 16,4 9 22-16,2 9 23 15,2 3 0-15,5 6 1 0,2 0-5 16,-1 1-6-16,0-1-10 0,-1-4 1 0,-2-6-3 16,1-5-6-16,-2-7 2 15,-2-9 10-15,-3-5-6 0,0-4 11 16,-3-3 8-16,0-2 4 15,-1 0 6-15,2-4 19 0,7-10 17 0,7-10-23 16,5-14-25-16,8-7-16 16,1-4 1-16,4-7-1 0,2-3-5 15,4-7 1-15,4-4 1 16,5-5-2-16,4-3 1 0,4-6 0 0,4-1-3 15,-2-1 2-15,4-1 2 0,-4 6-3 16,-2 2 0-16,-5 10 5 16,-5 11-7-16,-9 8 4 0,-7 13-5 0,-5 8-25 15,-7 6 3 1,-4 9-15-16,-8 8-18 0,-2 6-12 0,-3 3-51 15,-3 15-28-15,-3 11-42 16,-11 10 6-16</inkml:trace>
  <inkml:trace contextRef="#ctx0" brushRef="#br0" timeOffset="22070.0309">16774 14086 676 0,'-1'-2'0'16,"0"1"128"-16,1 1-91 15,0 0-12-15,0 0-7 0,0 0-1 16,0 0-11-16,0 0-4 15,0 5-4-15,-1 5 1 0,-2 10 7 0,-2 4-1 16,3 4 15 0,1 4-7-16,1-2-10 0,2-2 3 0,6 1-2 15,1-3-5-15,1-2 2 16,0-1 8-16,1-6-10 0,2-1 2 15,0-6 8-15,2-2 1 0,1-8 19 0,6-3 13 16,3-16 11-16,9-13-14 16,11-9-12-16,4-12-7 0,11-8-2 15,6-6-3-15,7-4-12 16,4-3 6-16,3-2 2 0,4-3 0 0,4-3 3 15,0-1-1-15,5-1-6 16,-3 4 1-16,-2 5-4 0,-6 2-6 16,-8 10 4-16,-10 10 3 15,-12 10-6-15,-10 11-31 0,-13 13-19 0,-10 6-36 16,-9 11-30-16,-10 3-87 0,-14 5-245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0T11:27:22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14308 9011 385 0,'0'0'0'0,"0"0"67"0,1 0-20 16,-1-1 17-1,0 1-17-15,0 0-2 0,0 0-5 0,0 0-13 16,0 0-2-1,0-3-14-15,-2 1-1 0,0-2-5 0,2 2 14 16,-2 0 5-16,2 0 12 16,0 1-1-16,0 1-12 0,0 0-12 15,-1 0 1-15,1 0-9 0,0 0-1 0,0 0 3 16,0 1 0-16,0-1-1 15,0 0 15-15,0 0 6 0,0 0 3 16,0 0 4-16,0 0-9 0,0 0-1 16,0 0 0-16,0 0-13 0,0 1-6 15,0-1 2-15,0 0-4 16,0 0-2-16,0 0-5 0,0 0 0 15,0 0-2-15,1 3 9 16,0 2-2-16,0 3-4 0,4 4 9 0,-4 3-1 16,4 5-6-16,-3 3 6 0,0 2-1 0,1 0-2 15,-2 0 0 1,0-3 9-16,1-5-11 0,1-2 4 0,-1-2-2 15,0-2-6-15,2 1 11 16,-2 0-3-16,0-2-4 0,0-1 4 16,-1 0-2-16,1-3 0 15,-1 3 0-15,1-4 1 0,1 0-2 0,-1 1 2 16,-1-2-1-16,0-1 0 15,0 1 0-15,-1-2 0 0,2 0 0 16,-2-1-1-16,0 1 1 0,1-2 0 0,0 0 0 16,0 0 3-16,-1 0-1 15,2 0 18-15,-2 0 1 0,0-1-1 16,6-4 3-16,6-6-8 15,8-2 11-15,8-7-7 0,1-5-9 0,1 1-10 16,4-1 0 0,0-2 9-16,3-1-10 0,2-1 2 0,0-2 6 15,3-1-8-15,1 5 2 0,-2-1 0 0,-1 3 0 16,-4 3 2-1,-6 3-6-15,-1 2 2 0,-8 5 2 0,-3 0-2 16,-5 7-11-16,-6 1 2 16,-4 3-30-16,-3 1-20 0,0-2 21 15,0 2-12-15,0-1-49 16,0 1-19-16,-3 0-118 0,-4-4-228 0</inkml:trace>
  <inkml:trace contextRef="#ctx0" brushRef="#br0" timeOffset="480.0007">14761 7921 702 0,'0'-2'0'15,"1"2"152"-15,3 4-155 0,2 5 6 0,1 6 27 16,1 5-8-16,1 1 0 16,-1 5-2-16,2-3 1 0,0 0-11 15,-2-1 3-15,-1-2-8 0,0-4-2 16,-1 1 5-16,-1-3-6 0,0-2-4 15,0-2 4-15,0-3 3 0,3-3-8 16,1 0 2-16,5-4 9 16,3-1 13-16,4-12 22 0,6-6-10 0,3-4-13 15,3-5-7 1,2-3-4-16,-1-3-3 0,5 0 7 0,0-4-5 15,0 4-5 1,2 0 6-16,-6 4-6 0,-2 2-6 0,-4 5 6 16,-3 7 0-16,-4 5-4 0,-4 5 2 0,-3 5-4 15,-2 1-21 1,0 8-21-16,-4 4-50 0,-1 5-43 0,-5 0-60 15,-3 0-27-15</inkml:trace>
  <inkml:trace contextRef="#ctx0" brushRef="#br0" timeOffset="3260.0046">15279 10280 518 0,'0'-6'0'0,"-1"0"199"0,1 3-109 16,-2 0-26-16,2-1-9 15,-1 2-26-15,1-1 1 0,-1 1-4 16,0 0-10-16,1 1-6 0,0 1 0 0,0-3-4 15,0 2-3-15,0 0 13 16,0 1 4-16,0 0-1 0,0 0-11 16,-1 0-6-16,0 0-4 15,1 0-8-15,0 0 0 0,0 5 0 0,0 3 13 16,0 1 0-16,4 7-4 15,0-1 2-15,0-2 6 0,0 1-8 16,0-3 2-16,-2-2 2 16,1 3-3-16,2-2 0 0,-1 1 2 0,1-1 2 15,-1 0 2-15,0-3-2 0,-1 3-6 16,0-3 4-16,-1-1 3 15,2 0-6-15,-2-1 2 0,2-1 0 0,-2-1-2 16,1 0 2 0,0-1 2-16,0 2-3 0,1 0 0 0,0 0 8 15,0 2-6-15,2-1 9 16,2-1-1-16,3 0 3 0,2-3 2 15,2-1-1-15,6-1 10 16,3-11 10-16,5-4-11 0,6-4-7 0,7-9-1 16,3-5-7-16,9-6-4 0,3-4 5 15,2-4-6-15,5 1-6 16,-1 1 6-16,-2 0-3 0,0 3-1 0,-6-1 2 15,-3 6 0-15,-5 4-12 16,-8 5-4-16,-5 5-12 0,-9 7-19 16,-2 9 3-16,-5 5-18 15,-2 3-58-15,-4 10 8 0,-5 5-96 0,-7 0-132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8957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18957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60020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69720" y="182556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910880" y="182556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910880" y="409824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1269720" y="409824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28560" y="409824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189576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8957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16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60020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18957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8957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619720" y="1825560"/>
            <a:ext cx="18957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emf"/><Relationship Id="rId2" Type="http://schemas.openxmlformats.org/officeDocument/2006/relationships/image" Target="../media/image17.png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customXml" Target="../ink/ink6.xml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emf"/><Relationship Id="rId5" Type="http://schemas.openxmlformats.org/officeDocument/2006/relationships/customXml" Target="../ink/ink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emf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953000" y="990600"/>
            <a:ext cx="3657600" cy="48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Wireless communication is one of the fastest-growing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demand for connecting devices without the use of cables is increasing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everywhere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Wireless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LANs can be found on college campuses, in office buildings, and in many public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areas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29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429000" cy="4944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standard defines two kinds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services: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basic service set (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BSS); and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xtended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service set (ESS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91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ervice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ets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(BSSs)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33" y="3152172"/>
            <a:ext cx="3482975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4" y="1134319"/>
            <a:ext cx="3482975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38920" y="1108440"/>
              <a:ext cx="7724160" cy="286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120" y="1099080"/>
                <a:ext cx="7745400" cy="28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4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ervice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(ESS)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9" y="1575638"/>
            <a:ext cx="7466817" cy="38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25240" y="1236240"/>
              <a:ext cx="6793200" cy="4397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360" y="1222920"/>
                <a:ext cx="681768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7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429000" cy="4944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No-Transition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Mobility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BSS-Transition Mobility 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ESS-Transition Mobility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Stations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2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550920" cy="5181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IEEE 802.11 defines two MAC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sub-layers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istributed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oordination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unction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(DCF)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 and 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Point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oordination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unction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(PCF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Sub-layer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62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ayers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IEEE 802.11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5" y="2129741"/>
            <a:ext cx="7420710" cy="296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5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CSMA/CA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NAV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312240" y="1299451"/>
            <a:ext cx="6519159" cy="4629873"/>
            <a:chOff x="344488" y="985838"/>
            <a:chExt cx="7424737" cy="5653087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533400" y="985838"/>
              <a:ext cx="7235825" cy="5653087"/>
              <a:chOff x="533400" y="985413"/>
              <a:chExt cx="7235568" cy="5653155"/>
            </a:xfrm>
          </p:grpSpPr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985413"/>
                <a:ext cx="800848" cy="565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0873" y="985413"/>
                <a:ext cx="1328390" cy="565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3761" y="1334373"/>
                <a:ext cx="737288" cy="530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1680" y="1334373"/>
                <a:ext cx="737288" cy="530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" y="2390775"/>
              <a:ext cx="27463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" y="3152775"/>
              <a:ext cx="27463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" y="3973513"/>
              <a:ext cx="2746375" cy="1103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525" y="5362575"/>
              <a:ext cx="27400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588" y="3152775"/>
              <a:ext cx="34448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5362575"/>
              <a:ext cx="34385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5292725" y="3581400"/>
              <a:ext cx="2108200" cy="1781175"/>
              <a:chOff x="5292405" y="3124200"/>
              <a:chExt cx="2107919" cy="1371600"/>
            </a:xfrm>
          </p:grpSpPr>
          <p:pic>
            <p:nvPicPr>
              <p:cNvPr id="48" name="Picture 16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405" y="3124200"/>
                <a:ext cx="2107919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1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7300" y="3631650"/>
                <a:ext cx="634500" cy="330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4" name="Picture 1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8" y="2057400"/>
              <a:ext cx="53181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1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900" y="2819400"/>
              <a:ext cx="4921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8" y="3632200"/>
              <a:ext cx="53181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38" y="5083175"/>
              <a:ext cx="4921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/>
              <p14:cNvContentPartPr/>
              <p14:nvPr/>
            </p14:nvContentPartPr>
            <p14:xfrm>
              <a:off x="1210320" y="930600"/>
              <a:ext cx="7690680" cy="363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98080" y="923040"/>
                <a:ext cx="7716240" cy="36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991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550920" cy="5181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IEEE 802.11 defines two MAC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sub-layers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istributed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oordination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unction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(DCF)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 and 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Point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oordination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unction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(PCF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Sub-layer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92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3" y="2137458"/>
            <a:ext cx="78514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2" y="2899458"/>
            <a:ext cx="6728749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97" y="3966258"/>
            <a:ext cx="676642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386000" y="992520"/>
              <a:ext cx="7419960" cy="2914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4480" y="984240"/>
                <a:ext cx="7437960" cy="29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9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Subfields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FC field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1" y="1504708"/>
            <a:ext cx="7779218" cy="36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00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Architectural Comparison</a:t>
            </a:r>
          </a:p>
        </p:txBody>
      </p:sp>
      <p:sp>
        <p:nvSpPr>
          <p:cNvPr id="4" name="CustomShape 2"/>
          <p:cNvSpPr/>
          <p:nvPr/>
        </p:nvSpPr>
        <p:spPr>
          <a:xfrm>
            <a:off x="4953000" y="990599"/>
            <a:ext cx="3611880" cy="4325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rchitecture comparison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wired and wireless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Isolated LANs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Connection to other Networks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 between Environments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29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550920" cy="5181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Frames 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Frames 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 Types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6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rames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05" y="1648977"/>
            <a:ext cx="6280230" cy="143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84" y="3739570"/>
            <a:ext cx="4838601" cy="142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555920" y="1006560"/>
              <a:ext cx="6236640" cy="4228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7280" y="1000440"/>
                <a:ext cx="6255000" cy="42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4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Subfields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rames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1" y="2189424"/>
            <a:ext cx="7492258" cy="186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148720" y="2801520"/>
              <a:ext cx="739440" cy="972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8280" y="2790720"/>
                <a:ext cx="757080" cy="9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559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627120" cy="4961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All physical implementations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except the infrared, operate in the industrial, scientific, and medical (ISM) band, which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defines 3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unlicensed bands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3 ranges: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902–928 MHz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2.400–4.835 GHz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5.725–5.850 GHz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2827815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Specifications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957567"/>
            <a:ext cx="7743464" cy="248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4120" y="2233800"/>
              <a:ext cx="7693560" cy="2589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720" y="2223360"/>
                <a:ext cx="7709760" cy="26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636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600"/>
            <a:ext cx="365760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is a wireless LAN technology designed to connect devices of different functions when they are at a short distance from each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LAN is an ad hoc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devices, sometimes called gadgets, find each other and make a network called a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iconet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7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724400" y="990600"/>
            <a:ext cx="3558988" cy="4926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defines two types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networks: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Piconet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Scatternet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26343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Piconet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49" y="1828799"/>
            <a:ext cx="6069673" cy="331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530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Scatternet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77" y="2060293"/>
            <a:ext cx="7226112" cy="286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395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724400" y="990599"/>
            <a:ext cx="3567953" cy="4944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uses several layers that do not exactly match those of the Internet model we have defined in this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 Layers</a:t>
            </a:r>
          </a:p>
        </p:txBody>
      </p:sp>
    </p:spTree>
    <p:extLst>
      <p:ext uri="{BB962C8B-B14F-4D97-AF65-F5344CB8AC3E}">
        <p14:creationId xmlns:p14="http://schemas.microsoft.com/office/powerpoint/2010/main" val="3629522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Isolated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LANs: W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ired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versus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91" y="1189106"/>
            <a:ext cx="3671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99" y="3306502"/>
            <a:ext cx="3671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55040" y="2065680"/>
              <a:ext cx="5036400" cy="1617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960" y="2052360"/>
                <a:ext cx="5059440" cy="16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ayers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42" y="2011101"/>
            <a:ext cx="622776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133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L2CAP </a:t>
            </a:r>
            <a:r>
              <a:rPr lang="it-IT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it-IT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acket</a:t>
            </a: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endParaRPr lang="it-IT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3" y="2655425"/>
            <a:ext cx="7641403" cy="88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020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Single-Secondary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ommunication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38490" y="1921398"/>
            <a:ext cx="7212455" cy="3023966"/>
            <a:chOff x="431800" y="2217738"/>
            <a:chExt cx="7874000" cy="323691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" y="2217738"/>
              <a:ext cx="7874000" cy="323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581400"/>
              <a:ext cx="107950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581400"/>
              <a:ext cx="10795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581400"/>
              <a:ext cx="107950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581400"/>
              <a:ext cx="1079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396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Multiple-Secondary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ommunication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0066" y="1539432"/>
            <a:ext cx="7169050" cy="4205348"/>
            <a:chOff x="457200" y="1527175"/>
            <a:chExt cx="8066088" cy="44259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27175"/>
              <a:ext cx="8066088" cy="442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287588"/>
              <a:ext cx="107950" cy="1103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251075"/>
              <a:ext cx="107950" cy="84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373313"/>
              <a:ext cx="103188" cy="273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638" y="2357438"/>
              <a:ext cx="111125" cy="236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8655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ormat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ypes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58" y="1398242"/>
            <a:ext cx="7201463" cy="77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22" y="2317678"/>
            <a:ext cx="3899165" cy="60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22" y="3191290"/>
            <a:ext cx="3964709" cy="113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57" y="4596227"/>
            <a:ext cx="2090432" cy="85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089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Wired/Wireless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 to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networks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8" y="1108598"/>
            <a:ext cx="5243513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802203"/>
            <a:ext cx="524351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43120" y="944280"/>
              <a:ext cx="6868080" cy="5276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920" y="933840"/>
                <a:ext cx="6885360" cy="52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9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 of a Wireless LAN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953000" y="999564"/>
            <a:ext cx="3627120" cy="479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everal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characteristics of wireless LANs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either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 not apply to wired LANs or the existence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negligible and can be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ignored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Attenuation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Interference 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Multipath Propagation</a:t>
            </a:r>
          </a:p>
          <a:p>
            <a:pPr marL="800100" lvl="1" indent="-342900">
              <a:buFont typeface="Wingdings" charset="2"/>
              <a:buChar char="ü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0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Control</a:t>
            </a:r>
          </a:p>
        </p:txBody>
      </p:sp>
      <p:sp>
        <p:nvSpPr>
          <p:cNvPr id="4" name="CustomShape 2"/>
          <p:cNvSpPr/>
          <p:nvPr/>
        </p:nvSpPr>
        <p:spPr>
          <a:xfrm>
            <a:off x="4953000" y="999564"/>
            <a:ext cx="3627120" cy="479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important issue in a wireless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LAN is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wireless host can get access to the shared medium (air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CSMA/CD does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not work in wireless LANs for three reasons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charset="0"/>
              <a:buChar char="•"/>
            </a:pP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Wireless hosts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don’t have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power to send and receive at the same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38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Control</a:t>
            </a:r>
          </a:p>
        </p:txBody>
      </p:sp>
      <p:sp>
        <p:nvSpPr>
          <p:cNvPr id="4" name="CustomShape 2"/>
          <p:cNvSpPr/>
          <p:nvPr/>
        </p:nvSpPr>
        <p:spPr>
          <a:xfrm>
            <a:off x="4953000" y="1030044"/>
            <a:ext cx="3505200" cy="479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2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hidden station problem prevents collision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2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 startAt="2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distance between stations can be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765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tation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5" y="1113621"/>
            <a:ext cx="50228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81" y="3711052"/>
            <a:ext cx="3750197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82440" y="1390320"/>
              <a:ext cx="5742720" cy="3204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800" y="1380600"/>
                <a:ext cx="5760360" cy="32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2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473370" cy="5114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IEEE has defined the specifications for a wireless LAN, called IEEE 802.11,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covers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physical and data-link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sometimes called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Wireless Ethernet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term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(short for wireless fidelity) as a synonym for wireless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LAN (certified by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alliance)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 802.11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98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6472</TotalTime>
  <Words>489</Words>
  <Application>Microsoft Office PowerPoint</Application>
  <PresentationFormat>On-screen Show (4:3)</PresentationFormat>
  <Paragraphs>113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Mubasher Hussain</dc:creator>
  <cp:lastModifiedBy>Administrator</cp:lastModifiedBy>
  <cp:revision>172</cp:revision>
  <dcterms:created xsi:type="dcterms:W3CDTF">2017-07-28T06:00:57Z</dcterms:created>
  <dcterms:modified xsi:type="dcterms:W3CDTF">2017-09-20T11:31:11Z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