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549" r:id="rId2"/>
    <p:sldId id="704" r:id="rId3"/>
    <p:sldId id="594" r:id="rId4"/>
    <p:sldId id="595" r:id="rId5"/>
    <p:sldId id="699" r:id="rId6"/>
    <p:sldId id="622" r:id="rId7"/>
    <p:sldId id="705" r:id="rId8"/>
    <p:sldId id="597" r:id="rId9"/>
    <p:sldId id="700" r:id="rId10"/>
    <p:sldId id="701" r:id="rId11"/>
    <p:sldId id="702" r:id="rId12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0">
          <p15:clr>
            <a:srgbClr val="A4A3A4"/>
          </p15:clr>
        </p15:guide>
        <p15:guide id="2" pos="3120" userDrawn="1">
          <p15:clr>
            <a:srgbClr val="A4A3A4"/>
          </p15:clr>
        </p15:guide>
        <p15:guide id="3" pos="5736" userDrawn="1">
          <p15:clr>
            <a:srgbClr val="A4A3A4"/>
          </p15:clr>
        </p15:guide>
        <p15:guide id="4" orient="horz" pos="3912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6"/>
    <p:restoredTop sz="94667"/>
  </p:normalViewPr>
  <p:slideViewPr>
    <p:cSldViewPr snapToGrid="0">
      <p:cViewPr varScale="1">
        <p:scale>
          <a:sx n="63" d="100"/>
          <a:sy n="63" d="100"/>
        </p:scale>
        <p:origin x="648" y="72"/>
      </p:cViewPr>
      <p:guideLst>
        <p:guide orient="horz" pos="480"/>
        <p:guide pos="3120"/>
        <p:guide pos="5736"/>
        <p:guide orient="horz" pos="3912"/>
        <p:guide orient="horz" pos="6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100.44995" units="1/cm"/>
          <inkml:channelProperty channel="Y" name="resolution" value="1936.1261" units="1/cm"/>
          <inkml:channelProperty channel="F" name="resolution" value="5.68611" units="1/cm"/>
          <inkml:channelProperty channel="T" name="resolution" value="1" units="1/dev"/>
        </inkml:channelProperties>
      </inkml:inkSource>
      <inkml:timestamp xml:id="ts0" timeString="2017-09-22T09:58:19.8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16515 4563 504 0,'0'0'0'0,"0"0"146"16,0 0-82-16,1 0 64 0,0 0-43 15,1 0-35-15,-1 0-3 16,2 0-6-16,1 0-1 0,-4 0-2 16,3 0-3-16,-2-2-3 0,2 1-6 15,-1-2-1-15,-1 3-3 0,1 0-5 16,2-4-1-16,0 4-3 0,3-3-6 15,-1-1 4-15,2-1-1 0,2-3-5 16,-1-4 2-16,3 2 0 16,1-2-3-16,-1-4 0 0,1 0 0 15,2-5-3-15,0-2 2 0,0-2-1 16,0-3-3-16,-2-6 2 0,0 2 3 15,-2 0-3-15,1 3 0 0,-4 4 1 16,0 4-3-16,1 1 2 16,-2 2 6-16,-2 0-3 0,-2 1 5 15,0 4-3-15,-1 2 2 0,-2 2 2 16,1 5 1-16,-1 0-3 0,0 2 5 15,-1 2-5-15,-4 0-7 0,-1 7 0 16,-5 10-1-16,-1 3 0 16,-1 6-1-16,0 4 1 0,0 0 0 15,4 3 0-15,-1 0 1 0,1-1-1 16,3 1 0-16,0-4 2 0,3 0-3 15,1-7 1-15,2-1 0 0,0-3 0 16,2-4-1-16,5-3 0 16,0-5-4-16,3-2 6 0,1-2-1 15,3-2 0-15,3-5 0 0,2-3 3 16,0-2-3-16,4-5 0 0,-4-2 2 15,4-4-3-15,0-4 2 0,-1-2-1 16,1-5 0-16,-2-5 0 16,-1 0 1-16,-1-2-2 0,-3-3 2 15,-2 10-1-15,-4 1 0 0,-1 6 0 16,-2 9 2-16,-6 5-3 0,3 7 2 15,-4 2 0-15,0 2-2 0,0 0 2 16,0 0 0-16,0 0-2 16,-5 6-1-16,-6 9 1 0,-3 7-5 15,-1 11 7-15,-1 4-1 0,-1 4 0 16,4 0 0-16,5-2 1 0,4-5-1 15,2-7-2-15,4-1 2 0,3-4 0 16,4-5-2-16,2 1 3 16,4-4-2-16,1-5 0 0,4 2 2 15,-1-8-2-15,4-3 2 0,1 0 1 16,0-4-3-16,0-10 2 0,0 0 0 15,-1-9-1-15,0-5 0 0,2-4 4 16,-3-7-6-16,2-5 4 16,-2-6-2-16,-2-1-1 0,1 3 2 15,-6 5 1-15,-1 8-3 0,-3 11 2 16,-4 6 0-16,-3 7-1 0,-1 5 0 15,-2 6-1-15,-1 3-5 0,-1 14 3 16,-8 17 6-16,-6 18 0 16,-9 17 2-16,-7 13-3 0,-6 10-3 15,0 0 2-15,-1-2 4 0,2-3-6 16,2-7 2-16,3-2 1 0,3-9-2 15,4-8 0-15,3-8-1 0,1-7-1 16,4-5 2-16,0-5 0 0,3-5-30 16,2-9 7-16,6-5-7 15,3-8 0-15,2-6 20 0,0-3-1 16,4-5 7-16,6-12 6 0,1-9 1 15,4-9-3-15,1-11 0 0,2-8 13 16,4-13-9-16,3-11-2 0,0-8 1 16,8-5-4-16,-1-6 2 15,3 2 1-15,1-1-4 0,-4 3 2 16,3 7-1-16,-3 6-2 0,3 7 4 15,-2 9 1-15,1 8-3 0,1 12 2 16,-4 13 4-16,-6 11-7 0,-3 12 4 16,-5 8 5-16,-5 15-1 15,0 11 7-15,-6 13 1 0,-2 9-1 16,-4 4-8-16,-7 4-1 0,-8-5-2 15,-3-4 2-15,-6-1-3 0,-2-7 0 16,-3-5 3-16,-1-5-4 0,-2-2 0 16,2-6 0-16,1-1 4 0,4-3-7 15,4-7 5-15,2-1-4 16,5-4-7-16,4-3 2 0,5-1 0 15,-1-1 3-15,6 0 2 0,0-3-4 16,0-2-4-16,0-2 4 0,6 4-3 16,2 2 1-16,1 1 5 0,3 4 0 15,1 7-1-15,2 0 7 16,2 2-3-16,-1-2 0 0,2-4 0 15,0 0 1-15,-1-4-1 0,2-3 0 16,-1 0 3-16,2-8-4 0,4-3 1 16,1-4 0-16,3-6 0 0,3-7 3 15,-3-2-3-15,1-7 0 16,-1-7 0-16,3-2 3 0,0-12-3 15,4-4 0-15,0-8 3 0,2-3-4 16,2-2 2-16,-3 2 0 0,-3 3-2 16,-4 12 0-16,-10 14 2 0,-8 16-2 15,-4 12 2-15,-4 9 3 16,-3 7-2-16,0 3 4 0,-10 19-7 15,-8 14 2-15,-6 14 26 0,-7 16-13 16,-4 4-7-16,-2 5-4 0,0 1-1 16,3-2-2-16,0-6 0 0,4-5 4 15,6-5-5-15,7-12 2 16,6-5 0-16,5-9-2 0,6-8-1 15,0-2 2-15,7-7 0 0,5-6-4 16,3-4 4-16,5-5-12 0,4-7 9 16,3-4-2-16,1-8-9 0,1-8 6 15,1-8 5-15,-1-7 3 16,2-11 0-16,0 0 1 0,-2-2-1 15,-3 3 0-15,-6 11 1 0,-6 11-1 16,-5 11 0-16,-6 10 2 0,-2 4-2 16,-1 5 0-16,-2 5 5 0,-6 12-6 15,-4 11 2-15,-3 7 3 0,-2 6-3 16,1 1 1-16,0 1-2 15,0 1 0-15,1-2 0 0,-1 1 1 16,6-1-3-16,2-6-3 0,2 1-1 16,5-8-4-16,1-4 0 0,7-3-8 15,2-9 5-15,4 0 9 0,3-6 1 16,1-6 1-16,4-1 3 15,1-8 0-15,3-6-2 0,2-6 2 16,-2-2 0-16,-3-4-1 0,-1-6 2 16,-4-4-1-16,-6-7-1 0,-2-4 0 15,-4 0 5-15,-3 1-5 0,-1 7 0 16,-1 3 5-16,-4 6-5 15,-2 4 12-15,0 4-8 0,-1 7-4 16,-1-1 0-16,0 8 4 0,-1 2-4 16,0 2 0-16,-2 4 0 0,-2 0-9 15,-3 4-10-15,2 9-19 0,0 2-48 16,0-4 7-16,1 4-20 0,2-1-55 15,-1 0-130-15</inkml:trace>
  <inkml:trace contextRef="#ctx0" brushRef="#br0" timeOffset="212.0122">17857 3907 835 0,'18'-14'0'0,"6"1"206"0,0-4-97 15,1 3-26-15,-2 2-34 16,2-1-36-16,2 3-10 0,-1 2-1 16,-3 2-3-16,-3 6-24 0,-5 0-55 15,-7 2-58-15,-8 5-128 0,-3-2-358 16</inkml:trace>
  <inkml:trace contextRef="#ctx0" brushRef="#br0" timeOffset="1717.0983">14014 2689 522 0,'7'-17'0'0,"-1"3"214"16,-1 2-100-16,-1 6-21 16,-2 0-33-16,1 6-22 0,0 0-29 15,0 0-4-15,0 7 7 0,2 1 10 16,1 3 7-16,-2 4-4 0,1-1-2 15,0 6-1-15,-2 2-4 0,0 2-3 16,-1 9 1-16,-2 7-1 0,0 5-3 16,0 10 0-16,0 6-2 0,0 0 0 15,0 6-3-15,3-6 0 16,1-5-3-16,2-5 2 0,1-3-3 15,-2-5-1-15,1-2 0 0,0-2 1 16,-2-3-3-16,0 0 0 0,1-1 4 16,0-1-5-16,-2 4 2 0,2-3 0 15,1-3-1-15,1-4 4 16,4-4-4-16,2-2 0 0,3-2 0 15,2-2 0-15,3-1-1 0,-1-2 2 16,2-2-1-16,1 1 1 0,0-2 2 16,0 0-3-16,4 0 0 0,-2 0 0 15,3 0 2-15,3-2-2 16,2 0 0-16,1 0 1 0,1-1-1 15,2 0 0-15,-2-1 1 0,3 3-1 16,-2-1 0-16,0 4 2 0,-1-1-4 16,-4-1 4-16,0 2-1 0,-3-1-2 15,3 2 1-15,0-1 1 16,1-2-2-16,3-2 0 0,4 0 3 15,0-1-4-15,2-2 4 0,5 3-1 16,-2-3-2-16,0-2 2 0,1 2 0 16,-2 0-1-16,-3-1 0 0,1 1 1 15,-4-2-1-15,-4-2 0 16,3 2 1-16,-4-3-1 0,2 2-1 15,-2-2 4-15,-1-2-6 0,-3 1 6 16,1 0-2-16,-3 2-2 0,-1-1 0 16,-1 2 1-16,-2-3 0 0,-3 2 0 15,-3 1 2-15,-2-1-3 16,-3-2 2-16,-4 0 0 0,-1 0-1 15,-1-1-1-15,0 2 2 0,-1 1-2 16,-3-3 1-16,0 0 1 0,-1 0-2 16,0 0 2-16,-1 0 0 0,-4-7 3 15,-3-3-2-15,-2-2 0 16,-2-2-4-16,1-1 4 0,-2 0 1 15,2-2-5-15,1 3 4 0,3-1-2 16,1 4 0-16,2 2 0 0,4 6 1 16,0 1-1-16,0 2 0 0,0 0 0 15,0 0 0-15,2 5-13 16,4 5 12-16,2 5 1 0,2 2 0 15,2 2 3-15,1 1-4 0,3-6 2 16,2 2 2-16,-1-5-3 0,-2-1 0 16,1 1 6-16,-5-1-6 0,-4 0 0 15,-3-2 2-15,-4 0-2 16,-4 5 0-16,-6 2 21 0,-8 2 8 15,-6 0-12-15,1 2-8 0,-2-5-4 16,2 1 1-16,4-1-2 0,0-4-4 16,4 2 0-16,0 0 3 0,2 0-4 15,3 0-34-15,0 1-30 0,3-2-62 16,4 0-28-16,-1-3-163 15</inkml:trace>
  <inkml:trace contextRef="#ctx0" brushRef="#br0" timeOffset="3072.1758">18737 4166 737 0,'0'-7'0'0,"0"5"195"0,-1-1-67 16,-4 2-53-16,-4 1-30 0,-7 0-7 16,-7 7-6-16,-8 8 0 15,-3 6 9-15,-1 7-3 0,-1 5-9 16,8 6-15-16,3 2 4 0,7 0-11 15,7-5-2-15,7-5 0 0,4-1-2 16,3-8-5-16,10-1 4 0,6-3 0 16,4-6-3-16,5-5 2 15,1-5 2-15,2-2-3 0,0-4 0 16,-4-5 6-16,-3-4-6 0,-3-4 0 15,-3-1 7-15,-2-3 4 0,-5-3 7 16,-2-2-1-16,-5-3-5 0,-4-6 6 16,-7-1-8-16,-10-5-7 15,-12-5 4-15,-5 0-5 0,-6-3-4 16,-1-3 4-16,5 3-2 0,8 0 0 15,8-2 0-15,7 2 3 0,9-1-4 16,4 3 2-16,4 5-1 0,8 4 0 16,3 6 0-16,7 10 0 0,5 6-3 15,8 5 0-15,5 10 3 16,4 1 0-16,-3 11 0 0,-3 8 0 15,-3 7 0-15,-6 2 3 0,-5 6-3 16,-7 1 0-16,-7-1 0 0,-8 3-1 16,-3-3-2-16,-10-1 4 0,-6 0 1 15,-7-2-2-15,-4-2 0 16,-2-1 5-16,-2-3-6 0,1-2 2 15,2 0-2-15,2-5-26 0,6-2-15 16,3-1-37-16,5-3-74 0,4-5-34 16,-2-4-201-16</inkml:trace>
  <inkml:trace contextRef="#ctx0" brushRef="#br0" timeOffset="4033.2307">19064 4575 776 0,'4'-11'0'15,"6"-8"126"-15,2-2-17 0,2-5-10 16,1-4-35-16,3-3-5 15,0-2 4-15,4-1-17 0,-1 0-6 16,3 0-5-16,-1 1-6 0,2 6-13 16,-3 3-6-16,4 4 3 0,-3 8-1 15,-2 2-5-15,0 8 1 0,-1 4-2 16,-3 14-1-16,-2 10 3 15,-4 9-1-15,-3 10-3 0,-6 6 3 16,-4-3-1-16,-8 5-9 0,-5-8 6 16,-3-3 5-16,-3-4-10 0,-3-9 4 15,-1-3 4-15,1-5-8 0,2-9 4 16,2-3 6-16,5-7-6 15,2 0 9-15,6-8-4 0,4-4-6 16,3-3 3-16,8-6-4 0,9-6 0 16,7-5-2-16,7-5 2 0,8-5 0 15,2-6-1-15,6-7 2 0,5-2-2 16,-2-5 2-16,2 3-1 0,-4 0-4 15,-3-1 8-15,-5 5-4 16,-4-2 0-16,-7 6 0 0,-3 8 2 16,-8 6-4-16,-9 9 4 0,0 8 2 15,-7 7-4-15,0 5 0 0,-2 6 14 16,0 2-3-16,-2 10-6 15,-7 14-7-15,-7 12 2 0,-6 12 0 16,-2 7 7-16,0 5-9 0,-3 0 3 16,1 2 2-16,0 0-4 0,1-4 2 15,4 1 1-15,1-8-3 0,3-2 2 16,6-5 1-16,6-7-2 15,5-6-1-15,5-5 0 0,7-5-3 16,6-6 0-16,6-3-14 0,5-6-25 16,2-6-15-16,2-2-28 0,-1-9-18 15,-4-8 17-15,-2-3-2 0,-4-5-30 16,-6-9 30-16,-5-3-13 0,-8-4-23 15,-4-1 4-15,-11 3 48 16,-5 2 64-16,-7 3 18 0,-2 4 9 16,-1 6 26-16,0-3 29 0,8 8 20 15,5-1 65-15,6 2-64 0,7 3-20 16,1 2-8-16,6 3-28 0,7 1-17 15,1 3-11-15,5 4-4 16,3 4-2-16,5 6-3 0,3 8 2 16,0 7-4-16,1 5-66 0,-2 5-48 15,-3 1-66-15,-3 2-262 0</inkml:trace>
  <inkml:trace contextRef="#ctx0" brushRef="#br0" timeOffset="5911.3382">20023 4313 785 0,'-1'-14'0'0,"1"-6"301"16,0-4-187-16,0-1-31 0,1 1 2 15,-1 3-25-15,-1 3-17 16,-2 4-9-16,-4 7-12 0,-1 4-5 16,-4 3-8-16,-5 16 2 0,-4 8-5 15,-5 9 1-15,1 7 0 0,3 3-6 16,3-3-2-16,4-1 2 0,8-3 0 15,2-8-1-15,5-3 0 16,1-5 1-16,6-5-4 0,4-5-3 16,2-4-7-16,2-6-1 0,2 0 8 15,1-7-11-15,1-7-8 0,-1-1 8 16,0-4 1-16,0-3 5 0,-2-5 11 15,0-1 0-15,2-4 1 16,-3-3-1-16,-1 4 2 0,-4 5-2 16,-4 7 0-16,-2 9 5 0,-4 6 3 15,0 4 11-15,-5 9-5 0,-5 11-20 16,-5 10 12-16,-2 9-2 0,2 0-1 15,2-2 2-15,5-1-4 0,3-7 1 16,3-4 1-16,4-2-4 16,3-7 0-16,4-4 2 0,5-3 2 15,3-5-1-15,2-4 6 0,5 0-5 16,3-8-2-16,0-8 4 0,2-5 1 15,0-6 1-15,1-7 1 0,0-7 4 16,1-8-11-16,1-9 8 16,4-7-5-16,3-6-3 0,0-8 3 15,1 4-4-15,-5 4 0 0,-7 7-1 16,-4 15 2-16,-7 11-2 0,-7 10 2 15,-6 11 2-15,-1 7-4 0,-3 5 2 16,0 4 2-16,0 1-3 16,-9 12-5-16,-4 12 2 0,-8 10 2 15,-5 9 2-15,-1 9 1 0,-3 5-2 16,-1 3 0-16,3 2 4 0,0-2-5 15,4-5 2-15,4-3 0 0,5-4-1 16,7-7 0-16,3-3 0 0,3-6 0 16,0-9-2-16,2 0 0 15,4-8-17-15,1-3 2 0,3-3-1 16,2-3-14-16,-3-5 16 0,8-1-11 15,0-1-17-15,2-13 11 0,5-2 6 16,-2-8 12-16,1-5 13 0,5-5 2 16,-2-7 0-16,-1-2 0 15,-1 6 2-15,-6 1-2 0,-3 9 0 16,-5 7 3-16,-2 7-3 0,-2 8 0 15,-4 5 12-15,1 2-6 0,-6 14-1 16,-5 9 14-16,-4 12 2 0,-2 1-11 16,2 3-6-16,2-2-4 15,2-6 0-15,1-3 7 0,5-4-8 16,2-6 2-16,2-1 2 0,0-5-5 15,4-4 4-15,4 0-3 0,2-5-2 16,5-3 5-16,0-2-2 0,3 0 0 16,3-7-9-16,0-7 2 15,1-1-7-15,2-7 5 0,0-4 2 16,2-4-4-16,0-10 8 0,-2 1-3 15,-1-4 0-15,-6 5 7 0,-4 5 1 16,-5 7-4-16,-5 9 4 0,-3 8 6 16,0 5 7-16,0 4-3 15,-1 7-3-15,-5 8-10 0,-4 8 2 16,-2 5 6-16,-2 1-8 0,-1 2 2 15,5 1 2-15,-2 2-5 0,4-5 4 16,2-2-2-16,2-1 0 0,3-7 0 16,1 1-1-16,1-5-2 15,5-4 6-15,3 0-5 0,1-4-4 16,3-6 6-16,2 1 0 0,3-2-26 15,0-9 26-15,0-2 0 0,-4-7 0 16,-2-6-2-16,-1 0 2 0,-3-7 0 16,-2-4 3-16,-1-2-1 0,-4-1-3 15,-2 3 2-15,-1 5-1 16,-3 2 0-16,-1 8 3 0,0 2-2 15,2 5-2-15,1 5 2 0,2 2 1 16,-1 5-2-16,2 1 0 0,0 0-8 16,2 0 0-16,2 6 8 0,3 0 0 15,2 4-27-15,2-3 16 16,1-1 5-16,4 0 4 0,-1 1 4 15,0 0-2-15,-1 3 0 0,0 1 0 16,0 5 1-16,-4 4-1 0,1 0 0 16,-4 5 3-16,-2-2 8 0,-2 2 4 15,-2 0-2-15,-1-3 0 16,-1-3 1-16,-4-3-4 0,-1-1-3 15,-3-2 1-15,0 1-1 0,-1-2-2 16,-1-4 0-16,0 1-2 0,1-4-2 16,1-2 3-16,4 1-2 0,2-3 2 15,1-1 2-15,2 0-2 0,1-2-2 16,4-9 2-16,4-1-7 15,5-5 2-15,1-3 1 0,5-2 0 16,-2-5-10-16,5-4 5 0,5-2-1 16,1-2 0-16,5 0 5 0,0 4-3 15,-5 5-4-15,-5 7 11 0,-3 10-4 16,-6 4-4-16,0 5 7 15,-4 1-3-15,-3 12-1 0,-4 7 2 16,-4 7 0-16,0 8 4 0,-10-1 1 16,0 3-3-16,-3-3-4 0,-1-2 4 15,3-1 2-15,-3-7-5 0,6-2 2 16,2-4 0-16,3-4-1 15,3-5-15-15,0-1-21 0,0-3-30 16,2-3-4-16,4 0-21 0,2-2-52 16,3-3 18-16,2-6-42 0,3-4 40 15,4-5 33-15,2-4 50 0,5-8 60 16,3-6 4-16,3-3 30 0,2-7 29 15,3-2-30-15,-1 3 11 16,-1-1 37-16,-5 8-24 0,-6 9-7 16,-5 5-1-16,-6 10-3 0,-6 3-11 15,-3 3-5-15,-5 2 5 0,0 2 9 16,-8 4-11-16,-7 0-27 0,0 4-8 15,-3 6 6-15,3 0 4 16,3 4-6-16,2-1-7 0,2 4 1 16,1 0-4-16,2 2-3 0,1 2 2 15,0 2-4-15,1-2-3 0,0 4 0 16,3-1 5-16,0 0-6 15,0-1 2-15,0 0-1 0,1 0 0 16,4-2 4-16,-1 1-5 0,0-2 1 16,-2-2 0-16,-1 2 4 0,-1-1-5 15,0-2 2-15,-4 0 0 0,-5-2-2 16,-2-2 2-16,-1 0 3 0,-5-5-5 15,-1-3 2-15,-1 1 1 16,-3-3-3-16,1-1 2 0,1-1 0 16,1-1-19-16,-1-2-8 0,2-3-15 15,-1-1-53-15,-1-6-24 0,-2-2-53 16,2-6-257-16</inkml:trace>
  <inkml:trace contextRef="#ctx0" brushRef="#br0" timeOffset="6072.3474">21285 3760 996 0,'3'-6'0'0,"1"1"83"0,2 1-58 15,-4 1-18-15,2 0-2 0,-4 1-10 16,-6-2-218-16,-8 1-476 0</inkml:trace>
  <inkml:trace contextRef="#ctx0" brushRef="#br0" timeOffset="6244.3572">20443 3953 980 0,'21'-5'0'16,"9"0"115"-16,7-3-24 0,4 3-30 15,2-1-23-15,-4 0-27 0,0 2-5 16,-4 2-10-16,-4-1-54 0,-5 0-18 15,-6-1-88-15,-9-2-325 16</inkml:trace>
  <inkml:trace contextRef="#ctx0" brushRef="#br0" timeOffset="19765.1305">13745 6363 532 0,'0'0'0'0,"0"0"149"16,0 0-70-16,0 0 7 15,3-2-32-15,-1 1-20 0,3 1-8 16,0 0-11-16,3 0 1 0,2 2 3 15,2-1 9-15,1 0 6 0,3-1 7 16,2 0 1-16,-2 0-5 0,5 0-3 16,-2 0-8-16,-1 0-3 15,3 0 1-15,-2 0-9 0,2 0 2 16,3 2-3-16,0 0 4 0,1 0 3 15,2 0-3-15,-5-1 0 0,2 1-6 16,-1-1-5-16,1 2 8 0,2 2-9 16,0-2-3-16,3 5 7 15,1-4-6-15,1 2-4 0,3 2 0 16,0-3 11-16,1-1-7 0,1 2 4 15,2-3-1-15,0-1-3 0,0 3 4 16,1-2-5-16,1 1-1 0,3-4 4 16,1 0 3-16,1 0-8 15,1 0 7-15,1 0-3 0,-1-2-5 16,2 2 0-16,-3 0 11 0,0 2-13 15,1-1 4-15,-1 1 1 0,2 0-3 16,-2 1 0-16,2 0 5 0,-1 0-4 16,-2-1 5-16,0-1 3 0,-3 0-7 15,1-1 6-15,1 1-8 0,-1 2 0 16,1-3 0-16,-1 0 9 15,-1 0-11-15,1 0 4 0,3 4 0 16,-4-1-4-16,0 1 4 0,-1 0-1 16,-1-1-3-16,-3-2 4 0,2-1 0 15,-2 2-3-15,0-2 2 16,2 0 0-16,-1 1-2 0,-1-1 2 15,1 0 3-15,-1 0-4 0,-1 0 12 16,1-1-7-16,0-1-4 0,-3-2 4 16,-2 0-3-16,-2-3-4 0,-3 3 4 15,-4-1-1-15,-3-3-2 16,-2 6 2-16,-3-1 0 0,-4 0-1 15,-1 2 0-15,-2-1 4 0,-1 1-5 16,0 1 2-16,-1 0-2 0,-3 0-15 16,1 0-19-16,-3 3-20 0,0-1-49 15,-10 0 2-15,-7 3-31 0,-8 0-137 16,-8-5-269-16</inkml:trace>
  <inkml:trace contextRef="#ctx0" brushRef="#br0" timeOffset="20615.1792">14141 6607 481 0,'0'-7'0'0,"0"3"184"15,0 0-114-15,-3 0-14 0,-1 3-19 16,-2-3-13-16,1 3 0 0,-2-1 3 15,1 0-4-15,4 2 3 16,0-1 7-16,2-1 2 0,0 1-2 16,0 1 3-16,0-1-12 0,0 1-16 15,0 0 1-15,1 0-6 0,0 0-6 16,4 0 5-16,0 0-1 0,2 1 0 15,2 3 7-15,3-2 3 16,5 1 10-16,6 4 6 0,2-5 4 16,9 6-5-16,3-4 4 0,5 1 6 15,5 2 4-15,2-3-11 0,4 0-5 16,1-2-2-16,3 1 1 0,4-2-8 15,1 0-2-15,3-1 1 16,2 0-8-16,4 0 2 0,-1-2 2 16,4 1 1-16,0 1-9 0,1 0 5 15,3 4 0-15,-1-1-8 0,1 1 2 16,-1 1 7-16,-1 0-9 0,-3-1 2 15,-1 0 3-15,-4-2-6 16,-1 0 4-16,-3-2 3 0,-5 0 4 16,-2 1 2-16,-2-1-3 0,-1 3-4 15,-3-3 0-15,-5 2-2 0,0 1-2 16,-5-2 0-16,2 1 4 0,-7-2-4 15,-3 0 0-15,-4-1 10 0,-2-1-8 16,-4 0 6-16,-1-1-9 16,-2 1 2-16,-2 1 1 0,-1-1-1 15,-4 2-2-15,-2 0 2 0,-4-2 2 16,-2 1-4-16,-2 1 0 0,-2 0-3 15,-1 0-25-15,0 0 12 0,0-2-10 16,0 2-28-16,-1 0-8 16,0 1-33-16,-8 4-40 0,0-1-39 15,-6-4-226-15</inkml:trace>
  <inkml:trace contextRef="#ctx0" brushRef="#br0" timeOffset="22813.3049">3307 14515 426 0,'6'-6'0'0,"4"1"93"0,1 1-50 15,0 1-8-15,3 0-3 0,1 1-4 16,5 1 12-16,1 0-9 0,1 0 2 15,0-1 10-15,-2 1 15 16,0-2-12-16,-1 3-8 0,3-1-16 16,0-2-10-16,2 3 2 0,0 0-7 15,2-1-3-15,-1 0 0 0,2-1 10 16,2-2-6-16,2 3-6 0,3 1 8 15,1-2-4-15,2 2-5 16,3 0 3-16,0-2-2 0,2 0-4 16,0 0 4-16,0 0 13 0,-1 1 0 15,-2 0-1-15,-1 1-1 0,-1 0 1 16,-2 0-1-16,2 3-3 0,0-2-3 15,1-1-2-15,1 0 1 0,2-1-5 16,3-3 0-16,4 1 2 16,-1-1-3-16,1 0 0 0,0-1 4 15,-5 1-4-15,0-1 0 0,-1 0 2 16,-1 3-3-16,0 2 2 0,0-2-1 15,-2 2 0-15,-1 2 6 0,-1-2-4 16,4 2-3-16,1 2 2 16,1-2 3-16,1 1-4 0,1-2 0 15,-1-1 3-15,0 0-1 0,-2 0 2 16,2 0 1-16,-1 0 5 0,1-4 2 15,-2 4-8-15,0-2-3 0,2 3 5 16,1-1-7-16,-1 0 0 16,5 1 2-16,3 0 1 0,0-1-2 15,5 3 1-15,-3-3-1 0,0 2 0 16,-1-2 2-16,-2 1-2 0,1 0 0 15,1 0 0-15,-3 0 14 0,1-1-7 16,-3 0-1-16,0 0-2 0,3 1-5 16,-2-1 2-16,0 0 0 15,1 0-1-15,-1 0 0 0,0 0 3 16,-3-3-3-16,0-1 0 0,-4 1 5 15,0 1-10-15,-4-2 7 0,0 1-2 16,-5 0 0-16,-4 1-1 0,-6 2 1 16,-5 0 0-16,-8 0-32 15,-5 0-25-15,-5 0-57 0,-2 3-1 16,-8 5-33-16,-4-2-64 0,-5 1-121 15</inkml:trace>
  <inkml:trace contextRef="#ctx0" brushRef="#br0" timeOffset="23713.3564">3438 14711 606 0,'11'-8'0'0,"2"0"188"0,1 1-98 16,1 1-32-16,2 0-24 0,1 2-10 15,3-1-7-15,4 0-4 0,3 0-3 16,4-2-6-16,2-1-2 0,2-1-1 16,4-1 1-16,0 0 1 0,5-2 12 15,2 0 13-15,4 1-6 0,4 2-13 16,2-1-4-16,2 5 4 15,4 0-1-15,1 0-3 0,1 4-2 16,2 1-2-16,0-2 2 0,-2 2-1 16,4 0-2-16,-3-2 0 0,1 0 6 15,0-2-11-15,-2 0 10 0,0 1-5 16,0 0 0-16,1 2 5 15,-3 0-5-15,-1 1 0 0,-1 0 0 16,-2 0 3-16,-1 0-4 0,0 0 2 16,0 0-1-16,0 1 0 0,0-1 0 15,0-3 16-15,2 0-7 0,1-1 7 16,-1-1-9-16,2-1 1 15,-3 0-1-15,-1 2-2 0,-2 0-3 16,-4 0 1-16,-2 0-3 0,-3 2 0 16,0 0 0-16,-5-3 4 0,-3 3-6 15,-3-2 4-15,-1-1-1 0,0 3-1 16,0-4-1-16,1 3 1 15,-2 0 0-15,-2-1-5 0,-3 0-8 16,-1 1-20-16,-3 1-16 0,-2 1-40 16,-5-2-146-16,-6-5-149 0</inkml:trace>
  <inkml:trace contextRef="#ctx0" brushRef="#br0" timeOffset="24997.4298">8717 14466 490 0,'-1'-6'0'0,"1"0"167"15,0 2-103-15,0 2-17 0,0 0-11 16,0-2 15-16,0 2-18 16,0-1-3-16,1 2-2 0,0-1-5 15,0 1-1-15,1 1-19 0,1 0-2 16,2 1 0-16,4 2-1 0,2 3 0 15,6-1 4-15,5-2-4 0,4-3 0 16,3 0 18-16,4 0-11 16,-2-4 4-16,3-1-5 0,-2 0-4 15,1 2 7-15,-1 2-10 0,-1 1 2 16,2 0 4-16,1 3-4 0,3 1-2 15,1 0 2-15,3 1-1 0,4-4 0 16,-2-1 0-16,4 1 3 0,-1-1-2 16,4 1 14-16,-1 1 4 15,1-2-3-15,3 4 2 0,-1-4-9 16,-1 0-4-16,-1 0 2 0,-1 0-4 15,-1 0-4-15,1-1 2 0,0-4 2 16,0 3-3-16,2 1 0 0,3-2 4 16,1 1-3-16,-2-1 0 15,2-1 1-15,0 0-1 0,1-2 5 16,2 1-3-16,-3-2 0 0,4 0 1 15,-4 1-3-15,4-1-2 0,0 0 2 16,-3-2 4-16,2 0-8 0,3 0 5 16,-2-2 0-16,4 4-3 15,0-1 2-15,-3 1 4 0,2 2-6 16,-2 0 2-16,0-3 2 0,-1 2-2 15,3-1 4-15,-3-1-2 0,3 1 4 16,1 0 2-16,-2-1-3 0,1-1-1 16,-1-1 4-16,-3 1-4 15,3 1-2-15,-1-1 0 0,1 4-3 16,2 0 0-16,-2-3 0 0,-3 4 3 15,-3-1-5-15,-3 1-5 0,-5 1 1 16,-3-1-1-16,-4 2 7 0,-8-1 0 16,-3 3 0-16,-5 0-3 15,-6 0-16-15,-4 0-33 0,-3 1-16 16,-5 2-28-16,-2-1-202 0,-4-2-221 15</inkml:trace>
  <inkml:trace contextRef="#ctx0" brushRef="#br0" timeOffset="25863.4794">8753 14627 487 0,'20'-4'0'15,"1"1"117"-15,5 1-85 0,1 2 4 16,3-2-6-16,4 1 0 0,1-1 5 16,5-2 8-16,2 0 30 0,3 1-10 15,0 2-19-15,1 1-10 0,3 0-1 16,4 0-9-16,2 4-2 15,4 0-8-15,3 1-3 0,2-1 1 16,6 1 0-16,0-3 10 0,2-1-8 16,3-1 4-16,-2 0-5 0,3 0-3 15,0 0 1-15,0 0-9 0,3 0 2 16,0 0 2-16,0-1-3 15,-2 0 0-15,-1 0 3 0,-2-2 0 16,3 1-6-16,-1 0 0 0,-1 4 15 16,3-2-11-16,-1 0 1 0,-4 3-1 15,-2 2-1-15,-1-1 1 0,-6 0-2 16,0 2-1-16,0-3 6 15,-4-1-7-15,-2 0 0 0,-2-2 0 16,1 3 0-16,-1-2 0 0,0 2 3 16,-3 2-1-16,1 0-3 0,0 3 2 15,-6-1 2-15,-2-2-3 0,-5 2-2 16,-7-3 5-16,-2 1-6 15,-4 0 6-15,-4-1-1 0,-2 0-2 16,-3-2-1-16,-3 0 1 0,0 0 0 16,-2-1-2-16,-2 1 0 0,-2 1-33 15,-1 0-1-15,-3 1-12 0,-2 3-39 16,-1 0-6-16,-3-2-82 0,-4 1-74 15,-5-5-213-15</inkml:trace>
  <inkml:trace contextRef="#ctx0" brushRef="#br0" timeOffset="27491.5725">14040 14600 341 0,'-2'-9'0'16,"2"0"107"-16,0 0-44 0,-2 0-15 15,2 0 22-15,0 3-5 0,0-2-8 16,2 3 5-16,1-2 0 0,4 1-17 16,2-1-10-16,3 0-9 0,5 0-2 15,3 0-7-15,3 1 2 16,5 0-6-16,4 1 6 0,5 0 0 15,4-2 1-15,7 6 1 0,4-3-1 16,6 1 5-16,6 2-1 0,-2-2-4 16,5 4-3-16,-1-1-5 0,-2 2 1 15,2 0-9-15,0 1-6 16,2-2 4-16,5 2 2 0,6-3-5 15,0 2 2-15,5-2 3 0,3 0 5 16,0 0 5-16,3 0 0 0,3 0 3 16,-3 0-5-16,2-2-7 0,-2 2-3 15,-3-1 5-15,2-1-7 0,-6-2 0 16,-2 2 4-16,-3-1-2 15,-6-2-2-15,0 0 0 0,-6 0 7 16,-3 2-11-16,-2 1 6 0,-2 0 1 16,-1-1-6-16,-1 1 5 0,0 1-1 15,0 2-2-15,-5-1-1 0,-3 4 2 16,-7-2-21-16,-5 2 9 15,-2-1 4-15,-7 0 2 0,-2 0 3 16,-6 0 6-16,-4-2-6 0,-3-1-4 16,-5 0-6-16,-5 0-24 0,-2 0-2 15,-1 0-19-15,-5 0-37 0,-8 0-14 16,-6 0-94-16,-9-4-62 15</inkml:trace>
  <inkml:trace contextRef="#ctx0" brushRef="#br0" timeOffset="27969.5998">14299 14734 747 0,'25'-7'0'0,"11"2"200"16,4-2-126-16,5 1-39 0,5 1 10 16,6-1-1-16,10 1-6 0,7 1-2 15,8 1-9-15,3 0-8 0,0-1-1 16,0 1-3-16,-2 1-6 0,-1 0-7 15,2 0 5-15,3 0 4 0,4 3-10 16,3-4 3-16,-1 4 1 16,2-1-6-16,0-1 2 0,5 1 13 15,-2-2 5-15,0 0-1 0,-1-1-4 16,-6 1-8-16,-3-1 1 0,-6 1-2 15,-7 0-9-15,-5 2 8 0,-4-3-4 16,-3 4-5-16,-3-1-8 16,-3 0-14-16,-3 2-24 0,-5 0 7 15,-3 1-5-15,-1 0-22 0,-5-2-4 16,1 2-10-16,-4-1-116 0,0-2-5 15,-2-2-370-15</inkml:trace>
  <inkml:trace contextRef="#ctx0" brushRef="#br0" timeOffset="28663.6395">18612 14413 728 0,'15'-6'0'0,"3"0"209"15,5 1-144-15,5 2-23 0,3 1-5 16,7 0-6-16,5 1-12 0,8 0-5 16,4-1-9-16,8 0 5 15,4-2-2-15,8-3 6 0,5 1 1 16,6 1 4-16,1-2-5 0,6-2 0 15,0 5-7-15,3-1 6 0,1 2-2 16,2 3-1-16,2 0-8 0,1-1 2 16,3 2-1-16,2-1-4 15,3 0 2-15,1 4 4 0,2 1 7 16,-1 0 8-16,2 2-14 0,0 1 1 15,0-1 1-15,1 0-8 0,-4 3 0 16,-2-1 7-16,-3 1-3 0,-3 1 1 16,-5-2 5-16,-3 2-2 0,-3-2-6 15,-6 0 2-15,-3-3-1 16,-6 0-2-16,-8-3 2 0,-6-1-3 15,-7 0 0-15,-6-2 0 0,-7 1 2 16,-7-1-9-16,-9-1 0 0,-7-3-4 16,-4 3-17-16,-7-1-8 0,-7 2-14 15,-2 0-37-15,-8 3-42 16,-8 7-67-16,-8-3-41 0,-7 0-199 15</inkml:trace>
  <inkml:trace contextRef="#ctx0" brushRef="#br0" timeOffset="29363.6796">18574 14657 690 0,'25'-4'0'0,"-1"2"232"0,3 2-152 15,1 0-41-15,3 1-15 0,3 5-5 16,5-2-2-16,3 1-2 15,6 0 10-15,8 0 1 0,6 0-2 16,9 2 1-16,3 0-1 0,5-1-4 16,6 3-9-16,5-3-1 0,-1-3-6 15,3 2 8-15,-1-1 1 0,1-4 4 16,-1 3 4-16,1-3 0 15,1 0-7-15,-2 1-3 0,6-1 5 16,0 0-4-16,-4 0-9 0,5 0 0 16,-2 1-1-16,1-1-2 0,4 2 0 15,-1-1 10-15,1 1-15 0,0 2 10 16,-3 0-4-16,-2 0 0 15,-6 2 2-15,-3 0-1 0,-6 1-1 16,-4 0 1-16,-3-1-2 0,-4-1 0 16,-6-1 0-16,-7-2 4 0,-4-1-6 15,-7-1 2-15,-3 0 3 0,-6-3-6 16,-5-1 4-16,-1 2-2 15,-6-4 0-15,0 3 2 0,-3 1-2 16,-1 1-11-16,-3 1 0 0,-2 0-6 16,-5 1-24-16,-2 1 6 0,-7 0-11 15,0-1-22-15,-2-1-15 0,0 3-12 16,-10-2-107-16,-4-2-47 15</inkml:trace>
  <inkml:trace contextRef="#ctx0" brushRef="#br0" timeOffset="41679.384">16988 8695 583 0,'8'-12'0'0,"0"0"140"0,1 1-78 16,2-2 0-16,-1 1-8 0,2-5-7 15,0 0-4-15,5-2-5 0,1-2-2 16,4-4 19-16,2-4-6 0,4-3-8 16,0-4-6-16,2-1-11 15,-5 0-10-15,-2 0-10 0,-4-1 5 16,-1 2 0-16,-3 3 1 0,-4 1 0 15,-1 5-3-15,-5 5-4 0,-2 6 10 16,-2 7 2-16,-1 4-5 0,0 2 3 16,0 3-6-16,0 0-5 15,0 0 3-15,-4 6-5 0,-5 8 0 16,-2 7-5-16,1 3 3 0,2 1-7 15,1 1 5-15,4-2-5 0,2 1-1 16,1 2 8-16,1 1 0 0,3 1-3 16,5 2 7-16,-1-1-3 15,2-4-1-15,-2 1 3 0,-2-4-1 16,-2-5 0-16,-2-1 0 0,-2-5 2 15,-3-2-3-15,-6-3 2 0,-5 1 1 16,-4-3-2-16,-4-1 0 0,-1-4 3 16,1 0-4-16,4-2 1 15,3-3 0-15,6-2 0 0,4 2-3 16,1 2 3-16,4 1 0 0,0 0-2 15,7 1-4-15,1-3 3 0,5 3 6 16,2-1-3-16,1-1-4 0,0 1 7 16,1-2-2-16,-2-1-2 15,3-3 2-15,-2-2 0 0,0-1-1 16,1-4 0-16,3 1 4 0,0-1-5 15,4-2 2-15,0-1 1 0,0-2-2 16,1-2-2-16,-3 2 2 0,-4-3 0 16,-3 1 1-16,-5 2-1 0,-6 1 4 15,-1 4 0-15,-3 1-3 16,0 4 0-16,0 5 4 0,0 3-3 15,0 0-1-15,-3 1 2 0,-2 7-4 16,-2 10-4-16,-5 4 4 0,-1 6 1 16,-1 3 0-16,1 0 0 0,2-2 0 15,4-3 0-15,3-2 0 16,4-3-2-16,0-3 1 0,8-3 0 15,1-1 0-15,5-4-4 0,-1-4 8 16,3-4-2-16,0 0-2 0,1-9 2 16,0-3-1-16,0-3 0 0,0-3 0 15,-1-2 3-15,0-4-3 16,0-2 0-16,0 1 4 0,2-2-4 15,-3 2 0-15,-5 6 3 0,-2 5-3 16,-3 7 0-16,-4 6 1 0,-1 1-1 16,0 2 5-16,-7 13-7 0,-5 8 0 15,-3 10 4-15,-4 6-1 0,-1 7-2 16,-1 4 2-16,-2 9 0 15,1 4-2-15,-1 2-1 0,0 5-17 16,1-2-13-16,3-5-1 0,0-3 0 16,0-7-1-16,2-7-1 0,-2-5 16 15,0-7 17-15,-1-2 3 0,0-8-1 16,-1-5 0-16,-1-5 0 15,-2-5 0-15,1-4 0 0,-1-5 0 16,-2-1 1-16,2-9-1 0,-1-6 0 16,4-3 2-16,2-6-2 0,2-1 0 15,4-4 0-15,3-1 0 0,5 1-1 16,5 1 1-16,1 5-106 15,7 3 25-15,1 6-112 0,2 1-152 16</inkml:trace>
  <inkml:trace contextRef="#ctx0" brushRef="#br0" timeOffset="42118.4091">17785 8403 773 0,'4'-8'0'16,"-1"3"210"-16,-3 5-126 0,0 0-38 15,0 8-8-15,0 7-1 0,0 8-7 16,0 5-13-16,-7 0-5 15,-1-2-3-15,-1-1-4 0,0-5-2 16,1-6 0-16,1-5 0 0,1-4 6 16,2-3 12-16,0 1-6 0,3-3-12 15,1 0 0-15,0 0 0 0,1-10-6 16,6-2-2-16,4-7-6 0,3-5 0 15,0 0 7-15,2-1-1 16,2-4 0-16,2-2 4 0,1 2 1 16,0 0 0-16,0 4-2 0,-1 8 3 15,-4 7-1-15,-1 8 0 0,-2 5 0 16,-2 9 5-16,-4 10 1 15,-6 7 2-15,1 3 0 0,-4 4-2 16,-2-1-2-16,-2-3-2 0,-2-4 2 16,4-4-4-16,-1-5 0 0,2-1-7 15,1-1-34-15,2-4-60 0,0-3-46 16,7-3-147-16</inkml:trace>
  <inkml:trace contextRef="#ctx0" brushRef="#br0" timeOffset="42762.4459">18310 8325 818 0,'4'-12'0'0,"-2"0"312"16,-2 0-243-16,-1 1-27 16,-4-1 10-16,-1 0-10 0,-2 3-9 15,-2-2-5-15,-1 3 4 0,0 0-9 16,-1 6-11-16,-2 4 0 0,-3 12-11 15,-3 7-2-15,-3 8 2 16,-1 9 2-16,1 3-6 0,2 1 6 16,6 0-2-16,3-5-2 0,6-1-1 15,5-7 2-15,1-4-32 0,9-3 24 16,1-4-1-16,4-5-6 0,2-3 2 15,3-4 6-15,2-3-1 16,3-3 5-16,0-5-1 0,2-5-2 16,0-5 10-16,1-6-3 0,1-5-2 15,1-8 2-15,2-7 0 0,2-11-1 16,1-6 9-16,1-7-6 0,-2-7-3 15,-4 2 0-15,0 2 16 0,-4 8-5 16,-7 13-6-16,-7 16 0 16,-8 11 2-16,-3 11 10 0,0 8-6 15,-5 5-7-15,-6 15-5 0,-9 15-2 16,-4 15 1-16,-5 8 4 0,-1 4-1 15,0 2-3-15,0-3-9 0,1-6 2 16,4-4-5-16,4-7 8 16,3-8 4-16,5-6 1 0,4-6 0 15,3-4-6-15,4-5-14 0,2-3 3 16,0-3-10-16,2-3-19 0,5-4 2 15,2-1 12-15,4-6 2 0,3-6 2 16,1-3 1-16,4-2-4 16,-1-3 15-16,2-2 11 0,2 1 5 15,-2 4 2-15,-3 8 2 0,-3 6 4 16,-3 8 15-16,-3 11 4 0,-2 6 12 15,0 6 0-15,-1-2-17 0,0-2-10 16,3-1-3-16,-3-8 4 0,2-6 8 16,1-2 1-16,2-3-11 15,0-4-7-15,1 0 2 0,0 0-2 16,0-8-6-16,-1 0-86 0,-2 0-24 15,-1-2-95-15,-5 0-160 0</inkml:trace>
  <inkml:trace contextRef="#ctx0" brushRef="#br0" timeOffset="43523.4894">18822 8317 788 0,'19'-4'0'16,"-3"4"275"-16,-1 2-208 0,-5 8-29 15,0 5-16-15,-3 3 1 16,-2 7-6-16,-3 2-10 0,-2-2-4 15,-5-2 3-15,-4-3-4 0,0-4-2 16,-1-4 0-16,1-4 6 0,-1 0 5 16,2-2 0-16,1-3 0 0,5-1-2 15,-1-2 2-15,3 0-4 0,0 0-5 16,8-9 3-16,4-8-2 15,5-5-3-15,5-5 0 0,3-3 5 16,1-1-7-16,2-2 4 0,-1 1-1 16,1 0-2-16,2 6-31 0,-2 9-19 15,0 7-47-15,-2 9-27 0,-4 2-115 16,-1 4-147-16</inkml:trace>
  <inkml:trace contextRef="#ctx0" brushRef="#br0" timeOffset="43829.507">19128 8424 628 0,'-13'20'0'0,"2"-1"196"15,3 1-98-15,-2-2-41 0,6-1-6 16,0-2-6-16,4-1-12 0,0-1-5 16,4-1-6-16,3-2-6 0,5-1-6 15,2-2-4-15,2-2-2 0,4-5 2 16,-1-2 9-16,0-5 6 0,1-5 7 15,-2-1 2-15,-1-5 5 16,-3-5-4-16,-2-1-8 0,-2-5-8 16,-4 0-5-16,-4 0 1 0,-2 2-7 15,-3 4-1-15,-8 3 2 0,-3 8-3 16,-2 0-3-16,-4 7 2 15,1 2 1-15,-1 3-4 0,2 0-21 16,-1 8 3-16,2 4-19 0,1 3-9 16,3 6-25-16,2 1-56 0,4 4-8 15,4-4-122-15,3-3-274 0</inkml:trace>
  <inkml:trace contextRef="#ctx0" brushRef="#br0" timeOffset="44412.5403">19489 8365 632 0,'7'-12'0'15,"-4"8"218"-15,-2 2-125 0,1 2-7 16,-2 0-32-16,-1 6-35 16,-4 7-5-16,-3 5 20 0,-3-1-6 15,0 1-6-15,-1-2 0 0,2 0-8 16,0-2-6-16,1 0-4 0,4-3-3 15,2-4-2-15,2 0 2 0,1 0-1 16,1-3 0-16,5-1-21 16,1-1 8-16,4-2-7 0,-1-1 15 15,4-4-4-15,-1-2 1 0,1-4 4 16,1-2-1-16,2-2-2 0,1-4 10 15,3-2-5-15,-1-1-3 0,0-3 3 16,-2 5 1-16,-2 4 0 16,-5 6 2-16,-1 4-1 0,-4 6-1 15,-2 0 2-15,0 8 3 0,-2 6 8 16,-1 3 2-16,-1 5 1 0,0 2-6 15,0 2-3-15,0-1-4 0,-4-5-1 16,1-3 1-16,3-4-1 16,0 0-2-16,0-1 2 0,3-2 1 15,3-2-3-15,1-1-1 0,4-3 2 16,1-1-26-16,3-1 5 0,3-2-12 15,1-7-12-15,2-3 35 0,-1-4 12 16,-2-4-4-16,-4-5-14 16,-1-2 16-16,0-6 0 0,-3-1 14 15,3 1-6-15,-3 2-1 0,-2 10 1 16,-2 6-7-16,-4 8 1 0,-1 5 6 15,-1 3-2-15,0 9-8 0,0 5 4 16,-2 5 3-16,-2 0-5 16,1-2 0-16,0-1 2 0,-1-2-1 15,0-3 0-15,2-1 2 0,1-3-6 16,1 0-4-16,0-2-36 0,2 1-59 15,2-4-102-15,0-2-57 0</inkml:trace>
  <inkml:trace contextRef="#ctx0" brushRef="#br0" timeOffset="44546.548">19991 8132 618 0,'-1'-34'0'0,"2"7"169"0,1 7-110 16,1 4-29-16,0 5-20 15,2 5-8-15,0 3-4 0,0 3-260 16,-2 0-111-16</inkml:trace>
  <inkml:trace contextRef="#ctx0" brushRef="#br0" timeOffset="44856.5657">20066 8257 670 0,'11'0'0'0,"4"3"188"0,-1-3-114 16,0 0-46-16,1 1-4 0,-3 3-3 15,0 3-6-15,-2 2-6 16,-6 2-3-16,-4 3 4 0,-4 6 5 15,-7 3 15-15,-7 2-3 0,-2 3-10 16,-4-3 4-16,2 2-10 0,0 0-2 16,4-4-11-16,4-1 3 15,3-3 2-15,5-4-5 0,2-1 4 16,2-2-1-16,2 0-1 0,0-4 0 15,7 1-3-15,3-4 2 0,2-3 1 16,5 1 0-16,1-3 1 0,3 0-1 16,-1-2 0-16,6-1-33 0,0 3-8 15,0-2-3-15,1-1-51 16,-1 0-85-16,2 1 142 0,-3-2-334 15</inkml:trace>
  <inkml:trace contextRef="#ctx0" brushRef="#br0" timeOffset="46223.6439">20432 8497 486 0,'3'-23'0'0,"-3"0"260"0,0-6-123 16,0 0-38-16,-5 2-22 15,-2 0 8-15,0 3-39 0,0 4-13 16,0 6-6-16,0 5-4 0,-1 8-7 16,-4 2-9-16,-4 15-1 0,-3 8-6 15,-2 5 0-15,-1 6-1 0,3-1 2 16,2-1-2-16,2 0-8 15,3-3 0-15,5-5 1 0,1-2 4 16,3-1-1-16,3-4-14 0,0-2 0 16,5-4-7-16,5-4-16 0,1-6-2 15,4-2-1-15,1-5-17 0,2-4-7 16,0-3-7-16,0-4 18 15,-3-2 49-15,2-3 8 0,-3-2 2 16,-1-1 2-16,1 2 6 0,-3 3 18 16,-2 7-1-16,-4 5 3 0,-3 7 2 15,-2 2-7-15,0 10-8 0,-4 7 17 16,1 7-16-16,-3-1-7 15,3-1-6-15,-1-4 0 0,4-4 3 16,2-5 8-16,4-4 1 0,2-3 1 16,4-4 5-16,4-1 2 0,2-8-7 15,4-7-10-15,1-4 5 0,-1-6-5 16,-1-1-4-16,-1-4-1 15,0-1 1-15,0-2-4 0,1-4 2 16,1-1 2-16,1-3-4 0,1-6 2 16,-2-4 0-16,1-2-2 0,-1 1 2 15,0 0 2-15,-4 8-4 0,-5 9 2 16,-4 13 3-16,-7 10-4 15,-2 11 0-15,0 4 42 0,-11 16-44 16,-9 16 4-16,-7 14 4 0,-8 10-2 16,1 6 2-16,1 0-4 0,3-3-3 15,1-3 2-15,6-3 1 0,3-5-2 16,3-5-4-16,6-4-9 15,4-7-9-15,4-1 7 0,3-7-5 16,1-6-17-16,5-4-2 0,5-7 6 16,2-7 8-16,5-2 7 0,2-4 4 15,1-11 7-15,3-5 9 0,-1-7-3 16,1-6-2-16,-1-4 6 15,0-3 2-15,1-2 7 0,-3 6 4 16,-4 7 0-16,-4 7 3 0,-5 10 8 16,-5 7-6-16,-3 5-4 0,0 7-4 15,-7 11 1-15,-3 7 5 0,-2 7-7 16,0 2-10-16,1 0 0 15,-1-5 0-15,4 2-1 0,0-8-2 16,2-2 2-16,2-1-1 0,4-5-8 16,0-1 2-16,0-4-6 0,4-5-14 15,2-3-1-15,4-2-1 0,2 0-14 16,2-5 17-16,3-7 6 0,2-5 8 15,1-3 9-15,0-6 2 0,1-1 0 16,1-3 0-16,0-3-2 16,-2 4 4-16,-3 0 6 0,-2 3-3 15,-6 11 12-15,-3 5 0 0,-3 7 3 16,-3 3-9-16,0 4-3 0,-1 11-5 15,-5 7 5-15,-2 6 9 16,1 3-15-16,0-4 3 0,2-1-2 16,3-3-1-16,2-5 1 0,0-4-1 15,0-3-2-15,3-6 0 0,2-3 4 16,1-1 1-16,1-1 4 0,0-3-3 15,3-5-2-15,1-6-2 16,1-1 0-16,0-3-2 0,-2-3 0 16,-2 2 0-16,-1-2 3 0,-4 0-3 15,1 3 0-15,-2 1 1 0,-2 0-1 16,0 1 0-16,0 0 0 0,0 0 1 15,0 1-1-15,0 2 2 0,0 4-2 16,1 4 0-16,4 1 0 16,0 2 0-16,2 2-7 0,-3 2 3 15,-1 9-2-15,1 6 5 0,1 5 0 16,-1 3 0-16,3 1-2 0,0-2 2 15,0-4 0-15,-1 0 1 0,-1-2 0 16,-2-5 0-16,-1-1 0 16,-2-3 0-16,0-2 0 0,0-2 0 15,-2 0 11-15,-2-3 3 0,1-1-4 16,0 0-1-16,1-1 1 0,2 0 0 15,0 0-2-15,2-1-7 0,4-5 0 16,1-4-2-16,5-1 0 16,3-4 2-16,3-1-2 0,2-1-11 15,2-3 9-15,1 3-3 0,0-3 4 16,-1-1 1-16,-1 2 2 0,-2 1-2 15,-3 9 3-15,0 4-1 0,-5 5-1 16,-3 2 0-16,-2 10 4 16,-3 8-1-16,-2 7 10 0,0 1-9 15,-1 2 0-15,-2-1 0 0,1-5-2 16,-1-2-4-16,1-5 2 0,1-5 4 15,0-3-8-15,0-4 4 0,0-1 0 16,0-4-89-16,0 0-10 16,3-1-91-16,-1-9-250 0</inkml:trace>
  <inkml:trace contextRef="#ctx0" brushRef="#br0" timeOffset="46346.6509">21480 8098 752 0,'7'-13'0'16,"-4"2"6"-16,-3 2-8 0,-1-1-135 15,-10 0-137-15</inkml:trace>
  <inkml:trace contextRef="#ctx0" brushRef="#br0" timeOffset="46468.6579">20869 7974 672 0,'-6'0'0'0,"6"0"140"16,7 0-89-16,8 0-30 0,8 0-4 16,8 0-12-16,2 0-10 15,-1 3-225-15</inkml:trace>
  <inkml:trace contextRef="#ctx0" brushRef="#br0" timeOffset="48078.75">18068 9631 1025 0,'0'0'0'0,"1"-3"130"16,10-3-123-16,5-5 2 0,8-2 3 15,0-4-2-15,4-3-2 0,-1-2 7 16,0-6 8-16,-1-2 20 0,1-5 4 16,-2-3-5-16,0-5-11 0,0-4-8 15,1-4-11-15,-2-2-6 16,-1-1 2-16,-4 0-7 0,-4 6 1 15,-9 9 1-15,-6 9-1 0,-1 12 2 16,-10 8 0-16,-1 8-3 0,-5 4-2 16,-5 18-7-16,-3 9 7 0,-2 14-3 15,2 8 5-15,0 8 2 0,2 5-6 16,0 1 5-16,1-1-5 15,1-4-18-15,1-4 7 0,3-6-2 16,3-4 5-16,2-10 13 0,3-6-4 16,4-8-2-16,2-8 5 0,3-5-2 15,3-6-7-15,6-3 7 16,5-7-3-16,6-7-7 0,4-8 1 15,3 0-9-15,1-6 3 0,0-2 13 16,-4-1 0-16,0-1-3 0,-4 3 8 16,-4 5-4-16,-3 7-1 0,-5 5 6 15,-4 9-1-15,-3 3-3 0,0 5-6 16,-1 10 4-16,0 8 6 15,0 4 11-15,0 0-9 0,0 2 0 16,0-2-2-16,0-3-1 0,0-2-2 16,0-3 0-16,3-3 3 0,2-1-4 15,0-1 2-15,3-3-1 0,1 1 0 16,2-3-19-16,-1-1-5 0,3-4-34 15,-1 1 13-15,1-5 1 16,2 0 1-16,-3-7 7 0,4-5 16 16,-1-3 9-16,3-6 10 0,2 0 2 15,0 1-2-15,0 0 1 0,-8 6 3 16,0 4-1-16,-7 3 6 15,-4 6 5-15,-1 1 1 0,2 8 3 16,-2 7 8-16,-3 9 3 0,-1 0-19 16,3 3-6-16,0-3-5 0,1-4 4 15,2-5-2-15,5-4 0 0,1-3 0 16,0-2 0-16,3-6 0 0,0 0 0 15,-2-3 3-15,-1-8-3 16,-2-6 0-16,-1-2 4 0,-3-3-5 16,-2-2 1-16,-3 0 0 0,-6 2-22 15,-1 2 9-15,-2 6 1 0,-1 2 1 16,1 7 4-16,1 2 0 0,5 3 0 15,4 0 8-15,2 0 0 0,0 0-2 16,3 0-8-16,4 0 9 16,2 0 0-16,2-4 0 0,2 3 2 15,0-1-3-15,3-1 2 0,3 1 0 16,4-1-2-16,5-1 0 0,5-2 2 15,-1 0-2-15,-1-2 2 0,-2-2 6 16,-3-1 1-16,-3-1 10 16,-5 0 8-16,-4 4-9 0,-7 2 3 15,-2 3-11-15,-3 1 1 0,-2 2-5 16,0 4-4-16,-3 13-2 0,-8 14 2 15,-5 13 3-15,-6 12-3 16,-4 8 3-16,-3 6-3 0,1 4-2 16,0-5-8-16,4-7-9 0,1-10-6 15,4-8 21-15,3-8-15 0,1-4-13 16,5-4 13-16,0-5 5 0,3-5-14 15,1-5-8-15,3-5-1 0,-1-4-2 16,3-4 33-16,1-3 4 16,0-8-1-16,5-6 4 0,1-9 27 15,4-4-6-15,3-4-1 0,2-9-2 16,6-8-9-16,3-7-3 0,5-9 1 15,4-2 9-15,2-6-2 0,1 3-4 16,-1 7-4-16,-4 9-2 16,-3 12-1-16,-3 10 9 0,-4 10 4 15,2 7-4-15,-2 7-2 0,0 6-6 16,-3 4 1-16,-2 0-1 0,-5 5 11 15,-4 7-5-15,-7 10 2 0,0 5 10 16,-11 8-9-16,-6 2-8 16,-6-1 2-16,-3-1-5 0,-4-5-4 15,-3-1 0-15,0-2 0 0,2-5-41 16,4 1-1-16,2-4-29 0,4-3-64 15,8-1-128-15,3-6-177 0</inkml:trace>
  <inkml:trace contextRef="#ctx0" brushRef="#br0" timeOffset="48516.775">19303 9537 643 0,'0'2'0'0,"-3"13"219"0,-5 12-109 16,-6 7-59-16,-4 12-3 0,-4 4-5 15,1 7-13-15,0 2-18 0,-1 0-6 16,2-2-2-16,1-6-2 16,3-5-3-16,0-12-6 0,4-5-15 15,0-5 6-15,4-7 5 0,2-2 5 16,2-6 9-16,-1-4-4 0,3-2 0 15,-1-3 2-15,0-2-2 0,1-8-32 16,2-5 22-16,0-6 6 0,5-6-1 16,3-5 9-16,5-5-3 15,6-5 0-15,3-9-1 0,5-10-1 16,5-6 4-16,3-5 5 0,3-3 7 15,2 1-2-15,0 6-5 0,-1 10 1 16,-4 13-1-16,-4 18 0 0,-4 12 2 16,-6 10 3-16,-3 5-7 15,-4 7 6-15,-1 7-1 0,-2 4-2 16,-4 9-1-16,-3 3-5 0,-4 1 3 15,-7 0 2-15,-9-5-3 0,-10-1 1 16,-5-3 0-16,-7-3-4 0,-3-1-2 16,3-2-12-16,6-4-7 15,6 0-14-15,8-3-24 0,7-1-52 16,2-6-122-16,6-2-121 0</inkml:trace>
  <inkml:trace contextRef="#ctx0" brushRef="#br0" timeOffset="48728.7872">19630 9519 710 0,'2'-1'0'0,"-2"1"274"0,-2 3-207 15,-5 8-7-15,0 1-19 16,-2 5-17-16,1 1-15 0,1-2-5 15,0-1-3-15,2-1-1 0,-3 1 0 16,1-3 0-16,0 2-21 0,-4-3-21 16,1 1-34-16,-2-1-158 0,-1-4-99 15</inkml:trace>
  <inkml:trace contextRef="#ctx0" brushRef="#br0" timeOffset="48895.7967">19712 9210 681 0,'8'-16'0'0,"0"6"210"0,-2 4-171 16,0 4-37-16,-2 2-4 0,3 8-96 16,-1 6-27-16,-3 5-63 0,-2 3-64 15</inkml:trace>
  <inkml:trace contextRef="#ctx0" brushRef="#br0" timeOffset="49562.8349">19678 9627 518 0,'-7'12'0'16,"2"-4"221"-16,3-4-173 0,2-2-7 15,0-2-28-15,0 0 1 0,2-5 6 16,3-4-16-16,2-1-4 0,1-2 0 16,2-1-47-16,2-1 23 0,1 0 8 15,1-1 6-15,2-2 3 0,-2 5 0 16,-2 3 2-16,-3 4 5 15,-3 5 0-15,-1 0 0 0,0 7 29 16,-2 7 22-16,-1 7 1 0,0 5 4 16,-2 2-12-16,2 2-18 0,1-5-11 15,3-2-9-15,3-4-2 0,2-6-2 16,4-6-4-16,1-7 4 15,3-2 26-15,0-11 9 0,-1-6-3 16,-1-5-1-16,-2-2-2 0,-3 1-4 16,-1-2-5-16,-2 2-5 0,3 1 0 15,0-1-15-15,-1 2-2 0,-2-1 0 16,-3 7 5-16,-3 3-7 15,-3 7 4-15,0 5 2 0,-9 2-6 16,-6 6 1-16,-1 8-1 0,-4 4-2 16,0 5 7-16,2-1-2 0,4 2-2 15,2 0 1-15,6-1-1 0,1-1-5 16,2-3 10-16,3 0-5 0,0-2-1 15,0 4 2-15,3 1 0 16,1 1-5-16,-1 3 9 0,1 1-6 16,-1 4-2-16,-3 3 7 0,0 4-4 15,-6 3-2-15,-1 4 6 0,-4 1-1 16,-2 2-3-16,-3-1-3 0,-1-4-6 15,-6-2 0-15,-1 0 1 16,-3-3-8-16,0-1-18 0,-1-6 8 16,-1-2 1-16,0-2-10 0,0-6 19 15,1-5 4-15,2-4 9 0,3-5 4 16,6-7 0-16,5 0 0 0,4-10 46 15,5-7-7-15,3-4-4 16,2-7-4-16,6-6-2 0,7-6 0 16,2-9-3-16,4-6-3 0,5-5-12 15,8-6 0-15,6-9-10 0,6-3-2 16,5-2 0-16,3-1-23 0,-2 12-32 15,-1 14 0-15,-6 14-43 0,-4 17-76 16,-5 7-160-16</inkml:trace>
  <inkml:trace contextRef="#ctx0" brushRef="#br0" timeOffset="51522.947">20527 9637 886 0,'16'-13'0'0,"-2"-1"126"0,0-6-63 15,1-1-16-15,1-1-2 0,3-3-10 16,3 3-13-16,-1 3-14 0,2 7 4 15,-1 7-1-15,-3 5-1 0,0 8 3 16,-3 9-3-16,-2 9-6 16,-3 5-1-16,-4 1 1 0,-4 0-4 15,-3-3 0-15,-9-6 8 0,-3-3-8 16,-5-6 0-16,-3-1 7 0,-1-4-9 15,-1-1 4-15,2-3-1 0,3-3-13 16,5 0-2-16,6-2-19 0,3 1-36 16,3-1-13-16,3 0 4 15,6-5-52-15,6-7 39 0,4 0 44 16,3-1 12-16,3 0 28 0,3-1 7 15,3 1 0-15,1-2 37 0,6 2 3 16,0-1 18-16,0-3-7 16,-2 3-7-16,-3-5-9 0,-3 1-3 15,-2 0 0-15,-6-1 9 0,-7 4 12 16,-5 1 1-16,-9 4 6 0,-4 2-5 15,-5 0-19-15,-4 3-4 0,-8 3-7 16,-1 2-9-16,-4 10-8 16,0 4 0-16,0 6-4 0,2 1-3 15,2 1-1-15,5 0 0 0,4 0 0 16,5-2 2-16,5-1-4 0,2 0-1 15,5 0-1-15,7-4-4 0,5-1-12 16,5-2 2-16,7-3 4 0,4-4-1 16,4-5 11-16,3 0 2 0,-4-9 2 15,-1-4 0-15,-1-5 3 16,-6-7-4-16,-1-6 2 0,-4-2 22 15,-2 1-16-15,-4-1 0 0,-1 4-3 16,-2 5-4-16,-4 8 0 0,-5 6 5 16,-4 6-7-16,-1 4 4 15,-6 0 6-15,-9 6-9 0,-5 10-1 16,-9 6 2-16,-1 6 0 0,-1 4 0 15,6 2 2-15,3 4-2 0,3 5-8 16,6-1-7-16,0 2-16 0,5 2 9 16,-1 0-15-16,3 4-1 0,-1 0 19 15,1 1 11-15,0 1-30 16,-5-4 33-16,4-2-5 0,-7-3-16 15,0-4 9-15,0-3-3 0,-4-5-8 16,0-2 14-16,0-6-2 0,2-2-27 16,1-2-12-16,5-8-28 0,2-4 17 15,4-5 64-15,2-2 4 16,2-2 28-16,1-6-17 0,4-3 16 15,3-4 51-15,2-5-22 0,4-3-12 16,3-4 4-16,6-4-9 0,4-8-14 16,5-3-11-16,4-6-4 0,5-3-7 15,1-4-5-15,2-3 0 16,-2-5 7-16,1 0 0 0,-2-3 5 15,-1 6-4-15,-3 7 3 0,-4 8-3 16,-4 13 5-16,-8 9-12 0,-5 12 5 16,-6 7-5-16,-7 4-2 0,-3 7 1 15,-1 7 5-15,-9 8 6 16,-3 6 4-16,-3 1-8 0,0 0-1 15,2-2 2-15,5-4-8 0,2-2 0 16,3-7 0-16,3-2 2 0,1-2-4 16,3-4 1-16,7 0 1 0,0-1 0 15,4-2-12-15,1-2-6 16,3-1-9-16,1 0 9 0,-2-2-1 15,1-4-9-15,-3-5 10 0,-2-2 10 16,0-5 2-16,-2-1 11 0,0-4-5 16,-1-3 0-16,3 0 0 0,-1-1 8 15,-1 4-10-15,-3 7 4 16,-1 3 1-16,-4 8-4 0,-2 4 2 15,-1 1 2-15,2 4-2 0,-6 9 11 16,-5 4 5-16,0 4-10 0,-1 1 1 16,3-2-3-16,1 1-1 0,2-4 4 15,2-5-6-15,-1 3-4 16,2-5 4-16,0-2-2 0,1 2 0 15,0-2-1-15,1-1-2 0,3 1-15 16,2-1 13-16,2-2-1 0,2-4-3 16,4 1 2-16,2-2-1 0,3-1-5 15,1-4 12-15,1-7-2 0,-1-1 3 16,-2-5 0-16,-1-6 2 15,-1-1 2-15,-3-4 14 0,-1 0-2 16,0 3-3-16,-1 1-3 0,0 4-2 16,-4 6-2-16,-3 5-1 0,0 3-1 15,-4 5 3-15,0 0 1 0,-6 2-3 16,-8 5-8-16,-4 9 6 15,-5 8-2-15,-1 2-1 0,2 2 0 16,3 2 0-16,3 0 0 0,5-4 0 16,3 1 0-16,3-4 0 0,2-4-2 15,3-5 2-15,0-2 0 0,4-3-4 16,4-4 1-16,4 0 1 15,5-3 2-15,3-3 0 0,1-5-15 16,3-4 8-16,1-2 2 0,0-2-1 16,2-3 9-16,3-1-5 0,-6-2 1 15,0 4 2-15,-4 2 1 0,-5 6-1 16,-1 3 5-16,-9 3 2 0,-1 4 2 15,-3 9-2-15,-1 7 0 16,-6 4 0-16,2 3-2 0,-3 1-5 16,3-1-2-16,0-1 2 0,-1-4 2 15,0-3-3-15,-1-6 0 0,2-1 5 16,-2-5-3-16,3-1 6 0,0-1-3 15,1-1-4-15,2 0 4 16,0-4-4-16,2-5-2 0,6-1-5 16,3-6-12-16,5 0-11 0,3-2 3 15,1-4-3-15,0 1-3 0,1-2 17 16,-3 1 6-16,-1 7 6 0,-3 3 4 15,-5 6 0-15,-4 3 1 16,-1 3 4-16,-1 10-1 0,-3 6-3 16,0 6 0-16,0 3-3 0,0-3-10 15,-1 1-25-15,1-4-28 0,3-3-12 16,5-4-27-16,1-3 15 0,0-7 61 15,0-1-3-15,-1-1 9 16,6 0 20-16,-2-1-76 0,3-5-89 16,0 1-166-16</inkml:trace>
  <inkml:trace contextRef="#ctx0" brushRef="#br0" timeOffset="51844.9654">22495 9587 694 0,'15'-25'0'0,"-3"7"286"16,-7 6-195-16,-2 7 0 0,-2 3-18 15,-1 2-33-15,-1 2-19 0,-6 10-6 16,-7 6 3-16,-4 8-7 0,-1 3-4 15,0-2-5-15,5 4-2 16,1-4 0-16,3-2 3 0,5-1-5 16,3-3 2-16,2-2-3 0,0-2-23 15,2-2 1-15,4-1-11 0,3-3-24 16,3-7 5-16,1-4-9 0,4-1 8 15,1-10 32-15,1-4 17 0,2-1 4 16,1-8 6-16,-3-1 19 16,0-1 17-16,-5 3 5 0,-2 3-1 15,-5 7-2-15,-3 7-8 0,-3 3-1 16,-1 3 8-16,-10 5-29 0,-2 6-12 15,-5 3 1-15,-1 3 0 16,-1 0 0-16,1-1-64 0,-3 2 3 16,0-3-48-16,-3 1-180 0,-2-3-181 15</inkml:trace>
  <inkml:trace contextRef="#ctx0" brushRef="#br0" timeOffset="52662.0121">16449 8282 902 0,'11'0'0'0,"8"0"218"15,8-6-113-15,6-3-15 0,5-1-24 16,3 0-21-16,-1-1-14 0,-2 4-22 16,-6 4-7-16,-3 3-1 0,-6 0-2 15,-3 6-32-15,-4 5-52 16,-2 3-36-16,-3-2-84 0,-7 0-289 15</inkml:trace>
  <inkml:trace contextRef="#ctx0" brushRef="#br0" timeOffset="53012.0322">17942 9789 895 0,'46'-20'0'15,"3"5"244"-15,-1 1-183 0,-5 2-30 16,-5 4-23-16,-8 0-7 15,-5 4-2-15,-5 1-20 0,-6 2-34 16,-3 1-83-16,-5 0-125 0,-6 0-275 16</inkml:trace>
  <inkml:trace contextRef="#ctx0" brushRef="#br0" timeOffset="55566.1782">14841 8393 661 0,'0'0'0'0,"0"0"19"0,0-1-1 16,0-1 16-16,0 2 11 15,0-2-17-15,1 2-15 0,4-1 9 16,1 0 20-16,1 1 9 0,0 0-7 15,1 0-15-15,1 0-8 0,1 0-6 16,1 4-3-16,4 1-4 0,-2 2-7 16,2 2 5-16,3 4-6 0,2-4 0 15,1 2 0-15,3 3 3 0,3-2-4 16,1 7 2-16,6 2 2 15,1 0-3-15,1 5 18 0,3 0-19 16,-1-1 2-16,1 3 4 0,5-1 7 16,-1-2 24-16,4 3-13 0,2-1-6 15,0 2 1-15,0 0-3 16,-1 1-6-16,-2-1-4 0,2 1 1 15,-1 3-4-15,2 3-2 0,-1 2 0 16,2 3 5-16,0-1-6 0,0 3 2 16,1 0-2-16,0-1 1 0,-1 1 0 15,4 1 3-15,-2-1-3 0,1 0 0 16,1 3 1-16,-1-2-1 15,1 5 0-15,-2-1 2 0,-1 1-3 16,2 1 2-16,1 1 0 0,0 2-2 16,3 1-1-16,1-1 3 0,0 0 0 15,2 0 0-15,-2-4 0 0,0 0-2 16,-2-1 2-16,-1-3 2 0,0-1-3 15,-3-3 0-15,-1 0 15 16,-2 0-12-16,1-2 2 0,-1-1-4 16,-2-1-2-16,-2-1 2 0,1 0 0 15,-4 1-1-15,1-3 0 0,-4 0 2 16,-1-3-3-16,-3 0 0 0,-5-4 2 15,-1 0-2-15,-2-1 2 16,-6-6-1-16,-2-3 0 0,-3-3 0 16,-5-4 0-16,-2-2 1 0,-3-4-1 15,-5-1 0-15,0-1 0 0,-1-2 3 16,0 0 0-16,-1-7-5 0,-5-2 0 15,-2-4-4-15,-2 2-7 16,1-1 8-16,-1-1 1 0,2 3-8 16,-3-2 4-16,1-2 7 0,0-1-6 15,-1-5 6-15,-1 2 2 0,-1-3-2 16,2 0 1-16,-2-2 3 0,0 1-2 15,1 2 7-15,0 0-3 16,1 1-5-16,-1 2 0 0,1-3 9 16,0 1-10-16,-1 0 2 0,3 2 10 15,2 0-6-15,-1 2 0 0,1-1-3 16,1 3-3-16,0 1 2 0,3 4 4 15,1 2-5-15,2 3 0 16,-1 2 2-16,1 1-3 0,0 0 2 16,3 0-3-16,3 3-2 0,0 2 7 15,3 3-2-15,1 2-2 0,3 0 2 16,3 1 5-16,-1 6-5 0,-1 2 6 15,0 3-6-15,-1 7-2 16,1 3 2-16,-2 4 4 0,4 4-5 16,1 3 0-16,3 2 4 0,5 1-5 15,4 2 2-15,2-3 1 0,1 0-2 16,0-4 0-16,-5-7 0 0,-2-2 1 15,-4-7 1-15,-4-4 0 16,-4 1-2-16,-6-8 0 0,-3-4 1 16,-4-2-1-16,0-4-1 0,-11-1 1 15,-1-3 0-15,-6 0 0 0,-3 0 12 16,-1 0-13-16,-4 0 2 0,-3-2 8 15,-4 1-13-15,-5-6 5 16,-4 0 0-16,-4 1-1 0,-3-3 0 16,-5 1 2-16,-2-1-2 0,-4-6 7 15,1-2-6-15,1 3-2 0,1-3 2 16,7 1 1-16,1 3-2 0,3 1-12 15,4-1-52-15,0 2-83 16,4-6-123-16,5-3-259 0</inkml:trace>
  <inkml:trace contextRef="#ctx0" brushRef="#br0" timeOffset="89919.1431">17125 15378 530 0,'2'-5'0'0,"0"1"125"0,0 3-95 16,-2-1-15-16,0 2 10 0,0 0 25 15,0 0 19-15,0 0 5 0,0-4 5 16,-1 1-22-16,0 1-6 0,-1 2 15 16,2 0-18-16,-2 0-15 0,1 2-6 15,-3 14-13-15,-5 16-11 0,-5 16-4 16,-4 16 2-16,-3 8 8 15,1 3-10-15,0-1 2 0,-1-2 3 16,-1-7-5-16,2-5 2 0,0-10-2 16,4-5-27-16,4-7 2 0,2-6 0 15,2-5-23-15,4-6-6 0,0-3-13 16,2-4-33-16,2-1-64 0,0-4-18 15,0-7-190-15</inkml:trace>
  <inkml:trace contextRef="#ctx0" brushRef="#br0" timeOffset="90257.1625">17158 15259 714 0,'18'-40'0'0,"5"0"233"0,5 5-164 16,3-1-15-16,3 6-16 0,2 4-3 15,0 6-9-15,-1 2-8 16,-1 6-4-16,-4 5 14 0,-1 6-1 16,-2 4-7-16,-3 12-8 0,-6 10-2 15,-3 7-5-15,-3 8 1 0,-3 9-1 16,-3 6-4-16,-3 6 3 0,-3 1-3 15,-7-3-1-15,-8-1 0 16,-7-4 1-16,-3-9-2 0,-7-3 2 16,-5-6 2-16,-4-5-4 0,-5-5 2 15,-5-2 0-15,0-6-1 0,2-3 0 16,2-4 2-16,10-4-2 0,5-6-23 15,7-1-16-15,7 0-23 16,7-5-13-16,6 0-39 0,5-3-127 16,3-4-69-16</inkml:trace>
  <inkml:trace contextRef="#ctx0" brushRef="#br0" timeOffset="91741.2473">17712 15862 829 0,'4'-19'0'16,"-3"-1"208"-16,-1-2-125 0,0-2-18 15,-5 1-27-15,-1 1-5 0,-4 2-2 16,-1 5-9-16,-4 4 6 0,-4 4 6 16,-2 7-7-16,-2 5-9 15,-2 13-6-15,-2 9-3 0,-1 6-5 16,1 6-4-16,1 1 0 0,3 1 3 15,3-3-4-15,5-3-3 0,5-2-7 16,3-4-11-16,7-3 0 0,0-6 0 16,10-4-19-16,4-4 15 15,4-5-3-15,3-6-8 0,2-1 26 16,2-7 7-16,-2-4 2 0,4-4 4 15,-2 0-1-15,-1-5-2 0,-2 2-4 16,-5 0 3-16,-3-4 2 16,-3 1 0-16,-2-1 2 0,-5 0-2 15,-2 8 0-15,-2 2 8 0,0 7 4 16,-1 5 7-16,-1 0-2 0,-1 8-7 15,0 6-7-15,-2 5 1 0,1 0-3 16,2 4 2-16,0 0-4 0,2-5 0 16,2 0 2-16,4 0 1 15,-1-6-4-15,3 0 1 0,1-3 0 16,2-6-9-16,4-1 9 0,-1-1-2 15,4-1-3-15,0-7 3 0,2-4 4 16,0-3-2-16,0-3 2 0,-1-2-2 16,0-2-1-16,0-3 4 15,-2-2-2-15,-5 0 0 0,1-4 0 16,-5 4 12-16,-1-1-1 0,-5 0 1 15,-1 3-1-15,-1 5-2 0,0 5 5 16,0 7 1-16,0 2 0 0,0 2-1 16,-1 3-2-16,1 9-14 15,-1 6-3-15,0 7 7 0,1 4-3 16,0-1 2-16,0 6 2 0,5 0-5 15,2 1-25-15,3-3 13 0,1-2 0 16,-2-2 5-16,-3-2 1 0,2-2-1 16,-4-2 8-16,-1-4-2 15,-2-3-4-15,-1-3 2 0,0-3 2 16,0-3-6-16,1-1-3 0,1-2-3 15,2 0 0-15,3-5 15 0,1-5 0 16,3-1-14-16,2-6 12 0,1-4 2 16,1-3 0-16,3-5-1 15,-3-5 4-15,1-6-6 0,3-4 6 16,-2-8 14-16,1-6-1 0,2-4 5 15,-1-2 0-15,0-1-7 0,0 1 4 16,-2 7-8-16,-5 10 4 0,-3 11 0 16,-5 16 2-16,-1 11-1 15,-3 7-1-15,0 5-11 0,0 15-6 16,0 15 5-16,-6 14 7 0,-4 13-8 15,-2 4 4-15,-2 3 0 0,-1 1-9 16,-2-3 7-16,0 1 1 0,0-6-8 16,-2-6-34-16,2-8 15 0,2-5-5 15,4-10 8-15,2-4-1 16,5-6 3-16,4-6 12 0,0-3 4 15,4-7-28-15,4-5 21 0,4 0 3 16,3-10-11-16,3-7 5 0,2-2-4 16,3-6-2-16,1-6 13 0,4-8 4 15,0-6-4-15,6-4 5 16,-2-7 0-16,2-1 12 0,-2 0 18 15,-1 2 7-15,-3 6 1 0,-4 6 0 16,-3 7-6-16,-4 10-3 0,-2 9-3 16,-4 7-13-16,-3 7-6 0,-3 2-1 15,0 1-4-15,-3 6-3 16,-2 9 2-16,-3 6 8 0,-9 6-5 15,-9 8 1-15,-5 3-4 0,-3 0 0 16,-3 1 3-16,-1 0-4 0,0-3 0 16,2 0-44-16,4-5 12 0,5-4-6 15,5-2 6-15,4-6-8 0,4-4-15 16,3-3 24-16,5-3-3 15,1-6-17-15,3-1 17 0,7-2 9 16,0-1 15-16,3-6 8 0,2 0 2 16,1-3 0-16,2-2 0 0,2 3 1 15,-1 1-1-15,-1 4 0 0,-2 2 7 16,0 2 3-16,-2 3 13 15,-5 11-6-15,-1 5 4 0,-2 3-4 16,-2 4-11-16,3-3-4 0,-1 0 1 16,-1-3-2-16,4-6-2 0,-1-1 2 15,0-4-2-15,2-2-29 0,0-4 17 16,0-1-5-16,0-2-4 15,4 0-5-15,-2-3-42 0,2-2-137 16,1-4 3-16,-1-5-128 0</inkml:trace>
  <inkml:trace contextRef="#ctx0" brushRef="#br0" timeOffset="92508.2912">18753 15920 566 0,'5'6'0'0,"5"-2"182"0,3-2-84 16,1-2-9-16,4-4-43 0,2-8-23 15,2-1-17-15,1-5-1 16,-1-2 5-16,-2 0 34 0,0-5 12 16,-6-1 2-16,-3 0 0 0,-1-4-10 15,-5 1-7-15,-2 3-11 0,-3-3-9 16,0 9-7-16,-2 4-3 0,-4 6 8 15,-4 7-6-15,-5 3-13 16,-5 10 0-16,-5 12 2 0,-3 10-3 16,-3 4 2-16,0 8 1 0,2 4-3 15,4 5 2-15,4 2 0 0,6-6-1 16,7-3-2-16,6-9 2 0,4-8-13 15,8-5 6-15,6-5-3 16,3-5-8-16,8-4-6 0,4-3-14 16,7-4-13-16,1-3 5 0,5 0-20 15,0 0-86-15,2-5 8 0,-2 0 13 16,-2-4 12-16,-1 0 16 0,-5-5 87 15,0-5 28-15,-5-4 55 16,-4-5 32-16,-5-5 25 0,-4-6-18 16,-2 0-19-16,-7-2-9 0,-6 6-4 15,-3 4-11-15,-2 2 0 0,-8 8-8 16,-4 2-12-16,-3 2-2 0,0 5-10 15,-1 4-8-15,2 4-1 16,-3 4-7-16,0 0-7 0,-1 12-7 16,-1-2 2-16,-3 15-1 0,-1 8-2 15,-1 6 0-15,1 9 3 0,3-6-4 16,5 0 2-16,5-1-2 0,5-7-24 15,7-2 8-15,0-3-4 0,5-10 3 16,5-2 5-16,1-4-4 16,1-7-2-16,3-3 10 0,2-3 5 15,4-3 4-15,4-6 0 0,1-6 0 16,4-6 0-16,2-7 1 0,1-7 4 15,1-5 8-15,1-9-2 0,-1-9-1 16,-1-9 6-16,-1-7 5 16,-2-6 0-16,-1-5 0 0,-1 2-2 15,-4 1-4-15,-1 10 0 0,-6 13-3 16,-6 16-5-16,-3 19 0 0,-5 12 14 15,-3 12 4-15,0 17-17 0,-11 19-7 16,-3 20 1-16,-6 19-1 16,-8 10 3-16,1 3-2 0,-1 2-1 15,4-5 1-15,3-10-4 0,5-5-46 16,4-14 4-16,3-4-30 0,5-10-48 15,3-5-29-15,-1-8-90 0,2-11-438 16</inkml:trace>
  <inkml:trace contextRef="#ctx0" brushRef="#br0" timeOffset="94597.4107">19840 16118 783 0,'7'-22'0'15,"4"-1"185"-15,-1-2-120 16,5-4-28-16,4 0 11 0,5-3-7 16,4-1-13-16,3-1-9 0,4-2-1 15,1 3 2-15,0 7-3 0,-1 3 1 16,-4 8 0-16,-2 6-4 0,-3 5-1 15,-6 4-1-15,0 13-4 0,-5 7-1 16,2 11 0-16,-6 7-2 16,-3 5-2-16,-6 0 3 0,-2 0-3 15,-5-4-3-15,-7-5 0 0,-3-1 4 16,-6-8-4-16,-4-1 0 0,-1-3-1 15,1-3-6-15,1 0-1 0,4-3-5 16,5-5-10-16,6-4 14 16,7-5-1-16,2-1-15 0,11-2 9 15,6-8 16-15,6-7 0 0,5-4 0 16,4-4 2-16,1-7 1 0,5-5 1 15,3-6 3-15,2-7 2 0,4-8 6 16,4-2-6-16,-1-6 3 16,0-4 6-16,-1 3-1 0,-2-1 4 15,-5 7-2-15,-4 4 2 0,-7 7-12 16,-6 8 5-16,-5 8-2 0,-6 11-2 15,-8 8 7-15,-3 8 3 0,-3 6 0 16,0 1 7-16,0 1-15 0,-7 17-12 16,-9 13 0-16,-7 15 3 15,-5 15-3-15,-4 6 0 0,-1 9 6 16,-1 3-8-16,1-1 2 0,3-5-2 15,4-8-18-15,6-8 6 0,9-10-7 16,8-9 5-16,4-6 1 0,9-5-6 16,4-6-11-16,6-4 5 15,4-5-12-15,1-4-17 0,0-4 10 16,1-4-29-16,-4 0-85 0,-3-11-64 15,-2-4-94-15</inkml:trace>
  <inkml:trace contextRef="#ctx0" brushRef="#br0" timeOffset="94768.4205">20584 15700 766 0,'0'-9'0'0,"15"1"248"15,8 1-200-15,10 1 6 0,7 2-26 16,2 4-19-16,1 0-8 0,0 4-2 15,-2 4-132-15,-3 2 2 0,-5 3-69 16,-6 1-83-16</inkml:trace>
  <inkml:trace contextRef="#ctx0" brushRef="#br0" timeOffset="95680.4727">21101 15881 847 0,'0'-22'0'0,"0"-3"266"16,0 0-181-16,0 2-25 0,-5-1-4 15,-2 5-10-15,-4 5-14 0,-2 6-5 16,-1 6-5-16,-2 2-4 0,-5 10-7 16,-3 9-4-16,-4 11-4 0,-1 11-3 15,0 2 0-15,3 6 5 16,2-3-6-16,3-3 2 0,8-7-2 15,6-2-28-15,7-9 20 0,3-4-10 16,7-4-3-16,4-7 12 0,3-3 4 16,1-5-2-16,3-2 4 0,0-2-10 15,2-9-4-15,1-2 6 16,1-4 0-16,-1-2 3 0,-2-5 10 15,0-4-1-15,-2-2 0 0,1-6 0 16,0-3 13-16,-1 0 6 0,-2 0-3 16,-3 10 2-16,-5 10-2 0,-7 12 2 15,-3 7-1-15,0 4-3 16,-4 14-11-16,-5 5 0 0,-1 7-3 15,-1 0 0-15,4-1 5 0,0-1-7 16,3-3 4-16,4-2-4 0,0-4-11 16,0-4 6-16,6-3 2 0,0-3-4 15,3-2 7-15,1-4 0 0,0-1-2 16,1-2 4-16,0 0 0 15,1-7-7-15,1-5 7 0,3-5 0 16,1-5-3-16,4-6 4 0,1-6-1 16,4-9 0-16,4-9-3 0,2-5 3 15,2-7-3-15,4-7 5 0,0-3-2 16,0-2 0-16,-3 0 18 15,-6 6-5-15,-7 12-6 0,-5 18 8 16,-9 17-3-16,-4 13-2 0,-3 7 11 16,-1 3-6-16,-2 10-13 0,-10 15 1 15,-7 16-1-15,-9 13-2 16,-3 13 0-16,2 1 10 0,-2 2-12 15,4-4 4-15,1 0-1 0,3-3-2 16,1-5 2-16,3-1-2 0,6-8-24 16,3-5 12-16,9-10-3 0,3-5 2 15,8-7 8-15,5-4-6 0,5-6-5 16,6-3 0-16,4-5 0 15,3-4 4-15,2 0 17 0,2-9-7 16,-4-6 0-16,0-4 5 0,-2-8-3 16,-3-6 0-16,-1-4 2 0,-6-4 10 15,-4-4 3-15,-3 2 5 0,-6 3 0 16,-4 6-4-16,-5 7-2 15,0 7-1-15,-5 5-1 0,-2 5-2 16,-2 5-5-16,-1 5-5 0,-3 4 2 16,-2 14-2-16,-3 8-4 0,0 8 5 15,3 8 0-15,1 5-2 0,2 1 3 16,5-1 1-16,0-4-8 15,4-7 7-15,4-2-2 0,0-9-8 16,6-3 6-16,3-3-6 0,3-5-10 16,4-2-3-16,1-4-15 0,0-4-16 15,3-3 1-15,4 0-31 0,1-2-74 16,0-6 52-16,-1-4-245 15</inkml:trace>
  <inkml:trace contextRef="#ctx0" brushRef="#br0" timeOffset="95896.485">21416 15332 811 0,'35'-5'0'16,"12"3"297"-16,6 2-191 15,5 0-41-15,-1 1-42 0,0-1-17 16,-4 2 1-16,-3 2-14 0,-7 0-48 16,-6-3-8-16,-6 5-37 0,-8-2-64 15,-9-1-113-15,-10 4-346 0</inkml:trace>
  <inkml:trace contextRef="#ctx0" brushRef="#br0" timeOffset="96731.5328">16659 16477 850 0,'8'0'0'0,"2"-3"243"0,2 1-165 16,3 1-36-16,3 0-9 0,6 0 1 15,6-1-6-15,5 0-4 0,4-1 3 16,8 1 2-16,4 0-3 0,7-2-3 16,6 0-12-16,2 2-7 15,5-1-4-15,3 1 0 0,3 2 4 16,2 0-4-16,2 0 0 0,4 1 5 15,1-1-5-15,3 1 0 0,1-1 3 16,0 2-1-16,3-2 4 0,0 0 2 16,4-2 2-16,3 0 2 15,2 1-9-15,7-1 0 0,3 0 1 16,7 1-2-16,7 0-3 0,6 1 2 15,7 0 2-15,9-3-3 0,7 3 0 16,5 0 13-16,-1 0-3 0,0 0 2 16,-1 1-6-16,1 1-3 15,3-2-1-15,-5 0-1 0,-1 0-2 16,-8 0 2-16,-2 1-1 0,-7-1 1 15,-5 1 2-15,-6 0-2 0,-10-1-2 16,-8 1 2-16,-6-1 1 0,-9-7-4 16,-4 2 4-16,-9-1 1 15,-8-1-4-15,-8 1 1 0,-10 3-2 16,-11-2-31-16,-11 3-9 0,-13 0-12 15,-12 0-20-15,-9 1-1 0,-16 1-5 16,-9 1-113-16,-12 6-89 0,-8 0-279 16</inkml:trace>
  <inkml:trace contextRef="#ctx0" brushRef="#br0" timeOffset="97507.5772">16867 16685 751 0,'-2'0'0'16,"2"0"218"-16,0 0-159 0,2 0-15 15,3 3-13-15,-1-1-6 0,2 0-11 16,3 0-3-16,2-1-2 0,6-1 10 16,5 0 7-16,5 0-2 0,5-1-3 15,9-5 6-15,7 3-5 0,6-2 0 16,8 0-1-16,3 0-1 15,4 0-2-15,5 1-6 0,5-2-4 16,6 1 3-16,6 1 2 0,6-1 2 16,4 2-3-16,5 0-6 0,1-3 0 15,5 1-1-15,1-2 6 0,1 2-5 16,4-1-2-16,1 0 2 15,4 1 0-15,3 3-2 0,0-1 3 16,1 4 4-16,1-2-6 0,-2 2 4 16,4-1-3-16,-1 0 3 0,-1 2 2 15,-3 0-3-15,1 1-5 16,-1 0 3-16,0 1-6 0,-1 1 0 15,-3 0 0-15,-3-1 4 0,-6 0-4 16,-4 0 0-16,-5 0 1 0,1 1-1 16,-7 0 0-16,-3 0 3 0,-3 0-3 15,-8 2 0-15,-2 0 1 0,-3 1-2 16,-6 4 2-16,-4-2 0 15,-4-1-2-15,-4 1 2 0,-8-4 2 16,-6 0-4-16,-7 1 2 0,-2-2 0 16,-7-2-1-16,-4 1 0 0,-5-1 1 15,-4-2-1-15,-5 2-9 0,-1-2-14 16,-5-1-17-16,-5 4-6 15,2-1-13-15,-3 0-28 0,-6 4 12 16,-4 0-59-16,-7-3-217 0</inkml:trace>
  <inkml:trace contextRef="#ctx0" brushRef="#br0" timeOffset="103556.9232">6485 11511 544 0,'0'-14'0'16,"0"-3"292"-16,0 0-167 0,-4 2-29 15,0 2-22-15,-1 0-23 0,-1 6-9 16,1 2-14-16,3 2-4 0,0 1-7 15,1 2-5-15,-1 10-7 0,-4 14-10 16,-3 13 6-16,-5 10 2 0,-1 6-3 16,-1 0 0-16,-1-3 5 15,-1-4-7-15,3-6 4 0,0-5-4 16,4-9-7-16,4-9 11 0,2-6-3 15,3-5-4-15,2-6 7 0,0 0 1 16,4-13-6-16,4-8 3 0,5-9 4 16,3-5-8-16,0-4 7 15,2-2-3-15,-1 1 0 0,1-3 0 16,0 0 1-16,-2-1-2 0,2 1 2 15,0-3 4-15,-1 4-5 0,-1-1 0 16,-2 4 6-16,1 10-5 16,-5 6 2-16,0 9 0 0,-1 10-6 15,-3 2-1-15,2 4 5 0,-2 10-2 16,1 8 2-16,-1 3 0 0,-2 9-1 15,-2 7 0-15,-2 3 11 0,1 4-1 16,-1 2 5-16,-3-1-4 0,2 0-3 16,-2-2-3-16,1-4-2 0,0-4-4 15,0-4 2-15,0-5 1 16,1-6-2-16,-2-3-14 0,3-6-10 15,-2-1-19-15,-2-3-11 0,-2-1-37 16,-5-4-133-16,-3 1-234 0</inkml:trace>
  <inkml:trace contextRef="#ctx0" brushRef="#br0" timeOffset="103717.9324">6424 11684 610 0,'5'-15'0'0,"5"3"205"15,2-2-94-15,3 1-38 0,2 1-20 16,2 1-35-16,1 2-18 0,-1 6 0 15,0 1 4-15,-2 2-6 0,-1 5-41 16,-2 7-63-16,-3 3-109 0,-4 3-190 16</inkml:trace>
  <inkml:trace contextRef="#ctx0" brushRef="#br0" timeOffset="104923.0013">6820 11651 828 0,'3'-19'0'0,"-1"2"216"0,-1 2-175 15,0 1-1-15,-1 8 5 0,0 2-2 16,0 0-7-16,0 3 4 0,-2-1-11 16,-2 2-6-16,-4 3-13 0,-1 10-5 15,-4 3-5-15,0 6 0 16,2 3 0-16,0 0 1 0,5 2-2 15,2 0 2-15,1 0-2 0,2-2-34 16,1-4 13-16,1-3 4 0,3-6 1 16,4-3 8-16,4-5 5 0,1-4 1 15,2 0 5-15,4-6-2 16,0-6 0-16,3-4 0 0,0-4 4 15,0-1 4-15,0-4 6 0,-3-3-9 16,-1-3-2-16,-3-2 1 0,-1-4 1 16,-2-2 0-16,0-6 4 0,0 0-4 15,1-1-7-15,0 0 4 16,0 4 2-16,-1 5-6 0,-2 8 4 15,-4 7 0-15,-3 9-2 0,-2 6 0 16,-1 7 17-16,0 0-10 0,0 7-6 16,-6 11-2-16,-5 9-3 0,-4 8 5 15,2 5 2-15,-2 4-5 16,0 4 4-16,1 1-1 0,0 4-2 15,1-5 2-15,5-6 0 0,2-6-1 16,3-7-2-16,3-4 1 0,3-6-3 16,2-6 4-16,3-4 0 0,2-4-5 15,-1-1 6-15,3-4-1 0,0 0 0 16,2 0 0-16,1-2-1 15,1-5-8-15,0-3-1 0,0-2-3 16,2-1-4-16,-1-4 4 0,0-2-1 16,2-5-3-16,-2-1 10 0,-3-2 6 15,-2 2-8-15,-5 5 12 0,-4 4-3 16,-2 8 0-16,1 6 0 15,-2 0 16-15,0 2-14 0,0 2-2 16,0 7 0-16,-3 4-7 0,0 4 9 16,1-2-1-16,0-1-1 0,-1-2-2 15,3-5 3-15,0 0-2 0,-2 0 2 16,2-2-1-16,0 1 0 15,0 0-2-15,2-1 0 0,1 2-11 16,1-2 2-16,-1 0-11 0,1-2-9 16,-1-2 4-16,1-1 1 0,-1 0 10 15,2 0 13-15,1-3 6 0,0-5-5 16,1-4 6-16,3 0-5 0,-1 0 1 15,1-2 0-15,-1 0 4 16,0 1-5-16,-1-2-1 0,0 3 2 16,0 2 1-16,-2 3-1 0,0 3 0 15,-3 4 0-15,0 0 1 0,1 2-2 16,0 13 0-16,1 4 2 0,-1 3 13 15,0 5-7-15,0-3-3 16,0 0 2-16,2-1-3 0,1-3 2 16,-1-6 2-16,-1-1-1 0,-1-4-3 15,-1-5 1-15,-3-1-3 0,0 0 5 16,0-3-2-16,-4 0 7 0,3 1 4 15,-2-1-11-15,0 0-2 16,3 0 3-16,0-2-4 0,0-5-2 16,6-4-2-16,2-3 1 0,1-2-1 15,4-3 3-15,0 0 0 0,1-1-7 16,1 2 5-16,-1 2 3 0,3 2-2 15,3-3 1-15,1 0-1 16,1-1-2-16,-4 0 4 0,-1-3 0 16,0 1-2-16,-2-1 2 0,-2 3 1 15,-2 2-2-15,-6 5 0 0,-3 1 2 16,-1 6-3-16,-1 0 2 0,-4 1 4 15,-1 3-6-15,-4 4 1 16,-2 7-1-16,0 7-3 0,-3 6 7 16,-1 4-2-16,3 3-2 0,-1-1 2 15,6-1 0-15,1-1-1 0,4-5-2 16,1-4 2-16,1 0 0 0,1-5-1 15,4-2 1-15,1-3 0 16,4-4 0-16,0-2-1 0,1-3 0 16,2 0 0-16,0-3-16 0,-1-5-45 15,1 0-11-15,-2-5-67 0,-4-1-100 16,-3-3-194-16</inkml:trace>
  <inkml:trace contextRef="#ctx0" brushRef="#br0" timeOffset="105052.0087">7619 11190 526 0,'6'-15'0'0,"1"4"84"16,0 5-66-16,-1 2-14 16,-3 1-8-16,-3 3-170 0</inkml:trace>
  <inkml:trace contextRef="#ctx0" brushRef="#br0" timeOffset="105240.0194">7057 11385 620 0,'21'-15'0'16,"4"0"268"-16,0 3-200 0,0 2-43 16,0 3-16-16,3 2-7 15,2 2-4-15,0 3-148 0,-3 0-29 16,-6 0-181-16</inkml:trace>
  <inkml:trace contextRef="#ctx0" brushRef="#br0" timeOffset="106057.0662">12021 11668 617 0,'-4'-8'0'15,"3"2"286"-15,0 2-177 0,-1 2-39 16,-1 1 6-16,1 1-16 0,-5 0-16 16,-5 6-23-16,-6 14-13 0,-8 11-2 15,-5 10-3-15,-1 5 2 16,-2 1-2-16,2-3-4 0,6-4 2 15,1-8-2-15,10-5-15 0,3-10 8 16,8-8 5-16,4-3-3 0,0-6 1 16,1 0 1-16,8-1-4 0,5-11 7 15,3-10-4-15,5-9-7 0,5-5 9 16,-2-6 2-16,2-1-1 15,0 0 4-15,-3-3-2 0,1-1 0 16,0-1-2-16,0-2 2 0,1-2 0 16,-2 5 0-16,-2 5 9 0,-3 9 1 15,-5 8 5-15,-6 11-4 0,-2 7-3 16,1 7-7-16,-4 4-1 0,-1 17 0 15,-1 12 11-15,-1 9 0 16,-6 8-2-16,-1 4-2 0,0-3-4 16,1-2-2-16,2-2 2 0,-3-2-1 15,1-4-4-15,1-3 4 0,2-4-1 16,0-2-1-16,3-6-66 0,-2-4 13 15,0-7-56-15,0-1-33 16,-6-7-126-16</inkml:trace>
  <inkml:trace contextRef="#ctx0" brushRef="#br0" timeOffset="106201.0744">11860 11747 600 0,'19'-8'0'0,"6"0"252"15,5 0-162-15,-1 3-59 0,2 2-22 16,1 2-5-16,-3 1-3 0,-5 0-2 15,-1 7-144-15,-5 4 28 16,-5 1-127-16</inkml:trace>
  <inkml:trace contextRef="#ctx0" brushRef="#br0" timeOffset="107356.1405">12276 11815 711 0,'-7'-13'0'15,"3"4"264"-15,-2 1-199 0,2 3-20 16,1 1-2-16,-4 1-11 0,0 3-7 15,-2 3-14-15,-6 10-11 16,-2 10 0-16,-1 4 10 0,0 6-10 16,3 1 0-16,4-2 5 0,4-2-6 15,7-2 2-15,0-6-1 0,3-1-2 16,7-5 2-16,-1-6 0 0,4-3-5 15,4-5 7-15,2-2-2 16,3-3 0-16,1-8 0 0,2-7 3 16,0-3-3-16,2-4 0 0,0-6 14 15,-1-1 2-15,0-5 0 0,-2-2-3 16,2-6-1-16,-2 1 1 0,0-5-7 15,-1 1-5-15,-1 2 2 16,-6-2 0-16,2 9-3 0,-6 8 0 16,-7 9 5-16,-2 13-3 0,-3 6 8 15,0 3-2-15,-7 12-6 0,-6 11-4 16,-3 9 2-16,-5 10 0 0,0 1 0 15,0-1 2-15,2 1-3 0,2-2 2 16,0 1 1-16,3 0-3 16,3-2 2-16,2-6-2 0,6-5-32 15,1-3 19-15,2-6-3 0,2-6-6 16,3-2 13-16,0-5 1 0,1-5 2 15,1-2 6-15,0 0 1 0,4-4 0 16,2-7-1-16,-1 0 1 0,4-6-13 16,1-1 5-16,0-5-9 15,0 1-3-15,1-2 17 0,0-1-1 16,-1 4-8-16,-3 3 11 0,-5 3 1 15,-2 6 0-15,-5 6 0 0,0 3-2 16,-2 6-6-16,0 8 9 16,0 6 1-16,-4 4-4 0,-1 3 4 15,1-3 2-15,2-1-4 0,2-2 0 16,0-3 0-16,4-4 0 0,3-3-1 15,1-3 1-15,-2-6 0 0,1 0 0 16,1-2 0-16,3 1 0 16,0-1 0-16,-2 0 1 0,0-3-1 15,2-5-17-15,-2 2 4 0,0-2-7 16,1-7 7-16,3 1 0 0,0-4 5 15,1-4 8-15,-1 0 0 0,-1-2-4 16,1 2 4-16,-2 2-1 0,-3 8 0 16,-3 5 2-16,-2 2 1 15,-1 5-2-15,1 0 0 0,0 2 0 16,0 10-4-16,-2 1 7 0,0 4-4 15,-2 5 2-15,-1 0 2 0,-3 1 1 16,1 0-2-16,0-2 6 0,4 2-5 16,0 0-2-16,3-4 5 15,2 0 4-15,-2-7-9 0,-1-2 2 16,-1-5-2-16,0 0-1 0,0-3 0 15,-1 0 5-15,0-2-4 0,0 0 2 16,0 0 1-16,3-2-2 0,2-6-3 16,0-1-6-16,4-4-4 15,2-2-1-15,1-4-4 0,3-1-3 16,1-3 2-16,-1 0-8 0,-1 0 9 15,-1 2 15-15,-2 4 1 0,-1 3 0 16,-1 2 0-16,3 0 6 0,2 4 1 16,2-4-2-16,6 0 0 15,1 1-5-15,2-3 0 0,-3-1 9 16,-1 1-9-16,-6-3 0 0,-6 4 6 15,-3 0-7-15,-5 3 2 0,-1 2 31 16,-3 4-28-16,-2 1 1 0,-3 3-4 16,0 0-2-16,-2 4-15 15,2 0 12-15,-2 6-3 0,1 2 9 16,-1 4-3-16,-1 6-2 0,-1 2 6 15,1 4-3-15,1 2 0 0,4 1 0 16,1-2-2-16,3-1-2 0,2-6 5 16,0-4-1-16,4-4 0 15,3-2 2-15,0-5-2 0,4-4 0 16,0-3 0-16,4-3 2 0,1-6-3 15,-1-6-405-15</inkml:trace>
  <inkml:trace contextRef="#ctx0" brushRef="#br0" timeOffset="107507.1491">13217 11533 599 0,'0'-5'0'0,"-1"-1"-88"16,-3-2-327-16</inkml:trace>
  <inkml:trace contextRef="#ctx0" brushRef="#br0" timeOffset="107640.1567">12693 11533 395 0,'8'-4'0'16,"6"0"102"-16,3 0-44 0,5 0-47 16,2 1-10-16,3-1-2 0,2 1-105 15,0-2-27-15</inkml:trace>
  <inkml:trace contextRef="#ctx0" brushRef="#br0" timeOffset="108439.2024">16988 11608 717 0,'-15'0'0'0,"-6"7"268"16,-9 19-211-16,-3 12-19 0,-2 6 3 16,1 9-16-16,3 1-13 0,5-3-9 15,4-3-2-15,7-10 1 0,2-9-2 16,7-12 0-16,5-8 0 0,-2-9 2 15,3 0 14-15,1-3 33 16,6-9-13-16,3-9-32 0,4-8-1 16,3-3-3-16,-1-2 0 0,2 3-3 15,-1-3-2-15,-3 0-1 0,3-1 6 16,1-3 0-16,3 0 0 0,3-5-2 15,4-3 2-15,-1-3 0 16,2 3 0-16,-2 3 2 0,-4 11-4 16,-6 12 4-16,-7 8 1 0,-4 12-3 15,0 3 0-15,-3 14 0 0,-1 16 3 16,-2 14 9-16,-3 9 0 0,-4 5 4 15,0 0-1-15,0-2-7 0,-1-1-4 16,3-3-2-16,0-6 1 16,1-8-4-16,3-2 0 0,1-7-24 15,1-1-30-15,3-7-13 0,-2-5-46 16,-2-6-154-16,-7-7-100 0</inkml:trace>
  <inkml:trace contextRef="#ctx0" brushRef="#br0" timeOffset="108584.2107">16859 11785 595 0,'9'-20'0'15,"6"5"168"-15,4 4-123 0,7 3-30 16,1 4-8-16,4 4-3 16,0 3-5-16,1 6-33 0,0 3-49 15,-1 2-30-15,-1 0-31 0,-3-3-151 16</inkml:trace>
  <inkml:trace contextRef="#ctx0" brushRef="#br0" timeOffset="109571.2672">17327 11836 281 0,'12'3'0'0,"-3"-1"109"16,-6 0-61-16,-3-2-1 15,0 0 80-15,-5-5 20 0,-5-4-81 16,-4 1 30-16,-2 1-19 0,-4 0-21 15,0 5-13-15,0 2-8 0,0 2-10 16,-1 11-11-16,1 6-9 0,0 4-1 16,4 7-4-16,4 0 0 15,5-2 3-15,4 0-4 0,3-5 1 16,7-2 0-16,5-4 0 0,6-5 1 15,3-4-1-15,2-6-1 0,4-2 2 16,3-6 7-16,1-6-4 0,1-4 3 16,1-6 3-16,0 0-2 15,4-6 5-15,-1-1-6 0,0-3 2 16,-2-2-5-16,-4-5-1 0,-4-3-1 15,-2-2-2-15,-4-2 0 0,-3 4 4 16,-4 3-4-16,-5 8 7 0,-1 12-11 16,-6 9 8-16,-1 5-3 15,0 5-3-15,-5 12-1 0,-8 10 2 16,-8 12 2-16,-5 5 0 0,-1 4 3 15,1 1-7-15,-2-1 5 0,3 2-1 16,2-3-1-16,4-1 0 0,4-3 0 16,4-4-1-16,5-4 1 15,2-3 0-15,4-4 0 0,0-5-11 16,0-3-5-16,3-4-5 0,3-3-1 15,1-5-8-15,1-1-17 0,6-2 19 16,-1-5 5-16,2-4-8 0,2-5 13 16,-1-3 5-16,0-5 7 15,3-2 6-15,-4-5 0 0,1 2 0 16,-2 1 0-16,-1 5 1 0,-3 7-1 15,0 6 5-15,-8 5 1 0,1 3 2 16,-3 11 7-16,0 10 12 0,0 2-2 16,0 3-13-16,-2-1-8 15,1-3-4-15,1-4 0 0,0-4 13 16,3-4-1-16,3 0-2 0,-1-5-8 15,5 0-1-15,4-1 3 0,-1-4-2 16,3 0-1-16,2-2 1 0,0-3 0 16,5-4-4-16,-1-1 1 15,0-1 1-15,-4 0 0 0,-3-2-18 16,-4-1 18-16,-1-1 0 0,-2-1-1 15,-2 2 1-15,-3 6 0 0,-2 1 0 16,0 7 2-16,2 0-3 0,-1 7-2 16,0 5 3-16,-1 8-8 15,1 1 13-15,-2 1-3 0,0 0-2 16,-2-3 15-16,-2-3-4 0,2 0-1 15,-1-5-2-15,1-1-5 0,0-2-1 16,0-5 3-16,-1 1 1 0,1-1-5 16,0 0 0-16,1-2 0 0,1-1-2 15,0 0-15-15,0 0-2 0,6-1 4 16,3-6 10-16,4-4 1 15,6 0 0-15,-1-5 4 0,5-1-2 16,2-2-5-16,8-3 3 0,-3 1 1 16,3-1-3-16,-3-2 2 0,-4-1 1 15,-4-2 2-15,-3 0 0 16,-6-1 3-16,-2 6-3 0,-5 1 0 15,-5 6 9-15,2 5-7 0,-3 6 3 16,-5 3-2-16,-3 3-6 0,-5 11 4 16,-4 8 0-16,-1 6-2 0,0 7 2 15,-1 1 4-15,4 4-4 16,2-2 4-16,5-3-5 0,3-5 0 15,5-2 0-15,0-6 0 0,2-3-23 16,4-5-6-16,1-7-34 0,1-4-145 16,-1-4-134-16</inkml:trace>
  <inkml:trace contextRef="#ctx0" brushRef="#br0" timeOffset="109706.2749">18148 11712 620 0,'-4'-11'0'0,"4"0"185"0,-1 4-179 16,-1 0-12-16,-3 0-94 15,-6 2-121-15</inkml:trace>
  <inkml:trace contextRef="#ctx0" brushRef="#br0" timeOffset="109823.2816">17533 11646 399 0,'22'2'0'0,"12"2"50"16,6 0-42-16,2-1-16 0</inkml:trace>
  <inkml:trace contextRef="#ctx0" brushRef="#br0" timeOffset="110539.3225">21739 11719 810 0,'8'-29'0'0,"-4"4"313"15,-1 7-237-15,-3 6-24 0,0 7-10 16,0 5-11-16,-5 13-25 0,-10 15-1 15,-8 16 16-15,-7 12 8 16,-3 2-7-16,-1 4-9 0,2-2-4 16,2-3 1-16,5-9-10 0,4-11 0 15,7-11 0-15,4-9 3 0,5-7-3 16,3-6 0-16,2-4 1 0,2-4-1 15,8-12 0-15,5-8 3 0,6-6-3 16,3-3-15-16,1-2 10 16,0-4 1-16,2-3 7 0,2-5-3 15,1-2 0-15,3-2-4 0,-2-2 4 16,2-2 0-16,-3-2 0 0,0 0 0 15,-5 4 0-15,-7 11 0 0,-6 14 4 16,-9 15-4-16,0 10 8 16,-3 6-12-16,-2 17-14 0,-4 13 24 15,-3 12-5-15,-2 10 4 0,-1 3 5 16,1-1-5-16,1 3-2 0,-3-3 0 15,0-2 0-15,-2-3-2 0,3-2 1 16,2-9-3-16,3-2-23 16,1-5-33-16,0-8-27 0,2-4-64 15,-6-7-59-15,-3-8-192 0</inkml:trace>
  <inkml:trace contextRef="#ctx0" brushRef="#br0" timeOffset="110673.3302">21598 11798 680 0,'24'-25'0'0,"2"3"202"0,4 4-153 15,3 7-6-15,3 4-27 0,1 7-12 16,-2 4-8-16,1 12-55 0,1 3-80 16,-2 0-50-16,1-2-21 15</inkml:trace>
  <inkml:trace contextRef="#ctx0" brushRef="#br0" timeOffset="111684.388">22148 11843 383 0,'5'-2'0'0,"-5"-3"269"16,0-2-142-16,-5 1-11 0,-4 0-25 16,-3-1-30-16,-4 4-2 15,-5 1-6-15,-2 2-6 0,-4 9-12 16,0 6-8-16,1 4-11 0,1 5-6 15,4 4-5-15,3 2-3 0,5 4-2 16,5-5 0-16,4 0 2 0,4-3-3 16,0-5 2-16,4-2-1 15,4-3 0-15,2-3 0 0,3-1 0 16,4-4 0-16,1-2 0 0,7-3 1 15,1-3-2-15,4-3 2 0,2-9 0 16,0-5-1-16,0-5 0 0,-2-7 11 16,-1-6 1-16,0-5-3 15,-1-5-2-15,2-7 4 0,-2-2-5 16,0-3-8-16,-1 3 3 0,-2 6 4 15,-3 3-6-15,-6 9 0 0,-6 11 2 16,-6 8 1-16,-2 12-1 0,-1 5 3 16,-1 1-4-16,-9 16 0 15,-7 10-7-15,-8 11 9 0,-6 10-4 16,-1 1 4-16,1 1 3 0,3 3-7 15,1-4 2-15,2-1 3 0,3-5-4 16,5-3 1-16,6-5 0 0,3-5-4 16,6-3-5-16,1-3-10 15,8-6-12-15,2-3 9 0,3-2 1 16,0-9-4-16,3-1 8 0,0-3 3 15,0-6 0-15,3-6 10 0,2-4-7 16,2-6-10-16,3 0 13 0,-1-7 0 16,-1 1 5-16,1-1 4 15,-5 2-2-15,-5 7-1 0,-7 4 4 16,-2 8 24-16,-2 5 0 0,-4 2 3 15,2 1-9-15,-2 3-17 0,0 5 4 16,0 4-1-16,-1 5-3 0,0-4 2 16,1-1-4-16,0-2-2 15,0-1 2-15,2-2-1 0,1 0-1 16,0-1 2-16,4-2 0 0,1-1-11 15,1-3 5-15,2 0-6 0,3 0-15 16,1 0-8-16,1-3 1 0,1-5 11 16,-3-2-24-16,-1-4 23 0,-2 2 21 15,-1-2 1-15,0 0 2 16,-2 4 0-16,-3 1 3 0,-2 4 10 15,-1 4 4-15,-2 1-12 0,1 2-3 16,-1 7 15-16,0 7 5 0,-1 3-6 16,-7 4 1-16,-1 1-5 0,0-3-2 15,1-2 1-15,1-1-6 16,2-3-2-16,1-2-4 0,3-3 0 15,0 0 1-15,1-3-1 0,0-2 0 16,0-1 0-16,0-3 0 0,0-1 1 16,0 0-1-16,0-2 5 0,1-4-8 15,5-3-11-15,5-1 0 16,3-1 2-16,2 0 0 0,4 0 0 15,0-2 7-15,0 1-2 0,3 0 3 16,1 0 4-16,4-1 0 0,1 2 0 16,1-4 0-16,-3-4 0 0,-1-1 0 15,-2-3 0-15,-5-1 2 0,0 3-4 16,-7 2 2-16,-5 5 0 15,-4 5 0-15,-4 3 0 0,-9 2 2 16,-3 4-3-16,-7 5-16 0,-4 8 13 16,-3 7 1-16,1 7 4 0,2 2-2 15,3 3-4-15,5-2 10 0,3-2-2 16,7-4 3-16,4-1 3 15,2-5 2-15,1-1-3 0,6-2-2 16,1-1-4-16,4-6-3 0,1-2-27 16,-2-6-65-16,-3-1-327 0</inkml:trace>
  <inkml:trace contextRef="#ctx0" brushRef="#br0" timeOffset="111839.3969">22888 11744 791 0,'7'-12'0'0,"0"-1"86"0,-1 4-79 16,-2 0-13-16,-2 1-104 0,-2-2-85 16</inkml:trace>
  <inkml:trace contextRef="#ctx0" brushRef="#br0" timeOffset="112000.4061">22332 11664 733 0,'29'-4'0'0,"3"1"178"0,1 1-152 16,-2 2-22-16,0 0-5 0,-2 0-52 16,-5 1-48-16,-4 2-34 0,-8 2-111 15</inkml:trace>
  <inkml:trace contextRef="#ctx0" brushRef="#br0" timeOffset="141875.1148">16473 16090 632 0,'0'0'0'0,"1"0"104"0,-1 1-57 16,0-1-2-16,0 0-2 0,0 0-11 16,0 0-16-16,-2-1-1 0,-2 1 10 15,4 0 8-15,-3-2-1 0,1 1-8 16,2 1 0-16,-1 0-4 15,1 0-9-15,0 0-2 0,0-1-2 16,0 0-3-16,0 1 0 0,0 0 2 16,-1 0 1-16,-2 0 9 0,-4 0-1 15,-1 0-7-15,-2 0 3 0,-5 5 1 16,-3-2 2-16,-2 3-3 0,-5-1 6 15,0 1-1-15,-4 0-10 16,-3 2-5-16,-5-1 2 0,-6 0-1 16,-9 0-1-16,-7-2 1 0,-2 2-1 15,-9-2-2-15,-2 2 2 0,0 0 1 16,-1-1-3-16,-3 5 2 0,0-3 1 15,-2-1-3-15,-2 1 2 16,-1-1-1-16,-3 0 1 0,-4-1 5 16,-3-1 2-16,-2-1 3 0,-4 0 2 15,-2 1 5-15,-2-4-3 0,-2 3 8 16,-1-2-8-16,1-2 0 0,-1 1-1 15,3-1-12-15,2 0-1 16,-1-1 1-16,0 1 1 0,4-3-5 16,1-1 4-16,2 0 0 0,2 1-3 15,2-1 2-15,5 1 1 0,2-1-3 16,2 1 1-16,1 0 0 0,3 1 1 15,0 0 0-15,10 1 2 16,1-2-6-16,2-1 4 0,5-1-1 16,2 0 0-16,4-1 0 0,4 0 2 15,5 3-2-15,5 0 0 0,2 0-1 16,6 0-1-16,5 1-2 0,4-1-10 15,4 1-6-15,6 2 13 16,4-2 2-16,5 1-2 0,2 0 3 16,2-2-23-16,9 0-1 0,2 1 30 15,3-3-1-15,2-1-2 0,5 0 2 16,-1-2 0-16,6-2-1 0,2 0 0 15,4-3 1-15,4 0-1 16,0-5-2-16,4 0 4 0,3-3-2 16,0 1 0-16,6 0 11 0,-3-1-10 15,2 2 4-15,-7 2-1 0,1 2-4 16,-5 3 0-16,-5 2 2 0,-6 2-2 15,-5 1 0-15,-8 3 7 16,-4 2-9-16,-5-1 4 0,-4 3 0 16,-2 0 1-16,-6 0 20 0,-6 3-8 15,-10 8-20-15,-10 7 6 0,-9 1-2 16,-6 5-12-16,-2-1 4 0,-6-2-14 15,-1-3 0-15,1-2 9 16,2-3 3-16,5-2 0 0,4-2 7 16,4-1-1-16,6 1-3 0,3-1 5 15,5-2 4-15,6 2-2 0,4-3-7 16,4-1-1-16,6 2-10 0,5-2 11 15,-2 1-1-15,3 0 3 16,0 1 7-16,0-2 1 0,7 1-4 16,3 0 4-16,4 2 19 0,3 1 1 15,6 1 1-15,2 2-7 0,3 0-5 16,4 3-5-16,0 1-2 0,2 0-1 15,2 3 1-15,-6-3 0 0,2-1-6 16,-7 1 4-16,-4-2 0 16,-3-2-2-16,-2-3-8 0,-5 0-13 15,-2-2-13-15,-2 1-5 0,-3-3-29 16,-1 0-81-16,-3-2-133 0,-3-2-240 15</inkml:trace>
  <inkml:trace contextRef="#ctx0" brushRef="#br0" timeOffset="142736.1641">8726 15533 998 0,'-7'24'0'0,"-5"14"49"0,-5 9 11 15,-4 9-17-15,-7 2-25 0,-5 7-10 16,-1 4-3-16,-4 0-3 0,-2-3-2 16,1-4 0-16,3-6-31 15,2-8 0-15,6-6-9 0,5-6 18 16,6-10-3-16,5-6-35 0,9-5-14 15,3-4-13-15,0-4 37 0,3-4 47 16,4-3 6-16,2-1 59 0,1-6 3 16,6-5 4-16,1-4-18 15,1-4-32-15,6-7-7 0,2-7 5 16,3-7-6-16,-1-8-6 0,3-8 0 15,3-8 0-15,-2-5 0 0,2-3 0 16,0-2 9-16,-3 1-3 0,1 5 6 16,-2 2 1-16,-2 9-4 0,-4 6-2 15,-3 11-2-15,-5 10 3 16,-6 10-3-16,-3 8 6 0,-3 6-6 15,0 7-10-15,-1 0 0 0,3 5 2 16,-1 9-3-16,-1 9 2 0,-2 11 6 16,-2 11-3-16,-2 13 7 0,-2 7-3 15,-1 10-1-15,-1 8 11 16,0 2-4-16,0-2-8 0,0-4 2 15,1-5-4-15,2-8-4 0,0-11 0 16,3-7 0-16,0-11 0 0,0-11-26 16,1-6-7-16,1-5-19 0,-2-4 6 15,0-5-21-15,0-2-56 16,-6-4-114-16,-6-9-240 0</inkml:trace>
  <inkml:trace contextRef="#ctx0" brushRef="#br0" timeOffset="142886.1727">8688 15915 973 0,'36'-20'0'16,"6"-1"202"-16,2 0-180 0,0 6-16 15,1 1-12-15,0 6-39 0,-2 3-49 16,-5 1-123-16,-4 4-102 15</inkml:trace>
  <inkml:trace contextRef="#ctx0" brushRef="#br0" timeOffset="144209.2483">9572 15937 983 0,'-1'-22'0'0,"-3"-2"114"0,-1 0-81 16,-4 2-27-16,-1 1-2 0,-5 8 1 15,1 6 1-15,-2 4-5 16,-3 3-2-16,-4 10 1 0,-3 8 7 16,-2 8 4-16,-2 7 9 0,3 4 1 15,3 1-9-15,1 1-3 0,5 0-8 16,5-5 2-16,5-1-2 0,8-4 0 15,0-4-2-15,10-1 1 16,5-2-1-16,7-5-3 0,3-1 6 16,9-3 1-16,1-6-2 0,5-3 3 15,0-4 2-15,1-3-1 0,0-7 4 16,0-7-4-16,1-7 3 0,0-7 3 15,-1-4 0-15,-4-4 0 16,-2-8 3-16,-3-2 0 0,-5-9-7 16,1-3 0-16,-4-1-3 0,-1-1-3 15,-1 2 0-15,-2 4 1 0,-3 4-3 16,-3 6 2-16,-1 9-1 0,-5 10 0 15,-2 11 0-15,-5 7 2 16,-1 9 6-16,0 1 10 0,-4 14-13 16,-9 15-5-16,-8 15 0 0,-7 15 8 15,-3 7-5-15,1-3 4 0,2 0-6 16,1-4-1-16,4-2 0 0,1-4 7 15,5-4-12-15,3-6 9 16,3-5-8-16,5-3-23 0,4-4 6 16,2-6-7-16,0-5 4 0,5-6 15 15,1-4 2-15,1-6 2 0,2 0 9 16,2-3-4-16,4-5 0 0,1-7 7 15,2-1-3-15,0-5-6 16,3-4 4-16,-1-2 1 0,0-4-3 16,-2-1-3-16,2-1 1 0,-3 0-5 15,0 1 4-15,-4 5-2 0,-3 3 1 16,-4 7 6-16,-2 7-2 0,-3 2 0 15,1 4 9-15,0 4-5 0,-1 9-8 16,-1 9 8-16,0 7 13 16,-1 4-15-16,-2-4 5 0,2-2-6 15,-1-4-2-15,2-3 2 0,0-1 1 16,0-3-3-16,6-3 1 0,-2-2 1 15,5-2-2-15,-1-5 0 16,2-1 2-16,1-3-2 0,3 0 1 16,0 0-1-16,-1-4-20 0,1-1 15 15,0-2 1-15,-2-1-1 0,3-6 8 16,0-3-1-16,-1-3-2 0,2-1 2 15,-3-3-1-15,-1-1 0 0,-1 0 0 16,0 2 0-16,-1 2 0 16,1 3 1-16,0 4 0 0,0 4-2 15,-3 3 0-15,-2 5 1 0,1 2 0 16,0 11-5-16,-2 7 5 0,0 5-1 15,-2 5 1-15,-3 0 6 0,0 1-4 16,0-3 0-16,0-1 2 0,0-3-7 16,-3-1 5-16,-1-3-1 15,1-4-2-15,0-1 2 0,1-5 2 16,0-4-5-16,2 1 3 0,-2-3-2 15,2-1-4-15,0-1 6 0,0-3 0 16,4-7-2-16,3-4-10 0,3-6-2 16,3 0-9-16,3-6 5 15,3-3 8-15,1-1-1 0,7-5 7 16,0 3-4-16,1 0 3 0,0 6 5 15,0 2 0-15,-1 2-2 0,-3 3 2 16,0 2 24-16,-5 3-17 0,0 0 5 16,-3 2-9-16,0 1 1 15,1-2 0-15,1 1-5 0,1-1 0 16,0-2 0-16,-3 1 2 0,-2-1-3 15,-1-2 2-15,-2 4-1 0,-4 1 0 16,-2 3 0-16,-5 1 3 0,0 4-2 16,-2-1 5-16,-8-1-1 15,-1 4-6-15,-3 0 1 0,-3 1 0 16,2 6 0-16,-1 5 0 0,-1 2 0 15,0 5 0-15,1 4-1 0,0 7 1 16,0 6 5-16,2 4 3 0,0 3 3 16,4 1 5-16,3-4 1 15,3-1-2-15,2-8-5 0,2-2-2 16,3-6-5-16,3-3-5 0,1-2 4 15,5-1 1-15,1-3-4 0,6-7 2 16,3-5-2-16,5 0-17 0,8-8-4 16,-1-2-13-16,3-2-23 15,-4-2-14-15,-3-1-27 0,-5-1-12 16,-5-5-119-16,-6-5-238 0</inkml:trace>
  <inkml:trace contextRef="#ctx0" brushRef="#br0" timeOffset="144370.2576">10585 15279 1015 0,'12'-7'0'0,"-2"0"-57"16,-6-2-218-16,-4-2-391 0</inkml:trace>
  <inkml:trace contextRef="#ctx0" brushRef="#br0" timeOffset="144542.2674">9810 15623 985 0,'11'-5'0'0,"13"-2"157"15,11-5-99-15,6 1-38 16,5 0-18-16,8 1 2 0,-2 4-8 15,-1 0-151-15,-2 1-71 0,-9-2-242 16</inkml:trace>
  <inkml:trace contextRef="#ctx0" brushRef="#br0" timeOffset="145175.3036">9703 16544 669 0,'10'-41'0'16,"-5"5"300"-16,-3 10-191 0,-2 4-33 16,-7 5-20-16,-5 7-19 0,-2 5-13 15,-4 5-20-15,-4 1 1 0,-4 13-8 16,-4 3-6-16,0 5-4 15,0 2-4-15,4-3-1 0,4-1 17 16,6 2 0-16,4 4 0 0,2 6 1 16,5 6 0-16,0 3-4 0,5 1 5 15,1-4-2-15,4-2-29 0,5-3 13 16,4-7-4-16,3-4 8 15,4-3 12-15,1-2 1 0,-1-3 0 16,2-2 0-16,-4 2 2 0,-6-2 2 16,-3 2-2-16,-3-1 2 0,-5 0 0 15,-2 1 7-15,0 1-7 0,-6-1-4 16,-1 3 0-16,-3-5 7 15,-3 0-7-15,-2 0 0 0,-2-3-2 16,-1 0-18-16,-2-2 19 0,-3-4 1 16,-1-2 0-16,-3 0-3 0,-2-1 9 15,-3 0 18-15,-1-5 3 0,3-1-4 16,1-5 2-16,5-2-5 15,5 0 2-15,3-2 0 0,4-2-4 16,4-4-6-16,0-2-4 0,2-1-3 16,2 2-4-16,-1-4-2 0,1 5 2 15,-1 5 2-15,2 3-3 0,-1 9 0 16,3 4 3-16,-2 3-3 15,-1 9-51-15,2 5-5 0,1 4-54 16,1 1-67-16,0-5-256 0</inkml:trace>
  <inkml:trace contextRef="#ctx0" brushRef="#br0" timeOffset="146503.3796">10042 16724 604 0,'12'-39'0'16,"-5"0"255"-16,-3 3-150 0,-1 4-48 15,-2 6-10-15,1 4-5 16,-1 5-8-16,-2 3-8 0,1 3 5 16,0 4-7-16,-2 3-10 0,2 4-4 15,-3 7-2-15,-2 17-12 0,-3 15 2 16,-5 17 4-16,-3 11 0 0,-3 1-2 15,-1 0 0-15,-1-3 6 0,-4-6-9 16,4-4 6-16,0-6-2 16,4-10-1-16,3-7-9 0,4-5-2 15,3-10-21-15,2 3 2 0,2-10-9 16,1-3-27-16,2 0 12 0,0-6-25 15,0-1-39-15,0 0 79 0,0-8 39 16,2-2 0-16,2-5 23 16,0 0 21-16,3-4 16 0,1-4-16 15,4-2-16-15,2-6-11 0,0 2-2 16,2-3-11-16,1 1-3 0,-1 5 1 15,1 8 2-15,-2 5 10 0,3 8 5 16,-2 4 0-16,5-1 10 16,2 2-16-16,4 2-11 0,8 3-2 15,4 1 0-15,3 0 3 0,1-4-4 16,-2-1 1-16,-7-1 0 0,-2-1 0 15,-5-4 0-15,-7-2 34 0,-5 2-10 16,-6-2-4-16,-5 2-2 0,-4-6 19 16,0 3-10-16,-5-5-28 15,-3-1-9-15,-4 5 6 0,-4 4 0 16,-2 5-1-16,-3 2 4 0,-2 11-1 15,-2 6-1-15,-1 7 3 0,-2 4 0 16,1 3-3-16,5 3 5 0,3-4-2 16,6-6 0-16,4-3-14 15,7-5 3-15,2-5-2 0,2-1 11 16,5-6 1-16,3-2-2 0,6-4 2 15,-1 0-11-15,5-5-11 0,5-3 1 16,0-4-10-16,1-3-2 0,-1 0 17 16,-1 2 12-16,-2-6 3 15,0 1 3-15,-4-1 3 0,0-3 14 16,-1 5-3-16,-7 0-3 0,0 3-4 15,-4 7-2-15,-4 4 3 0,0 3-12 16,-1 9 6-16,-1 8 9 0,-1 6-4 16,-3 9-2-16,-2 1-1 15,0 3-9-15,2-2 8 0,2-2-6 16,2-6-11-16,4-8 12 0,3-7-2 15,4-4 3-15,0-2 0 0,5-5 4 16,2 0 2-16,2-7-3 0,2-2-2 16,0-7-2-16,1 2-11 15,1-9 6-15,-1-4-2 0,1-2 9 16,-2-5-2-16,3-3-3 0,-2-4 5 15,0-5 0-15,1-5 4 0,2-6 4 16,0-10-5-16,3-2-2 0,1 0 1 16,-5 7-1-16,-4 16-4 15,-6 18 4-15,-9 14 1 0,-3 10 14 16,-3 9 2-16,-4 15-16 0,-10 14 10 15,-7 18 8-15,-6 11-5 0,-2 5-9 16,-1-3 3-16,3-4-4 0,3-5-4 16,6-5 1-16,1-3-3 0,7-7 0 15,7-2-1-15,0-1 0 16,4-4-10-16,1-2 2 0,6-6-7 15,4-9 1-15,5-3 9 0,1-4 3 16,2-5-7-16,5-5-1 0,-1-6-6 16,3-12 4-16,0 1 4 15,-1-12-10-15,1-3-2 0,0-3 16 16,0-7 1-16,-2 4 2 0,-4-1 4 15,-4 0-1-15,-8 3-1 0,-5 8 0 16,-4 11 14-16,-5 9 9 0,-3 6 8 16,-3 4-24-16,0 9-5 15,-1 7 4-15,-2 4-1 0,0 5-3 16,0 4 13-16,-3 1-4 0,5 1 11 15,0 1 2-15,1-5-5 0,4-1-7 16,1-5 4-16,2 0-12 0,4-5-5 16,0 3 2-16,4-3-2 0,6-8-21 15,6 1 2-15,1-8-11 16,6-3-10-16,2 0 15 0,1-3-20 15,5-11-72-15,-2-6 10 0,-1-2-56 16,-1-9-70-16,-6 0-78 0</inkml:trace>
  <inkml:trace contextRef="#ctx0" brushRef="#br0" timeOffset="146674.3893">10742 16566 912 0,'4'-5'0'0,"17"-4"144"16,9-3-78-16,4-1-16 0,8-2-29 15,3 3-14-15,2 0-5 0,-1 1-3 16,-1 0-8-16,-6 3-65 0,-2 0-72 16,-4 3-99-16,-3 0-33 0</inkml:trace>
  <inkml:trace contextRef="#ctx0" brushRef="#br0" timeOffset="147524.438">8742 17674 863 0,'7'0'0'0,"10"-2"135"0,6-3-85 15,6-1-7-15,4 4-14 16,10 1 1-16,8 1-2 0,15-4 1 16,12-3-2-16,9-1 1 0,14-5 1 15,9 6-2-15,10-1 0 0,8-1-9 16,5-5-2-16,3 11 0 0,0-6-8 15,-1 6 2-15,-6 3-3 0,-10-6-6 16,-11 7 1-16,-14-1 1 16,-10 0-5-16,-11 2 3 0,-9 2-2 15,-10 2-29-15,-7 1 9 0,-11 3-9 16,-8-5-22-16,-9 0 10 0,-12-1-1 15,-7-1-23-15,-7-1 16 0,-14 1 13 16,-5-1-103-16,-5 0-102 16,-10-2-45-16</inkml:trace>
  <inkml:trace contextRef="#ctx0" brushRef="#br0" timeOffset="147868.4576">8896 17816 943 0,'53'0'0'0,"14"0"216"15,9-1-128-15,12-1-32 0,12 1-25 16,10 0-5-16,8-2-4 0,5 1-11 16,1-3-3-16,1 2 9 15,-2-2-3-15,0 0 3 0,-4 3-4 16,-5 2-8-16,-12 0-2 0,-10 2 2 15,-14 5-4-15,-15 1-2 0,-8 4 2 16,-14-3-2-16,-7-1-16 0,-8 2-18 16,-10-1-28-16,-5-1-42 15,-11 3 9-15,-8-1-23 0,-8 0-79 16,-8-6-144-16</inkml:trace>
  <inkml:trace contextRef="#ctx0" brushRef="#br0" timeOffset="157707.0204">6999 10028 801 0,'-11'-27'0'0,"2"1"158"0,0 0-122 16,0 1-26-16,-3-1-1 0,-2 1-7 16,-3 1-4-16,-2 0 3 0,-5 0-4 15,-3 0 1-15,-4 1 1 16,-1-3 2-16,-4 0-2 0,1-1 2 15,-2 0 9-15,1-2-2 0,3 2 43 16,-2-3-31-16,1 3-17 0,3-2 4 16,-4 2 4-16,1 1 5 0,-1-1 12 15,-3 2-3-15,-3 2-1 16,-3 1-10-16,-5 0 1 0,-1 2-3 15,-3 3-2-15,-1 1-10 0,1 1 0 16,-3-2 6-16,2 0-4 0,-1 0 2 16,1-2-3-16,0 3 0 0,-1 0-1 15,-1 4 0-15,2 0 5 0,0 4-7 16,-2 4 2-16,0 4 3 15,-3 0-6-15,1 3 6 0,1-1-1 16,0 0-4-16,3 0 3 0,-1 0 0 16,-1 2-2-16,1 0 1 0,-2 2 0 15,0 1 0-15,2 2 0 0,-3 0 3 16,2 2-3-16,0 4 0 15,-1 3 0-15,2 2 0 0,1 2-1 16,-1 2 2-16,2 2-2 0,2 0-1 16,0 2 2-16,2 1 0 0,0 2 1 15,2 1 0-15,2 1-2 0,-2 1 2 16,4 0 1-16,-1 2-2 15,0 3 0-15,2 2 17 0,-3 5-15 16,0 2 8-16,1 1-4 0,-1 5-2 16,3 3 0-16,-1-1-1 0,-1 2-3 15,1 0 0-15,1-1 3 0,-2 2-4 16,2 0 2-16,0 3 1 0,2 1-2 15,2 2 0-15,0-1 0 16,4 1 4-16,2-1 2 0,1 0-5 16,2 1-1-16,0 3 0 0,4 0 3 15,-2 2-4-15,3 3 2 0,-1 0 5 16,0 0-7-16,0 5 2 0,-3-3 16 15,3 4-10-15,-1 0 6 16,1-1-4-16,3-2-7 0,-1-1 6 16,3-1-4-16,0 1 4 0,2 0-4 15,3 0 4-15,0 2-3 0,0 3 2 16,4-2-3-16,1 1-4 0,0 0 0 15,1-1 6-15,-1-1-8 16,1 1 4-16,1-3 0 0,-1 0-3 16,3 0 2-16,-1 0 1 0,2 0-2 15,2 0 0-15,1 3 8 0,2-6-6 16,0 3 2-16,0-6-2 0,4-2-4 15,2-2 4-15,3 0 1 0,0-2-3 16,3 3 0-16,0-4 2 16,3-1-3-16,-1-3 2 0,6 0 1 15,1-2-2-15,1-2 0 0,3-2 6 16,1 2-8-16,2-4 4 0,2 2 4 15,1-4-6-15,1-1 0 0,2 0 2 16,-1-1-2-16,1-2 0 16,1 0 5-16,2-2-6 0,2-1 2 15,0 1 3-15,2-2-6 0,1-1 4 16,-1-4 3-16,2-2-6 0,0-1 2 15,2-3 2-15,1 0-4 0,0 0 2 16,-1-3 0-16,0 0-2 16,1-2 2-16,0 0 0 0,-3 0-2 15,0-1 2-15,0 0 3 0,-3 3-4 16,1-4 0-16,0 2 0 0,0 2 0 15,3-3 0-15,-2-2 4 16,-1-2-6-16,0 1 4 0,-1-2 0 16,1 0-4-16,1-1 4 0,-1-2-3 15,1 1-3-15,-3-3 8 0,1 2-1 16,0-1-5-16,-2 0 4 0,0 2 3 15,0 0-6-15,-1-1 2 16,1-2 0-16,-2-4-2 0,-1-2 2 16,3-3 3-16,-1 1-6 0,1-5 4 15,0 0 2-15,1 0-4 0,-2-2 0 16,0-1 5-16,-1-3-6 0,0-3 2 15,1 0 1-15,1-1-2 16,-2-2 0-16,-1-3 4 0,1 4-6 16,-1-8 4-16,0 2-1 0,0-1-2 15,0-1 0-15,0 2 2 0,1-3-2 16,-1-1 2-16,-1-1 1 0,3-1-3 15,-1-2 2-15,0 0 1 0,0 0-3 16,-1-2 0-16,-1 2 4 0,0-2-5 16,-3-1 4-16,1 2 7 15,2 0-12-15,-5 0 6 0,1 3 4 16,-2-3-7-16,2-1 0 0,1-1 6 15,0-4-6-15,1 1 0 0,-2-1 5 16,-1 0-7-16,1 2 4 16,-5 2-2-16,1-1 0 0,-1 1 0 15,-1-1 0-15,1 0 0 0,1-3 0 16,-1 1 3-16,0-3-3 0,-2 0 0 15,0 0 1-15,-1 3-2 0,0 2 2 16,-1-3-2-16,0 1 3 16,0-5 6-16,1-1 1 0,0 1-1 15,1-3 1-15,0 0-4 0,3-1-6 16,-1-4 2-16,4-1 5 0,-1 0-6 15,0 0 0-15,2-4 2 0,0-1-2 16,-1 1 0-16,1 1 1 0,-3 1-1 16,-1 1 0-16,1 0 3 0,-3-3-3 15,4 2 0-15,0-4 9 16,0-2-9-16,2-1 0 0,-2-1 8 15,1-1-7-15,0-2 2 0,-1 3-2 16,-1-1-2-16,1 0 2 0,-1 1 1 16,0 1-2-16,0-1 0 0,1 4-1 15,-3-2 1-15,3 0 0 16,-3 1 1-16,0 0-1 0,1 1 0 15,-2 0 4-15,2-2-6 0,-2 1 4 16,0-3-1-16,2 1-2 0,-2-1 2 16,1-1-1-16,-2 1 0 0,-2-1 0 15,-3 2 1-15,-1 0-2 16,-4 2 2-16,1-1 0 0,-1 2-2 15,-2 1 2-15,-1 1 1 0,-2-3 1 16,2 0 4-16,-1-4-5 0,1 0-3 16,-4-1 2-16,0 0 3 0,-3 0-6 15,0-1 3-15,-2 0 1 16,-1 2-4-16,0 3 4 0,-7-2 1 15,-2 2-3-15,-1 2 0 0,-2-1 6 16,-3 4-6-16,-1-2 0 0,0-3 5 16,0 1-6-16,-3-4 2 0,1-1 1 15,0-3-3-15,-5-1 0 16,-1-2 1-16,-2 2 0 0,-4 3 1 15,-1 2 0-15,-1 3-1 0,-3 2 0 16,2 1 8-16,-2 1-9 0,2 1 2 16,2-1 5-16,-1 3-7 0,0-2 2 15,0 0-2-15,0 2 1 16,-3 1 0-16,-2 5 1 0,-2 4-7 15,-2 4 10-15,-3 4-7 0,-2 8-10 16,-2 5 3-16,-4 6-7 0,-8 8-22 16,-3 1-4-16,-6 12-8 0,-4 6-29 15,-4 8-17-15,-1 9-31 16,-6 5-92-16,-1 3-95 0,-5-11-352 15</inkml:trace>
  <inkml:trace contextRef="#ctx0" brushRef="#br0" timeOffset="159118.1011">3914 15239 974 0,'-2'2'0'0,"2"0"102"0,-2-1-40 16,1 0-18-16,-1 1-17 0,0 5-18 15,-3 9-10-15,-4 10 2 0,-2 15 4 16,-5 11 0-16,-2 16-3 0,-3 12-4 15,-3 13 4-15,-3 8 3 16,-4 4-2-16,0-4 0 0,3-5 0 16,3-10 1-16,2-14-2 0,3-12 3 15,3-8-3-15,4-7 7 0,1-3 1 16,5-8-6-16,0 1 0 0,1-8-5 15,1-2-2-15,3-4 6 16,1-4-2-16,1-1-12 0,0-3-5 16,0-5-4-16,-1-4-6 0,1-1 13 15,-1-3 7-15,-1 0-1 0,-3-7 14 16,-1-6-14-16,-2-4-32 0,-1-4 32 15,1-3 0-15,2-7-4 16,0-1 13-16,1-7-4 0,2 0-6 16,0-2 12-16,3-5-3 0,0 0-2 15,1-1 2-15,2 2 3 0,-2 5 4 16,-1 5 6-16,0 5-6 0,0 5-4 15,-4 8 12-15,1 2-4 0,-2 8-5 16,2 4 12-16,0 3-14 16,3 5-8-16,-3 14 6 0,-1 11-3 15,0 11-4-15,1 7 8 0,3 6-1 16,0 1 0-16,0 6 3 0,1-3-3 15,2-2-1-15,-2-5 4 0,-1-5-1 16,2-8-5-16,-2-8 0 16,4-9 15-16,-1-9-2 0,2-3 6 15,1-4-6-15,1-5 1 0,6 0 14 16,1-12-11-16,8-5 7 0,1-12-4 15,6-5-8-15,2-7-11 0,1-2 7 16,-1-3-6-16,-1 1-4 16,0 1 0-16,-2 1 1 0,2 2-43 15,-2 3 6-15,0 7-19 0,-4 6-28 16,0 6 18-16,-4 5-23 0,-2 2-83 15,-5 4-110-15</inkml:trace>
  <inkml:trace contextRef="#ctx0" brushRef="#br0" timeOffset="160284.1678">2891 16923 685 0,'-3'-17'0'0,"-3"6"204"0,1 0-128 15,-1 10-17-15,1 1-8 0,-1 0-6 16,1 3-18-16,-3 9-13 15,2 10-5-15,-2 14 12 0,0 10 3 16,-2 8 3-16,-1 9 12 0,-4 4-17 16,-1 5-20-16,-3 15 7 0,1 5-7 15,-2 3-4-15,1-1 4 0,5-16 1 16,1-13-3-16,2-16-14 15,4-20 12-15,4-15 1 0,1-11 2 16,2-3 5-16,0-3 12 0,0-17 8 16,3-16-13-16,3-17-12 0,1-10 4 15,2-7-3-15,-2-8-3 0,-1 1 2 16,0 1 1-16,-1 4-3 15,2 0 2-15,0 6-2 0,2-4-3 16,-2 1 8-16,2-4-4 0,2-3 0 16,2-10-1-16,5-4 1 0,6-4 0 15,0 7-6-15,6 15 5 0,1 13-6 16,-3 16 11-16,-3 13-7 0,-1 13 2 15,-4 10 2-15,-2 5-2 16,0 6-3-16,-1 9 8 0,0 8-2 16,-2 4-3-16,0 8 2 0,-8 2-2 15,-5 5-2-15,-4 9 6 0,-11 6-4 16,-5 7-2-16,-9 4 6 0,-1-1-6 15,-6-6 2-15,0-6 2 16,-2-5 2-16,2-6-5 0,2-6 2 16,6-9 2-16,4-4-4 0,6-5-3 15,1-6-33-15,5-3-34 0,4-1 4 16,3-3-44-16,2-5-142 0,1 0-123 15</inkml:trace>
  <inkml:trace contextRef="#ctx0" brushRef="#br0" timeOffset="162057.2692">3442 17039 727 0,'0'-18'0'16,"-6"4"194"-16,-4-1-137 0,-3 6-23 16,-2-1-12-16,-4 5 4 0,-3 2 4 15,-3 3-7-15,-2 5 7 0,-4 7 11 16,2 5-7-16,-2 6-10 0,0 8 4 15,3 7-8-15,2 6-15 16,2 4 3-16,4 6-8 0,3-4 0 16,7 3 0-16,4-8 5 0,4-3-7 15,5-5 1-15,7-15-10 0,4-6-5 16,7-12 4-16,2-7 4 0,2-6-4 15,2-14 5-15,2-12-7 0,1-7-12 16,1-2 3-16,2 6-12 16,-4 3-13-16,0 2 25 0,-4-3 14 15,-3-3 7-15,-4 4 4 0,-3 1 9 16,-3 0 4-16,-3 8 10 0,-3 2-4 15,-2 7-2-15,-2 5 5 0,-2 8-2 16,0 2-7-16,1 2-1 16,1 1-6-16,-2 9-15 0,1 7 13 15,2 7-4-15,-1 2-4 0,0 1 4 16,0-2 1-16,0-2-4 0,2-3 2 15,1-5 0-15,-1-3-2 0,2-4-3 16,0-4 1-16,1-4-11 16,3 0 16-16,2-7-4 0,3-4-3 15,2-4-3-15,0-3-9 0,2-5-2 16,-1-2 14-16,-2 1 2 0,-1-4 1 15,0 1 3-15,-2-2-1 0,-2-3 0 16,-2 2-2-16,0 1 2 0,-3 2 0 16,0 5-1-16,-2 5 1 15,-1 6 0-15,-1 4 0 0,-2 7-1 16,1 3-14-16,0 14-25 0,2 10 34 15,0 9 2-15,4 3 8 0,0 0-4 16,1-4 0-16,2-1 8 0,3-10-7 16,0 0-2-16,0-5 2 15,-1-7 6-15,-2 1-9 0,0-9 4 16,0-3 3-16,1-1-7 0,0 0 4 15,0-8-1-15,2-2-12 0,-3-7-3 16,2-2-25-16,0-5-15 0,3-5-27 16,0-3-14-16,1-9 27 15,0 0 45-15,1-8 19 0,-2-8 0 16,2-6 8-16,-1-8 11 0,-1-1 15 15,0-1 31-15,-4 6-4 0,-1 4 5 16,-3 6-14-16,-2 7-14 0,-4 9-4 16,-1 14 2-16,0 8-3 15,0 12 0-15,-1 7-1 0,-4 11-18 16,-1 18-18-16,-4 18 14 0,-2 14-4 15,0 9-4-15,3 5 4 0,1 5 5 16,4 2-10-16,0-5 6 0,1-4 4 16,3-17-8-16,0-9 2 15,0-11 5-15,3-7-9 0,0-4-1 16,-1-5 3-16,2-9-34 0,-1-3 23 15,1-5 2-15,2-5 0 0,2-7 13 16,5-10-6-16,1-5-41 0,5-7 30 16,0-1-4-16,1-6-4 15,2-6 25-15,-2-2-3 0,0-5 0 16,0-4 0-16,-1-1 6 0,-2-1-6 15,-1 2 0-15,-3 10 16 0,-5 8-2 16,-4 13 5-16,-1 12 5 0,-1 7 9 16,-2 5-8-16,0 8-22 15,-5 9-6-15,-3 12 2 0,-4 9 3 16,-3 3-4-16,2 8 4 0,0-3 1 15,0 2-4-15,2 1 2 0,1-3 0 16,1-4-1-16,-1 0 0 0,3-2 7 16,5-5-9-16,2 1 4 0,1-7 1 15,5-7-5-15,4-2-8 16,2-11-1-16,6-7-12 0,2-7 20 15,7-13 1-15,0-2-10 0,3-6 6 16,-1-2-15-16,-1-4-4 0,-2-3 26 16,-3-1-2-16,-5-3-3 0,-2 2 8 15,-2-1 8-15,-4-5 5 16,-3 2-8-16,0-1-5 0,-6 1-6 15,0 8 0-15,-1 6 3 0,-2 6-2 16,-2 9 2-16,-1 6 41 0,-1 4-31 16,-2 5 7-16,-3 13-8 0,-1 11-12 15,-3 10 4-15,1 13 14 0,0 5-10 16,-1 3 2-16,5-4-4 15,3-8-5-15,3-3 2 0,3-10 6 16,1-3-11-16,4-6 8 0,8-7-2 16,3-6-2-16,8-7-6 0,8-4 6 15,6-7 0-15,9-6-8 0,0-7 8 16,3-5-17-16,-3 0 19 15,-2-4-1-15,-2 0-2 0,-5 2 2 16,-5-2-1-16,-4-2 0 0,-5-1 0 16,-5-5 0-16,-3-1 0 0,-6 2-1 15,-2 7 0-15,-4 5-1 16,-3 8 3-16,-6 8-2 0,-5 5-3 15,-6 8 4-15,-4 12 0 0,-6 9-8 16,-3 11 14-16,1 4-4 0,0 6-3 16,3 1 2-16,3-4-1 0,5-4 2 15,2-2-2-15,7-7 0 0,5-8-8 16,4-6-6-16,5-7 6 0,5-5-3 15,4-5 11-15,3 0 0 16,0-13-4-16,7-6 4 0,2-10 12 16,2-6-15-16,4-8 6 0,-1-4 1 15,0-12-4-15,-3-1 0 0,-4-4 1 16,-3-7-1-16,-1 0 0 0,-2-1 22 15,-3-2-23-15,-1 0 2 16,-2 3 9-16,-2 2-5 0,-3 11 8 16,-4 6-1-16,-2 12-3 0,-1 12 17 15,0 12-6-15,-2 11 1 0,-2 6 7 16,-1 20-25-16,-5 17-6 15,-3 18 1-15,-1 13 4 0,4 6-4 16,2 2 4-16,1 4 3 0,5-5-6 16,2-3-51-16,2-8-8 0,7-10-70 15,4-9-27-15,0-14-135 0</inkml:trace>
  <inkml:trace contextRef="#ctx0" brushRef="#br0" timeOffset="162501.2946">5584 16233 767 0,'0'-10'0'16,"0"5"321"-16,0 3-222 0,0 1-6 16,-1 1-34-16,-2 0-26 0,-4 1-22 15,-4 6-7-15,-4 5-3 0,-4 3-1 16,1 4 0-16,1 1 0 0,4-1-13 15,6 0 7-15,2 1-1 16,5 1-6-16,9 5 11 0,6 0-2 16,7 3 5-16,5 1 1 0,-2 0 0 15,3 1-4-15,-7-2 4 0,-4 2 3 16,-7-2-10-16,-7 3 10 0,-3-3-3 15,-10 0-3-15,-8 2 2 16,-9-2 2-16,-6-4-3 0,-5-2 0 16,-3-3-2-16,2-5-2 0,5-1-11 15,7-7-6-15,9-2-21 0,3-5 0 16,6 0 0-16,6-5-6 0,3-9-3 15,13-4-10-15,8-10-63 16,6-7-46-16,6-9-35 0,2-12-142 16</inkml:trace>
  <inkml:trace contextRef="#ctx0" brushRef="#br0" timeOffset="163628.3591">5745 16133 515 0,'18'-56'0'0,"-2"1"186"0,-1 2-127 16,-2 2-25-16,-2 7-2 16,-3 7 16-16,-1 9-2 0,-4 10-11 15,0 9 1-15,-3 4-3 0,0 5-9 16,0 11-17-16,0 14 5 0,0 15 13 15,0 13 3-15,0 7 1 0,0 5-9 16,2 6-12-16,0 4 6 16,-1 2-6-16,-1-1-8 0,0-2 0 15,-5-10 10-15,3-12-13 0,-1-11-1 16,2-12 3-16,0-14-11 0,1-5 18 15,0-5-7-15,0-5-3 0,0 0 8 16,0-5-1-16,0-6-4 16,2 2 2-16,-1-3 5 0,-1-5-6 15,0-2-8-15,1-4-9 0,2-1-10 16,2-3 11-16,5-3-21 0,2-1-13 15,4 2 19-15,2 4 17 0,2 3 7 16,2 4 13-16,4 2-8 0,0-2 4 16,1 0 16-16,4 1-14 15,-3-4-8-15,1 1 8 0,0 2 2 16,-7-1-5-16,1 3 14 0,-4 1-5 15,-3 2-2-15,-4 2 5 0,-5 4-1 16,-4 2 14-16,-3 3 15 0,-4 1-13 16,-4 1-21-16,-5 3 0 15,-5 9-8-15,-2 10 2 0,-2 8 3 16,-1 8-1-16,0 5-6 0,-1 6 6 15,2 1 2-15,4-3-6 0,3-2 2 16,5-8 1-16,5-8-3 0,4-5 1 16,1-7-6-16,4-3-3 15,1-5 5-15,5-2-11 0,-1-5-8 16,5-2 13-16,6-9-9 0,1-7-18 15,6-5 13-15,1-4 4 0,1-4-14 16,3-2 28-16,-3-2 5 0,1-2-6 16,-3 0 11-16,-3 0 0 15,-3-1 10-15,-6 6 3 0,-2 6-4 16,-5 8 3-16,-4 8 10 0,-3 6-3 15,1 2-12-15,-2 8-3 0,0 10-7 16,-2 10 0-16,1 5 4 0,1 2-2 16,0-3-3-16,0-5 0 15,6-6 5-15,0-6-7 0,2-5 4 16,2-3 0-16,-2-4-3 0,2-1 2 15,-5-2 11-15,0-3-10 0,1-4 9 16,0-5-1-16,-1-6-4 0,3-2-4 16,-2-7-2-16,3-2 0 15,-1-5-28-15,2-3 12 0,1-7-2 16,0-4 14-16,2-4 2 0,-2 0 0 15,-1-3 2-15,0 0 0 0,-3-1 15 16,0 2 3-16,-4 5-6 0,0 5-6 16,-3 7 6-16,0 11-7 0,0 10 1 15,-1 9 10-15,0 7-8 16,-1 5-13-16,-2 19 1 0,-2 12 0 15,0 13-2-15,0 8 12 0,2 5-7 16,2 3-9-16,1 1 15 0,1-1-4 16,4-3-2-16,2-5 2 0,3-6-2 15,-1-6-15-15,1-11 13 16,-1-7-8-16,1-5-9 0,-1-6 12 15,0-4-3-15,1-7 2 0,1-4 8 16,3-2 1-16,2-11 0 0,1-3 0 16,1-7-3-16,-2-3-12 0,1-2 5 15,-3-3 4-15,-3-2-9 16,-1-5-5-16,-1 0-9 0,-4-4 0 15,-1 0 20-15,-2 5 5 0,-1 6-5 16,0 9 18-16,-1 11 2 0,-2 6 4 16,-2 6 7-16,-1 13-21 0,-3 11-2 15,0 12 2-15,0 10 2 0,-1 4-5 16,2 1 4-16,2-7 12 15,3-5-15-15,3-7 2 0,3-7 9 16,4-6-12-16,4-8 4 0,3-1 2 16,1-10-11-16,5 0 8 0,0-3-2 15,3-9-56-15,5-4-31 0,-3-8-113 16,3-5-218-16</inkml:trace>
  <inkml:trace contextRef="#ctx0" brushRef="#br0" timeOffset="163818.3699">6593 15862 683 0,'23'-23'0'0,"9"-3"206"15,8-4-125-15,7-2-42 0,8-2-5 16,-3 0-9-16,-1 1-17 0,-8 3-16 15,-9 4-140-15,-10-3-157 16</inkml:trace>
  <inkml:trace contextRef="#ctx0" brushRef="#br0" timeOffset="164001.3804">5462 16017 824 0,'1'0'0'0,"7"0"114"0,5-1-122 16,4-2-32-16,4 2-55 0,1-1-91 15,0-2-115-15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100.44995" units="1/cm"/>
          <inkml:channelProperty channel="Y" name="resolution" value="1936.1261" units="1/cm"/>
          <inkml:channelProperty channel="F" name="resolution" value="5.68611" units="1/cm"/>
          <inkml:channelProperty channel="T" name="resolution" value="1" units="1/dev"/>
        </inkml:channelProperties>
      </inkml:inkSource>
      <inkml:timestamp xml:id="ts0" timeString="2017-09-22T10:01:25.7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16376 9692 689 0,'0'-31'0'0,"0"3"167"16,0-1-109-16,0-1-32 0,0 2-9 16,-3-3-11-16,-4 2-4 0,-2-2-1 15,-2 2 2-15,-2 0-4 0,-1 0-1 16,-3 0 4-16,1 0 2 0,-3-2-4 15,-1 1-1-15,0-1 2 0,0 2-1 16,1-3 0-16,2 1 23 16,-3 2-8-16,0 0 5 0,-2 0-4 15,-5 1-3-15,-3 2 8 0,-4 1-9 16,-5 0 0-16,-2 0 5 0,-1 3-10 15,-6 1-1-15,3 1 0 0,-1 1-3 16,2 1-6-16,0-2 6 16,-1 2 0-16,2-1-4 0,0 5 2 15,2 1 3-15,-1 0-4 0,-1 7 0 16,0-1 10-16,-2 2-8 0,2 5 11 15,-2-2-4-15,0 2-1 0,1 0 7 16,0 2-8-16,2 4-5 16,1 4 5-16,-3 3-5 0,-1-1-3 15,1 5 2-15,-2 2 3 0,0 3-4 16,-1 6 0-16,2 1 3 0,2 2-5 15,0 2 4-15,2-1 1 0,1-1-3 16,-1 3 0-16,1 1 11 16,-2 0-7-16,3 4 10 0,-1 0-5 15,1 2-3-15,1 5 4 0,2-1-4 16,3 2-3-16,0 1 5 0,6 0-4 15,1 2-2-15,0 0 0 0,2 1-1 16,-1 3 0-16,2 0-1 16,-2 2 0-16,1 4 1 0,-2 0-1 15,0 1 2-15,-1 0-2 0,2-1 0 16,1-1 19-16,3 0-12 0,1 0 8 15,2 1-7-15,3-2-3 0,0 0 3 16,2 1-5-16,-1-1-3 16,0 0 0-16,1 4 7 0,-2-1-7 15,1 0 0-15,0 1 8 0,2 2-8 16,0 3 0-16,-2-1 11 0,3 0-7 15,-2 0 2-15,2-2-2 0,2 2 0 16,-2-4 2-16,4 1 3 0,0 0-6 16,3-1 6-16,-1-1-5 15,3 2-2-15,-3-3 9 0,0 1-4 16,2 2-4-16,-2-1 5 0,2 1-3 15,0 2 0-15,0 0 2 0,2 0-3 16,1 2-2-16,0-1 4 0,2-2-6 16,4 0 0-16,1 1 0 15,1-3 5-15,1 0-6 0,-1 0 2 16,1-3 3-16,-1 1-5 0,-4-2 2 15,3 3 1-15,-1 1-3 0,1 1 1 16,0 2 0-16,-1-2 0 0,-2 1 0 16,2-2 6-16,2-1-7 15,1 0 2-15,1-1 8 0,2 0-8 16,-2-1 3-16,2 1 1 0,1-4-7 15,0-1 4-15,0 0 5 0,0-3-3 16,1-1 9-16,0-2-6 0,1 2-4 16,2 1 6-16,1-1-2 0,0 1-4 15,0-3 3-15,1 0-2 16,1-3-8-16,1-3 8 0,-1 1-3 15,1-1-1-15,2-1 0 0,0-2 4 16,1-3-4-16,0 0 0 0,0-1 4 16,0-2-5-16,1 3 2 0,-1-1 7 15,2 0-7-15,1 2 7 16,1-4-7-16,1 4 2 0,1-6 2 15,3-1 0-15,1-2-8 0,-1-2 6 16,2-1 2-16,0 1-7 0,1-2 4 16,1-1 3-16,1-3-9 0,0 2 8 15,-1-2-2-15,0 1-2 16,0-3 0-16,-1 0 1 0,0-2-4 15,0-1 6-15,1-1 0 0,1-1-5 16,1-1 4-16,2-1 0 0,0 0-3 16,1-3 2-16,-1 2 0 0,1-2-2 15,-2-1 2-15,-2 0 0 0,2-1-2 16,-1 0 2-16,0-2 1 15,2-1-3-15,1 0 2 0,0 0 1 16,2-4-3-16,-2 0 2 0,0 0-1 16,-1-2 0-16,-1-2 0 0,-3-3 2 15,-1 1-3-15,-1-2 2 0,-1 1 2 16,0-1-5-16,0-1 2 15,-3-3 2-15,1 0-3 0,-1-3 2 16,1 1 6-16,0-3-1 0,1 0 1 16,-3 0-5-16,2-2-1 0,-1 1 2 15,1-3-2-15,-2 1-1 0,4-3 0 16,-3-2 2-16,0 1-3 15,-3-2 2-15,0 1 2 0,-1-3-6 16,-1 0 6-16,-1 2-1 0,0-3-1 16,3-1 3-16,-1 0-1 0,-1-2-6 15,2-4 6-15,1 2-2 0,-3-2-1 16,2 0 0-16,0-1 2 15,0-2-3-15,-1 0 2 0,1 0 7 16,-1-2-3-16,2-1 10 0,0-3-9 16,0 0 0-16,-3 0 2 0,1 0-2 15,-1 1-3-15,-2 0 6 0,0-1-4 16,-5-1-4-16,1-2 5 15,-3 2-3-15,0-2-4 0,1-1 2 16,-4 0 5-16,2-2-7 0,-1-2 2 16,2-2 1-16,0-1-4 0,-1 0 4 15,0-1 4-15,-2-2-6 0,0-1 0 16,-2 2 7-16,-3-1-9 15,-1 1 4-15,-1 0 5 0,-3 0-7 16,0-2 0-16,-2 1 11 0,0 2-13 16,-3 0 4-16,1 2 7 0,0 0-8 15,-1-3 3-15,-2 0-3 0,0 0-2 16,1-2 2-16,-2 1 3 0,1 1-5 15,-1-2 2-15,0 2 0 16,0 0-2-16,-3 0 2 0,0 1 3 16,0-2-6-16,-3 2 4 0,2-1-1 15,-2 3-1-15,2-1 0 0,0 1 1 16,0 1-1-16,0 1 0 15,1-3 1-15,0 0-2 0,1 1 1 16,0 0 1-16,-1-1-2 0,0 2 2 16,1-1 1-16,0 4-3 0,0 0 2 15,-1-2 5-15,-1 1-8 0,0 0 4 16,-1-1 2-16,2 3-5 15,-1-1 2-15,-3-1 3 0,1-1-5 16,0 1 2-16,-3 0 9 0,1 1-12 16,-2 2 4-16,-2-1 10 0,-2 2-10 15,-1-1 9-15,2-2-4 0,-2 2-4 16,2-1 6-16,-2-1-5 0,1 3-6 15,0-2 4-15,-1 1 3 0,1 0-5 16,0 0 0-16,-3-2 4 16,2 1-7-16,-2 2 6 0,-1 0-3 15,-2 3-3-15,0-2 6 0,-4 5-1 16,-2 1-2-16,0 1-1 0,-3 5 0 15,0 1-2-15,-1 0 4 16,-3 1 1-16,2-2-4 0,-4 1-1 16,2-1-1-16,-1 1-4 0,0 0 6 15,1 1-4-15,0 0-7 0,0 2 9 16,1 4-13-16,0 2-25 0,2 5-7 15,-1 3-35-15,-2 6-50 16,-1 7-22-16,-10-1-85 0,-3-6-307 16</inkml:trace>
  <inkml:trace contextRef="#ctx0" brushRef="#br0" timeOffset="8659.4953">5291 5404 773 0,'-10'-21'0'15,"-1"1"196"-15,-2-3-134 0,-2 0-16 16,-5-1-20-16,-1 2-7 0,0 1-9 15,-3-4-4-15,-3 1-4 16,-1 0-2-16,-2-7 0 0,1 2 6 16,-1-2-10-16,0-4 8 0,-1 1-3 15,-2-2-2-15,-1 0 2 0,-2 0 1 16,1-2-3-16,-3 0 2 0,0 0 1 15,-3 1 1-15,-4 1 14 16,-2 2 2-16,-1 5-12 0,-5 0 7 16,-1 2-1-16,3 3 2 0,-4-2 18 15,2 6-25-15,-2-1-5 0,-3 2 4 16,0 1 1-16,-1 4 3 0,2 2-8 15,-2 5 2-15,0 6-2 16,-2 1 2-16,-2 1-4 0,3 8 3 16,-2 1 13-16,3 0-9 0,1 2-4 15,-2 0 8-15,3 0 5 0,1 2-5 16,5 1 3-16,0 4-4 0,5 0-3 15,1 3 0-15,1 1-1 0,-1 4-8 16,1 3 2-16,-1 5 6 16,-1 3-7-16,-2 5 0 0,0 1 4 15,0 4-6-15,-1 3 4 0,2 2 0 16,1 1-4-16,0-1 4 0,2 2-1 15,0 0-2-15,3-1 2 0,4-1 0 16,2 1-1-16,3 1 10 16,3 3-1-16,4 5 4 0,0-2 5 15,3 3-6-15,2 3-1 0,4 0-2 16,1 6 5-16,0-1-8 0,3-1 4 15,-4 3-3-15,4-2-6 0,1 2 2 16,1 1-1-16,3 2-4 16,2-2 4-16,3-1 0 0,2-2-3 15,0 0 2-15,4-4 0 0,4-3-1 16,2 0 0-16,5 0 2 0,0 1-3 15,6 1 2-15,2-1 1 0,3-3-3 16,6 0 2-16,1-4 1 0,5 0-2 16,4-2 0-16,0-5 5 15,1 0-3-15,3-6 3 0,0-1-1 16,1-2-2-16,4 0 5 0,-2-3-3 15,5-3-4-15,-2-5 0 0,2-5 5 16,2-3-6-16,0-4 2 0,4-3 3 16,0-6-5-16,3 0 2 15,2-7 4-15,-1-3-10 0,1-1 7 16,-4 0 0-16,0-3-3 0,-2-4 2 15,-3-5 1-15,-1-2-3 0,0-6 2 16,0-4 11-16,-3 2-12 0,2-8 0 16,-2-2 11-16,1-1-13 15,-2-5 4-15,-2 2 1 0,-2 0-5 16,-2 0 4-16,-4-1 1 0,1-1-5 15,-1-2 4-15,-4 1 3 0,0-2-5 16,0-1 0-16,-3-3 7 0,3-1-8 16,-3 1 2-16,2-3 4 0,-1-2-5 15,1-1 0-15,-2-3 1 16,-1 0-1-16,0-2 0 0,-5-2 3 15,0 0-5-15,-5 2 4 0,-1-3-1 16,-1-2-2-16,-4 2 1 0,0-6 5 16,0 0 1-16,-1-1 1 0,0-2-4 15,0-1-2-15,0 0 1 16,-2 0-2-16,0 3 0 0,-2 0 0 15,-4 5 4-15,-1 6-5 0,-4 3 2 16,-3 3 25-16,0 3-12 0,-5-1-1 16,-1 1-3-16,-1 1-1 0,0-5-1 15,-1 1-6-15,-1-2-2 16,0-2 0-16,-1 0 6 0,-2 0-7 15,-1-5 1-15,1 5 2 0,-4-1-4 16,-4 3 4-16,1 3-3 0,-4 4-12 16,-1 0 2-16,-1 4 0 0,2 1-11 15,1 3-2-15,2 4 5 16,0 3-6-16,2 2-15 0,1 5-2 15,-1 5-18-15,0 6-1 0,3 9-52 16,0 5-95-16,-6 9-73 0,-3 2-292 16</inkml:trace>
  <inkml:trace contextRef="#ctx0" brushRef="#br0" timeOffset="11598.6634">22260 5366 817 0,'-14'-40'0'16,"1"9"99"-16,-2 3-45 0,-3-5-38 15,-3 2-5-15,-4 0 14 16,-2 0 5-16,-5 1-3 0,-2 1 2 16,-4 2-4-16,-3 1-5 0,-3 1 7 15,-3 2 3-15,-4 1-3 0,0-1-6 16,-3 3 4-16,1 5-9 0,-3 1-3 15,0 2-5-15,-1 4 0 0,0 3-8 16,0 0 0-16,-2 5 7 16,-1 0-7-16,-4 0 0 0,-1 1 4 15,0 5-6-15,-1 1 4 0,0 4 4 16,1 5-3-16,-1-1 2 0,2 6-1 15,2 2-5-15,-1 4 2 0,4 5 2 16,5 2-3-16,2 2 0 16,5 4 2-16,3 1-3 0,-1 1 2 15,4 6 6-15,3 5-5 0,0 0 7 16,4 3-3-16,2-1 4 0,1-1 2 15,4 2-1-15,5 2-2 0,0 0 1 16,6 1-3-16,3-1-5 16,2 1 6-16,4-1-5 0,2-2 4 15,2-1-2-15,1-1-1 0,0 3-1 16,3-1 4-16,-1-2-3 0,3 1 1 15,3 3 1-15,-1-2-3 0,3 0-4 16,2 2 2-16,3-3 4 0,3 1-8 16,2-3 6-16,5 0 0 15,2-2-4-15,3-1 2 0,3-1 3 16,5 0-6-16,1-1 4 0,4-1 1 15,1-1-5-15,1 0 4 0,2-3 2 16,-3 0-6-16,2 1 4 0,2 2 0 16,3-3-3-16,2 3 2 15,3-2 6-15,1-3-3 0,3 0 4 16,3-2-3-16,0 2-1 0,4-2 5 15,0-1 0-15,4-1-8 0,1-1 9 16,2-5-4-16,1-2 1 0,1-2 4 16,1-5-3-16,1-4-8 15,2-1 0-15,-2-3 13 0,3-3-12 16,-5-3 8-16,0 2-1 0,-1-5-2 15,-1-1 5-15,0-1-2 0,0-3-6 16,0 0 4-16,-2-4-3 0,2-4-5 16,-3-5 2-16,1-3 3 15,-2-1-5-15,-2-6 2 0,0-3 3 16,-2-3-5-16,-2 0 2 0,-4-5 3 15,-4-2-5-15,-3-2 2 0,-5-7 19 16,1 2-14-16,-5-3 4 0,0-5-7 16,-3-3-3-16,0-3 0 15,-2-6 3-15,0-2-3 0,-4-3 0 16,-2-3 4-16,-4-5-6 0,-5 0 3 15,-2-2-1-15,-7 0 0 0,-4 2 0 16,-3-2 2-16,-6-3-4 0,0 2 4 16,-6-1 0-16,-3 2-3 15,-4 0 2-15,1 0 9 0,-5-2-11 16,-4-2 2-16,-4 0 0 0,-5-3-1 15,-5 0 0-15,-6 3 2 0,-4 3-2 16,-8-1 0-16,-5 2 2 0,-6 3-2 16,-7 3 0-16,-4 6 2 15,-7 1-4-15,-5 2 2 0,-1 7 4 16,-3 1-8-16,1 4 4 0,-4 3 0 15,-3 0-84-15,-3 5 12 0,-7 3-13 16,-7 4-36-16,-5 7-8 0,-5 7-45 16,-4 1-214-16</inkml:trace>
  <inkml:trace contextRef="#ctx0" brushRef="#br0" timeOffset="21037.2033">5484 4078 707 0,'3'-19'0'16,"4"2"94"-16,-2 5-21 0,-3 0-6 15,-2 2-28-15,0 5-1 0,0 2 0 16,0 2-16-16,-2 1-14 16,2 0-3-16,-3 2-9 0,-7 13-1 15,-3 6 8-15,-4 5 0 0,-3 6-3 16,0 3 0-16,-2 1 0 0,0 0 6 15,0 0-5-15,0-3 5 0,1-1-8 16,4-5 2-16,-1-9 0 16,7 0 10-16,4-10-13 0,5-3 6 15,2-1-4-15,0-4-12 0,0 0 0 16,1 0 10-16,5-7 5 0,7-5 17 15,7-6 6-15,5-11-12 0,0-4-9 16,0 2-2-16,-1-6 1 16,-1-2 2-16,1-1-2 0,-1-4 1 15,1-1 9-15,0 0-3 0,-1-1-2 16,1 2 2-16,-3 6-1 0,-3 6 2 15,-3 9 8-15,-3 5-2 0,-4 5 5 16,-3 4-5-16,-2 5-9 0,-2 2-3 16,-1 2 0-16,0 0-4 15,0 0-2-15,0 0-3 0,1 9 2 16,0 1 1-16,0 6 1 0,-1 9 0 15,0 4-3-15,-3 7 5 0,1 10 0 16,0 7-4-16,2 6 4 0,-3 6 2 16,3 5-4-16,0 1 0 15,0-4 10-15,3-4-11 0,1-5 2 16,2-2 6-16,2-3-8 0,-1-4 2 15,3-1 4-15,0-2-7 0,-1-6 4 16,0-3 0-16,0-5-3 0,-1-6 1 16,-2-7-1-16,-2-4-1 15,-4-5 4-15,1-4 2 0,-1-2-5 16,-1 0-1-16,-6-1 1 0,-3 2-2 15,-7 0 6-15,-3 2 7 0,-2-3-8 16,-3 0 0-16,0 2-2 0,0-1 0 16,2 1 3-16,2 1-5 0,5-3 1 15,3-2 2-15,3-1 5 16,5-1-5-16,0 0 4 0,4 0-2 15,1 0-4-15,0-2 2 0,0 2-2 16,0 0-1-16,0 0 1 0,1 1-5 16,2 0-6-16,3 0 11 0,3 0 1 15,6-1 0-15,7 0 0 16,4-5 11-16,6-2-1 0,2-1 3 15,1 2-6-15,2 0-7 0,-2 1 0 16,2 4 7-16,-5 0-8 0,0 1 2 16,-2 0 1-16,-4-2-3 0,0-1 2 15,-6 1 1-15,-5-1-3 16,-6 0 2-16,-6 3-2 0,-3 0-55 15,0-3 1-15,-11 3 1 0,-6 0-87 16,-8 2-19-16,-3 5-20 0,1-4-2 16,2-1-52-16</inkml:trace>
  <inkml:trace contextRef="#ctx0" brushRef="#br0" timeOffset="23231.3288">20799 3856 589 0,'0'-7'0'0,"0"-1"155"15,0 2-94-15,0-3-20 0,0 0-18 16,-1-2-11-16,-1 0-3 0,1-1 0 15,1 0-4-15,0-4 8 0,0 0 7 16,0 2 3-16,4 2-4 0,3-5-5 16,6 5-8-16,2-4-2 15,7 0 0-15,1 5-3 0,5-4 0 16,0 3 1-16,1 5-1 0,-1-1-2 15,-3 4 2-15,-2 4 4 0,-2 0 1 16,-4 0 18-16,0 9-4 0,-4 1-5 16,-1 2-3-16,-2 3-6 0,-1 3-2 15,0 1 3-15,-1-1-5 16,-2 2-3-16,0-4 2 0,0 2 5 15,-5 2-8-15,-1 1 4 0,-5 1-1 16,-6 4-2-16,-5 3-5 0,-6 1 16 16,-1 2 10-16,-4-1-5 0,0-1 8 15,2 0-4-15,1-3-1 16,-1-1-3-16,5 0-4 0,2-1 1 15,0-2-5-15,6-4-5 0,2-6 6 16,4-1-5-16,3-4-3 0,0-1 0 16,1-1 11-16,0-3-13 0,1 2 4 15,-2 0 2-15,2 0-6 16,-1 0 4-16,1 1-1 0,1-1-1 15,0-2-3-15,0 0 2 0,0-3-7 16,0 0 12-16,0 0-2 0,8-4 0 16,8-4 14-16,2-4-8 0,7-4-5 15,1-1 8-15,3-1-8 16,0 0-5-16,0 3 4 0,-2 2-1 15,-1 4-1-15,-1 3 0 0,-1 6 0 16,-3 0 0-16,0 7 0 0,-1 9-1 16,1 4-2-16,1 3 2 0,1 3 1 15,1-2 0-15,-1-7 0 16,2 0 2-16,0-5-3 0,-1-6 2 15,-1-2 2-15,-1-4 1 0,-3 0 13 16,-1-7 1-16,0-1-5 0,-1-3-1 16,-1-4-4-16,-1 0-3 0,-1-6 1 15,-3 2-3-15,0-4-2 16,-2-1 0-16,-1-2 0 0,-2-2-2 15,-1 0-20-15,0 2 0 0,-1 1-12 16,2 1-5-16,1 5-19 0,0-1-45 16,1 1-23-16,1 1-73 0,2-3-182 15</inkml:trace>
  <inkml:trace contextRef="#ctx0" brushRef="#br0" timeOffset="23892.3666">21704 3471 668 0,'0'-46'0'0,"-1"5"220"16,-2-5-134-16,-6 0-48 0,-7-2-12 16,-5 0 1-16,-5 4-12 0,-7 5-4 15,-8 1-2-15,-6 8-6 0,-9 8-4 16,-5 4 2-16,-6 8 11 0,-9 7-10 15,-10 3 8-15,-4 4-3 16,-3 10 10-16,4 9 12 0,3 11 1 16,5 4-10-16,1 12-9 0,5 2-2 15,6 1 3-15,6 3 4 0,8-1 2 16,5 4-7-16,9-1-5 0,6 6 0 15,9-3-4-15,10-3 2 16,4-1-5-16,5 0-6 0,5 0 13 16,1 3-5-16,2 1-2 0,9-4-3 15,7-3 4-15,9-1 0 0,8-5-1 16,8 1 3-16,6-3-4 0,7-3 4 15,7 0 1-15,7-4-3 16,6-2 0-16,2-5 3 0,6-4-4 16,0-4 2-16,1-4-1 0,1-3 0 15,-3-6 0-15,1-3 1 0,-3-8-1 16,-3-2 0-16,-5-10 4 0,-1-8-6 15,0-7 4-15,-1-9 1 16,-1-7-4-16,-3-13 2 0,-4-4 2 16,-8-10-4-16,-9-5 2 0,-10-4 3 15,-7 0-1-15,-8-4 1 0,-11 3 0 16,-5-2 3-16,-4 1 4 0,-4 0-7 15,-5-1-4-15,-3 5 0 16,-4 3 5-16,-6 3-5 0,-3 6 0 16,-6 1 0-16,-2 7-15 0,-3 4 0 15,-1 9-5-15,-2 9-16 0,-3 10-18 16,-2 12-27-16,-2 11-69 0,-7 4-56 15,-4 7-127-15</inkml:trace>
  <inkml:trace contextRef="#ctx0" brushRef="#br0" timeOffset="25002.4301">6029 3439 698 0,'-15'-58'0'0,"-5"3"171"16,-9 6-113-16,-6 3-33 0,-8 9-16 15,-5 2-10-15,-4 8 2 16,0 2 7-16,-1 2-6 0,-1 6 1 15,-1 0-1-15,0 5-3 0,-2 7 2 16,0 3 22-16,-1 6-12 0,2 11 1 16,-5 9-10-16,2 12-3 0,-4 10 2 15,-2 12 7-15,4 14-8 16,-1 11 0-16,4 15 29 0,6 10-3 15,10 4-1-15,11-6-13 0,10-4 4 16,11-9 1-16,6 2-10 0,4-5-9 16,5-1 4-16,2-1 6 0,2-2-9 15,5 1 1-15,4-1 0 16,5-1 0-16,5-1-3 0,8 0 3 15,4-7 0-15,11-7-1 0,6-4 0 16,7-6-1-16,5-4 4 0,5-2 10 16,2-11 7-16,5-7 6 0,-1-7-5 15,-1-12 16-15,0-7-20 16,-4-8 5-16,3-4-5 0,-5-12-5 15,-4-9-2-15,-6-6-3 0,-7-10 4 16,-7-8 1-16,-6-7 5 0,-8-9-7 16,-7-3 3-16,-8-5-7 0,-7-7 1 15,-6-7-3-15,-6-3-5 16,-2-5 4-16,-8 1 5 0,-4 3-9 15,-2 0 4-15,1 0 4 0,-1-2-4 16,-2-1 2-16,1 4-3 0,-1 4-1 16,2 6 0-16,-3 8 2 0,0 5-3 15,-4 8-1-15,-4 8-10 16,-5 11-17-16,-5 13-1 0,-5 12-4 15,-4 13-22-15,-9 11-5 0,-2 24-17 16,-11 15-102-16,-9 9-142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100.44995" units="1/cm"/>
          <inkml:channelProperty channel="Y" name="resolution" value="1936.1261" units="1/cm"/>
          <inkml:channelProperty channel="F" name="resolution" value="5.68611" units="1/cm"/>
          <inkml:channelProperty channel="T" name="resolution" value="1" units="1/dev"/>
        </inkml:channelProperties>
      </inkml:inkSource>
      <inkml:timestamp xml:id="ts0" timeString="2017-09-22T10:05:49.8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10486 10282 312 0,'-6'4'0'16,"-4"0"31"-16,-1 0-24 0,1 1 1 16,-1 0 3-16,0 0 0 0,1-3-5 15,-1 1 1-15,3-3 20 0,0 0 22 16,1 0-4-16,2 0 7 15,3 0-17-15,-1 0-2 0,3 0 3 16,0 0-8-16,0 0-2 0,0 0-5 16,0 0-7-16,3 0 1 0,4 0 21 15,3 0 28-15,7 0-5 0,0 0-11 16,4-3-18-16,0 1-8 0,2-1-10 15,-1 1-1-15,1 1-7 16,-4 0-6-16,3 0 4 0,0-3 3 16,2 1-3-16,1-2 5 0,2-3 0 15,1 0-2-15,0 0 6 0,3-1-8 16,-2 1 2-16,-4 1-3 0,-5 1-1 15,-6 3-1-15,-7 0 0 16,-6 3 0-16,-2 3-67 0,-8 10 9 16,-7 3-18-16,-3 3-135 0,-2-5-62 15</inkml:trace>
  <inkml:trace contextRef="#ctx0" brushRef="#br0" timeOffset="600.0344">10955 10406 261 0,'4'-5'0'0,"-2"2"124"0,-1-1-44 15,-1 1-10-15,0 1-9 0,0-1-17 16,0 2 7-16,2 1-29 16,2-2-7-16,4 1-3 0,2-2 6 15,5-2 30-15,5 0 9 0,4 0-8 16,4-2-2-16,3 1-7 0,3-2-16 15,1 3-9-15,-3-2-1 0,-2 2-7 16,-4-2-3-16,-2 0-3 16,-4 2 4-16,-4-3-5 0,-8 6 0 15,-2-1 0-15,-6 3 2 0,0 0-2 16,0 0-33-16,0 3-17 0,0 4 1 15,0 1-7-15,0 2-52 0,2-1-42 16,-2 0-64-16</inkml:trace>
  <inkml:trace contextRef="#ctx0" brushRef="#br0" timeOffset="1589.0909">11610 10355 251 0,'-2'-3'0'0,"1"-1"106"0,-2 1-72 15,0 2-21-15,2 0-10 16,-2 1-2-16,2 0 3 0,0-3 2 15,0 3 17-15,1-2 8 0,0 0 0 16,-1 1 0-16,0 0-1 0,-1-2 3 16,2 3-5-16,0 0-10 0,0 0-11 15,0 0-7-15,0 0 0 16,0 0 1-16,0 0-1 0,0 0 0 15,0 0 9-15,3 0 13 0,1 0 28 16,3 0 18-16,3 0-10 0,5 0-33 16,1 0-5-16,6 0-4 0,4 0 1 15,5-3-3-15,1 1 4 16,5-1 1-16,-4-1-3 0,-3 1-5 15,-4 1-3-15,-8-2-4 0,-4 3 1 16,-5 1-2-16,-5 0-1 0,-3 0-3 16,-1 0 2-16,0 0-1 0,0 0 0 15,-4 5-54-15,-3 5 22 0,-2 3-83 16,-1 0-37-16,-3-5-60 0</inkml:trace>
  <inkml:trace contextRef="#ctx0" brushRef="#br0" timeOffset="2461.1408">12087 10414 386 0,'3'-4'0'0,"0"2"184"0,1 1-136 15,-1 0-30-15,3 1-3 16,2-1-1-16,2 0 4 0,1 0 13 16,5-3 6-16,2-2 16 0,3-1 2 15,3 0-4-15,-1-3-15 0,1 3-8 16,-1-2-17-16,-1 1-2 0,-4 1-4 15,1 0-1-15,-4 2-2 0,0 0-2 16,-5 0 0-16,-2 3 5 16,-4-1-6-16,-2 3 2 0,-2-1 5 15,0 1-8-15,0 0 4 0,0 0-2 16,0-1-6-16,0 1 2 0,0 0-6 15,0 0-3-15,0 0 10 0,0 1 2 16,0 3-3-16,1-1 5 16,1 1-2-16,1 1-22 0,2 0 0 15,-2-1-12-15,0 1-34 0,1-1 5 16,-1 0 10-16,-1 2-2 0,-1 0 4 15,1-1-28-15,-2-1-80 0</inkml:trace>
  <inkml:trace contextRef="#ctx0" brushRef="#br0" timeOffset="3289.1882">12658 10263 384 0,'-3'-5'0'16,"0"0"171"-16,1 3-100 0,-1 1-14 15,1 0-5-15,2 1 5 0,-1-1-22 16,1 1 6-16,0-1 3 0,3 1-8 16,5-2-13-16,9-1-11 0,11 0 0 15,7-4 1-15,7 2-5 16,2 2-1-16,-3-2-7 0,0 5 0 15,-1-3 2-15,-2-1-1 0,-3 3-1 16,-3 0 0-16,-4-2-2 0,-2 2-17 16,-7 0-1-16,-3 1-32 0,-3 2-95 15,-6 3-16-15,-6-1-121 0</inkml:trace>
  <inkml:trace contextRef="#ctx0" brushRef="#br0" timeOffset="8181.468">17099 9910 605 0,'-6'-4'0'0,"2"2"146"16,3 2-47-16,-1-2-46 0,0 0 9 15,1 0-7-15,0 0-15 0,1 2-1 16,0 0-3-16,0 0-8 16,0 0-5-16,0 0-2 0,1 0-11 15,2 0-11-15,4 0 2 0,4-1 27 16,2-1-2-16,4-1 1 0,4-5-12 15,3 2-7-15,7-2 11 0,3 1-5 16,4-2 4-16,4 0-4 16,2-2-2-16,6-3-5 0,4 2 1 15,1 0-4-15,7 1-7 0,2-3 6 16,3 0 1-16,3-3-5 0,-1-1 2 15,-5 2 2-15,-5 2-3 0,-9 2-1 16,-10 2 1-16,-9 0 3 16,-7 3-3-16,-7 0 4 0,-7 2-2 15,-2 2 0-15,-5 3 3 0,-1-2-7 16,-1 2 4-16,-1-1 0 0,0 0-3 15,0 1-21-15,-1 0-17 0,-2 0-34 16,-4 3-18-16,-2 2-25 0,-2 1-69 16,1 1-119-16</inkml:trace>
  <inkml:trace contextRef="#ctx0" brushRef="#br0" timeOffset="8842.5058">18137 9454 505 0,'-12'-2'0'0,"0"-1"190"0,2 1-105 16,-1 0-10-16,2 0 1 15,5 2-11-15,1-1-5 0,2-1-9 16,1 2-26-16,0 0-12 0,0 0-5 15,1 0-5-15,4 0-2 0,3 5-1 16,6 3 0-16,5 2 28 0,4 1-20 16,4-1 1-16,2-2-2 0,-1-1-9 15,0-3 4-15,-3-3 6 16,-2 1-6-16,-6 0 2 0,-8-2 1 15,-3 1-4-15,-6 0 4 0,0-1-3 16,0 1 10-16,0 3 11 0,-6 0-8 16,-3 7-10-16,-6 3 0 15,1 3-5-15,-1 1 0 0,-1 5 6 16,0 1-8-16,0 3-1 0,2-1 6 15,1-1-1-15,3-1-2 0,1-4 0 16,2-1 0-16,2-4-9 0,1-2 0 16,3-2-11-16,1-2-21 15,0-1 5-15,0 1-21 0,0-5-49 16,1 2-7-16,1-4-123 0,0-2-139 15</inkml:trace>
  <inkml:trace contextRef="#ctx0" brushRef="#br0" timeOffset="9282.531">18575 9324 708 0,'4'-5'0'0,"-1"3"260"16,-3 1-150-16,0 0-12 0,0 1-44 15,0 0-35-15,0 7-19 16,-3 10 0-16,-4 12 19 0,-1 5 3 15,-3 7-10-15,0 0-3 0,0-2-9 16,0-3 0-16,2-3 5 0,1-3-5 16,0-6 0-16,3-5 5 0,1 1-6 15,3-6 2-15,0-2 1 0,1 0-2 16,1-4-3-16,4-3 3 0,4-1 0 15,4-1-3-15,3-1 2 16,7-1-2-16,1-1 3 0,4-1 0 16,2-2 0-16,-1-2 1 0,1 3-3 15,0 0-4-15,-6 0 11 0,-4 2-6 16,-6-2-21-16,-9 1 13 15,-2 1-16-15,-2 0-34 0,-1 0 15 16,0 0-17-16,-1 1-43 0,-4 1-80 16,0-2-116-16</inkml:trace>
  <inkml:trace contextRef="#ctx0" brushRef="#br0" timeOffset="9699.5548">18967 9278 668 0,'5'-9'0'0,"-1"6"254"16,-2 3-155-16,-2 0-28 0,-2 15-38 16,-5 11 1-16,-4 9 13 0,-5 8-22 15,-1 1-19-15,-1-1-3 0,3-2-2 16,0-5 1-16,2-4 0 0,0-6 0 15,2-6 0-15,2 1-4 16,5-6 4-16,1-1 0 0,3-1-8 16,1-4 9-16,4-1-6 0,6-4-3 15,2-1 10-15,5-2-4 0,4 0 0 16,3-1 0-16,0 0 0 0,3-2 0 15,-2-1-1-15,-2-1 1 16,-2-1 0-16,-3 2 2 0,-4 1-4 16,-3-1-23-16,-3 3 4 0,-2 0-22 15,-1 0-49-15,-1 0-23 0,-2 0-77 16,-3 0-215-16</inkml:trace>
  <inkml:trace contextRef="#ctx0" brushRef="#br0" timeOffset="10081.5767">19519 9265 837 0,'3'-16'0'0,"-2"0"164"16,-1 1-61-16,-6 3-48 0,-2 5-13 15,-2 2-8-15,-4 5-12 0,-5 9-11 16,-6 13-13-16,-7 10 4 0,-4 9 9 15,4 6-9-15,4-2 2 0,7-7-3 16,11-1 4-16,5-4 4 16,5-2 1-16,3 0-6 0,8-3 0 15,2-4-3-15,6-2-2 0,4-5 2 16,3-3 3-16,4-4-4 0,-2-3 0 15,4-4-2-15,-1-3-42 0,-1 0 13 16,-2-3-9-16,-4-6-2 16,0-1 5-16,-4-2-15 0,-2 2-16 15,-5 3-41-15,-6 0-120 0,-7 2 46 16,-8 2-103-16</inkml:trace>
  <inkml:trace contextRef="#ctx0" brushRef="#br0" timeOffset="10514.6014">18468 10138 755 0,'16'-6'0'0,"1"-1"245"0,2 0-160 16,5 4-34-16,2-2-11 15,7 2 7-15,5-1-5 0,9 1-19 16,8-1-9-16,6-3 5 0,7 0 1 15,5-1-12-15,5-1 11 0,0 1-12 16,1 1-2-16,-3 0 0 0,-2 3-2 16,-6 1-6-16,-9 1 6 15,-9 1-8-15,-14 1-36 0,-11 0 7 16,-10-1-16-16,-10 1-15 0,-5 0 20 15,-3-1 30-15,-7 1-46 0,-2 0-25 16,-2 0-40-16,-3 0-92 0,-4 0-29 16</inkml:trace>
  <inkml:trace contextRef="#ctx0" brushRef="#br0" timeOffset="10849.6206">18501 10277 686 0,'12'2'0'0,"6"0"296"0,5-1-188 15,5-1-19-15,5 0-24 16,4 0-19-16,3 0-4 0,3-4-11 15,3 1-2-15,2 0-10 0,5-1 1 16,2-1-4-16,7-2 2 0,4-1-7 16,3-1-4-16,1 3-6 15,1 2 4-15,-3 1-2 0,-5 2-6 16,-8 1 6-16,-7-1-1 0,-10 1-2 15,-7 0-36-15,-11 0-1 0,-11 0-23 16,-6 0 14-16,-3-2-5 0,0 2 3 16,-4-1-37-16,-4 1-105 0,-5 0-230 15</inkml:trace>
  <inkml:trace contextRef="#ctx0" brushRef="#br0" timeOffset="22337.2777">15989 10406 454 0,'0'5'0'0,"0"-2"180"0,0 0-115 16,1-1-5-16,1 1-2 0,-2-2-20 15,2 1-16-15,-2-2 1 0,0 0-4 16,0 0 12-16,0 0 3 16,0 0 2-16,0 0-11 0,1 0-19 15,-1 0-5-15,0 0 4 0,0 0 0 16,-2 0-4-16,-1 0-1 0,1-2 0 15,0 2 0-15,2-2 1 0,0-4 6 16,0-1 11-16,3-4-5 16,2-4 0-16,1 2-1 0,-2-1-3 15,1 1-7-15,-2 1-1 0,-2 2 8 16,3 1-3-16,-4 6 0 0,0 0 14 15,0 0-6-15,0 2 4 0,0 1-1 16,0 0-13-16,0 0-8 16,0 7 4-16,-2 2 2 0,0 7-4 15,-1 4 4-15,3 5 12 0,0 5-14 16,0 4 0-16,2 2 25 0,-1 7-9 15,0 1-5-15,-1 2-5 0,0 7-3 16,-6 1 10-16,0 6-2 0,0 6-5 16,-2 4 10-16,3 5-4 15,0 3-8-15,1 3 7 0,-1 4-2 16,-3 5-12-16,-1 4 6 0,1-1 2 15,-2-2-5-15,1 1 0 0,0-8 2 16,-1-1-2-16,0 1 0 16,0 3 5-16,2 3-6 0,-1 2 2 15,2-3 8-15,5 0-4 0,0-1 6 16,2 1-7-16,2 1-5 0,-4-2 2 15,2-1 7-15,-3-3-8 0,0 1 0 16,-4 0 2-16,1 0-3 0,-2-1 2 16,-3 3 2-16,1-2-3 15,-3-2 0-15,2 1 17 0,0-3-16 16,0 5 8-16,0-4-5 0,0-2-2 15,1-5 1-15,2-6-4 0,1-3 2 16,2-3 0-16,-3-2 1 0,3-3-4 16,-3-2 3-16,0 0 1 15,3-4-4-15,-1 0 4 0,3-8-2 16,0-5 0-16,3-4 0 0,0-6 0 15,3 0 0-15,4-5 0 0,1-1 0 16,3-2 0-16,2-2 0 0,3-2 0 16,1-3 0-16,1 1 0 15,1-3-1-15,2 0-11 0,0-2 16 16,2-1-5-16,0-1-5 0,4 1 11 15,0 1-8-15,-1 0 1 0,4 2 4 16,3-1 0-16,2 1-4 0,6 2 4 16,3-1-3-16,2 2-1 15,6 2 4-15,0 0 2 0,3-2-7 16,0 0 0-16,-2-2 2 0,-2-4-12 15,-5-2 13-15,-2-1 0 0,-2 3 0 16,-2-3-3-16,-2 3 5 0,-3-1-3 16,-3 0 2-16,-5 1 0 0,-4 2-1 15,-5-2-2-15,-5 0 4 16,-2 0-4-16,-5-3 4 0,-2-1-2 15,-1 1-5-15,-3-3 6 0,0 1 1 16,0-1-4-16,0-1-16 0,0-2 10 16,0 0-4-16,-2 0 19 0,-1 0-6 15,0-2-2-15,-3-5-2 16,0-3 1-16,0 0-15 0,-2-5 17 15,1 0 0-15,0-2-7 0,1-2 10 16,0 2-2-16,1-1-2 0,-2-2 2 16,3 2-1-16,-1-1-4 0,-2 1 8 15,-1 1-2-15,0 2-3 16,0-2 2-16,-1 2 7 0,1 1-9 15,-1 2 2-15,2 1 11 0,0 1-16 16,1 0 8-16,2 5 0 0,2 3-5 16,1 0 2-16,1 2 6 0,0 1-10 15,1 7-4-15,3 7 8 16,2 6-2-16,3 3 2 0,4 1 0 15,2-1-1-15,5-3 0 0,1-1 0 16,1-6 0-16,2 1 0 0,-1-5 0 16,-2-3 0-16,-2-1 0 0,-2 0 3 15,-5 1-4-15,-1 0 2 16,-4 3 1-16,-1 0-3 0,-3-1 2 15,-3 4 2-15,-2 0-2 0,-5 0 1 16,0 2 2-16,-5 0-8 0,3-1 8 16,-4 1-4-16,1-4-2 0,0 1 4 15,1 0 3-15,0-1-6 16,5-2 0-16,-2 0 3 0,1-2-4 15,1-1 4-15,2 0-2 0,0 0-5 16,1-1 9-16,1-1-4 0,-2 2 0 16,0-1-5-16,1 1 4 0,2 0-50 15,-2 0-3-15,3 4-36 0,0 0-88 16,0-5-88-16,-3 0-288 15</inkml:trace>
  <inkml:trace contextRef="#ctx0" brushRef="#br0" timeOffset="31469.8">17457 14733 716 0,'2'-17'0'0,"0"1"319"16,-1 3-214-16,-1 2-38 0,0 5 0 15,0 2-7-15,0 2-14 0,0 2-11 16,0 0-8-16,-1 8-8 16,-5 13-7-16,-5 17-3 0,-5 17-8 15,-5 13 0-15,0 4 7 0,0-3-7 16,2-6-2-16,1-6-3 0,2-10-25 15,4-8-14-15,4-8-4 0,4-8-19 16,2-7-51-16,2-5-38 16,0-7-143-16</inkml:trace>
  <inkml:trace contextRef="#ctx0" brushRef="#br0" timeOffset="31713.814">17510 14645 707 0,'0'-7'0'15,"0"3"279"-15,0 4-223 0,0 0-21 16,0 0-11-16,4 4-11 16,0 6 17-16,1 7 4 0,-1 9-7 15,-1 5 0-15,-3 10 1 0,0 7-17 16,-3 5 0-16,-3 2 3 0,2 0-11 15,-1-4-2-15,3-7 5 0,1-5-5 16,1-6-2-16,0-7-89 16,3-6-4-16,2-6-78 0,1-7-131 15</inkml:trace>
  <inkml:trace contextRef="#ctx0" brushRef="#br0" timeOffset="32180.8407">17994 14686 716 0,'7'-11'0'16,"-2"6"224"-16,-2 3-150 16,-3 2 27-16,0 0-10 0,-8 0-31 15,-5 9-40-15,-10 12-8 0,-8 12-7 16,-8 9 9-16,-2 9 5 0,0 3-14 15,0 1-2-15,5-3 3 0,3-5-5 16,5-9-2-16,9-4-36 16,4-6-4-16,5-7-16 0,5-4 3 15,1-4-26-15,2-4-11 0,2-4-2 16,3-3-42-16,4-2 59 0,2-7 16 15,3-7-8-15,3-6-12 0,5-5 30 16,3-4 4-16,2-5-35 16,3-6 12-16,-1-6 54 0,2-5 15 15,1-3 0-15,-1-2 118 0,0 1 4 16,-5 4-7-16,-3 5-5 0,-3 1 3 15,-5 8-6-15,-3 6-27 0,-4 10-14 16,-2 11-7-16,-3 7-6 0,-1 3-22 16,0 12-18-16,-1 10-1 15,-8 18 12-15,-5 12 21 0,-4 11-10 16,-3 7-16-16,-2 0-3 0,0-2-9 15,1-6-4-15,4-8 4 0,1-7-5 16,7-6-4-16,3-8-65 0,1-4-26 16,2-8-99-16,1-4-166 15</inkml:trace>
  <inkml:trace contextRef="#ctx0" brushRef="#br0" timeOffset="33712.9283">18171 15138 564 0,'12'-21'0'0,"2"-3"199"15,2-3-125-15,-1-2-20 0,0 0 7 16,2-4-25-16,-2-1-1 0,-1 6-4 16,-3 6 7-16,-5 8 0 0,-2 9 6 15,-4 3 8-15,0 2 3 0,0 0-10 16,-5 2-18-16,-4 10-23 15,-1 11-5-15,-2 3 2 0,2 3 6 16,-2 2-8-16,1-2 2 0,1 3 2 16,2-3-5-16,1-4 2 0,4-3 0 15,0-4 0-15,3-3-4 0,1-3-12 16,3-1-6-16,4-6 4 15,3-4 6-15,3-1-6 0,5-10 12 16,3-7 1-16,2-4-5 0,3-6 16 16,-2-2-12-16,-2-2 3 0,-1-4 5 15,1-1-4-15,-2 0-3 0,-2 1 8 16,-3 4-1-16,-2 5-3 15,-7 9 2-15,-4 6-3 0,0 7 1 16,-3 4 2-16,0 0 24 0,-4 11-10 16,-6 5-11-16,-6 6-3 0,2 10-2 15,-3-1 0-15,5 5 1 0,-1 1 0 16,4-2 0-16,3-2 0 15,4-6 0-15,2-4-14 0,4-5 3 16,6-3 4-16,4-2 2 0,0-6 0 16,6-3 0-16,1-3 6 0,2-4 1 15,4-6-4-15,-1-5 0 0,1-3 4 16,1-2-4-16,-3-4-2 15,1-5 5-15,1-5-2 0,-2-5 2 16,2-6-1-16,0-3 0 0,-2-3 0 16,3-4 20-16,-5 1-13 0,-1 1 8 15,-5 2-5-15,-4 5-2 0,-5 5 4 16,-3 8-5-16,-3 8 4 15,-2 9-2-15,-4 6 5 0,-2 8-7 16,-7 6-2-16,-5 17-7 0,-6 12-1 16,-4 14 5-16,0 6-1 0,1 5-2 15,1 2 2-15,0 1-3 0,2-4-7 16,6-4 4-16,5-5 1 0,3-5-1 15,6-7 7-15,0-5-4 16,4-4-1-16,2-7 0 0,7 1 0 16,2-7-17-16,2-3 5 0,4-3-1 15,4-3 4-15,0-6 8 0,4 0 3 16,3-10-3-16,1-6 8 0,0-5-6 15,1-5 0-15,4-5 4 16,-1-7 8-16,1-5-2 0,1-5 9 16,-1-4-10-16,-1-3-7 0,0-2 0 15,-3 3 7-15,-5 6-5 0,-4 4 5 16,-7 8 1-16,-6 6 5 0,-6 6 7 15,0 8-10-15,-2 5 12 16,0 7 0-16,-3 4 2 0,-6 10-14 16,-7 17-8-16,-6 18-2 0,-2 11 0 15,-3 6-1-15,2 2 5 0,0-2-8 16,1-3 5-16,3-5-2 0,2-6-28 15,5-7 17-15,2-7 7 0,7-6-11 16,4-5 11-16,1-4-12 16,5-4-8-16,2-2 0 0,7-5-4 15,0-2-9-15,4-6 13 0,0 0-12 16,2-4-10-16,1-9 13 0,1-2 3 15,-1-4 15-15,0-5 21 0,0-1-4 16,-4 3-2-16,-4 2 2 16,-2 9 4-16,-4 5 3 0,-6 6 7 15,-1 10-7-15,-4 12 32 0,-5 8-16 16,-2 1-19-16,3 0-5 0,2-5 0 15,4-5 7-15,2-3-11 0,5-7 6 16,3-2-2-16,3-5 0 16,6-4-6-16,2 0 10 0,2-4-8 15,-1-6 8-15,1 0-1 0,-3-4-2 16,1 1 1-16,-5-3 1 0,0-3 7 15,-1-3-5-15,-1-3 5 0,1-4-1 16,2-2 6-16,3 0-3 16,-2 4 1-16,-4 3 2 0,-4 10-4 15,-4 7-2-15,-4 7 5 0,-1 1-4 16,-10 16 2-16,-5 10-6 0,-4 10-1 15,-2 9-8-15,-4 4 6 0,1 4-2 16,2 6-2-16,0-2-30 16,4 2 15-16,1-2 4 0,0-2-42 15,3-6 14-15,0-3-6 0,1-8-27 16,0-3-19-16,-1-7-93 0,3-4 60 15,-1-3-16-15,1-6-20 0,-1-1-41 16</inkml:trace>
  <inkml:trace contextRef="#ctx0" brushRef="#br0" timeOffset="33979.9436">19122 15748 342 0,'8'-29'0'0,"6"-6"134"0,6-9-59 15,5-6-12-15,8-10-8 0,4-3-12 16,3-9-9-16,1-3 36 0,2-2 10 16,1-1-2-16,0 4-12 15,0 3-15-15,-5 10-10 0,-3 9-19 16,-6 10 6-16,-4 11-4 0,-2 12-7 15,-3 8-5-15,-3 11-3 0,-4 0 1 16,-3 12 3-16,-2 8 5 16,-5 6-2-16,-4 8 4 0,-8 3-6 15,-4 4-4-15,-6-1-10 0,-1-3 0 16,-3-2 10-16,-2-4-11 0,-1-5 0 15,-2-4 0-15,-2-6-2 0,-1-3 4 16,-2 0-2-16,-1-5-68 16,2-4 20-16,5-3-15 0,1-1-92 15,6-12-144-15</inkml:trace>
  <inkml:trace contextRef="#ctx0" brushRef="#br0" timeOffset="34157.9538">19583 14591 1023 0,'3'-2'0'16,"-1"2"199"-16,-2 0-163 0,1 0-17 16,-1 0-15-16,0 0 3 15,0 0-14-15,-3 0-110 0,-6 0-35 16,-6 2-121-16,-5 4-99 0</inkml:trace>
  <inkml:trace contextRef="#ctx0" brushRef="#br0" timeOffset="34285.9611">19158 14802 534 0,'0'0'0'0,"7"0"212"15,8-5-72-15,6-4-64 0,3-3-60 16,3-2-12-16,3 2-8 0,0-2-195 16,-2 0 13-16,-3 5-181 0</inkml:trace>
  <inkml:trace contextRef="#ctx0" brushRef="#br0" timeOffset="35897.0532">19725 14980 692 0,'19'-10'0'16,"3"-5"241"-16,4-2-171 0,1-3-30 16,1-5-7-16,5-3-4 0,-5-8 13 15,1-3-2-15,-3-6 3 0,-1-2 3 16,-5-4-6-16,-2 0-7 15,-3 3-11-15,-5 2-1 0,-1 10-5 16,-4 10-10-16,-2 8 0 0,-1 5-2 16,-2 5-3-16,0 2 4 0,-5 5 0 15,-4 1-4-15,-6 8 2 0,-4 10-3 16,-4 12 0-16,-4 8 0 15,-2 8 4-15,-1 7-4 0,-2 5-2 16,2 5 0-16,1 2-16 0,3-1 13 16,4-4-11-16,4-5-2 0,6-9 15 15,6-10-3-15,5-7-2 0,5-6 11 16,10-7-6-16,8-3-4 15,10-7 10-15,6-6-4 0,5-1-2 16,5-10 6-16,-1-1 0 0,-2-5-3 16,-5-2-1-16,-4-5 2 0,-7 0-2 15,-6-6 0-15,-5 0 5 0,-6-2-4 16,-4 1 0-16,-5 3 24 0,-3 5-18 15,-1 5 6-15,-7 5 1 16,0 3-4-16,-4 7-3 0,0 3-2 16,-6 2-6-16,-2 13 4 0,1 5 0 15,-2 9-4-15,0 6 3 0,1 2 3 16,3 4-8-16,1-1 6 0,7-3-6 15,3-2-21-15,3-9 8 16,3-2 4-16,3-5 0 0,7-4 12 16,1-3 0-16,4-4-5 0,2-4 10 15,6-4-3-15,5 0-2 0,0-2-2 16,2-3 6-16,-3-3-6 0,-2-1-18 15,-2-2 8-15,0-2 0 16,0-4 12-16,0-1 2 0,0-4-2 16,1-1 0-16,-2 0 1 0,-2 0 0 15,1 5 0-15,-3 4 5 0,-3 5-5 16,-4 1 12-16,-1 6-4 0,-3 1-9 15,0 1 2-15,0 0 3 0,-3 0-5 16,1 0 2-16,0 0 2 16,-2 1-6-16,1-1 5 0,1 0-1 15,0 1-1-15,2 2 0 0,0 3 3 16,0 8-6-16,-3 2 6 0,-3 4 1 15,-1 1-5-15,-3-1 2 0,-3 0 6 16,-1-1-9-16,0-3 4 16,0-3-1-16,-3-1-3 0,1-1 4 15,1-2 0-15,1 0-4 0,0-1-1 16,1-2-8-16,2 0-6 0,0-4 6 15,4-1 3-15,0-1-6 0,0 0-1 16,4-2 2-16,5-5 10 16,4-4 6-16,3-5 0 0,5-4 0 15,3-2 4-15,5-4 1 0,2-3-8 16,-2-2 0-16,-1 1 5 0,-4-5-5 15,-4 2 0-15,-2 1 28 0,-1 1-16 16,-4 7 3-16,-1 5-4 16,-3 6 0-16,-3 7 1 0,-2 3-8 15,-4 3-8-15,0 12 4 0,-8 12 12 16,-5 12-3-16,-7 6-3 0,-2 3 0 15,-1-4-7-15,3-4 1 0,2-8 0 16,4-6 0-16,4-3 1 16,7-5-1-16,1-1 0 0,2-3-3 15,2-3 2-15,5-2-6 0,3-1 7 16,3-2 0-16,1-2-33 0,2-1 13 15,1-1 4-15,3-5-7 0,0-3 10 16,-2-2-5-16,2-2 12 16,-1-5 7-16,0-3 2 0,2-2-6 15,-1-5 6-15,0-1-2 0,-2 1-2 16,0 2 2-16,-1 5 4 0,-6 4-7 15,0 4 4-15,-3 5 2 0,-4 4-5 16,-3 3 2-16,-1 1 7 0,-3 4 7 16,-7 10 6-16,-2 5-15 15,-3 4-3-15,-2 3 2 0,4 0-3 16,1-1-3-16,3-3 2 0,3 0 2 15,2-3-3-15,3-3 0 0,1-2 0 16,4-3 0-16,1-4-4 0,5 1 2 16,0-3-8-16,4-5 12 15,1 0-4-15,3 0-21 0,1-2-4 16,2-6-32-16,-1-2-66 0,-1-5-17 15,-1-6-170-15</inkml:trace>
  <inkml:trace contextRef="#ctx0" brushRef="#br0" timeOffset="36047.0618">21029 14546 744 0,'-6'-1'0'16,"1"1"303"-16,5 0-261 0,0 4-40 15,5 5 2-15,2 6-1 16,1 6-6-16,0 4-162 0,0 4-182 15</inkml:trace>
  <inkml:trace contextRef="#ctx0" brushRef="#br0" timeOffset="36963.1142">21090 15043 654 0,'-12'17'0'0,"1"1"260"16,1-1-167-16,0 0-28 0,1-2-7 15,1-1-12-15,1 0-11 16,1-4-7-16,2 0-13 0,-3-2-13 15,3-1 5-15,1-5-9 0,2 0 2 16,1-2 0-16,0 0 7 0,0 0-10 16,2-3 3-16,4-2-2 0,4-5-6 15,4-4 6-15,4-2-13 16,2-3-13-16,3-4 5 0,0-1-9 15,2-2-1-15,0-3 17 0,3 0 12 16,-4 2-3-16,-1 3 7 0,-5 9 0 16,-3 9 0-16,-2 6 0 0,-3 2 4 15,-1 13 7-15,-2 7 15 16,-2 8-9-16,-2 3-4 0,-2 2-4 15,1-2-11-15,1-4 4 0,4-4-3 16,3-4 2-16,3-6-2 0,5-4 1 16,4-4 3-16,6-2-6 0,3-5 6 15,3 0-6-15,1-7 1 16,-3-5 4-16,-4-4-1 0,-5-1 0 15,-3-9 10-15,-8-3 9 0,-1-5-2 16,-6-4-1-16,-3-2 2 0,-2 7-12 16,0 4 5-16,-3 7-8 0,-2 9 3 15,-2 4 3-15,-1 7-6 16,-2 4-2-16,-5 12-3 0,-3 8 1 15,-4 7 0-15,2 4 0 0,1 1 0 16,2 0 2-16,2-4 1 0,5-4-6 16,3-1-29-16,4-8 20 0,3-1-7 15,0-6-7-15,6-2 16 16,3-4 1-16,3-4 0 0,1 0 11 15,3-4-3-15,-2-4-2 0,1 1 6 16,-2 0-2-16,-3 3 0 0,0-1-2 16,-3 3 1-16,-1 2 0 0,-1 0 12 15,-2 6-5-15,-2 3-9 16,-1 9 4-16,-8 9 18 0,-5-1-7 15,-4 8-4-15,-3 2 0 0,-1 1-10 16,-1 2 2-16,1 1 9 0,2 2-14 16,-1 1 6-16,-1-2-2 0,2 2 0 15,1 0-24-15,1-1-18 0,1 0-10 16,1-6 6-16,1-3 22 15,-2-4 14-15,2 0-18 0,-2-5 14 16,-2-2 9-16,-1-4 6 0,3-5-2 16,1-5-26-16,1-3 27 0,2-4 0 15,-2-1 0-15,3 0 12 0,1-1 3 16,0-6 4-16,3-5 3 15,4 0-9-15,2-4 15 0,1-3 13 16,4-4-6-16,3-7-4 0,6 0-5 16,4-8-6-16,4-6-2 0,7-5-4 15,3-6-4-15,3-4-5 0,4-1-1 16,1 0-1-16,1 0-4 15,0 3 2-15,0 7 7 0,-4 7-12 16,-2 11 6-16,-1 10 0 0,-1 6-4 16,1 10-10-16,2 6-17 0,0 1-36 15,-1 7-27-15,-2 5-43 0,-2-1-178 16,-9-1-46-16</inkml:trace>
  <inkml:trace contextRef="#ctx0" brushRef="#br0" timeOffset="39246.2448">17434 16160 525 0,'5'-12'0'16,"0"0"279"-16,0 0-151 0,1-3-64 15,0 0-15-15,0 0-10 16,-1 2-12-16,-2 1-10 0,1-1 4 16,-4 3 6-16,0 0-7 0,0 0 7 15,-5 0-1-15,-2 1-6 0,-3 0 0 16,-5 5 1-16,-4 1-14 0,-1 3 2 15,-8 4-8-15,-1 8-2 16,-4 6 2-16,0 1 1 0,2 3-4 16,3 0 4-16,6-3 0 0,4 0-2 15,4-1-2-15,5-4 4 0,3 1-4 16,3-1 3-16,1 2-5 0,2-1 1 15,-1 0 4-15,1-2-1 16,0 1 0-16,2 0 0 0,1 0 0 16,-2 0-3-16,4 0 5 0,1 1-2 15,-1-2 0-15,4 2-3 0,3-1 3 16,-2 3 0-16,3 1-1 0,-1 0 2 15,-3 2-2-15,2-2 2 16,-4 2 0-16,-3-2-2 0,1 1 2 16,-5-1 4-16,0 0-10 0,0 1 8 15,-3-1 0-15,-3-2-6 0,-2 1 6 16,-3 0-3-16,-1-2-2 0,-1 2 4 15,-4-4 0-15,1 0-2 16,-1-1 0-16,-3-5 3 0,2-1-2 16,-2-2 1-16,-1-4 3 0,0 0 3 15,0-2 13-15,2-8 10 0,1-4 0 16,4-1-10-16,-1-1 0 0,3 0-3 15,0-3-11-15,3-1-4 16,2-1-3-16,0 3 0 0,3 1 4 16,0 4-5-16,3 5 2 0,1 3-2 15,0 1-50-15,1 1-27 0,3 2-47 16,2-1-79-16,-1-2-71 0,1-2-148 15</inkml:trace>
  <inkml:trace contextRef="#ctx0" brushRef="#br0" timeOffset="40728.3296">17427 16281 668 0,'-4'5'0'0,"4"0"254"15,0-1-161-15,5 1-33 16,4 0 2-16,3-3-17 0,2 0-15 15,2-2-5-15,2 0-8 0,0-5-2 16,0-1-14-16,-3-2 3 0,-1-1 13 16,-3-1-5-16,-1-1 2 0,-2-1 2 15,-3-1-10-15,-2 1-1 16,-3-2 1-16,0 1-2 0,-5 2-3 15,-5 0 6-15,-3 2-4 0,-3 2-6 16,-2 3 5-16,-1 4-3 0,1 3-1 16,0 5 4-16,3 6 0 0,-1 2-8 15,2 4 9-15,1 3-6 16,2 1-17-16,2 0 19 0,1 1 0 15,4-2-4-15,4 1 8 0,2 1-4 16,10-1-5-16,5 2 6 0,6 0 0 16,9-4 1-16,5-2 0 0,3-6 2 15,-1-4-4-15,1-5 2 16,-2-4-1-16,-1-4 0 0,0-10 0 15,2-4 3-15,-1-4-3 0,0-1 0 16,-6-4 3-16,-2-1-4 0,-6-2 2 16,-5 0-1-16,-3 0 0 0,-9 0 0 15,-3 2 3-15,-4 1-3 16,-4 5 0-16,-6 3 7 0,-7 5-2 15,-2 7 4-15,-6 6-6 0,-3 6-2 16,-1 13 2-16,-1 8-3 0,2 3 0 16,4 3-1-16,3-1 1 0,7-5 0 15,4-4-19-15,6-7 9 0,4-2 2 16,0-4 3-16,7-1-7 15,7-5 3-15,2 0 6 0,6-4 0 16,2-1-10-16,0-4 8 0,4-2-1 16,-3-2-4-16,0 4 4 0,-6 1-2 15,-2 0 2-15,-6 4 6 0,-5 0 0 16,-3 0 0-16,-3 3-2 15,-3 6 2-15,-3 9 2 0,-5 10 1 16,-3 9 0-16,-2 9-4 0,-2 9 2 16,1 8 1-16,1 3-4 0,1-3-19 15,-3-2-35-15,4-10-46 0,-4-6 24 16,-2-6 0-16,0-5-1 15,-1-5 53-15,-3-7 25 0,0 0 1 16,0 1 0-16,-1-4 7 0,0-1-12 16,2-6 2-16,3-3-21 0,5-8 14 15,2-1 9-15,5-3 2 0,2-9 65 16,4-4 2-16,2-4-6 0,0-5 10 15,6-4-22-15,3-7-9 16,3-7-9-16,9-8-9 0,2-6-4 16,9-12-10-16,6-4-2 0,4 6-1 15,5 6-6-15,0 17 0 0,-1 13 5 16,-1 12-5-16,-2 8-42 0,0 5-59 15,-2-1-169-15,-3-1-226 16</inkml:trace>
  <inkml:trace contextRef="#ctx0" brushRef="#br0" timeOffset="41412.3687">18244 16376 855 0,'2'-3'0'15,"-2"0"242"-15,0 3-147 16,0 0-23-16,0 0-23 0,0 5-32 16,0 7-18-16,-5 5 2 0,-2 3 48 15,0 3-28-15,-1-2-8 0,-1-3-7 16,1-3-6-16,1-2 0 0,0-4 9 15,2-3-11-15,-2-1 4 16,1-2 12-16,1-3-14 0,1 1 0 16,-3-1 11-16,4-1-15 0,1-3 7 15,2-5 0-15,1-4-6 0,10-4-15 16,3-3 11-16,7-6-1 0,0 2 10 15,3-2-4-15,2 1-12 16,1 1 11-16,-1 1-2 0,2 2-3 16,-2 6 10-16,-3 4-2 0,-4 5 0 15,-2 6-1-15,-5 0 0 0,-3 8 0 16,-2 6 2-16,-4 6 9 0,-3 5-3 15,-1 5 2-15,-7 0-4 0,2-1-6 16,-2-1 2-16,-2-4 2 16,4-5-2-16,-4-4 1 0,3-4 2 15,0-5 9-15,2-1 2 0,1-5-11 16,4 0-1-16,0 1 1 0,0-1-4 15,0 0 0-15,0 0-1 16,0-8-1-16,8-2-32 0,2-6 18 16,5-2 2-16,0-3-7 0,4-4 11 15,1 1-1-15,-1-2-6 0,2 0 7 16,0 1-5-16,0 2 5 0,4 2 9 15,-5 2 0-15,-2 4 0 16,0 6 2-16,-8 5-1 0,3 4 0 16,-3 2 0-16,-4 10 18 0,1 5-6 15,-5 4 2-15,0 8-6 0,1-2-3 16,-2 3 3-16,-1-4-2 0,0 0-4 15,0-2 1-15,0-4-1 0,-8-1-2 16,0-2 0-16,-4 0 5 0,0-1-6 16,0-1-1-16,2 0-48 15,3-3-95-15,-2-5-95 0,3-4-350 16</inkml:trace>
  <inkml:trace contextRef="#ctx0" brushRef="#br0" timeOffset="42562.4345">18781 16493 836 0,'0'1'0'0,"5"-1"174"0,5 0-75 16,3 1-31-16,5-1-8 0,-2 0-22 16,1-5-19-16,0-4-8 15,-5 0 0-15,3-4 3 0,-4-1-1 16,-1-3-3-16,-1-3 1 0,-1-1-7 15,-1-1 7-15,-4 3-9 0,-1 4 4 16,-2 2 4-16,0 7-4 0,-3 2-5 16,-4 4 6-16,-3 2-10 15,-2 10 2-15,-8 7-1 0,0 7 3 16,-4-2-2-16,3 3-22 0,0 0 13 15,1-2 5-15,7 0 8 0,0 0-3 16,5-4 0-16,5 0 0 0,3-3 0 16,2-3 0-16,7 2-1 15,2-5 1-15,3 0 0 0,1-2 0 16,0-4-2-16,4-2-25 0,-1-2 1 15,2-2-3-15,1 0-14 0,-2-4 26 16,-1-6 7-16,0-2-1 0,-1-7 5 16,0 3 3-16,0-2 2 15,1 0 2-15,-4 1 1 0,1 3-2 16,-6 1 0-16,-3 7 8 0,-2 1 3 15,-4 4 10-15,0 1-2 0,0 7-11 16,0 10-3-16,0 5 16 0,-3 3-6 16,-1 1-6-16,2-1-7 0,0-4-4 15,0-4 4-15,1-5 3 16,-1-7-7-16,1-2 4 0,1-2 6 15,0-1-2-15,0-1 6 0,0-9-6 16,3-4-12-16,4-3 1 0,8-3-18 16,-1-1-15-16,5-1 7 0,2 0 5 15,-1-3 4-15,2 2 16 16,0-6 4-16,-3 2-5 0,1 3 8 15,-2 4 1-15,-3 8-1 0,-1 6 9 16,-3 6-2-16,-3 6 1 0,-4 14 4 16,2 6 4-16,-4 8-2 0,0 2-9 15,-1-2-4-15,0-6-2 16,0-4 0-16,1-6 3 0,0-5-4 15,2-2 2-15,3-5 2 0,1-3-3 16,5-3 0-16,3 0 9 0,3-9-2 16,2-3-5-16,1-4 0 0,0-1-2 15,-2-7 0-15,0-3 4 0,-2-3-5 16,-3-6 2-16,2-4 0 15,-1-6-1-15,1-2 0 0,4-4 0 16,-2-3-1-16,3-1 2 0,4 1 0 16,0 1-2-16,-1 6 2 0,-2 9 1 15,-6 11-2-15,-7 14 0 0,-6 9 5 16,-4 8-8-16,-4 15-3 15,-8 13 6-15,-8 12 0 0,-4 8 2 16,-3 9 2-16,0 1-7 0,0 1 6 16,6-3 3-16,0-8-6 0,11-5 13 15,4-7-5-15,6-7-5 0,4-3 3 16,6-6-9-16,3-3 1 15,2-3 4-15,2-4-3 0,2-4-4 16,1-2-6-16,1-5-11 0,0-2-23 16,0-1-15-16,-2-7-75 0,-2-5-144 15,-4-1-78-15</inkml:trace>
  <inkml:trace contextRef="#ctx0" brushRef="#br0" timeOffset="42712.443">19601 16318 762 0,'2'-3'0'16,"5"-2"234"-16,9-3-158 0,4 1-4 15,9-2-33-15,4 0-22 16,5-2-8-16,1 1-14 0,-1 2-13 16,-1 0-68-16,-6-2-94 0,-4 3-187 15</inkml:trace>
  <inkml:trace contextRef="#ctx0" brushRef="#br0" timeOffset="44339.5361">20057 16448 768 0,'4'-12'0'0,"0"-4"285"0,-4-3-167 15,0 0-65-15,-1 2-11 0,-6 1-1 16,-3 6-2-16,0 0-15 16,-7 8 0-16,-4 2-2 0,-4 10-6 15,-5 11-8-15,-1 7 2 0,0 2-5 16,5 2-6-16,1 1 2 0,7-2 6 15,6-3-10-15,4-6 6 0,7-3-7 16,1-5-5-16,7-2 3 16,4-2-12-16,4-3-6 0,3-2 11 15,4-5-4-15,4 0-16 0,0-8 6 16,2-1-3-16,-3-4-11 0,-3 0 30 15,-1-4 4-15,-7 0 3 0,0-3 6 16,-4-1-1-16,0 0 2 16,-4 1 7-16,-1 3 1 0,-3 5-6 15,-2 7 8-15,0 2-1 0,0 3 3 16,0 6-7-16,-2 9-10 0,-4 8 2 15,0 6 0-15,2-1 7 0,1-4-11 16,2-2 5-16,1-7-1 0,2-4 0 16,3-2 0-16,3-6-1 15,3-2-1-15,6-1 4 0,6 0 0 16,2-8-2-16,7-3-7 0,1-3-4 15,2-8 1-15,-3-2 7 0,-3-5 2 16,-3-5-1-16,-5-4 3 0,0-6 0 16,-4-5-1-16,3-6 0 15,1-3 5-15,0-2-5 0,3 0 7 16,-4 8-2-16,-2 9-8 0,-5 16 6 15,-7 12 1-15,-4 11 11 0,-2 6 1 16,-7 14-11-16,-8 14-3 0,-7 14 7 16,-7 11-2-16,-2 3-2 15,0 2 3-15,1 0-6 0,3-4-1 16,5-5 2-16,4-6-3 0,5-7 0 15,6-5 0-15,6-5-1 0,1-7-4 16,1-1-13-16,5-6-14 0,1-2-7 16,0-5 4-16,6-5-11 15,-1-2-50-15,7 0 23 0,2-9-7 16,3-3-45-16,-1-5 40 0,0-3 49 15,0-2 27-15,0-4 11 0,0-1 12 16,-2-4 27-16,-1 1 22 0,-1 4-1 16,-4 0 8-16,-4 9-15 15,-7 5-7-15,-2 8 22 0,-2 4 8 16,-2 4-27-16,-6 9-37 0,-3 8-7 15,-1 2 2-15,3 1-7 0,2-2 0 16,4-4 0-16,3-2-4 0,0-1 3 16,3-4-1-16,2-3 0 15,4 2-1-15,-1-5 1 0,0-2-17 16,-1-1 1-16,3-2-3 0,-2 0-18 15,4-3 7-15,2-4-5 0,2-1-11 16,0-2 7-16,2-3-7 0,0-1-18 16,1-4 42-16,-1-1 16 15,-3 0 3-15,0-4 6 0,-2 1 3 16,1-1 17-16,-4 3 11 0,1 2-7 15,-5 5-2-15,0 8-1 0,-2 3-5 16,-3 3-7-16,-1 12 21 0,1 4 8 16,-6 3-18-16,0 4-10 15,1-1-9-15,0-4-4 0,4-1 0 16,0-4 10-16,1-4-12 0,4-2 4 15,2-4-1-15,0-1-1 0,4-1-1 16,-1-2 5-16,2-2-8 0,-1-3 5 16,-2-4 0-16,2-1-2 15,-6-3 2-15,-1-1-3 0,-2-2 1 16,-3-1 2-16,-2-1 0 0,1-1-1 15,-1 0 0-15,2 0 4 0,2-1-4 16,4 3-5-16,5-1 5 0,2 2 0 16,-1 4 0-16,2 4 0 0,-1 4 0 15,1 4 0-15,-2 0 1 16,-1 9-2-16,-4 7 2 0,1 5 12 15,-2 3 2-15,-2 2 0 0,-1 0 4 16,-1-1-5-16,1 0 0 0,-1-1-6 16,-1-6-1-16,0 0 2 0,0-5-10 15,-1-4 2-15,-1-2 0 16,2-4 1-16,-1 0-4 0,-1-3 4 0,2 0 2 15,0 0-1-15,0-4-1 16,3-3-4-16,4-5-27 0,4-3 15 16,6-1-11-16,3-6-9 0,3-2 9 15,1-3 7-15,1-3-2 16,0-1 2-16,2 1 18 0,-2 3 0 15,-2 7-3-15,-4 6 18 0,-3 6 6 16,-2 8 6-16,-1 0-7 0,-2 12 6 16,-5 8-6-16,-1 6 3 0,-5 4-12 15,0 4-4-15,-4-1-4 0,-3-4-2 16,1-1 3-16,1-5-4 15,0-4 0-15,0-6-11 0,1-2-5 16,1-2-25-16,2-3-30 0,-2-4-73 16,0-2-232-16</inkml:trace>
  <inkml:trace contextRef="#ctx0" brushRef="#br0" timeOffset="44512.546">21123 16040 895 0,'0'-9'0'16,"6"-3"136"-16,0 1-130 0,2-2-11 16,-2-1-34-16,-1-1-60 0,-3 1-140 15,-6 2-169-15</inkml:trace>
  <inkml:trace contextRef="#ctx0" brushRef="#br0" timeOffset="44679.5556">20553 15970 761 0,'6'0'0'0,"10"0"220"0,5-4-143 15,3-2-20-15,0-3-16 16,0 0-26-16,0 1-15 0,-2 4 0 16,0 3 0-16,0 1-110 0,-5 1 0 15,-2 6-117-15,-5 0-109 0</inkml:trace>
  <inkml:trace contextRef="#ctx0" brushRef="#br0" timeOffset="46852.6799">16966 17145 774 0,'0'-3'0'16,"0"2"223"-16,0 1-140 0,-1 6-23 16,-3 13-33-16,-3 13 17 0,-3 5-9 15,-2 6-18-15,-2 2-13 0,1-1 7 16,-2 3-3-16,-2 0 0 15,2-8-4-15,-1 0 2 0,1-10-9 16,1-9 6-16,0-1-1 0,4-9-3 16,2-2 2-16,3-4 1 0,3-4-2 15,1-3 0-15,1-11 0 0,3-8-25 16,9-12 25-16,1-14 0 0,3-3-4 15,4-6 6-15,2 2-2 0,2 0-2 16,3-1 4-16,0 1-1 16,-2-1-2-16,4 2 2 0,0 5 3 15,0 4-3-15,3 8 2 0,0 6-1 16,-1 5-2-16,4 9 0 0,-4 7 11 15,-4 3-8-15,-1 7 9 0,-6 8 7 16,-8 6-8-16,-5 11 11 16,-7 3-4-16,-3 4 0 0,-10 1-2 15,-6 3-9-15,-3-2-7 0,-3-5 0 16,-3-2 7-16,1-3-7 0,-4 0 0 15,0-4 0-15,-1-1-54 0,1-2 20 16,3 1-15-16,4-3-12 16,4 0 12-16,6-7-16 0,4-4 12 15,6-1 40-15,1-3 4 0,3 0-8 16,5 0 1-16,5-7 17 0,0-2-2 15,3-1 2-15,2 2 14 0,1 3 12 16,3 3 13-16,0 2 2 0,1 7 0 16,-1 13-5-16,0 4 5 15,-3 9-10-15,0 6-12 0,-3 2-10 16,-3 0-6-16,0-4 2 0,-5-6-5 15,-2-9-2-15,1-4 2 0,-4-4-1 16,0-10-3-16,3 1-8 16,2-5-59-16,4-2-73 0,2-5-65 15,0-8-250-15</inkml:trace>
  <inkml:trace contextRef="#ctx0" brushRef="#br0" timeOffset="47245.7023">17320 17369 566 0,'6'5'0'15,"-2"0"267"-15,3 2-164 0,4 1-21 16,-1-5-20-16,3 2-15 0,0-3-3 15,0-2-17-15,0-4-11 0,1-2-13 16,3-4 2-16,-2 2 0 0,-2-1-8 16,0-1 6-16,-5 0 1 15,-3 1-4-15,-4-2 0 0,-1 0 41 16,0 4-29-16,-5-3 1 0,-4 6-8 15,0 2-2-15,-1 0-2 0,-1 2 2 16,0 1-6-16,0 5 1 0,-2-2-8 16,2 2 2-16,-1 5 7 15,1-3 0-15,2 8 0 0,0 3 2 16,1 10 2-16,2 3-3 0,-2 3-1 15,3 2 0-15,4-8-1 0,1-2 4 16,3-3 3-16,4-7-4 0,1-1 4 16,2-2-1-16,3-5-5 15,1 1 2-15,0-3 9 0,0-6-13 16,3 3 6-16,-3-4-4 0,3 0-8 15,1-3-10-15,0-2-28 0,3-2-35 16,-3-2-9-16,-1-1-13 0,-2-1-85 16,0-2 55-16,-3 2-29 15,-3-3-173-15</inkml:trace>
  <inkml:trace contextRef="#ctx0" brushRef="#br0" timeOffset="48211.7576">17883 17352 780 0,'0'-16'0'0,"0"1"267"15,-4 1-161-15,-5 4-45 16,0-2-18-16,-4 3 1 0,-4 3-13 15,-4 5-7-15,0 2-1 0,-6 12-1 16,1 9-6-16,0 11-5 0,2 5-10 16,3 6-2-16,4 0 2 0,3 3 2 15,5-10-4-15,5-4 2 16,4-10-1-16,3-8-4 0,7-1 2 15,3-7-11-15,1-2-6 0,4-5 3 16,2-5 0-16,3-9-19 0,4-5 3 16,0 2 4-16,1-7-13 0,-2-1 28 15,-6-1 10-15,-2-14 2 16,-3 5 2-16,-2-5 1 0,-1 2 0 15,-3 12 6-15,-3 6-2 0,-1 6-4 16,-4 9 6-16,0 3 2 0,-1 5-1 16,-5 10 4-16,-2 7-5 0,2 6 0 15,0-4 1-15,3 5-5 0,-1 4-1 16,1-2-2-16,0 2 5 15,2-12-9-15,0-8 6 0,0 0-5 16,4-5 0-16,3 1 4 0,0-6-4 16,1-1-27-16,3 0 6 0,1 0 1 15,2-3-10-15,0-5 9 0,2-3 10 16,1-4 1-16,1-2 12 15,-1-7 0-15,4-3 0 0,0-2 1 16,1 5 3-16,0 2-8 0,1 7 8 16,-1 3-5-16,-1 0 2 0,-4 9 15 15,-3 4-5-15,-3 4 1 0,-3 11 8 16,-6 5-13-16,-2 9 9 15,1 2-3-15,-4 5-2 0,-3-2-10 16,0-8 8-16,-3 0-5 0,-3-6-3 16,3-2 4-16,-4-3-3 0,1-3-4 15,1-7 4-15,4 1 0 0,0-3-2 16,1-2-9-16,3-1-6 15,2-1-10-15,1-2 5 0,4-5-15 16,3-3 10-16,6-2 23 0,0-3 1 16,3-1-3-16,3-4 6 0,0-4-2 15,1-8 0-15,5-4-1 0,1-3 3 16,2-2-4-16,1 10 4 15,0 2-5-15,0 7 6 0,-2 6 18 16,-2 2 0-16,-1 5-5 0,-5 9 2 16,-2 0-5-16,-3 10-1 0,-5 6 9 15,-3 5-7-15,-2 5-7 0,-3 5 1 16,-1 8-6-16,-2-1-1 15,-3-1 2-15,-6-4 2 0,3-8-7 16,-3-3 4-16,-6-3 14 0,-1 1-17 16,-5-3 2-16,-1-5 3 0,1-1-7 15,1-3-1-15,2-3-12 0,4-1-31 16,5-2-7-16,4-2-53 0,6-5-105 15,1-7-129-15</inkml:trace>
  <inkml:trace contextRef="#ctx0" brushRef="#br0" timeOffset="49528.8329">18791 17424 813 0,'3'-7'0'0,"1"3"156"16,2-3-89-16,3-1-32 0,2 0-21 15,2-1-10-15,-1 1-4 16,1-2 0-16,0 2 8 0,-3-2 28 16,-1 1 14-16,-3 1-10 0,-3 0 5 15,-3 2-6-15,0-1-9 0,-4 1-9 16,-3 4-12-16,-3 2-7 0,-2 0-2 15,-4 11 0-15,-1-4 0 0,0 7-21 16,-1 0 13-16,1 1 9 16,4 4-2-16,-1 3-1 0,2 9 2 15,3-2 0-15,0 3 0 0,6-4 1 16,1-7-2-16,2 2 2 0,2-3 0 15,1-4-7-15,1-1 11 0,4-6-9 16,0-3-5-16,5-1-1 16,2-5-2-16,3 0-7 0,1-3 4 15,2-4-3-15,-1-4 3 0,3-3 11 16,-1-3-9-16,1 1 4 0,-1-4 10 15,-1-4-2-15,2-5-5 0,-2 0 10 16,-2 5-1-16,-4 6-6 16,-6 11 6-16,-3 7 3 0,-6 6-5 15,1 11 12-15,-3 9 7 0,-5 0-6 16,-3 6-1-16,1 2-4 0,1-9-3 15,1 3 0-15,1-8 0 0,2-8 0 16,1 0 12-16,-1-5-11 0,1-4 1 16,3-3 0-16,-1 1-6 15,1-1-3-15,0 0 2 0,0 0-2 16,0-1-38-16,0 1 9 0,4-4-14 15,0-1-3-15,1 0 9 0,3-6-8 16,1 2 5-16,1-3 19 0,3-2 9 16,3-1 2-16,2-2 10 15,-1 2 2-15,-1 3-2 0,-1 5 4 16,-1 6 2-16,-2 0 0 0,-1 1 15 15,-1 4 1-15,-3 7 3 0,-2 5-1 16,0 1-10-16,-2-1-4 0,-2-1 10 16,-1 0-6-16,0-2-5 15,-5-2 10-15,1-5-4 0,-1-2-3 16,0-4 5-16,3 2-4 0,-1-2-2 15,2 3 6-15,1-3-12 0,0-5-8 16,2-3-1-16,5-1-16 0,2-3-10 16,3-1 4-16,0 1-4 15,3-6 1-15,1-2 23 0,0 2 8 16,2-5-2-16,-2-2 2 0,-3 5 0 15,-2-1-1-15,-3 13-1 0,-1 8 5 16,-2 5-1-16,-4 10 8 0,-1 5 18 16,-2 5-9-16,-4 1-9 15,0 5-4-15,1-4-9 0,2-3 4 16,0-2 7-16,3-7-8 0,1-2 2 15,4-2 0-15,1-3-6 0,6-2 6 16,2-1-2-16,4-5-1 0,4 0 0 16,0 1 7-16,0-5-12 15,1 1 4-15,-2-10-2 0,-2-3-7 16,-2-3 15-16,2-5-8 0,-2-7 1 15,4-7 4-15,2-11-2 0,0-14 0 16,2 7 0-16,3 2 8 0,-6 7-1 16,2 7 3-16,-4 4-7 0,-6 9 4 15,-6 8 5-15,-2 10-1 16,-3 2-1-16,-3 10-2 0,0 11-3 15,-7 10 6-15,-6 10 0 0,-1 4-8 16,-3 1 1-16,0 5-3 0,0 0 3 16,1-1-8-16,0-2 7 15,1-10 0-15,3-10-6 0,1-5 5 16,5-2-5-16,2-7-5 0,4-1-7 15,0-6-17-15,6-2-10 0,5-6 19 16,4-2-22-16,4-6-16 0,3 0 23 16,3-8 24-16,5-9 6 15,-2-4 13-15,5 1-5 0,-1 4 0 16,-1 14 0-16,-3 5 14 0,-2 6 16 15,-6 7 10-15,-1 1-2 0,-4 10-12 16,-3 4-2-16,-2 8-5 0,-5 11-8 16,-3 7 2-16,-2 8-10 0,-4-6-6 15,-7-2 6-15,-3-7 1 0,-6-5-6 16,-5 3 4-16,-6-6-1 15,-1-4 0-15,-6-5 0 0,2-5 2 16,-1-3-5-16,3-3 4 0,1-6-1 16,4 0-27-16,3 0-2 0,5-7-33 15,5-4-83-15,3-7-110 16,3-7-108-16</inkml:trace>
  <inkml:trace contextRef="#ctx0" brushRef="#br0" timeOffset="50378.8815">20296 17044 712 0,'0'-4'0'16,"0"4"318"-16,0 0-222 15,-2 3-8-15,-3 16-39 0,-6 13 13 16,-5 14 6-16,-6 9-27 0,0 3-16 16,0-5-8-16,1-4-1 0,5-5-3 15,4-1-13-15,5-7 0 0,7-6 3 16,0-14-8-16,4-5 1 15,6-5-17-15,5-3-17 0,4 4 3 16,2-7-20-16,3-2-15 0,-1-6 27 16,1-6 11-16,-2-3-13 0,-1-9 25 15,-3-3 10-15,-5 2 4 0,2 5 7 16,-2 5-1-16,-4 5 0 15,0 1 9-15,-4 10-8 0,-3 1 7 16,0 12 8-16,-2 10 14 0,0 6-20 16,0 3-7-16,4-1 2 0,-2-6-10 15,6-7 7-15,2-9-1 0,0-4-2 16,5-1 2-16,-2-3 1 0,1-5-2 15,1-5 0-15,1-7 9 16,-2-9-8-16,-3 1 2 0,4-5-1 16,-3 5-4-16,4 3 4 0,1 5-2 15,-1 1-1-15,1 1 2 0,-1 2 3 16,-5 3-8-16,-3 2 8 0,-3 7 18 15,-5 1-3-15,-2 11 19 16,-8 12 13-16,-5 4-25 0,-3 16-6 16,1 9-9-16,-3 5-8 0,-1 12 8 15,1-2 16-15,-4-1-10 0,3 3-11 16,0-3-4-16,0-6-2 0,0-1 0 15,1-9 8-15,-2-4-9 16,3-3-24-16,2-7-13 0,3-7-16 16,3-4 10-16,0-7-9 0,2-7-47 15,1-7-73-15,-3-4-261 0</inkml:trace>
  <inkml:trace contextRef="#ctx0" brushRef="#br0" timeOffset="55466.1725">16341 16150 879 0,'7'-3'0'16,"-3"0"126"-16,-3 0-91 15,0-2-1-15,-1 0-26 0,0 0 5 16,-5 0-5-16,-2 0-7 0,-3 1 5 15,-5 1 19-15,-5 0 13 0,-5 3-6 16,-4 0-5-16,-7 0-3 0,-5 0-5 16,-2 3-13-16,-5 4-3 15,-3 0 5-15,-1 0-10 0,-10-1 3 16,-6 0 1-16,-4 0 3 0,-7-2-10 15,-4 0 7-15,-4-2-1 0,-4-2-2 16,-5-1 2-16,0 1 0 0,-3-7-3 16,1-1 4-16,2-1-1 0,4 2-1 15,4-3 0-15,3 1 7 16,5 4-11-16,4-2 2 0,6 3 1 15,2 3-39-15,9-4 27 0,9 0 2 16,10 0 2-16,11-2 9 0,8 1 0 16,8 0-15-16,7-2 17 0,6 1-4 15,8-4-9-15,11-1 12 16,7-2-2-16,4 0-5 0,3 0 7 15,-1 1-1-15,0 4 0 0,-1 0 0 16,0 4 0-16,-2 2 0 0,-2-1-5 16,1 3-7-16,-5-1-6 0,-5 1 13 15,-4-1 4-15,-3-2-2 16,-2 1 5-16,1-2-2 0,0 3 0 15,-5 0 0-15,-1-1 5 0,-2 3-4 16,-2-2 3-16,-1 2 7 0,-7 0-12 16,-6 0 2-16,-4 2-2 0,-6 4-5 15,-4 3 7-15,-5 0 0 16,-3 1-1-16,-2 2 0 0,-2 2 7 15,-3 1-6-15,2 0 2 0,3 2-1 16,3-3-3-16,5 3 1 0,4-1 0 16,4-2 0-16,5 1-13 0,5-4 5 15,5-2 3-15,4-1 7 16,2-1-4-16,1 0-3 0,4 1 7 15,6-1-2-15,4-1 0 0,7 0 15 16,5-1-2-16,3 0 0 0,5 1 9 16,0 1-9-16,1 4-6 0,0 1-1 15,0 0-3-15,-1 1-3 16,-7 1 0-16,-4-2 0 0,-6 0-94 15,-11-3-46-15,-4-4-190 0</inkml:trace>
  <inkml:trace contextRef="#ctx0" brushRef="#br0" timeOffset="58561.3495">11422 15250 646 0,'0'-7'0'0,"0"4"222"15,-5 1-108-15,-1 2-67 0,-6 5-13 16,-5 11-17-16,-6 11-2 0,-5 9 17 16,-2 8 8-16,0 2-3 15,-3 7-4-15,3 8-15 0,2 4-5 16,0 5-7-16,6-1-4 0,2-5-2 15,3-4 0-15,6-6 0 0,3-10-24 16,6-2 13-16,2-7 0 0,5-8-1 16,6-6 6-16,4-3-2 0,3-6 3 15,4-3 6-15,4-4 2 16,1-5-6-16,5-5 3 0,0-9 1 15,3-7 3-15,1-6 10 0,-1-7-5 16,1-5 8-16,1-9 2 0,-1-6-6 16,-2-5-6-16,0-5 6 0,-4-5 0 15,-3-3 6-15,-3-3-6 16,-6-2-2-16,-4 5 3 0,-4 4-2 15,-6 4-7-15,-4 9-4 0,-5 9 3 16,-12 13 0-16,-7 14-4 0,-7 13 0 16,-6 10 4-16,-1 18-5 0,-1 15-2 15,2 9 1-15,6 7-14 16,8 1 3-16,9 1-8 0,6-2-8 15,8-2 18-15,3-2-1 0,5-2 2 16,7-1 10-16,1-2 0 0,1 0 0 16,3-1 0-16,-4-1-1 0,-1-3 2 15,-2-2 9-15,-2-3-1 0,0-4-1 16,-1-4-1-16,-3-1-4 15,-2-6-3-15,0-2 0 0,-1-3 8 16,-1-2-13-16,0-1 7 0,-2 0 2 16,1-1-8-16,0-1-24 0,-2-1 2 15,0 0-28-15,1-2-3 0,-1-1-39 16,1-3-64-16,0-2-70 15,2 0-124-15</inkml:trace>
  <inkml:trace contextRef="#ctx0" brushRef="#br0" timeOffset="58899.3689">11766 15800 763 0,'-7'1'0'0,"-2"9"278"0,-4 5-214 15,-2 9-22-15,-2 3-4 0,2 2-12 16,4-1-14-16,1 0-7 0,3-6-4 15,4-1 4-15,2-5-1 16,1-3 4-16,4-2-1 0,3-2-3 16,3-2-5-16,3-3 2 0,5 0 2 15,2-4-2-15,3 0 2 0,0-4-1 16,-2-3-4-16,1 0 4 0,-5-3 5 15,-4-2 7-15,-3-2 5 16,-3-3 0-16,-4-6 5 0,-1-2-9 16,-2-2-8-16,-2-5-6 0,-2 3 2 15,-2 1 0-15,0 5-4 0,-3 5 2 16,-1 7 4-16,0 7-6 0,-1 4 2 15,-4 6-2-15,3 10-25 16,-1 3-17-16,1 0-27 0,4 2-68 16,3-4-61-16,1-7-206 0</inkml:trace>
  <inkml:trace contextRef="#ctx0" brushRef="#br0" timeOffset="59333.3937">12455 15330 935 0,'10'-48'0'16,"-3"2"228"-16,1 0-150 0,-4 4-31 15,-2 6-15-15,-2 6 2 0,-6 7-7 16,-2 8-4-16,-4 5-1 0,-3 9 2 15,-2 2-10-15,-8 15-8 16,-2 10 2-16,-4 9-4 0,0 7-8 16,4 1 8-16,2 2-3 0,3 2-1 15,6 2 0-15,3 0 2 0,5 6-3 16,4 1 2-16,2 2-1 0,2 3 0 15,4-3-5-15,2 0 2 0,0-3-2 16,0-6 8-16,0-4-4 16,0-6-5-16,0-7 8 0,-1-5-4 15,0-6-2-15,-4-2 6 0,3-4-1 16,-4-3-2-16,-4 0 2 0,-4-2 0 15,-2-1-2-15,-3 1 2 16,0-5 3-16,-2 0-5 0,-5-3 2 16,0-1 2-16,-1-1-5 0,0-1-15 15,0-6-9-15,0 1-34 0,-1-1-8 16,0 1-24-16,1 3-82 0,-3 2-96 15,-4 1-170-15</inkml:trace>
  <inkml:trace contextRef="#ctx0" brushRef="#br0" timeOffset="62232.5595">17648 15158 210 0,'0'0'0'0,"0"0"88"0,0 0-25 16,0 0-13-16,0-1 9 15,3-1 1-15,-2 0 7 0,-1 0-1 16,1 0 3-16,-1 1-15 0,0-2 10 16,0 2-12-16,0 1-16 0,0 0-18 15,0 0 1-15,1 0-2 0,-1 0-14 16,0 0-5-16,0 0 2 15,0 0 0-15,0 0 0 0,0 0 0 16,0 2-3-16,-2 2 4 0,-1 1 5 16,-2 3 2-16,-2 1-3 0,0 3 6 15,-1 1-8-15,-1 1-6 0,2-1 5 16,0-4-1-16,1-2-2 15,1-2-1-15,2-3 2 0,3 1 0 16,0-3 1-16,0 0-1 0,0 0 3 16,0 0 28-16,0 0 3 0,0 0-8 15,0 0-8-15,0 0-2 0,0 0-15 16,0-3 5-16,0 1-5 15,0 2-2-15,0-2 2 0,-1-1-2 16,0 1-5-16,0-3 11 0,0 1-8 16,1 0 1-16,0-1 3 0,-1 0-2 15,-1-1-61-15,0 1 32 0,-2 0 2 16,0-3-8-16,0 4 11 15,-1 1-16-15,0 3-69 0,-1 0-26 16,-5 0-148-16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100.44995" units="1/cm"/>
          <inkml:channelProperty channel="Y" name="resolution" value="1936.1261" units="1/cm"/>
          <inkml:channelProperty channel="F" name="resolution" value="5.68611" units="1/cm"/>
          <inkml:channelProperty channel="T" name="resolution" value="1" units="1/dev"/>
        </inkml:channelProperties>
      </inkml:inkSource>
      <inkml:timestamp xml:id="ts0" timeString="2017-09-22T10:07:04.7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2895 9921 424 0,'-11'1'0'16,"-2"3"93"-16,2 1-15 0,-2-1-37 15,2 0-4-15,0 0-4 0,1-1-11 16,1-3-10-16,1 0-1 16,1 2 8-16,4-1 4 0,-2 1-3 15,1 0 4-15,0-2-14 0,2 0-7 16,-1 0 3-16,3 0-3 0,-2 0-2 15,2 0 7-15,0 1-12 0,0 1-4 16,2-2 16-16,-1 0 25 0,1 0-1 16,0 0 1-16,-1 0-8 0,-1-2-12 15,0 2 3-15,0 0-9 16,0 0-4-16,1 0 7 0,-1 0-4 15,0 0-4-15,0 0 4 0,0 0-4 16,0 0-4-16,2 0 2 0,-1 0 1 16,3 2-2-16,0-2 2 0,-1 1 3 15,0 1 2-15,0-1 9 16,-1-1-11-16,0 1-7 0,0-1 6 15,0 2 0-15,-2 0-7 0,1 3 8 16,-1 3-8-16,-1 1-211 0,-9-7-219 16</inkml:trace>
  <inkml:trace contextRef="#ctx0" brushRef="#br0" timeOffset="538.0308">3791 9900 810 0,'-2'-11'0'15,"2"3"198"-15,0 3-146 0,0-1-12 16,0 5-14-16,0 1 1 0,0 0-17 16,0 9-16-16,3 9-1 0,2 13 8 15,-1 19 0-15,2 13 6 16,0 7 7-16,-1 5-6 0,0 0 3 15,1-4-7-15,-2-1 3 0,0-6 2 16,-1-3-1-16,-1-2-10 0,0-5 4 16,-2-7 1-16,0-1-4 0,0-5 2 15,-2-9 1-15,1 2-3 16,0-8-1-16,0-4-16 0,1-4-25 15,0-6-1-15,0-6-21 0,0-3-39 16,2-3-73-16,2-15-17 0</inkml:trace>
  <inkml:trace contextRef="#ctx0" brushRef="#br0" timeOffset="1032.059">3718 9919 418 0,'-15'25'0'0,"0"5"108"15,1 5-51-15,1-1-22 0,0 2-5 16,-3 0-2-16,4-1-2 0,-4 1-1 16,2 0 3-16,0-2 0 0,2-8 4 15,2-2 11-15,2-9-1 0,4-5-12 16,1-3-16-16,3-5-5 0,0 1-8 15,0-3 6-15,4-3 5 16,3-9 12-16,6-5-6 0,4-5-9 16,1-6-6-16,1-2 8 0,0-2-4 15,-2-1 6-15,0-1 6 0,-1 0 1 16,3-2-4-16,-2 0-1 0,0-3-5 15,-1 2-5-15,-1-2 2 16,1 2-2-16,-2-1 0 0,1 5 3 16,-1 4-12-16,-1 13 6 0,-3 8-2 15,2 7 0-15,-2 5-7 0,3 15 7 16,4 10 0-16,-3 10-2 0,-1 7 2 15,0 4 13-15,-1-1-15 16,-3-3 4-16,1-1 2 0,0-3-4 16,-1-1-72-16,-1-4-5 0,0 1-113 15,-2-4-108-15</inkml:trace>
  <inkml:trace contextRef="#ctx0" brushRef="#br0" timeOffset="2809.1607">4231 11039 716 0,'5'0'0'16,"0"0"75"-16,3 0-10 0,0 1-22 16,1 3-23-16,-1 2-17 0,1 0 12 15,1-1-4-15,-2-2 7 0,-1 1 8 16,-1-3 2-16,2 3 4 0,-1 1-9 15,0 0-9-15,1 2-2 16,2-1 0-16,0-1-10 0,4 1-1 16,5 1 4-16,1-3-3 0,3 4-3 15,2-3 2-15,1 0 7 0,-1 5-14 16,-3-1 11-16,-2 0-5 0,-1 0 0 15,0 3-6-15,-3-4 6 0,1 4-74 16,-3-2 0-16,-1-2-114 16,0-5-128-16</inkml:trace>
  <inkml:trace contextRef="#ctx0" brushRef="#br0" timeOffset="3281.1877">5405 11598 693 0,'0'0'0'0,"6"-2"154"15,-2-2-74-15,4 1-34 0,2-2-22 16,-1 3-7-16,2 0-2 0,2 1-12 16,0 1 1-16,1 0 2 15,1 2-6-15,-1 1 0 0,0-1 34 16,0-2-13-16,2 0 8 0,1 0-2 15,1 0-2-15,0 0-12 0,1 0 0 16,1 0-10-16,-2 0-3 0,1 3 0 16,0 1 3-16,-4 0-2 15,-1 3-1-15,1 0 0 0,-4 0 0 16,0 1-8-16,2 1-11 0,-4 2-21 15,4-3 0-15,-2 2-16 0,2-2-12 16,0-1-26-16,-3-4-46 0,1 0-58 16,-2-2-101-16</inkml:trace>
  <inkml:trace contextRef="#ctx0" brushRef="#br0" timeOffset="3665.2097">6777 11901 496 0,'10'0'0'16,"0"4"179"-16,1 0-107 15,-4 0-1-15,3 1-29 0,-3-2-23 16,2 1-15-16,-2-1 2 0,2 2-3 15,2 0 2-15,1 1 8 0,4-2 0 16,2 0 19-16,0-2-13 0,-1 0-17 16,0 0-1-16,-2-1 6 15,1-1-6-15,-1 0-2 0,1 0 2 16,-2 0 4-16,0 1-7 0,-1 0 4 15,-1 0-5-15,1 1-23 0,1 0-46 16,-4-1-73-16,0 0-78 0,0-1-124 16</inkml:trace>
  <inkml:trace contextRef="#ctx0" brushRef="#br0" timeOffset="3959.2265">7635 12198 585 0,'10'6'0'0,"1"3"151"0,2-6-102 16,0-1-11-16,2 1-9 0,0-3 3 15,3 0 0-15,-2 0-16 0,2 0 0 16,0-3-15-16,-2-4 2 0,1 3 1 16,1 0-4-16,-2-2 0 0,1 3 0 15,-4-2 4-15,-1 0-4 16,-2 1-32-16,0 0-26 0,-4 3-53 15,2-2 6-15,-5-2-80 0,1 2-242 16</inkml:trace>
  <inkml:trace contextRef="#ctx0" brushRef="#br0" timeOffset="4199.2402">8287 12279 552 0,'20'3'0'0,"4"1"232"0,0 1-91 15,1-3-71-15,1-1-30 0,0 1-14 16,0-2-10-16,-1 0-10 0,3 0 0 16,-1 0-3-16,1 0-4 0,-2-3 2 15,-3-1-2-15,2-2-66 0,-2 1 11 16,1-2-44-16,0 0-67 15,-1-2 24-15,-1 2-7 0,0 2-53 16</inkml:trace>
  <inkml:trace contextRef="#ctx0" brushRef="#br0" timeOffset="4393.2513">9311 12160 597 0,'23'-2'0'0,"0"-1"132"16,-2-1-71-16,1 1-29 0,-4-2-20 15,-1 3-8-15,2-5 12 16,0 1 3-16,2-1-8 0,-1-2-6 16,3-1-1-16,-1 1-8 0,0 1-170 15,-2-2 5-15,0 1-119 0</inkml:trace>
  <inkml:trace contextRef="#ctx0" brushRef="#br0" timeOffset="4582.2621">10014 12032 505 0,'16'0'0'0,"-1"0"197"16,-1-1-70-16,1 0-44 0,1 1-44 15,-1-2-22-15,1 0-10 0,0-2-11 16,0 0-30-16,1-4-21 0,3-1-50 15,1-1-51-15,0-5-108 16</inkml:trace>
  <inkml:trace contextRef="#ctx0" brushRef="#br0" timeOffset="4748.2716">10698 11822 656 0,'13'-8'0'0,"-1"4"215"0,-1-1-146 16,-1 1-57-16,2 0-6 0,0 1-12 15,2 0-56-15,2-3-99 0,0-2-45 16,1-2-52-16</inkml:trace>
  <inkml:trace contextRef="#ctx0" brushRef="#br0" timeOffset="5015.2869">11142 11533 470 0,'9'-10'0'0,"-1"-1"259"15,1 1-162-15,-2 2-31 0,1-1-32 16,-1-2-28-16,3 5-7 16,1-4-13-16,-1 0-29 0,0 4-43 15,2-6 42-15,4-1 1 0,-1-1-26 16,3 0 58-16,-3-2-2 0,-1 3 12 15,0-3 2-15,-2 1 32 0,-1 3-17 16,0-2-11-16,-1 3-10 0,-1 0-112 16,0-1-45-16,1 0-216 15</inkml:trace>
  <inkml:trace contextRef="#ctx0" brushRef="#br0" timeOffset="5132.2936">11487 11168 612 0,'8'-12'0'0,"-1"3"249"0,0 1-166 16,-2 0-32-16,3-1-31 15,-1 3-20-15,2-3 0 0,0-1-74 16,0-1-23-16,2 1-115 0,-1-2 58 15,-1-2 16-15</inkml:trace>
  <inkml:trace contextRef="#ctx0" brushRef="#br0" timeOffset="5304.3034">11700 10933 393 0,'10'-11'0'0,"1"3"231"0,0-2-131 16,1-1-27-16,-3 0-19 0,0 1-22 16,2-2-3-16,-5-2-10 15,1 4-15-15,0-2 0 0,0 0-4 16,2 2 0-16,0-3 0 0,2 0 3 15,0 4-3-15,2-5-42 0,0 1-31 16,1 1-18-16,0-2-44 0,-3 1-75 16</inkml:trace>
  <inkml:trace contextRef="#ctx0" brushRef="#br0" timeOffset="5454.312">11967 10582 372 0,'5'-7'0'0,"2"-3"191"16,2 2-139-16,0 2-7 0,2-6-10 16,0 4-17-16,1-2-4 15,2-1-6-15,-4-1 15 0,1 4 15 16,-2-2 3-16,-2-1-25 0,-3 2-9 15,1-1-1-15,-3 3-7 0,-2 0-95 16,3 0-10-16,-3-4-153 0</inkml:trace>
  <inkml:trace contextRef="#ctx0" brushRef="#br0" timeOffset="5659.3237">12211 10260 782 0,'0'0'0'0,"0"0"150"0,-1 0-120 16,-4 0-19-16,0 0-11 15,1 0 0-15,0 0 0 0,1 0-79 16,0 0-57-16,0 0-32 0,-2-2-222 15</inkml:trace>
  <inkml:trace contextRef="#ctx0" brushRef="#br0" timeOffset="6348.3631">12209 10206 618 0,'2'-3'0'0,"-1"2"14"0,0-2-9 16,0-1-7-16,-1 2-13 0,0-1 9 16,2 0 4-16,-1 2-7 0,0-2 11 15,-1 1-2-15,0 2 0 16,0 0 0-16,0 0 32 0,0 0-2 15,-5 0 7-15,-5 5-27 0,-6 6-8 16,-5 6 11-16,-5 3 8 0,-5 5-5 16,-5 5-6-16,-3 1 1 0,-5 1-5 15,-1 1 0-15,0-3-2 0,0-1-4 16,3-3 0-16,2-6 12 15,5 0-11-15,7-5-1 0,5-4 0 16,7 1-68-16,6-7 45 0,5-3 10 16,3 1 10-16,2-3 4 0,1 1-2 15,3-1 2-15,3 0 41 0,3-2-9 16,2-4-1-16,1 0-17 15,3-3-5-15,1-1-13 0,1-1 5 16,4-2 3-16,2-4-9 0,4-1 8 16,2-2 0-16,4-3-4 0,-1 0 24 15,-1-2-2-15,1 1-4 0,0-2 3 16,1 2-6-16,-2 1-7 15,-2 0-4-15,-2 0 2 0,-2 2-2 16,-5 2 2-16,-4 2-7 0,-3 2 2 16,-2 3 17-16,-4 1 0 0,1 3-6 15,-5 0 16-15,-1 1-7 0,0 5-1 16,-3-1 0-16,0 2 0 15,0 1-7-15,0 1-1 0,-4 9-12 16,-2 5 0-16,-4 9 0 0,-1 3 2 16,4 5-3-16,0 4 2 0,1 4 4 15,2 4-1-15,-4-1 7 0,1 1-6 16,1-1-7-16,-1-1 4 15,0-4 3-15,1 2-5 0,-1-2 0 16,3-4 4-16,1 2-5 0,1-3 2 16,0-1-1-16,-1-1-16 0,-2-1-34 15,-3-1-34-15,-3-1-93 0,-4-6-135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100.44995" units="1/cm"/>
          <inkml:channelProperty channel="Y" name="resolution" value="1936.1261" units="1/cm"/>
          <inkml:channelProperty channel="F" name="resolution" value="5.68611" units="1/cm"/>
          <inkml:channelProperty channel="T" name="resolution" value="1" units="1/dev"/>
        </inkml:channelProperties>
      </inkml:inkSource>
      <inkml:timestamp xml:id="ts0" timeString="2017-09-22T10:08:21.9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14222 2917 67 0,'-8'-5'0'0</inkml:trace>
  <inkml:trace contextRef="#ctx0" brushRef="#br0" timeOffset="3342.1912">14262 2772 579 0,'0'-1'0'15,"0"-1"195"-15,0 0-93 0,0 2-45 16,0 0-17-16,0 0-8 0,0 0-1 16,0 0 3-16,3 0 2 15,1 0 3-15,5 0-3 0,2 0-4 16,2 0 6-16,-1 0-5 0,1 2-5 15,5 0 1-15,2 1-3 0,1 0-4 16,5-3 8-16,0 0-11 0,1 0-4 16,2-1 10-16,-1-3-7 0,-1 1-8 15,0 1-3-15,0-1-3 16,-3 0-3-16,-1 1 1 0,0 0-1 15,-3 1 0-15,-2 0 3 0,-3 1-2 16,0 0-4-16,-5 0 0 0,0 0 1 16,-2 0-36-16,-3-2 19 0,-1-1-18 15,-3 3-20-15,-1 0 10 16,0 0-27-16,-2 0-22 0,-6 5 12 15,-4 2-33-15,-1-2-130 0,-3 0 4 16</inkml:trace>
  <inkml:trace contextRef="#ctx0" brushRef="#br0" timeOffset="3709.2122">14493 2835 612 0,'0'-5'0'0,"0"2"210"16,0 1-77-16,0 0-46 0,0 2-16 15,0 0-18-15,0 0-20 16,-2 2-12-16,-3 12-3 0,0 12 34 15,-7 9 1-15,0 8-5 0,-3 5-7 16,-2 4-12-16,-2 1-6 0,-1 2-6 16,0-6-6-16,1-5-12 0,3-6 2 15,2-5 6-15,2-4-7 16,2-3 0-16,2-2 6 0,0-2-9 15,4-3 6-15,1 0-1 0,0-5-4 16,3-4-5-16,3-1-10 0,2-5-14 16,4-2-4-16,1-2-20 0,1-5-26 15,4-5-2-15,1-5-40 0,3-3-83 16,0-5-123-16</inkml:trace>
  <inkml:trace contextRef="#ctx0" brushRef="#br0" timeOffset="4304.2462">14974 2813 623 0,'4'-5'0'15,"-2"2"227"-15,-1 2-71 0,-1 1-40 16,-5 5-52-16,-6 10-38 15,-2 11 18-15,-1 8 9 0,-1 6-5 16,0 3-16-16,0 4-7 0,-1 1-4 16,1-2-5-16,0-3-7 0,2-6-3 15,1-3-1-15,1-5-2 0,2-3-4 16,2-3 2-16,1-5 3 0,1-3-6 15,2-4 4-15,1-5 1 16,2 0-4-16,0-2 1 0,0-2-2 16,0-1-3-16,3-1 3 0,2-1-1 15,2-9-4-15,0-5 11 0,2-8-4 16,2-4 0-16,1-10-1 0,0-3 2 15,2-6-2-15,0-6-6 16,0-2 5-16,3 1-5 0,-1 3 7 16,-2 4 0-16,0 8 0 0,-2 4 0 15,-4 12 0-15,2 8 0 0,-2 7-1 16,2 4 1-16,2 1-8 0,1 2 6 15,7 0 2-15,-2 2 0 16,2 5-2-16,1 4 2 0,-3 7 0 16,0 8 0-16,1 5 5 0,-2 7-5 15,-3 8 0-15,-5 2 16 0,-4 0-18 16,-5 1 4-16,-5-6 11 0,-4 0-12 15,-1-5 3-15,-2-7-2 0,-3-4-4 16,-2-2 4-16,-2-6 7 16,-2-2-4-16,-3-2 2 0,-3-2-2 15,-6-3-4-15,-1-2 7 0,-2-2-7 16,1-4-2-16,5 1 1 0,4-3 2 15,6 0-4-15,6-1-64 0,4-5 5 16,7-1-40-16,3 0-6 16,0-5-82-16,5-2-239 0</inkml:trace>
  <inkml:trace contextRef="#ctx0" brushRef="#br0" timeOffset="4648.2659">15585 2946 791 0,'0'0'0'16,"0"0"147"-16,-1 7-44 0,-8 12-33 15,-3 13-10-15,-6 12-10 0,-2 6-14 16,-2 4-9-16,-2-4-2 16,3-2 3-16,4-6-9 0,3-6-4 15,4-9-9-15,1-1-6 0,3-6 0 16,3-3 7-16,-1-3-8 0,3-4-5 15,1-4-29-15,0-2-21 0,0-2 2 16,2-2-14-16,4 0-19 16,1-6 16-16,1-4-9 0,-1-5-70 15,0-3 32-15,0-6-6 0,0-5 14 16,3-8 25-16,1-5-64 0</inkml:trace>
  <inkml:trace contextRef="#ctx0" brushRef="#br0" timeOffset="4805.2749">15568 2977 386 0,'10'-27'0'0,"-2"11"289"0,-1 7-188 15,-2 4 6-15,0 5-35 0,2 0-1 16,-1 8 3-16,2 10-18 0,-1 6-16 15,0 7-6-15,-2 3-8 0,-3 2-7 16,2-2-7-16,-2 0-3 16,-2-2-6-16,1-5-4 0,-1 1-12 15,0-4-47-15,2 1-62 0,-1-6-17 16,5-4-108-16,1-7-92 0</inkml:trace>
  <inkml:trace contextRef="#ctx0" brushRef="#br0" timeOffset="5265.3012">16096 2912 695 0,'0'-2'0'0,"-3"2"216"0,-8 4-78 15,-1 10-90-15,-6 9 4 16,-7 6 2-16,-2 7-11 0,-4 5-20 15,-4 3-13-15,-1 2 6 0,0-2-8 16,2-4-7-16,5-8 3 0,7-3-1 16,7-9-6-16,5-7 5 15,5-3-2-15,3-4 0 0,2-4-11 16,2-2-10-16,6 0-12 0,4-6 35 15,3-6-4-15,6-4-33 0,-1-6 22 16,2-5-2-16,2-2-12 0,0-5-3 16,3-7 3-16,4-2-7 15,0-3 6-15,0-3 0 0,-2 3-3 16,-5 4 30-16,-6 11 1 0,-4 11 0 15,-7 9 39-15,-4 6 18 0,-1 5 5 16,-2 2-17-16,-3 13-28 0,-4 7 38 16,-7 17-13-16,-3 7-16 0,-4 7 3 15,0 3 1-15,4-1-9 16,1-6 0-16,-1-5-8 0,5-3-6 15,-1-5-5-15,2-2 1 0,1-2 0 16,2-6-6-16,0-7-6 0,4 0-33 16,2-4-35-16,-2-3-3 0,2-2-19 15,2-1-70-15,0-8-102 16,3-1-152-16</inkml:trace>
  <inkml:trace contextRef="#ctx0" brushRef="#br0" timeOffset="5748.3288">16448 2875 846 0,'0'1'0'0,"0"15"159"16,-7 6-37-16,-6 14-35 0,-6 9-19 15,-4 5-20-15,-3 5-14 16,1 0-7-16,0-1-2 0,2-3-11 15,4-9-7-15,1-6 0 0,4-4-3 16,1-4-2-16,3-7 3 0,0-3-5 16,3-4 0-16,2-6 0 0,-1-1 3 15,3-2-4-15,1-3 1 16,1-2-4-16,1 0-13 0,0-6 17 15,5-6 0-15,4-7-38 0,3-8 37 16,3-3-3-16,3-8-13 0,4-9 2 16,2-6-1-16,4-4-9 0,-1-7 14 15,1-1 5-15,1 5-6 16,-4 2 16-16,0 11-4 0,-6 14 0 15,-2 8 0-15,-1 8 1 0,-3 8-1 16,0 2 0-16,-3 7 36 0,1 2-16 16,-1 12 2-16,-4 10-2 0,0 10 7 15,-4 7-5-15,-2 5-4 0,0 7-2 16,-6 1-2-16,-2 4-4 15,-2-1-1-15,-3-1-1 0,-2-5-5 16,1-2-4-16,2-6 2 0,1-7 2 16,5-5-3-16,1-6-28 0,4 0-11 15,1-6-43-15,0-5 10 0,0-6-2 16,0-4-39-16,0-4-28 15,0-1-159-15</inkml:trace>
  <inkml:trace contextRef="#ctx0" brushRef="#br0" timeOffset="5953.3405">16206 3165 676 0,'0'-2'0'0,"5"1"260"15,4-1-153-15,5-1-6 0,3 2-19 16,6 1-27-16,5 1-8 0,1 4-11 15,2 1-14-15,-3-4-13 16,-2-1-6-16,-6 1-1 0,-2 0 0 16,-7-1-4-16,-1 1-129 0,-6 0-17 15,-4-1-252-15</inkml:trace>
  <inkml:trace contextRef="#ctx0" brushRef="#br0" timeOffset="12080.691">12171 2839 778 0,'0'-4'0'0,"0"4"251"15,1-2-188-15,3 1-4 16,2 1-5-16,2 0-11 0,2 0-8 16,4 0 0-16,2 0 3 0,2 0 4 15,6 0-1-15,2-5-8 0,4 0-7 16,0-1-2-16,2 0-11 0,2 1-4 15,1-2 2-15,-1 2-8 16,0-3-6-16,0 1 6 0,-5 0 2 16,-2 0-6-16,-3-1 2 0,-7 2 3 15,-6 3-5-15,-4-1-8 0,-4 3-27 16,-3 1-39-16,0 0-9 0,-8 4-28 15,-5 2-81-15,-3 6-82 0,-5-5-177 16</inkml:trace>
  <inkml:trace contextRef="#ctx0" brushRef="#br0" timeOffset="12325.705">12455 2827 837 0,'0'0'0'15,"0"0"247"-15,-1 0-149 0,-6 10-15 16,-3 8-38-16,-3 11-1 0,-3 9 0 15,-2 8-4-15,1 3-12 0,-1 1-1 16,2 0-5-16,1-4-9 16,1-4-5-16,3-4-1 0,2-4-5 15,0-5-4-15,3-3 4 0,1-3 1 16,1-4-3-16,1-3-64 0,3-1 5 15,0-3-40-15,0-4 7 0,6 0-36 16,1-6-100-16,1-2-149 16</inkml:trace>
  <inkml:trace contextRef="#ctx0" brushRef="#br0" timeOffset="12958.7412">12825 2863 707 0,'6'-8'0'15,"-1"6"243"-15,-5 2-137 0,0 6-5 16,-7 19-32-16,-8 16-4 0,-5 11 5 16,-1 10-21-16,-4-2-14 15,1-3-7-15,3-6-1 0,1-5-17 16,5-5-9-16,0-11 9 0,6-4-8 15,-1-5-2-15,4-5 0 0,2-2 6 16,-1-2-8-16,3-5 4 0,0-2 0 16,2 0-3-16,0-5-6 15,0 0-2-15,1-5 2 0,3-6 14 16,4-5-8-16,1-7-2 0,2-7 6 15,4-3-4-15,0-9-5 0,3-6 11 16,0-5-10-16,-1-6-5 0,2-1 11 16,-3-1-2-16,-2 7-3 15,-4 7 5-15,-1 10 2 0,-4 13-5 16,-2 10 4-16,0 5 1 0,-1 6-4 15,0 2 2-15,3 1-2 0,0 0 0 16,2 1 2-16,3 4 5 0,1 2-8 16,3 1 4-16,1 1 10 15,3 3-9-15,-1 5 8 0,1 3-6 16,0 6-4-16,-4 7 4 0,-1 3-4 15,-3 2-2-15,-1 0 2 0,-3-3-1 16,-2 2 0-16,-4-2 2 0,0-4 0 16,-5-2-2-16,-2-3 0 15,0-3 4-15,1 3-5 0,-2-4 2 16,-1-1 1-16,-2 0-3 0,-3-2 2 15,-3-2 4-15,-2-2-7 0,-3-2 4 16,-5-2 3-16,-1 0-7 0,-3-4 4 16,-1-2 2-16,1 0-5 15,3-2 2-15,6-2 2 0,3-1-4 16,4 0 0-16,3 0-2 0,2 0-46 15,3-1 7-15,2-2-24 0,1 0-44 16,3 1 4-16,1-2-58 0,0-1-180 16,2-2-187-16</inkml:trace>
  <inkml:trace contextRef="#ctx0" brushRef="#br0" timeOffset="13598.7778">13172 2955 948 0,'0'-4'0'15,"0"4"171"-15,0 2-84 16,-4 12-43-16,-4 11-6 0,-4 15 21 15,-5 7-17-15,0 4-10 0,-3-2-10 16,2-4-3-16,0-3-9 0,1-9-8 16,4-1 1-16,1-6-1 0,3-5-2 15,2-3 0-15,2-7 4 0,2 0-5 16,1-4 2-16,2-1-1 15,0-2-2-15,0-4 0 0,3 0 1 16,1 0-3-16,2-8 5 0,0-2 2 16,1-5-2-16,1-3 1 0,0-4 0 15,1-5-3-15,2-4 2 0,0-5 1 16,0-3-4-16,5-5 2 15,-2-3 0-15,2 0 0 0,-2 1 2 16,1 2-2-16,1 6 0 0,2 5-1 16,-3 3 1-16,0 8 0 0,0 7-2 15,-2 3 1-15,-2 5-1 0,1 5 2 16,-1 4 0-16,-3 8-6 15,4 7 8-15,-3 6 1 0,1 5-3 16,2 4 0-16,-4 2 15 0,3 1-13 16,-2 2 5-16,-1-1-4 0,-1-2-6 15,-2 2 6-15,-5-2 7 0,0-3-6 16,-1-2 4-16,0 0-3 0,-4-4-6 15,-3-1 2-15,-1-3 9 16,-7-3-12-16,-1-2 4 0,-3-1 14 16,-2-1-14-16,-5-4 5 0,-2-3-3 15,-3-1-5-15,-1-4 2 0,-1 0 6 16,3-2-9-16,0 0 4 0,6 0 0 15,3-4-3-15,4-2-16 16,6 0-13-16,1-2-22 0,4 0-8 16,3-1-29-16,3 1-39 0,1-2-35 15,3 1-144-15</inkml:trace>
  <inkml:trace contextRef="#ctx0" brushRef="#br0" timeOffset="13898.795">13590 3137 1105 0,'10'0'0'15,"1"-2"101"-15,4-1-5 16,0 3-19-16,2 0-21 0,3 0-13 16,-2 0-19-16,0 1-10 0,-1 0 0 15,1 0-5-15,0-1-9 0,1 0 0 16,-3 0 13-16,0 0-14 0,-3 0 2 15,-1 0-1-15,-2 0-60 16,1-1-35-16,-4 1-32 0,-2 0-52 16,-3-6-115-16,-2 0-330 0</inkml:trace>
  <inkml:trace contextRef="#ctx0" brushRef="#br0" timeOffset="14663.8387">12061 3814 633 0,'0'0'0'15,"7"0"174"-15,5 0-45 0,12 0-33 16,3 0 4-16,11-1-23 0,10 1-9 16,7-1 8-16,11-2-18 15,4 1-5-15,0 0-7 0,4-1-11 16,-5 1-10-16,-2 0-16 0,-3-1 3 15,-5 0-2-15,-3 0-4 0,-6-1-2 16,-4 3 1-16,-9-3-7 0,-8-1 4 16,-6 4 3-16,-9-2-7 15,-6 3 4-15,-3 0-2 0,-3 0-13 16,-1 0-13-16,0 0-16 0,-1 0-43 15,1 6 6-15,0 4-34 0,-1-2-66 16,0-1-88-16,0-4-340 0</inkml:trace>
  <inkml:trace contextRef="#ctx0" brushRef="#br0" timeOffset="15780.9026">14038 3824 680 0,'0'1'0'0,"4"-1"182"0,-1 1-81 16,7 0-3-16,2-1-21 0,5 2-22 16,5-1 6-16,5-1-12 0,5 1-2 15,6-1-9-15,8 3-7 0,7 1-9 16,3 0-11-16,7 2 5 15,2 1-9-15,2 1-4 0,3-2 2 16,1 0-3-16,0-1 6 0,0-1 3 16,-2-3 0-16,1 0 3 0,3-1 6 15,3 0-1-15,4-1 0 0,0-2-4 16,-2 1-3-16,-2-3-4 15,-5 1-1-15,-2 0 1 0,-4 0-7 16,-2-1 7-16,-3 3-5 0,0 0-5 16,-5 1 4-16,0 1 0 0,0 0-4 15,-2 0 4-15,-1 3 3 0,-1-2-7 16,-6 0 4-16,-3-1-1 0,-3 0-2 15,-4 1 2-15,-2-1-1 16,-2 0 0-16,-3 0 0 0,-2 0 4 16,-1 0-8-16,-3-1 8 0,-2-1-4 15,-2 0 0-15,-2 0 0 0,-2 0 1 16,-1 0-1-16,-6-3-2 0,-1 3 0 15,-3-2-13-15,-3-2 1 16,0 3-12-16,0-3-33 0,-3 1 0 16,-5 0-32-16,-2 0-54 0,-2 0-6 15,-5 1-131-15</inkml:trace>
  <inkml:trace contextRef="#ctx0" brushRef="#br0" timeOffset="50704.9002">2629 7061 556 0,'0'-8'0'0,"0"0"164"16,0-1-78-16,0 1-20 0,0 0-22 15,-2 1-6-15,1 5 0 0,1-2-9 16,-1 4-5-16,1 2-17 0,1 9-14 15,0 11-4-15,1 10 11 16,2 7 0-16,-3 4 12 0,4 2 0 16,-3-5-6-16,2-5-3 0,0-4 3 15,1-6 1-15,0-4 2 0,-1-3 3 16,2-3-3-16,-1-2-2 0,2-3-2 15,1-2 0-15,0-4 0 16,-3-3 4-16,3-1-1 0,2-2 16 16,4-6-3-16,5-6-3 0,1-7-8 15,5-4-3-15,5-6 1 0,3-5-8 16,7-6 0-16,5-5 5 0,6-7-6 15,4-6 2-15,4-6 1 0,4-4-2 16,1 1 0-16,2-1 5 16,0 5-7-16,-3 2 4 0,-2 6 7 15,-8 5-3-15,-8 7-2 0,-9 9-2 16,-7 8-4-16,-8 9 4 0,-7 2 1 15,-3 5-4-15,-4 3 1 16,-1 4-1-16,0 2-23 0,1 3-3 16,-2 0-15-16,0 3-43 0,0 9-9 15,-3 5-40-15,-2 3-126 0,-5 2-36 16</inkml:trace>
  <inkml:trace contextRef="#ctx0" brushRef="#br0" timeOffset="52160.9834">2520 11618 439 0,'5'-10'0'15,"-4"3"184"-15,1 2-106 0,-2 1 5 16,0 2-7-16,0 1-16 15,0 1-24-15,0 0-27 0,0 0-2 16,1 3-9-16,2 3-4 0,3 9 12 16,0 4-8-16,-1 8 0 0,-2 7 4 15,-2 3 5-15,-1 4-8 0,3-5 2 16,-1-2 0-16,1-3-2 15,2-5 2-15,0-2 1 0,3-4-2 16,1-4 0-16,1-6 2 0,2-2 0 16,1-5 4-16,4-3 4 0,6-3 4 15,4-11 8-15,5-8-2 0,5-9 1 16,5-9-2-16,3-6 6 15,5-6 4-15,1-7-2 0,5-3-7 16,3-9-5-16,4-3-4 0,5-4-4 16,3 1-3-16,4-1 4 0,1 6-8 15,-4 1 0-15,-7 6-1 0,-5 6 1 16,-9 8 0-16,-7 8-10 15,-8 8 1-15,-9 10-21 0,-9 10-12 16,-7 11-45-16,-6 5-51 0,-5 12-81 16,-10 1-25-16</inkml:trace>
  <inkml:trace contextRef="#ctx0" brushRef="#br0" timeOffset="67536.8629">7621 4417 584 0,'-4'-11'0'0,"4"3"43"15,-1-2-19-15,-1-4-3 16,0-1 16-16,-2-2 32 0,-2-2 5 16,1 3-13-16,-1 1-10 0,-2 0-12 15,-2 4 4-15,-3 2-6 0,-4 0-10 16,0 5-13-16,-3 1-3 15,0 0-6-15,0 1 0 0,0 1-1 16,1-1 3-16,0 0-2 0,1 0 8 16,-2-1 3-16,0 1-3 0,-2-4-1 15,-4-1 1-15,0 5-10 0,-3-3 5 16,0 3 1-16,-2 2-2 15,0 0-5-15,2 0 6 0,-1 3-5 16,3-1-5-16,0 1 4 0,2 1 1 16,1 0-4-16,2 3 2 0,-2-3 0 15,-2 5-2-15,-1-1 2 0,-1 3 3 16,0 4-2-16,1-1 3 15,0 1-1-15,1 1-4 0,1 1 0 16,2 2 4-16,2-1-5 0,2-1 2 16,2 2 0-16,2-2-2 0,4 0 2 15,-1 1 0-15,2 0-2 0,0 0 2 16,1 3-1-16,0-2 0 15,1 1-1-15,1 1 1 0,2-1 1 16,0 1-1-16,1 0 1 0,-3 2-1 16,1 2 0-16,0 1 0 0,0 2 1 15,0-2 2-15,0 1-1 0,-1 4-3 16,-1 0 0-16,2-2 4 0,1 0-2 15,0-7 2-15,2 0-2 16,2-1-1-16,1-1 0 0,0-1 21 16,1-4-16-16,1-1 4 0,0 3-4 15,1-2-3-15,0 2 7 0,-1 1 0 16,2-3-9-16,1 3 0 0,0-1 6 15,-1-1-7-15,2 1 2 16,-2 0-2-16,2-2 0 0,2-1 2 16,-1 3 0-16,3-2-1 0,-1-1 0 15,1 1 4-15,2-1-7 0,1-2 4 16,2 3-1-16,-1 0 0 0,3-1 0 15,-2 1 2-15,2 1-4 16,0-1 4-16,-1 0-1 0,1 1-2 16,1-1 2-16,-2-1 1 0,1 5-4 15,-2-6 4-15,3 1-1 0,2 1-2 16,1-3 2-16,-1 2 3 0,0-2-5 15,0 1 2-15,0 0 2 0,-1 3-4 16,2-4 2-16,0 0 1 0,1 1-2 16,1-2 0-16,-1-1 0 15,1 2 1-15,3-3 3 0,-3 1-2 16,0-1-3-16,1 0 2 0,-1 0 3 15,1 0-5-15,-1 0 2 0,0 0 3 16,-2 1-5-16,1-1 2 16,-3 0 3-16,-1-1-5 0,1 0 2 15,1 1-1-15,-1-4-1 0,0 2 2 16,3-2 0-16,-1-2-1 0,3-1 0 15,0 0 2-15,-3-2-2 0,3 0 0 16,-1 0 4-16,-1-1-4 16,3-2 0-16,0-1 2 0,3 0-2 15,0 0 0-15,0 0 3 0,0 1-3 16,0-1 0-16,-1 2 1 0,-1-3-1 15,-1-2-1-15,3 4 1 0,-3-5 0 16,2-1 4-16,1 3-4 0,1-3 0 16,-1-2 0-16,1-1 2 15,0-2-2-15,-2-1 0 0,0 1 6 16,-1-2-2-16,0-3 9 0,0 0-4 15,-1 0-3-15,-2 0 3 0,0 1-1 16,-3 1-2-16,-5-3 4 0,1 2 1 16,1 1 0-16,-4-3 1 15,1 0 2-15,-1-3-3 0,-1-2 1 16,0 1-3-16,-3-2-3 0,0-1 0 15,-3-1 1-15,1 0-1 0,-3-2 4 16,1 1-3-16,-2-1-3 0,0-4 3 16,-2 0-3-16,2-1-3 15,-1-4 4-15,-1-1-3 0,-1 0-1 16,0-6 1-16,-3 2 4 0,-5-3-4 15,1-1 4-15,-4 3-4 0,0 2-2 16,-2 0 0-16,-1 5 7 0,-1-1-6 16,-3 0 2-16,-2 1 0 15,0 2-6-15,-2-1 6 0,-1 2-3 16,0 2-1-16,-4-2 2 0,4 3 2 15,-2 2-4-15,-3 2 2 0,-2 4-4 16,-5 0-12-16,-6 4 12 0,-2 6-4 16,-5 3-13-16,-3 6 5 15,-1 3-14-15,0 2-46 0,1 4-8 16,-1 8-26-16,-5 6-116 0,-6-3-139 15</inkml:trace>
  <inkml:trace contextRef="#ctx0" brushRef="#br0" timeOffset="96506.5199">7211 8065 402 0,'-12'1'0'16,"0"1"201"-16,1 0-125 0,1-1-9 16,-1-1-3-16,-1 2-15 0,1 0-10 15,-3 1-6-15,1 0-5 16,0-1-3-16,0 1 2 0,-3 3-6 15,0 3-5-15,-3 5-8 0,0 2 5 16,-1 6 1-16,1-1 1 0,0 2-1 16,1 0-4-16,1 0-1 0,2-3 5 15,-1 0-7-15,2 0 0 16,-2 3 3-16,3 2-8 0,-1 2-1 15,1 2 1-15,2 0-1 0,0 3 0 16,2-1 1-16,0 1-3 0,2-2 1 16,1 0 0-16,0 2 2 0,0 1-2 15,-1 4 0-15,-1 1 5 0,0 1-5 16,0 2 0-16,3 1 4 15,-1 1-6-15,-1-2 4 0,0 3 0 16,2-1-3-16,-3-2 2 0,3 5 3 16,-1-4-3-16,2 1 5 0,1 3 0 15,0-2-1-15,0 4-1 0,0-2 1 16,0 2-4-16,-1 1 2 15,-1 1-1-15,1 1-1 0,-3 2 2 16,1-2-3-16,-1 4 0 0,0-1 0 16,-1-1 4-16,1 3-1 0,4-2 3 15,-1-1-2-15,3 1-2 0,-2-4 0 16,1-1 1-16,2 2-6 15,-2-2 6-15,2 2-1 0,0 1-2 16,-1 0 0-16,1 2 1 0,2 1-3 16,0-2 4-16,2-2-2 0,-2 2-1 15,2-4 2-15,-1-1 1 0,3 2-2 16,0-4 0-16,1 2 1 0,0-3-2 15,-1 0 2-15,0-2-1 16,3 0 0-16,-1 2-1 0,0-3 1 16,1 2 0-16,-1-1 1 0,2-1-1 15,-3-1 0-15,2 1 0 0,-1-3 1 16,1 2-1-16,-1 1 0 0,1-1 0 15,0 4-6-15,1 0 12 16,-1-2-6-16,0-2-1 0,2-2 2 16,-2-4-2-16,2 0-2 0,-1-3 6 15,1-3-2-15,1-1-2 0,-1-2 1 16,-1 0 0-16,2-2 0 0,1 0-1 15,-1-2 2-15,1 1-2 16,2 1 1-16,0-2 0 0,-1 1 0 16,3-3-2-16,0-1 4 0,0 0-4 15,4-1 1-15,1-5 2 0,0-1-2 16,-1 0 2-16,1-7-3 0,-2 3-2 15,0-1 8-15,1 0-4 16,0 3 0-16,0-5 0 0,0 1 1 16,-3 0-1-16,2-2 0 0,-2-3 0 15,-1-1 0-15,1-3 0 0,0-7 3 16,0-2-3-16,-2-5-2 0,2-2 4 15,0-3-4-15,0-4 2 16,-1-4 2-16,0 2-4 0,-1-6 4 16,-1 2-1-16,1 0-2 0,1-2 2 15,0 3 13-15,1-1-7 0,-2-1 5 16,1 0-4-16,-1 1-1 0,-2-3 5 15,2 1 4-15,-2-4-3 16,0-3 2-16,0-2-2 0,-2-6 3 16,0-5 7-16,-1-5-10 0,0-1-1 15,2-5 2-15,-2-3 0 0,1-4-5 16,-1 0 0-16,-1-3-4 0,0 1 2 15,-3 1 2-15,-1-1 1 0,-1 3 0 16,-2-1 4-16,1-2-4 16,-2-1-3-16,-1-1 2 0,-1-2 0 15,0-1-6-15,0 0 3 0,-2 4 1 16,-2-1-5-16,-3 2 3 0,-1 1 0 15,-1 3-1-15,-1-1 3 0,-1-1-1 16,0 4-3-16,0-3 1 16,-1 0-2-16,-1-2-3 0,-2 0 2 15,0-1 2-15,-3 2-3 0,2 1 0 16,-4 1 3-16,-1 0-5 0,1 2 4 15,-2 2 0-15,1 1-4 0,-2 2 3 16,1 1 1-16,-4 1-4 16,4 2 3-16,-1 2 0 0,-1 0-2 15,1 2 2-15,-1 2-1 0,1-2 0 16,-1 4-1-16,0 3 1 0,0 1 0 15,0 6-13-15,0 6 6 0,0 5-3 16,2 6-1-16,-1 6-25 0,3 6-20 16,-3 5-8-16,4 7-31 15,-2 5-91-15,0 12-63 0,-2 2-273 16</inkml:trace>
  <inkml:trace contextRef="#ctx0" brushRef="#br0" timeOffset="98144.6136">15241 7957 608 0,'-7'-7'0'0,"0"-1"191"0,-2 0-106 16,-2-1-25-16,-3-1-10 0,-3 3-12 15,1 3 15-15,-2 0-22 16,7 3 3-16,-3 1-11 0,-1 0-15 15,1 7-5-15,-4 5-3 0,-1 10 0 16,-2 5 0-16,-1 6-1 0,0 4 1 16,-2 1 1-16,1 4-2 0,-3 1 2 15,-1 5 2-15,1 0-4 16,0 3 2-16,2 3 4 0,2 3 9 15,-2 4 7-15,1 3-1 0,1-1 2 16,-1 6-1-16,3 5-7 0,-1 3-5 16,0 4 2-16,2-1-4 0,-1-2 2 15,2 2 1-15,-1 1-3 0,2 0-4 16,3 2-1-16,1-1 3 0,0 1-7 15,0 3 4-15,1 6 0 16,0 5-4-16,0-3 4 0,1 3-2 16,2-3 0-16,3 1 0 0,3 2 3 15,0-1 10-15,3-4-5 0,3-2 3 16,3-1-10-16,3-3 8 0,0-2-5 15,2-2-1-15,2-7 2 16,0 0-2-16,0-3 2 0,1 2 1 16,1-6-3-16,1 1-1 0,4-3 1 15,-3-4-2-15,4-1-2 0,2-3 2 16,4-3 2-16,1 2-4 15,1-3 2-15,2-1 0 0,0-2-2 16,2-1 2-16,1-1 0 0,2 1-2 16,-3-6 2-16,1-1 3 0,1-7-1 15,-2-5 4-15,1-1 0 0,1-6-3 16,-1 0 3-16,3-6-6 0,2-3-1 15,1-2 0-15,2-6 4 16,0-1-6-16,0-6 4 0,0-6-2 16,3-11 0-16,0-6 0 0,1-8 2 15,2-5-3-15,-2-5 2 0,2-3 2 16,-1-2-3-16,-1-3-1 0,0-1 2 15,-2-1-2-15,-3-2 2 16,-5 3 2-16,-2-4-2 0,0-3 6 16,-4-7 7-16,-1-3 0 0,-2-5 1 15,-1-7-3-15,0-1-7 0,-1-6 5 16,-2-9-4-16,0-2-1 0,-2-3-1 15,-5 0-2-15,-1 1-4 16,-4 7 4-16,-7 0 0 0,-5 5-2 16,-2 2 0-16,-6 0 5 0,-3 6-8 15,-2-2 6-15,-2-1-2 0,1-7-2 16,0-3 2-16,-1-7 2 0,-1 2-4 15,-4-2 2-15,2-2-1 16,-2 3 0-16,-1-1 0 0,-5 5 3 16,-2 4-3-16,-1 2 0 0,-1 4 11 15,2-3-12-15,-2 3 2 0,2 3 1 16,-2-1-2-16,-2 3 0 0,3 1 1 15,0-1-1-15,2 1-2 16,-3 2 2-16,4 2-6 0,-1 2 6 16,0 6 0-16,-2 3-7 0,1 5 12 15,-3 8-5-15,0 1 0 0,-1 6-1 16,-1 4-2-16,0 4-2 0,-3 5 2 15,0 5-12-15,-3 7-7 16,-1 5 2-16,-1 10-14 0,2 3-21 16,0 10-4-16,1 13-26 0,1 10-44 15,-1 10-28-15,1 7-97 0,-2 0-368 16</inkml:trace>
  <inkml:trace contextRef="#ctx0" brushRef="#br0" timeOffset="99833.7102">21935 8586 624 0,'-4'-10'0'0,"-1"5"236"0,2 0-152 15,-1 1-42-15,-2 3-11 16,1 0 2-16,-4 1-15 0,2 0-8 15,-2 4-4-15,-5 6 0 0,-3 10-3 16,-5 6 8-16,-2 11 3 0,-1 11 4 16,-2 8-1-16,3 11-3 0,1 6-2 15,-1 7 1-15,5 4-1 16,-2 0-2-16,4 0-3 0,2 1 7 15,-1-3-9-15,1 1 7 0,1-1 1 16,-1-2-5-16,1 1 2 0,-2-1 3 16,-1 3-6-16,0 2-9 0,0 1 4 15,1 1 8-15,5-5-9 16,2 0 5-16,4 0-2 0,3-3-8 15,2 0 8-15,0-2-4 0,2-1-1 16,-2-2 2-16,0 1 2 0,0 0-3 16,0 0 0-16,0 2 7 0,-2-3 0 15,4-2 10-15,-2-1-3 0,3-1-9 16,5-1 6-16,1-2-8 0,4-2-6 15,2-5 6-15,0-6 6 16,5-1-8-16,0-3 3 0,0-5 1 16,1-3-2-16,1-4 4 0,-1-6 1 15,0-3-6-15,3-1 10 0,1-4-8 16,2 0-4-16,1-5 0 15,6-5 5-15,-1-5-6 0,4-8 2 16,-2-3-1-16,2-9 0 0,1-5 0 16,0-4 3-16,-1-4-4 0,1-4 2 15,-4-2 1-15,-1-4-3 0,0-2 2 16,-2-6 1-16,0 0-4 15,-3-4 4-15,0-2 0 0,0-3-3 16,-2-8 2-16,-2-4 0 0,-1-4-1 16,-2-7 0-16,-6-4 6 0,-4-1-6 15,-1-7 0-15,-6-3 11 0,0-1-10 16,1-2 4-16,-5 2-3 0,2 7-2 15,-4 1 0-15,2-1 11 16,0-1-7-16,-2-2 5 0,0-4-5 16,2 0 0-16,0-6 1 0,-2-4-3 15,1-6-4-15,-2-3 4 0,1-2 1 16,-1-1-3-16,-2-2 0 0,-2 3 1 15,0 7-2-15,0 3 2 16,-4 14 2-16,-2 7-5 0,-7 5 4 16,-1 2-2-16,-4 3-1 0,-2 5 2 15,-1 5 1-15,-2 11-2 0,-3 8 0 16,-1 12 0-16,0 7-7 0,0 7 2 15,-1 8-15-15,-1 5-42 16,-1 2-24-16,-2 14-49 0,-4 1-123 16,-7-3-306-16</inkml:trace>
  <inkml:trace contextRef="#ctx0" brushRef="#br0" timeOffset="105867.0553">11364 8283 435 0,'-19'-6'0'16,"1"1"191"-16,-1 3-97 0,-2 2-11 16,0 0-31-16,2 1 1 0,0 2-7 15,4 1-23-15,0 0-13 0,3-1-2 16,4 0 1-16,-1-2-3 15,2-1 2-15,0 2 0 0,-3 1 4 16,0 3 1-16,-3 2-7 0,3 4-2 16,-2 3-1-16,-1 7 2 0,-2 6-9 15,0 4 8-15,0 7 9 0,2 7-3 16,-2 5-3-16,2 5 1 15,2 2-2-15,-3-1 5 0,3 1-4 16,-2 0 0-16,1 1-6 0,-1-2 5 16,3-1-3-16,-2 0-2 0,3 0 2 15,1-1-1-15,0 2-2 0,1 4 0 16,2-4 4-16,-1 3-5 15,1 0 2-15,4 1 8 0,0 0-9 16,1 1 0-16,0-2 3 0,2-1-3 16,1-1 0-16,2-3 2 0,-1-3-2 15,3 0 0-15,0-2 2 0,-2 2 0 16,2-1 5-16,-1 0-3 15,-1-1-1-15,3-2 1 0,0-1-1 16,1 2-3-16,2-1 0 0,0-3 2 16,2 1-2-16,-1-2 0 0,1-1 2 15,-3-1-3-15,3 1 2 0,-1 1 0 16,-1-1 0-16,5 2 1 15,-2-6 4-15,0-1-2 0,3-2 0 16,0-3 1-16,2-2-3 0,2-6 2 16,0-1-5-16,0-2 2 0,1-1 4 15,1-3-2-15,0-1-3 0,2-1 0 16,-1-3 12-16,1-3-6 15,2 2 8-15,0-4-10 0,-1 0-4 16,0-6 0-16,-1-2 6 0,0-4-2 16,-2-6 0-16,1-1 1 0,-4-3-1 15,1-7 2-15,1-2-1 0,-2-5-1 16,0-2 2-16,1-4-3 0,-3 0 1 15,1-5 2-15,-1 0-1 16,-4-2-2-16,1-3 9 0,0-2-1 16,-1 0 0-16,3-4 0 0,-2-5-4 15,1-2 0-15,-1-3 2 0,-1-1-2 16,-1 1 2-16,-1-5 3 0,-3-1 2 15,-4 0 1-15,-1-3 1 16,-2 5-5-16,-3-1-1 0,1-2 14 16,-1 3-5-16,-4-5-12 0,1-1 5 15,0 2-9-15,0-2-2 0,-2 2 2 16,1-1-1-16,-5 0-2 0,1 1 0 15,-2 5 4-15,-2 1-6 16,0 3 4-16,-2-3 0 0,-1 2-4 16,1-1 4-16,-2-2 0 0,0 2-3 15,2 1 2-15,0 3 1 0,-3 4-3 16,1 4 2-16,-1 2 0 0,-3 4-2 15,-2 4 2-15,1 4-1 0,-3 3 0 16,2 2-5-16,1 3 4 16,1-1 0-16,0 4 2 0,2 1-1 15,-1 1 0-15,0 3-12 0,0 2 0 16,-2 0-15-16,-2 9 10 0,0 4-7 15,-1 4-17-15,-2 2 14 0,1 11-14 16,-1 6-28-16,0 8 7 16,0 4-15-16,4 6-37 0,2 4-5 15,1 0-132-15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100.44995" units="1/cm"/>
          <inkml:channelProperty channel="Y" name="resolution" value="1936.1261" units="1/cm"/>
          <inkml:channelProperty channel="F" name="resolution" value="5.68611" units="1/cm"/>
          <inkml:channelProperty channel="T" name="resolution" value="1" units="1/dev"/>
        </inkml:channelProperties>
      </inkml:inkSource>
      <inkml:timestamp xml:id="ts0" timeString="2017-09-22T10:10:52.2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7891 5080 369 0,'-11'-5'0'16,"0"1"199"-16,0-1-113 0,-1 2-5 15,1-2 4-15,1-1-29 0,-2 3-14 16,0 0-4-16,-1-3-12 0,-2 4-7 16,1 0-2-16,-1 0-6 15,-1 2-3-15,2 0-5 0,0 0 5 16,1 0-6-16,3 3-3 0,-1 2 2 15,-3 6-2-15,0 2-10 0,-2 4 18 16,-1 9-8-16,0-2-2 0,1 4 6 16,0 2 8-16,0 1-10 15,1 0 16-15,1 4-9 0,-1-3-4 16,1 4 9-16,2 1-4 0,-2 1-7 15,2 2 8-15,0 2-8 0,-2-1 0 16,1 3 0-16,-1 1 3 0,1 2-10 16,-1 2 8-16,-1 6-1 0,-1 1-4 15,0 1 4-15,1 2-6 16,3-4 1-16,2-1 6 0,0-1 5 15,3 0-7-15,-3 0 4 0,3 0-2 16,0-2-6-16,0 0 6 0,1-1 9 16,0-1 0-16,-1 2 1 0,0 3-2 15,-1-1 0-15,1 0 5 16,2 1-6-16,-1-2 1 0,1 3-2 15,0-1-4-15,1 0-5 0,0 1 0 16,1 0 8-16,-1-1-11 0,0 1 6 16,2-3-2-16,-1-2-1 0,0 1 0 15,0-2 3-15,0-1-4 16,-1 3 2-16,2-3 0 0,1-1-1 15,-3 1 0-15,3-5 2 0,0-2-4 16,1 2 3-16,0 0 0 0,1-4-2 16,0-1 0-16,1-5 1 0,2 1 0 15,0 2 2-15,1 1-1 16,0-2-1-16,1 2 0 0,0-3 1 15,-1 1-2-15,2 1 1 0,-2 0 2 16,4-3-4-16,-2-1 4 0,2-1-2 16,0 0-3-16,0-1 6 0,0 1-3 15,0-3-1-15,2-2 1 16,0 2 0-16,1-1 0 0,-2-1 0 15,3 1 1-15,0-5-2 0,0 1 1 16,1-2 0-16,0-3 0 0,2 0-1 16,-2-3 1-16,3-2 0 0,0 0-2 15,0-4 2-15,0-1 0 16,0 0 0-16,-1 1 0 0,0 0 0 15,1 0-1-15,-2 0 1 0,1 0 0 16,-1 3 0-16,-2-3 2 0,-1-1-3 16,0-3 2-16,-2 2-1 0,0-2 0 15,0 2 0-15,1 1 0 0,2-2 0 16,0 2 0-16,1-1-2 15,-2-2-1-15,2-1 6 0,-3-3-1 16,2-1-7-16,0 0 6 0,-2 0 1 16,1-7-4-16,0-3-1 0,-2 1 0 15,1-4 0-15,-2 1 6 0,0 0 0 16,3 0-6-16,-3-2 6 15,2 2 0-15,1-3-2 0,-2 1 1 16,2 0-1-16,-1-4-1 0,2 1 0 16,0-4 8-16,1-9 1 0,2 7 0 15,-1-1-4-15,2 0 0 0,-1 6 5 16,-3-6-3-16,2 2-2 15,-1 0 2-15,-1 3-3 0,0-1-3 16,-2 1 3-16,2-1 2 0,-2-3-9 16,2 3 6-16,-1-4 7 0,2 2-8 15,0-4 5-15,-2 0 1 0,-1-1-1 16,4-1 5-16,-4 0-1 0,1-1-1 15,0 0-3-15,-2-3 3 16,3-3-5-16,-3-4 7 0,0 0-5 16,0-3-2-16,0 1 1 0,-3-2-3 15,0-1-2-15,-2 1 10 0,2-6-5 16,-3 2-4-16,2-2 10 0,-2 2-8 15,-1 0-5-15,-3 0 2 16,3 1 10-16,-3 0-12 0,0 3 2 16,0-2 6-16,-3 0-5 0,1 2 2 15,0-3-3-15,-1 1-2 0,-3-2 2 16,3-2 4-16,1 1-6 0,-1-2 2 15,0-2 2-15,2-1-5 16,-1-1 4-16,-1-4 1 0,1 3-6 16,-1-3 5-16,0 4-2 0,0 1 0 15,1 4 0-15,-3 1 1 0,1 2-1 16,1 3 0-16,-1-1 1 0,0 3-1 15,-2-2 0-15,1-1 4 16,-1 0-5-16,-2-1 2 0,1 0 0 16,1 0-1-16,-4-1 0 0,4 2 1 15,-1-2-1-15,0 0 0 0,1 1 1 16,0-1-1-16,1 4 0 0,-2 5 2 15,1 2-3-15,-2 1 2 16,1 4 1-16,0 2-3 0,-4-1 2 16,2 5 2-16,-3-3-3 0,-1-2 0 15,0 5 7-15,-2-3-9 0,-1 1 4 16,0 0 2-16,1 0-4 0,0 2 0 15,1-1 2-15,-1 4-3 16,1-2 2-16,-1 6-2 0,3 2-3 16,-1 0 7-16,0 4-5 0,0 1-1 15,0-1 4-15,2 5-2 0,-1-1-10 16,1 4 11-16,-1 3 0 0,2 0-21 15,-4 0 13-15,2 3-2 0,-3 6-11 16,1 1-2-16,0 2-4 16,2-2-19-16,2-2 14 0,0 1-17 15,1-4-13-15,1 2 26 0,2-2 1 16,-2 2-21-16,2 0-10 0,2 4-13 15,2 2-86-15,-3-3-108 16</inkml:trace>
  <inkml:trace contextRef="#ctx0" brushRef="#br0" timeOffset="4834.2765">5298 8479 673 0,'-18'-14'0'16,"0"0"100"-16,0-1-69 0,0-2 7 15,-2-1 11-15,-3-1-20 0,0 1-5 16,-4 0-14-16,-4 1-1 0,-2 3-7 15,-7-2-4-15,-2 3 4 0,-3 1-2 16,-1 1 0-16,-1 2 11 16,-1-2-6-16,0 1-3 0,0 2 3 15,-2-2 3-15,0 2-3 0,1 1 21 16,-3 4-5-16,0 1-6 0,-3 1 7 15,-1 1 0-15,-1 0 5 0,-1 0-3 16,-1 0-3-16,0 0-6 16,-1-2 8-16,1 0-10 0,0 2-2 15,1 0-5-15,-2 0-1 0,-2 5-7 16,1 1 4-16,0 1 3 0,5 1-5 15,1 1 0-15,1-1 4 0,3-1-7 16,2 0 6-16,1 0-4 0,5-1-2 16,0-1 6-16,1 1 0 15,2-1-3-15,1 5 0 0,3 0 5 16,-1 2-1-16,3 5 3 0,0 3-1 15,-2 3-8-15,3 4 4 0,-2 3 2 16,3 3-5-16,2 4-2 0,-1-1 3 16,4 4 0-16,3 0 1 15,1-1 0-15,4-1-3 0,1-2 4 16,2-4-2-16,0-3 0 0,3 3 0 15,1-1-1-15,1 0-3 0,2 1 8 16,0-1-3-16,-1 0-1 0,3-1-3 16,0 1 3-16,2-2 0 15,3 2-3-15,1 3 0 0,1 0-9 16,5 3 13-16,2 0-2 0,5 1-12 15,-1-1 16-15,4 2-4 0,2-4-3 16,0-3 8-16,2-1-5 0,-1-3-2 16,2 2 6-16,0-3 0 15,1 1-2-15,3 1 4 0,-1-3-2 16,2 1-6-16,4-2 6 0,0-1 1 15,5 3-5-15,1-2 2 0,3 0 7 16,2 0-4-16,1-2-1 0,2 0 2 16,1-1-4-16,-2 0 1 15,3-3 0-15,-1 0-4 0,2 2 4 16,-1-2 2-16,3 1-6 0,-3-3 3 15,-1-2 1-15,1-1-4 0,1 1 4 16,1 2 1-16,1-3-4 0,2-2 2 16,-2-4-2-16,4-3 0 15,-1-1 2-15,3-4 2 0,2 3-4 16,-1-3 2-16,1 0 1 0,2 0-7 15,0-3 7-15,-1-2 1 0,0-1-6 16,0-2 3-16,-3-1 3 0,1-1-6 16,2 0 6-16,-1-6-2 0,1-1 0 15,0-1 3-15,0-1-3 16,1-1 0-16,-3 0 1 0,0-3 1 16,-1-2-6-16,-4-5 5 0,-1-1 2 15,-4-2-8-15,0-1 8 0,-2-1 12 16,-2-2-13-16,-3 0 2 0,0-1-3 15,-2 1-4-15,-3-1 2 16,-2-1 4-16,-4-1-6 0,-2 0 4 16,-3-2 2-16,-3 0-6 0,-1 1 4 15,-5-1 0-15,-3 2 1 0,-4 0 10 16,-5-1-1-16,-1-2 2 0,-4 0-6 15,-6 0-2-15,-4-1-2 16,-7-3-3-16,-3-1-1 0,-6 1 0 16,-5-3 0-16,-3 2-1 0,-3 2-5 15,1 0 11-15,0 8-8 0,-1 3-8 16,4 9 4-16,3 10-15 0,-3 7-35 15,1 9-1-15,3 3-20 0,0 12-45 16,1 13-33-16,-1-3-167 16</inkml:trace>
  <inkml:trace contextRef="#ctx0" brushRef="#br0" timeOffset="8350.4776">12395 7863 627 0,'-9'-13'0'0,"-2"2"146"0,-2-1-67 16,-4 1-34-16,0 1-13 16,-4-1-4-16,-1 0-5 0,2-2-6 15,-2 0 0-15,0 0 4 0,-2-4 11 16,-2 2-11-16,-3-4-5 0,0 4 3 15,-4 0-4-15,-1 3-4 0,-1 3-1 16,0-2 1-16,-3 4-5 16,1-1 5-16,1 2-2 0,-5 1-5 15,3-1 13-15,-6 1-4 0,1-3 2 16,0-1 19-16,-1-2-12 0,0 0 1 15,0-2-1-15,0 1-8 0,-2 1-5 16,2 1 1-16,1 1-2 0,-3 1-7 16,4 2 4-16,-3 1-5 15,0 1 0-15,1 1 0 0,0 1 2 16,-2 1-3-16,1 1 2 0,-3 0 4 15,-3 0-1-15,3 0 7 0,2 3-3 16,-2 3-1-16,4 0 5 0,0 0-8 16,1 1-3-16,-2 3 5 15,0 1 0-15,-1-1-7 0,2 4 2 16,1-3 3-16,1 3-4 0,-1 1 0 15,0 2 8-15,1 1-9 0,2 1 2 16,0-1 4-16,2 0-6 0,3 1 2 16,1-1 1-16,3-1-4 15,1 0 4-15,4 1-1 0,1-1-1 16,3-1 0-16,1 1 1 0,2 0-1 15,1 2 0-15,6 1-1 0,-3 4-4 16,1-2 9-16,2 4-4 0,-1 0 0 16,1 1 0-16,0 0 0 0,1 3 0 15,1-4-2-15,0 0 3 16,1-1-2-16,0-1 2 0,2-1-2 15,0 0 0-15,-1 2 2 0,3-2-2 16,-1 4-1-16,1 2 3 0,0 3-1 16,1-1 0-16,-1 2 0 0,-1 1 1 15,3-2-5-15,-1 2 8 16,-1 0-3-16,-1-2-1 0,2 1 0 15,3-1 0-15,0-3 0 0,1 0-1 16,0 4 1-16,2-3 0 0,2 2-1 16,2-1-1-16,-1 0 1 0,0 0 1 15,1-3 3-15,1 1-4 16,0-1-1-16,3-1 1 0,0-1-3 15,3-1 6-15,-4 0-2 0,3 1 0 16,-2 0 0-16,1 1 1 0,1 2-2 16,-2-2 2-16,2 2-3 0,2-1 1 15,-1-1 1-15,3 0 1 0,0-2-6 16,1-1 8-16,3 0-5 15,0 0-2-15,1-2 8 0,1 2-7 16,-1-1 0-16,0 1 6 0,2 0-1 16,0-1-2-16,-1 1 0 0,4-2 0 15,-2 1 0-15,2-3-1 0,-1 0 0 16,0-1-3-16,1-1 8 15,1 0-3-15,0 0-2 0,2 2 2 16,0 0-3-16,-1 0 0 0,1 2 4 16,1-1 1-16,0-2-3 0,2 1-1 15,0-4 0-15,0 1-1 0,1-4 4 16,-1-2-1-16,3 0-2 15,2 1-1-15,1-3 2 0,0-1 1 16,3 1-1-16,0-3 0 0,0 3-2 16,2-2 4-16,-1 0 1 0,-2 1-3 15,1-2 0-15,1 0 3 0,-4 2-4 16,2-2 2-16,-1-1 0 15,-4 2-1-15,3-2 0 0,-2-2 0 16,0 2 0-16,2-1-2 0,-2 1 2 16,0-2 0-16,2 0 0 0,-3-1 1 15,0-1-3-15,0 1 4 0,0-1 0 16,1-1-2-16,-1 0 0 15,-1 0 1-15,0 0-1 0,1 0 0 16,-1-2 1-16,-2-1-2 0,3 0 2 16,-3-3-1-16,-1 1 0 0,1-2 0 15,-1-2 0-15,4 1-4 0,0-1 8 16,2-1-3-16,-2 0-1 15,1-4-1-15,-2 1 3 0,2 0-4 16,-1-3 4-16,0 2-4 0,2 1-1 16,1-3 6-16,0 3-1 0,-1-3-2 15,0 1 0-15,0-4 1 0,3 2-1 16,-1-6 0-16,-1 0 2 0,-3 0-3 15,-1 0 2-15,-3-1 0 16,-4-1-2-16,1 0 2 0,0-3 2 16,-3-1 1-16,2-4 1 0,0 0-3 15,-4-2-4-15,2-2 4 0,-7-4 0 16,2-2-2-16,0-4 0 0,-2-1 1 15,0 0-3-15,-2 0 4 16,-1-1-1-16,-1 3-1 0,-2-2 0 16,-2 4 1-16,-4 2-2 0,-3 0 2 15,-3 0 3-15,0 1-5 0,-3-1 2 16,-3-1 3-16,-4 0-5 0,0-2 1 15,-1-1 0-15,0 1 0 16,-2-1 3-16,1 0-2 0,-3 1-2 16,-3 3 1-16,-2 1-2 0,-4 3-4 15,-1 5 8-15,-1 0-2 0,-5 2 0 16,-2 1-3-16,-1 4 0 0,-4-3 2 15,0 5 2-15,0 2-1 0,-5-1 0 16,1 4-1-16,-2 2 1 16,-2 1 0-16,0 2-16 0,-1 1 7 15,-3 3-4-15,-1 4 5 0,1 4 0 16,-4 2-12-16,1 3 0 0,0 5-10 15,0 4-20-15,0 1-10 0,-1 5-12 16,1 0-32-16,3 2-14 16,-1 1-40-16,-3-3-146 0</inkml:trace>
  <inkml:trace contextRef="#ctx0" brushRef="#br0" timeOffset="12288.7029">15873 5878 554 0,'0'0'0'0,"0"0"112"15,0 0-39-15,1 0-6 0,-1 0-15 16,0 0-16-16,0 0-16 0,0 5-12 15,-1 3 0-15,0 4 12 0,-2 5 4 16,0 2 8-16,0 8-13 16,1 2 0-16,2 0 6 0,0 3-1 15,0 1-7-15,0 3-6 0,-1 3 14 16,1 1-10-16,0 3 1 0,0 1 0 15,0 3 2-15,1-1-4 0,-1 3 0 16,-1 3-5-16,-1 0-5 16,2 4 12-16,0 1-6 0,0-1-6 15,0-2 5-15,0 1-8 0,2 1-2 16,0 1 2-16,1 5 20 0,1 0-4 15,-2 1 0-15,1 0 0 0,2-3 2 16,-2-2 0-16,3 2 0 0,-1-1-3 16,-2 3-2-16,0 1-5 15,0 3-3-15,-3 3 6 0,0 3-7 16,-2 0-4-16,0-1 9 0,-2-4-8 15,1-4-4-15,-2 2 4 0,0-1 3 16,3-2-6-16,-2 1 2 0,2-5 1 16,1-1-3-16,-2-5 2 15,3 4 6-15,0-2-4 0,0-1 8 16,-3 2-5-16,2-4 1 0,-1 0 3 15,1-1-8-15,1-4 2 0,-2 3 6 16,0-5-10-16,2-2 0 0,0 2 0 16,-2-3 9-16,0-3-10 15,0 4 2-15,1-3 3 0,-1 0-6 16,-2 4 1-16,2 1 6 0,-2-1-7 15,-1 3 3-15,-1 0 0 0,0-2-1 16,-1 2 0-16,1 1 1 0,-1 0-4 16,0 3 6-16,-1-1-1 0,1 0-3 15,-1 0 2-15,0 1 1 16,1 1-4-16,-3-2 4 0,2 1-1 15,2-1-2-15,0 2 2 0,0-3 1 16,5 1-2-16,-2-2 0 0,-1 1 1 16,3 2-1-16,-5-2 0 0,5-2 0 15,-1-3 0-15,0-1 0 16,1 0 3-16,1 0-3 0,-1 0 0 15,1-2 0-15,0 0 0 0,1-1-3 16,1 0 3-16,2 3 0 0,-4-1 1 16,4 2 1-16,-1 6-2 0,-1 4 0 15,0 1 0-15,1 1 0 16,-3 1 0-16,2-3 0 0,0 0 0 15,1-2 0-15,1-1 0 0,-1-1-4 16,1-1 8-16,2-1-3 0,-3 1-5 16,2 0 7-16,-2 3-1 0,0 3-4 15,1 1 3-15,-3 2 0 16,1-3-2-16,-2-3 2 0,0-2-1 15,1-3-4-15,-1-2 8 0,1-1-3 16,1 0-6-16,0-2 10 0,0-1-5 16,0 0 0-16,1 3 0 0,-2-2 1 15,2-1-2-15,1-3 1 16,-3-4 0-16,5-5 0 0,-2-2 0 15,-1-7-1-15,1-3-3 0,-3-2 7 16,1-4-1-16,1 0-4 0,-2-3 3 16,1-2-2-16,-2-2-2 0,0-2 2 15,0-1-8-15,0 0-10 16,2-4 12-16,-1-5-3 0,1-8 4 15,0-7 12-15,1-5-7 0,2-2 1 16,0-6 0-16,1-2 3 0,2-3-3 16,0-5-2-16,0-4 2 0,3-7 0 15,-1-5 0-15,2-4 3 0,1 1-3 16,-1-2 0-16,1-3 0 15,3-1 0-15,-1 0 0 0,1-2 6 16,-1 4-7-16,-1 6 2 0,0 4 15 16,-3 8-15-16,-2 9 11 0,-1 3-5 15,-2 4-4-15,-1 2 4 0,0 3-3 16,-1 4-6-16,-1 5 4 15,-3 4 5-15,0 3-9 0,0 5 4 16,-3 3 4-16,2 3-8 0,-2 3 4 16,0-2 4-16,2 3-8 0,-3 0 4 15,3 0 2-15,-1 0-6 0,-1 0 0 16,1 4 4-16,-1 7-4 15,2 11 1-15,-3 7 2 0,-1 7-2 16,0 7 2-16,1 6-1 0,1 5-5 16,-2 3 10-16,0 4-4 0,0 2-1 15,-3-1 0-15,-2 0 1 0,-2 5-2 16,-4 3-1-16,0 2 1 0,0 3-11 15,-2 2 8-15,0-3-5 16,3 1-14-16,1-7 18 0,0-8 2 16,3-2-2-16,1-5 9 0,-1-1-2 15,5-5-4-15,-1-3 3 0,0-3 0 16,3-4-2-16,-2-7 1 0,2-5-1 15,1-6-3-15,1-6 8 16,0-3-3-16,2-3-2 0,-1-3-3 16,1-1-1-16,0-1-1 0,0-2 10 15,0 0-4-15,0 1 0 0,0-1 0 16,-1 0 1-16,1 0-1 0,-2 0 0 15,-1-6 2-15,-1-1-5 16,-2-5 6-16,1 0 4 0,-1-5-8 16,-3-4 2-16,2 0 7 0,-1-2-8 15,-2-4 0-15,0 1 10 0,2-4-9 16,-1 0 3-16,-1-3-1 0,1-6 0 15,-2-3 0-15,-1-4-1 0,0-3-4 16,-1-2 4-16,-2 0 2 16,-2-1-3-16,-3 0 5 0,-1 0-5 15,-1 1 4-15,4-1 1 0,1 2-4 16,1 3-4-16,5 11 3 0,1 11-1 15,3 10 0-15,0 2 13 0,1-3-12 16,1 0-2-16,1 3-1 16,1 7 1-16,3 6-10 0,1 0-13 15,5 1-19-15,4 4 3 0,3 2-22 16,3-1-69-16,4 1-49 0,-2-4-77 15,-8-2-241-15</inkml:trace>
  <inkml:trace contextRef="#ctx0" brushRef="#br0" timeOffset="14727.8424">15475 14118 529 0,'-4'-20'0'15,"-1"3"182"-15,-3 0-90 0,0 3-22 16,-2 1-24-16,-4-1-11 0,0-1 1 15,1-1 5-15,-4-1-15 0,0 0-4 16,-1 2-1-16,-5 1-4 16,-1 2-2-16,-1-1-7 0,-5 4 1 15,1 0-7-15,-3 3-3 0,0 1 2 16,-3 1-2-16,-1 4-2 0,-2 0 4 15,-2 2 12-15,4 5-10 0,-1 2 13 16,0 2 3-16,1 3-1 16,0 1-1-16,2 4-8 0,1 4-1 15,0 3 9-15,1 5-10 0,-1 3 0 16,1 9-1-16,0 7 1 0,2 9-1 15,-3 11 6-15,3 8-4 0,2 7-10 16,3 1 4-16,2 0 3 16,3-2-10-16,3-3 10 0,2 0-4 15,4-3-2-15,3-5 2 0,4 0 2 16,4-7-4-16,0 2 2 0,6-4 9 15,3-1-11-15,6-4 2 0,0 0 8 16,3-6-11-16,4-3 4 16,3-5 8-16,6-3-9 0,8-8 8 15,5-5-6-15,4-6-2 0,6-11 4 16,4 2-3-16,3-6-4 0,4 1 4 15,0-4-2-15,1-3-2 0,-4-4 4 16,-3-15 1-16,-2-3-3 16,-4-10 0-16,0-6 2 0,0-3-4 15,-2-6 4-15,2-2 2 0,-1-4-6 16,-4-5 4-16,-2-2-1 0,-2-3 0 15,-6-4 8-15,-5-1 8 0,-6-1 1 16,-7-1-2-16,-6 0 2 0,-7 3-3 16,-6-3 2-16,-3-2-8 15,-8-2-8-15,-4-1 6 0,-7 3-3 16,-1 1-4-16,-7 2 0 0,-4 2 4 15,-3 4-5-15,-2 4 2 0,0 3 1 16,1 3-3-16,-2 7 1 0,-2 5 2 16,1 7-4-16,-2 5 2 15,-3 5-1-15,1 5-12 0,-3 5-1 16,4 4-16-16,1 3-24 0,0 2-2 15,4 3-24-15,0 1-44 0,0 8 1 16,2 1-47-16,-2-2-206 0</inkml:trace>
  <inkml:trace contextRef="#ctx0" brushRef="#br0" timeOffset="19166.0962">19438 12230 534 0,'-1'0'0'16,"-2"-2"188"-16,2-2-78 0,-1 1-41 15,-1-5-23-15,1-4-5 0,-1 0 3 16,0-2-8-16,3-3-7 0,0-1-6 15,-1-5 5-15,-2-1-19 16,2-3 1-16,-3-4 10 0,3-3-8 16,0-2-11-16,0-1 6 0,1-2 2 15,0-3-7-15,-2-2 13 0,2-2-3 16,0 0-3-16,0-1 11 0,-2-2-2 15,-3 1-3-15,-1-2 1 16,1-3-3-16,0 4-1 0,-2-2 0 16,1 1-2-16,-1-1-5 0,-2-2 10 15,1-2-7-15,2-2-6 0,-1-2 7 16,1-3-7-16,-2-1-4 0,2 4 4 15,1 0 7-15,0 1-11 0,3 3 4 16,-3-2 3-16,1-4-4 16,0 1 2-16,1-4 1 0,-1 0-5 15,-3 1 2-15,1 0 17 0,-2-2-10 16,0 3 8-16,2 0-6 0,0-1-5 15,1 3 8-15,0-4-5 0,2 2-6 16,1-3 6-16,2 2-6 0,0-3-4 16,0 0 4-16,2 2 2 15,-1-2-4-15,-1-1 0 0,0 1 2 16,1-1-1-16,-1 4 1 0,0 2-3 15,1 1 1-15,0-4 0 0,2 1 18 16,0-3-14-16,0-3 2 16,4-1-4-16,0-1-4 0,3 1 4 15,0 1 5-15,1 1-9 0,0 3 4 16,-1-1 0-16,0 0-1 0,-3 2 0 15,3-2 1-15,0 1-4 0,-2 2 4 16,-1 0 4-16,-1 0-7 16,1 0 2-16,-1 1 4 0,0 1-5 15,0 2-1-15,-1 1 4 0,2 2-6 16,-2 2 6-16,-1 1-1 0,2 2-3 15,-2 2 1-15,-1-1 2 0,1 1-4 16,-2 2 4-16,-2 0-2 0,1 3 0 16,-1-2 0-16,-1 1 2 15,1 1-2-15,0 2 0 0,1 1 1 16,-1 0-1-16,0 1-3 0,0 1 7 15,-1-3-8-15,-1 3 8 0,0-2-3 16,0 1-1-16,-1 1 0 0,2 1 0 16,-3 0 0-16,4 4 0 15,-1-1 0-15,-2 0 0 0,1 0 0 16,-3 2 0-16,2 0-5 0,1 1 10 15,-2 1-3-15,2 1-3 0,0-3 1 16,0 1 0-16,-1-2 0 0,-1 0 0 16,2 3 0-16,0 2 0 15,1 4 0-15,-1 2 1 0,-1 3-2 16,-1 2 2-16,0 3-1 0,1 2 0 15,-2-3 0-15,0 3 1 0,0-2-1 16,0 1-3-16,2 4 5 0,-2-1-4 16,0 3 4-16,4 4 0 15,-3 0-3-15,4 3 0 0,-2 0 2 16,1 1-2-16,-2 8-13 0,-2 9 0 15,-1 9 2-15,-4 5 14 0,0 1-4 16,-1 3-5-16,-2 3 11 0,-3 6-4 16,-1 4 0-16,-2 10 0 15,-2 5 0-15,-3 3-4 0,1 1 4 16,1-2 0-16,3-9-6 0,3-10 9 15,4-7-4-15,4-8-3 0,1-9 8 16,3-5-7-16,1-7 4 0,2-3 2 16,-1-3-3-16,2-3 0 15,0 0-8-15,2-1 3 0,2 0-1 16,3-6 9-16,0-7-3 0,1-6 0 15,1-3-1-15,1-4 6 0,-1-6-9 16,2-7 5-16,1-6 4 0,1-4-10 16,0-4 8-16,1-5-1 0,3-3-3 15,-2-5 2-15,0-1-2 16,1 5 2-16,-2 3 0 0,0 9-1 15,-3 10 0-15,-2 5 0 0,-2 8 3 16,0 5-4-16,4 5 2 0,-5 4 2 16,1 2-3-16,3 1 0 0,-2 3-1 15,3 2-4-15,3 5 8 16,-2 6-4-16,3 16-3 0,3 11 8 15,-1 13 1-15,3 10 0 0,-3 6 7 16,3 3-1-16,-2-1-7 0,0-2 4 16,1-4-4-16,-2-4-8 0,2-4 8 15,0-5-2-15,2-5-2 16,0-3 0-16,0-6-3 0,0-4-80 15,-1-2-3-15,-3-5-47 0,-3-4-88 16,-8-10-192-16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16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18957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8560" y="4098240"/>
            <a:ext cx="18957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16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9248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1600200" y="1825560"/>
            <a:ext cx="9248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1600200" y="4098240"/>
            <a:ext cx="9248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628560" y="4098240"/>
            <a:ext cx="9248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16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610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1269720" y="1825560"/>
            <a:ext cx="610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1910880" y="1825560"/>
            <a:ext cx="610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1910880" y="4098240"/>
            <a:ext cx="610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body"/>
          </p:nvPr>
        </p:nvSpPr>
        <p:spPr>
          <a:xfrm>
            <a:off x="1269720" y="4098240"/>
            <a:ext cx="610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body"/>
          </p:nvPr>
        </p:nvSpPr>
        <p:spPr>
          <a:xfrm>
            <a:off x="628560" y="4098240"/>
            <a:ext cx="610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16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628560" y="1825560"/>
            <a:ext cx="1895760" cy="4350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16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18957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16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92484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1600200" y="1825560"/>
            <a:ext cx="92484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16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628560" y="365040"/>
            <a:ext cx="7886160" cy="6142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16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9248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8560" y="4098240"/>
            <a:ext cx="9248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1600200" y="1825560"/>
            <a:ext cx="92484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16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92484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1600200" y="1825560"/>
            <a:ext cx="9248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1600200" y="4098240"/>
            <a:ext cx="9248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16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9248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1600200" y="1825560"/>
            <a:ext cx="9248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8560" y="4098240"/>
            <a:ext cx="18957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16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18957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2619720" y="1825560"/>
            <a:ext cx="18957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11.emf"/><Relationship Id="rId7" Type="http://schemas.openxmlformats.org/officeDocument/2006/relationships/customXml" Target="../ink/ink5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image" Target="../media/image17.emf"/><Relationship Id="rId7" Type="http://schemas.openxmlformats.org/officeDocument/2006/relationships/customXml" Target="../ink/ink6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2"/>
          <p:cNvSpPr/>
          <p:nvPr/>
        </p:nvSpPr>
        <p:spPr>
          <a:xfrm>
            <a:off x="4953000" y="990600"/>
            <a:ext cx="3657600" cy="487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Bluetooth is a wireless LAN technology designed to connect devices of different functions when they are at a short distance from each 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other</a:t>
            </a:r>
          </a:p>
          <a:p>
            <a:pPr marL="342900" indent="-342900">
              <a:buFont typeface="Arial" charset="0"/>
              <a:buChar char="•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Bluetooth LAN is an 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ad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hoc 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network</a:t>
            </a:r>
          </a:p>
          <a:p>
            <a:pPr marL="342900" indent="-342900">
              <a:buFont typeface="Arial" charset="0"/>
              <a:buChar char="•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devices, sometimes called gadgets, find each other and make a network called a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iconet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ustomShape 1"/>
          <p:cNvSpPr/>
          <p:nvPr/>
        </p:nvSpPr>
        <p:spPr>
          <a:xfrm>
            <a:off x="0" y="295080"/>
            <a:ext cx="9143640" cy="69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Bluetooth</a:t>
            </a:r>
            <a:endParaRPr lang="en-US" sz="3000" b="1" i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24718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0" y="295080"/>
            <a:ext cx="9143640" cy="69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Single-Secondary </a:t>
            </a:r>
            <a:r>
              <a:rPr 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30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ommunication</a:t>
            </a:r>
            <a:endParaRPr lang="en-US" sz="3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07720" y="1738518"/>
            <a:ext cx="7582265" cy="3229722"/>
            <a:chOff x="431800" y="2217738"/>
            <a:chExt cx="7874000" cy="3236912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800" y="2217738"/>
              <a:ext cx="7874000" cy="3236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0" y="3581400"/>
              <a:ext cx="107950" cy="1101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0" y="3581400"/>
              <a:ext cx="107950" cy="836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7800" y="3581400"/>
              <a:ext cx="107950" cy="1098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3200" y="3581400"/>
              <a:ext cx="107950" cy="841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" name="Ink 1"/>
              <p14:cNvContentPartPr/>
              <p14:nvPr/>
            </p14:nvContentPartPr>
            <p14:xfrm>
              <a:off x="907200" y="987120"/>
              <a:ext cx="7178400" cy="34477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01080" y="974160"/>
                <a:ext cx="7197120" cy="347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3964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0" y="295080"/>
            <a:ext cx="9143640" cy="69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Multiple-Secondary </a:t>
            </a:r>
            <a:r>
              <a:rPr 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30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ommunication</a:t>
            </a:r>
            <a:endParaRPr lang="en-US" sz="3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036706" y="1295592"/>
            <a:ext cx="7169050" cy="4205348"/>
            <a:chOff x="457200" y="1527175"/>
            <a:chExt cx="8066088" cy="4425950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1527175"/>
              <a:ext cx="8066088" cy="4425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8400" y="2287588"/>
              <a:ext cx="107950" cy="1103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6200" y="2251075"/>
              <a:ext cx="107950" cy="842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0200" y="2373313"/>
              <a:ext cx="103188" cy="273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9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1638" y="2357438"/>
              <a:ext cx="111125" cy="2366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" name="Ink 1"/>
              <p14:cNvContentPartPr/>
              <p14:nvPr/>
            </p14:nvContentPartPr>
            <p14:xfrm>
              <a:off x="914760" y="1812240"/>
              <a:ext cx="6188040" cy="38739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03600" y="1802520"/>
                <a:ext cx="6206760" cy="389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86559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2"/>
          <p:cNvSpPr/>
          <p:nvPr/>
        </p:nvSpPr>
        <p:spPr>
          <a:xfrm>
            <a:off x="4953000" y="990600"/>
            <a:ext cx="3657600" cy="487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Bluetooth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technology is the implementation of a protocol defined by 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the IEEE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802.15 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standard</a:t>
            </a:r>
          </a:p>
          <a:p>
            <a:pPr marL="342900" indent="-342900">
              <a:buFont typeface="Arial" charset="0"/>
              <a:buChar char="•"/>
            </a:pP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standard defines a wireless 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Personal-Area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etwork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PAN) operable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in an area the size of a room or a 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hall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ustomShape 1"/>
          <p:cNvSpPr/>
          <p:nvPr/>
        </p:nvSpPr>
        <p:spPr>
          <a:xfrm>
            <a:off x="0" y="295080"/>
            <a:ext cx="9143640" cy="69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Bluetooth</a:t>
            </a:r>
            <a:endParaRPr lang="en-US" sz="3000" b="1" i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94310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2"/>
          <p:cNvSpPr/>
          <p:nvPr/>
        </p:nvSpPr>
        <p:spPr>
          <a:xfrm>
            <a:off x="4953000" y="990600"/>
            <a:ext cx="3330388" cy="49261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Bluetooth defines two types of 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networks:</a:t>
            </a:r>
          </a:p>
          <a:p>
            <a:pPr marL="342900" indent="-342900">
              <a:buFont typeface="Arial" charset="0"/>
              <a:buChar char="•"/>
            </a:pP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charset="2"/>
              <a:buChar char="ü"/>
            </a:pPr>
            <a:r>
              <a:rPr lang="en-US" sz="2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Piconet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charset="2"/>
              <a:buChar char="ü"/>
            </a:pPr>
            <a:r>
              <a:rPr lang="en-US" sz="2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Scatternet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ustomShape 1"/>
          <p:cNvSpPr/>
          <p:nvPr/>
        </p:nvSpPr>
        <p:spPr>
          <a:xfrm>
            <a:off x="0" y="295080"/>
            <a:ext cx="9143640" cy="69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20263430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0" y="295080"/>
            <a:ext cx="9143640" cy="69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/>
            <a:r>
              <a:rPr lang="en-US" sz="3000" b="1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Piconet</a:t>
            </a:r>
            <a:endParaRPr lang="en-US" sz="3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895" y="1356359"/>
            <a:ext cx="7265788" cy="3962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917280" y="948240"/>
              <a:ext cx="7362360" cy="54939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4680" y="938520"/>
                <a:ext cx="7385400" cy="551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7953031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0" y="295080"/>
            <a:ext cx="9143640" cy="69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/>
            <a:r>
              <a:rPr lang="en-US" sz="3000" b="1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Scatternet</a:t>
            </a:r>
            <a:endParaRPr lang="en-US" sz="3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482" y="2060293"/>
            <a:ext cx="7456507" cy="295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765000" y="1059840"/>
              <a:ext cx="7724880" cy="44906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1320" y="1050120"/>
                <a:ext cx="7753320" cy="451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83956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2"/>
          <p:cNvSpPr/>
          <p:nvPr/>
        </p:nvSpPr>
        <p:spPr>
          <a:xfrm>
            <a:off x="4953000" y="990599"/>
            <a:ext cx="3444240" cy="49440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Bluetooth device has a built-in short-range radio 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transmitter</a:t>
            </a:r>
          </a:p>
          <a:p>
            <a:pPr marL="342900" indent="-342900">
              <a:buFont typeface="Arial" charset="0"/>
              <a:buChar char="•"/>
            </a:pP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current data rate 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is 1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Mbps with a 2.4-GHz 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bandwidth</a:t>
            </a:r>
          </a:p>
          <a:p>
            <a:pPr marL="342900" indent="-342900">
              <a:buFont typeface="Arial" charset="0"/>
              <a:buChar char="•"/>
            </a:pP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This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means that there is a possibility 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of interference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between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the IEEE 802.11b wireless LANs and Bluetooth 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LANs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ustomShape 1"/>
          <p:cNvSpPr/>
          <p:nvPr/>
        </p:nvSpPr>
        <p:spPr>
          <a:xfrm>
            <a:off x="0" y="295080"/>
            <a:ext cx="9143640" cy="69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Bluetooth </a:t>
            </a:r>
            <a:r>
              <a:rPr lang="en-US" sz="30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Devices</a:t>
            </a:r>
            <a:endParaRPr lang="en-US" sz="3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52203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2"/>
          <p:cNvSpPr/>
          <p:nvPr/>
        </p:nvSpPr>
        <p:spPr>
          <a:xfrm>
            <a:off x="4953000" y="990599"/>
            <a:ext cx="3339353" cy="49440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Bluetooth uses several layers that do not exactly match those of the Internet model we have 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defined already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ustomShape 1"/>
          <p:cNvSpPr/>
          <p:nvPr/>
        </p:nvSpPr>
        <p:spPr>
          <a:xfrm>
            <a:off x="0" y="295080"/>
            <a:ext cx="9143640" cy="69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Bluetooth Layers</a:t>
            </a:r>
          </a:p>
        </p:txBody>
      </p:sp>
    </p:spTree>
    <p:extLst>
      <p:ext uri="{BB962C8B-B14F-4D97-AF65-F5344CB8AC3E}">
        <p14:creationId xmlns:p14="http://schemas.microsoft.com/office/powerpoint/2010/main" val="100747122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0" y="295080"/>
            <a:ext cx="9143640" cy="69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Bluetooth </a:t>
            </a:r>
            <a:r>
              <a:rPr 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30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ayers</a:t>
            </a:r>
            <a:endParaRPr lang="en-US" sz="3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746" y="1386260"/>
            <a:ext cx="7263520" cy="3673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3734280" y="3309840"/>
              <a:ext cx="4131000" cy="32551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26720" y="3298680"/>
                <a:ext cx="4143240" cy="327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813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0" y="295080"/>
            <a:ext cx="9143640" cy="69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/>
            <a:r>
              <a:rPr lang="it-IT" sz="30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L2CAP </a:t>
            </a:r>
            <a:r>
              <a:rPr lang="it-IT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it-IT" sz="30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ata </a:t>
            </a:r>
            <a:r>
              <a:rPr lang="it-IT" sz="30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it-IT" sz="3000" b="1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acket</a:t>
            </a:r>
            <a:r>
              <a:rPr lang="it-IT" sz="30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it-IT" sz="30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ormat</a:t>
            </a:r>
            <a:endParaRPr lang="it-IT" sz="3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7" y="2655425"/>
            <a:ext cx="7741763" cy="898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996480" y="3509640"/>
              <a:ext cx="3418200" cy="9172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8200" y="3499200"/>
                <a:ext cx="3436920" cy="93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102072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7244</TotalTime>
  <Words>170</Words>
  <Application>Microsoft Office PowerPoint</Application>
  <PresentationFormat>On-screen Show (4:3)</PresentationFormat>
  <Paragraphs>29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DejaVu Sans</vt:lpstr>
      <vt:lpstr>Symbol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Mubasher Hussain</dc:creator>
  <cp:lastModifiedBy>Administrator</cp:lastModifiedBy>
  <cp:revision>171</cp:revision>
  <dcterms:created xsi:type="dcterms:W3CDTF">2017-07-28T06:00:57Z</dcterms:created>
  <dcterms:modified xsi:type="dcterms:W3CDTF">2017-09-22T11:25:30Z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</Properties>
</file>