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94665A-7100-443A-BE8E-36B2BFC57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TECH CAREER </a:t>
            </a:r>
            <a:br>
              <a:rPr lang="tr-TR"/>
            </a:br>
            <a:r>
              <a:rPr lang="tr-TR"/>
              <a:t>PROJE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71F45A4-6E5B-45B9-BE4B-C0C79B2AB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/>
              <a:t>Taha  çelebi</a:t>
            </a:r>
          </a:p>
        </p:txBody>
      </p:sp>
    </p:spTree>
    <p:extLst>
      <p:ext uri="{BB962C8B-B14F-4D97-AF65-F5344CB8AC3E}">
        <p14:creationId xmlns:p14="http://schemas.microsoft.com/office/powerpoint/2010/main" val="278797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3BADC1-1E8B-4258-947A-F11B94BE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388435" cy="1399936"/>
          </a:xfrm>
        </p:spPr>
        <p:txBody>
          <a:bodyPr/>
          <a:lstStyle/>
          <a:p>
            <a:r>
              <a:rPr lang="tr-TR"/>
              <a:t>İsimler atandı ve kolerasyon yapıldı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1274BB3-B4FF-437A-BD17-60089A785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066" y="1637969"/>
            <a:ext cx="4807086" cy="4950512"/>
          </a:xfrm>
        </p:spPr>
      </p:pic>
    </p:spTree>
    <p:extLst>
      <p:ext uri="{BB962C8B-B14F-4D97-AF65-F5344CB8AC3E}">
        <p14:creationId xmlns:p14="http://schemas.microsoft.com/office/powerpoint/2010/main" val="389812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4CDE15-A176-4A82-9CEF-DA5DF39B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Pca yardımı ile clusterlara ait heat map yapıldı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8F72755-345A-4916-ABB5-6A4D8916E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885" y="1848859"/>
            <a:ext cx="4585202" cy="4780913"/>
          </a:xfrm>
        </p:spPr>
      </p:pic>
    </p:spTree>
    <p:extLst>
      <p:ext uri="{BB962C8B-B14F-4D97-AF65-F5344CB8AC3E}">
        <p14:creationId xmlns:p14="http://schemas.microsoft.com/office/powerpoint/2010/main" val="311554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45C663-1BC0-4425-90A7-AE1D3B30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946542" cy="716124"/>
          </a:xfrm>
        </p:spPr>
        <p:txBody>
          <a:bodyPr/>
          <a:lstStyle/>
          <a:p>
            <a:r>
              <a:rPr lang="tr-TR"/>
              <a:t>Sütun başına düşen dağılım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8633537F-2D6A-4A1E-8B29-2299E2CEA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79" y="1251969"/>
            <a:ext cx="7666664" cy="2610023"/>
          </a:xfr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867AF2B6-538C-415D-ACCC-C89863379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78" y="4040900"/>
            <a:ext cx="7685067" cy="26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1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1A3EA4-D5D3-4FDF-A0DA-A038E3DD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Scaler yaptıktan sonra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ECB6F22-1743-47E8-A522-1C828ACC6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68829"/>
            <a:ext cx="6693473" cy="2224697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C7C5BD0-C64D-4A25-B91A-5BA67A878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016706"/>
            <a:ext cx="6810614" cy="22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8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9975AD-EE6C-40F9-9E17-3ED5EE3C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Küme dağılımı nasıl olacak (Pca)</a:t>
            </a:r>
            <a:br>
              <a:rPr lang="tr-TR"/>
            </a:br>
            <a:r>
              <a:rPr lang="tr-TR"/>
              <a:t>Önden bakış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D5DBBC-D1F8-47D4-9635-9BFA1B0BA1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95" y="2052638"/>
            <a:ext cx="441378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8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21A8DC-A6EE-4F04-8025-08C7CAA4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The Elbow Method</a:t>
            </a:r>
          </a:p>
        </p:txBody>
      </p:sp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62B4CA84-70E6-4221-B94F-1ABBFA4C5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066" y="2384816"/>
            <a:ext cx="5017643" cy="3531405"/>
          </a:xfrm>
        </p:spPr>
      </p:pic>
    </p:spTree>
    <p:extLst>
      <p:ext uri="{BB962C8B-B14F-4D97-AF65-F5344CB8AC3E}">
        <p14:creationId xmlns:p14="http://schemas.microsoft.com/office/powerpoint/2010/main" val="271847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81A6B1-B1CB-4EDE-A5E7-9F0E07D9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Tablo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29AF90C-FDCE-40D8-9A24-AC9B013B2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358" y="2536391"/>
            <a:ext cx="8947150" cy="1113207"/>
          </a:xfrm>
        </p:spPr>
      </p:pic>
    </p:spTree>
    <p:extLst>
      <p:ext uri="{BB962C8B-B14F-4D97-AF65-F5344CB8AC3E}">
        <p14:creationId xmlns:p14="http://schemas.microsoft.com/office/powerpoint/2010/main" val="349746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68FBB6-1DC8-467F-B3BD-460F0372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Kümelerin yoğunluk grafiğini çıkardım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D2D9EFF-FE8B-4AE9-9F4F-2D3461905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2" y="2228540"/>
            <a:ext cx="5335354" cy="1471381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FAAC31E-BFDC-4E2A-A8E4-3D93AF6D7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559" y="2176024"/>
            <a:ext cx="5350349" cy="149168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7A821AE-13F5-45CA-85B7-8DC14A32F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0" y="4258583"/>
            <a:ext cx="5347983" cy="140384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E2419AE-5685-4623-9818-F9D25507C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559" y="4246941"/>
            <a:ext cx="5458857" cy="14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7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A93FFC-195F-44D6-BDC7-7E70557D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A2A249A-A92A-467D-80C8-CA34E01CD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238520"/>
            <a:ext cx="3667125" cy="30765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BB3E5B1-71E0-4035-80C2-D3DD7B85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47" y="1853248"/>
            <a:ext cx="4734187" cy="482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82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159DDD-CA14-488E-ACD4-D028FA72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	Her bir sınıfın birbiri ile ilişkisi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DBE9D5-236F-417E-BC35-67864D061E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95" y="2052638"/>
            <a:ext cx="441378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09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</TotalTime>
  <Words>51</Words>
  <Application>Microsoft Office PowerPoint</Application>
  <PresentationFormat>Geniş ekran</PresentationFormat>
  <Paragraphs>11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İyon</vt:lpstr>
      <vt:lpstr>TECH CAREER  PROJE</vt:lpstr>
      <vt:lpstr>Sütun başına düşen dağılım</vt:lpstr>
      <vt:lpstr>Scaler yaptıktan sonra </vt:lpstr>
      <vt:lpstr>Küme dağılımı nasıl olacak (Pca) Önden bakış</vt:lpstr>
      <vt:lpstr>The Elbow Method</vt:lpstr>
      <vt:lpstr>Tablo</vt:lpstr>
      <vt:lpstr>Kümelerin yoğunluk grafiğini çıkardım</vt:lpstr>
      <vt:lpstr>PowerPoint Sunusu</vt:lpstr>
      <vt:lpstr> Her bir sınıfın birbiri ile ilişkisi</vt:lpstr>
      <vt:lpstr>İsimler atandı ve kolerasyon yapıldı</vt:lpstr>
      <vt:lpstr>Pca yardımı ile clusterlara ait heat map yapıldı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CAREER PROJE</dc:title>
  <dc:creator>taha</dc:creator>
  <cp:lastModifiedBy>taha</cp:lastModifiedBy>
  <cp:revision>10</cp:revision>
  <dcterms:created xsi:type="dcterms:W3CDTF">2022-07-03T23:26:52Z</dcterms:created>
  <dcterms:modified xsi:type="dcterms:W3CDTF">2022-07-04T10:36:08Z</dcterms:modified>
</cp:coreProperties>
</file>