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  <a:srgbClr val="7B00AC"/>
    <a:srgbClr val="ED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62898D-EEA6-8964-0735-71628D05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8A0C04-CA7E-41DF-DEED-942125A05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D09813-E3B1-51AA-9B2F-2B30CF93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EF00B6-A7CC-CBD9-DC35-9DBAE327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32DF4E-863A-A01C-32B2-943869A2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3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76A7A6-00EE-636F-EE6E-4F9B40FD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8B1E8B-6927-557A-62A2-A9D5430D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8BF2D0-5C7D-4531-C0EA-FFFB6976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5F0AD0-0F9A-AB54-721C-1F515E4A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78C693-B62E-1BAC-FFD1-C95703F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7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E2D84EA-B3A6-F7A2-D1BF-1C5238939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ACE0F6-1257-3BD1-4768-25250B2C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886BC8-8F56-D91D-2C0C-51B55D1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6055B2-23AD-B758-BA02-A22E7D2C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51D38B-425C-01E0-0C84-1CA37B7B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34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1AD601-04D0-F341-D7BF-88112A99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42D9F-8097-0E34-FCCC-AAF91D59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26DCEB-E8CC-EAE9-DB18-6AF59BD6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6F8998-EB81-B872-99CA-E81DE27E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B714F9-ED6C-D349-7B8F-F15C897E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1AB4B-F53F-B99C-6A47-4F3EBAF0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51CAA9-6A47-1853-552A-D047A542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6BB85D-A750-D289-3191-D4CE2C44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6F3B8F-C027-BE3C-C6AA-9B6E2753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340D19-5265-D93B-9BE7-0A34DEE7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8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83B8C4-2C9F-AFF9-A0F7-920ED0C5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84450A-4304-B599-3B2E-C271093FA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63FAA3-C5E0-5704-43F7-22B097C8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127F35-CDE7-0B3E-CB46-DB576FAD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7B2FAE-6715-6129-4E8E-3BAE5383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B29BCD-36AD-2C02-B595-31AE873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6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64CFA6-8662-F05D-CC43-F7A7B015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3018974-1EDA-33FC-190B-E6AA652D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D47297C-9F40-44C9-E1E8-A8A2AC77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57951C1-802F-3A40-CE94-87F09349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B7CF7AD-8A42-DD0F-9049-C2DDDC67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BC14563-4713-0638-DD9C-30F763E1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F9695DA-0FE2-F07C-4945-964CA14A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F2D0552-CC02-6AC8-DA60-D6871C56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84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AC25D1-0419-2B3B-375A-F1E3D75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45D0A8-1F5C-1E8D-0BA2-AB12063B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661219B-D5D6-4F84-9E5E-5411AA78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42FABB7-AAF9-AF0F-9383-47A3730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01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82CF25-4871-0D90-4D00-7120E686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561AE4-3A01-840D-41AC-6056FCFB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8C9BA16-100A-FEC3-00F5-33074F0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9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BE7B0-17E7-DEDD-15C5-5AB2FC77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DD84B7-008D-903C-73E9-A345EED4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9E84008-7C12-0C8E-F7BD-8537FF302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29E324-DAD7-89A3-55BF-E2E01F50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6E7B8ED-90B1-1360-2B80-93083F2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933F11-EDE9-0BC7-FD60-DAB76C57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1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B12D1B-328D-C952-588F-9EBADBFF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A5FE7CD-B4D3-B64F-6143-C143A7941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1C2BA3-6C76-631D-E653-0326A1A3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5C0531-4319-9DA9-B969-E26FCF51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003B74-16F2-D128-0661-0E0247A5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95AE860-7B68-9BDF-3AE4-CCFE11A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86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6B7952-4D26-B4DE-2CC1-C054FBDA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26126B-17B9-CB25-6659-5A893B03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F3621E-A90F-C63B-E802-CF45881A2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D96A-05F7-4353-8579-08B3C8BD5F2B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3087FF-761A-A80C-66E1-D21B39849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7A5560-657B-31F2-54EE-DE340071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11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DFA0D46D-4FBB-D230-165B-46055B8E3B44}"/>
              </a:ext>
            </a:extLst>
          </p:cNvPr>
          <p:cNvSpPr/>
          <p:nvPr/>
        </p:nvSpPr>
        <p:spPr>
          <a:xfrm>
            <a:off x="696000" y="279000"/>
            <a:ext cx="10800000" cy="6300000"/>
          </a:xfrm>
          <a:prstGeom prst="roundRect">
            <a:avLst>
              <a:gd name="adj" fmla="val 7936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34AB748A-EE00-2634-1C8A-AE4F2CBAC863}"/>
              </a:ext>
            </a:extLst>
          </p:cNvPr>
          <p:cNvSpPr/>
          <p:nvPr/>
        </p:nvSpPr>
        <p:spPr>
          <a:xfrm>
            <a:off x="2990102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5020624B-3006-939E-F231-40D5359DC9E5}"/>
              </a:ext>
            </a:extLst>
          </p:cNvPr>
          <p:cNvSpPr/>
          <p:nvPr/>
        </p:nvSpPr>
        <p:spPr>
          <a:xfrm>
            <a:off x="5058716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9489CFF8-F816-B63F-F79A-DC5B6759C848}"/>
              </a:ext>
            </a:extLst>
          </p:cNvPr>
          <p:cNvSpPr/>
          <p:nvPr/>
        </p:nvSpPr>
        <p:spPr>
          <a:xfrm>
            <a:off x="7127330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34734F19-31C9-59CA-A03D-003F7EB40665}"/>
              </a:ext>
            </a:extLst>
          </p:cNvPr>
          <p:cNvSpPr/>
          <p:nvPr/>
        </p:nvSpPr>
        <p:spPr>
          <a:xfrm>
            <a:off x="9195944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4BED03C6-C47A-B8A2-8980-9C52E2F2365E}"/>
              </a:ext>
            </a:extLst>
          </p:cNvPr>
          <p:cNvSpPr/>
          <p:nvPr/>
        </p:nvSpPr>
        <p:spPr>
          <a:xfrm>
            <a:off x="2990102" y="2798999"/>
            <a:ext cx="8005842" cy="3458581"/>
          </a:xfrm>
          <a:prstGeom prst="roundRect">
            <a:avLst>
              <a:gd name="adj" fmla="val 12526"/>
            </a:avLst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4F42B86B-3BB1-3D1D-AEF9-1E2B2DB6F076}"/>
              </a:ext>
            </a:extLst>
          </p:cNvPr>
          <p:cNvSpPr/>
          <p:nvPr/>
        </p:nvSpPr>
        <p:spPr>
          <a:xfrm>
            <a:off x="333202" y="66102"/>
            <a:ext cx="2310846" cy="6676222"/>
          </a:xfrm>
          <a:prstGeom prst="roundRect">
            <a:avLst>
              <a:gd name="adj" fmla="val 12526"/>
            </a:avLst>
          </a:prstGeom>
          <a:gradFill flip="none" rotWithShape="1">
            <a:gsLst>
              <a:gs pos="0">
                <a:srgbClr val="7B00AC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8F615F-C619-CFCC-4836-B751A126056C}"/>
              </a:ext>
            </a:extLst>
          </p:cNvPr>
          <p:cNvSpPr/>
          <p:nvPr/>
        </p:nvSpPr>
        <p:spPr>
          <a:xfrm>
            <a:off x="539967" y="3985494"/>
            <a:ext cx="2754216" cy="2754216"/>
          </a:xfrm>
          <a:prstGeom prst="ellipse">
            <a:avLst/>
          </a:prstGeom>
          <a:gradFill>
            <a:gsLst>
              <a:gs pos="0">
                <a:srgbClr val="F3F4F7"/>
              </a:gs>
              <a:gs pos="100000">
                <a:schemeClr val="bg1">
                  <a:lumMod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644EC2F0-62F7-468A-6EE3-126DF14680AE}"/>
              </a:ext>
            </a:extLst>
          </p:cNvPr>
          <p:cNvSpPr/>
          <p:nvPr/>
        </p:nvSpPr>
        <p:spPr>
          <a:xfrm>
            <a:off x="539967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42CEED45-9ECD-6665-3772-6DB22A464F9A}"/>
              </a:ext>
            </a:extLst>
          </p:cNvPr>
          <p:cNvSpPr/>
          <p:nvPr/>
        </p:nvSpPr>
        <p:spPr>
          <a:xfrm>
            <a:off x="8278761" y="600419"/>
            <a:ext cx="2717183" cy="615279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371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Oğuzhan ÇOLAK</dc:creator>
  <cp:lastModifiedBy>Oğuzhan ÇOLAK</cp:lastModifiedBy>
  <cp:revision>4</cp:revision>
  <dcterms:created xsi:type="dcterms:W3CDTF">2022-06-30T14:48:22Z</dcterms:created>
  <dcterms:modified xsi:type="dcterms:W3CDTF">2022-06-30T17:23:45Z</dcterms:modified>
</cp:coreProperties>
</file>