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0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2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D923-0D4A-42D1-A31F-EB1CB546F17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C3F1-8C35-413F-95C6-17DAEFD2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/>
        </p:nvSpPr>
        <p:spPr>
          <a:xfrm rot="19163843">
            <a:off x="3406427" y="1580220"/>
            <a:ext cx="511996" cy="352095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3685861">
            <a:off x="5664856" y="1475320"/>
            <a:ext cx="511996" cy="373075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0986229">
            <a:off x="6056515" y="1203612"/>
            <a:ext cx="1033272" cy="81960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 rot="7543761">
            <a:off x="6608401" y="2999333"/>
            <a:ext cx="511996" cy="264000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rot="10800000">
            <a:off x="7549487" y="1060704"/>
            <a:ext cx="511996" cy="383560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5147096" y="-1415759"/>
            <a:ext cx="511996" cy="544630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3017135">
            <a:off x="3560700" y="749822"/>
            <a:ext cx="511996" cy="321791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rot="19028341">
            <a:off x="3599194" y="2531366"/>
            <a:ext cx="511996" cy="373075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4829321" y="1094289"/>
            <a:ext cx="511996" cy="45120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8223280">
            <a:off x="5776297" y="910689"/>
            <a:ext cx="511996" cy="264000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7456366">
            <a:off x="6034994" y="2922225"/>
            <a:ext cx="1033272" cy="81960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4926035" y="-1580313"/>
            <a:ext cx="511996" cy="544630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2021-02-17T07:57:13Z</dcterms:created>
  <dcterms:modified xsi:type="dcterms:W3CDTF">2021-02-17T08:09:25Z</dcterms:modified>
</cp:coreProperties>
</file>