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98F9B-5278-DD51-4230-DDE8AD03D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14009A-86CF-4DF7-FF6B-C97C6697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A065-EF9D-08EA-140F-6F4490F0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EDF8-3B49-48C3-BC30-DA257069FB4C}" type="datetimeFigureOut">
              <a:rPr lang="de-AT" smtClean="0"/>
              <a:t>24.11.2024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9EFE7A-10DC-EE5F-7751-65C57261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A7791-CD1C-FE1A-4B6B-42A3D242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9ADD-E66C-4743-AF5D-81A87C7D88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906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685D-17EC-72F3-F2E4-6AAC4107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A0EBE6-A565-15C9-548B-B67677769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84607-EC12-0C08-17B2-F390F1EC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EDF8-3B49-48C3-BC30-DA257069FB4C}" type="datetimeFigureOut">
              <a:rPr lang="de-AT" smtClean="0"/>
              <a:t>24.11.2024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A5BDE-42AE-DE3A-DA80-FA52B93A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95E8BB-A474-B26D-B39A-95D9DEB8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9ADD-E66C-4743-AF5D-81A87C7D88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985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D1F267-666B-EE7A-D093-7C9AE1174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ADA7E6-02F9-5956-AFC1-C205C8D1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D5FEF-BAD4-7BFF-69A5-932F6F09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EDF8-3B49-48C3-BC30-DA257069FB4C}" type="datetimeFigureOut">
              <a:rPr lang="de-AT" smtClean="0"/>
              <a:t>24.11.2024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765A1-1595-075D-0528-9E067035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C7D39-B2ED-C95E-B41D-B99239DB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9ADD-E66C-4743-AF5D-81A87C7D88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87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A7E2B-3567-8BDF-9826-FA7CEAB7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3C0FC5-460B-EEE7-B6FD-DF2CD4E78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CF453E-33AE-C3C3-DB0C-F520A501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EDF8-3B49-48C3-BC30-DA257069FB4C}" type="datetimeFigureOut">
              <a:rPr lang="de-AT" smtClean="0"/>
              <a:t>24.11.2024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837EC-ADF9-C981-4F84-017AC736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AAECD7-BAD2-592C-920F-D3D47AAA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9ADD-E66C-4743-AF5D-81A87C7D88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834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BCDD1-F17C-C50D-08B1-A4272977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1C9A86-46F2-C4C1-9299-20855345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ECE96-1766-481D-660B-828BFD66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EDF8-3B49-48C3-BC30-DA257069FB4C}" type="datetimeFigureOut">
              <a:rPr lang="de-AT" smtClean="0"/>
              <a:t>24.11.2024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210C0-E872-BA70-1475-357492C3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B4C0D-3DE0-1A8C-F767-E187158E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9ADD-E66C-4743-AF5D-81A87C7D88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01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0FC20-496F-179D-CC49-F91BC0F5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1DBA5-54BC-AEB1-39BA-712D8D960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F6281F-0636-9F17-0B06-C63BFF3E0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A1D12-36FA-9CB9-2534-DBBAB846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EDF8-3B49-48C3-BC30-DA257069FB4C}" type="datetimeFigureOut">
              <a:rPr lang="de-AT" smtClean="0"/>
              <a:t>24.11.2024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029B9B-D636-89AE-3CB7-96F78B8D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2BE32A-F3CA-2DE9-AA3F-25658E27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9ADD-E66C-4743-AF5D-81A87C7D88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213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87682-3807-4E9F-A4D1-8FACDE07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7196B5-519C-3D6C-BDA0-BD42F86E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12CE04-5654-471A-7B72-E08989F39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7CDC18-7C0A-C5DB-1D2A-82290BD93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D09E80-C892-DF28-990C-0D8835A7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EDE16A-6E79-E87D-FE03-25D87620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EDF8-3B49-48C3-BC30-DA257069FB4C}" type="datetimeFigureOut">
              <a:rPr lang="de-AT" smtClean="0"/>
              <a:t>24.11.2024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139856-5C51-9951-DC8C-2A80C351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E71EB1-47D6-AE91-9986-1AA8BC63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9ADD-E66C-4743-AF5D-81A87C7D88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71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E1FE9-B176-4D59-1B53-F93B7352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8EAE05-6B98-D275-A651-92BBA487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EDF8-3B49-48C3-BC30-DA257069FB4C}" type="datetimeFigureOut">
              <a:rPr lang="de-AT" smtClean="0"/>
              <a:t>24.11.2024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FE948A-6AC5-60C3-C72D-9A4E7462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810BDF-A4E9-8796-A229-E69746A8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9ADD-E66C-4743-AF5D-81A87C7D88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046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C93E5B-A831-205B-8A04-0B7B77E7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EDF8-3B49-48C3-BC30-DA257069FB4C}" type="datetimeFigureOut">
              <a:rPr lang="de-AT" smtClean="0"/>
              <a:t>24.11.2024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17D4E-5EEE-6923-CF26-7500053D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E78469-0B55-2BE9-D517-7F7D7A88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9ADD-E66C-4743-AF5D-81A87C7D88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1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84EEF-4E2F-2AD5-E19E-EA0FEE46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7ACC7-7F5B-5FF6-BFF4-0DB05225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A5D1CE-2297-FF2C-E08A-A58317745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5D08B8-AFB8-13FE-CCA0-0AD534A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EDF8-3B49-48C3-BC30-DA257069FB4C}" type="datetimeFigureOut">
              <a:rPr lang="de-AT" smtClean="0"/>
              <a:t>24.11.2024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295715-974E-9B4B-78E9-4A2C2D5B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B5DDB4-C309-9F5E-63D6-321F05C2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9ADD-E66C-4743-AF5D-81A87C7D88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320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DC04E-D12A-E6B5-E12B-8B157A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015DFB-43C9-B209-8673-58AB14295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00B9BF-4A1D-D22D-A652-9A74EA809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125776-E85A-E227-0ED8-63CF6127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EDF8-3B49-48C3-BC30-DA257069FB4C}" type="datetimeFigureOut">
              <a:rPr lang="de-AT" smtClean="0"/>
              <a:t>24.11.2024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6D6009-F40E-8B5C-678E-1D903D4E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0F4E3D-3835-DFBF-FC58-3CEF571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9ADD-E66C-4743-AF5D-81A87C7D88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8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A1135E-8A69-3287-B885-3D786013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1387A-DF82-FEEC-F23C-092A027CF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2F2616-B342-E0F3-31F3-6F82DD777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5EDF8-3B49-48C3-BC30-DA257069FB4C}" type="datetimeFigureOut">
              <a:rPr lang="de-AT" smtClean="0"/>
              <a:t>24.11.2024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833C4-1C07-D7DD-9800-515EA7095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9EF687-A6A7-C475-F761-6FB3A3818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09ADD-E66C-4743-AF5D-81A87C7D88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96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664A51-897E-1796-FA43-09866F45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Experte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11372D-4090-F1E8-74E5-6F3B59E6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Prasad </a:t>
            </a:r>
            <a:r>
              <a:rPr lang="de-DE" b="1" dirty="0" err="1"/>
              <a:t>Setty</a:t>
            </a:r>
            <a:r>
              <a:rPr lang="de-DE" dirty="0"/>
              <a:t>, leitet die Abteilung People Analytics bei Google</a:t>
            </a:r>
          </a:p>
          <a:p>
            <a:pPr marL="0" indent="0" algn="ctr">
              <a:buNone/>
            </a:pPr>
            <a:endParaRPr lang="de-DE" dirty="0"/>
          </a:p>
          <a:p>
            <a:r>
              <a:rPr lang="de-DE" dirty="0"/>
              <a:t>Algorithmus als Ergänzung der menschlichen Entscheidung</a:t>
            </a:r>
          </a:p>
          <a:p>
            <a:r>
              <a:rPr lang="de-DE" dirty="0"/>
              <a:t>Was soll mit dem Besetzen der Stelle erreicht werden?</a:t>
            </a:r>
          </a:p>
          <a:p>
            <a:r>
              <a:rPr lang="de-DE" dirty="0"/>
              <a:t>Objektive Personalentscheidungen</a:t>
            </a:r>
          </a:p>
        </p:txBody>
      </p:sp>
    </p:spTree>
    <p:extLst>
      <p:ext uri="{BB962C8B-B14F-4D97-AF65-F5344CB8AC3E}">
        <p14:creationId xmlns:p14="http://schemas.microsoft.com/office/powerpoint/2010/main" val="379679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Experte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Experte 1</dc:title>
  <dc:creator>Patrick Artner</dc:creator>
  <cp:lastModifiedBy>Paul Panosch</cp:lastModifiedBy>
  <cp:revision>7</cp:revision>
  <dcterms:created xsi:type="dcterms:W3CDTF">2024-11-24T11:57:46Z</dcterms:created>
  <dcterms:modified xsi:type="dcterms:W3CDTF">2024-11-24T15:38:39Z</dcterms:modified>
</cp:coreProperties>
</file>