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F3A1D-5E04-4554-A96C-724FA0479A9F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4DC2E-0775-4AA0-92A0-52FAE36F5DC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822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DC2E-0775-4AA0-92A0-52FAE36F5DCD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652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E4347-97E7-6BC6-DEFC-2D9027D85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DBCAB3-972F-AAA6-F67E-30557BF3B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60963F-854B-8F75-F11F-81139410A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4B096-7E1F-37A3-7EAC-1D58DCD37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DC2E-0775-4AA0-92A0-52FAE36F5DCD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888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162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137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1897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2914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1075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6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166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7997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39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416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582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449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179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861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949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827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942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8491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8B03-1100-7F93-C0DD-0184320D6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AT" dirty="0"/>
              <a:t>FPROG-Project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297D0-35B0-BDC1-8389-0E442072A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AT" dirty="0" err="1">
                <a:solidFill>
                  <a:schemeClr val="tx1">
                    <a:lumMod val="95000"/>
                  </a:schemeClr>
                </a:solidFill>
              </a:rPr>
              <a:t>Felgitsch</a:t>
            </a:r>
            <a:r>
              <a:rPr lang="de-AT" dirty="0">
                <a:solidFill>
                  <a:schemeClr val="tx1">
                    <a:lumMod val="95000"/>
                  </a:schemeClr>
                </a:solidFill>
              </a:rPr>
              <a:t> Paul and Moulahi Taha</a:t>
            </a:r>
          </a:p>
        </p:txBody>
      </p:sp>
    </p:spTree>
    <p:extLst>
      <p:ext uri="{BB962C8B-B14F-4D97-AF65-F5344CB8AC3E}">
        <p14:creationId xmlns:p14="http://schemas.microsoft.com/office/powerpoint/2010/main" val="51888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7682-C696-D465-F72C-60BD830D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Vorgehensweise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9190-9693-69AD-FB02-C456CA329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Mit </a:t>
            </a:r>
            <a:r>
              <a:rPr lang="de-AT" dirty="0" err="1"/>
              <a:t>Tokenizer</a:t>
            </a:r>
            <a:r>
              <a:rPr lang="de-AT" dirty="0"/>
              <a:t> gestartet </a:t>
            </a:r>
            <a:r>
              <a:rPr lang="de-AT" dirty="0">
                <a:sym typeface="Wingdings" panose="05000000000000000000" pitchFamily="2" charset="2"/>
              </a:rPr>
              <a:t> und mit einem </a:t>
            </a:r>
            <a:r>
              <a:rPr lang="de-AT" dirty="0" err="1">
                <a:sym typeface="Wingdings" panose="05000000000000000000" pitchFamily="2" charset="2"/>
              </a:rPr>
              <a:t>std</a:t>
            </a:r>
            <a:r>
              <a:rPr lang="de-AT" dirty="0">
                <a:sym typeface="Wingdings" panose="05000000000000000000" pitchFamily="2" charset="2"/>
              </a:rPr>
              <a:t>::</a:t>
            </a:r>
            <a:r>
              <a:rPr lang="de-AT" dirty="0" err="1">
                <a:sym typeface="Wingdings" panose="05000000000000000000" pitchFamily="2" charset="2"/>
              </a:rPr>
              <a:t>unordered_set</a:t>
            </a:r>
            <a:r>
              <a:rPr lang="de-AT" dirty="0">
                <a:sym typeface="Wingdings" panose="05000000000000000000" pitchFamily="2" charset="2"/>
              </a:rPr>
              <a:t> geschaut, wie viele </a:t>
            </a:r>
            <a:r>
              <a:rPr lang="de-AT" dirty="0" err="1">
                <a:sym typeface="Wingdings" panose="05000000000000000000" pitchFamily="2" charset="2"/>
              </a:rPr>
              <a:t>unique</a:t>
            </a:r>
            <a:r>
              <a:rPr lang="de-AT" dirty="0">
                <a:sym typeface="Wingdings" panose="05000000000000000000" pitchFamily="2" charset="2"/>
              </a:rPr>
              <a:t> Wörter es gibt</a:t>
            </a:r>
          </a:p>
          <a:p>
            <a:r>
              <a:rPr lang="de-AT" dirty="0">
                <a:sym typeface="Wingdings" panose="05000000000000000000" pitchFamily="2" charset="2"/>
              </a:rPr>
              <a:t>Den </a:t>
            </a:r>
            <a:r>
              <a:rPr lang="de-AT" dirty="0" err="1">
                <a:sym typeface="Wingdings" panose="05000000000000000000" pitchFamily="2" charset="2"/>
              </a:rPr>
              <a:t>Tokenizer</a:t>
            </a:r>
            <a:r>
              <a:rPr lang="de-AT" dirty="0">
                <a:sym typeface="Wingdings" panose="05000000000000000000" pitchFamily="2" charset="2"/>
              </a:rPr>
              <a:t> sofort funktional, aber nicht </a:t>
            </a:r>
            <a:r>
              <a:rPr lang="de-AT" dirty="0" err="1">
                <a:sym typeface="Wingdings" panose="05000000000000000000" pitchFamily="2" charset="2"/>
              </a:rPr>
              <a:t>gecurried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Dann mit dem Baum angefangen  war am Anfang mit Klasse</a:t>
            </a:r>
          </a:p>
          <a:p>
            <a:r>
              <a:rPr lang="de-AT" dirty="0">
                <a:sym typeface="Wingdings" panose="05000000000000000000" pitchFamily="2" charset="2"/>
              </a:rPr>
              <a:t>Sobald fertig  in einzelne Funktionen </a:t>
            </a:r>
          </a:p>
          <a:p>
            <a:r>
              <a:rPr lang="de-AT" dirty="0">
                <a:sym typeface="Wingdings" panose="05000000000000000000" pitchFamily="2" charset="2"/>
              </a:rPr>
              <a:t>Am Ende  alles </a:t>
            </a:r>
            <a:r>
              <a:rPr lang="de-AT" dirty="0" err="1">
                <a:sym typeface="Wingdings" panose="05000000000000000000" pitchFamily="2" charset="2"/>
              </a:rPr>
              <a:t>gecurried</a:t>
            </a:r>
            <a:endParaRPr lang="de-A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900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0BCDD-DB6E-DC14-0F36-C43793EEC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E9FF-4FB0-11EF-624A-03ABB20C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Vorgehensweise bzgl. Text/Wort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E301-C0B8-FFEC-E10D-DE528353D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0109"/>
            <a:ext cx="9905999" cy="4627968"/>
          </a:xfrm>
        </p:spPr>
        <p:txBody>
          <a:bodyPr>
            <a:normAutofit/>
          </a:bodyPr>
          <a:lstStyle/>
          <a:p>
            <a:r>
              <a:rPr lang="de-AT" dirty="0">
                <a:sym typeface="Wingdings" panose="05000000000000000000" pitchFamily="2" charset="2"/>
              </a:rPr>
              <a:t>Wir waren uns einig, dass in diesem Fall der Text nach „CHAPTER 1“ anfängt, dabei und bei „</a:t>
            </a:r>
            <a:r>
              <a:rPr lang="en-US" dirty="0">
                <a:sym typeface="Wingdings" panose="05000000000000000000" pitchFamily="2" charset="2"/>
              </a:rPr>
              <a:t>*** END OF THE PROJECT GUTENBERG EBOOK, WAR AND PEACE ***” </a:t>
            </a:r>
            <a:r>
              <a:rPr lang="en-US" dirty="0" err="1">
                <a:sym typeface="Wingdings" panose="05000000000000000000" pitchFamily="2" charset="2"/>
              </a:rPr>
              <a:t>aufhört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 err="1">
                <a:sym typeface="Wingdings" panose="05000000000000000000" pitchFamily="2" charset="2"/>
              </a:rPr>
              <a:t>Dabei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haben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auch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geachtet</a:t>
            </a:r>
            <a:r>
              <a:rPr lang="en-US" dirty="0">
                <a:sym typeface="Wingdings" panose="05000000000000000000" pitchFamily="2" charset="2"/>
              </a:rPr>
              <a:t> “EPILOGUE” </a:t>
            </a:r>
            <a:r>
              <a:rPr lang="en-US" dirty="0" err="1">
                <a:sym typeface="Wingdings" panose="05000000000000000000" pitchFamily="2" charset="2"/>
              </a:rPr>
              <a:t>zu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entfernen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Bzgl</a:t>
            </a:r>
            <a:r>
              <a:rPr lang="en-US" dirty="0">
                <a:sym typeface="Wingdings" panose="05000000000000000000" pitchFamily="2" charset="2"/>
              </a:rPr>
              <a:t>. was </a:t>
            </a:r>
            <a:r>
              <a:rPr lang="en-US" dirty="0" err="1">
                <a:sym typeface="Wingdings" panose="05000000000000000000" pitchFamily="2" charset="2"/>
              </a:rPr>
              <a:t>ist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</a:t>
            </a:r>
            <a:r>
              <a:rPr lang="en-US" dirty="0">
                <a:sym typeface="Wingdings" panose="05000000000000000000" pitchFamily="2" charset="2"/>
              </a:rPr>
              <a:t> Wort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Mehr </a:t>
            </a:r>
            <a:r>
              <a:rPr lang="en-US" dirty="0" err="1">
                <a:sym typeface="Wingdings" panose="05000000000000000000" pitchFamily="2" charset="2"/>
              </a:rPr>
              <a:t>als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</a:t>
            </a:r>
            <a:r>
              <a:rPr lang="en-US" dirty="0">
                <a:sym typeface="Wingdings" panose="05000000000000000000" pitchFamily="2" charset="2"/>
              </a:rPr>
              <a:t> Character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Wenn </a:t>
            </a:r>
            <a:r>
              <a:rPr lang="en-US" dirty="0" err="1">
                <a:sym typeface="Wingdings" panose="05000000000000000000" pitchFamily="2" charset="2"/>
              </a:rPr>
              <a:t>ein</a:t>
            </a:r>
            <a:r>
              <a:rPr lang="en-US" dirty="0">
                <a:sym typeface="Wingdings" panose="05000000000000000000" pitchFamily="2" charset="2"/>
              </a:rPr>
              <a:t> character, </a:t>
            </a:r>
            <a:r>
              <a:rPr lang="en-US" dirty="0" err="1">
                <a:sym typeface="Wingdings" panose="05000000000000000000" pitchFamily="2" charset="2"/>
              </a:rPr>
              <a:t>dann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nur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oder</a:t>
            </a:r>
            <a:r>
              <a:rPr lang="en-US" dirty="0">
                <a:sym typeface="Wingdings" panose="05000000000000000000" pitchFamily="2" charset="2"/>
              </a:rPr>
              <a:t> 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Wenn </a:t>
            </a:r>
            <a:r>
              <a:rPr lang="en-US" dirty="0" err="1">
                <a:sym typeface="Wingdings" panose="05000000000000000000" pitchFamily="2" charset="2"/>
              </a:rPr>
              <a:t>ein</a:t>
            </a:r>
            <a:r>
              <a:rPr lang="en-US" dirty="0">
                <a:sym typeface="Wingdings" panose="05000000000000000000" pitchFamily="2" charset="2"/>
              </a:rPr>
              <a:t> ‘ </a:t>
            </a:r>
            <a:r>
              <a:rPr lang="en-US" dirty="0" err="1">
                <a:sym typeface="Wingdings" panose="05000000000000000000" pitchFamily="2" charset="2"/>
              </a:rPr>
              <a:t>oder</a:t>
            </a:r>
            <a:r>
              <a:rPr lang="en-US" dirty="0">
                <a:sym typeface="Wingdings" panose="05000000000000000000" pitchFamily="2" charset="2"/>
              </a:rPr>
              <a:t> - </a:t>
            </a:r>
            <a:r>
              <a:rPr lang="en-US" dirty="0" err="1">
                <a:sym typeface="Wingdings" panose="05000000000000000000" pitchFamily="2" charset="2"/>
              </a:rPr>
              <a:t>zwischen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zwei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Charactern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steht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auch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</a:t>
            </a:r>
            <a:r>
              <a:rPr lang="en-US">
                <a:sym typeface="Wingdings" panose="05000000000000000000" pitchFamily="2" charset="2"/>
              </a:rPr>
              <a:t> Wort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de-AT" dirty="0">
              <a:sym typeface="Wingdings" panose="05000000000000000000" pitchFamily="2" charset="2"/>
            </a:endParaRPr>
          </a:p>
          <a:p>
            <a:endParaRPr lang="de-A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94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6CF2F-B9F2-A7B0-09FE-A8935CA97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BED0-0AE1-B217-EC52-3D6F4814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22D6-4718-669C-0121-6998F463D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0109"/>
            <a:ext cx="9905999" cy="4627968"/>
          </a:xfrm>
        </p:spPr>
        <p:txBody>
          <a:bodyPr>
            <a:normAutofit/>
          </a:bodyPr>
          <a:lstStyle/>
          <a:p>
            <a:r>
              <a:rPr lang="de-AT" dirty="0">
                <a:sym typeface="Wingdings" panose="05000000000000000000" pitchFamily="2" charset="2"/>
              </a:rPr>
              <a:t>With Set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Fastest </a:t>
            </a:r>
            <a:r>
              <a:rPr lang="de-AT" dirty="0" err="1">
                <a:sym typeface="Wingdings" panose="05000000000000000000" pitchFamily="2" charset="2"/>
              </a:rPr>
              <a:t>run</a:t>
            </a:r>
            <a:r>
              <a:rPr lang="de-AT" dirty="0">
                <a:sym typeface="Wingdings" panose="05000000000000000000" pitchFamily="2" charset="2"/>
              </a:rPr>
              <a:t>  85 </a:t>
            </a:r>
            <a:r>
              <a:rPr lang="de-AT" dirty="0" err="1">
                <a:sym typeface="Wingdings" panose="05000000000000000000" pitchFamily="2" charset="2"/>
              </a:rPr>
              <a:t>ms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using</a:t>
            </a:r>
            <a:r>
              <a:rPr lang="de-AT" dirty="0">
                <a:sym typeface="Wingdings" panose="05000000000000000000" pitchFamily="2" charset="2"/>
              </a:rPr>
              <a:t> Paul </a:t>
            </a:r>
            <a:r>
              <a:rPr lang="de-AT" dirty="0" err="1">
                <a:sym typeface="Wingdings" panose="05000000000000000000" pitchFamily="2" charset="2"/>
              </a:rPr>
              <a:t>Panoschs</a:t>
            </a:r>
            <a:r>
              <a:rPr lang="de-AT" dirty="0">
                <a:sym typeface="Wingdings" panose="05000000000000000000" pitchFamily="2" charset="2"/>
              </a:rPr>
              <a:t> PC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Using</a:t>
            </a:r>
            <a:r>
              <a:rPr lang="de-AT" dirty="0">
                <a:sym typeface="Wingdings" panose="05000000000000000000" pitchFamily="2" charset="2"/>
              </a:rPr>
              <a:t> Tahas  113 </a:t>
            </a:r>
            <a:r>
              <a:rPr lang="de-AT" dirty="0" err="1">
                <a:sym typeface="Wingdings" panose="05000000000000000000" pitchFamily="2" charset="2"/>
              </a:rPr>
              <a:t>ms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Using</a:t>
            </a:r>
            <a:r>
              <a:rPr lang="de-AT" dirty="0">
                <a:sym typeface="Wingdings" panose="05000000000000000000" pitchFamily="2" charset="2"/>
              </a:rPr>
              <a:t> Pauls Laptop  140 </a:t>
            </a:r>
            <a:r>
              <a:rPr lang="de-AT" dirty="0" err="1">
                <a:sym typeface="Wingdings" panose="05000000000000000000" pitchFamily="2" charset="2"/>
              </a:rPr>
              <a:t>ms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Without</a:t>
            </a:r>
            <a:r>
              <a:rPr lang="de-AT" dirty="0">
                <a:sym typeface="Wingdings" panose="05000000000000000000" pitchFamily="2" charset="2"/>
              </a:rPr>
              <a:t> Set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Fastest </a:t>
            </a:r>
            <a:r>
              <a:rPr lang="de-AT" dirty="0" err="1">
                <a:sym typeface="Wingdings" panose="05000000000000000000" pitchFamily="2" charset="2"/>
              </a:rPr>
              <a:t>run</a:t>
            </a:r>
            <a:r>
              <a:rPr lang="de-AT" dirty="0">
                <a:sym typeface="Wingdings" panose="05000000000000000000" pitchFamily="2" charset="2"/>
              </a:rPr>
              <a:t>  171 </a:t>
            </a:r>
            <a:r>
              <a:rPr lang="de-AT" dirty="0" err="1">
                <a:sym typeface="Wingdings" panose="05000000000000000000" pitchFamily="2" charset="2"/>
              </a:rPr>
              <a:t>ms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using</a:t>
            </a:r>
            <a:r>
              <a:rPr lang="de-AT" dirty="0">
                <a:sym typeface="Wingdings" panose="05000000000000000000" pitchFamily="2" charset="2"/>
              </a:rPr>
              <a:t> Paul </a:t>
            </a:r>
            <a:r>
              <a:rPr lang="de-AT" dirty="0" err="1">
                <a:sym typeface="Wingdings" panose="05000000000000000000" pitchFamily="2" charset="2"/>
              </a:rPr>
              <a:t>Panoschs</a:t>
            </a:r>
            <a:r>
              <a:rPr lang="de-AT" dirty="0">
                <a:sym typeface="Wingdings" panose="05000000000000000000" pitchFamily="2" charset="2"/>
              </a:rPr>
              <a:t> PC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Using</a:t>
            </a:r>
            <a:r>
              <a:rPr lang="de-AT" dirty="0">
                <a:sym typeface="Wingdings" panose="05000000000000000000" pitchFamily="2" charset="2"/>
              </a:rPr>
              <a:t> Tahas  287 </a:t>
            </a:r>
            <a:r>
              <a:rPr lang="de-AT" dirty="0" err="1">
                <a:sym typeface="Wingdings" panose="05000000000000000000" pitchFamily="2" charset="2"/>
              </a:rPr>
              <a:t>ms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Using</a:t>
            </a:r>
            <a:r>
              <a:rPr lang="de-AT" dirty="0">
                <a:sym typeface="Wingdings" panose="05000000000000000000" pitchFamily="2" charset="2"/>
              </a:rPr>
              <a:t> Pauls Laptop  450 </a:t>
            </a:r>
            <a:r>
              <a:rPr lang="de-AT" dirty="0" err="1">
                <a:sym typeface="Wingdings" panose="05000000000000000000" pitchFamily="2" charset="2"/>
              </a:rPr>
              <a:t>ms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Without</a:t>
            </a:r>
            <a:r>
              <a:rPr lang="de-AT" dirty="0">
                <a:sym typeface="Wingdings" panose="05000000000000000000" pitchFamily="2" charset="2"/>
              </a:rPr>
              <a:t> Set and </a:t>
            </a:r>
            <a:r>
              <a:rPr lang="de-AT" dirty="0" err="1">
                <a:sym typeface="Wingdings" panose="05000000000000000000" pitchFamily="2" charset="2"/>
              </a:rPr>
              <a:t>without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future</a:t>
            </a:r>
            <a:r>
              <a:rPr lang="de-AT" dirty="0">
                <a:sym typeface="Wingdings" panose="05000000000000000000" pitchFamily="2" charset="2"/>
              </a:rPr>
              <a:t> halb so schnell </a:t>
            </a:r>
            <a:r>
              <a:rPr lang="de-AT" dirty="0" err="1">
                <a:sym typeface="Wingdings" panose="05000000000000000000" pitchFamily="2" charset="2"/>
              </a:rPr>
              <a:t>z.b.</a:t>
            </a:r>
            <a:r>
              <a:rPr lang="de-AT" dirty="0">
                <a:sym typeface="Wingdings" panose="05000000000000000000" pitchFamily="2" charset="2"/>
              </a:rPr>
              <a:t> Taha  608 </a:t>
            </a:r>
            <a:r>
              <a:rPr lang="de-AT" dirty="0" err="1">
                <a:sym typeface="Wingdings" panose="05000000000000000000" pitchFamily="2" charset="2"/>
              </a:rPr>
              <a:t>ms</a:t>
            </a:r>
            <a:endParaRPr lang="de-AT" dirty="0">
              <a:sym typeface="Wingdings" panose="05000000000000000000" pitchFamily="2" charset="2"/>
            </a:endParaRPr>
          </a:p>
          <a:p>
            <a:endParaRPr lang="de-AT" dirty="0">
              <a:sym typeface="Wingdings" panose="05000000000000000000" pitchFamily="2" charset="2"/>
            </a:endParaRPr>
          </a:p>
          <a:p>
            <a:endParaRPr lang="de-A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1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C2E1D-6EF2-20E8-AE87-72942B8EE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5BE9-C94E-3202-4D8D-6DC4D839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Non-</a:t>
            </a:r>
            <a:r>
              <a:rPr lang="de-AT" dirty="0" err="1"/>
              <a:t>functional</a:t>
            </a:r>
            <a:r>
              <a:rPr lang="de-AT" dirty="0"/>
              <a:t>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4EFCA-0E66-342F-25B4-6017D617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>
                <a:sym typeface="Wingdings" panose="05000000000000000000" pitchFamily="2" charset="2"/>
              </a:rPr>
              <a:t>Unsere </a:t>
            </a:r>
            <a:r>
              <a:rPr lang="de-AT" dirty="0" err="1">
                <a:sym typeface="Wingdings" panose="05000000000000000000" pitchFamily="2" charset="2"/>
              </a:rPr>
              <a:t>printTime</a:t>
            </a:r>
            <a:r>
              <a:rPr lang="de-AT" dirty="0">
                <a:sym typeface="Wingdings" panose="05000000000000000000" pitchFamily="2" charset="2"/>
              </a:rPr>
              <a:t> Funktion hat ein </a:t>
            </a:r>
            <a:r>
              <a:rPr lang="de-AT" dirty="0" err="1">
                <a:sym typeface="Wingdings" panose="05000000000000000000" pitchFamily="2" charset="2"/>
              </a:rPr>
              <a:t>std</a:t>
            </a:r>
            <a:r>
              <a:rPr lang="de-AT" dirty="0">
                <a:sym typeface="Wingdings" panose="05000000000000000000" pitchFamily="2" charset="2"/>
              </a:rPr>
              <a:t>::</a:t>
            </a:r>
            <a:r>
              <a:rPr lang="de-AT" dirty="0" err="1">
                <a:sym typeface="Wingdings" panose="05000000000000000000" pitchFamily="2" charset="2"/>
              </a:rPr>
              <a:t>cout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readFileIntoString</a:t>
            </a:r>
            <a:r>
              <a:rPr lang="de-AT" dirty="0">
                <a:sym typeface="Wingdings" panose="05000000000000000000" pitchFamily="2" charset="2"/>
              </a:rPr>
              <a:t> und </a:t>
            </a:r>
            <a:r>
              <a:rPr lang="de-AT" dirty="0" err="1">
                <a:sym typeface="Wingdings" panose="05000000000000000000" pitchFamily="2" charset="2"/>
              </a:rPr>
              <a:t>outPut</a:t>
            </a:r>
            <a:r>
              <a:rPr lang="de-AT" dirty="0">
                <a:sym typeface="Wingdings" panose="05000000000000000000" pitchFamily="2" charset="2"/>
              </a:rPr>
              <a:t> kann nicht </a:t>
            </a:r>
            <a:r>
              <a:rPr lang="de-AT" dirty="0" err="1">
                <a:sym typeface="Wingdings" panose="05000000000000000000" pitchFamily="2" charset="2"/>
              </a:rPr>
              <a:t>functional</a:t>
            </a:r>
            <a:r>
              <a:rPr lang="de-AT" dirty="0">
                <a:sym typeface="Wingdings" panose="05000000000000000000" pitchFamily="2" charset="2"/>
              </a:rPr>
              <a:t> sein</a:t>
            </a:r>
          </a:p>
          <a:p>
            <a:r>
              <a:rPr lang="de-AT" dirty="0">
                <a:sym typeface="Wingdings" panose="05000000000000000000" pitchFamily="2" charset="2"/>
              </a:rPr>
              <a:t>Funktionen wo wir in eine </a:t>
            </a:r>
            <a:r>
              <a:rPr lang="de-AT" dirty="0" err="1">
                <a:sym typeface="Wingdings" panose="05000000000000000000" pitchFamily="2" charset="2"/>
              </a:rPr>
              <a:t>collection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inserten</a:t>
            </a:r>
            <a:r>
              <a:rPr lang="de-AT" dirty="0">
                <a:sym typeface="Wingdings" panose="05000000000000000000" pitchFamily="2" charset="2"/>
              </a:rPr>
              <a:t> sind nicht funktional, weil es mit der Anzahl von Wörter teilweise unmöglich ist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endParaRPr lang="de-A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6655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E026B-7DE5-D032-5CA6-2C05F5119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BB78-0E25-1F7D-3FEC-E8EACD31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FP VS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3435C-5193-C98A-658B-681AA9C05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sym typeface="Wingdings" panose="05000000000000000000" pitchFamily="2" charset="2"/>
              </a:rPr>
              <a:t>Es war einfacher den Baum mit Klasse zu erstellen</a:t>
            </a:r>
          </a:p>
          <a:p>
            <a:r>
              <a:rPr lang="de-AT" b="0" i="0" dirty="0">
                <a:effectLst/>
                <a:latin typeface="gg sans"/>
              </a:rPr>
              <a:t>C++ netter Einstieg in FP, aber nicht genug, um das FP Konzept vollständig zu verstehen </a:t>
            </a:r>
            <a:r>
              <a:rPr lang="de-AT" b="0" i="0" dirty="0">
                <a:effectLst/>
                <a:latin typeface="gg sans"/>
                <a:sym typeface="Wingdings" panose="05000000000000000000" pitchFamily="2" charset="2"/>
              </a:rPr>
              <a:t></a:t>
            </a:r>
            <a:r>
              <a:rPr lang="de-AT" b="0" i="0" dirty="0">
                <a:effectLst/>
                <a:latin typeface="gg sans"/>
              </a:rPr>
              <a:t> Es braucht eine funktionale Sprache</a:t>
            </a:r>
          </a:p>
          <a:p>
            <a:r>
              <a:rPr lang="de-AT" b="0" i="0" dirty="0">
                <a:effectLst/>
                <a:latin typeface="gg sans"/>
              </a:rPr>
              <a:t>In C++ sind wir oft auf Ideen gekommen, die uns schon länger bekannt sind</a:t>
            </a:r>
          </a:p>
          <a:p>
            <a:r>
              <a:rPr lang="de-AT" dirty="0">
                <a:sym typeface="Wingdings" panose="05000000000000000000" pitchFamily="2" charset="2"/>
              </a:rPr>
              <a:t>OOP gelernt, als ob es der einzige Weg ist C++ zu schreiben (Polymorphismus, </a:t>
            </a:r>
            <a:r>
              <a:rPr lang="de-AT" dirty="0" err="1">
                <a:sym typeface="Wingdings" panose="05000000000000000000" pitchFamily="2" charset="2"/>
              </a:rPr>
              <a:t>Inheritance</a:t>
            </a:r>
            <a:r>
              <a:rPr lang="de-AT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80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798B2-2926-D733-440D-1C690CE12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2211-1F71-2B5F-14BE-6D0FB0BD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Lessons</a:t>
            </a:r>
            <a:r>
              <a:rPr lang="de-AT" dirty="0"/>
              <a:t> </a:t>
            </a:r>
            <a:r>
              <a:rPr lang="de-AT" dirty="0" err="1"/>
              <a:t>learned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952E-C968-30F4-A4DD-F21BFBC4C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716605" cy="4277773"/>
          </a:xfrm>
        </p:spPr>
        <p:txBody>
          <a:bodyPr>
            <a:normAutofit/>
          </a:bodyPr>
          <a:lstStyle/>
          <a:p>
            <a:r>
              <a:rPr lang="de-AT" dirty="0">
                <a:sym typeface="Wingdings" panose="05000000000000000000" pitchFamily="2" charset="2"/>
              </a:rPr>
              <a:t>Stack </a:t>
            </a:r>
            <a:r>
              <a:rPr lang="de-AT" dirty="0" err="1">
                <a:sym typeface="Wingdings" panose="05000000000000000000" pitchFamily="2" charset="2"/>
              </a:rPr>
              <a:t>size</a:t>
            </a:r>
            <a:r>
              <a:rPr lang="de-AT" dirty="0">
                <a:sym typeface="Wingdings" panose="05000000000000000000" pitchFamily="2" charset="2"/>
              </a:rPr>
              <a:t> auf Windows  1MB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 ca. 21 000 Rekursionen</a:t>
            </a:r>
          </a:p>
          <a:p>
            <a:r>
              <a:rPr lang="de-AT" dirty="0">
                <a:sym typeface="Wingdings" panose="05000000000000000000" pitchFamily="2" charset="2"/>
              </a:rPr>
              <a:t>Stack </a:t>
            </a:r>
            <a:r>
              <a:rPr lang="de-AT" dirty="0" err="1">
                <a:sym typeface="Wingdings" panose="05000000000000000000" pitchFamily="2" charset="2"/>
              </a:rPr>
              <a:t>size</a:t>
            </a:r>
            <a:r>
              <a:rPr lang="de-AT" dirty="0">
                <a:sym typeface="Wingdings" panose="05000000000000000000" pitchFamily="2" charset="2"/>
              </a:rPr>
              <a:t> auf Linux  8 MB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 ca. 260 000 Rekursionen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Unser FPROG-Programm nicht ausführbar mittels MSVC Compiler</a:t>
            </a:r>
          </a:p>
          <a:p>
            <a:r>
              <a:rPr lang="de-AT" dirty="0">
                <a:sym typeface="Wingdings" panose="05000000000000000000" pitchFamily="2" charset="2"/>
              </a:rPr>
              <a:t>Ohne Set ist Programm nicht ausführbar, wenn Rekursion verwendet werden soll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Deshalb Iterativ, aber mit </a:t>
            </a:r>
            <a:r>
              <a:rPr lang="de-AT" dirty="0" err="1">
                <a:sym typeface="Wingdings" panose="05000000000000000000" pitchFamily="2" charset="2"/>
              </a:rPr>
              <a:t>futures</a:t>
            </a:r>
            <a:endParaRPr lang="de-AT" dirty="0">
              <a:sym typeface="Wingdings" panose="05000000000000000000" pitchFamily="2" charset="2"/>
            </a:endParaRPr>
          </a:p>
          <a:p>
            <a:endParaRPr lang="de-AT" dirty="0">
              <a:sym typeface="Wingdings" panose="05000000000000000000" pitchFamily="2" charset="2"/>
            </a:endParaRPr>
          </a:p>
          <a:p>
            <a:endParaRPr lang="de-AT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9EE6B-10CF-56DE-5AC8-6175D2DB5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484" y="1725039"/>
            <a:ext cx="4058216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65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366</Words>
  <Application>Microsoft Office PowerPoint</Application>
  <PresentationFormat>Widescreen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gg sans</vt:lpstr>
      <vt:lpstr>Tw Cen MT</vt:lpstr>
      <vt:lpstr>Wingdings</vt:lpstr>
      <vt:lpstr>Circuit</vt:lpstr>
      <vt:lpstr>FPROG-Project</vt:lpstr>
      <vt:lpstr>Vorgehensweise</vt:lpstr>
      <vt:lpstr>Vorgehensweise bzgl. Text/Wort</vt:lpstr>
      <vt:lpstr>Test Run</vt:lpstr>
      <vt:lpstr>Non-functional Parts</vt:lpstr>
      <vt:lpstr>FP VS OOP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Taha Moulahi</dc:creator>
  <cp:lastModifiedBy>Taha Moulahi</cp:lastModifiedBy>
  <cp:revision>2</cp:revision>
  <dcterms:created xsi:type="dcterms:W3CDTF">2024-11-26T14:00:07Z</dcterms:created>
  <dcterms:modified xsi:type="dcterms:W3CDTF">2024-11-26T16:23:57Z</dcterms:modified>
</cp:coreProperties>
</file>