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5"/>
  </p:notesMasterIdLst>
  <p:sldIdLst>
    <p:sldId id="256" r:id="rId2"/>
    <p:sldId id="299" r:id="rId3"/>
    <p:sldId id="258" r:id="rId4"/>
    <p:sldId id="306" r:id="rId5"/>
    <p:sldId id="300" r:id="rId6"/>
    <p:sldId id="259" r:id="rId7"/>
    <p:sldId id="316" r:id="rId8"/>
    <p:sldId id="304" r:id="rId9"/>
    <p:sldId id="317" r:id="rId10"/>
    <p:sldId id="318" r:id="rId11"/>
    <p:sldId id="321" r:id="rId12"/>
    <p:sldId id="319" r:id="rId13"/>
    <p:sldId id="324" r:id="rId14"/>
    <p:sldId id="320" r:id="rId15"/>
    <p:sldId id="322" r:id="rId16"/>
    <p:sldId id="323" r:id="rId17"/>
    <p:sldId id="325" r:id="rId18"/>
    <p:sldId id="326" r:id="rId19"/>
    <p:sldId id="327" r:id="rId20"/>
    <p:sldId id="329" r:id="rId21"/>
    <p:sldId id="328" r:id="rId22"/>
    <p:sldId id="305" r:id="rId23"/>
    <p:sldId id="311" r:id="rId24"/>
    <p:sldId id="312" r:id="rId25"/>
    <p:sldId id="315" r:id="rId26"/>
    <p:sldId id="313" r:id="rId27"/>
    <p:sldId id="314" r:id="rId28"/>
    <p:sldId id="307" r:id="rId29"/>
    <p:sldId id="310" r:id="rId30"/>
    <p:sldId id="309" r:id="rId31"/>
    <p:sldId id="301" r:id="rId32"/>
    <p:sldId id="303" r:id="rId33"/>
    <p:sldId id="308"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Mukta" panose="020B0000000000000000" pitchFamily="34" charset="77"/>
      <p:regular r:id="rId40"/>
      <p:bold r:id="rId41"/>
    </p:embeddedFont>
    <p:embeddedFont>
      <p:font typeface="Roboto"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42BD70-C226-454E-8657-64DC983809AC}">
  <a:tblStyle styleId="{E042BD70-C226-454E-8657-64DC983809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p:cViewPr>
        <p:scale>
          <a:sx n="68" d="100"/>
          <a:sy n="68" d="100"/>
        </p:scale>
        <p:origin x="2256" y="17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8d744abe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8d744abe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8d744abee0_0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8d744abee0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0678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8d744abee0_0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8d744abee0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428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8d744abee0_0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8d744abee0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46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8d744abee0_0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8d744abee0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004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8d744abee0_0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8d744abee0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806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8d744abee0_0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8d744abee0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5699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g8d744abee0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0" name="Google Shape;1830;g8d744abee0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8929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980411" y="0"/>
            <a:ext cx="6163570" cy="5143484"/>
          </a:xfrm>
          <a:custGeom>
            <a:avLst/>
            <a:gdLst/>
            <a:ahLst/>
            <a:cxnLst/>
            <a:rect l="l" t="t" r="r" b="b"/>
            <a:pathLst>
              <a:path w="47244" h="39425" extrusionOk="0">
                <a:moveTo>
                  <a:pt x="22178" y="0"/>
                </a:moveTo>
                <a:cubicBezTo>
                  <a:pt x="19675" y="1372"/>
                  <a:pt x="17728" y="3558"/>
                  <a:pt x="16882" y="6112"/>
                </a:cubicBezTo>
                <a:cubicBezTo>
                  <a:pt x="15592" y="10138"/>
                  <a:pt x="16964" y="14720"/>
                  <a:pt x="14910" y="18487"/>
                </a:cubicBezTo>
                <a:cubicBezTo>
                  <a:pt x="12590" y="22753"/>
                  <a:pt x="6795" y="24440"/>
                  <a:pt x="3401" y="28049"/>
                </a:cubicBezTo>
                <a:cubicBezTo>
                  <a:pt x="1081" y="30495"/>
                  <a:pt x="1" y="33895"/>
                  <a:pt x="582" y="37080"/>
                </a:cubicBezTo>
                <a:cubicBezTo>
                  <a:pt x="715" y="37870"/>
                  <a:pt x="980" y="38660"/>
                  <a:pt x="1321" y="39425"/>
                </a:cubicBezTo>
                <a:lnTo>
                  <a:pt x="47243" y="39425"/>
                </a:lnTo>
                <a:lnTo>
                  <a:pt x="47243" y="0"/>
                </a:lnTo>
                <a:close/>
              </a:path>
            </a:pathLst>
          </a:custGeom>
          <a:solidFill>
            <a:srgbClr val="AADBEE">
              <a:alpha val="5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261043" y="278685"/>
            <a:ext cx="6102229" cy="4134590"/>
            <a:chOff x="916725" y="1514875"/>
            <a:chExt cx="495150" cy="335491"/>
          </a:xfrm>
        </p:grpSpPr>
        <p:sp>
          <p:nvSpPr>
            <p:cNvPr id="11" name="Google Shape;11;p2"/>
            <p:cNvSpPr/>
            <p:nvPr/>
          </p:nvSpPr>
          <p:spPr>
            <a:xfrm>
              <a:off x="946300" y="1676900"/>
              <a:ext cx="14375" cy="14025"/>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83250" y="1542049"/>
              <a:ext cx="14025" cy="14400"/>
            </a:xfrm>
            <a:custGeom>
              <a:avLst/>
              <a:gdLst/>
              <a:ahLst/>
              <a:cxnLst/>
              <a:rect l="l" t="t" r="r" b="b"/>
              <a:pathLst>
                <a:path w="561" h="576" extrusionOk="0">
                  <a:moveTo>
                    <a:pt x="281" y="1"/>
                  </a:moveTo>
                  <a:cubicBezTo>
                    <a:pt x="124" y="1"/>
                    <a:pt x="1" y="124"/>
                    <a:pt x="1" y="296"/>
                  </a:cubicBezTo>
                  <a:cubicBezTo>
                    <a:pt x="1" y="452"/>
                    <a:pt x="124" y="576"/>
                    <a:pt x="281" y="576"/>
                  </a:cubicBezTo>
                  <a:cubicBezTo>
                    <a:pt x="434" y="576"/>
                    <a:pt x="560" y="452"/>
                    <a:pt x="560" y="296"/>
                  </a:cubicBezTo>
                  <a:cubicBezTo>
                    <a:pt x="560" y="124"/>
                    <a:pt x="434" y="1"/>
                    <a:pt x="281"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029875" y="1701050"/>
              <a:ext cx="6175" cy="6200"/>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120825" y="1519525"/>
              <a:ext cx="5800" cy="6200"/>
            </a:xfrm>
            <a:custGeom>
              <a:avLst/>
              <a:gdLst/>
              <a:ahLst/>
              <a:cxnLst/>
              <a:rect l="l" t="t" r="r" b="b"/>
              <a:pathLst>
                <a:path w="232" h="248" extrusionOk="0">
                  <a:moveTo>
                    <a:pt x="123" y="1"/>
                  </a:moveTo>
                  <a:cubicBezTo>
                    <a:pt x="60" y="1"/>
                    <a:pt x="0" y="61"/>
                    <a:pt x="0" y="124"/>
                  </a:cubicBezTo>
                  <a:cubicBezTo>
                    <a:pt x="0" y="188"/>
                    <a:pt x="60" y="247"/>
                    <a:pt x="123" y="247"/>
                  </a:cubicBezTo>
                  <a:cubicBezTo>
                    <a:pt x="187" y="247"/>
                    <a:pt x="232" y="188"/>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55625" y="1595650"/>
              <a:ext cx="9725" cy="9825"/>
            </a:xfrm>
            <a:custGeom>
              <a:avLst/>
              <a:gdLst/>
              <a:ahLst/>
              <a:cxnLst/>
              <a:rect l="l" t="t" r="r" b="b"/>
              <a:pathLst>
                <a:path w="389" h="393" extrusionOk="0">
                  <a:moveTo>
                    <a:pt x="187" y="1"/>
                  </a:moveTo>
                  <a:cubicBezTo>
                    <a:pt x="94" y="1"/>
                    <a:pt x="0" y="94"/>
                    <a:pt x="0" y="206"/>
                  </a:cubicBezTo>
                  <a:cubicBezTo>
                    <a:pt x="0" y="299"/>
                    <a:pt x="94" y="392"/>
                    <a:pt x="187" y="392"/>
                  </a:cubicBezTo>
                  <a:cubicBezTo>
                    <a:pt x="295" y="392"/>
                    <a:pt x="388" y="299"/>
                    <a:pt x="388" y="206"/>
                  </a:cubicBezTo>
                  <a:cubicBezTo>
                    <a:pt x="388" y="94"/>
                    <a:pt x="295" y="1"/>
                    <a:pt x="187"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77350" y="1759350"/>
              <a:ext cx="5900" cy="5825"/>
            </a:xfrm>
            <a:custGeom>
              <a:avLst/>
              <a:gdLst/>
              <a:ahLst/>
              <a:cxnLst/>
              <a:rect l="l" t="t" r="r" b="b"/>
              <a:pathLst>
                <a:path w="236" h="233" extrusionOk="0">
                  <a:moveTo>
                    <a:pt x="109" y="1"/>
                  </a:moveTo>
                  <a:cubicBezTo>
                    <a:pt x="49" y="1"/>
                    <a:pt x="1" y="46"/>
                    <a:pt x="1" y="109"/>
                  </a:cubicBezTo>
                  <a:cubicBezTo>
                    <a:pt x="1" y="187"/>
                    <a:pt x="49" y="232"/>
                    <a:pt x="109" y="232"/>
                  </a:cubicBezTo>
                  <a:cubicBezTo>
                    <a:pt x="172" y="232"/>
                    <a:pt x="236" y="187"/>
                    <a:pt x="236" y="109"/>
                  </a:cubicBezTo>
                  <a:cubicBezTo>
                    <a:pt x="236" y="46"/>
                    <a:pt x="172" y="1"/>
                    <a:pt x="10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22875" y="1639575"/>
              <a:ext cx="5800" cy="6275"/>
            </a:xfrm>
            <a:custGeom>
              <a:avLst/>
              <a:gdLst/>
              <a:ahLst/>
              <a:cxnLst/>
              <a:rect l="l" t="t" r="r" b="b"/>
              <a:pathLst>
                <a:path w="232" h="251" extrusionOk="0">
                  <a:moveTo>
                    <a:pt x="124" y="1"/>
                  </a:moveTo>
                  <a:cubicBezTo>
                    <a:pt x="45" y="1"/>
                    <a:pt x="1" y="64"/>
                    <a:pt x="1" y="128"/>
                  </a:cubicBezTo>
                  <a:cubicBezTo>
                    <a:pt x="1" y="188"/>
                    <a:pt x="45" y="251"/>
                    <a:pt x="124" y="251"/>
                  </a:cubicBezTo>
                  <a:cubicBezTo>
                    <a:pt x="187" y="251"/>
                    <a:pt x="232" y="188"/>
                    <a:pt x="232" y="128"/>
                  </a:cubicBezTo>
                  <a:cubicBezTo>
                    <a:pt x="232" y="64"/>
                    <a:pt x="187" y="1"/>
                    <a:pt x="124"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255600" y="1514875"/>
              <a:ext cx="6275" cy="5800"/>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37700" y="1521875"/>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01938" y="1836341"/>
              <a:ext cx="14000" cy="14025"/>
            </a:xfrm>
            <a:custGeom>
              <a:avLst/>
              <a:gdLst/>
              <a:ahLst/>
              <a:cxnLst/>
              <a:rect l="l" t="t" r="r" b="b"/>
              <a:pathLst>
                <a:path w="560" h="561" extrusionOk="0">
                  <a:moveTo>
                    <a:pt x="280" y="0"/>
                  </a:moveTo>
                  <a:cubicBezTo>
                    <a:pt x="127" y="0"/>
                    <a:pt x="0" y="127"/>
                    <a:pt x="0" y="280"/>
                  </a:cubicBezTo>
                  <a:cubicBezTo>
                    <a:pt x="0" y="437"/>
                    <a:pt x="127" y="560"/>
                    <a:pt x="280" y="560"/>
                  </a:cubicBezTo>
                  <a:cubicBezTo>
                    <a:pt x="437" y="560"/>
                    <a:pt x="560" y="437"/>
                    <a:pt x="560" y="280"/>
                  </a:cubicBezTo>
                  <a:cubicBezTo>
                    <a:pt x="560" y="127"/>
                    <a:pt x="437" y="0"/>
                    <a:pt x="280"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069520" y="1561494"/>
              <a:ext cx="14000" cy="14400"/>
            </a:xfrm>
            <a:custGeom>
              <a:avLst/>
              <a:gdLst/>
              <a:ahLst/>
              <a:cxnLst/>
              <a:rect l="l" t="t" r="r" b="b"/>
              <a:pathLst>
                <a:path w="560" h="576" extrusionOk="0">
                  <a:moveTo>
                    <a:pt x="280" y="1"/>
                  </a:moveTo>
                  <a:cubicBezTo>
                    <a:pt x="123" y="1"/>
                    <a:pt x="0" y="124"/>
                    <a:pt x="0" y="296"/>
                  </a:cubicBezTo>
                  <a:cubicBezTo>
                    <a:pt x="0" y="452"/>
                    <a:pt x="123" y="576"/>
                    <a:pt x="280" y="576"/>
                  </a:cubicBezTo>
                  <a:cubicBezTo>
                    <a:pt x="433" y="576"/>
                    <a:pt x="560" y="452"/>
                    <a:pt x="560" y="296"/>
                  </a:cubicBezTo>
                  <a:cubicBezTo>
                    <a:pt x="560" y="124"/>
                    <a:pt x="433" y="1"/>
                    <a:pt x="280"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75020" y="1569692"/>
              <a:ext cx="5800" cy="6200"/>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406075" y="1519525"/>
              <a:ext cx="5800" cy="6200"/>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204262" y="1556450"/>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10375" y="1821527"/>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274782" y="1707250"/>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6312029">
            <a:off x="-2270486" y="3883267"/>
            <a:ext cx="5005154" cy="4335881"/>
          </a:xfrm>
          <a:custGeom>
            <a:avLst/>
            <a:gdLst/>
            <a:ahLst/>
            <a:cxnLst/>
            <a:rect l="l" t="t" r="r" b="b"/>
            <a:pathLst>
              <a:path w="664" h="575" extrusionOk="0">
                <a:moveTo>
                  <a:pt x="346" y="1"/>
                </a:moveTo>
                <a:cubicBezTo>
                  <a:pt x="302" y="1"/>
                  <a:pt x="257" y="12"/>
                  <a:pt x="215" y="36"/>
                </a:cubicBezTo>
                <a:cubicBezTo>
                  <a:pt x="57" y="93"/>
                  <a:pt x="0" y="276"/>
                  <a:pt x="82" y="409"/>
                </a:cubicBezTo>
                <a:cubicBezTo>
                  <a:pt x="134" y="517"/>
                  <a:pt x="238" y="575"/>
                  <a:pt x="340" y="575"/>
                </a:cubicBezTo>
                <a:cubicBezTo>
                  <a:pt x="387" y="575"/>
                  <a:pt x="434" y="562"/>
                  <a:pt x="474" y="536"/>
                </a:cubicBezTo>
                <a:cubicBezTo>
                  <a:pt x="607" y="460"/>
                  <a:pt x="664" y="276"/>
                  <a:pt x="582" y="144"/>
                </a:cubicBezTo>
                <a:cubicBezTo>
                  <a:pt x="530" y="53"/>
                  <a:pt x="440" y="1"/>
                  <a:pt x="346" y="1"/>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txBox="1">
            <a:spLocks noGrp="1"/>
          </p:cNvSpPr>
          <p:nvPr>
            <p:ph type="ctrTitle"/>
          </p:nvPr>
        </p:nvSpPr>
        <p:spPr>
          <a:xfrm>
            <a:off x="4361400" y="1787500"/>
            <a:ext cx="4062600" cy="1642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0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0" name="Google Shape;30;p2"/>
          <p:cNvSpPr txBox="1">
            <a:spLocks noGrp="1"/>
          </p:cNvSpPr>
          <p:nvPr>
            <p:ph type="subTitle" idx="1"/>
          </p:nvPr>
        </p:nvSpPr>
        <p:spPr>
          <a:xfrm>
            <a:off x="5496350" y="3711300"/>
            <a:ext cx="2927400" cy="892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2">
    <p:spTree>
      <p:nvGrpSpPr>
        <p:cNvPr id="1" name="Shape 835"/>
        <p:cNvGrpSpPr/>
        <p:nvPr/>
      </p:nvGrpSpPr>
      <p:grpSpPr>
        <a:xfrm>
          <a:off x="0" y="0"/>
          <a:ext cx="0" cy="0"/>
          <a:chOff x="0" y="0"/>
          <a:chExt cx="0" cy="0"/>
        </a:xfrm>
      </p:grpSpPr>
      <p:sp>
        <p:nvSpPr>
          <p:cNvPr id="836" name="Google Shape;836;p27"/>
          <p:cNvSpPr/>
          <p:nvPr/>
        </p:nvSpPr>
        <p:spPr>
          <a:xfrm>
            <a:off x="-1731052" y="3524241"/>
            <a:ext cx="12281468" cy="7465274"/>
          </a:xfrm>
          <a:custGeom>
            <a:avLst/>
            <a:gdLst/>
            <a:ahLst/>
            <a:cxnLst/>
            <a:rect l="l" t="t" r="r" b="b"/>
            <a:pathLst>
              <a:path w="35267" h="21437" extrusionOk="0">
                <a:moveTo>
                  <a:pt x="9647" y="0"/>
                </a:moveTo>
                <a:cubicBezTo>
                  <a:pt x="9051" y="0"/>
                  <a:pt x="8458" y="50"/>
                  <a:pt x="7876" y="157"/>
                </a:cubicBezTo>
                <a:cubicBezTo>
                  <a:pt x="5114" y="681"/>
                  <a:pt x="2845" y="2609"/>
                  <a:pt x="2586" y="5187"/>
                </a:cubicBezTo>
                <a:cubicBezTo>
                  <a:pt x="2453" y="6344"/>
                  <a:pt x="3717" y="8423"/>
                  <a:pt x="3319" y="9529"/>
                </a:cubicBezTo>
                <a:cubicBezTo>
                  <a:pt x="2927" y="10635"/>
                  <a:pt x="1" y="14086"/>
                  <a:pt x="83" y="16696"/>
                </a:cubicBezTo>
                <a:cubicBezTo>
                  <a:pt x="159" y="19300"/>
                  <a:pt x="822" y="20090"/>
                  <a:pt x="1770" y="21436"/>
                </a:cubicBezTo>
                <a:lnTo>
                  <a:pt x="32682" y="21436"/>
                </a:lnTo>
                <a:cubicBezTo>
                  <a:pt x="33263" y="20090"/>
                  <a:pt x="33737" y="19009"/>
                  <a:pt x="33055" y="17246"/>
                </a:cubicBezTo>
                <a:cubicBezTo>
                  <a:pt x="32499" y="15849"/>
                  <a:pt x="34003" y="14693"/>
                  <a:pt x="34578" y="13378"/>
                </a:cubicBezTo>
                <a:cubicBezTo>
                  <a:pt x="35077" y="12215"/>
                  <a:pt x="35267" y="10825"/>
                  <a:pt x="35134" y="9529"/>
                </a:cubicBezTo>
                <a:cubicBezTo>
                  <a:pt x="34951" y="7823"/>
                  <a:pt x="34129" y="6085"/>
                  <a:pt x="32707" y="4821"/>
                </a:cubicBezTo>
                <a:cubicBezTo>
                  <a:pt x="30980" y="3333"/>
                  <a:pt x="28580" y="2711"/>
                  <a:pt x="26205" y="2711"/>
                </a:cubicBezTo>
                <a:cubicBezTo>
                  <a:pt x="25503" y="2711"/>
                  <a:pt x="24804" y="2766"/>
                  <a:pt x="24125" y="2868"/>
                </a:cubicBezTo>
                <a:cubicBezTo>
                  <a:pt x="23050" y="3027"/>
                  <a:pt x="22000" y="3286"/>
                  <a:pt x="20916" y="3286"/>
                </a:cubicBezTo>
                <a:cubicBezTo>
                  <a:pt x="20750" y="3286"/>
                  <a:pt x="20583" y="3280"/>
                  <a:pt x="20415" y="3266"/>
                </a:cubicBezTo>
                <a:cubicBezTo>
                  <a:pt x="18544" y="3108"/>
                  <a:pt x="16939" y="2078"/>
                  <a:pt x="15251" y="1313"/>
                </a:cubicBezTo>
                <a:cubicBezTo>
                  <a:pt x="13502" y="513"/>
                  <a:pt x="11559" y="0"/>
                  <a:pt x="9647" y="0"/>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7"/>
          <p:cNvSpPr/>
          <p:nvPr/>
        </p:nvSpPr>
        <p:spPr>
          <a:xfrm rot="1052058">
            <a:off x="8154180" y="3685086"/>
            <a:ext cx="655276" cy="642468"/>
          </a:xfrm>
          <a:custGeom>
            <a:avLst/>
            <a:gdLst/>
            <a:ahLst/>
            <a:cxnLst/>
            <a:rect l="l" t="t" r="r" b="b"/>
            <a:pathLst>
              <a:path w="5941" h="5825" extrusionOk="0">
                <a:moveTo>
                  <a:pt x="3762" y="1"/>
                </a:moveTo>
                <a:cubicBezTo>
                  <a:pt x="3403" y="1"/>
                  <a:pt x="2991" y="63"/>
                  <a:pt x="2534" y="222"/>
                </a:cubicBezTo>
                <a:cubicBezTo>
                  <a:pt x="2004" y="394"/>
                  <a:pt x="1415" y="595"/>
                  <a:pt x="855" y="1715"/>
                </a:cubicBezTo>
                <a:cubicBezTo>
                  <a:pt x="560" y="2289"/>
                  <a:pt x="1" y="3162"/>
                  <a:pt x="1" y="4047"/>
                </a:cubicBezTo>
                <a:cubicBezTo>
                  <a:pt x="1" y="4747"/>
                  <a:pt x="1931" y="5824"/>
                  <a:pt x="3281" y="5824"/>
                </a:cubicBezTo>
                <a:cubicBezTo>
                  <a:pt x="3606" y="5824"/>
                  <a:pt x="3897" y="5762"/>
                  <a:pt x="4120" y="5617"/>
                </a:cubicBezTo>
                <a:cubicBezTo>
                  <a:pt x="5269" y="4856"/>
                  <a:pt x="5426" y="4450"/>
                  <a:pt x="5612" y="3923"/>
                </a:cubicBezTo>
                <a:cubicBezTo>
                  <a:pt x="5829" y="3349"/>
                  <a:pt x="5941" y="1125"/>
                  <a:pt x="5254" y="487"/>
                </a:cubicBezTo>
                <a:cubicBezTo>
                  <a:pt x="5004" y="257"/>
                  <a:pt x="4490" y="1"/>
                  <a:pt x="3762" y="1"/>
                </a:cubicBezTo>
                <a:close/>
              </a:path>
            </a:pathLst>
          </a:custGeom>
          <a:solidFill>
            <a:srgbClr val="AADBEE">
              <a:alpha val="5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8" name="Google Shape;838;p27"/>
          <p:cNvGrpSpPr/>
          <p:nvPr/>
        </p:nvGrpSpPr>
        <p:grpSpPr>
          <a:xfrm>
            <a:off x="389174" y="4310974"/>
            <a:ext cx="511840" cy="585068"/>
            <a:chOff x="6144600" y="3520075"/>
            <a:chExt cx="29600" cy="33825"/>
          </a:xfrm>
        </p:grpSpPr>
        <p:sp>
          <p:nvSpPr>
            <p:cNvPr id="839" name="Google Shape;839;p27"/>
            <p:cNvSpPr/>
            <p:nvPr/>
          </p:nvSpPr>
          <p:spPr>
            <a:xfrm>
              <a:off x="6155050" y="3520075"/>
              <a:ext cx="5475" cy="4350"/>
            </a:xfrm>
            <a:custGeom>
              <a:avLst/>
              <a:gdLst/>
              <a:ahLst/>
              <a:cxnLst/>
              <a:rect l="l" t="t" r="r" b="b"/>
              <a:pathLst>
                <a:path w="219" h="174" extrusionOk="0">
                  <a:moveTo>
                    <a:pt x="128" y="0"/>
                  </a:moveTo>
                  <a:cubicBezTo>
                    <a:pt x="123" y="0"/>
                    <a:pt x="118" y="1"/>
                    <a:pt x="113" y="2"/>
                  </a:cubicBezTo>
                  <a:cubicBezTo>
                    <a:pt x="79" y="2"/>
                    <a:pt x="49" y="21"/>
                    <a:pt x="49" y="36"/>
                  </a:cubicBezTo>
                  <a:cubicBezTo>
                    <a:pt x="1" y="95"/>
                    <a:pt x="49" y="174"/>
                    <a:pt x="128" y="174"/>
                  </a:cubicBezTo>
                  <a:cubicBezTo>
                    <a:pt x="143" y="174"/>
                    <a:pt x="173" y="159"/>
                    <a:pt x="187" y="129"/>
                  </a:cubicBezTo>
                  <a:cubicBezTo>
                    <a:pt x="218" y="71"/>
                    <a:pt x="180" y="0"/>
                    <a:pt x="128"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7"/>
            <p:cNvSpPr/>
            <p:nvPr/>
          </p:nvSpPr>
          <p:spPr>
            <a:xfrm>
              <a:off x="6152350" y="3549675"/>
              <a:ext cx="4700" cy="4225"/>
            </a:xfrm>
            <a:custGeom>
              <a:avLst/>
              <a:gdLst/>
              <a:ahLst/>
              <a:cxnLst/>
              <a:rect l="l" t="t" r="r" b="b"/>
              <a:pathLst>
                <a:path w="188" h="169" extrusionOk="0">
                  <a:moveTo>
                    <a:pt x="64" y="1"/>
                  </a:moveTo>
                  <a:cubicBezTo>
                    <a:pt x="1" y="31"/>
                    <a:pt x="1" y="109"/>
                    <a:pt x="49" y="158"/>
                  </a:cubicBezTo>
                  <a:cubicBezTo>
                    <a:pt x="64" y="165"/>
                    <a:pt x="79" y="169"/>
                    <a:pt x="93" y="169"/>
                  </a:cubicBezTo>
                  <a:cubicBezTo>
                    <a:pt x="106" y="169"/>
                    <a:pt x="118" y="165"/>
                    <a:pt x="128" y="158"/>
                  </a:cubicBezTo>
                  <a:cubicBezTo>
                    <a:pt x="187" y="124"/>
                    <a:pt x="187" y="49"/>
                    <a:pt x="142" y="16"/>
                  </a:cubicBezTo>
                  <a:cubicBezTo>
                    <a:pt x="109" y="1"/>
                    <a:pt x="94" y="1"/>
                    <a:pt x="64"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7"/>
            <p:cNvSpPr/>
            <p:nvPr/>
          </p:nvSpPr>
          <p:spPr>
            <a:xfrm>
              <a:off x="6144975" y="3526050"/>
              <a:ext cx="5450" cy="5350"/>
            </a:xfrm>
            <a:custGeom>
              <a:avLst/>
              <a:gdLst/>
              <a:ahLst/>
              <a:cxnLst/>
              <a:rect l="l" t="t" r="r" b="b"/>
              <a:pathLst>
                <a:path w="218" h="214" extrusionOk="0">
                  <a:moveTo>
                    <a:pt x="116" y="1"/>
                  </a:moveTo>
                  <a:cubicBezTo>
                    <a:pt x="86" y="1"/>
                    <a:pt x="55" y="14"/>
                    <a:pt x="31" y="43"/>
                  </a:cubicBezTo>
                  <a:cubicBezTo>
                    <a:pt x="16" y="62"/>
                    <a:pt x="1" y="92"/>
                    <a:pt x="1" y="121"/>
                  </a:cubicBezTo>
                  <a:cubicBezTo>
                    <a:pt x="10" y="179"/>
                    <a:pt x="55" y="214"/>
                    <a:pt x="102" y="214"/>
                  </a:cubicBezTo>
                  <a:cubicBezTo>
                    <a:pt x="132" y="214"/>
                    <a:pt x="163" y="200"/>
                    <a:pt x="187" y="170"/>
                  </a:cubicBezTo>
                  <a:cubicBezTo>
                    <a:pt x="202" y="155"/>
                    <a:pt x="217" y="121"/>
                    <a:pt x="217" y="92"/>
                  </a:cubicBezTo>
                  <a:cubicBezTo>
                    <a:pt x="208" y="34"/>
                    <a:pt x="164" y="1"/>
                    <a:pt x="11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7"/>
            <p:cNvSpPr/>
            <p:nvPr/>
          </p:nvSpPr>
          <p:spPr>
            <a:xfrm>
              <a:off x="6168025" y="3545825"/>
              <a:ext cx="5625" cy="5050"/>
            </a:xfrm>
            <a:custGeom>
              <a:avLst/>
              <a:gdLst/>
              <a:ahLst/>
              <a:cxnLst/>
              <a:rect l="l" t="t" r="r" b="b"/>
              <a:pathLst>
                <a:path w="225" h="202" extrusionOk="0">
                  <a:moveTo>
                    <a:pt x="115" y="0"/>
                  </a:moveTo>
                  <a:cubicBezTo>
                    <a:pt x="97" y="0"/>
                    <a:pt x="78" y="5"/>
                    <a:pt x="60" y="17"/>
                  </a:cubicBezTo>
                  <a:cubicBezTo>
                    <a:pt x="27" y="32"/>
                    <a:pt x="12" y="62"/>
                    <a:pt x="12" y="77"/>
                  </a:cubicBezTo>
                  <a:cubicBezTo>
                    <a:pt x="0" y="148"/>
                    <a:pt x="52" y="202"/>
                    <a:pt x="112" y="202"/>
                  </a:cubicBezTo>
                  <a:cubicBezTo>
                    <a:pt x="130" y="202"/>
                    <a:pt x="150" y="196"/>
                    <a:pt x="168" y="185"/>
                  </a:cubicBezTo>
                  <a:cubicBezTo>
                    <a:pt x="183" y="170"/>
                    <a:pt x="213" y="155"/>
                    <a:pt x="213" y="125"/>
                  </a:cubicBezTo>
                  <a:cubicBezTo>
                    <a:pt x="225" y="54"/>
                    <a:pt x="173" y="0"/>
                    <a:pt x="115"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7"/>
            <p:cNvSpPr/>
            <p:nvPr/>
          </p:nvSpPr>
          <p:spPr>
            <a:xfrm>
              <a:off x="6171000" y="3528325"/>
              <a:ext cx="3200" cy="2725"/>
            </a:xfrm>
            <a:custGeom>
              <a:avLst/>
              <a:gdLst/>
              <a:ahLst/>
              <a:cxnLst/>
              <a:rect l="l" t="t" r="r" b="b"/>
              <a:pathLst>
                <a:path w="128" h="109" extrusionOk="0">
                  <a:moveTo>
                    <a:pt x="79" y="1"/>
                  </a:moveTo>
                  <a:cubicBezTo>
                    <a:pt x="35" y="1"/>
                    <a:pt x="1" y="30"/>
                    <a:pt x="16" y="79"/>
                  </a:cubicBezTo>
                  <a:cubicBezTo>
                    <a:pt x="35" y="94"/>
                    <a:pt x="49" y="109"/>
                    <a:pt x="64" y="109"/>
                  </a:cubicBezTo>
                  <a:cubicBezTo>
                    <a:pt x="109" y="109"/>
                    <a:pt x="128" y="64"/>
                    <a:pt x="128" y="30"/>
                  </a:cubicBezTo>
                  <a:cubicBezTo>
                    <a:pt x="109" y="15"/>
                    <a:pt x="94" y="1"/>
                    <a:pt x="7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7"/>
            <p:cNvSpPr/>
            <p:nvPr/>
          </p:nvSpPr>
          <p:spPr>
            <a:xfrm>
              <a:off x="6144600" y="3536050"/>
              <a:ext cx="2750" cy="2700"/>
            </a:xfrm>
            <a:custGeom>
              <a:avLst/>
              <a:gdLst/>
              <a:ahLst/>
              <a:cxnLst/>
              <a:rect l="l" t="t" r="r" b="b"/>
              <a:pathLst>
                <a:path w="110" h="108" extrusionOk="0">
                  <a:moveTo>
                    <a:pt x="55" y="1"/>
                  </a:moveTo>
                  <a:cubicBezTo>
                    <a:pt x="28" y="1"/>
                    <a:pt x="1" y="18"/>
                    <a:pt x="1" y="50"/>
                  </a:cubicBezTo>
                  <a:cubicBezTo>
                    <a:pt x="1" y="65"/>
                    <a:pt x="1" y="80"/>
                    <a:pt x="16" y="80"/>
                  </a:cubicBezTo>
                  <a:cubicBezTo>
                    <a:pt x="28" y="99"/>
                    <a:pt x="44" y="107"/>
                    <a:pt x="61" y="107"/>
                  </a:cubicBezTo>
                  <a:cubicBezTo>
                    <a:pt x="86" y="107"/>
                    <a:pt x="109" y="86"/>
                    <a:pt x="109" y="50"/>
                  </a:cubicBezTo>
                  <a:cubicBezTo>
                    <a:pt x="109" y="50"/>
                    <a:pt x="109" y="35"/>
                    <a:pt x="94" y="16"/>
                  </a:cubicBezTo>
                  <a:cubicBezTo>
                    <a:pt x="84" y="6"/>
                    <a:pt x="69" y="1"/>
                    <a:pt x="55"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7"/>
            <p:cNvSpPr/>
            <p:nvPr/>
          </p:nvSpPr>
          <p:spPr>
            <a:xfrm>
              <a:off x="6147700" y="3526375"/>
              <a:ext cx="25675" cy="21375"/>
            </a:xfrm>
            <a:custGeom>
              <a:avLst/>
              <a:gdLst/>
              <a:ahLst/>
              <a:cxnLst/>
              <a:rect l="l" t="t" r="r" b="b"/>
              <a:pathLst>
                <a:path w="1027" h="855" extrusionOk="0">
                  <a:moveTo>
                    <a:pt x="530" y="0"/>
                  </a:moveTo>
                  <a:cubicBezTo>
                    <a:pt x="358" y="0"/>
                    <a:pt x="202" y="93"/>
                    <a:pt x="127" y="250"/>
                  </a:cubicBezTo>
                  <a:cubicBezTo>
                    <a:pt x="0" y="530"/>
                    <a:pt x="187" y="840"/>
                    <a:pt x="500" y="855"/>
                  </a:cubicBezTo>
                  <a:cubicBezTo>
                    <a:pt x="668" y="855"/>
                    <a:pt x="825" y="761"/>
                    <a:pt x="903" y="608"/>
                  </a:cubicBezTo>
                  <a:cubicBezTo>
                    <a:pt x="1026" y="329"/>
                    <a:pt x="840" y="15"/>
                    <a:pt x="530"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7"/>
            <p:cNvSpPr/>
            <p:nvPr/>
          </p:nvSpPr>
          <p:spPr>
            <a:xfrm>
              <a:off x="6166350" y="3534100"/>
              <a:ext cx="3575" cy="3200"/>
            </a:xfrm>
            <a:custGeom>
              <a:avLst/>
              <a:gdLst/>
              <a:ahLst/>
              <a:cxnLst/>
              <a:rect l="l" t="t" r="r" b="b"/>
              <a:pathLst>
                <a:path w="143" h="128" extrusionOk="0">
                  <a:moveTo>
                    <a:pt x="79" y="1"/>
                  </a:moveTo>
                  <a:cubicBezTo>
                    <a:pt x="73" y="1"/>
                    <a:pt x="70" y="1"/>
                    <a:pt x="67" y="2"/>
                  </a:cubicBezTo>
                  <a:lnTo>
                    <a:pt x="67" y="2"/>
                  </a:lnTo>
                  <a:cubicBezTo>
                    <a:pt x="71" y="1"/>
                    <a:pt x="75" y="1"/>
                    <a:pt x="79" y="1"/>
                  </a:cubicBezTo>
                  <a:close/>
                  <a:moveTo>
                    <a:pt x="79" y="1"/>
                  </a:moveTo>
                  <a:cubicBezTo>
                    <a:pt x="109" y="1"/>
                    <a:pt x="127" y="34"/>
                    <a:pt x="109" y="64"/>
                  </a:cubicBezTo>
                  <a:lnTo>
                    <a:pt x="79" y="64"/>
                  </a:lnTo>
                  <a:cubicBezTo>
                    <a:pt x="49" y="64"/>
                    <a:pt x="34" y="34"/>
                    <a:pt x="49" y="20"/>
                  </a:cubicBezTo>
                  <a:cubicBezTo>
                    <a:pt x="58" y="8"/>
                    <a:pt x="62" y="3"/>
                    <a:pt x="67" y="2"/>
                  </a:cubicBezTo>
                  <a:lnTo>
                    <a:pt x="67" y="2"/>
                  </a:lnTo>
                  <a:cubicBezTo>
                    <a:pt x="41" y="6"/>
                    <a:pt x="15" y="24"/>
                    <a:pt x="15" y="49"/>
                  </a:cubicBezTo>
                  <a:cubicBezTo>
                    <a:pt x="0" y="79"/>
                    <a:pt x="15" y="113"/>
                    <a:pt x="64" y="128"/>
                  </a:cubicBezTo>
                  <a:lnTo>
                    <a:pt x="79" y="128"/>
                  </a:lnTo>
                  <a:cubicBezTo>
                    <a:pt x="109" y="128"/>
                    <a:pt x="127" y="113"/>
                    <a:pt x="142" y="79"/>
                  </a:cubicBezTo>
                  <a:cubicBezTo>
                    <a:pt x="142" y="49"/>
                    <a:pt x="127" y="1"/>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7"/>
            <p:cNvSpPr/>
            <p:nvPr/>
          </p:nvSpPr>
          <p:spPr>
            <a:xfrm>
              <a:off x="6167175" y="3534100"/>
              <a:ext cx="2375" cy="1625"/>
            </a:xfrm>
            <a:custGeom>
              <a:avLst/>
              <a:gdLst/>
              <a:ahLst/>
              <a:cxnLst/>
              <a:rect l="l" t="t" r="r" b="b"/>
              <a:pathLst>
                <a:path w="95" h="65" extrusionOk="0">
                  <a:moveTo>
                    <a:pt x="46" y="1"/>
                  </a:moveTo>
                  <a:cubicBezTo>
                    <a:pt x="31" y="1"/>
                    <a:pt x="31" y="1"/>
                    <a:pt x="16" y="20"/>
                  </a:cubicBezTo>
                  <a:cubicBezTo>
                    <a:pt x="1" y="34"/>
                    <a:pt x="16" y="64"/>
                    <a:pt x="46" y="64"/>
                  </a:cubicBezTo>
                  <a:lnTo>
                    <a:pt x="76" y="64"/>
                  </a:lnTo>
                  <a:cubicBezTo>
                    <a:pt x="94" y="34"/>
                    <a:pt x="76" y="1"/>
                    <a:pt x="46"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7"/>
            <p:cNvSpPr/>
            <p:nvPr/>
          </p:nvSpPr>
          <p:spPr>
            <a:xfrm>
              <a:off x="6165975" y="3531400"/>
              <a:ext cx="2350" cy="2000"/>
            </a:xfrm>
            <a:custGeom>
              <a:avLst/>
              <a:gdLst/>
              <a:ahLst/>
              <a:cxnLst/>
              <a:rect l="l" t="t" r="r" b="b"/>
              <a:pathLst>
                <a:path w="94" h="80" extrusionOk="0">
                  <a:moveTo>
                    <a:pt x="30" y="1"/>
                  </a:moveTo>
                  <a:cubicBezTo>
                    <a:pt x="0" y="1"/>
                    <a:pt x="0" y="49"/>
                    <a:pt x="15" y="64"/>
                  </a:cubicBezTo>
                  <a:cubicBezTo>
                    <a:pt x="30" y="79"/>
                    <a:pt x="30" y="79"/>
                    <a:pt x="49" y="79"/>
                  </a:cubicBezTo>
                  <a:cubicBezTo>
                    <a:pt x="79" y="64"/>
                    <a:pt x="94" y="34"/>
                    <a:pt x="6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7"/>
            <p:cNvSpPr/>
            <p:nvPr/>
          </p:nvSpPr>
          <p:spPr>
            <a:xfrm>
              <a:off x="6161300" y="3534100"/>
              <a:ext cx="5075" cy="4325"/>
            </a:xfrm>
            <a:custGeom>
              <a:avLst/>
              <a:gdLst/>
              <a:ahLst/>
              <a:cxnLst/>
              <a:rect l="l" t="t" r="r" b="b"/>
              <a:pathLst>
                <a:path w="203" h="173" extrusionOk="0">
                  <a:moveTo>
                    <a:pt x="109" y="1"/>
                  </a:moveTo>
                  <a:cubicBezTo>
                    <a:pt x="64" y="1"/>
                    <a:pt x="31" y="34"/>
                    <a:pt x="16" y="64"/>
                  </a:cubicBezTo>
                  <a:cubicBezTo>
                    <a:pt x="1" y="113"/>
                    <a:pt x="31" y="158"/>
                    <a:pt x="79" y="173"/>
                  </a:cubicBezTo>
                  <a:lnTo>
                    <a:pt x="94" y="173"/>
                  </a:lnTo>
                  <a:cubicBezTo>
                    <a:pt x="143" y="173"/>
                    <a:pt x="173" y="143"/>
                    <a:pt x="187" y="113"/>
                  </a:cubicBezTo>
                  <a:cubicBezTo>
                    <a:pt x="202" y="64"/>
                    <a:pt x="173" y="20"/>
                    <a:pt x="12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7"/>
            <p:cNvSpPr/>
            <p:nvPr/>
          </p:nvSpPr>
          <p:spPr>
            <a:xfrm>
              <a:off x="6155350" y="3528325"/>
              <a:ext cx="6725" cy="5425"/>
            </a:xfrm>
            <a:custGeom>
              <a:avLst/>
              <a:gdLst/>
              <a:ahLst/>
              <a:cxnLst/>
              <a:rect l="l" t="t" r="r" b="b"/>
              <a:pathLst>
                <a:path w="269" h="217" extrusionOk="0">
                  <a:moveTo>
                    <a:pt x="8" y="79"/>
                  </a:moveTo>
                  <a:lnTo>
                    <a:pt x="8" y="79"/>
                  </a:lnTo>
                  <a:cubicBezTo>
                    <a:pt x="2" y="88"/>
                    <a:pt x="1" y="98"/>
                    <a:pt x="4" y="107"/>
                  </a:cubicBezTo>
                  <a:lnTo>
                    <a:pt x="4" y="107"/>
                  </a:lnTo>
                  <a:cubicBezTo>
                    <a:pt x="3" y="97"/>
                    <a:pt x="4" y="88"/>
                    <a:pt x="8" y="79"/>
                  </a:cubicBezTo>
                  <a:close/>
                  <a:moveTo>
                    <a:pt x="116" y="1"/>
                  </a:moveTo>
                  <a:cubicBezTo>
                    <a:pt x="52" y="1"/>
                    <a:pt x="8" y="30"/>
                    <a:pt x="8" y="79"/>
                  </a:cubicBezTo>
                  <a:cubicBezTo>
                    <a:pt x="8" y="45"/>
                    <a:pt x="37" y="30"/>
                    <a:pt x="67" y="30"/>
                  </a:cubicBezTo>
                  <a:lnTo>
                    <a:pt x="82" y="30"/>
                  </a:lnTo>
                  <a:cubicBezTo>
                    <a:pt x="116" y="45"/>
                    <a:pt x="146" y="79"/>
                    <a:pt x="131" y="109"/>
                  </a:cubicBezTo>
                  <a:cubicBezTo>
                    <a:pt x="131" y="139"/>
                    <a:pt x="101" y="157"/>
                    <a:pt x="67" y="157"/>
                  </a:cubicBezTo>
                  <a:lnTo>
                    <a:pt x="52" y="139"/>
                  </a:lnTo>
                  <a:cubicBezTo>
                    <a:pt x="32" y="139"/>
                    <a:pt x="10" y="125"/>
                    <a:pt x="4" y="107"/>
                  </a:cubicBezTo>
                  <a:lnTo>
                    <a:pt x="4" y="107"/>
                  </a:lnTo>
                  <a:cubicBezTo>
                    <a:pt x="8" y="147"/>
                    <a:pt x="50" y="193"/>
                    <a:pt x="101" y="217"/>
                  </a:cubicBezTo>
                  <a:lnTo>
                    <a:pt x="146" y="217"/>
                  </a:lnTo>
                  <a:cubicBezTo>
                    <a:pt x="194" y="217"/>
                    <a:pt x="254" y="187"/>
                    <a:pt x="254" y="139"/>
                  </a:cubicBezTo>
                  <a:cubicBezTo>
                    <a:pt x="269" y="79"/>
                    <a:pt x="224" y="15"/>
                    <a:pt x="161"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7"/>
            <p:cNvSpPr/>
            <p:nvPr/>
          </p:nvSpPr>
          <p:spPr>
            <a:xfrm>
              <a:off x="6155050" y="3529075"/>
              <a:ext cx="3950" cy="3200"/>
            </a:xfrm>
            <a:custGeom>
              <a:avLst/>
              <a:gdLst/>
              <a:ahLst/>
              <a:cxnLst/>
              <a:rect l="l" t="t" r="r" b="b"/>
              <a:pathLst>
                <a:path w="158" h="128" extrusionOk="0">
                  <a:moveTo>
                    <a:pt x="79" y="0"/>
                  </a:moveTo>
                  <a:cubicBezTo>
                    <a:pt x="49" y="0"/>
                    <a:pt x="20" y="15"/>
                    <a:pt x="20" y="49"/>
                  </a:cubicBezTo>
                  <a:cubicBezTo>
                    <a:pt x="1" y="79"/>
                    <a:pt x="34" y="109"/>
                    <a:pt x="64" y="109"/>
                  </a:cubicBezTo>
                  <a:lnTo>
                    <a:pt x="79" y="127"/>
                  </a:lnTo>
                  <a:cubicBezTo>
                    <a:pt x="113" y="127"/>
                    <a:pt x="143" y="109"/>
                    <a:pt x="143" y="79"/>
                  </a:cubicBezTo>
                  <a:cubicBezTo>
                    <a:pt x="158" y="49"/>
                    <a:pt x="128" y="15"/>
                    <a:pt x="94"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7"/>
            <p:cNvSpPr/>
            <p:nvPr/>
          </p:nvSpPr>
          <p:spPr>
            <a:xfrm>
              <a:off x="6165225" y="3539975"/>
              <a:ext cx="3475" cy="2750"/>
            </a:xfrm>
            <a:custGeom>
              <a:avLst/>
              <a:gdLst/>
              <a:ahLst/>
              <a:cxnLst/>
              <a:rect l="l" t="t" r="r" b="b"/>
              <a:pathLst>
                <a:path w="139" h="110" extrusionOk="0">
                  <a:moveTo>
                    <a:pt x="79" y="1"/>
                  </a:moveTo>
                  <a:cubicBezTo>
                    <a:pt x="45" y="1"/>
                    <a:pt x="16" y="16"/>
                    <a:pt x="16" y="46"/>
                  </a:cubicBezTo>
                  <a:cubicBezTo>
                    <a:pt x="1" y="64"/>
                    <a:pt x="30" y="94"/>
                    <a:pt x="60" y="109"/>
                  </a:cubicBezTo>
                  <a:lnTo>
                    <a:pt x="79" y="109"/>
                  </a:lnTo>
                  <a:cubicBezTo>
                    <a:pt x="109" y="109"/>
                    <a:pt x="124" y="94"/>
                    <a:pt x="139" y="64"/>
                  </a:cubicBezTo>
                  <a:cubicBezTo>
                    <a:pt x="139" y="46"/>
                    <a:pt x="124" y="16"/>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7"/>
            <p:cNvSpPr/>
            <p:nvPr/>
          </p:nvSpPr>
          <p:spPr>
            <a:xfrm>
              <a:off x="6152350" y="3539975"/>
              <a:ext cx="2000" cy="1625"/>
            </a:xfrm>
            <a:custGeom>
              <a:avLst/>
              <a:gdLst/>
              <a:ahLst/>
              <a:cxnLst/>
              <a:rect l="l" t="t" r="r" b="b"/>
              <a:pathLst>
                <a:path w="80" h="65" extrusionOk="0">
                  <a:moveTo>
                    <a:pt x="34" y="1"/>
                  </a:moveTo>
                  <a:cubicBezTo>
                    <a:pt x="16" y="1"/>
                    <a:pt x="1" y="16"/>
                    <a:pt x="1" y="31"/>
                  </a:cubicBezTo>
                  <a:cubicBezTo>
                    <a:pt x="1" y="46"/>
                    <a:pt x="16" y="64"/>
                    <a:pt x="34" y="64"/>
                  </a:cubicBezTo>
                  <a:lnTo>
                    <a:pt x="49" y="64"/>
                  </a:lnTo>
                  <a:cubicBezTo>
                    <a:pt x="64" y="64"/>
                    <a:pt x="64" y="64"/>
                    <a:pt x="79" y="46"/>
                  </a:cubicBezTo>
                  <a:cubicBezTo>
                    <a:pt x="79" y="31"/>
                    <a:pt x="64" y="16"/>
                    <a:pt x="4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7"/>
            <p:cNvSpPr/>
            <p:nvPr/>
          </p:nvSpPr>
          <p:spPr>
            <a:xfrm>
              <a:off x="6162525" y="3541950"/>
              <a:ext cx="1875" cy="1500"/>
            </a:xfrm>
            <a:custGeom>
              <a:avLst/>
              <a:gdLst/>
              <a:ahLst/>
              <a:cxnLst/>
              <a:rect l="l" t="t" r="r" b="b"/>
              <a:pathLst>
                <a:path w="75" h="60" extrusionOk="0">
                  <a:moveTo>
                    <a:pt x="30" y="0"/>
                  </a:moveTo>
                  <a:cubicBezTo>
                    <a:pt x="15" y="0"/>
                    <a:pt x="0" y="15"/>
                    <a:pt x="0" y="15"/>
                  </a:cubicBezTo>
                  <a:cubicBezTo>
                    <a:pt x="0" y="30"/>
                    <a:pt x="0" y="60"/>
                    <a:pt x="30" y="60"/>
                  </a:cubicBezTo>
                  <a:cubicBezTo>
                    <a:pt x="45" y="60"/>
                    <a:pt x="60" y="45"/>
                    <a:pt x="60" y="45"/>
                  </a:cubicBezTo>
                  <a:cubicBezTo>
                    <a:pt x="75" y="30"/>
                    <a:pt x="60" y="0"/>
                    <a:pt x="30"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27"/>
          <p:cNvGrpSpPr/>
          <p:nvPr/>
        </p:nvGrpSpPr>
        <p:grpSpPr>
          <a:xfrm>
            <a:off x="260906" y="2494963"/>
            <a:ext cx="8622178" cy="2454935"/>
            <a:chOff x="916725" y="1693928"/>
            <a:chExt cx="699625" cy="199200"/>
          </a:xfrm>
        </p:grpSpPr>
        <p:sp>
          <p:nvSpPr>
            <p:cNvPr id="856" name="Google Shape;856;p27"/>
            <p:cNvSpPr/>
            <p:nvPr/>
          </p:nvSpPr>
          <p:spPr>
            <a:xfrm>
              <a:off x="935563" y="1693928"/>
              <a:ext cx="14375" cy="14025"/>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7"/>
            <p:cNvSpPr/>
            <p:nvPr/>
          </p:nvSpPr>
          <p:spPr>
            <a:xfrm flipH="1">
              <a:off x="1054466" y="1870509"/>
              <a:ext cx="5799" cy="6274"/>
            </a:xfrm>
            <a:custGeom>
              <a:avLst/>
              <a:gdLst/>
              <a:ahLst/>
              <a:cxnLst/>
              <a:rect l="l" t="t" r="r" b="b"/>
              <a:pathLst>
                <a:path w="232" h="251" extrusionOk="0">
                  <a:moveTo>
                    <a:pt x="124" y="1"/>
                  </a:moveTo>
                  <a:cubicBezTo>
                    <a:pt x="45" y="1"/>
                    <a:pt x="1" y="64"/>
                    <a:pt x="1" y="128"/>
                  </a:cubicBezTo>
                  <a:cubicBezTo>
                    <a:pt x="1" y="188"/>
                    <a:pt x="45" y="251"/>
                    <a:pt x="124" y="251"/>
                  </a:cubicBezTo>
                  <a:cubicBezTo>
                    <a:pt x="187" y="251"/>
                    <a:pt x="232" y="188"/>
                    <a:pt x="232" y="128"/>
                  </a:cubicBezTo>
                  <a:cubicBezTo>
                    <a:pt x="232" y="64"/>
                    <a:pt x="187" y="1"/>
                    <a:pt x="124"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7"/>
            <p:cNvSpPr/>
            <p:nvPr/>
          </p:nvSpPr>
          <p:spPr>
            <a:xfrm>
              <a:off x="948916" y="1820613"/>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7"/>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7"/>
            <p:cNvSpPr/>
            <p:nvPr/>
          </p:nvSpPr>
          <p:spPr>
            <a:xfrm>
              <a:off x="1586402" y="1827225"/>
              <a:ext cx="14000" cy="14400"/>
            </a:xfrm>
            <a:custGeom>
              <a:avLst/>
              <a:gdLst/>
              <a:ahLst/>
              <a:cxnLst/>
              <a:rect l="l" t="t" r="r" b="b"/>
              <a:pathLst>
                <a:path w="560" h="576" extrusionOk="0">
                  <a:moveTo>
                    <a:pt x="280" y="1"/>
                  </a:moveTo>
                  <a:cubicBezTo>
                    <a:pt x="123" y="1"/>
                    <a:pt x="0" y="124"/>
                    <a:pt x="0" y="296"/>
                  </a:cubicBezTo>
                  <a:cubicBezTo>
                    <a:pt x="0" y="452"/>
                    <a:pt x="123" y="576"/>
                    <a:pt x="280" y="576"/>
                  </a:cubicBezTo>
                  <a:cubicBezTo>
                    <a:pt x="433" y="576"/>
                    <a:pt x="560" y="452"/>
                    <a:pt x="560" y="296"/>
                  </a:cubicBezTo>
                  <a:cubicBezTo>
                    <a:pt x="560" y="124"/>
                    <a:pt x="433" y="1"/>
                    <a:pt x="280"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7"/>
            <p:cNvSpPr/>
            <p:nvPr/>
          </p:nvSpPr>
          <p:spPr>
            <a:xfrm>
              <a:off x="1588726" y="1744930"/>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7"/>
            <p:cNvSpPr/>
            <p:nvPr/>
          </p:nvSpPr>
          <p:spPr>
            <a:xfrm>
              <a:off x="1438371" y="1882678"/>
              <a:ext cx="10449" cy="10449"/>
            </a:xfrm>
            <a:custGeom>
              <a:avLst/>
              <a:gdLst/>
              <a:ahLst/>
              <a:cxnLst/>
              <a:rect l="l" t="t" r="r" b="b"/>
              <a:pathLst>
                <a:path w="251" h="251" extrusionOk="0">
                  <a:moveTo>
                    <a:pt x="123" y="1"/>
                  </a:moveTo>
                  <a:cubicBezTo>
                    <a:pt x="64" y="1"/>
                    <a:pt x="0" y="64"/>
                    <a:pt x="0" y="128"/>
                  </a:cubicBezTo>
                  <a:cubicBezTo>
                    <a:pt x="0" y="188"/>
                    <a:pt x="64" y="251"/>
                    <a:pt x="123" y="251"/>
                  </a:cubicBezTo>
                  <a:cubicBezTo>
                    <a:pt x="187" y="251"/>
                    <a:pt x="250" y="188"/>
                    <a:pt x="250" y="128"/>
                  </a:cubicBezTo>
                  <a:cubicBezTo>
                    <a:pt x="250" y="64"/>
                    <a:pt x="187" y="1"/>
                    <a:pt x="12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7"/>
            <p:cNvSpPr/>
            <p:nvPr/>
          </p:nvSpPr>
          <p:spPr>
            <a:xfrm>
              <a:off x="1610075"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p:nvPr/>
        </p:nvSpPr>
        <p:spPr>
          <a:xfrm>
            <a:off x="7399323" y="-539375"/>
            <a:ext cx="2472924" cy="2007101"/>
          </a:xfrm>
          <a:custGeom>
            <a:avLst/>
            <a:gdLst/>
            <a:ahLst/>
            <a:cxnLst/>
            <a:rect l="l" t="t" r="r" b="b"/>
            <a:pathLst>
              <a:path w="4680" h="3334" extrusionOk="0">
                <a:moveTo>
                  <a:pt x="1374" y="1"/>
                </a:moveTo>
                <a:cubicBezTo>
                  <a:pt x="1295" y="1"/>
                  <a:pt x="1215" y="8"/>
                  <a:pt x="1135" y="23"/>
                </a:cubicBezTo>
                <a:cubicBezTo>
                  <a:pt x="776" y="87"/>
                  <a:pt x="482" y="333"/>
                  <a:pt x="452" y="676"/>
                </a:cubicBezTo>
                <a:cubicBezTo>
                  <a:pt x="437" y="814"/>
                  <a:pt x="403" y="1049"/>
                  <a:pt x="359" y="1206"/>
                </a:cubicBezTo>
                <a:cubicBezTo>
                  <a:pt x="310" y="1344"/>
                  <a:pt x="0" y="1840"/>
                  <a:pt x="123" y="2169"/>
                </a:cubicBezTo>
                <a:cubicBezTo>
                  <a:pt x="466" y="3066"/>
                  <a:pt x="1354" y="3334"/>
                  <a:pt x="2162" y="3334"/>
                </a:cubicBezTo>
                <a:cubicBezTo>
                  <a:pt x="2822" y="3334"/>
                  <a:pt x="3428" y="3154"/>
                  <a:pt x="3638" y="2993"/>
                </a:cubicBezTo>
                <a:cubicBezTo>
                  <a:pt x="4026" y="2698"/>
                  <a:pt x="4523" y="1904"/>
                  <a:pt x="4601" y="1732"/>
                </a:cubicBezTo>
                <a:cubicBezTo>
                  <a:pt x="4664" y="1579"/>
                  <a:pt x="4679" y="1407"/>
                  <a:pt x="4664" y="1236"/>
                </a:cubicBezTo>
                <a:cubicBezTo>
                  <a:pt x="4649" y="1019"/>
                  <a:pt x="4541" y="784"/>
                  <a:pt x="4355" y="628"/>
                </a:cubicBezTo>
                <a:cubicBezTo>
                  <a:pt x="4132" y="432"/>
                  <a:pt x="3800" y="351"/>
                  <a:pt x="3486" y="351"/>
                </a:cubicBezTo>
                <a:cubicBezTo>
                  <a:pt x="3405" y="351"/>
                  <a:pt x="3326" y="357"/>
                  <a:pt x="3250" y="366"/>
                </a:cubicBezTo>
                <a:cubicBezTo>
                  <a:pt x="3102" y="392"/>
                  <a:pt x="2965" y="429"/>
                  <a:pt x="2832" y="429"/>
                </a:cubicBezTo>
                <a:cubicBezTo>
                  <a:pt x="2811" y="429"/>
                  <a:pt x="2790" y="428"/>
                  <a:pt x="2769" y="426"/>
                </a:cubicBezTo>
                <a:cubicBezTo>
                  <a:pt x="2519" y="396"/>
                  <a:pt x="2317" y="273"/>
                  <a:pt x="2097" y="161"/>
                </a:cubicBezTo>
                <a:cubicBezTo>
                  <a:pt x="1863" y="68"/>
                  <a:pt x="1621" y="1"/>
                  <a:pt x="1374" y="1"/>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1294550" y="3486101"/>
            <a:ext cx="3138126" cy="2331647"/>
          </a:xfrm>
          <a:custGeom>
            <a:avLst/>
            <a:gdLst/>
            <a:ahLst/>
            <a:cxnLst/>
            <a:rect l="l" t="t" r="r" b="b"/>
            <a:pathLst>
              <a:path w="7650" h="4989" extrusionOk="0">
                <a:moveTo>
                  <a:pt x="5888" y="1"/>
                </a:moveTo>
                <a:cubicBezTo>
                  <a:pt x="5262" y="1"/>
                  <a:pt x="4587" y="369"/>
                  <a:pt x="4011" y="417"/>
                </a:cubicBezTo>
                <a:cubicBezTo>
                  <a:pt x="3960" y="420"/>
                  <a:pt x="3907" y="422"/>
                  <a:pt x="3853" y="422"/>
                </a:cubicBezTo>
                <a:cubicBezTo>
                  <a:pt x="3575" y="422"/>
                  <a:pt x="3266" y="387"/>
                  <a:pt x="2964" y="387"/>
                </a:cubicBezTo>
                <a:cubicBezTo>
                  <a:pt x="2490" y="387"/>
                  <a:pt x="2033" y="473"/>
                  <a:pt x="1743" y="914"/>
                </a:cubicBezTo>
                <a:cubicBezTo>
                  <a:pt x="1135" y="1846"/>
                  <a:pt x="0" y="1783"/>
                  <a:pt x="0" y="2622"/>
                </a:cubicBezTo>
                <a:cubicBezTo>
                  <a:pt x="0" y="3354"/>
                  <a:pt x="933" y="3570"/>
                  <a:pt x="933" y="4988"/>
                </a:cubicBezTo>
                <a:lnTo>
                  <a:pt x="6392" y="4988"/>
                </a:lnTo>
                <a:cubicBezTo>
                  <a:pt x="7198" y="4988"/>
                  <a:pt x="7590" y="4723"/>
                  <a:pt x="7619" y="4272"/>
                </a:cubicBezTo>
                <a:cubicBezTo>
                  <a:pt x="7649" y="3899"/>
                  <a:pt x="7384" y="3589"/>
                  <a:pt x="6937" y="3510"/>
                </a:cubicBezTo>
                <a:cubicBezTo>
                  <a:pt x="6672" y="3462"/>
                  <a:pt x="6299" y="3339"/>
                  <a:pt x="6220" y="3059"/>
                </a:cubicBezTo>
                <a:cubicBezTo>
                  <a:pt x="6112" y="2671"/>
                  <a:pt x="6530" y="2406"/>
                  <a:pt x="6687" y="2126"/>
                </a:cubicBezTo>
                <a:cubicBezTo>
                  <a:pt x="7075" y="1458"/>
                  <a:pt x="7104" y="462"/>
                  <a:pt x="6470" y="138"/>
                </a:cubicBezTo>
                <a:cubicBezTo>
                  <a:pt x="6284" y="39"/>
                  <a:pt x="6088" y="1"/>
                  <a:pt x="5888"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3"/>
          <p:cNvGrpSpPr/>
          <p:nvPr/>
        </p:nvGrpSpPr>
        <p:grpSpPr>
          <a:xfrm>
            <a:off x="110550" y="2266595"/>
            <a:ext cx="8858736" cy="2563549"/>
            <a:chOff x="916725" y="1641996"/>
            <a:chExt cx="679700" cy="196689"/>
          </a:xfrm>
        </p:grpSpPr>
        <p:sp>
          <p:nvSpPr>
            <p:cNvPr id="36" name="Google Shape;36;p3"/>
            <p:cNvSpPr/>
            <p:nvPr/>
          </p:nvSpPr>
          <p:spPr>
            <a:xfrm>
              <a:off x="924724" y="1743976"/>
              <a:ext cx="14025" cy="14400"/>
            </a:xfrm>
            <a:custGeom>
              <a:avLst/>
              <a:gdLst/>
              <a:ahLst/>
              <a:cxnLst/>
              <a:rect l="l" t="t" r="r" b="b"/>
              <a:pathLst>
                <a:path w="561" h="576" extrusionOk="0">
                  <a:moveTo>
                    <a:pt x="281" y="1"/>
                  </a:moveTo>
                  <a:cubicBezTo>
                    <a:pt x="124" y="1"/>
                    <a:pt x="1" y="124"/>
                    <a:pt x="1" y="296"/>
                  </a:cubicBezTo>
                  <a:cubicBezTo>
                    <a:pt x="1" y="452"/>
                    <a:pt x="124" y="576"/>
                    <a:pt x="281" y="576"/>
                  </a:cubicBezTo>
                  <a:cubicBezTo>
                    <a:pt x="434" y="576"/>
                    <a:pt x="560" y="452"/>
                    <a:pt x="560" y="296"/>
                  </a:cubicBezTo>
                  <a:cubicBezTo>
                    <a:pt x="560" y="124"/>
                    <a:pt x="434" y="1"/>
                    <a:pt x="281"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53903" y="1825237"/>
              <a:ext cx="9350" cy="9389"/>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586176" y="1752576"/>
              <a:ext cx="6275" cy="5800"/>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943802" y="1682956"/>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951477" y="1641996"/>
              <a:ext cx="6274" cy="6707"/>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554877" y="1832883"/>
              <a:ext cx="5799" cy="5802"/>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1560676" y="1726789"/>
              <a:ext cx="6275" cy="6593"/>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1585975" y="1649033"/>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573297"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3"/>
          <p:cNvGrpSpPr/>
          <p:nvPr/>
        </p:nvGrpSpPr>
        <p:grpSpPr>
          <a:xfrm>
            <a:off x="1728024" y="4359399"/>
            <a:ext cx="511840" cy="585068"/>
            <a:chOff x="6144600" y="3520075"/>
            <a:chExt cx="29600" cy="33825"/>
          </a:xfrm>
        </p:grpSpPr>
        <p:sp>
          <p:nvSpPr>
            <p:cNvPr id="47" name="Google Shape;47;p3"/>
            <p:cNvSpPr/>
            <p:nvPr/>
          </p:nvSpPr>
          <p:spPr>
            <a:xfrm>
              <a:off x="6155050" y="3520075"/>
              <a:ext cx="5475" cy="4350"/>
            </a:xfrm>
            <a:custGeom>
              <a:avLst/>
              <a:gdLst/>
              <a:ahLst/>
              <a:cxnLst/>
              <a:rect l="l" t="t" r="r" b="b"/>
              <a:pathLst>
                <a:path w="219" h="174" extrusionOk="0">
                  <a:moveTo>
                    <a:pt x="128" y="0"/>
                  </a:moveTo>
                  <a:cubicBezTo>
                    <a:pt x="123" y="0"/>
                    <a:pt x="118" y="1"/>
                    <a:pt x="113" y="2"/>
                  </a:cubicBezTo>
                  <a:cubicBezTo>
                    <a:pt x="79" y="2"/>
                    <a:pt x="49" y="21"/>
                    <a:pt x="49" y="36"/>
                  </a:cubicBezTo>
                  <a:cubicBezTo>
                    <a:pt x="1" y="95"/>
                    <a:pt x="49" y="174"/>
                    <a:pt x="128" y="174"/>
                  </a:cubicBezTo>
                  <a:cubicBezTo>
                    <a:pt x="143" y="174"/>
                    <a:pt x="173" y="159"/>
                    <a:pt x="187" y="129"/>
                  </a:cubicBezTo>
                  <a:cubicBezTo>
                    <a:pt x="218" y="71"/>
                    <a:pt x="180" y="0"/>
                    <a:pt x="128"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52350" y="3549675"/>
              <a:ext cx="4700" cy="4225"/>
            </a:xfrm>
            <a:custGeom>
              <a:avLst/>
              <a:gdLst/>
              <a:ahLst/>
              <a:cxnLst/>
              <a:rect l="l" t="t" r="r" b="b"/>
              <a:pathLst>
                <a:path w="188" h="169" extrusionOk="0">
                  <a:moveTo>
                    <a:pt x="64" y="1"/>
                  </a:moveTo>
                  <a:cubicBezTo>
                    <a:pt x="1" y="31"/>
                    <a:pt x="1" y="109"/>
                    <a:pt x="49" y="158"/>
                  </a:cubicBezTo>
                  <a:cubicBezTo>
                    <a:pt x="64" y="165"/>
                    <a:pt x="79" y="169"/>
                    <a:pt x="93" y="169"/>
                  </a:cubicBezTo>
                  <a:cubicBezTo>
                    <a:pt x="106" y="169"/>
                    <a:pt x="118" y="165"/>
                    <a:pt x="128" y="158"/>
                  </a:cubicBezTo>
                  <a:cubicBezTo>
                    <a:pt x="187" y="124"/>
                    <a:pt x="187" y="49"/>
                    <a:pt x="142" y="16"/>
                  </a:cubicBezTo>
                  <a:cubicBezTo>
                    <a:pt x="109" y="1"/>
                    <a:pt x="94" y="1"/>
                    <a:pt x="64"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6144975" y="3526050"/>
              <a:ext cx="5450" cy="5350"/>
            </a:xfrm>
            <a:custGeom>
              <a:avLst/>
              <a:gdLst/>
              <a:ahLst/>
              <a:cxnLst/>
              <a:rect l="l" t="t" r="r" b="b"/>
              <a:pathLst>
                <a:path w="218" h="214" extrusionOk="0">
                  <a:moveTo>
                    <a:pt x="116" y="1"/>
                  </a:moveTo>
                  <a:cubicBezTo>
                    <a:pt x="86" y="1"/>
                    <a:pt x="55" y="14"/>
                    <a:pt x="31" y="43"/>
                  </a:cubicBezTo>
                  <a:cubicBezTo>
                    <a:pt x="16" y="62"/>
                    <a:pt x="1" y="92"/>
                    <a:pt x="1" y="121"/>
                  </a:cubicBezTo>
                  <a:cubicBezTo>
                    <a:pt x="10" y="179"/>
                    <a:pt x="55" y="214"/>
                    <a:pt x="102" y="214"/>
                  </a:cubicBezTo>
                  <a:cubicBezTo>
                    <a:pt x="132" y="214"/>
                    <a:pt x="163" y="200"/>
                    <a:pt x="187" y="170"/>
                  </a:cubicBezTo>
                  <a:cubicBezTo>
                    <a:pt x="202" y="155"/>
                    <a:pt x="217" y="121"/>
                    <a:pt x="217" y="92"/>
                  </a:cubicBezTo>
                  <a:cubicBezTo>
                    <a:pt x="208" y="34"/>
                    <a:pt x="164" y="1"/>
                    <a:pt x="11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6168025" y="3545825"/>
              <a:ext cx="5625" cy="5050"/>
            </a:xfrm>
            <a:custGeom>
              <a:avLst/>
              <a:gdLst/>
              <a:ahLst/>
              <a:cxnLst/>
              <a:rect l="l" t="t" r="r" b="b"/>
              <a:pathLst>
                <a:path w="225" h="202" extrusionOk="0">
                  <a:moveTo>
                    <a:pt x="115" y="0"/>
                  </a:moveTo>
                  <a:cubicBezTo>
                    <a:pt x="97" y="0"/>
                    <a:pt x="78" y="5"/>
                    <a:pt x="60" y="17"/>
                  </a:cubicBezTo>
                  <a:cubicBezTo>
                    <a:pt x="27" y="32"/>
                    <a:pt x="12" y="62"/>
                    <a:pt x="12" y="77"/>
                  </a:cubicBezTo>
                  <a:cubicBezTo>
                    <a:pt x="0" y="148"/>
                    <a:pt x="52" y="202"/>
                    <a:pt x="112" y="202"/>
                  </a:cubicBezTo>
                  <a:cubicBezTo>
                    <a:pt x="130" y="202"/>
                    <a:pt x="150" y="196"/>
                    <a:pt x="168" y="185"/>
                  </a:cubicBezTo>
                  <a:cubicBezTo>
                    <a:pt x="183" y="170"/>
                    <a:pt x="213" y="155"/>
                    <a:pt x="213" y="125"/>
                  </a:cubicBezTo>
                  <a:cubicBezTo>
                    <a:pt x="225" y="54"/>
                    <a:pt x="173" y="0"/>
                    <a:pt x="115"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6171000" y="3528325"/>
              <a:ext cx="3200" cy="2725"/>
            </a:xfrm>
            <a:custGeom>
              <a:avLst/>
              <a:gdLst/>
              <a:ahLst/>
              <a:cxnLst/>
              <a:rect l="l" t="t" r="r" b="b"/>
              <a:pathLst>
                <a:path w="128" h="109" extrusionOk="0">
                  <a:moveTo>
                    <a:pt x="79" y="1"/>
                  </a:moveTo>
                  <a:cubicBezTo>
                    <a:pt x="35" y="1"/>
                    <a:pt x="1" y="30"/>
                    <a:pt x="16" y="79"/>
                  </a:cubicBezTo>
                  <a:cubicBezTo>
                    <a:pt x="35" y="94"/>
                    <a:pt x="49" y="109"/>
                    <a:pt x="64" y="109"/>
                  </a:cubicBezTo>
                  <a:cubicBezTo>
                    <a:pt x="109" y="109"/>
                    <a:pt x="128" y="64"/>
                    <a:pt x="128" y="30"/>
                  </a:cubicBezTo>
                  <a:cubicBezTo>
                    <a:pt x="109" y="15"/>
                    <a:pt x="94" y="1"/>
                    <a:pt x="7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144600" y="3536050"/>
              <a:ext cx="2750" cy="2700"/>
            </a:xfrm>
            <a:custGeom>
              <a:avLst/>
              <a:gdLst/>
              <a:ahLst/>
              <a:cxnLst/>
              <a:rect l="l" t="t" r="r" b="b"/>
              <a:pathLst>
                <a:path w="110" h="108" extrusionOk="0">
                  <a:moveTo>
                    <a:pt x="55" y="1"/>
                  </a:moveTo>
                  <a:cubicBezTo>
                    <a:pt x="28" y="1"/>
                    <a:pt x="1" y="18"/>
                    <a:pt x="1" y="50"/>
                  </a:cubicBezTo>
                  <a:cubicBezTo>
                    <a:pt x="1" y="65"/>
                    <a:pt x="1" y="80"/>
                    <a:pt x="16" y="80"/>
                  </a:cubicBezTo>
                  <a:cubicBezTo>
                    <a:pt x="28" y="99"/>
                    <a:pt x="44" y="107"/>
                    <a:pt x="61" y="107"/>
                  </a:cubicBezTo>
                  <a:cubicBezTo>
                    <a:pt x="86" y="107"/>
                    <a:pt x="109" y="86"/>
                    <a:pt x="109" y="50"/>
                  </a:cubicBezTo>
                  <a:cubicBezTo>
                    <a:pt x="109" y="50"/>
                    <a:pt x="109" y="35"/>
                    <a:pt x="94" y="16"/>
                  </a:cubicBezTo>
                  <a:cubicBezTo>
                    <a:pt x="84" y="6"/>
                    <a:pt x="69" y="1"/>
                    <a:pt x="55"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147700" y="3526375"/>
              <a:ext cx="25675" cy="21375"/>
            </a:xfrm>
            <a:custGeom>
              <a:avLst/>
              <a:gdLst/>
              <a:ahLst/>
              <a:cxnLst/>
              <a:rect l="l" t="t" r="r" b="b"/>
              <a:pathLst>
                <a:path w="1027" h="855" extrusionOk="0">
                  <a:moveTo>
                    <a:pt x="530" y="0"/>
                  </a:moveTo>
                  <a:cubicBezTo>
                    <a:pt x="358" y="0"/>
                    <a:pt x="202" y="93"/>
                    <a:pt x="127" y="250"/>
                  </a:cubicBezTo>
                  <a:cubicBezTo>
                    <a:pt x="0" y="530"/>
                    <a:pt x="187" y="840"/>
                    <a:pt x="500" y="855"/>
                  </a:cubicBezTo>
                  <a:cubicBezTo>
                    <a:pt x="668" y="855"/>
                    <a:pt x="825" y="761"/>
                    <a:pt x="903" y="608"/>
                  </a:cubicBezTo>
                  <a:cubicBezTo>
                    <a:pt x="1026" y="329"/>
                    <a:pt x="840" y="15"/>
                    <a:pt x="530"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166350" y="3534100"/>
              <a:ext cx="3575" cy="3200"/>
            </a:xfrm>
            <a:custGeom>
              <a:avLst/>
              <a:gdLst/>
              <a:ahLst/>
              <a:cxnLst/>
              <a:rect l="l" t="t" r="r" b="b"/>
              <a:pathLst>
                <a:path w="143" h="128" extrusionOk="0">
                  <a:moveTo>
                    <a:pt x="79" y="1"/>
                  </a:moveTo>
                  <a:cubicBezTo>
                    <a:pt x="73" y="1"/>
                    <a:pt x="70" y="1"/>
                    <a:pt x="67" y="2"/>
                  </a:cubicBezTo>
                  <a:lnTo>
                    <a:pt x="67" y="2"/>
                  </a:lnTo>
                  <a:cubicBezTo>
                    <a:pt x="71" y="1"/>
                    <a:pt x="75" y="1"/>
                    <a:pt x="79" y="1"/>
                  </a:cubicBezTo>
                  <a:close/>
                  <a:moveTo>
                    <a:pt x="79" y="1"/>
                  </a:moveTo>
                  <a:cubicBezTo>
                    <a:pt x="109" y="1"/>
                    <a:pt x="127" y="34"/>
                    <a:pt x="109" y="64"/>
                  </a:cubicBezTo>
                  <a:lnTo>
                    <a:pt x="79" y="64"/>
                  </a:lnTo>
                  <a:cubicBezTo>
                    <a:pt x="49" y="64"/>
                    <a:pt x="34" y="34"/>
                    <a:pt x="49" y="20"/>
                  </a:cubicBezTo>
                  <a:cubicBezTo>
                    <a:pt x="58" y="8"/>
                    <a:pt x="62" y="3"/>
                    <a:pt x="67" y="2"/>
                  </a:cubicBezTo>
                  <a:lnTo>
                    <a:pt x="67" y="2"/>
                  </a:lnTo>
                  <a:cubicBezTo>
                    <a:pt x="41" y="6"/>
                    <a:pt x="15" y="24"/>
                    <a:pt x="15" y="49"/>
                  </a:cubicBezTo>
                  <a:cubicBezTo>
                    <a:pt x="0" y="79"/>
                    <a:pt x="15" y="113"/>
                    <a:pt x="64" y="128"/>
                  </a:cubicBezTo>
                  <a:lnTo>
                    <a:pt x="79" y="128"/>
                  </a:lnTo>
                  <a:cubicBezTo>
                    <a:pt x="109" y="128"/>
                    <a:pt x="127" y="113"/>
                    <a:pt x="142" y="79"/>
                  </a:cubicBezTo>
                  <a:cubicBezTo>
                    <a:pt x="142" y="49"/>
                    <a:pt x="127" y="1"/>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167175" y="3534100"/>
              <a:ext cx="2375" cy="1625"/>
            </a:xfrm>
            <a:custGeom>
              <a:avLst/>
              <a:gdLst/>
              <a:ahLst/>
              <a:cxnLst/>
              <a:rect l="l" t="t" r="r" b="b"/>
              <a:pathLst>
                <a:path w="95" h="65" extrusionOk="0">
                  <a:moveTo>
                    <a:pt x="46" y="1"/>
                  </a:moveTo>
                  <a:cubicBezTo>
                    <a:pt x="31" y="1"/>
                    <a:pt x="31" y="1"/>
                    <a:pt x="16" y="20"/>
                  </a:cubicBezTo>
                  <a:cubicBezTo>
                    <a:pt x="1" y="34"/>
                    <a:pt x="16" y="64"/>
                    <a:pt x="46" y="64"/>
                  </a:cubicBezTo>
                  <a:lnTo>
                    <a:pt x="76" y="64"/>
                  </a:lnTo>
                  <a:cubicBezTo>
                    <a:pt x="94" y="34"/>
                    <a:pt x="76" y="1"/>
                    <a:pt x="46"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165975" y="3531400"/>
              <a:ext cx="2350" cy="2000"/>
            </a:xfrm>
            <a:custGeom>
              <a:avLst/>
              <a:gdLst/>
              <a:ahLst/>
              <a:cxnLst/>
              <a:rect l="l" t="t" r="r" b="b"/>
              <a:pathLst>
                <a:path w="94" h="80" extrusionOk="0">
                  <a:moveTo>
                    <a:pt x="30" y="1"/>
                  </a:moveTo>
                  <a:cubicBezTo>
                    <a:pt x="0" y="1"/>
                    <a:pt x="0" y="49"/>
                    <a:pt x="15" y="64"/>
                  </a:cubicBezTo>
                  <a:cubicBezTo>
                    <a:pt x="30" y="79"/>
                    <a:pt x="30" y="79"/>
                    <a:pt x="49" y="79"/>
                  </a:cubicBezTo>
                  <a:cubicBezTo>
                    <a:pt x="79" y="64"/>
                    <a:pt x="94" y="34"/>
                    <a:pt x="6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6161300" y="3534100"/>
              <a:ext cx="5075" cy="4325"/>
            </a:xfrm>
            <a:custGeom>
              <a:avLst/>
              <a:gdLst/>
              <a:ahLst/>
              <a:cxnLst/>
              <a:rect l="l" t="t" r="r" b="b"/>
              <a:pathLst>
                <a:path w="203" h="173" extrusionOk="0">
                  <a:moveTo>
                    <a:pt x="109" y="1"/>
                  </a:moveTo>
                  <a:cubicBezTo>
                    <a:pt x="64" y="1"/>
                    <a:pt x="31" y="34"/>
                    <a:pt x="16" y="64"/>
                  </a:cubicBezTo>
                  <a:cubicBezTo>
                    <a:pt x="1" y="113"/>
                    <a:pt x="31" y="158"/>
                    <a:pt x="79" y="173"/>
                  </a:cubicBezTo>
                  <a:lnTo>
                    <a:pt x="94" y="173"/>
                  </a:lnTo>
                  <a:cubicBezTo>
                    <a:pt x="143" y="173"/>
                    <a:pt x="173" y="143"/>
                    <a:pt x="187" y="113"/>
                  </a:cubicBezTo>
                  <a:cubicBezTo>
                    <a:pt x="202" y="64"/>
                    <a:pt x="173" y="20"/>
                    <a:pt x="12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6155350" y="3528325"/>
              <a:ext cx="6725" cy="5425"/>
            </a:xfrm>
            <a:custGeom>
              <a:avLst/>
              <a:gdLst/>
              <a:ahLst/>
              <a:cxnLst/>
              <a:rect l="l" t="t" r="r" b="b"/>
              <a:pathLst>
                <a:path w="269" h="217" extrusionOk="0">
                  <a:moveTo>
                    <a:pt x="8" y="79"/>
                  </a:moveTo>
                  <a:lnTo>
                    <a:pt x="8" y="79"/>
                  </a:lnTo>
                  <a:cubicBezTo>
                    <a:pt x="2" y="88"/>
                    <a:pt x="1" y="98"/>
                    <a:pt x="4" y="107"/>
                  </a:cubicBezTo>
                  <a:lnTo>
                    <a:pt x="4" y="107"/>
                  </a:lnTo>
                  <a:cubicBezTo>
                    <a:pt x="3" y="97"/>
                    <a:pt x="4" y="88"/>
                    <a:pt x="8" y="79"/>
                  </a:cubicBezTo>
                  <a:close/>
                  <a:moveTo>
                    <a:pt x="116" y="1"/>
                  </a:moveTo>
                  <a:cubicBezTo>
                    <a:pt x="52" y="1"/>
                    <a:pt x="8" y="30"/>
                    <a:pt x="8" y="79"/>
                  </a:cubicBezTo>
                  <a:cubicBezTo>
                    <a:pt x="8" y="45"/>
                    <a:pt x="37" y="30"/>
                    <a:pt x="67" y="30"/>
                  </a:cubicBezTo>
                  <a:lnTo>
                    <a:pt x="82" y="30"/>
                  </a:lnTo>
                  <a:cubicBezTo>
                    <a:pt x="116" y="45"/>
                    <a:pt x="146" y="79"/>
                    <a:pt x="131" y="109"/>
                  </a:cubicBezTo>
                  <a:cubicBezTo>
                    <a:pt x="131" y="139"/>
                    <a:pt x="101" y="157"/>
                    <a:pt x="67" y="157"/>
                  </a:cubicBezTo>
                  <a:lnTo>
                    <a:pt x="52" y="139"/>
                  </a:lnTo>
                  <a:cubicBezTo>
                    <a:pt x="32" y="139"/>
                    <a:pt x="10" y="125"/>
                    <a:pt x="4" y="107"/>
                  </a:cubicBezTo>
                  <a:lnTo>
                    <a:pt x="4" y="107"/>
                  </a:lnTo>
                  <a:cubicBezTo>
                    <a:pt x="8" y="147"/>
                    <a:pt x="50" y="193"/>
                    <a:pt x="101" y="217"/>
                  </a:cubicBezTo>
                  <a:lnTo>
                    <a:pt x="146" y="217"/>
                  </a:lnTo>
                  <a:cubicBezTo>
                    <a:pt x="194" y="217"/>
                    <a:pt x="254" y="187"/>
                    <a:pt x="254" y="139"/>
                  </a:cubicBezTo>
                  <a:cubicBezTo>
                    <a:pt x="269" y="79"/>
                    <a:pt x="224" y="15"/>
                    <a:pt x="161"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155050" y="3529075"/>
              <a:ext cx="3950" cy="3200"/>
            </a:xfrm>
            <a:custGeom>
              <a:avLst/>
              <a:gdLst/>
              <a:ahLst/>
              <a:cxnLst/>
              <a:rect l="l" t="t" r="r" b="b"/>
              <a:pathLst>
                <a:path w="158" h="128" extrusionOk="0">
                  <a:moveTo>
                    <a:pt x="79" y="0"/>
                  </a:moveTo>
                  <a:cubicBezTo>
                    <a:pt x="49" y="0"/>
                    <a:pt x="20" y="15"/>
                    <a:pt x="20" y="49"/>
                  </a:cubicBezTo>
                  <a:cubicBezTo>
                    <a:pt x="1" y="79"/>
                    <a:pt x="34" y="109"/>
                    <a:pt x="64" y="109"/>
                  </a:cubicBezTo>
                  <a:lnTo>
                    <a:pt x="79" y="127"/>
                  </a:lnTo>
                  <a:cubicBezTo>
                    <a:pt x="113" y="127"/>
                    <a:pt x="143" y="109"/>
                    <a:pt x="143" y="79"/>
                  </a:cubicBezTo>
                  <a:cubicBezTo>
                    <a:pt x="158" y="49"/>
                    <a:pt x="128" y="15"/>
                    <a:pt x="94"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165225" y="3539975"/>
              <a:ext cx="3475" cy="2750"/>
            </a:xfrm>
            <a:custGeom>
              <a:avLst/>
              <a:gdLst/>
              <a:ahLst/>
              <a:cxnLst/>
              <a:rect l="l" t="t" r="r" b="b"/>
              <a:pathLst>
                <a:path w="139" h="110" extrusionOk="0">
                  <a:moveTo>
                    <a:pt x="79" y="1"/>
                  </a:moveTo>
                  <a:cubicBezTo>
                    <a:pt x="45" y="1"/>
                    <a:pt x="16" y="16"/>
                    <a:pt x="16" y="46"/>
                  </a:cubicBezTo>
                  <a:cubicBezTo>
                    <a:pt x="1" y="64"/>
                    <a:pt x="30" y="94"/>
                    <a:pt x="60" y="109"/>
                  </a:cubicBezTo>
                  <a:lnTo>
                    <a:pt x="79" y="109"/>
                  </a:lnTo>
                  <a:cubicBezTo>
                    <a:pt x="109" y="109"/>
                    <a:pt x="124" y="94"/>
                    <a:pt x="139" y="64"/>
                  </a:cubicBezTo>
                  <a:cubicBezTo>
                    <a:pt x="139" y="46"/>
                    <a:pt x="124" y="16"/>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152350" y="3539975"/>
              <a:ext cx="2000" cy="1625"/>
            </a:xfrm>
            <a:custGeom>
              <a:avLst/>
              <a:gdLst/>
              <a:ahLst/>
              <a:cxnLst/>
              <a:rect l="l" t="t" r="r" b="b"/>
              <a:pathLst>
                <a:path w="80" h="65" extrusionOk="0">
                  <a:moveTo>
                    <a:pt x="34" y="1"/>
                  </a:moveTo>
                  <a:cubicBezTo>
                    <a:pt x="16" y="1"/>
                    <a:pt x="1" y="16"/>
                    <a:pt x="1" y="31"/>
                  </a:cubicBezTo>
                  <a:cubicBezTo>
                    <a:pt x="1" y="46"/>
                    <a:pt x="16" y="64"/>
                    <a:pt x="34" y="64"/>
                  </a:cubicBezTo>
                  <a:lnTo>
                    <a:pt x="49" y="64"/>
                  </a:lnTo>
                  <a:cubicBezTo>
                    <a:pt x="64" y="64"/>
                    <a:pt x="64" y="64"/>
                    <a:pt x="79" y="46"/>
                  </a:cubicBezTo>
                  <a:cubicBezTo>
                    <a:pt x="79" y="31"/>
                    <a:pt x="64" y="16"/>
                    <a:pt x="4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162525" y="3541950"/>
              <a:ext cx="1875" cy="1500"/>
            </a:xfrm>
            <a:custGeom>
              <a:avLst/>
              <a:gdLst/>
              <a:ahLst/>
              <a:cxnLst/>
              <a:rect l="l" t="t" r="r" b="b"/>
              <a:pathLst>
                <a:path w="75" h="60" extrusionOk="0">
                  <a:moveTo>
                    <a:pt x="30" y="0"/>
                  </a:moveTo>
                  <a:cubicBezTo>
                    <a:pt x="15" y="0"/>
                    <a:pt x="0" y="15"/>
                    <a:pt x="0" y="15"/>
                  </a:cubicBezTo>
                  <a:cubicBezTo>
                    <a:pt x="0" y="30"/>
                    <a:pt x="0" y="60"/>
                    <a:pt x="30" y="60"/>
                  </a:cubicBezTo>
                  <a:cubicBezTo>
                    <a:pt x="45" y="60"/>
                    <a:pt x="60" y="45"/>
                    <a:pt x="60" y="45"/>
                  </a:cubicBezTo>
                  <a:cubicBezTo>
                    <a:pt x="75" y="30"/>
                    <a:pt x="60" y="0"/>
                    <a:pt x="30"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5"/>
        <p:cNvGrpSpPr/>
        <p:nvPr/>
      </p:nvGrpSpPr>
      <p:grpSpPr>
        <a:xfrm>
          <a:off x="0" y="0"/>
          <a:ext cx="0" cy="0"/>
          <a:chOff x="0" y="0"/>
          <a:chExt cx="0" cy="0"/>
        </a:xfrm>
      </p:grpSpPr>
      <p:sp>
        <p:nvSpPr>
          <p:cNvPr id="96" name="Google Shape;96;p5"/>
          <p:cNvSpPr/>
          <p:nvPr/>
        </p:nvSpPr>
        <p:spPr>
          <a:xfrm rot="-6300004">
            <a:off x="7046124" y="-893204"/>
            <a:ext cx="4509621" cy="2721624"/>
          </a:xfrm>
          <a:custGeom>
            <a:avLst/>
            <a:gdLst/>
            <a:ahLst/>
            <a:cxnLst/>
            <a:rect l="l" t="t" r="r" b="b"/>
            <a:pathLst>
              <a:path w="8583" h="5180" extrusionOk="0">
                <a:moveTo>
                  <a:pt x="6070" y="0"/>
                </a:moveTo>
                <a:cubicBezTo>
                  <a:pt x="5442" y="0"/>
                  <a:pt x="4759" y="364"/>
                  <a:pt x="4183" y="401"/>
                </a:cubicBezTo>
                <a:cubicBezTo>
                  <a:pt x="4115" y="406"/>
                  <a:pt x="4044" y="409"/>
                  <a:pt x="3971" y="409"/>
                </a:cubicBezTo>
                <a:cubicBezTo>
                  <a:pt x="3720" y="409"/>
                  <a:pt x="3444" y="383"/>
                  <a:pt x="3172" y="383"/>
                </a:cubicBezTo>
                <a:cubicBezTo>
                  <a:pt x="2692" y="383"/>
                  <a:pt x="2225" y="464"/>
                  <a:pt x="1929" y="912"/>
                </a:cubicBezTo>
                <a:cubicBezTo>
                  <a:pt x="1321" y="1845"/>
                  <a:pt x="0" y="1643"/>
                  <a:pt x="0" y="3042"/>
                </a:cubicBezTo>
                <a:cubicBezTo>
                  <a:pt x="0" y="3975"/>
                  <a:pt x="1400" y="4643"/>
                  <a:pt x="2441" y="5031"/>
                </a:cubicBezTo>
                <a:cubicBezTo>
                  <a:pt x="2727" y="5138"/>
                  <a:pt x="2969" y="5179"/>
                  <a:pt x="3183" y="5179"/>
                </a:cubicBezTo>
                <a:cubicBezTo>
                  <a:pt x="3871" y="5179"/>
                  <a:pt x="4272" y="4756"/>
                  <a:pt x="4942" y="4756"/>
                </a:cubicBezTo>
                <a:cubicBezTo>
                  <a:pt x="5092" y="4756"/>
                  <a:pt x="5256" y="4777"/>
                  <a:pt x="5441" y="4830"/>
                </a:cubicBezTo>
                <a:cubicBezTo>
                  <a:pt x="5720" y="4914"/>
                  <a:pt x="6060" y="4970"/>
                  <a:pt x="6397" y="4970"/>
                </a:cubicBezTo>
                <a:cubicBezTo>
                  <a:pt x="7002" y="4970"/>
                  <a:pt x="7595" y="4790"/>
                  <a:pt x="7806" y="4270"/>
                </a:cubicBezTo>
                <a:cubicBezTo>
                  <a:pt x="8582" y="2311"/>
                  <a:pt x="7276" y="460"/>
                  <a:pt x="6653" y="136"/>
                </a:cubicBezTo>
                <a:cubicBezTo>
                  <a:pt x="6468" y="38"/>
                  <a:pt x="6272" y="0"/>
                  <a:pt x="607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1342698" y="3920250"/>
            <a:ext cx="2775828" cy="2721629"/>
          </a:xfrm>
          <a:custGeom>
            <a:avLst/>
            <a:gdLst/>
            <a:ahLst/>
            <a:cxnLst/>
            <a:rect l="l" t="t" r="r" b="b"/>
            <a:pathLst>
              <a:path w="5941" h="5825" extrusionOk="0">
                <a:moveTo>
                  <a:pt x="3762" y="1"/>
                </a:moveTo>
                <a:cubicBezTo>
                  <a:pt x="3403" y="1"/>
                  <a:pt x="2991" y="63"/>
                  <a:pt x="2534" y="222"/>
                </a:cubicBezTo>
                <a:cubicBezTo>
                  <a:pt x="2004" y="394"/>
                  <a:pt x="1415" y="595"/>
                  <a:pt x="855" y="1715"/>
                </a:cubicBezTo>
                <a:cubicBezTo>
                  <a:pt x="560" y="2289"/>
                  <a:pt x="1" y="3162"/>
                  <a:pt x="1" y="4047"/>
                </a:cubicBezTo>
                <a:cubicBezTo>
                  <a:pt x="1" y="4747"/>
                  <a:pt x="1931" y="5824"/>
                  <a:pt x="3281" y="5824"/>
                </a:cubicBezTo>
                <a:cubicBezTo>
                  <a:pt x="3606" y="5824"/>
                  <a:pt x="3897" y="5762"/>
                  <a:pt x="4120" y="5617"/>
                </a:cubicBezTo>
                <a:cubicBezTo>
                  <a:pt x="5269" y="4856"/>
                  <a:pt x="5426" y="4450"/>
                  <a:pt x="5612" y="3923"/>
                </a:cubicBezTo>
                <a:cubicBezTo>
                  <a:pt x="5829" y="3349"/>
                  <a:pt x="5941" y="1125"/>
                  <a:pt x="5254" y="487"/>
                </a:cubicBezTo>
                <a:cubicBezTo>
                  <a:pt x="5004" y="257"/>
                  <a:pt x="4490" y="1"/>
                  <a:pt x="3762" y="1"/>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5"/>
          <p:cNvSpPr txBox="1">
            <a:spLocks noGrp="1"/>
          </p:cNvSpPr>
          <p:nvPr>
            <p:ph type="body" idx="1"/>
          </p:nvPr>
        </p:nvSpPr>
        <p:spPr>
          <a:xfrm>
            <a:off x="720000" y="1339450"/>
            <a:ext cx="3616500" cy="326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100"/>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00" name="Google Shape;100;p5"/>
          <p:cNvSpPr txBox="1">
            <a:spLocks noGrp="1"/>
          </p:cNvSpPr>
          <p:nvPr>
            <p:ph type="body" idx="2"/>
          </p:nvPr>
        </p:nvSpPr>
        <p:spPr>
          <a:xfrm>
            <a:off x="4807449" y="1339450"/>
            <a:ext cx="3616500" cy="326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grpSp>
        <p:nvGrpSpPr>
          <p:cNvPr id="101" name="Google Shape;101;p5"/>
          <p:cNvGrpSpPr/>
          <p:nvPr/>
        </p:nvGrpSpPr>
        <p:grpSpPr>
          <a:xfrm>
            <a:off x="389174" y="4310974"/>
            <a:ext cx="511840" cy="585068"/>
            <a:chOff x="6144600" y="3520075"/>
            <a:chExt cx="29600" cy="33825"/>
          </a:xfrm>
        </p:grpSpPr>
        <p:sp>
          <p:nvSpPr>
            <p:cNvPr id="102" name="Google Shape;102;p5"/>
            <p:cNvSpPr/>
            <p:nvPr/>
          </p:nvSpPr>
          <p:spPr>
            <a:xfrm>
              <a:off x="6155050" y="3520075"/>
              <a:ext cx="5475" cy="4350"/>
            </a:xfrm>
            <a:custGeom>
              <a:avLst/>
              <a:gdLst/>
              <a:ahLst/>
              <a:cxnLst/>
              <a:rect l="l" t="t" r="r" b="b"/>
              <a:pathLst>
                <a:path w="219" h="174" extrusionOk="0">
                  <a:moveTo>
                    <a:pt x="128" y="0"/>
                  </a:moveTo>
                  <a:cubicBezTo>
                    <a:pt x="123" y="0"/>
                    <a:pt x="118" y="1"/>
                    <a:pt x="113" y="2"/>
                  </a:cubicBezTo>
                  <a:cubicBezTo>
                    <a:pt x="79" y="2"/>
                    <a:pt x="49" y="21"/>
                    <a:pt x="49" y="36"/>
                  </a:cubicBezTo>
                  <a:cubicBezTo>
                    <a:pt x="1" y="95"/>
                    <a:pt x="49" y="174"/>
                    <a:pt x="128" y="174"/>
                  </a:cubicBezTo>
                  <a:cubicBezTo>
                    <a:pt x="143" y="174"/>
                    <a:pt x="173" y="159"/>
                    <a:pt x="187" y="129"/>
                  </a:cubicBezTo>
                  <a:cubicBezTo>
                    <a:pt x="218" y="71"/>
                    <a:pt x="180" y="0"/>
                    <a:pt x="128"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6152350" y="3549675"/>
              <a:ext cx="4700" cy="4225"/>
            </a:xfrm>
            <a:custGeom>
              <a:avLst/>
              <a:gdLst/>
              <a:ahLst/>
              <a:cxnLst/>
              <a:rect l="l" t="t" r="r" b="b"/>
              <a:pathLst>
                <a:path w="188" h="169" extrusionOk="0">
                  <a:moveTo>
                    <a:pt x="64" y="1"/>
                  </a:moveTo>
                  <a:cubicBezTo>
                    <a:pt x="1" y="31"/>
                    <a:pt x="1" y="109"/>
                    <a:pt x="49" y="158"/>
                  </a:cubicBezTo>
                  <a:cubicBezTo>
                    <a:pt x="64" y="165"/>
                    <a:pt x="79" y="169"/>
                    <a:pt x="93" y="169"/>
                  </a:cubicBezTo>
                  <a:cubicBezTo>
                    <a:pt x="106" y="169"/>
                    <a:pt x="118" y="165"/>
                    <a:pt x="128" y="158"/>
                  </a:cubicBezTo>
                  <a:cubicBezTo>
                    <a:pt x="187" y="124"/>
                    <a:pt x="187" y="49"/>
                    <a:pt x="142" y="16"/>
                  </a:cubicBezTo>
                  <a:cubicBezTo>
                    <a:pt x="109" y="1"/>
                    <a:pt x="94" y="1"/>
                    <a:pt x="64"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6144975" y="3526050"/>
              <a:ext cx="5450" cy="5350"/>
            </a:xfrm>
            <a:custGeom>
              <a:avLst/>
              <a:gdLst/>
              <a:ahLst/>
              <a:cxnLst/>
              <a:rect l="l" t="t" r="r" b="b"/>
              <a:pathLst>
                <a:path w="218" h="214" extrusionOk="0">
                  <a:moveTo>
                    <a:pt x="116" y="1"/>
                  </a:moveTo>
                  <a:cubicBezTo>
                    <a:pt x="86" y="1"/>
                    <a:pt x="55" y="14"/>
                    <a:pt x="31" y="43"/>
                  </a:cubicBezTo>
                  <a:cubicBezTo>
                    <a:pt x="16" y="62"/>
                    <a:pt x="1" y="92"/>
                    <a:pt x="1" y="121"/>
                  </a:cubicBezTo>
                  <a:cubicBezTo>
                    <a:pt x="10" y="179"/>
                    <a:pt x="55" y="214"/>
                    <a:pt x="102" y="214"/>
                  </a:cubicBezTo>
                  <a:cubicBezTo>
                    <a:pt x="132" y="214"/>
                    <a:pt x="163" y="200"/>
                    <a:pt x="187" y="170"/>
                  </a:cubicBezTo>
                  <a:cubicBezTo>
                    <a:pt x="202" y="155"/>
                    <a:pt x="217" y="121"/>
                    <a:pt x="217" y="92"/>
                  </a:cubicBezTo>
                  <a:cubicBezTo>
                    <a:pt x="208" y="34"/>
                    <a:pt x="164" y="1"/>
                    <a:pt x="11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6168025" y="3545825"/>
              <a:ext cx="5625" cy="5050"/>
            </a:xfrm>
            <a:custGeom>
              <a:avLst/>
              <a:gdLst/>
              <a:ahLst/>
              <a:cxnLst/>
              <a:rect l="l" t="t" r="r" b="b"/>
              <a:pathLst>
                <a:path w="225" h="202" extrusionOk="0">
                  <a:moveTo>
                    <a:pt x="115" y="0"/>
                  </a:moveTo>
                  <a:cubicBezTo>
                    <a:pt x="97" y="0"/>
                    <a:pt x="78" y="5"/>
                    <a:pt x="60" y="17"/>
                  </a:cubicBezTo>
                  <a:cubicBezTo>
                    <a:pt x="27" y="32"/>
                    <a:pt x="12" y="62"/>
                    <a:pt x="12" y="77"/>
                  </a:cubicBezTo>
                  <a:cubicBezTo>
                    <a:pt x="0" y="148"/>
                    <a:pt x="52" y="202"/>
                    <a:pt x="112" y="202"/>
                  </a:cubicBezTo>
                  <a:cubicBezTo>
                    <a:pt x="130" y="202"/>
                    <a:pt x="150" y="196"/>
                    <a:pt x="168" y="185"/>
                  </a:cubicBezTo>
                  <a:cubicBezTo>
                    <a:pt x="183" y="170"/>
                    <a:pt x="213" y="155"/>
                    <a:pt x="213" y="125"/>
                  </a:cubicBezTo>
                  <a:cubicBezTo>
                    <a:pt x="225" y="54"/>
                    <a:pt x="173" y="0"/>
                    <a:pt x="115"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6171000" y="3528325"/>
              <a:ext cx="3200" cy="2725"/>
            </a:xfrm>
            <a:custGeom>
              <a:avLst/>
              <a:gdLst/>
              <a:ahLst/>
              <a:cxnLst/>
              <a:rect l="l" t="t" r="r" b="b"/>
              <a:pathLst>
                <a:path w="128" h="109" extrusionOk="0">
                  <a:moveTo>
                    <a:pt x="79" y="1"/>
                  </a:moveTo>
                  <a:cubicBezTo>
                    <a:pt x="35" y="1"/>
                    <a:pt x="1" y="30"/>
                    <a:pt x="16" y="79"/>
                  </a:cubicBezTo>
                  <a:cubicBezTo>
                    <a:pt x="35" y="94"/>
                    <a:pt x="49" y="109"/>
                    <a:pt x="64" y="109"/>
                  </a:cubicBezTo>
                  <a:cubicBezTo>
                    <a:pt x="109" y="109"/>
                    <a:pt x="128" y="64"/>
                    <a:pt x="128" y="30"/>
                  </a:cubicBezTo>
                  <a:cubicBezTo>
                    <a:pt x="109" y="15"/>
                    <a:pt x="94" y="1"/>
                    <a:pt x="7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6144600" y="3536050"/>
              <a:ext cx="2750" cy="2700"/>
            </a:xfrm>
            <a:custGeom>
              <a:avLst/>
              <a:gdLst/>
              <a:ahLst/>
              <a:cxnLst/>
              <a:rect l="l" t="t" r="r" b="b"/>
              <a:pathLst>
                <a:path w="110" h="108" extrusionOk="0">
                  <a:moveTo>
                    <a:pt x="55" y="1"/>
                  </a:moveTo>
                  <a:cubicBezTo>
                    <a:pt x="28" y="1"/>
                    <a:pt x="1" y="18"/>
                    <a:pt x="1" y="50"/>
                  </a:cubicBezTo>
                  <a:cubicBezTo>
                    <a:pt x="1" y="65"/>
                    <a:pt x="1" y="80"/>
                    <a:pt x="16" y="80"/>
                  </a:cubicBezTo>
                  <a:cubicBezTo>
                    <a:pt x="28" y="99"/>
                    <a:pt x="44" y="107"/>
                    <a:pt x="61" y="107"/>
                  </a:cubicBezTo>
                  <a:cubicBezTo>
                    <a:pt x="86" y="107"/>
                    <a:pt x="109" y="86"/>
                    <a:pt x="109" y="50"/>
                  </a:cubicBezTo>
                  <a:cubicBezTo>
                    <a:pt x="109" y="50"/>
                    <a:pt x="109" y="35"/>
                    <a:pt x="94" y="16"/>
                  </a:cubicBezTo>
                  <a:cubicBezTo>
                    <a:pt x="84" y="6"/>
                    <a:pt x="69" y="1"/>
                    <a:pt x="55"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6147700" y="3526375"/>
              <a:ext cx="25675" cy="21375"/>
            </a:xfrm>
            <a:custGeom>
              <a:avLst/>
              <a:gdLst/>
              <a:ahLst/>
              <a:cxnLst/>
              <a:rect l="l" t="t" r="r" b="b"/>
              <a:pathLst>
                <a:path w="1027" h="855" extrusionOk="0">
                  <a:moveTo>
                    <a:pt x="530" y="0"/>
                  </a:moveTo>
                  <a:cubicBezTo>
                    <a:pt x="358" y="0"/>
                    <a:pt x="202" y="93"/>
                    <a:pt x="127" y="250"/>
                  </a:cubicBezTo>
                  <a:cubicBezTo>
                    <a:pt x="0" y="530"/>
                    <a:pt x="187" y="840"/>
                    <a:pt x="500" y="855"/>
                  </a:cubicBezTo>
                  <a:cubicBezTo>
                    <a:pt x="668" y="855"/>
                    <a:pt x="825" y="761"/>
                    <a:pt x="903" y="608"/>
                  </a:cubicBezTo>
                  <a:cubicBezTo>
                    <a:pt x="1026" y="329"/>
                    <a:pt x="840" y="15"/>
                    <a:pt x="530"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6166350" y="3534100"/>
              <a:ext cx="3575" cy="3200"/>
            </a:xfrm>
            <a:custGeom>
              <a:avLst/>
              <a:gdLst/>
              <a:ahLst/>
              <a:cxnLst/>
              <a:rect l="l" t="t" r="r" b="b"/>
              <a:pathLst>
                <a:path w="143" h="128" extrusionOk="0">
                  <a:moveTo>
                    <a:pt x="79" y="1"/>
                  </a:moveTo>
                  <a:cubicBezTo>
                    <a:pt x="73" y="1"/>
                    <a:pt x="70" y="1"/>
                    <a:pt x="67" y="2"/>
                  </a:cubicBezTo>
                  <a:lnTo>
                    <a:pt x="67" y="2"/>
                  </a:lnTo>
                  <a:cubicBezTo>
                    <a:pt x="71" y="1"/>
                    <a:pt x="75" y="1"/>
                    <a:pt x="79" y="1"/>
                  </a:cubicBezTo>
                  <a:close/>
                  <a:moveTo>
                    <a:pt x="79" y="1"/>
                  </a:moveTo>
                  <a:cubicBezTo>
                    <a:pt x="109" y="1"/>
                    <a:pt x="127" y="34"/>
                    <a:pt x="109" y="64"/>
                  </a:cubicBezTo>
                  <a:lnTo>
                    <a:pt x="79" y="64"/>
                  </a:lnTo>
                  <a:cubicBezTo>
                    <a:pt x="49" y="64"/>
                    <a:pt x="34" y="34"/>
                    <a:pt x="49" y="20"/>
                  </a:cubicBezTo>
                  <a:cubicBezTo>
                    <a:pt x="58" y="8"/>
                    <a:pt x="62" y="3"/>
                    <a:pt x="67" y="2"/>
                  </a:cubicBezTo>
                  <a:lnTo>
                    <a:pt x="67" y="2"/>
                  </a:lnTo>
                  <a:cubicBezTo>
                    <a:pt x="41" y="6"/>
                    <a:pt x="15" y="24"/>
                    <a:pt x="15" y="49"/>
                  </a:cubicBezTo>
                  <a:cubicBezTo>
                    <a:pt x="0" y="79"/>
                    <a:pt x="15" y="113"/>
                    <a:pt x="64" y="128"/>
                  </a:cubicBezTo>
                  <a:lnTo>
                    <a:pt x="79" y="128"/>
                  </a:lnTo>
                  <a:cubicBezTo>
                    <a:pt x="109" y="128"/>
                    <a:pt x="127" y="113"/>
                    <a:pt x="142" y="79"/>
                  </a:cubicBezTo>
                  <a:cubicBezTo>
                    <a:pt x="142" y="49"/>
                    <a:pt x="127" y="1"/>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6167175" y="3534100"/>
              <a:ext cx="2375" cy="1625"/>
            </a:xfrm>
            <a:custGeom>
              <a:avLst/>
              <a:gdLst/>
              <a:ahLst/>
              <a:cxnLst/>
              <a:rect l="l" t="t" r="r" b="b"/>
              <a:pathLst>
                <a:path w="95" h="65" extrusionOk="0">
                  <a:moveTo>
                    <a:pt x="46" y="1"/>
                  </a:moveTo>
                  <a:cubicBezTo>
                    <a:pt x="31" y="1"/>
                    <a:pt x="31" y="1"/>
                    <a:pt x="16" y="20"/>
                  </a:cubicBezTo>
                  <a:cubicBezTo>
                    <a:pt x="1" y="34"/>
                    <a:pt x="16" y="64"/>
                    <a:pt x="46" y="64"/>
                  </a:cubicBezTo>
                  <a:lnTo>
                    <a:pt x="76" y="64"/>
                  </a:lnTo>
                  <a:cubicBezTo>
                    <a:pt x="94" y="34"/>
                    <a:pt x="76" y="1"/>
                    <a:pt x="46"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6165975" y="3531400"/>
              <a:ext cx="2350" cy="2000"/>
            </a:xfrm>
            <a:custGeom>
              <a:avLst/>
              <a:gdLst/>
              <a:ahLst/>
              <a:cxnLst/>
              <a:rect l="l" t="t" r="r" b="b"/>
              <a:pathLst>
                <a:path w="94" h="80" extrusionOk="0">
                  <a:moveTo>
                    <a:pt x="30" y="1"/>
                  </a:moveTo>
                  <a:cubicBezTo>
                    <a:pt x="0" y="1"/>
                    <a:pt x="0" y="49"/>
                    <a:pt x="15" y="64"/>
                  </a:cubicBezTo>
                  <a:cubicBezTo>
                    <a:pt x="30" y="79"/>
                    <a:pt x="30" y="79"/>
                    <a:pt x="49" y="79"/>
                  </a:cubicBezTo>
                  <a:cubicBezTo>
                    <a:pt x="79" y="64"/>
                    <a:pt x="94" y="34"/>
                    <a:pt x="6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6161300" y="3534100"/>
              <a:ext cx="5075" cy="4325"/>
            </a:xfrm>
            <a:custGeom>
              <a:avLst/>
              <a:gdLst/>
              <a:ahLst/>
              <a:cxnLst/>
              <a:rect l="l" t="t" r="r" b="b"/>
              <a:pathLst>
                <a:path w="203" h="173" extrusionOk="0">
                  <a:moveTo>
                    <a:pt x="109" y="1"/>
                  </a:moveTo>
                  <a:cubicBezTo>
                    <a:pt x="64" y="1"/>
                    <a:pt x="31" y="34"/>
                    <a:pt x="16" y="64"/>
                  </a:cubicBezTo>
                  <a:cubicBezTo>
                    <a:pt x="1" y="113"/>
                    <a:pt x="31" y="158"/>
                    <a:pt x="79" y="173"/>
                  </a:cubicBezTo>
                  <a:lnTo>
                    <a:pt x="94" y="173"/>
                  </a:lnTo>
                  <a:cubicBezTo>
                    <a:pt x="143" y="173"/>
                    <a:pt x="173" y="143"/>
                    <a:pt x="187" y="113"/>
                  </a:cubicBezTo>
                  <a:cubicBezTo>
                    <a:pt x="202" y="64"/>
                    <a:pt x="173" y="20"/>
                    <a:pt x="12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6155350" y="3528325"/>
              <a:ext cx="6725" cy="5425"/>
            </a:xfrm>
            <a:custGeom>
              <a:avLst/>
              <a:gdLst/>
              <a:ahLst/>
              <a:cxnLst/>
              <a:rect l="l" t="t" r="r" b="b"/>
              <a:pathLst>
                <a:path w="269" h="217" extrusionOk="0">
                  <a:moveTo>
                    <a:pt x="8" y="79"/>
                  </a:moveTo>
                  <a:lnTo>
                    <a:pt x="8" y="79"/>
                  </a:lnTo>
                  <a:cubicBezTo>
                    <a:pt x="2" y="88"/>
                    <a:pt x="1" y="98"/>
                    <a:pt x="4" y="107"/>
                  </a:cubicBezTo>
                  <a:lnTo>
                    <a:pt x="4" y="107"/>
                  </a:lnTo>
                  <a:cubicBezTo>
                    <a:pt x="3" y="97"/>
                    <a:pt x="4" y="88"/>
                    <a:pt x="8" y="79"/>
                  </a:cubicBezTo>
                  <a:close/>
                  <a:moveTo>
                    <a:pt x="116" y="1"/>
                  </a:moveTo>
                  <a:cubicBezTo>
                    <a:pt x="52" y="1"/>
                    <a:pt x="8" y="30"/>
                    <a:pt x="8" y="79"/>
                  </a:cubicBezTo>
                  <a:cubicBezTo>
                    <a:pt x="8" y="45"/>
                    <a:pt x="37" y="30"/>
                    <a:pt x="67" y="30"/>
                  </a:cubicBezTo>
                  <a:lnTo>
                    <a:pt x="82" y="30"/>
                  </a:lnTo>
                  <a:cubicBezTo>
                    <a:pt x="116" y="45"/>
                    <a:pt x="146" y="79"/>
                    <a:pt x="131" y="109"/>
                  </a:cubicBezTo>
                  <a:cubicBezTo>
                    <a:pt x="131" y="139"/>
                    <a:pt x="101" y="157"/>
                    <a:pt x="67" y="157"/>
                  </a:cubicBezTo>
                  <a:lnTo>
                    <a:pt x="52" y="139"/>
                  </a:lnTo>
                  <a:cubicBezTo>
                    <a:pt x="32" y="139"/>
                    <a:pt x="10" y="125"/>
                    <a:pt x="4" y="107"/>
                  </a:cubicBezTo>
                  <a:lnTo>
                    <a:pt x="4" y="107"/>
                  </a:lnTo>
                  <a:cubicBezTo>
                    <a:pt x="8" y="147"/>
                    <a:pt x="50" y="193"/>
                    <a:pt x="101" y="217"/>
                  </a:cubicBezTo>
                  <a:lnTo>
                    <a:pt x="146" y="217"/>
                  </a:lnTo>
                  <a:cubicBezTo>
                    <a:pt x="194" y="217"/>
                    <a:pt x="254" y="187"/>
                    <a:pt x="254" y="139"/>
                  </a:cubicBezTo>
                  <a:cubicBezTo>
                    <a:pt x="269" y="79"/>
                    <a:pt x="224" y="15"/>
                    <a:pt x="161"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6155050" y="3529075"/>
              <a:ext cx="3950" cy="3200"/>
            </a:xfrm>
            <a:custGeom>
              <a:avLst/>
              <a:gdLst/>
              <a:ahLst/>
              <a:cxnLst/>
              <a:rect l="l" t="t" r="r" b="b"/>
              <a:pathLst>
                <a:path w="158" h="128" extrusionOk="0">
                  <a:moveTo>
                    <a:pt x="79" y="0"/>
                  </a:moveTo>
                  <a:cubicBezTo>
                    <a:pt x="49" y="0"/>
                    <a:pt x="20" y="15"/>
                    <a:pt x="20" y="49"/>
                  </a:cubicBezTo>
                  <a:cubicBezTo>
                    <a:pt x="1" y="79"/>
                    <a:pt x="34" y="109"/>
                    <a:pt x="64" y="109"/>
                  </a:cubicBezTo>
                  <a:lnTo>
                    <a:pt x="79" y="127"/>
                  </a:lnTo>
                  <a:cubicBezTo>
                    <a:pt x="113" y="127"/>
                    <a:pt x="143" y="109"/>
                    <a:pt x="143" y="79"/>
                  </a:cubicBezTo>
                  <a:cubicBezTo>
                    <a:pt x="158" y="49"/>
                    <a:pt x="128" y="15"/>
                    <a:pt x="94"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6165225" y="3539975"/>
              <a:ext cx="3475" cy="2750"/>
            </a:xfrm>
            <a:custGeom>
              <a:avLst/>
              <a:gdLst/>
              <a:ahLst/>
              <a:cxnLst/>
              <a:rect l="l" t="t" r="r" b="b"/>
              <a:pathLst>
                <a:path w="139" h="110" extrusionOk="0">
                  <a:moveTo>
                    <a:pt x="79" y="1"/>
                  </a:moveTo>
                  <a:cubicBezTo>
                    <a:pt x="45" y="1"/>
                    <a:pt x="16" y="16"/>
                    <a:pt x="16" y="46"/>
                  </a:cubicBezTo>
                  <a:cubicBezTo>
                    <a:pt x="1" y="64"/>
                    <a:pt x="30" y="94"/>
                    <a:pt x="60" y="109"/>
                  </a:cubicBezTo>
                  <a:lnTo>
                    <a:pt x="79" y="109"/>
                  </a:lnTo>
                  <a:cubicBezTo>
                    <a:pt x="109" y="109"/>
                    <a:pt x="124" y="94"/>
                    <a:pt x="139" y="64"/>
                  </a:cubicBezTo>
                  <a:cubicBezTo>
                    <a:pt x="139" y="46"/>
                    <a:pt x="124" y="16"/>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6152350" y="3539975"/>
              <a:ext cx="2000" cy="1625"/>
            </a:xfrm>
            <a:custGeom>
              <a:avLst/>
              <a:gdLst/>
              <a:ahLst/>
              <a:cxnLst/>
              <a:rect l="l" t="t" r="r" b="b"/>
              <a:pathLst>
                <a:path w="80" h="65" extrusionOk="0">
                  <a:moveTo>
                    <a:pt x="34" y="1"/>
                  </a:moveTo>
                  <a:cubicBezTo>
                    <a:pt x="16" y="1"/>
                    <a:pt x="1" y="16"/>
                    <a:pt x="1" y="31"/>
                  </a:cubicBezTo>
                  <a:cubicBezTo>
                    <a:pt x="1" y="46"/>
                    <a:pt x="16" y="64"/>
                    <a:pt x="34" y="64"/>
                  </a:cubicBezTo>
                  <a:lnTo>
                    <a:pt x="49" y="64"/>
                  </a:lnTo>
                  <a:cubicBezTo>
                    <a:pt x="64" y="64"/>
                    <a:pt x="64" y="64"/>
                    <a:pt x="79" y="46"/>
                  </a:cubicBezTo>
                  <a:cubicBezTo>
                    <a:pt x="79" y="31"/>
                    <a:pt x="64" y="16"/>
                    <a:pt x="4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6162525" y="3541950"/>
              <a:ext cx="1875" cy="1500"/>
            </a:xfrm>
            <a:custGeom>
              <a:avLst/>
              <a:gdLst/>
              <a:ahLst/>
              <a:cxnLst/>
              <a:rect l="l" t="t" r="r" b="b"/>
              <a:pathLst>
                <a:path w="75" h="60" extrusionOk="0">
                  <a:moveTo>
                    <a:pt x="30" y="0"/>
                  </a:moveTo>
                  <a:cubicBezTo>
                    <a:pt x="15" y="0"/>
                    <a:pt x="0" y="15"/>
                    <a:pt x="0" y="15"/>
                  </a:cubicBezTo>
                  <a:cubicBezTo>
                    <a:pt x="0" y="30"/>
                    <a:pt x="0" y="60"/>
                    <a:pt x="30" y="60"/>
                  </a:cubicBezTo>
                  <a:cubicBezTo>
                    <a:pt x="45" y="60"/>
                    <a:pt x="60" y="45"/>
                    <a:pt x="60" y="45"/>
                  </a:cubicBezTo>
                  <a:cubicBezTo>
                    <a:pt x="75" y="30"/>
                    <a:pt x="60" y="0"/>
                    <a:pt x="30"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5"/>
          <p:cNvGrpSpPr/>
          <p:nvPr/>
        </p:nvGrpSpPr>
        <p:grpSpPr>
          <a:xfrm>
            <a:off x="260906" y="2494963"/>
            <a:ext cx="8622178" cy="2454935"/>
            <a:chOff x="916725" y="1693928"/>
            <a:chExt cx="699625" cy="199200"/>
          </a:xfrm>
        </p:grpSpPr>
        <p:sp>
          <p:nvSpPr>
            <p:cNvPr id="119" name="Google Shape;119;p5"/>
            <p:cNvSpPr/>
            <p:nvPr/>
          </p:nvSpPr>
          <p:spPr>
            <a:xfrm>
              <a:off x="935563" y="1693928"/>
              <a:ext cx="14375" cy="14025"/>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flipH="1">
              <a:off x="1054466" y="1870509"/>
              <a:ext cx="5799" cy="6274"/>
            </a:xfrm>
            <a:custGeom>
              <a:avLst/>
              <a:gdLst/>
              <a:ahLst/>
              <a:cxnLst/>
              <a:rect l="l" t="t" r="r" b="b"/>
              <a:pathLst>
                <a:path w="232" h="251" extrusionOk="0">
                  <a:moveTo>
                    <a:pt x="124" y="1"/>
                  </a:moveTo>
                  <a:cubicBezTo>
                    <a:pt x="45" y="1"/>
                    <a:pt x="1" y="64"/>
                    <a:pt x="1" y="128"/>
                  </a:cubicBezTo>
                  <a:cubicBezTo>
                    <a:pt x="1" y="188"/>
                    <a:pt x="45" y="251"/>
                    <a:pt x="124" y="251"/>
                  </a:cubicBezTo>
                  <a:cubicBezTo>
                    <a:pt x="187" y="251"/>
                    <a:pt x="232" y="188"/>
                    <a:pt x="232" y="128"/>
                  </a:cubicBezTo>
                  <a:cubicBezTo>
                    <a:pt x="232" y="64"/>
                    <a:pt x="187" y="1"/>
                    <a:pt x="124"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948916" y="1820613"/>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1586402" y="1827225"/>
              <a:ext cx="14000" cy="14400"/>
            </a:xfrm>
            <a:custGeom>
              <a:avLst/>
              <a:gdLst/>
              <a:ahLst/>
              <a:cxnLst/>
              <a:rect l="l" t="t" r="r" b="b"/>
              <a:pathLst>
                <a:path w="560" h="576" extrusionOk="0">
                  <a:moveTo>
                    <a:pt x="280" y="1"/>
                  </a:moveTo>
                  <a:cubicBezTo>
                    <a:pt x="123" y="1"/>
                    <a:pt x="0" y="124"/>
                    <a:pt x="0" y="296"/>
                  </a:cubicBezTo>
                  <a:cubicBezTo>
                    <a:pt x="0" y="452"/>
                    <a:pt x="123" y="576"/>
                    <a:pt x="280" y="576"/>
                  </a:cubicBezTo>
                  <a:cubicBezTo>
                    <a:pt x="433" y="576"/>
                    <a:pt x="560" y="452"/>
                    <a:pt x="560" y="296"/>
                  </a:cubicBezTo>
                  <a:cubicBezTo>
                    <a:pt x="560" y="124"/>
                    <a:pt x="433" y="1"/>
                    <a:pt x="280"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1588726" y="1744930"/>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1438371" y="1882678"/>
              <a:ext cx="10449" cy="10449"/>
            </a:xfrm>
            <a:custGeom>
              <a:avLst/>
              <a:gdLst/>
              <a:ahLst/>
              <a:cxnLst/>
              <a:rect l="l" t="t" r="r" b="b"/>
              <a:pathLst>
                <a:path w="251" h="251" extrusionOk="0">
                  <a:moveTo>
                    <a:pt x="123" y="1"/>
                  </a:moveTo>
                  <a:cubicBezTo>
                    <a:pt x="64" y="1"/>
                    <a:pt x="0" y="64"/>
                    <a:pt x="0" y="128"/>
                  </a:cubicBezTo>
                  <a:cubicBezTo>
                    <a:pt x="0" y="188"/>
                    <a:pt x="64" y="251"/>
                    <a:pt x="123" y="251"/>
                  </a:cubicBezTo>
                  <a:cubicBezTo>
                    <a:pt x="187" y="251"/>
                    <a:pt x="250" y="188"/>
                    <a:pt x="250" y="128"/>
                  </a:cubicBezTo>
                  <a:cubicBezTo>
                    <a:pt x="250" y="64"/>
                    <a:pt x="187" y="1"/>
                    <a:pt x="12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1610075"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1"/>
        <p:cNvGrpSpPr/>
        <p:nvPr/>
      </p:nvGrpSpPr>
      <p:grpSpPr>
        <a:xfrm>
          <a:off x="0" y="0"/>
          <a:ext cx="0" cy="0"/>
          <a:chOff x="0" y="0"/>
          <a:chExt cx="0" cy="0"/>
        </a:xfrm>
      </p:grpSpPr>
      <p:sp>
        <p:nvSpPr>
          <p:cNvPr id="182" name="Google Shape;182;p8"/>
          <p:cNvSpPr txBox="1">
            <a:spLocks noGrp="1"/>
          </p:cNvSpPr>
          <p:nvPr>
            <p:ph type="title"/>
          </p:nvPr>
        </p:nvSpPr>
        <p:spPr>
          <a:xfrm>
            <a:off x="2736150" y="1789650"/>
            <a:ext cx="3671700" cy="50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3" name="Google Shape;183;p8"/>
          <p:cNvSpPr txBox="1">
            <a:spLocks noGrp="1"/>
          </p:cNvSpPr>
          <p:nvPr>
            <p:ph type="subTitle" idx="1"/>
          </p:nvPr>
        </p:nvSpPr>
        <p:spPr>
          <a:xfrm>
            <a:off x="2736200" y="2290938"/>
            <a:ext cx="3671700" cy="106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4" name="Google Shape;184;p8"/>
          <p:cNvSpPr/>
          <p:nvPr/>
        </p:nvSpPr>
        <p:spPr>
          <a:xfrm rot="-8999983">
            <a:off x="6843064" y="-877696"/>
            <a:ext cx="3709640" cy="2642729"/>
          </a:xfrm>
          <a:custGeom>
            <a:avLst/>
            <a:gdLst/>
            <a:ahLst/>
            <a:cxnLst/>
            <a:rect l="l" t="t" r="r" b="b"/>
            <a:pathLst>
              <a:path w="4680" h="3334" extrusionOk="0">
                <a:moveTo>
                  <a:pt x="1374" y="1"/>
                </a:moveTo>
                <a:cubicBezTo>
                  <a:pt x="1295" y="1"/>
                  <a:pt x="1215" y="8"/>
                  <a:pt x="1135" y="23"/>
                </a:cubicBezTo>
                <a:cubicBezTo>
                  <a:pt x="776" y="87"/>
                  <a:pt x="482" y="333"/>
                  <a:pt x="452" y="676"/>
                </a:cubicBezTo>
                <a:cubicBezTo>
                  <a:pt x="437" y="814"/>
                  <a:pt x="403" y="1049"/>
                  <a:pt x="359" y="1206"/>
                </a:cubicBezTo>
                <a:cubicBezTo>
                  <a:pt x="310" y="1344"/>
                  <a:pt x="0" y="1840"/>
                  <a:pt x="123" y="2169"/>
                </a:cubicBezTo>
                <a:cubicBezTo>
                  <a:pt x="466" y="3066"/>
                  <a:pt x="1354" y="3334"/>
                  <a:pt x="2162" y="3334"/>
                </a:cubicBezTo>
                <a:cubicBezTo>
                  <a:pt x="2822" y="3334"/>
                  <a:pt x="3428" y="3154"/>
                  <a:pt x="3638" y="2993"/>
                </a:cubicBezTo>
                <a:cubicBezTo>
                  <a:pt x="4026" y="2698"/>
                  <a:pt x="4523" y="1904"/>
                  <a:pt x="4601" y="1732"/>
                </a:cubicBezTo>
                <a:cubicBezTo>
                  <a:pt x="4664" y="1579"/>
                  <a:pt x="4679" y="1407"/>
                  <a:pt x="4664" y="1236"/>
                </a:cubicBezTo>
                <a:cubicBezTo>
                  <a:pt x="4649" y="1019"/>
                  <a:pt x="4541" y="784"/>
                  <a:pt x="4355" y="628"/>
                </a:cubicBezTo>
                <a:cubicBezTo>
                  <a:pt x="4132" y="432"/>
                  <a:pt x="3800" y="351"/>
                  <a:pt x="3486" y="351"/>
                </a:cubicBezTo>
                <a:cubicBezTo>
                  <a:pt x="3405" y="351"/>
                  <a:pt x="3326" y="357"/>
                  <a:pt x="3250" y="366"/>
                </a:cubicBezTo>
                <a:cubicBezTo>
                  <a:pt x="3102" y="392"/>
                  <a:pt x="2965" y="429"/>
                  <a:pt x="2832" y="429"/>
                </a:cubicBezTo>
                <a:cubicBezTo>
                  <a:pt x="2811" y="429"/>
                  <a:pt x="2790" y="428"/>
                  <a:pt x="2769" y="426"/>
                </a:cubicBezTo>
                <a:cubicBezTo>
                  <a:pt x="2519" y="396"/>
                  <a:pt x="2317" y="273"/>
                  <a:pt x="2097" y="161"/>
                </a:cubicBezTo>
                <a:cubicBezTo>
                  <a:pt x="1863" y="68"/>
                  <a:pt x="1621" y="1"/>
                  <a:pt x="1374" y="1"/>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1421350" y="3529139"/>
            <a:ext cx="3217499" cy="1951478"/>
          </a:xfrm>
          <a:custGeom>
            <a:avLst/>
            <a:gdLst/>
            <a:ahLst/>
            <a:cxnLst/>
            <a:rect l="l" t="t" r="r" b="b"/>
            <a:pathLst>
              <a:path w="4572" h="2773" extrusionOk="0">
                <a:moveTo>
                  <a:pt x="1260" y="1"/>
                </a:moveTo>
                <a:cubicBezTo>
                  <a:pt x="1182" y="1"/>
                  <a:pt x="1104" y="8"/>
                  <a:pt x="1027" y="23"/>
                </a:cubicBezTo>
                <a:cubicBezTo>
                  <a:pt x="669" y="83"/>
                  <a:pt x="374" y="333"/>
                  <a:pt x="344" y="676"/>
                </a:cubicBezTo>
                <a:cubicBezTo>
                  <a:pt x="329" y="829"/>
                  <a:pt x="482" y="1094"/>
                  <a:pt x="438" y="1236"/>
                </a:cubicBezTo>
                <a:cubicBezTo>
                  <a:pt x="389" y="1374"/>
                  <a:pt x="1" y="1825"/>
                  <a:pt x="16" y="2168"/>
                </a:cubicBezTo>
                <a:cubicBezTo>
                  <a:pt x="35" y="2493"/>
                  <a:pt x="109" y="2601"/>
                  <a:pt x="236" y="2773"/>
                </a:cubicBezTo>
                <a:lnTo>
                  <a:pt x="4247" y="2773"/>
                </a:lnTo>
                <a:cubicBezTo>
                  <a:pt x="4325" y="2601"/>
                  <a:pt x="4385" y="2463"/>
                  <a:pt x="4292" y="2228"/>
                </a:cubicBezTo>
                <a:cubicBezTo>
                  <a:pt x="4213" y="2057"/>
                  <a:pt x="4419" y="1904"/>
                  <a:pt x="4478" y="1732"/>
                </a:cubicBezTo>
                <a:cubicBezTo>
                  <a:pt x="4557" y="1575"/>
                  <a:pt x="4572" y="1404"/>
                  <a:pt x="4557" y="1236"/>
                </a:cubicBezTo>
                <a:cubicBezTo>
                  <a:pt x="4542" y="1016"/>
                  <a:pt x="4434" y="784"/>
                  <a:pt x="4247" y="627"/>
                </a:cubicBezTo>
                <a:cubicBezTo>
                  <a:pt x="4011" y="427"/>
                  <a:pt x="3683" y="349"/>
                  <a:pt x="3370" y="349"/>
                </a:cubicBezTo>
                <a:cubicBezTo>
                  <a:pt x="3293" y="349"/>
                  <a:pt x="3217" y="354"/>
                  <a:pt x="3143" y="363"/>
                </a:cubicBezTo>
                <a:cubicBezTo>
                  <a:pt x="2994" y="392"/>
                  <a:pt x="2857" y="429"/>
                  <a:pt x="2714" y="429"/>
                </a:cubicBezTo>
                <a:cubicBezTo>
                  <a:pt x="2692" y="429"/>
                  <a:pt x="2669" y="428"/>
                  <a:pt x="2646" y="426"/>
                </a:cubicBezTo>
                <a:cubicBezTo>
                  <a:pt x="2411" y="411"/>
                  <a:pt x="2195" y="269"/>
                  <a:pt x="1975" y="161"/>
                </a:cubicBezTo>
                <a:cubicBezTo>
                  <a:pt x="1752" y="68"/>
                  <a:pt x="1504" y="1"/>
                  <a:pt x="1260" y="1"/>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8"/>
          <p:cNvGrpSpPr/>
          <p:nvPr/>
        </p:nvGrpSpPr>
        <p:grpSpPr>
          <a:xfrm>
            <a:off x="260906" y="2494963"/>
            <a:ext cx="8622178" cy="2454935"/>
            <a:chOff x="916725" y="1693928"/>
            <a:chExt cx="699625" cy="199200"/>
          </a:xfrm>
        </p:grpSpPr>
        <p:sp>
          <p:nvSpPr>
            <p:cNvPr id="187" name="Google Shape;187;p8"/>
            <p:cNvSpPr/>
            <p:nvPr/>
          </p:nvSpPr>
          <p:spPr>
            <a:xfrm>
              <a:off x="935563" y="1693928"/>
              <a:ext cx="14375" cy="14025"/>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955428" y="1742642"/>
              <a:ext cx="14025" cy="14400"/>
            </a:xfrm>
            <a:custGeom>
              <a:avLst/>
              <a:gdLst/>
              <a:ahLst/>
              <a:cxnLst/>
              <a:rect l="l" t="t" r="r" b="b"/>
              <a:pathLst>
                <a:path w="561" h="576" extrusionOk="0">
                  <a:moveTo>
                    <a:pt x="281" y="1"/>
                  </a:moveTo>
                  <a:cubicBezTo>
                    <a:pt x="124" y="1"/>
                    <a:pt x="1" y="124"/>
                    <a:pt x="1" y="296"/>
                  </a:cubicBezTo>
                  <a:cubicBezTo>
                    <a:pt x="1" y="452"/>
                    <a:pt x="124" y="576"/>
                    <a:pt x="281" y="576"/>
                  </a:cubicBezTo>
                  <a:cubicBezTo>
                    <a:pt x="434" y="576"/>
                    <a:pt x="560" y="452"/>
                    <a:pt x="560" y="296"/>
                  </a:cubicBezTo>
                  <a:cubicBezTo>
                    <a:pt x="560" y="124"/>
                    <a:pt x="434" y="1"/>
                    <a:pt x="281"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1004865" y="1855801"/>
              <a:ext cx="6175" cy="6200"/>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977350" y="1759350"/>
              <a:ext cx="5900" cy="5825"/>
            </a:xfrm>
            <a:custGeom>
              <a:avLst/>
              <a:gdLst/>
              <a:ahLst/>
              <a:cxnLst/>
              <a:rect l="l" t="t" r="r" b="b"/>
              <a:pathLst>
                <a:path w="236" h="233" extrusionOk="0">
                  <a:moveTo>
                    <a:pt x="109" y="1"/>
                  </a:moveTo>
                  <a:cubicBezTo>
                    <a:pt x="49" y="1"/>
                    <a:pt x="1" y="46"/>
                    <a:pt x="1" y="109"/>
                  </a:cubicBezTo>
                  <a:cubicBezTo>
                    <a:pt x="1" y="187"/>
                    <a:pt x="49" y="232"/>
                    <a:pt x="109" y="232"/>
                  </a:cubicBezTo>
                  <a:cubicBezTo>
                    <a:pt x="172" y="232"/>
                    <a:pt x="236" y="187"/>
                    <a:pt x="236" y="109"/>
                  </a:cubicBezTo>
                  <a:cubicBezTo>
                    <a:pt x="236" y="46"/>
                    <a:pt x="172" y="1"/>
                    <a:pt x="10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flipH="1">
              <a:off x="1054466" y="1870509"/>
              <a:ext cx="5799" cy="6274"/>
            </a:xfrm>
            <a:custGeom>
              <a:avLst/>
              <a:gdLst/>
              <a:ahLst/>
              <a:cxnLst/>
              <a:rect l="l" t="t" r="r" b="b"/>
              <a:pathLst>
                <a:path w="232" h="251" extrusionOk="0">
                  <a:moveTo>
                    <a:pt x="124" y="1"/>
                  </a:moveTo>
                  <a:cubicBezTo>
                    <a:pt x="45" y="1"/>
                    <a:pt x="1" y="64"/>
                    <a:pt x="1" y="128"/>
                  </a:cubicBezTo>
                  <a:cubicBezTo>
                    <a:pt x="1" y="188"/>
                    <a:pt x="45" y="251"/>
                    <a:pt x="124" y="251"/>
                  </a:cubicBezTo>
                  <a:cubicBezTo>
                    <a:pt x="187" y="251"/>
                    <a:pt x="232" y="188"/>
                    <a:pt x="232" y="128"/>
                  </a:cubicBezTo>
                  <a:cubicBezTo>
                    <a:pt x="232" y="64"/>
                    <a:pt x="187" y="1"/>
                    <a:pt x="124"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230590" y="1841588"/>
              <a:ext cx="6275" cy="5800"/>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948916" y="1820613"/>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1586402" y="1827225"/>
              <a:ext cx="14000" cy="14400"/>
            </a:xfrm>
            <a:custGeom>
              <a:avLst/>
              <a:gdLst/>
              <a:ahLst/>
              <a:cxnLst/>
              <a:rect l="l" t="t" r="r" b="b"/>
              <a:pathLst>
                <a:path w="560" h="576" extrusionOk="0">
                  <a:moveTo>
                    <a:pt x="280" y="1"/>
                  </a:moveTo>
                  <a:cubicBezTo>
                    <a:pt x="123" y="1"/>
                    <a:pt x="0" y="124"/>
                    <a:pt x="0" y="296"/>
                  </a:cubicBezTo>
                  <a:cubicBezTo>
                    <a:pt x="0" y="452"/>
                    <a:pt x="123" y="576"/>
                    <a:pt x="280" y="576"/>
                  </a:cubicBezTo>
                  <a:cubicBezTo>
                    <a:pt x="433" y="576"/>
                    <a:pt x="560" y="452"/>
                    <a:pt x="560" y="296"/>
                  </a:cubicBezTo>
                  <a:cubicBezTo>
                    <a:pt x="560" y="124"/>
                    <a:pt x="433" y="1"/>
                    <a:pt x="280"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36103" y="1865802"/>
              <a:ext cx="5800" cy="6200"/>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1421707" y="1810563"/>
              <a:ext cx="5800" cy="6200"/>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1588726" y="1744930"/>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1549900" y="1759350"/>
              <a:ext cx="5825" cy="5825"/>
            </a:xfrm>
            <a:custGeom>
              <a:avLst/>
              <a:gdLst/>
              <a:ahLst/>
              <a:cxnLst/>
              <a:rect l="l" t="t" r="r" b="b"/>
              <a:pathLst>
                <a:path w="233" h="233" extrusionOk="0">
                  <a:moveTo>
                    <a:pt x="109" y="1"/>
                  </a:moveTo>
                  <a:cubicBezTo>
                    <a:pt x="46" y="1"/>
                    <a:pt x="1" y="46"/>
                    <a:pt x="1" y="109"/>
                  </a:cubicBezTo>
                  <a:cubicBezTo>
                    <a:pt x="1" y="187"/>
                    <a:pt x="46" y="232"/>
                    <a:pt x="109" y="232"/>
                  </a:cubicBezTo>
                  <a:cubicBezTo>
                    <a:pt x="187" y="232"/>
                    <a:pt x="232" y="187"/>
                    <a:pt x="232" y="109"/>
                  </a:cubicBezTo>
                  <a:cubicBezTo>
                    <a:pt x="232" y="46"/>
                    <a:pt x="187" y="1"/>
                    <a:pt x="10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1438371" y="1882678"/>
              <a:ext cx="10449" cy="10449"/>
            </a:xfrm>
            <a:custGeom>
              <a:avLst/>
              <a:gdLst/>
              <a:ahLst/>
              <a:cxnLst/>
              <a:rect l="l" t="t" r="r" b="b"/>
              <a:pathLst>
                <a:path w="251" h="251" extrusionOk="0">
                  <a:moveTo>
                    <a:pt x="123" y="1"/>
                  </a:moveTo>
                  <a:cubicBezTo>
                    <a:pt x="64" y="1"/>
                    <a:pt x="0" y="64"/>
                    <a:pt x="0" y="128"/>
                  </a:cubicBezTo>
                  <a:cubicBezTo>
                    <a:pt x="0" y="188"/>
                    <a:pt x="64" y="251"/>
                    <a:pt x="123" y="251"/>
                  </a:cubicBezTo>
                  <a:cubicBezTo>
                    <a:pt x="187" y="251"/>
                    <a:pt x="250" y="188"/>
                    <a:pt x="250" y="128"/>
                  </a:cubicBezTo>
                  <a:cubicBezTo>
                    <a:pt x="250" y="64"/>
                    <a:pt x="187" y="1"/>
                    <a:pt x="12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1493574" y="1839439"/>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1610075"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8"/>
          <p:cNvGrpSpPr/>
          <p:nvPr/>
        </p:nvGrpSpPr>
        <p:grpSpPr>
          <a:xfrm>
            <a:off x="2527474" y="4310962"/>
            <a:ext cx="511840" cy="585068"/>
            <a:chOff x="6144600" y="3520075"/>
            <a:chExt cx="29600" cy="33825"/>
          </a:xfrm>
        </p:grpSpPr>
        <p:sp>
          <p:nvSpPr>
            <p:cNvPr id="204" name="Google Shape;204;p8"/>
            <p:cNvSpPr/>
            <p:nvPr/>
          </p:nvSpPr>
          <p:spPr>
            <a:xfrm>
              <a:off x="6155050" y="3520075"/>
              <a:ext cx="5475" cy="4350"/>
            </a:xfrm>
            <a:custGeom>
              <a:avLst/>
              <a:gdLst/>
              <a:ahLst/>
              <a:cxnLst/>
              <a:rect l="l" t="t" r="r" b="b"/>
              <a:pathLst>
                <a:path w="219" h="174" extrusionOk="0">
                  <a:moveTo>
                    <a:pt x="128" y="0"/>
                  </a:moveTo>
                  <a:cubicBezTo>
                    <a:pt x="123" y="0"/>
                    <a:pt x="118" y="1"/>
                    <a:pt x="113" y="2"/>
                  </a:cubicBezTo>
                  <a:cubicBezTo>
                    <a:pt x="79" y="2"/>
                    <a:pt x="49" y="21"/>
                    <a:pt x="49" y="36"/>
                  </a:cubicBezTo>
                  <a:cubicBezTo>
                    <a:pt x="1" y="95"/>
                    <a:pt x="49" y="174"/>
                    <a:pt x="128" y="174"/>
                  </a:cubicBezTo>
                  <a:cubicBezTo>
                    <a:pt x="143" y="174"/>
                    <a:pt x="173" y="159"/>
                    <a:pt x="187" y="129"/>
                  </a:cubicBezTo>
                  <a:cubicBezTo>
                    <a:pt x="218" y="71"/>
                    <a:pt x="180" y="0"/>
                    <a:pt x="128"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6152350" y="3549675"/>
              <a:ext cx="4700" cy="4225"/>
            </a:xfrm>
            <a:custGeom>
              <a:avLst/>
              <a:gdLst/>
              <a:ahLst/>
              <a:cxnLst/>
              <a:rect l="l" t="t" r="r" b="b"/>
              <a:pathLst>
                <a:path w="188" h="169" extrusionOk="0">
                  <a:moveTo>
                    <a:pt x="64" y="1"/>
                  </a:moveTo>
                  <a:cubicBezTo>
                    <a:pt x="1" y="31"/>
                    <a:pt x="1" y="109"/>
                    <a:pt x="49" y="158"/>
                  </a:cubicBezTo>
                  <a:cubicBezTo>
                    <a:pt x="64" y="165"/>
                    <a:pt x="79" y="169"/>
                    <a:pt x="93" y="169"/>
                  </a:cubicBezTo>
                  <a:cubicBezTo>
                    <a:pt x="106" y="169"/>
                    <a:pt x="118" y="165"/>
                    <a:pt x="128" y="158"/>
                  </a:cubicBezTo>
                  <a:cubicBezTo>
                    <a:pt x="187" y="124"/>
                    <a:pt x="187" y="49"/>
                    <a:pt x="142" y="16"/>
                  </a:cubicBezTo>
                  <a:cubicBezTo>
                    <a:pt x="109" y="1"/>
                    <a:pt x="94" y="1"/>
                    <a:pt x="64"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6144975" y="3526050"/>
              <a:ext cx="5450" cy="5350"/>
            </a:xfrm>
            <a:custGeom>
              <a:avLst/>
              <a:gdLst/>
              <a:ahLst/>
              <a:cxnLst/>
              <a:rect l="l" t="t" r="r" b="b"/>
              <a:pathLst>
                <a:path w="218" h="214" extrusionOk="0">
                  <a:moveTo>
                    <a:pt x="116" y="1"/>
                  </a:moveTo>
                  <a:cubicBezTo>
                    <a:pt x="86" y="1"/>
                    <a:pt x="55" y="14"/>
                    <a:pt x="31" y="43"/>
                  </a:cubicBezTo>
                  <a:cubicBezTo>
                    <a:pt x="16" y="62"/>
                    <a:pt x="1" y="92"/>
                    <a:pt x="1" y="121"/>
                  </a:cubicBezTo>
                  <a:cubicBezTo>
                    <a:pt x="10" y="179"/>
                    <a:pt x="55" y="214"/>
                    <a:pt x="102" y="214"/>
                  </a:cubicBezTo>
                  <a:cubicBezTo>
                    <a:pt x="132" y="214"/>
                    <a:pt x="163" y="200"/>
                    <a:pt x="187" y="170"/>
                  </a:cubicBezTo>
                  <a:cubicBezTo>
                    <a:pt x="202" y="155"/>
                    <a:pt x="217" y="121"/>
                    <a:pt x="217" y="92"/>
                  </a:cubicBezTo>
                  <a:cubicBezTo>
                    <a:pt x="208" y="34"/>
                    <a:pt x="164" y="1"/>
                    <a:pt x="11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168025" y="3545825"/>
              <a:ext cx="5625" cy="5050"/>
            </a:xfrm>
            <a:custGeom>
              <a:avLst/>
              <a:gdLst/>
              <a:ahLst/>
              <a:cxnLst/>
              <a:rect l="l" t="t" r="r" b="b"/>
              <a:pathLst>
                <a:path w="225" h="202" extrusionOk="0">
                  <a:moveTo>
                    <a:pt x="115" y="0"/>
                  </a:moveTo>
                  <a:cubicBezTo>
                    <a:pt x="97" y="0"/>
                    <a:pt x="78" y="5"/>
                    <a:pt x="60" y="17"/>
                  </a:cubicBezTo>
                  <a:cubicBezTo>
                    <a:pt x="27" y="32"/>
                    <a:pt x="12" y="62"/>
                    <a:pt x="12" y="77"/>
                  </a:cubicBezTo>
                  <a:cubicBezTo>
                    <a:pt x="0" y="148"/>
                    <a:pt x="52" y="202"/>
                    <a:pt x="112" y="202"/>
                  </a:cubicBezTo>
                  <a:cubicBezTo>
                    <a:pt x="130" y="202"/>
                    <a:pt x="150" y="196"/>
                    <a:pt x="168" y="185"/>
                  </a:cubicBezTo>
                  <a:cubicBezTo>
                    <a:pt x="183" y="170"/>
                    <a:pt x="213" y="155"/>
                    <a:pt x="213" y="125"/>
                  </a:cubicBezTo>
                  <a:cubicBezTo>
                    <a:pt x="225" y="54"/>
                    <a:pt x="173" y="0"/>
                    <a:pt x="115"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6171000" y="3528325"/>
              <a:ext cx="3200" cy="2725"/>
            </a:xfrm>
            <a:custGeom>
              <a:avLst/>
              <a:gdLst/>
              <a:ahLst/>
              <a:cxnLst/>
              <a:rect l="l" t="t" r="r" b="b"/>
              <a:pathLst>
                <a:path w="128" h="109" extrusionOk="0">
                  <a:moveTo>
                    <a:pt x="79" y="1"/>
                  </a:moveTo>
                  <a:cubicBezTo>
                    <a:pt x="35" y="1"/>
                    <a:pt x="1" y="30"/>
                    <a:pt x="16" y="79"/>
                  </a:cubicBezTo>
                  <a:cubicBezTo>
                    <a:pt x="35" y="94"/>
                    <a:pt x="49" y="109"/>
                    <a:pt x="64" y="109"/>
                  </a:cubicBezTo>
                  <a:cubicBezTo>
                    <a:pt x="109" y="109"/>
                    <a:pt x="128" y="64"/>
                    <a:pt x="128" y="30"/>
                  </a:cubicBezTo>
                  <a:cubicBezTo>
                    <a:pt x="109" y="15"/>
                    <a:pt x="94" y="1"/>
                    <a:pt x="7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6144600" y="3536050"/>
              <a:ext cx="2750" cy="2700"/>
            </a:xfrm>
            <a:custGeom>
              <a:avLst/>
              <a:gdLst/>
              <a:ahLst/>
              <a:cxnLst/>
              <a:rect l="l" t="t" r="r" b="b"/>
              <a:pathLst>
                <a:path w="110" h="108" extrusionOk="0">
                  <a:moveTo>
                    <a:pt x="55" y="1"/>
                  </a:moveTo>
                  <a:cubicBezTo>
                    <a:pt x="28" y="1"/>
                    <a:pt x="1" y="18"/>
                    <a:pt x="1" y="50"/>
                  </a:cubicBezTo>
                  <a:cubicBezTo>
                    <a:pt x="1" y="65"/>
                    <a:pt x="1" y="80"/>
                    <a:pt x="16" y="80"/>
                  </a:cubicBezTo>
                  <a:cubicBezTo>
                    <a:pt x="28" y="99"/>
                    <a:pt x="44" y="107"/>
                    <a:pt x="61" y="107"/>
                  </a:cubicBezTo>
                  <a:cubicBezTo>
                    <a:pt x="86" y="107"/>
                    <a:pt x="109" y="86"/>
                    <a:pt x="109" y="50"/>
                  </a:cubicBezTo>
                  <a:cubicBezTo>
                    <a:pt x="109" y="50"/>
                    <a:pt x="109" y="35"/>
                    <a:pt x="94" y="16"/>
                  </a:cubicBezTo>
                  <a:cubicBezTo>
                    <a:pt x="84" y="6"/>
                    <a:pt x="69" y="1"/>
                    <a:pt x="55"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147700" y="3526375"/>
              <a:ext cx="25675" cy="21375"/>
            </a:xfrm>
            <a:custGeom>
              <a:avLst/>
              <a:gdLst/>
              <a:ahLst/>
              <a:cxnLst/>
              <a:rect l="l" t="t" r="r" b="b"/>
              <a:pathLst>
                <a:path w="1027" h="855" extrusionOk="0">
                  <a:moveTo>
                    <a:pt x="530" y="0"/>
                  </a:moveTo>
                  <a:cubicBezTo>
                    <a:pt x="358" y="0"/>
                    <a:pt x="202" y="93"/>
                    <a:pt x="127" y="250"/>
                  </a:cubicBezTo>
                  <a:cubicBezTo>
                    <a:pt x="0" y="530"/>
                    <a:pt x="187" y="840"/>
                    <a:pt x="500" y="855"/>
                  </a:cubicBezTo>
                  <a:cubicBezTo>
                    <a:pt x="668" y="855"/>
                    <a:pt x="825" y="761"/>
                    <a:pt x="903" y="608"/>
                  </a:cubicBezTo>
                  <a:cubicBezTo>
                    <a:pt x="1026" y="329"/>
                    <a:pt x="840" y="15"/>
                    <a:pt x="530"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166350" y="3534100"/>
              <a:ext cx="3575" cy="3200"/>
            </a:xfrm>
            <a:custGeom>
              <a:avLst/>
              <a:gdLst/>
              <a:ahLst/>
              <a:cxnLst/>
              <a:rect l="l" t="t" r="r" b="b"/>
              <a:pathLst>
                <a:path w="143" h="128" extrusionOk="0">
                  <a:moveTo>
                    <a:pt x="79" y="1"/>
                  </a:moveTo>
                  <a:cubicBezTo>
                    <a:pt x="73" y="1"/>
                    <a:pt x="70" y="1"/>
                    <a:pt x="67" y="2"/>
                  </a:cubicBezTo>
                  <a:lnTo>
                    <a:pt x="67" y="2"/>
                  </a:lnTo>
                  <a:cubicBezTo>
                    <a:pt x="71" y="1"/>
                    <a:pt x="75" y="1"/>
                    <a:pt x="79" y="1"/>
                  </a:cubicBezTo>
                  <a:close/>
                  <a:moveTo>
                    <a:pt x="79" y="1"/>
                  </a:moveTo>
                  <a:cubicBezTo>
                    <a:pt x="109" y="1"/>
                    <a:pt x="127" y="34"/>
                    <a:pt x="109" y="64"/>
                  </a:cubicBezTo>
                  <a:lnTo>
                    <a:pt x="79" y="64"/>
                  </a:lnTo>
                  <a:cubicBezTo>
                    <a:pt x="49" y="64"/>
                    <a:pt x="34" y="34"/>
                    <a:pt x="49" y="20"/>
                  </a:cubicBezTo>
                  <a:cubicBezTo>
                    <a:pt x="58" y="8"/>
                    <a:pt x="62" y="3"/>
                    <a:pt x="67" y="2"/>
                  </a:cubicBezTo>
                  <a:lnTo>
                    <a:pt x="67" y="2"/>
                  </a:lnTo>
                  <a:cubicBezTo>
                    <a:pt x="41" y="6"/>
                    <a:pt x="15" y="24"/>
                    <a:pt x="15" y="49"/>
                  </a:cubicBezTo>
                  <a:cubicBezTo>
                    <a:pt x="0" y="79"/>
                    <a:pt x="15" y="113"/>
                    <a:pt x="64" y="128"/>
                  </a:cubicBezTo>
                  <a:lnTo>
                    <a:pt x="79" y="128"/>
                  </a:lnTo>
                  <a:cubicBezTo>
                    <a:pt x="109" y="128"/>
                    <a:pt x="127" y="113"/>
                    <a:pt x="142" y="79"/>
                  </a:cubicBezTo>
                  <a:cubicBezTo>
                    <a:pt x="142" y="49"/>
                    <a:pt x="127" y="1"/>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6167175" y="3534100"/>
              <a:ext cx="2375" cy="1625"/>
            </a:xfrm>
            <a:custGeom>
              <a:avLst/>
              <a:gdLst/>
              <a:ahLst/>
              <a:cxnLst/>
              <a:rect l="l" t="t" r="r" b="b"/>
              <a:pathLst>
                <a:path w="95" h="65" extrusionOk="0">
                  <a:moveTo>
                    <a:pt x="46" y="1"/>
                  </a:moveTo>
                  <a:cubicBezTo>
                    <a:pt x="31" y="1"/>
                    <a:pt x="31" y="1"/>
                    <a:pt x="16" y="20"/>
                  </a:cubicBezTo>
                  <a:cubicBezTo>
                    <a:pt x="1" y="34"/>
                    <a:pt x="16" y="64"/>
                    <a:pt x="46" y="64"/>
                  </a:cubicBezTo>
                  <a:lnTo>
                    <a:pt x="76" y="64"/>
                  </a:lnTo>
                  <a:cubicBezTo>
                    <a:pt x="94" y="34"/>
                    <a:pt x="76" y="1"/>
                    <a:pt x="46"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165975" y="3531400"/>
              <a:ext cx="2350" cy="2000"/>
            </a:xfrm>
            <a:custGeom>
              <a:avLst/>
              <a:gdLst/>
              <a:ahLst/>
              <a:cxnLst/>
              <a:rect l="l" t="t" r="r" b="b"/>
              <a:pathLst>
                <a:path w="94" h="80" extrusionOk="0">
                  <a:moveTo>
                    <a:pt x="30" y="1"/>
                  </a:moveTo>
                  <a:cubicBezTo>
                    <a:pt x="0" y="1"/>
                    <a:pt x="0" y="49"/>
                    <a:pt x="15" y="64"/>
                  </a:cubicBezTo>
                  <a:cubicBezTo>
                    <a:pt x="30" y="79"/>
                    <a:pt x="30" y="79"/>
                    <a:pt x="49" y="79"/>
                  </a:cubicBezTo>
                  <a:cubicBezTo>
                    <a:pt x="79" y="64"/>
                    <a:pt x="94" y="34"/>
                    <a:pt x="6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161300" y="3534100"/>
              <a:ext cx="5075" cy="4325"/>
            </a:xfrm>
            <a:custGeom>
              <a:avLst/>
              <a:gdLst/>
              <a:ahLst/>
              <a:cxnLst/>
              <a:rect l="l" t="t" r="r" b="b"/>
              <a:pathLst>
                <a:path w="203" h="173" extrusionOk="0">
                  <a:moveTo>
                    <a:pt x="109" y="1"/>
                  </a:moveTo>
                  <a:cubicBezTo>
                    <a:pt x="64" y="1"/>
                    <a:pt x="31" y="34"/>
                    <a:pt x="16" y="64"/>
                  </a:cubicBezTo>
                  <a:cubicBezTo>
                    <a:pt x="1" y="113"/>
                    <a:pt x="31" y="158"/>
                    <a:pt x="79" y="173"/>
                  </a:cubicBezTo>
                  <a:lnTo>
                    <a:pt x="94" y="173"/>
                  </a:lnTo>
                  <a:cubicBezTo>
                    <a:pt x="143" y="173"/>
                    <a:pt x="173" y="143"/>
                    <a:pt x="187" y="113"/>
                  </a:cubicBezTo>
                  <a:cubicBezTo>
                    <a:pt x="202" y="64"/>
                    <a:pt x="173" y="20"/>
                    <a:pt x="12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155350" y="3528325"/>
              <a:ext cx="6725" cy="5425"/>
            </a:xfrm>
            <a:custGeom>
              <a:avLst/>
              <a:gdLst/>
              <a:ahLst/>
              <a:cxnLst/>
              <a:rect l="l" t="t" r="r" b="b"/>
              <a:pathLst>
                <a:path w="269" h="217" extrusionOk="0">
                  <a:moveTo>
                    <a:pt x="8" y="79"/>
                  </a:moveTo>
                  <a:lnTo>
                    <a:pt x="8" y="79"/>
                  </a:lnTo>
                  <a:cubicBezTo>
                    <a:pt x="2" y="88"/>
                    <a:pt x="1" y="98"/>
                    <a:pt x="4" y="107"/>
                  </a:cubicBezTo>
                  <a:lnTo>
                    <a:pt x="4" y="107"/>
                  </a:lnTo>
                  <a:cubicBezTo>
                    <a:pt x="3" y="97"/>
                    <a:pt x="4" y="88"/>
                    <a:pt x="8" y="79"/>
                  </a:cubicBezTo>
                  <a:close/>
                  <a:moveTo>
                    <a:pt x="116" y="1"/>
                  </a:moveTo>
                  <a:cubicBezTo>
                    <a:pt x="52" y="1"/>
                    <a:pt x="8" y="30"/>
                    <a:pt x="8" y="79"/>
                  </a:cubicBezTo>
                  <a:cubicBezTo>
                    <a:pt x="8" y="45"/>
                    <a:pt x="37" y="30"/>
                    <a:pt x="67" y="30"/>
                  </a:cubicBezTo>
                  <a:lnTo>
                    <a:pt x="82" y="30"/>
                  </a:lnTo>
                  <a:cubicBezTo>
                    <a:pt x="116" y="45"/>
                    <a:pt x="146" y="79"/>
                    <a:pt x="131" y="109"/>
                  </a:cubicBezTo>
                  <a:cubicBezTo>
                    <a:pt x="131" y="139"/>
                    <a:pt x="101" y="157"/>
                    <a:pt x="67" y="157"/>
                  </a:cubicBezTo>
                  <a:lnTo>
                    <a:pt x="52" y="139"/>
                  </a:lnTo>
                  <a:cubicBezTo>
                    <a:pt x="32" y="139"/>
                    <a:pt x="10" y="125"/>
                    <a:pt x="4" y="107"/>
                  </a:cubicBezTo>
                  <a:lnTo>
                    <a:pt x="4" y="107"/>
                  </a:lnTo>
                  <a:cubicBezTo>
                    <a:pt x="8" y="147"/>
                    <a:pt x="50" y="193"/>
                    <a:pt x="101" y="217"/>
                  </a:cubicBezTo>
                  <a:lnTo>
                    <a:pt x="146" y="217"/>
                  </a:lnTo>
                  <a:cubicBezTo>
                    <a:pt x="194" y="217"/>
                    <a:pt x="254" y="187"/>
                    <a:pt x="254" y="139"/>
                  </a:cubicBezTo>
                  <a:cubicBezTo>
                    <a:pt x="269" y="79"/>
                    <a:pt x="224" y="15"/>
                    <a:pt x="161"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155050" y="3529075"/>
              <a:ext cx="3950" cy="3200"/>
            </a:xfrm>
            <a:custGeom>
              <a:avLst/>
              <a:gdLst/>
              <a:ahLst/>
              <a:cxnLst/>
              <a:rect l="l" t="t" r="r" b="b"/>
              <a:pathLst>
                <a:path w="158" h="128" extrusionOk="0">
                  <a:moveTo>
                    <a:pt x="79" y="0"/>
                  </a:moveTo>
                  <a:cubicBezTo>
                    <a:pt x="49" y="0"/>
                    <a:pt x="20" y="15"/>
                    <a:pt x="20" y="49"/>
                  </a:cubicBezTo>
                  <a:cubicBezTo>
                    <a:pt x="1" y="79"/>
                    <a:pt x="34" y="109"/>
                    <a:pt x="64" y="109"/>
                  </a:cubicBezTo>
                  <a:lnTo>
                    <a:pt x="79" y="127"/>
                  </a:lnTo>
                  <a:cubicBezTo>
                    <a:pt x="113" y="127"/>
                    <a:pt x="143" y="109"/>
                    <a:pt x="143" y="79"/>
                  </a:cubicBezTo>
                  <a:cubicBezTo>
                    <a:pt x="158" y="49"/>
                    <a:pt x="128" y="15"/>
                    <a:pt x="94"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6165225" y="3539975"/>
              <a:ext cx="3475" cy="2750"/>
            </a:xfrm>
            <a:custGeom>
              <a:avLst/>
              <a:gdLst/>
              <a:ahLst/>
              <a:cxnLst/>
              <a:rect l="l" t="t" r="r" b="b"/>
              <a:pathLst>
                <a:path w="139" h="110" extrusionOk="0">
                  <a:moveTo>
                    <a:pt x="79" y="1"/>
                  </a:moveTo>
                  <a:cubicBezTo>
                    <a:pt x="45" y="1"/>
                    <a:pt x="16" y="16"/>
                    <a:pt x="16" y="46"/>
                  </a:cubicBezTo>
                  <a:cubicBezTo>
                    <a:pt x="1" y="64"/>
                    <a:pt x="30" y="94"/>
                    <a:pt x="60" y="109"/>
                  </a:cubicBezTo>
                  <a:lnTo>
                    <a:pt x="79" y="109"/>
                  </a:lnTo>
                  <a:cubicBezTo>
                    <a:pt x="109" y="109"/>
                    <a:pt x="124" y="94"/>
                    <a:pt x="139" y="64"/>
                  </a:cubicBezTo>
                  <a:cubicBezTo>
                    <a:pt x="139" y="46"/>
                    <a:pt x="124" y="16"/>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6152350" y="3539975"/>
              <a:ext cx="2000" cy="1625"/>
            </a:xfrm>
            <a:custGeom>
              <a:avLst/>
              <a:gdLst/>
              <a:ahLst/>
              <a:cxnLst/>
              <a:rect l="l" t="t" r="r" b="b"/>
              <a:pathLst>
                <a:path w="80" h="65" extrusionOk="0">
                  <a:moveTo>
                    <a:pt x="34" y="1"/>
                  </a:moveTo>
                  <a:cubicBezTo>
                    <a:pt x="16" y="1"/>
                    <a:pt x="1" y="16"/>
                    <a:pt x="1" y="31"/>
                  </a:cubicBezTo>
                  <a:cubicBezTo>
                    <a:pt x="1" y="46"/>
                    <a:pt x="16" y="64"/>
                    <a:pt x="34" y="64"/>
                  </a:cubicBezTo>
                  <a:lnTo>
                    <a:pt x="49" y="64"/>
                  </a:lnTo>
                  <a:cubicBezTo>
                    <a:pt x="64" y="64"/>
                    <a:pt x="64" y="64"/>
                    <a:pt x="79" y="46"/>
                  </a:cubicBezTo>
                  <a:cubicBezTo>
                    <a:pt x="79" y="31"/>
                    <a:pt x="64" y="16"/>
                    <a:pt x="4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6162525" y="3541950"/>
              <a:ext cx="1875" cy="1500"/>
            </a:xfrm>
            <a:custGeom>
              <a:avLst/>
              <a:gdLst/>
              <a:ahLst/>
              <a:cxnLst/>
              <a:rect l="l" t="t" r="r" b="b"/>
              <a:pathLst>
                <a:path w="75" h="60" extrusionOk="0">
                  <a:moveTo>
                    <a:pt x="30" y="0"/>
                  </a:moveTo>
                  <a:cubicBezTo>
                    <a:pt x="15" y="0"/>
                    <a:pt x="0" y="15"/>
                    <a:pt x="0" y="15"/>
                  </a:cubicBezTo>
                  <a:cubicBezTo>
                    <a:pt x="0" y="30"/>
                    <a:pt x="0" y="60"/>
                    <a:pt x="30" y="60"/>
                  </a:cubicBezTo>
                  <a:cubicBezTo>
                    <a:pt x="45" y="60"/>
                    <a:pt x="60" y="45"/>
                    <a:pt x="60" y="45"/>
                  </a:cubicBezTo>
                  <a:cubicBezTo>
                    <a:pt x="75" y="30"/>
                    <a:pt x="60" y="0"/>
                    <a:pt x="30"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8"/>
          <p:cNvSpPr/>
          <p:nvPr/>
        </p:nvSpPr>
        <p:spPr>
          <a:xfrm rot="7052874">
            <a:off x="-1065524" y="-281615"/>
            <a:ext cx="3217496" cy="1951479"/>
          </a:xfrm>
          <a:custGeom>
            <a:avLst/>
            <a:gdLst/>
            <a:ahLst/>
            <a:cxnLst/>
            <a:rect l="l" t="t" r="r" b="b"/>
            <a:pathLst>
              <a:path w="4572" h="2773" extrusionOk="0">
                <a:moveTo>
                  <a:pt x="1260" y="1"/>
                </a:moveTo>
                <a:cubicBezTo>
                  <a:pt x="1182" y="1"/>
                  <a:pt x="1104" y="8"/>
                  <a:pt x="1027" y="23"/>
                </a:cubicBezTo>
                <a:cubicBezTo>
                  <a:pt x="669" y="83"/>
                  <a:pt x="374" y="333"/>
                  <a:pt x="344" y="676"/>
                </a:cubicBezTo>
                <a:cubicBezTo>
                  <a:pt x="329" y="829"/>
                  <a:pt x="482" y="1094"/>
                  <a:pt x="438" y="1236"/>
                </a:cubicBezTo>
                <a:cubicBezTo>
                  <a:pt x="389" y="1374"/>
                  <a:pt x="1" y="1825"/>
                  <a:pt x="16" y="2168"/>
                </a:cubicBezTo>
                <a:cubicBezTo>
                  <a:pt x="35" y="2493"/>
                  <a:pt x="109" y="2601"/>
                  <a:pt x="236" y="2773"/>
                </a:cubicBezTo>
                <a:lnTo>
                  <a:pt x="4247" y="2773"/>
                </a:lnTo>
                <a:cubicBezTo>
                  <a:pt x="4325" y="2601"/>
                  <a:pt x="4385" y="2463"/>
                  <a:pt x="4292" y="2228"/>
                </a:cubicBezTo>
                <a:cubicBezTo>
                  <a:pt x="4213" y="2057"/>
                  <a:pt x="4419" y="1904"/>
                  <a:pt x="4478" y="1732"/>
                </a:cubicBezTo>
                <a:cubicBezTo>
                  <a:pt x="4557" y="1575"/>
                  <a:pt x="4572" y="1404"/>
                  <a:pt x="4557" y="1236"/>
                </a:cubicBezTo>
                <a:cubicBezTo>
                  <a:pt x="4542" y="1016"/>
                  <a:pt x="4434" y="784"/>
                  <a:pt x="4247" y="627"/>
                </a:cubicBezTo>
                <a:cubicBezTo>
                  <a:pt x="4011" y="427"/>
                  <a:pt x="3683" y="349"/>
                  <a:pt x="3370" y="349"/>
                </a:cubicBezTo>
                <a:cubicBezTo>
                  <a:pt x="3293" y="349"/>
                  <a:pt x="3217" y="354"/>
                  <a:pt x="3143" y="363"/>
                </a:cubicBezTo>
                <a:cubicBezTo>
                  <a:pt x="2994" y="392"/>
                  <a:pt x="2857" y="429"/>
                  <a:pt x="2714" y="429"/>
                </a:cubicBezTo>
                <a:cubicBezTo>
                  <a:pt x="2692" y="429"/>
                  <a:pt x="2669" y="428"/>
                  <a:pt x="2646" y="426"/>
                </a:cubicBezTo>
                <a:cubicBezTo>
                  <a:pt x="2411" y="411"/>
                  <a:pt x="2195" y="269"/>
                  <a:pt x="1975" y="161"/>
                </a:cubicBezTo>
                <a:cubicBezTo>
                  <a:pt x="1752" y="68"/>
                  <a:pt x="1504" y="1"/>
                  <a:pt x="1260"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rot="-3751670">
            <a:off x="7612926" y="3907089"/>
            <a:ext cx="3217498" cy="1951476"/>
          </a:xfrm>
          <a:custGeom>
            <a:avLst/>
            <a:gdLst/>
            <a:ahLst/>
            <a:cxnLst/>
            <a:rect l="l" t="t" r="r" b="b"/>
            <a:pathLst>
              <a:path w="4572" h="2773" extrusionOk="0">
                <a:moveTo>
                  <a:pt x="1260" y="1"/>
                </a:moveTo>
                <a:cubicBezTo>
                  <a:pt x="1182" y="1"/>
                  <a:pt x="1104" y="8"/>
                  <a:pt x="1027" y="23"/>
                </a:cubicBezTo>
                <a:cubicBezTo>
                  <a:pt x="669" y="83"/>
                  <a:pt x="374" y="333"/>
                  <a:pt x="344" y="676"/>
                </a:cubicBezTo>
                <a:cubicBezTo>
                  <a:pt x="329" y="829"/>
                  <a:pt x="482" y="1094"/>
                  <a:pt x="438" y="1236"/>
                </a:cubicBezTo>
                <a:cubicBezTo>
                  <a:pt x="389" y="1374"/>
                  <a:pt x="1" y="1825"/>
                  <a:pt x="16" y="2168"/>
                </a:cubicBezTo>
                <a:cubicBezTo>
                  <a:pt x="35" y="2493"/>
                  <a:pt x="109" y="2601"/>
                  <a:pt x="236" y="2773"/>
                </a:cubicBezTo>
                <a:lnTo>
                  <a:pt x="4247" y="2773"/>
                </a:lnTo>
                <a:cubicBezTo>
                  <a:pt x="4325" y="2601"/>
                  <a:pt x="4385" y="2463"/>
                  <a:pt x="4292" y="2228"/>
                </a:cubicBezTo>
                <a:cubicBezTo>
                  <a:pt x="4213" y="2057"/>
                  <a:pt x="4419" y="1904"/>
                  <a:pt x="4478" y="1732"/>
                </a:cubicBezTo>
                <a:cubicBezTo>
                  <a:pt x="4557" y="1575"/>
                  <a:pt x="4572" y="1404"/>
                  <a:pt x="4557" y="1236"/>
                </a:cubicBezTo>
                <a:cubicBezTo>
                  <a:pt x="4542" y="1016"/>
                  <a:pt x="4434" y="784"/>
                  <a:pt x="4247" y="627"/>
                </a:cubicBezTo>
                <a:cubicBezTo>
                  <a:pt x="4011" y="427"/>
                  <a:pt x="3683" y="349"/>
                  <a:pt x="3370" y="349"/>
                </a:cubicBezTo>
                <a:cubicBezTo>
                  <a:pt x="3293" y="349"/>
                  <a:pt x="3217" y="354"/>
                  <a:pt x="3143" y="363"/>
                </a:cubicBezTo>
                <a:cubicBezTo>
                  <a:pt x="2994" y="392"/>
                  <a:pt x="2857" y="429"/>
                  <a:pt x="2714" y="429"/>
                </a:cubicBezTo>
                <a:cubicBezTo>
                  <a:pt x="2692" y="429"/>
                  <a:pt x="2669" y="428"/>
                  <a:pt x="2646" y="426"/>
                </a:cubicBezTo>
                <a:cubicBezTo>
                  <a:pt x="2411" y="411"/>
                  <a:pt x="2195" y="269"/>
                  <a:pt x="1975" y="161"/>
                </a:cubicBezTo>
                <a:cubicBezTo>
                  <a:pt x="1752" y="68"/>
                  <a:pt x="1504" y="1"/>
                  <a:pt x="1260"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2"/>
        <p:cNvGrpSpPr/>
        <p:nvPr/>
      </p:nvGrpSpPr>
      <p:grpSpPr>
        <a:xfrm>
          <a:off x="0" y="0"/>
          <a:ext cx="0" cy="0"/>
          <a:chOff x="0" y="0"/>
          <a:chExt cx="0" cy="0"/>
        </a:xfrm>
      </p:grpSpPr>
      <p:sp>
        <p:nvSpPr>
          <p:cNvPr id="223" name="Google Shape;223;p9"/>
          <p:cNvSpPr txBox="1">
            <a:spLocks noGrp="1"/>
          </p:cNvSpPr>
          <p:nvPr>
            <p:ph type="title"/>
          </p:nvPr>
        </p:nvSpPr>
        <p:spPr>
          <a:xfrm>
            <a:off x="4572000" y="1878250"/>
            <a:ext cx="27432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224" name="Google Shape;224;p9"/>
          <p:cNvSpPr txBox="1">
            <a:spLocks noGrp="1"/>
          </p:cNvSpPr>
          <p:nvPr>
            <p:ph type="subTitle" idx="1"/>
          </p:nvPr>
        </p:nvSpPr>
        <p:spPr>
          <a:xfrm>
            <a:off x="4572000" y="2672780"/>
            <a:ext cx="2743200" cy="12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25" name="Google Shape;225;p9"/>
          <p:cNvSpPr txBox="1">
            <a:spLocks noGrp="1"/>
          </p:cNvSpPr>
          <p:nvPr>
            <p:ph type="title" idx="2" hasCustomPrompt="1"/>
          </p:nvPr>
        </p:nvSpPr>
        <p:spPr>
          <a:xfrm>
            <a:off x="4571988" y="1350638"/>
            <a:ext cx="1203300" cy="837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r" rtl="0">
              <a:spcBef>
                <a:spcPts val="0"/>
              </a:spcBef>
              <a:spcAft>
                <a:spcPts val="0"/>
              </a:spcAft>
              <a:buSzPts val="12000"/>
              <a:buFont typeface="Mukta"/>
              <a:buNone/>
              <a:defRPr sz="12000">
                <a:latin typeface="Mukta"/>
                <a:ea typeface="Mukta"/>
                <a:cs typeface="Mukta"/>
                <a:sym typeface="Mukta"/>
              </a:defRPr>
            </a:lvl2pPr>
            <a:lvl3pPr lvl="2" algn="r" rtl="0">
              <a:spcBef>
                <a:spcPts val="0"/>
              </a:spcBef>
              <a:spcAft>
                <a:spcPts val="0"/>
              </a:spcAft>
              <a:buSzPts val="12000"/>
              <a:buFont typeface="Mukta"/>
              <a:buNone/>
              <a:defRPr sz="12000">
                <a:latin typeface="Mukta"/>
                <a:ea typeface="Mukta"/>
                <a:cs typeface="Mukta"/>
                <a:sym typeface="Mukta"/>
              </a:defRPr>
            </a:lvl3pPr>
            <a:lvl4pPr lvl="3" algn="r" rtl="0">
              <a:spcBef>
                <a:spcPts val="0"/>
              </a:spcBef>
              <a:spcAft>
                <a:spcPts val="0"/>
              </a:spcAft>
              <a:buSzPts val="12000"/>
              <a:buFont typeface="Mukta"/>
              <a:buNone/>
              <a:defRPr sz="12000">
                <a:latin typeface="Mukta"/>
                <a:ea typeface="Mukta"/>
                <a:cs typeface="Mukta"/>
                <a:sym typeface="Mukta"/>
              </a:defRPr>
            </a:lvl4pPr>
            <a:lvl5pPr lvl="4" algn="r" rtl="0">
              <a:spcBef>
                <a:spcPts val="0"/>
              </a:spcBef>
              <a:spcAft>
                <a:spcPts val="0"/>
              </a:spcAft>
              <a:buSzPts val="12000"/>
              <a:buFont typeface="Mukta"/>
              <a:buNone/>
              <a:defRPr sz="12000">
                <a:latin typeface="Mukta"/>
                <a:ea typeface="Mukta"/>
                <a:cs typeface="Mukta"/>
                <a:sym typeface="Mukta"/>
              </a:defRPr>
            </a:lvl5pPr>
            <a:lvl6pPr lvl="5" algn="r" rtl="0">
              <a:spcBef>
                <a:spcPts val="0"/>
              </a:spcBef>
              <a:spcAft>
                <a:spcPts val="0"/>
              </a:spcAft>
              <a:buSzPts val="12000"/>
              <a:buFont typeface="Mukta"/>
              <a:buNone/>
              <a:defRPr sz="12000">
                <a:latin typeface="Mukta"/>
                <a:ea typeface="Mukta"/>
                <a:cs typeface="Mukta"/>
                <a:sym typeface="Mukta"/>
              </a:defRPr>
            </a:lvl6pPr>
            <a:lvl7pPr lvl="6" algn="r" rtl="0">
              <a:spcBef>
                <a:spcPts val="0"/>
              </a:spcBef>
              <a:spcAft>
                <a:spcPts val="0"/>
              </a:spcAft>
              <a:buSzPts val="12000"/>
              <a:buFont typeface="Mukta"/>
              <a:buNone/>
              <a:defRPr sz="12000">
                <a:latin typeface="Mukta"/>
                <a:ea typeface="Mukta"/>
                <a:cs typeface="Mukta"/>
                <a:sym typeface="Mukta"/>
              </a:defRPr>
            </a:lvl7pPr>
            <a:lvl8pPr lvl="7" algn="r" rtl="0">
              <a:spcBef>
                <a:spcPts val="0"/>
              </a:spcBef>
              <a:spcAft>
                <a:spcPts val="0"/>
              </a:spcAft>
              <a:buSzPts val="12000"/>
              <a:buFont typeface="Mukta"/>
              <a:buNone/>
              <a:defRPr sz="12000">
                <a:latin typeface="Mukta"/>
                <a:ea typeface="Mukta"/>
                <a:cs typeface="Mukta"/>
                <a:sym typeface="Mukta"/>
              </a:defRPr>
            </a:lvl8pPr>
            <a:lvl9pPr lvl="8" algn="r" rtl="0">
              <a:spcBef>
                <a:spcPts val="0"/>
              </a:spcBef>
              <a:spcAft>
                <a:spcPts val="0"/>
              </a:spcAft>
              <a:buSzPts val="12000"/>
              <a:buFont typeface="Mukta"/>
              <a:buNone/>
              <a:defRPr sz="12000">
                <a:latin typeface="Mukta"/>
                <a:ea typeface="Mukta"/>
                <a:cs typeface="Mukta"/>
                <a:sym typeface="Mukta"/>
              </a:defRPr>
            </a:lvl9pPr>
          </a:lstStyle>
          <a:p>
            <a:r>
              <a:t>xx%</a:t>
            </a:r>
          </a:p>
        </p:txBody>
      </p:sp>
      <p:sp>
        <p:nvSpPr>
          <p:cNvPr id="226" name="Google Shape;226;p9"/>
          <p:cNvSpPr/>
          <p:nvPr/>
        </p:nvSpPr>
        <p:spPr>
          <a:xfrm rot="5400000" flipH="1">
            <a:off x="-3074787" y="321247"/>
            <a:ext cx="5034995" cy="3053822"/>
          </a:xfrm>
          <a:custGeom>
            <a:avLst/>
            <a:gdLst/>
            <a:ahLst/>
            <a:cxnLst/>
            <a:rect l="l" t="t" r="r" b="b"/>
            <a:pathLst>
              <a:path w="4572" h="2773" extrusionOk="0">
                <a:moveTo>
                  <a:pt x="1260" y="1"/>
                </a:moveTo>
                <a:cubicBezTo>
                  <a:pt x="1182" y="1"/>
                  <a:pt x="1104" y="8"/>
                  <a:pt x="1027" y="23"/>
                </a:cubicBezTo>
                <a:cubicBezTo>
                  <a:pt x="669" y="83"/>
                  <a:pt x="374" y="333"/>
                  <a:pt x="344" y="676"/>
                </a:cubicBezTo>
                <a:cubicBezTo>
                  <a:pt x="329" y="829"/>
                  <a:pt x="482" y="1094"/>
                  <a:pt x="438" y="1236"/>
                </a:cubicBezTo>
                <a:cubicBezTo>
                  <a:pt x="389" y="1374"/>
                  <a:pt x="1" y="1825"/>
                  <a:pt x="16" y="2168"/>
                </a:cubicBezTo>
                <a:cubicBezTo>
                  <a:pt x="35" y="2493"/>
                  <a:pt x="109" y="2601"/>
                  <a:pt x="236" y="2773"/>
                </a:cubicBezTo>
                <a:lnTo>
                  <a:pt x="4247" y="2773"/>
                </a:lnTo>
                <a:cubicBezTo>
                  <a:pt x="4325" y="2601"/>
                  <a:pt x="4385" y="2463"/>
                  <a:pt x="4292" y="2228"/>
                </a:cubicBezTo>
                <a:cubicBezTo>
                  <a:pt x="4213" y="2057"/>
                  <a:pt x="4419" y="1904"/>
                  <a:pt x="4478" y="1732"/>
                </a:cubicBezTo>
                <a:cubicBezTo>
                  <a:pt x="4557" y="1575"/>
                  <a:pt x="4572" y="1404"/>
                  <a:pt x="4557" y="1236"/>
                </a:cubicBezTo>
                <a:cubicBezTo>
                  <a:pt x="4542" y="1016"/>
                  <a:pt x="4434" y="784"/>
                  <a:pt x="4247" y="627"/>
                </a:cubicBezTo>
                <a:cubicBezTo>
                  <a:pt x="4011" y="427"/>
                  <a:pt x="3683" y="349"/>
                  <a:pt x="3370" y="349"/>
                </a:cubicBezTo>
                <a:cubicBezTo>
                  <a:pt x="3293" y="349"/>
                  <a:pt x="3217" y="354"/>
                  <a:pt x="3143" y="363"/>
                </a:cubicBezTo>
                <a:cubicBezTo>
                  <a:pt x="2994" y="392"/>
                  <a:pt x="2857" y="429"/>
                  <a:pt x="2714" y="429"/>
                </a:cubicBezTo>
                <a:cubicBezTo>
                  <a:pt x="2692" y="429"/>
                  <a:pt x="2669" y="428"/>
                  <a:pt x="2646" y="426"/>
                </a:cubicBezTo>
                <a:cubicBezTo>
                  <a:pt x="2411" y="411"/>
                  <a:pt x="2195" y="269"/>
                  <a:pt x="1975" y="161"/>
                </a:cubicBezTo>
                <a:cubicBezTo>
                  <a:pt x="1752" y="68"/>
                  <a:pt x="1504" y="1"/>
                  <a:pt x="1260" y="1"/>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rot="865811">
            <a:off x="-182304" y="3876947"/>
            <a:ext cx="10092171" cy="6090810"/>
          </a:xfrm>
          <a:custGeom>
            <a:avLst/>
            <a:gdLst/>
            <a:ahLst/>
            <a:cxnLst/>
            <a:rect l="l" t="t" r="r" b="b"/>
            <a:pathLst>
              <a:path w="8583" h="5180" extrusionOk="0">
                <a:moveTo>
                  <a:pt x="6070" y="0"/>
                </a:moveTo>
                <a:cubicBezTo>
                  <a:pt x="5442" y="0"/>
                  <a:pt x="4759" y="364"/>
                  <a:pt x="4183" y="401"/>
                </a:cubicBezTo>
                <a:cubicBezTo>
                  <a:pt x="4115" y="406"/>
                  <a:pt x="4044" y="409"/>
                  <a:pt x="3971" y="409"/>
                </a:cubicBezTo>
                <a:cubicBezTo>
                  <a:pt x="3720" y="409"/>
                  <a:pt x="3444" y="383"/>
                  <a:pt x="3172" y="383"/>
                </a:cubicBezTo>
                <a:cubicBezTo>
                  <a:pt x="2692" y="383"/>
                  <a:pt x="2225" y="464"/>
                  <a:pt x="1929" y="912"/>
                </a:cubicBezTo>
                <a:cubicBezTo>
                  <a:pt x="1321" y="1845"/>
                  <a:pt x="0" y="1643"/>
                  <a:pt x="0" y="3042"/>
                </a:cubicBezTo>
                <a:cubicBezTo>
                  <a:pt x="0" y="3975"/>
                  <a:pt x="1400" y="4643"/>
                  <a:pt x="2441" y="5031"/>
                </a:cubicBezTo>
                <a:cubicBezTo>
                  <a:pt x="2727" y="5138"/>
                  <a:pt x="2969" y="5179"/>
                  <a:pt x="3183" y="5179"/>
                </a:cubicBezTo>
                <a:cubicBezTo>
                  <a:pt x="3871" y="5179"/>
                  <a:pt x="4272" y="4756"/>
                  <a:pt x="4942" y="4756"/>
                </a:cubicBezTo>
                <a:cubicBezTo>
                  <a:pt x="5092" y="4756"/>
                  <a:pt x="5256" y="4777"/>
                  <a:pt x="5441" y="4830"/>
                </a:cubicBezTo>
                <a:cubicBezTo>
                  <a:pt x="5720" y="4914"/>
                  <a:pt x="6060" y="4970"/>
                  <a:pt x="6397" y="4970"/>
                </a:cubicBezTo>
                <a:cubicBezTo>
                  <a:pt x="7002" y="4970"/>
                  <a:pt x="7595" y="4790"/>
                  <a:pt x="7806" y="4270"/>
                </a:cubicBezTo>
                <a:cubicBezTo>
                  <a:pt x="8582" y="2311"/>
                  <a:pt x="7276" y="460"/>
                  <a:pt x="6653" y="136"/>
                </a:cubicBezTo>
                <a:cubicBezTo>
                  <a:pt x="6468" y="38"/>
                  <a:pt x="6272" y="0"/>
                  <a:pt x="607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9"/>
          <p:cNvGrpSpPr/>
          <p:nvPr/>
        </p:nvGrpSpPr>
        <p:grpSpPr>
          <a:xfrm>
            <a:off x="389174" y="4310974"/>
            <a:ext cx="511840" cy="585068"/>
            <a:chOff x="6144600" y="3520075"/>
            <a:chExt cx="29600" cy="33825"/>
          </a:xfrm>
        </p:grpSpPr>
        <p:sp>
          <p:nvSpPr>
            <p:cNvPr id="229" name="Google Shape;229;p9"/>
            <p:cNvSpPr/>
            <p:nvPr/>
          </p:nvSpPr>
          <p:spPr>
            <a:xfrm>
              <a:off x="6155050" y="3520075"/>
              <a:ext cx="5475" cy="4350"/>
            </a:xfrm>
            <a:custGeom>
              <a:avLst/>
              <a:gdLst/>
              <a:ahLst/>
              <a:cxnLst/>
              <a:rect l="l" t="t" r="r" b="b"/>
              <a:pathLst>
                <a:path w="219" h="174" extrusionOk="0">
                  <a:moveTo>
                    <a:pt x="128" y="0"/>
                  </a:moveTo>
                  <a:cubicBezTo>
                    <a:pt x="123" y="0"/>
                    <a:pt x="118" y="1"/>
                    <a:pt x="113" y="2"/>
                  </a:cubicBezTo>
                  <a:cubicBezTo>
                    <a:pt x="79" y="2"/>
                    <a:pt x="49" y="21"/>
                    <a:pt x="49" y="36"/>
                  </a:cubicBezTo>
                  <a:cubicBezTo>
                    <a:pt x="1" y="95"/>
                    <a:pt x="49" y="174"/>
                    <a:pt x="128" y="174"/>
                  </a:cubicBezTo>
                  <a:cubicBezTo>
                    <a:pt x="143" y="174"/>
                    <a:pt x="173" y="159"/>
                    <a:pt x="187" y="129"/>
                  </a:cubicBezTo>
                  <a:cubicBezTo>
                    <a:pt x="218" y="71"/>
                    <a:pt x="180" y="0"/>
                    <a:pt x="128"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6152350" y="3549675"/>
              <a:ext cx="4700" cy="4225"/>
            </a:xfrm>
            <a:custGeom>
              <a:avLst/>
              <a:gdLst/>
              <a:ahLst/>
              <a:cxnLst/>
              <a:rect l="l" t="t" r="r" b="b"/>
              <a:pathLst>
                <a:path w="188" h="169" extrusionOk="0">
                  <a:moveTo>
                    <a:pt x="64" y="1"/>
                  </a:moveTo>
                  <a:cubicBezTo>
                    <a:pt x="1" y="31"/>
                    <a:pt x="1" y="109"/>
                    <a:pt x="49" y="158"/>
                  </a:cubicBezTo>
                  <a:cubicBezTo>
                    <a:pt x="64" y="165"/>
                    <a:pt x="79" y="169"/>
                    <a:pt x="93" y="169"/>
                  </a:cubicBezTo>
                  <a:cubicBezTo>
                    <a:pt x="106" y="169"/>
                    <a:pt x="118" y="165"/>
                    <a:pt x="128" y="158"/>
                  </a:cubicBezTo>
                  <a:cubicBezTo>
                    <a:pt x="187" y="124"/>
                    <a:pt x="187" y="49"/>
                    <a:pt x="142" y="16"/>
                  </a:cubicBezTo>
                  <a:cubicBezTo>
                    <a:pt x="109" y="1"/>
                    <a:pt x="94" y="1"/>
                    <a:pt x="64"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6144975" y="3526050"/>
              <a:ext cx="5450" cy="5350"/>
            </a:xfrm>
            <a:custGeom>
              <a:avLst/>
              <a:gdLst/>
              <a:ahLst/>
              <a:cxnLst/>
              <a:rect l="l" t="t" r="r" b="b"/>
              <a:pathLst>
                <a:path w="218" h="214" extrusionOk="0">
                  <a:moveTo>
                    <a:pt x="116" y="1"/>
                  </a:moveTo>
                  <a:cubicBezTo>
                    <a:pt x="86" y="1"/>
                    <a:pt x="55" y="14"/>
                    <a:pt x="31" y="43"/>
                  </a:cubicBezTo>
                  <a:cubicBezTo>
                    <a:pt x="16" y="62"/>
                    <a:pt x="1" y="92"/>
                    <a:pt x="1" y="121"/>
                  </a:cubicBezTo>
                  <a:cubicBezTo>
                    <a:pt x="10" y="179"/>
                    <a:pt x="55" y="214"/>
                    <a:pt x="102" y="214"/>
                  </a:cubicBezTo>
                  <a:cubicBezTo>
                    <a:pt x="132" y="214"/>
                    <a:pt x="163" y="200"/>
                    <a:pt x="187" y="170"/>
                  </a:cubicBezTo>
                  <a:cubicBezTo>
                    <a:pt x="202" y="155"/>
                    <a:pt x="217" y="121"/>
                    <a:pt x="217" y="92"/>
                  </a:cubicBezTo>
                  <a:cubicBezTo>
                    <a:pt x="208" y="34"/>
                    <a:pt x="164" y="1"/>
                    <a:pt x="11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6168025" y="3545825"/>
              <a:ext cx="5625" cy="5050"/>
            </a:xfrm>
            <a:custGeom>
              <a:avLst/>
              <a:gdLst/>
              <a:ahLst/>
              <a:cxnLst/>
              <a:rect l="l" t="t" r="r" b="b"/>
              <a:pathLst>
                <a:path w="225" h="202" extrusionOk="0">
                  <a:moveTo>
                    <a:pt x="115" y="0"/>
                  </a:moveTo>
                  <a:cubicBezTo>
                    <a:pt x="97" y="0"/>
                    <a:pt x="78" y="5"/>
                    <a:pt x="60" y="17"/>
                  </a:cubicBezTo>
                  <a:cubicBezTo>
                    <a:pt x="27" y="32"/>
                    <a:pt x="12" y="62"/>
                    <a:pt x="12" y="77"/>
                  </a:cubicBezTo>
                  <a:cubicBezTo>
                    <a:pt x="0" y="148"/>
                    <a:pt x="52" y="202"/>
                    <a:pt x="112" y="202"/>
                  </a:cubicBezTo>
                  <a:cubicBezTo>
                    <a:pt x="130" y="202"/>
                    <a:pt x="150" y="196"/>
                    <a:pt x="168" y="185"/>
                  </a:cubicBezTo>
                  <a:cubicBezTo>
                    <a:pt x="183" y="170"/>
                    <a:pt x="213" y="155"/>
                    <a:pt x="213" y="125"/>
                  </a:cubicBezTo>
                  <a:cubicBezTo>
                    <a:pt x="225" y="54"/>
                    <a:pt x="173" y="0"/>
                    <a:pt x="115"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6171000" y="3528325"/>
              <a:ext cx="3200" cy="2725"/>
            </a:xfrm>
            <a:custGeom>
              <a:avLst/>
              <a:gdLst/>
              <a:ahLst/>
              <a:cxnLst/>
              <a:rect l="l" t="t" r="r" b="b"/>
              <a:pathLst>
                <a:path w="128" h="109" extrusionOk="0">
                  <a:moveTo>
                    <a:pt x="79" y="1"/>
                  </a:moveTo>
                  <a:cubicBezTo>
                    <a:pt x="35" y="1"/>
                    <a:pt x="1" y="30"/>
                    <a:pt x="16" y="79"/>
                  </a:cubicBezTo>
                  <a:cubicBezTo>
                    <a:pt x="35" y="94"/>
                    <a:pt x="49" y="109"/>
                    <a:pt x="64" y="109"/>
                  </a:cubicBezTo>
                  <a:cubicBezTo>
                    <a:pt x="109" y="109"/>
                    <a:pt x="128" y="64"/>
                    <a:pt x="128" y="30"/>
                  </a:cubicBezTo>
                  <a:cubicBezTo>
                    <a:pt x="109" y="15"/>
                    <a:pt x="94" y="1"/>
                    <a:pt x="7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6144600" y="3536050"/>
              <a:ext cx="2750" cy="2700"/>
            </a:xfrm>
            <a:custGeom>
              <a:avLst/>
              <a:gdLst/>
              <a:ahLst/>
              <a:cxnLst/>
              <a:rect l="l" t="t" r="r" b="b"/>
              <a:pathLst>
                <a:path w="110" h="108" extrusionOk="0">
                  <a:moveTo>
                    <a:pt x="55" y="1"/>
                  </a:moveTo>
                  <a:cubicBezTo>
                    <a:pt x="28" y="1"/>
                    <a:pt x="1" y="18"/>
                    <a:pt x="1" y="50"/>
                  </a:cubicBezTo>
                  <a:cubicBezTo>
                    <a:pt x="1" y="65"/>
                    <a:pt x="1" y="80"/>
                    <a:pt x="16" y="80"/>
                  </a:cubicBezTo>
                  <a:cubicBezTo>
                    <a:pt x="28" y="99"/>
                    <a:pt x="44" y="107"/>
                    <a:pt x="61" y="107"/>
                  </a:cubicBezTo>
                  <a:cubicBezTo>
                    <a:pt x="86" y="107"/>
                    <a:pt x="109" y="86"/>
                    <a:pt x="109" y="50"/>
                  </a:cubicBezTo>
                  <a:cubicBezTo>
                    <a:pt x="109" y="50"/>
                    <a:pt x="109" y="35"/>
                    <a:pt x="94" y="16"/>
                  </a:cubicBezTo>
                  <a:cubicBezTo>
                    <a:pt x="84" y="6"/>
                    <a:pt x="69" y="1"/>
                    <a:pt x="55"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6147700" y="3526375"/>
              <a:ext cx="25675" cy="21375"/>
            </a:xfrm>
            <a:custGeom>
              <a:avLst/>
              <a:gdLst/>
              <a:ahLst/>
              <a:cxnLst/>
              <a:rect l="l" t="t" r="r" b="b"/>
              <a:pathLst>
                <a:path w="1027" h="855" extrusionOk="0">
                  <a:moveTo>
                    <a:pt x="530" y="0"/>
                  </a:moveTo>
                  <a:cubicBezTo>
                    <a:pt x="358" y="0"/>
                    <a:pt x="202" y="93"/>
                    <a:pt x="127" y="250"/>
                  </a:cubicBezTo>
                  <a:cubicBezTo>
                    <a:pt x="0" y="530"/>
                    <a:pt x="187" y="840"/>
                    <a:pt x="500" y="855"/>
                  </a:cubicBezTo>
                  <a:cubicBezTo>
                    <a:pt x="668" y="855"/>
                    <a:pt x="825" y="761"/>
                    <a:pt x="903" y="608"/>
                  </a:cubicBezTo>
                  <a:cubicBezTo>
                    <a:pt x="1026" y="329"/>
                    <a:pt x="840" y="15"/>
                    <a:pt x="530"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6166350" y="3534100"/>
              <a:ext cx="3575" cy="3200"/>
            </a:xfrm>
            <a:custGeom>
              <a:avLst/>
              <a:gdLst/>
              <a:ahLst/>
              <a:cxnLst/>
              <a:rect l="l" t="t" r="r" b="b"/>
              <a:pathLst>
                <a:path w="143" h="128" extrusionOk="0">
                  <a:moveTo>
                    <a:pt x="79" y="1"/>
                  </a:moveTo>
                  <a:cubicBezTo>
                    <a:pt x="73" y="1"/>
                    <a:pt x="70" y="1"/>
                    <a:pt x="67" y="2"/>
                  </a:cubicBezTo>
                  <a:lnTo>
                    <a:pt x="67" y="2"/>
                  </a:lnTo>
                  <a:cubicBezTo>
                    <a:pt x="71" y="1"/>
                    <a:pt x="75" y="1"/>
                    <a:pt x="79" y="1"/>
                  </a:cubicBezTo>
                  <a:close/>
                  <a:moveTo>
                    <a:pt x="79" y="1"/>
                  </a:moveTo>
                  <a:cubicBezTo>
                    <a:pt x="109" y="1"/>
                    <a:pt x="127" y="34"/>
                    <a:pt x="109" y="64"/>
                  </a:cubicBezTo>
                  <a:lnTo>
                    <a:pt x="79" y="64"/>
                  </a:lnTo>
                  <a:cubicBezTo>
                    <a:pt x="49" y="64"/>
                    <a:pt x="34" y="34"/>
                    <a:pt x="49" y="20"/>
                  </a:cubicBezTo>
                  <a:cubicBezTo>
                    <a:pt x="58" y="8"/>
                    <a:pt x="62" y="3"/>
                    <a:pt x="67" y="2"/>
                  </a:cubicBezTo>
                  <a:lnTo>
                    <a:pt x="67" y="2"/>
                  </a:lnTo>
                  <a:cubicBezTo>
                    <a:pt x="41" y="6"/>
                    <a:pt x="15" y="24"/>
                    <a:pt x="15" y="49"/>
                  </a:cubicBezTo>
                  <a:cubicBezTo>
                    <a:pt x="0" y="79"/>
                    <a:pt x="15" y="113"/>
                    <a:pt x="64" y="128"/>
                  </a:cubicBezTo>
                  <a:lnTo>
                    <a:pt x="79" y="128"/>
                  </a:lnTo>
                  <a:cubicBezTo>
                    <a:pt x="109" y="128"/>
                    <a:pt x="127" y="113"/>
                    <a:pt x="142" y="79"/>
                  </a:cubicBezTo>
                  <a:cubicBezTo>
                    <a:pt x="142" y="49"/>
                    <a:pt x="127" y="1"/>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6167175" y="3534100"/>
              <a:ext cx="2375" cy="1625"/>
            </a:xfrm>
            <a:custGeom>
              <a:avLst/>
              <a:gdLst/>
              <a:ahLst/>
              <a:cxnLst/>
              <a:rect l="l" t="t" r="r" b="b"/>
              <a:pathLst>
                <a:path w="95" h="65" extrusionOk="0">
                  <a:moveTo>
                    <a:pt x="46" y="1"/>
                  </a:moveTo>
                  <a:cubicBezTo>
                    <a:pt x="31" y="1"/>
                    <a:pt x="31" y="1"/>
                    <a:pt x="16" y="20"/>
                  </a:cubicBezTo>
                  <a:cubicBezTo>
                    <a:pt x="1" y="34"/>
                    <a:pt x="16" y="64"/>
                    <a:pt x="46" y="64"/>
                  </a:cubicBezTo>
                  <a:lnTo>
                    <a:pt x="76" y="64"/>
                  </a:lnTo>
                  <a:cubicBezTo>
                    <a:pt x="94" y="34"/>
                    <a:pt x="76" y="1"/>
                    <a:pt x="46"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6165975" y="3531400"/>
              <a:ext cx="2350" cy="2000"/>
            </a:xfrm>
            <a:custGeom>
              <a:avLst/>
              <a:gdLst/>
              <a:ahLst/>
              <a:cxnLst/>
              <a:rect l="l" t="t" r="r" b="b"/>
              <a:pathLst>
                <a:path w="94" h="80" extrusionOk="0">
                  <a:moveTo>
                    <a:pt x="30" y="1"/>
                  </a:moveTo>
                  <a:cubicBezTo>
                    <a:pt x="0" y="1"/>
                    <a:pt x="0" y="49"/>
                    <a:pt x="15" y="64"/>
                  </a:cubicBezTo>
                  <a:cubicBezTo>
                    <a:pt x="30" y="79"/>
                    <a:pt x="30" y="79"/>
                    <a:pt x="49" y="79"/>
                  </a:cubicBezTo>
                  <a:cubicBezTo>
                    <a:pt x="79" y="64"/>
                    <a:pt x="94" y="34"/>
                    <a:pt x="6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6161300" y="3534100"/>
              <a:ext cx="5075" cy="4325"/>
            </a:xfrm>
            <a:custGeom>
              <a:avLst/>
              <a:gdLst/>
              <a:ahLst/>
              <a:cxnLst/>
              <a:rect l="l" t="t" r="r" b="b"/>
              <a:pathLst>
                <a:path w="203" h="173" extrusionOk="0">
                  <a:moveTo>
                    <a:pt x="109" y="1"/>
                  </a:moveTo>
                  <a:cubicBezTo>
                    <a:pt x="64" y="1"/>
                    <a:pt x="31" y="34"/>
                    <a:pt x="16" y="64"/>
                  </a:cubicBezTo>
                  <a:cubicBezTo>
                    <a:pt x="1" y="113"/>
                    <a:pt x="31" y="158"/>
                    <a:pt x="79" y="173"/>
                  </a:cubicBezTo>
                  <a:lnTo>
                    <a:pt x="94" y="173"/>
                  </a:lnTo>
                  <a:cubicBezTo>
                    <a:pt x="143" y="173"/>
                    <a:pt x="173" y="143"/>
                    <a:pt x="187" y="113"/>
                  </a:cubicBezTo>
                  <a:cubicBezTo>
                    <a:pt x="202" y="64"/>
                    <a:pt x="173" y="20"/>
                    <a:pt x="12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6155350" y="3528325"/>
              <a:ext cx="6725" cy="5425"/>
            </a:xfrm>
            <a:custGeom>
              <a:avLst/>
              <a:gdLst/>
              <a:ahLst/>
              <a:cxnLst/>
              <a:rect l="l" t="t" r="r" b="b"/>
              <a:pathLst>
                <a:path w="269" h="217" extrusionOk="0">
                  <a:moveTo>
                    <a:pt x="8" y="79"/>
                  </a:moveTo>
                  <a:lnTo>
                    <a:pt x="8" y="79"/>
                  </a:lnTo>
                  <a:cubicBezTo>
                    <a:pt x="2" y="88"/>
                    <a:pt x="1" y="98"/>
                    <a:pt x="4" y="107"/>
                  </a:cubicBezTo>
                  <a:lnTo>
                    <a:pt x="4" y="107"/>
                  </a:lnTo>
                  <a:cubicBezTo>
                    <a:pt x="3" y="97"/>
                    <a:pt x="4" y="88"/>
                    <a:pt x="8" y="79"/>
                  </a:cubicBezTo>
                  <a:close/>
                  <a:moveTo>
                    <a:pt x="116" y="1"/>
                  </a:moveTo>
                  <a:cubicBezTo>
                    <a:pt x="52" y="1"/>
                    <a:pt x="8" y="30"/>
                    <a:pt x="8" y="79"/>
                  </a:cubicBezTo>
                  <a:cubicBezTo>
                    <a:pt x="8" y="45"/>
                    <a:pt x="37" y="30"/>
                    <a:pt x="67" y="30"/>
                  </a:cubicBezTo>
                  <a:lnTo>
                    <a:pt x="82" y="30"/>
                  </a:lnTo>
                  <a:cubicBezTo>
                    <a:pt x="116" y="45"/>
                    <a:pt x="146" y="79"/>
                    <a:pt x="131" y="109"/>
                  </a:cubicBezTo>
                  <a:cubicBezTo>
                    <a:pt x="131" y="139"/>
                    <a:pt x="101" y="157"/>
                    <a:pt x="67" y="157"/>
                  </a:cubicBezTo>
                  <a:lnTo>
                    <a:pt x="52" y="139"/>
                  </a:lnTo>
                  <a:cubicBezTo>
                    <a:pt x="32" y="139"/>
                    <a:pt x="10" y="125"/>
                    <a:pt x="4" y="107"/>
                  </a:cubicBezTo>
                  <a:lnTo>
                    <a:pt x="4" y="107"/>
                  </a:lnTo>
                  <a:cubicBezTo>
                    <a:pt x="8" y="147"/>
                    <a:pt x="50" y="193"/>
                    <a:pt x="101" y="217"/>
                  </a:cubicBezTo>
                  <a:lnTo>
                    <a:pt x="146" y="217"/>
                  </a:lnTo>
                  <a:cubicBezTo>
                    <a:pt x="194" y="217"/>
                    <a:pt x="254" y="187"/>
                    <a:pt x="254" y="139"/>
                  </a:cubicBezTo>
                  <a:cubicBezTo>
                    <a:pt x="269" y="79"/>
                    <a:pt x="224" y="15"/>
                    <a:pt x="161"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6155050" y="3529075"/>
              <a:ext cx="3950" cy="3200"/>
            </a:xfrm>
            <a:custGeom>
              <a:avLst/>
              <a:gdLst/>
              <a:ahLst/>
              <a:cxnLst/>
              <a:rect l="l" t="t" r="r" b="b"/>
              <a:pathLst>
                <a:path w="158" h="128" extrusionOk="0">
                  <a:moveTo>
                    <a:pt x="79" y="0"/>
                  </a:moveTo>
                  <a:cubicBezTo>
                    <a:pt x="49" y="0"/>
                    <a:pt x="20" y="15"/>
                    <a:pt x="20" y="49"/>
                  </a:cubicBezTo>
                  <a:cubicBezTo>
                    <a:pt x="1" y="79"/>
                    <a:pt x="34" y="109"/>
                    <a:pt x="64" y="109"/>
                  </a:cubicBezTo>
                  <a:lnTo>
                    <a:pt x="79" y="127"/>
                  </a:lnTo>
                  <a:cubicBezTo>
                    <a:pt x="113" y="127"/>
                    <a:pt x="143" y="109"/>
                    <a:pt x="143" y="79"/>
                  </a:cubicBezTo>
                  <a:cubicBezTo>
                    <a:pt x="158" y="49"/>
                    <a:pt x="128" y="15"/>
                    <a:pt x="94"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6165225" y="3539975"/>
              <a:ext cx="3475" cy="2750"/>
            </a:xfrm>
            <a:custGeom>
              <a:avLst/>
              <a:gdLst/>
              <a:ahLst/>
              <a:cxnLst/>
              <a:rect l="l" t="t" r="r" b="b"/>
              <a:pathLst>
                <a:path w="139" h="110" extrusionOk="0">
                  <a:moveTo>
                    <a:pt x="79" y="1"/>
                  </a:moveTo>
                  <a:cubicBezTo>
                    <a:pt x="45" y="1"/>
                    <a:pt x="16" y="16"/>
                    <a:pt x="16" y="46"/>
                  </a:cubicBezTo>
                  <a:cubicBezTo>
                    <a:pt x="1" y="64"/>
                    <a:pt x="30" y="94"/>
                    <a:pt x="60" y="109"/>
                  </a:cubicBezTo>
                  <a:lnTo>
                    <a:pt x="79" y="109"/>
                  </a:lnTo>
                  <a:cubicBezTo>
                    <a:pt x="109" y="109"/>
                    <a:pt x="124" y="94"/>
                    <a:pt x="139" y="64"/>
                  </a:cubicBezTo>
                  <a:cubicBezTo>
                    <a:pt x="139" y="46"/>
                    <a:pt x="124" y="16"/>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6152350" y="3539975"/>
              <a:ext cx="2000" cy="1625"/>
            </a:xfrm>
            <a:custGeom>
              <a:avLst/>
              <a:gdLst/>
              <a:ahLst/>
              <a:cxnLst/>
              <a:rect l="l" t="t" r="r" b="b"/>
              <a:pathLst>
                <a:path w="80" h="65" extrusionOk="0">
                  <a:moveTo>
                    <a:pt x="34" y="1"/>
                  </a:moveTo>
                  <a:cubicBezTo>
                    <a:pt x="16" y="1"/>
                    <a:pt x="1" y="16"/>
                    <a:pt x="1" y="31"/>
                  </a:cubicBezTo>
                  <a:cubicBezTo>
                    <a:pt x="1" y="46"/>
                    <a:pt x="16" y="64"/>
                    <a:pt x="34" y="64"/>
                  </a:cubicBezTo>
                  <a:lnTo>
                    <a:pt x="49" y="64"/>
                  </a:lnTo>
                  <a:cubicBezTo>
                    <a:pt x="64" y="64"/>
                    <a:pt x="64" y="64"/>
                    <a:pt x="79" y="46"/>
                  </a:cubicBezTo>
                  <a:cubicBezTo>
                    <a:pt x="79" y="31"/>
                    <a:pt x="64" y="16"/>
                    <a:pt x="4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6162525" y="3541950"/>
              <a:ext cx="1875" cy="1500"/>
            </a:xfrm>
            <a:custGeom>
              <a:avLst/>
              <a:gdLst/>
              <a:ahLst/>
              <a:cxnLst/>
              <a:rect l="l" t="t" r="r" b="b"/>
              <a:pathLst>
                <a:path w="75" h="60" extrusionOk="0">
                  <a:moveTo>
                    <a:pt x="30" y="0"/>
                  </a:moveTo>
                  <a:cubicBezTo>
                    <a:pt x="15" y="0"/>
                    <a:pt x="0" y="15"/>
                    <a:pt x="0" y="15"/>
                  </a:cubicBezTo>
                  <a:cubicBezTo>
                    <a:pt x="0" y="30"/>
                    <a:pt x="0" y="60"/>
                    <a:pt x="30" y="60"/>
                  </a:cubicBezTo>
                  <a:cubicBezTo>
                    <a:pt x="45" y="60"/>
                    <a:pt x="60" y="45"/>
                    <a:pt x="60" y="45"/>
                  </a:cubicBezTo>
                  <a:cubicBezTo>
                    <a:pt x="75" y="30"/>
                    <a:pt x="60" y="0"/>
                    <a:pt x="30"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9"/>
          <p:cNvGrpSpPr/>
          <p:nvPr/>
        </p:nvGrpSpPr>
        <p:grpSpPr>
          <a:xfrm>
            <a:off x="260906" y="2494963"/>
            <a:ext cx="8622178" cy="2454935"/>
            <a:chOff x="916725" y="1693928"/>
            <a:chExt cx="699625" cy="199200"/>
          </a:xfrm>
        </p:grpSpPr>
        <p:sp>
          <p:nvSpPr>
            <p:cNvPr id="246" name="Google Shape;246;p9"/>
            <p:cNvSpPr/>
            <p:nvPr/>
          </p:nvSpPr>
          <p:spPr>
            <a:xfrm>
              <a:off x="935563" y="1693928"/>
              <a:ext cx="14375" cy="14025"/>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flipH="1">
              <a:off x="1054466" y="1870509"/>
              <a:ext cx="5799" cy="6274"/>
            </a:xfrm>
            <a:custGeom>
              <a:avLst/>
              <a:gdLst/>
              <a:ahLst/>
              <a:cxnLst/>
              <a:rect l="l" t="t" r="r" b="b"/>
              <a:pathLst>
                <a:path w="232" h="251" extrusionOk="0">
                  <a:moveTo>
                    <a:pt x="124" y="1"/>
                  </a:moveTo>
                  <a:cubicBezTo>
                    <a:pt x="45" y="1"/>
                    <a:pt x="1" y="64"/>
                    <a:pt x="1" y="128"/>
                  </a:cubicBezTo>
                  <a:cubicBezTo>
                    <a:pt x="1" y="188"/>
                    <a:pt x="45" y="251"/>
                    <a:pt x="124" y="251"/>
                  </a:cubicBezTo>
                  <a:cubicBezTo>
                    <a:pt x="187" y="251"/>
                    <a:pt x="232" y="188"/>
                    <a:pt x="232" y="128"/>
                  </a:cubicBezTo>
                  <a:cubicBezTo>
                    <a:pt x="232" y="64"/>
                    <a:pt x="187" y="1"/>
                    <a:pt x="124"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948916" y="1820613"/>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586402" y="1827225"/>
              <a:ext cx="14000" cy="14400"/>
            </a:xfrm>
            <a:custGeom>
              <a:avLst/>
              <a:gdLst/>
              <a:ahLst/>
              <a:cxnLst/>
              <a:rect l="l" t="t" r="r" b="b"/>
              <a:pathLst>
                <a:path w="560" h="576" extrusionOk="0">
                  <a:moveTo>
                    <a:pt x="280" y="1"/>
                  </a:moveTo>
                  <a:cubicBezTo>
                    <a:pt x="123" y="1"/>
                    <a:pt x="0" y="124"/>
                    <a:pt x="0" y="296"/>
                  </a:cubicBezTo>
                  <a:cubicBezTo>
                    <a:pt x="0" y="452"/>
                    <a:pt x="123" y="576"/>
                    <a:pt x="280" y="576"/>
                  </a:cubicBezTo>
                  <a:cubicBezTo>
                    <a:pt x="433" y="576"/>
                    <a:pt x="560" y="452"/>
                    <a:pt x="560" y="296"/>
                  </a:cubicBezTo>
                  <a:cubicBezTo>
                    <a:pt x="560" y="124"/>
                    <a:pt x="433" y="1"/>
                    <a:pt x="280"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1588726" y="1744930"/>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1438371" y="1882678"/>
              <a:ext cx="10449" cy="10449"/>
            </a:xfrm>
            <a:custGeom>
              <a:avLst/>
              <a:gdLst/>
              <a:ahLst/>
              <a:cxnLst/>
              <a:rect l="l" t="t" r="r" b="b"/>
              <a:pathLst>
                <a:path w="251" h="251" extrusionOk="0">
                  <a:moveTo>
                    <a:pt x="123" y="1"/>
                  </a:moveTo>
                  <a:cubicBezTo>
                    <a:pt x="64" y="1"/>
                    <a:pt x="0" y="64"/>
                    <a:pt x="0" y="128"/>
                  </a:cubicBezTo>
                  <a:cubicBezTo>
                    <a:pt x="0" y="188"/>
                    <a:pt x="64" y="251"/>
                    <a:pt x="123" y="251"/>
                  </a:cubicBezTo>
                  <a:cubicBezTo>
                    <a:pt x="187" y="251"/>
                    <a:pt x="250" y="188"/>
                    <a:pt x="250" y="128"/>
                  </a:cubicBezTo>
                  <a:cubicBezTo>
                    <a:pt x="250" y="64"/>
                    <a:pt x="187" y="1"/>
                    <a:pt x="12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610075"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our columns">
  <p:cSld name="CUSTOM_8">
    <p:spTree>
      <p:nvGrpSpPr>
        <p:cNvPr id="1" name="Shape 403"/>
        <p:cNvGrpSpPr/>
        <p:nvPr/>
      </p:nvGrpSpPr>
      <p:grpSpPr>
        <a:xfrm>
          <a:off x="0" y="0"/>
          <a:ext cx="0" cy="0"/>
          <a:chOff x="0" y="0"/>
          <a:chExt cx="0" cy="0"/>
        </a:xfrm>
      </p:grpSpPr>
      <p:sp>
        <p:nvSpPr>
          <p:cNvPr id="404" name="Google Shape;404;p15"/>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sp>
        <p:nvSpPr>
          <p:cNvPr id="405" name="Google Shape;405;p15"/>
          <p:cNvSpPr txBox="1">
            <a:spLocks noGrp="1"/>
          </p:cNvSpPr>
          <p:nvPr>
            <p:ph type="subTitle" idx="1"/>
          </p:nvPr>
        </p:nvSpPr>
        <p:spPr>
          <a:xfrm>
            <a:off x="1955516" y="2399725"/>
            <a:ext cx="23592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06" name="Google Shape;406;p15"/>
          <p:cNvSpPr txBox="1">
            <a:spLocks noGrp="1"/>
          </p:cNvSpPr>
          <p:nvPr>
            <p:ph type="title" idx="2"/>
          </p:nvPr>
        </p:nvSpPr>
        <p:spPr>
          <a:xfrm>
            <a:off x="2086616" y="2172875"/>
            <a:ext cx="2097000" cy="24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2800"/>
              <a:buFont typeface="Mukta"/>
              <a:buNone/>
              <a:defRPr>
                <a:latin typeface="Mukta"/>
                <a:ea typeface="Mukta"/>
                <a:cs typeface="Mukta"/>
                <a:sym typeface="Mukta"/>
              </a:defRPr>
            </a:lvl2pPr>
            <a:lvl3pPr lvl="2" rtl="0">
              <a:spcBef>
                <a:spcPts val="0"/>
              </a:spcBef>
              <a:spcAft>
                <a:spcPts val="0"/>
              </a:spcAft>
              <a:buSzPts val="2800"/>
              <a:buFont typeface="Mukta"/>
              <a:buNone/>
              <a:defRPr>
                <a:latin typeface="Mukta"/>
                <a:ea typeface="Mukta"/>
                <a:cs typeface="Mukta"/>
                <a:sym typeface="Mukta"/>
              </a:defRPr>
            </a:lvl3pPr>
            <a:lvl4pPr lvl="3" rtl="0">
              <a:spcBef>
                <a:spcPts val="0"/>
              </a:spcBef>
              <a:spcAft>
                <a:spcPts val="0"/>
              </a:spcAft>
              <a:buSzPts val="2800"/>
              <a:buFont typeface="Mukta"/>
              <a:buNone/>
              <a:defRPr>
                <a:latin typeface="Mukta"/>
                <a:ea typeface="Mukta"/>
                <a:cs typeface="Mukta"/>
                <a:sym typeface="Mukta"/>
              </a:defRPr>
            </a:lvl4pPr>
            <a:lvl5pPr lvl="4" rtl="0">
              <a:spcBef>
                <a:spcPts val="0"/>
              </a:spcBef>
              <a:spcAft>
                <a:spcPts val="0"/>
              </a:spcAft>
              <a:buSzPts val="2800"/>
              <a:buFont typeface="Mukta"/>
              <a:buNone/>
              <a:defRPr>
                <a:latin typeface="Mukta"/>
                <a:ea typeface="Mukta"/>
                <a:cs typeface="Mukta"/>
                <a:sym typeface="Mukta"/>
              </a:defRPr>
            </a:lvl5pPr>
            <a:lvl6pPr lvl="5" rtl="0">
              <a:spcBef>
                <a:spcPts val="0"/>
              </a:spcBef>
              <a:spcAft>
                <a:spcPts val="0"/>
              </a:spcAft>
              <a:buSzPts val="2800"/>
              <a:buFont typeface="Mukta"/>
              <a:buNone/>
              <a:defRPr>
                <a:latin typeface="Mukta"/>
                <a:ea typeface="Mukta"/>
                <a:cs typeface="Mukta"/>
                <a:sym typeface="Mukta"/>
              </a:defRPr>
            </a:lvl6pPr>
            <a:lvl7pPr lvl="6" rtl="0">
              <a:spcBef>
                <a:spcPts val="0"/>
              </a:spcBef>
              <a:spcAft>
                <a:spcPts val="0"/>
              </a:spcAft>
              <a:buSzPts val="2800"/>
              <a:buFont typeface="Mukta"/>
              <a:buNone/>
              <a:defRPr>
                <a:latin typeface="Mukta"/>
                <a:ea typeface="Mukta"/>
                <a:cs typeface="Mukta"/>
                <a:sym typeface="Mukta"/>
              </a:defRPr>
            </a:lvl7pPr>
            <a:lvl8pPr lvl="7" rtl="0">
              <a:spcBef>
                <a:spcPts val="0"/>
              </a:spcBef>
              <a:spcAft>
                <a:spcPts val="0"/>
              </a:spcAft>
              <a:buSzPts val="2800"/>
              <a:buFont typeface="Mukta"/>
              <a:buNone/>
              <a:defRPr>
                <a:latin typeface="Mukta"/>
                <a:ea typeface="Mukta"/>
                <a:cs typeface="Mukta"/>
                <a:sym typeface="Mukta"/>
              </a:defRPr>
            </a:lvl8pPr>
            <a:lvl9pPr lvl="8" rtl="0">
              <a:spcBef>
                <a:spcPts val="0"/>
              </a:spcBef>
              <a:spcAft>
                <a:spcPts val="0"/>
              </a:spcAft>
              <a:buSzPts val="2800"/>
              <a:buFont typeface="Mukta"/>
              <a:buNone/>
              <a:defRPr>
                <a:latin typeface="Mukta"/>
                <a:ea typeface="Mukta"/>
                <a:cs typeface="Mukta"/>
                <a:sym typeface="Mukta"/>
              </a:defRPr>
            </a:lvl9pPr>
          </a:lstStyle>
          <a:p>
            <a:endParaRPr/>
          </a:p>
        </p:txBody>
      </p:sp>
      <p:sp>
        <p:nvSpPr>
          <p:cNvPr id="407" name="Google Shape;407;p15"/>
          <p:cNvSpPr txBox="1">
            <a:spLocks noGrp="1"/>
          </p:cNvSpPr>
          <p:nvPr>
            <p:ph type="title" idx="3" hasCustomPrompt="1"/>
          </p:nvPr>
        </p:nvSpPr>
        <p:spPr>
          <a:xfrm>
            <a:off x="2191016" y="1597125"/>
            <a:ext cx="1888200" cy="4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12000"/>
              <a:buFont typeface="Mukta"/>
              <a:buNone/>
              <a:defRPr sz="12000">
                <a:latin typeface="Mukta"/>
                <a:ea typeface="Mukta"/>
                <a:cs typeface="Mukta"/>
                <a:sym typeface="Mukta"/>
              </a:defRPr>
            </a:lvl2pPr>
            <a:lvl3pPr lvl="2" algn="ctr" rtl="0">
              <a:spcBef>
                <a:spcPts val="0"/>
              </a:spcBef>
              <a:spcAft>
                <a:spcPts val="0"/>
              </a:spcAft>
              <a:buSzPts val="12000"/>
              <a:buFont typeface="Mukta"/>
              <a:buNone/>
              <a:defRPr sz="12000">
                <a:latin typeface="Mukta"/>
                <a:ea typeface="Mukta"/>
                <a:cs typeface="Mukta"/>
                <a:sym typeface="Mukta"/>
              </a:defRPr>
            </a:lvl3pPr>
            <a:lvl4pPr lvl="3" algn="ctr" rtl="0">
              <a:spcBef>
                <a:spcPts val="0"/>
              </a:spcBef>
              <a:spcAft>
                <a:spcPts val="0"/>
              </a:spcAft>
              <a:buSzPts val="12000"/>
              <a:buFont typeface="Mukta"/>
              <a:buNone/>
              <a:defRPr sz="12000">
                <a:latin typeface="Mukta"/>
                <a:ea typeface="Mukta"/>
                <a:cs typeface="Mukta"/>
                <a:sym typeface="Mukta"/>
              </a:defRPr>
            </a:lvl4pPr>
            <a:lvl5pPr lvl="4" algn="ctr" rtl="0">
              <a:spcBef>
                <a:spcPts val="0"/>
              </a:spcBef>
              <a:spcAft>
                <a:spcPts val="0"/>
              </a:spcAft>
              <a:buSzPts val="12000"/>
              <a:buFont typeface="Mukta"/>
              <a:buNone/>
              <a:defRPr sz="12000">
                <a:latin typeface="Mukta"/>
                <a:ea typeface="Mukta"/>
                <a:cs typeface="Mukta"/>
                <a:sym typeface="Mukta"/>
              </a:defRPr>
            </a:lvl5pPr>
            <a:lvl6pPr lvl="5" algn="ctr" rtl="0">
              <a:spcBef>
                <a:spcPts val="0"/>
              </a:spcBef>
              <a:spcAft>
                <a:spcPts val="0"/>
              </a:spcAft>
              <a:buSzPts val="12000"/>
              <a:buFont typeface="Mukta"/>
              <a:buNone/>
              <a:defRPr sz="12000">
                <a:latin typeface="Mukta"/>
                <a:ea typeface="Mukta"/>
                <a:cs typeface="Mukta"/>
                <a:sym typeface="Mukta"/>
              </a:defRPr>
            </a:lvl6pPr>
            <a:lvl7pPr lvl="6" algn="ctr" rtl="0">
              <a:spcBef>
                <a:spcPts val="0"/>
              </a:spcBef>
              <a:spcAft>
                <a:spcPts val="0"/>
              </a:spcAft>
              <a:buSzPts val="12000"/>
              <a:buFont typeface="Mukta"/>
              <a:buNone/>
              <a:defRPr sz="12000">
                <a:latin typeface="Mukta"/>
                <a:ea typeface="Mukta"/>
                <a:cs typeface="Mukta"/>
                <a:sym typeface="Mukta"/>
              </a:defRPr>
            </a:lvl7pPr>
            <a:lvl8pPr lvl="7" algn="ctr" rtl="0">
              <a:spcBef>
                <a:spcPts val="0"/>
              </a:spcBef>
              <a:spcAft>
                <a:spcPts val="0"/>
              </a:spcAft>
              <a:buSzPts val="12000"/>
              <a:buFont typeface="Mukta"/>
              <a:buNone/>
              <a:defRPr sz="12000">
                <a:latin typeface="Mukta"/>
                <a:ea typeface="Mukta"/>
                <a:cs typeface="Mukta"/>
                <a:sym typeface="Mukta"/>
              </a:defRPr>
            </a:lvl8pPr>
            <a:lvl9pPr lvl="8" algn="ctr" rtl="0">
              <a:spcBef>
                <a:spcPts val="0"/>
              </a:spcBef>
              <a:spcAft>
                <a:spcPts val="0"/>
              </a:spcAft>
              <a:buSzPts val="12000"/>
              <a:buFont typeface="Mukta"/>
              <a:buNone/>
              <a:defRPr sz="12000">
                <a:latin typeface="Mukta"/>
                <a:ea typeface="Mukta"/>
                <a:cs typeface="Mukta"/>
                <a:sym typeface="Mukta"/>
              </a:defRPr>
            </a:lvl9pPr>
          </a:lstStyle>
          <a:p>
            <a:r>
              <a:t>xx%</a:t>
            </a:r>
          </a:p>
        </p:txBody>
      </p:sp>
      <p:sp>
        <p:nvSpPr>
          <p:cNvPr id="408" name="Google Shape;408;p15"/>
          <p:cNvSpPr txBox="1">
            <a:spLocks noGrp="1"/>
          </p:cNvSpPr>
          <p:nvPr>
            <p:ph type="subTitle" idx="4"/>
          </p:nvPr>
        </p:nvSpPr>
        <p:spPr>
          <a:xfrm>
            <a:off x="4829281" y="2399725"/>
            <a:ext cx="23592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09" name="Google Shape;409;p15"/>
          <p:cNvSpPr txBox="1">
            <a:spLocks noGrp="1"/>
          </p:cNvSpPr>
          <p:nvPr>
            <p:ph type="title" idx="5"/>
          </p:nvPr>
        </p:nvSpPr>
        <p:spPr>
          <a:xfrm>
            <a:off x="4960381" y="2172875"/>
            <a:ext cx="2097000" cy="24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2800"/>
              <a:buFont typeface="Mukta"/>
              <a:buNone/>
              <a:defRPr>
                <a:latin typeface="Mukta"/>
                <a:ea typeface="Mukta"/>
                <a:cs typeface="Mukta"/>
                <a:sym typeface="Mukta"/>
              </a:defRPr>
            </a:lvl2pPr>
            <a:lvl3pPr lvl="2" rtl="0">
              <a:spcBef>
                <a:spcPts val="0"/>
              </a:spcBef>
              <a:spcAft>
                <a:spcPts val="0"/>
              </a:spcAft>
              <a:buSzPts val="2800"/>
              <a:buFont typeface="Mukta"/>
              <a:buNone/>
              <a:defRPr>
                <a:latin typeface="Mukta"/>
                <a:ea typeface="Mukta"/>
                <a:cs typeface="Mukta"/>
                <a:sym typeface="Mukta"/>
              </a:defRPr>
            </a:lvl3pPr>
            <a:lvl4pPr lvl="3" rtl="0">
              <a:spcBef>
                <a:spcPts val="0"/>
              </a:spcBef>
              <a:spcAft>
                <a:spcPts val="0"/>
              </a:spcAft>
              <a:buSzPts val="2800"/>
              <a:buFont typeface="Mukta"/>
              <a:buNone/>
              <a:defRPr>
                <a:latin typeface="Mukta"/>
                <a:ea typeface="Mukta"/>
                <a:cs typeface="Mukta"/>
                <a:sym typeface="Mukta"/>
              </a:defRPr>
            </a:lvl4pPr>
            <a:lvl5pPr lvl="4" rtl="0">
              <a:spcBef>
                <a:spcPts val="0"/>
              </a:spcBef>
              <a:spcAft>
                <a:spcPts val="0"/>
              </a:spcAft>
              <a:buSzPts val="2800"/>
              <a:buFont typeface="Mukta"/>
              <a:buNone/>
              <a:defRPr>
                <a:latin typeface="Mukta"/>
                <a:ea typeface="Mukta"/>
                <a:cs typeface="Mukta"/>
                <a:sym typeface="Mukta"/>
              </a:defRPr>
            </a:lvl5pPr>
            <a:lvl6pPr lvl="5" rtl="0">
              <a:spcBef>
                <a:spcPts val="0"/>
              </a:spcBef>
              <a:spcAft>
                <a:spcPts val="0"/>
              </a:spcAft>
              <a:buSzPts val="2800"/>
              <a:buFont typeface="Mukta"/>
              <a:buNone/>
              <a:defRPr>
                <a:latin typeface="Mukta"/>
                <a:ea typeface="Mukta"/>
                <a:cs typeface="Mukta"/>
                <a:sym typeface="Mukta"/>
              </a:defRPr>
            </a:lvl6pPr>
            <a:lvl7pPr lvl="6" rtl="0">
              <a:spcBef>
                <a:spcPts val="0"/>
              </a:spcBef>
              <a:spcAft>
                <a:spcPts val="0"/>
              </a:spcAft>
              <a:buSzPts val="2800"/>
              <a:buFont typeface="Mukta"/>
              <a:buNone/>
              <a:defRPr>
                <a:latin typeface="Mukta"/>
                <a:ea typeface="Mukta"/>
                <a:cs typeface="Mukta"/>
                <a:sym typeface="Mukta"/>
              </a:defRPr>
            </a:lvl7pPr>
            <a:lvl8pPr lvl="7" rtl="0">
              <a:spcBef>
                <a:spcPts val="0"/>
              </a:spcBef>
              <a:spcAft>
                <a:spcPts val="0"/>
              </a:spcAft>
              <a:buSzPts val="2800"/>
              <a:buFont typeface="Mukta"/>
              <a:buNone/>
              <a:defRPr>
                <a:latin typeface="Mukta"/>
                <a:ea typeface="Mukta"/>
                <a:cs typeface="Mukta"/>
                <a:sym typeface="Mukta"/>
              </a:defRPr>
            </a:lvl8pPr>
            <a:lvl9pPr lvl="8" rtl="0">
              <a:spcBef>
                <a:spcPts val="0"/>
              </a:spcBef>
              <a:spcAft>
                <a:spcPts val="0"/>
              </a:spcAft>
              <a:buSzPts val="2800"/>
              <a:buFont typeface="Mukta"/>
              <a:buNone/>
              <a:defRPr>
                <a:latin typeface="Mukta"/>
                <a:ea typeface="Mukta"/>
                <a:cs typeface="Mukta"/>
                <a:sym typeface="Mukta"/>
              </a:defRPr>
            </a:lvl9pPr>
          </a:lstStyle>
          <a:p>
            <a:endParaRPr/>
          </a:p>
        </p:txBody>
      </p:sp>
      <p:sp>
        <p:nvSpPr>
          <p:cNvPr id="410" name="Google Shape;410;p15"/>
          <p:cNvSpPr txBox="1">
            <a:spLocks noGrp="1"/>
          </p:cNvSpPr>
          <p:nvPr>
            <p:ph type="title" idx="6" hasCustomPrompt="1"/>
          </p:nvPr>
        </p:nvSpPr>
        <p:spPr>
          <a:xfrm>
            <a:off x="5064781" y="1597125"/>
            <a:ext cx="1888200" cy="4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12000"/>
              <a:buFont typeface="Mukta"/>
              <a:buNone/>
              <a:defRPr sz="12000">
                <a:latin typeface="Mukta"/>
                <a:ea typeface="Mukta"/>
                <a:cs typeface="Mukta"/>
                <a:sym typeface="Mukta"/>
              </a:defRPr>
            </a:lvl2pPr>
            <a:lvl3pPr lvl="2" algn="ctr" rtl="0">
              <a:spcBef>
                <a:spcPts val="0"/>
              </a:spcBef>
              <a:spcAft>
                <a:spcPts val="0"/>
              </a:spcAft>
              <a:buSzPts val="12000"/>
              <a:buFont typeface="Mukta"/>
              <a:buNone/>
              <a:defRPr sz="12000">
                <a:latin typeface="Mukta"/>
                <a:ea typeface="Mukta"/>
                <a:cs typeface="Mukta"/>
                <a:sym typeface="Mukta"/>
              </a:defRPr>
            </a:lvl3pPr>
            <a:lvl4pPr lvl="3" algn="ctr" rtl="0">
              <a:spcBef>
                <a:spcPts val="0"/>
              </a:spcBef>
              <a:spcAft>
                <a:spcPts val="0"/>
              </a:spcAft>
              <a:buSzPts val="12000"/>
              <a:buFont typeface="Mukta"/>
              <a:buNone/>
              <a:defRPr sz="12000">
                <a:latin typeface="Mukta"/>
                <a:ea typeface="Mukta"/>
                <a:cs typeface="Mukta"/>
                <a:sym typeface="Mukta"/>
              </a:defRPr>
            </a:lvl4pPr>
            <a:lvl5pPr lvl="4" algn="ctr" rtl="0">
              <a:spcBef>
                <a:spcPts val="0"/>
              </a:spcBef>
              <a:spcAft>
                <a:spcPts val="0"/>
              </a:spcAft>
              <a:buSzPts val="12000"/>
              <a:buFont typeface="Mukta"/>
              <a:buNone/>
              <a:defRPr sz="12000">
                <a:latin typeface="Mukta"/>
                <a:ea typeface="Mukta"/>
                <a:cs typeface="Mukta"/>
                <a:sym typeface="Mukta"/>
              </a:defRPr>
            </a:lvl5pPr>
            <a:lvl6pPr lvl="5" algn="ctr" rtl="0">
              <a:spcBef>
                <a:spcPts val="0"/>
              </a:spcBef>
              <a:spcAft>
                <a:spcPts val="0"/>
              </a:spcAft>
              <a:buSzPts val="12000"/>
              <a:buFont typeface="Mukta"/>
              <a:buNone/>
              <a:defRPr sz="12000">
                <a:latin typeface="Mukta"/>
                <a:ea typeface="Mukta"/>
                <a:cs typeface="Mukta"/>
                <a:sym typeface="Mukta"/>
              </a:defRPr>
            </a:lvl6pPr>
            <a:lvl7pPr lvl="6" algn="ctr" rtl="0">
              <a:spcBef>
                <a:spcPts val="0"/>
              </a:spcBef>
              <a:spcAft>
                <a:spcPts val="0"/>
              </a:spcAft>
              <a:buSzPts val="12000"/>
              <a:buFont typeface="Mukta"/>
              <a:buNone/>
              <a:defRPr sz="12000">
                <a:latin typeface="Mukta"/>
                <a:ea typeface="Mukta"/>
                <a:cs typeface="Mukta"/>
                <a:sym typeface="Mukta"/>
              </a:defRPr>
            </a:lvl7pPr>
            <a:lvl8pPr lvl="7" algn="ctr" rtl="0">
              <a:spcBef>
                <a:spcPts val="0"/>
              </a:spcBef>
              <a:spcAft>
                <a:spcPts val="0"/>
              </a:spcAft>
              <a:buSzPts val="12000"/>
              <a:buFont typeface="Mukta"/>
              <a:buNone/>
              <a:defRPr sz="12000">
                <a:latin typeface="Mukta"/>
                <a:ea typeface="Mukta"/>
                <a:cs typeface="Mukta"/>
                <a:sym typeface="Mukta"/>
              </a:defRPr>
            </a:lvl8pPr>
            <a:lvl9pPr lvl="8" algn="ctr" rtl="0">
              <a:spcBef>
                <a:spcPts val="0"/>
              </a:spcBef>
              <a:spcAft>
                <a:spcPts val="0"/>
              </a:spcAft>
              <a:buSzPts val="12000"/>
              <a:buFont typeface="Mukta"/>
              <a:buNone/>
              <a:defRPr sz="12000">
                <a:latin typeface="Mukta"/>
                <a:ea typeface="Mukta"/>
                <a:cs typeface="Mukta"/>
                <a:sym typeface="Mukta"/>
              </a:defRPr>
            </a:lvl9pPr>
          </a:lstStyle>
          <a:p>
            <a:r>
              <a:t>xx%</a:t>
            </a:r>
          </a:p>
        </p:txBody>
      </p:sp>
      <p:sp>
        <p:nvSpPr>
          <p:cNvPr id="411" name="Google Shape;411;p15"/>
          <p:cNvSpPr txBox="1">
            <a:spLocks noGrp="1"/>
          </p:cNvSpPr>
          <p:nvPr>
            <p:ph type="subTitle" idx="7"/>
          </p:nvPr>
        </p:nvSpPr>
        <p:spPr>
          <a:xfrm>
            <a:off x="1955516" y="3904800"/>
            <a:ext cx="23592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12" name="Google Shape;412;p15"/>
          <p:cNvSpPr txBox="1">
            <a:spLocks noGrp="1"/>
          </p:cNvSpPr>
          <p:nvPr>
            <p:ph type="title" idx="8"/>
          </p:nvPr>
        </p:nvSpPr>
        <p:spPr>
          <a:xfrm>
            <a:off x="2086616" y="3677950"/>
            <a:ext cx="2097000" cy="24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2800"/>
              <a:buFont typeface="Mukta"/>
              <a:buNone/>
              <a:defRPr>
                <a:latin typeface="Mukta"/>
                <a:ea typeface="Mukta"/>
                <a:cs typeface="Mukta"/>
                <a:sym typeface="Mukta"/>
              </a:defRPr>
            </a:lvl2pPr>
            <a:lvl3pPr lvl="2" rtl="0">
              <a:spcBef>
                <a:spcPts val="0"/>
              </a:spcBef>
              <a:spcAft>
                <a:spcPts val="0"/>
              </a:spcAft>
              <a:buSzPts val="2800"/>
              <a:buFont typeface="Mukta"/>
              <a:buNone/>
              <a:defRPr>
                <a:latin typeface="Mukta"/>
                <a:ea typeface="Mukta"/>
                <a:cs typeface="Mukta"/>
                <a:sym typeface="Mukta"/>
              </a:defRPr>
            </a:lvl3pPr>
            <a:lvl4pPr lvl="3" rtl="0">
              <a:spcBef>
                <a:spcPts val="0"/>
              </a:spcBef>
              <a:spcAft>
                <a:spcPts val="0"/>
              </a:spcAft>
              <a:buSzPts val="2800"/>
              <a:buFont typeface="Mukta"/>
              <a:buNone/>
              <a:defRPr>
                <a:latin typeface="Mukta"/>
                <a:ea typeface="Mukta"/>
                <a:cs typeface="Mukta"/>
                <a:sym typeface="Mukta"/>
              </a:defRPr>
            </a:lvl4pPr>
            <a:lvl5pPr lvl="4" rtl="0">
              <a:spcBef>
                <a:spcPts val="0"/>
              </a:spcBef>
              <a:spcAft>
                <a:spcPts val="0"/>
              </a:spcAft>
              <a:buSzPts val="2800"/>
              <a:buFont typeface="Mukta"/>
              <a:buNone/>
              <a:defRPr>
                <a:latin typeface="Mukta"/>
                <a:ea typeface="Mukta"/>
                <a:cs typeface="Mukta"/>
                <a:sym typeface="Mukta"/>
              </a:defRPr>
            </a:lvl5pPr>
            <a:lvl6pPr lvl="5" rtl="0">
              <a:spcBef>
                <a:spcPts val="0"/>
              </a:spcBef>
              <a:spcAft>
                <a:spcPts val="0"/>
              </a:spcAft>
              <a:buSzPts val="2800"/>
              <a:buFont typeface="Mukta"/>
              <a:buNone/>
              <a:defRPr>
                <a:latin typeface="Mukta"/>
                <a:ea typeface="Mukta"/>
                <a:cs typeface="Mukta"/>
                <a:sym typeface="Mukta"/>
              </a:defRPr>
            </a:lvl6pPr>
            <a:lvl7pPr lvl="6" rtl="0">
              <a:spcBef>
                <a:spcPts val="0"/>
              </a:spcBef>
              <a:spcAft>
                <a:spcPts val="0"/>
              </a:spcAft>
              <a:buSzPts val="2800"/>
              <a:buFont typeface="Mukta"/>
              <a:buNone/>
              <a:defRPr>
                <a:latin typeface="Mukta"/>
                <a:ea typeface="Mukta"/>
                <a:cs typeface="Mukta"/>
                <a:sym typeface="Mukta"/>
              </a:defRPr>
            </a:lvl7pPr>
            <a:lvl8pPr lvl="7" rtl="0">
              <a:spcBef>
                <a:spcPts val="0"/>
              </a:spcBef>
              <a:spcAft>
                <a:spcPts val="0"/>
              </a:spcAft>
              <a:buSzPts val="2800"/>
              <a:buFont typeface="Mukta"/>
              <a:buNone/>
              <a:defRPr>
                <a:latin typeface="Mukta"/>
                <a:ea typeface="Mukta"/>
                <a:cs typeface="Mukta"/>
                <a:sym typeface="Mukta"/>
              </a:defRPr>
            </a:lvl8pPr>
            <a:lvl9pPr lvl="8" rtl="0">
              <a:spcBef>
                <a:spcPts val="0"/>
              </a:spcBef>
              <a:spcAft>
                <a:spcPts val="0"/>
              </a:spcAft>
              <a:buSzPts val="2800"/>
              <a:buFont typeface="Mukta"/>
              <a:buNone/>
              <a:defRPr>
                <a:latin typeface="Mukta"/>
                <a:ea typeface="Mukta"/>
                <a:cs typeface="Mukta"/>
                <a:sym typeface="Mukta"/>
              </a:defRPr>
            </a:lvl9pPr>
          </a:lstStyle>
          <a:p>
            <a:endParaRPr/>
          </a:p>
        </p:txBody>
      </p:sp>
      <p:sp>
        <p:nvSpPr>
          <p:cNvPr id="413" name="Google Shape;413;p15"/>
          <p:cNvSpPr txBox="1">
            <a:spLocks noGrp="1"/>
          </p:cNvSpPr>
          <p:nvPr>
            <p:ph type="title" idx="9" hasCustomPrompt="1"/>
          </p:nvPr>
        </p:nvSpPr>
        <p:spPr>
          <a:xfrm>
            <a:off x="2191016" y="3102200"/>
            <a:ext cx="1888200" cy="4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12000"/>
              <a:buFont typeface="Mukta"/>
              <a:buNone/>
              <a:defRPr sz="12000">
                <a:latin typeface="Mukta"/>
                <a:ea typeface="Mukta"/>
                <a:cs typeface="Mukta"/>
                <a:sym typeface="Mukta"/>
              </a:defRPr>
            </a:lvl2pPr>
            <a:lvl3pPr lvl="2" algn="ctr" rtl="0">
              <a:spcBef>
                <a:spcPts val="0"/>
              </a:spcBef>
              <a:spcAft>
                <a:spcPts val="0"/>
              </a:spcAft>
              <a:buSzPts val="12000"/>
              <a:buFont typeface="Mukta"/>
              <a:buNone/>
              <a:defRPr sz="12000">
                <a:latin typeface="Mukta"/>
                <a:ea typeface="Mukta"/>
                <a:cs typeface="Mukta"/>
                <a:sym typeface="Mukta"/>
              </a:defRPr>
            </a:lvl3pPr>
            <a:lvl4pPr lvl="3" algn="ctr" rtl="0">
              <a:spcBef>
                <a:spcPts val="0"/>
              </a:spcBef>
              <a:spcAft>
                <a:spcPts val="0"/>
              </a:spcAft>
              <a:buSzPts val="12000"/>
              <a:buFont typeface="Mukta"/>
              <a:buNone/>
              <a:defRPr sz="12000">
                <a:latin typeface="Mukta"/>
                <a:ea typeface="Mukta"/>
                <a:cs typeface="Mukta"/>
                <a:sym typeface="Mukta"/>
              </a:defRPr>
            </a:lvl4pPr>
            <a:lvl5pPr lvl="4" algn="ctr" rtl="0">
              <a:spcBef>
                <a:spcPts val="0"/>
              </a:spcBef>
              <a:spcAft>
                <a:spcPts val="0"/>
              </a:spcAft>
              <a:buSzPts val="12000"/>
              <a:buFont typeface="Mukta"/>
              <a:buNone/>
              <a:defRPr sz="12000">
                <a:latin typeface="Mukta"/>
                <a:ea typeface="Mukta"/>
                <a:cs typeface="Mukta"/>
                <a:sym typeface="Mukta"/>
              </a:defRPr>
            </a:lvl5pPr>
            <a:lvl6pPr lvl="5" algn="ctr" rtl="0">
              <a:spcBef>
                <a:spcPts val="0"/>
              </a:spcBef>
              <a:spcAft>
                <a:spcPts val="0"/>
              </a:spcAft>
              <a:buSzPts val="12000"/>
              <a:buFont typeface="Mukta"/>
              <a:buNone/>
              <a:defRPr sz="12000">
                <a:latin typeface="Mukta"/>
                <a:ea typeface="Mukta"/>
                <a:cs typeface="Mukta"/>
                <a:sym typeface="Mukta"/>
              </a:defRPr>
            </a:lvl6pPr>
            <a:lvl7pPr lvl="6" algn="ctr" rtl="0">
              <a:spcBef>
                <a:spcPts val="0"/>
              </a:spcBef>
              <a:spcAft>
                <a:spcPts val="0"/>
              </a:spcAft>
              <a:buSzPts val="12000"/>
              <a:buFont typeface="Mukta"/>
              <a:buNone/>
              <a:defRPr sz="12000">
                <a:latin typeface="Mukta"/>
                <a:ea typeface="Mukta"/>
                <a:cs typeface="Mukta"/>
                <a:sym typeface="Mukta"/>
              </a:defRPr>
            </a:lvl7pPr>
            <a:lvl8pPr lvl="7" algn="ctr" rtl="0">
              <a:spcBef>
                <a:spcPts val="0"/>
              </a:spcBef>
              <a:spcAft>
                <a:spcPts val="0"/>
              </a:spcAft>
              <a:buSzPts val="12000"/>
              <a:buFont typeface="Mukta"/>
              <a:buNone/>
              <a:defRPr sz="12000">
                <a:latin typeface="Mukta"/>
                <a:ea typeface="Mukta"/>
                <a:cs typeface="Mukta"/>
                <a:sym typeface="Mukta"/>
              </a:defRPr>
            </a:lvl8pPr>
            <a:lvl9pPr lvl="8" algn="ctr" rtl="0">
              <a:spcBef>
                <a:spcPts val="0"/>
              </a:spcBef>
              <a:spcAft>
                <a:spcPts val="0"/>
              </a:spcAft>
              <a:buSzPts val="12000"/>
              <a:buFont typeface="Mukta"/>
              <a:buNone/>
              <a:defRPr sz="12000">
                <a:latin typeface="Mukta"/>
                <a:ea typeface="Mukta"/>
                <a:cs typeface="Mukta"/>
                <a:sym typeface="Mukta"/>
              </a:defRPr>
            </a:lvl9pPr>
          </a:lstStyle>
          <a:p>
            <a:r>
              <a:t>xx%</a:t>
            </a:r>
          </a:p>
        </p:txBody>
      </p:sp>
      <p:sp>
        <p:nvSpPr>
          <p:cNvPr id="414" name="Google Shape;414;p15"/>
          <p:cNvSpPr txBox="1">
            <a:spLocks noGrp="1"/>
          </p:cNvSpPr>
          <p:nvPr>
            <p:ph type="subTitle" idx="13"/>
          </p:nvPr>
        </p:nvSpPr>
        <p:spPr>
          <a:xfrm>
            <a:off x="4829281" y="3904800"/>
            <a:ext cx="23592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15" name="Google Shape;415;p15"/>
          <p:cNvSpPr txBox="1">
            <a:spLocks noGrp="1"/>
          </p:cNvSpPr>
          <p:nvPr>
            <p:ph type="title" idx="14"/>
          </p:nvPr>
        </p:nvSpPr>
        <p:spPr>
          <a:xfrm>
            <a:off x="4960381" y="3677950"/>
            <a:ext cx="2097000" cy="24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2800"/>
              <a:buFont typeface="Mukta"/>
              <a:buNone/>
              <a:defRPr>
                <a:latin typeface="Mukta"/>
                <a:ea typeface="Mukta"/>
                <a:cs typeface="Mukta"/>
                <a:sym typeface="Mukta"/>
              </a:defRPr>
            </a:lvl2pPr>
            <a:lvl3pPr lvl="2" rtl="0">
              <a:spcBef>
                <a:spcPts val="0"/>
              </a:spcBef>
              <a:spcAft>
                <a:spcPts val="0"/>
              </a:spcAft>
              <a:buSzPts val="2800"/>
              <a:buFont typeface="Mukta"/>
              <a:buNone/>
              <a:defRPr>
                <a:latin typeface="Mukta"/>
                <a:ea typeface="Mukta"/>
                <a:cs typeface="Mukta"/>
                <a:sym typeface="Mukta"/>
              </a:defRPr>
            </a:lvl3pPr>
            <a:lvl4pPr lvl="3" rtl="0">
              <a:spcBef>
                <a:spcPts val="0"/>
              </a:spcBef>
              <a:spcAft>
                <a:spcPts val="0"/>
              </a:spcAft>
              <a:buSzPts val="2800"/>
              <a:buFont typeface="Mukta"/>
              <a:buNone/>
              <a:defRPr>
                <a:latin typeface="Mukta"/>
                <a:ea typeface="Mukta"/>
                <a:cs typeface="Mukta"/>
                <a:sym typeface="Mukta"/>
              </a:defRPr>
            </a:lvl4pPr>
            <a:lvl5pPr lvl="4" rtl="0">
              <a:spcBef>
                <a:spcPts val="0"/>
              </a:spcBef>
              <a:spcAft>
                <a:spcPts val="0"/>
              </a:spcAft>
              <a:buSzPts val="2800"/>
              <a:buFont typeface="Mukta"/>
              <a:buNone/>
              <a:defRPr>
                <a:latin typeface="Mukta"/>
                <a:ea typeface="Mukta"/>
                <a:cs typeface="Mukta"/>
                <a:sym typeface="Mukta"/>
              </a:defRPr>
            </a:lvl5pPr>
            <a:lvl6pPr lvl="5" rtl="0">
              <a:spcBef>
                <a:spcPts val="0"/>
              </a:spcBef>
              <a:spcAft>
                <a:spcPts val="0"/>
              </a:spcAft>
              <a:buSzPts val="2800"/>
              <a:buFont typeface="Mukta"/>
              <a:buNone/>
              <a:defRPr>
                <a:latin typeface="Mukta"/>
                <a:ea typeface="Mukta"/>
                <a:cs typeface="Mukta"/>
                <a:sym typeface="Mukta"/>
              </a:defRPr>
            </a:lvl6pPr>
            <a:lvl7pPr lvl="6" rtl="0">
              <a:spcBef>
                <a:spcPts val="0"/>
              </a:spcBef>
              <a:spcAft>
                <a:spcPts val="0"/>
              </a:spcAft>
              <a:buSzPts val="2800"/>
              <a:buFont typeface="Mukta"/>
              <a:buNone/>
              <a:defRPr>
                <a:latin typeface="Mukta"/>
                <a:ea typeface="Mukta"/>
                <a:cs typeface="Mukta"/>
                <a:sym typeface="Mukta"/>
              </a:defRPr>
            </a:lvl7pPr>
            <a:lvl8pPr lvl="7" rtl="0">
              <a:spcBef>
                <a:spcPts val="0"/>
              </a:spcBef>
              <a:spcAft>
                <a:spcPts val="0"/>
              </a:spcAft>
              <a:buSzPts val="2800"/>
              <a:buFont typeface="Mukta"/>
              <a:buNone/>
              <a:defRPr>
                <a:latin typeface="Mukta"/>
                <a:ea typeface="Mukta"/>
                <a:cs typeface="Mukta"/>
                <a:sym typeface="Mukta"/>
              </a:defRPr>
            </a:lvl8pPr>
            <a:lvl9pPr lvl="8" rtl="0">
              <a:spcBef>
                <a:spcPts val="0"/>
              </a:spcBef>
              <a:spcAft>
                <a:spcPts val="0"/>
              </a:spcAft>
              <a:buSzPts val="2800"/>
              <a:buFont typeface="Mukta"/>
              <a:buNone/>
              <a:defRPr>
                <a:latin typeface="Mukta"/>
                <a:ea typeface="Mukta"/>
                <a:cs typeface="Mukta"/>
                <a:sym typeface="Mukta"/>
              </a:defRPr>
            </a:lvl9pPr>
          </a:lstStyle>
          <a:p>
            <a:endParaRPr/>
          </a:p>
        </p:txBody>
      </p:sp>
      <p:sp>
        <p:nvSpPr>
          <p:cNvPr id="416" name="Google Shape;416;p15"/>
          <p:cNvSpPr txBox="1">
            <a:spLocks noGrp="1"/>
          </p:cNvSpPr>
          <p:nvPr>
            <p:ph type="title" idx="15" hasCustomPrompt="1"/>
          </p:nvPr>
        </p:nvSpPr>
        <p:spPr>
          <a:xfrm>
            <a:off x="5064781" y="3102200"/>
            <a:ext cx="1888200" cy="4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12000"/>
              <a:buFont typeface="Mukta"/>
              <a:buNone/>
              <a:defRPr sz="12000">
                <a:latin typeface="Mukta"/>
                <a:ea typeface="Mukta"/>
                <a:cs typeface="Mukta"/>
                <a:sym typeface="Mukta"/>
              </a:defRPr>
            </a:lvl2pPr>
            <a:lvl3pPr lvl="2" algn="ctr" rtl="0">
              <a:spcBef>
                <a:spcPts val="0"/>
              </a:spcBef>
              <a:spcAft>
                <a:spcPts val="0"/>
              </a:spcAft>
              <a:buSzPts val="12000"/>
              <a:buFont typeface="Mukta"/>
              <a:buNone/>
              <a:defRPr sz="12000">
                <a:latin typeface="Mukta"/>
                <a:ea typeface="Mukta"/>
                <a:cs typeface="Mukta"/>
                <a:sym typeface="Mukta"/>
              </a:defRPr>
            </a:lvl3pPr>
            <a:lvl4pPr lvl="3" algn="ctr" rtl="0">
              <a:spcBef>
                <a:spcPts val="0"/>
              </a:spcBef>
              <a:spcAft>
                <a:spcPts val="0"/>
              </a:spcAft>
              <a:buSzPts val="12000"/>
              <a:buFont typeface="Mukta"/>
              <a:buNone/>
              <a:defRPr sz="12000">
                <a:latin typeface="Mukta"/>
                <a:ea typeface="Mukta"/>
                <a:cs typeface="Mukta"/>
                <a:sym typeface="Mukta"/>
              </a:defRPr>
            </a:lvl4pPr>
            <a:lvl5pPr lvl="4" algn="ctr" rtl="0">
              <a:spcBef>
                <a:spcPts val="0"/>
              </a:spcBef>
              <a:spcAft>
                <a:spcPts val="0"/>
              </a:spcAft>
              <a:buSzPts val="12000"/>
              <a:buFont typeface="Mukta"/>
              <a:buNone/>
              <a:defRPr sz="12000">
                <a:latin typeface="Mukta"/>
                <a:ea typeface="Mukta"/>
                <a:cs typeface="Mukta"/>
                <a:sym typeface="Mukta"/>
              </a:defRPr>
            </a:lvl5pPr>
            <a:lvl6pPr lvl="5" algn="ctr" rtl="0">
              <a:spcBef>
                <a:spcPts val="0"/>
              </a:spcBef>
              <a:spcAft>
                <a:spcPts val="0"/>
              </a:spcAft>
              <a:buSzPts val="12000"/>
              <a:buFont typeface="Mukta"/>
              <a:buNone/>
              <a:defRPr sz="12000">
                <a:latin typeface="Mukta"/>
                <a:ea typeface="Mukta"/>
                <a:cs typeface="Mukta"/>
                <a:sym typeface="Mukta"/>
              </a:defRPr>
            </a:lvl6pPr>
            <a:lvl7pPr lvl="6" algn="ctr" rtl="0">
              <a:spcBef>
                <a:spcPts val="0"/>
              </a:spcBef>
              <a:spcAft>
                <a:spcPts val="0"/>
              </a:spcAft>
              <a:buSzPts val="12000"/>
              <a:buFont typeface="Mukta"/>
              <a:buNone/>
              <a:defRPr sz="12000">
                <a:latin typeface="Mukta"/>
                <a:ea typeface="Mukta"/>
                <a:cs typeface="Mukta"/>
                <a:sym typeface="Mukta"/>
              </a:defRPr>
            </a:lvl7pPr>
            <a:lvl8pPr lvl="7" algn="ctr" rtl="0">
              <a:spcBef>
                <a:spcPts val="0"/>
              </a:spcBef>
              <a:spcAft>
                <a:spcPts val="0"/>
              </a:spcAft>
              <a:buSzPts val="12000"/>
              <a:buFont typeface="Mukta"/>
              <a:buNone/>
              <a:defRPr sz="12000">
                <a:latin typeface="Mukta"/>
                <a:ea typeface="Mukta"/>
                <a:cs typeface="Mukta"/>
                <a:sym typeface="Mukta"/>
              </a:defRPr>
            </a:lvl8pPr>
            <a:lvl9pPr lvl="8" algn="ctr" rtl="0">
              <a:spcBef>
                <a:spcPts val="0"/>
              </a:spcBef>
              <a:spcAft>
                <a:spcPts val="0"/>
              </a:spcAft>
              <a:buSzPts val="12000"/>
              <a:buFont typeface="Mukta"/>
              <a:buNone/>
              <a:defRPr sz="12000">
                <a:latin typeface="Mukta"/>
                <a:ea typeface="Mukta"/>
                <a:cs typeface="Mukta"/>
                <a:sym typeface="Mukta"/>
              </a:defRPr>
            </a:lvl9pPr>
          </a:lstStyle>
          <a:p>
            <a:r>
              <a:t>xx%</a:t>
            </a:r>
          </a:p>
        </p:txBody>
      </p:sp>
      <p:sp>
        <p:nvSpPr>
          <p:cNvPr id="417" name="Google Shape;417;p15"/>
          <p:cNvSpPr/>
          <p:nvPr/>
        </p:nvSpPr>
        <p:spPr>
          <a:xfrm rot="-6053757">
            <a:off x="6497778" y="-646745"/>
            <a:ext cx="4724084" cy="2851072"/>
          </a:xfrm>
          <a:custGeom>
            <a:avLst/>
            <a:gdLst/>
            <a:ahLst/>
            <a:cxnLst/>
            <a:rect l="l" t="t" r="r" b="b"/>
            <a:pathLst>
              <a:path w="8583" h="5180" extrusionOk="0">
                <a:moveTo>
                  <a:pt x="6070" y="0"/>
                </a:moveTo>
                <a:cubicBezTo>
                  <a:pt x="5442" y="0"/>
                  <a:pt x="4759" y="364"/>
                  <a:pt x="4183" y="401"/>
                </a:cubicBezTo>
                <a:cubicBezTo>
                  <a:pt x="4115" y="406"/>
                  <a:pt x="4044" y="409"/>
                  <a:pt x="3971" y="409"/>
                </a:cubicBezTo>
                <a:cubicBezTo>
                  <a:pt x="3720" y="409"/>
                  <a:pt x="3444" y="383"/>
                  <a:pt x="3172" y="383"/>
                </a:cubicBezTo>
                <a:cubicBezTo>
                  <a:pt x="2692" y="383"/>
                  <a:pt x="2225" y="464"/>
                  <a:pt x="1929" y="912"/>
                </a:cubicBezTo>
                <a:cubicBezTo>
                  <a:pt x="1321" y="1845"/>
                  <a:pt x="0" y="1643"/>
                  <a:pt x="0" y="3042"/>
                </a:cubicBezTo>
                <a:cubicBezTo>
                  <a:pt x="0" y="3975"/>
                  <a:pt x="1400" y="4643"/>
                  <a:pt x="2441" y="5031"/>
                </a:cubicBezTo>
                <a:cubicBezTo>
                  <a:pt x="2727" y="5138"/>
                  <a:pt x="2969" y="5179"/>
                  <a:pt x="3183" y="5179"/>
                </a:cubicBezTo>
                <a:cubicBezTo>
                  <a:pt x="3871" y="5179"/>
                  <a:pt x="4272" y="4756"/>
                  <a:pt x="4942" y="4756"/>
                </a:cubicBezTo>
                <a:cubicBezTo>
                  <a:pt x="5092" y="4756"/>
                  <a:pt x="5256" y="4777"/>
                  <a:pt x="5441" y="4830"/>
                </a:cubicBezTo>
                <a:cubicBezTo>
                  <a:pt x="5720" y="4914"/>
                  <a:pt x="6060" y="4970"/>
                  <a:pt x="6397" y="4970"/>
                </a:cubicBezTo>
                <a:cubicBezTo>
                  <a:pt x="7002" y="4970"/>
                  <a:pt x="7595" y="4790"/>
                  <a:pt x="7806" y="4270"/>
                </a:cubicBezTo>
                <a:cubicBezTo>
                  <a:pt x="8582" y="2311"/>
                  <a:pt x="7276" y="460"/>
                  <a:pt x="6653" y="136"/>
                </a:cubicBezTo>
                <a:cubicBezTo>
                  <a:pt x="6468" y="38"/>
                  <a:pt x="6272" y="0"/>
                  <a:pt x="607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rot="-7361160">
            <a:off x="-2373318" y="2507732"/>
            <a:ext cx="4724082" cy="2851071"/>
          </a:xfrm>
          <a:custGeom>
            <a:avLst/>
            <a:gdLst/>
            <a:ahLst/>
            <a:cxnLst/>
            <a:rect l="l" t="t" r="r" b="b"/>
            <a:pathLst>
              <a:path w="8583" h="5180" extrusionOk="0">
                <a:moveTo>
                  <a:pt x="6070" y="0"/>
                </a:moveTo>
                <a:cubicBezTo>
                  <a:pt x="5442" y="0"/>
                  <a:pt x="4759" y="364"/>
                  <a:pt x="4183" y="401"/>
                </a:cubicBezTo>
                <a:cubicBezTo>
                  <a:pt x="4115" y="406"/>
                  <a:pt x="4044" y="409"/>
                  <a:pt x="3971" y="409"/>
                </a:cubicBezTo>
                <a:cubicBezTo>
                  <a:pt x="3720" y="409"/>
                  <a:pt x="3444" y="383"/>
                  <a:pt x="3172" y="383"/>
                </a:cubicBezTo>
                <a:cubicBezTo>
                  <a:pt x="2692" y="383"/>
                  <a:pt x="2225" y="464"/>
                  <a:pt x="1929" y="912"/>
                </a:cubicBezTo>
                <a:cubicBezTo>
                  <a:pt x="1321" y="1845"/>
                  <a:pt x="0" y="1643"/>
                  <a:pt x="0" y="3042"/>
                </a:cubicBezTo>
                <a:cubicBezTo>
                  <a:pt x="0" y="3975"/>
                  <a:pt x="1400" y="4643"/>
                  <a:pt x="2441" y="5031"/>
                </a:cubicBezTo>
                <a:cubicBezTo>
                  <a:pt x="2727" y="5138"/>
                  <a:pt x="2969" y="5179"/>
                  <a:pt x="3183" y="5179"/>
                </a:cubicBezTo>
                <a:cubicBezTo>
                  <a:pt x="3871" y="5179"/>
                  <a:pt x="4272" y="4756"/>
                  <a:pt x="4942" y="4756"/>
                </a:cubicBezTo>
                <a:cubicBezTo>
                  <a:pt x="5092" y="4756"/>
                  <a:pt x="5256" y="4777"/>
                  <a:pt x="5441" y="4830"/>
                </a:cubicBezTo>
                <a:cubicBezTo>
                  <a:pt x="5720" y="4914"/>
                  <a:pt x="6060" y="4970"/>
                  <a:pt x="6397" y="4970"/>
                </a:cubicBezTo>
                <a:cubicBezTo>
                  <a:pt x="7002" y="4970"/>
                  <a:pt x="7595" y="4790"/>
                  <a:pt x="7806" y="4270"/>
                </a:cubicBezTo>
                <a:cubicBezTo>
                  <a:pt x="8582" y="2311"/>
                  <a:pt x="7276" y="460"/>
                  <a:pt x="6653" y="136"/>
                </a:cubicBezTo>
                <a:cubicBezTo>
                  <a:pt x="6468" y="38"/>
                  <a:pt x="6272" y="0"/>
                  <a:pt x="6070" y="0"/>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 name="Google Shape;419;p15"/>
          <p:cNvGrpSpPr/>
          <p:nvPr/>
        </p:nvGrpSpPr>
        <p:grpSpPr>
          <a:xfrm>
            <a:off x="720000" y="2254156"/>
            <a:ext cx="8163221" cy="2715293"/>
            <a:chOff x="953966" y="1675170"/>
            <a:chExt cx="662384" cy="220326"/>
          </a:xfrm>
        </p:grpSpPr>
        <p:sp>
          <p:nvSpPr>
            <p:cNvPr id="420" name="Google Shape;420;p15"/>
            <p:cNvSpPr/>
            <p:nvPr/>
          </p:nvSpPr>
          <p:spPr>
            <a:xfrm>
              <a:off x="953966" y="1675170"/>
              <a:ext cx="14375" cy="14025"/>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a:off x="1043162" y="1797458"/>
              <a:ext cx="6175" cy="6200"/>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a:off x="996744" y="1743981"/>
              <a:ext cx="9350" cy="9228"/>
            </a:xfrm>
            <a:custGeom>
              <a:avLst/>
              <a:gdLst/>
              <a:ahLst/>
              <a:cxnLst/>
              <a:rect l="l" t="t" r="r" b="b"/>
              <a:pathLst>
                <a:path w="236" h="233" extrusionOk="0">
                  <a:moveTo>
                    <a:pt x="109" y="1"/>
                  </a:moveTo>
                  <a:cubicBezTo>
                    <a:pt x="49" y="1"/>
                    <a:pt x="1" y="46"/>
                    <a:pt x="1" y="109"/>
                  </a:cubicBezTo>
                  <a:cubicBezTo>
                    <a:pt x="1" y="187"/>
                    <a:pt x="49" y="232"/>
                    <a:pt x="109" y="232"/>
                  </a:cubicBezTo>
                  <a:cubicBezTo>
                    <a:pt x="172" y="232"/>
                    <a:pt x="236" y="187"/>
                    <a:pt x="236" y="109"/>
                  </a:cubicBezTo>
                  <a:cubicBezTo>
                    <a:pt x="236" y="46"/>
                    <a:pt x="172" y="1"/>
                    <a:pt x="10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5"/>
            <p:cNvSpPr/>
            <p:nvPr/>
          </p:nvSpPr>
          <p:spPr>
            <a:xfrm>
              <a:off x="1062872" y="1889693"/>
              <a:ext cx="6274" cy="5802"/>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5"/>
            <p:cNvSpPr/>
            <p:nvPr/>
          </p:nvSpPr>
          <p:spPr>
            <a:xfrm>
              <a:off x="1011999" y="1690840"/>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a:off x="1536103" y="1865802"/>
              <a:ext cx="5800" cy="6200"/>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flipH="1">
              <a:off x="1458911" y="1878618"/>
              <a:ext cx="10613" cy="11076"/>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1585700" y="1729054"/>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1549900" y="1759350"/>
              <a:ext cx="5825" cy="5825"/>
            </a:xfrm>
            <a:custGeom>
              <a:avLst/>
              <a:gdLst/>
              <a:ahLst/>
              <a:cxnLst/>
              <a:rect l="l" t="t" r="r" b="b"/>
              <a:pathLst>
                <a:path w="233" h="233" extrusionOk="0">
                  <a:moveTo>
                    <a:pt x="109" y="1"/>
                  </a:moveTo>
                  <a:cubicBezTo>
                    <a:pt x="46" y="1"/>
                    <a:pt x="1" y="46"/>
                    <a:pt x="1" y="109"/>
                  </a:cubicBezTo>
                  <a:cubicBezTo>
                    <a:pt x="1" y="187"/>
                    <a:pt x="46" y="232"/>
                    <a:pt x="109" y="232"/>
                  </a:cubicBezTo>
                  <a:cubicBezTo>
                    <a:pt x="187" y="232"/>
                    <a:pt x="232" y="187"/>
                    <a:pt x="232" y="109"/>
                  </a:cubicBezTo>
                  <a:cubicBezTo>
                    <a:pt x="232" y="46"/>
                    <a:pt x="187" y="1"/>
                    <a:pt x="10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1463251" y="1817247"/>
              <a:ext cx="6275" cy="6275"/>
            </a:xfrm>
            <a:custGeom>
              <a:avLst/>
              <a:gdLst/>
              <a:ahLst/>
              <a:cxnLst/>
              <a:rect l="l" t="t" r="r" b="b"/>
              <a:pathLst>
                <a:path w="251" h="251" extrusionOk="0">
                  <a:moveTo>
                    <a:pt x="123" y="1"/>
                  </a:moveTo>
                  <a:cubicBezTo>
                    <a:pt x="64" y="1"/>
                    <a:pt x="0" y="64"/>
                    <a:pt x="0" y="128"/>
                  </a:cubicBezTo>
                  <a:cubicBezTo>
                    <a:pt x="0" y="188"/>
                    <a:pt x="64" y="251"/>
                    <a:pt x="123" y="251"/>
                  </a:cubicBezTo>
                  <a:cubicBezTo>
                    <a:pt x="187" y="251"/>
                    <a:pt x="250" y="188"/>
                    <a:pt x="250" y="128"/>
                  </a:cubicBezTo>
                  <a:cubicBezTo>
                    <a:pt x="250" y="64"/>
                    <a:pt x="187" y="1"/>
                    <a:pt x="12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a:off x="1516122" y="1807146"/>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a:off x="1610075"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15"/>
          <p:cNvGrpSpPr/>
          <p:nvPr/>
        </p:nvGrpSpPr>
        <p:grpSpPr>
          <a:xfrm>
            <a:off x="480449" y="3648643"/>
            <a:ext cx="741874" cy="843207"/>
            <a:chOff x="5912600" y="3521075"/>
            <a:chExt cx="50150" cy="57000"/>
          </a:xfrm>
        </p:grpSpPr>
        <p:sp>
          <p:nvSpPr>
            <p:cNvPr id="433" name="Google Shape;433;p15"/>
            <p:cNvSpPr/>
            <p:nvPr/>
          </p:nvSpPr>
          <p:spPr>
            <a:xfrm>
              <a:off x="5935850" y="3570675"/>
              <a:ext cx="8975" cy="7400"/>
            </a:xfrm>
            <a:custGeom>
              <a:avLst/>
              <a:gdLst/>
              <a:ahLst/>
              <a:cxnLst/>
              <a:rect l="l" t="t" r="r" b="b"/>
              <a:pathLst>
                <a:path w="359" h="296" extrusionOk="0">
                  <a:moveTo>
                    <a:pt x="187" y="0"/>
                  </a:moveTo>
                  <a:cubicBezTo>
                    <a:pt x="127" y="0"/>
                    <a:pt x="79" y="30"/>
                    <a:pt x="49" y="79"/>
                  </a:cubicBezTo>
                  <a:cubicBezTo>
                    <a:pt x="1" y="172"/>
                    <a:pt x="64" y="295"/>
                    <a:pt x="187" y="295"/>
                  </a:cubicBezTo>
                  <a:cubicBezTo>
                    <a:pt x="236" y="295"/>
                    <a:pt x="280" y="265"/>
                    <a:pt x="314" y="217"/>
                  </a:cubicBezTo>
                  <a:cubicBezTo>
                    <a:pt x="359" y="109"/>
                    <a:pt x="299" y="0"/>
                    <a:pt x="187"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5"/>
            <p:cNvSpPr/>
            <p:nvPr/>
          </p:nvSpPr>
          <p:spPr>
            <a:xfrm>
              <a:off x="5941725" y="3521075"/>
              <a:ext cx="8150" cy="7100"/>
            </a:xfrm>
            <a:custGeom>
              <a:avLst/>
              <a:gdLst/>
              <a:ahLst/>
              <a:cxnLst/>
              <a:rect l="l" t="t" r="r" b="b"/>
              <a:pathLst>
                <a:path w="326" h="284" extrusionOk="0">
                  <a:moveTo>
                    <a:pt x="155" y="1"/>
                  </a:moveTo>
                  <a:cubicBezTo>
                    <a:pt x="134" y="1"/>
                    <a:pt x="112" y="5"/>
                    <a:pt x="94" y="11"/>
                  </a:cubicBezTo>
                  <a:cubicBezTo>
                    <a:pt x="1" y="74"/>
                    <a:pt x="1" y="197"/>
                    <a:pt x="79" y="261"/>
                  </a:cubicBezTo>
                  <a:cubicBezTo>
                    <a:pt x="101" y="276"/>
                    <a:pt x="128" y="283"/>
                    <a:pt x="154" y="283"/>
                  </a:cubicBezTo>
                  <a:cubicBezTo>
                    <a:pt x="179" y="283"/>
                    <a:pt x="202" y="276"/>
                    <a:pt x="217" y="261"/>
                  </a:cubicBezTo>
                  <a:cubicBezTo>
                    <a:pt x="310" y="212"/>
                    <a:pt x="325" y="89"/>
                    <a:pt x="232" y="26"/>
                  </a:cubicBezTo>
                  <a:cubicBezTo>
                    <a:pt x="214" y="8"/>
                    <a:pt x="185" y="1"/>
                    <a:pt x="155"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5"/>
            <p:cNvSpPr/>
            <p:nvPr/>
          </p:nvSpPr>
          <p:spPr>
            <a:xfrm>
              <a:off x="5953025" y="3559150"/>
              <a:ext cx="9350" cy="8625"/>
            </a:xfrm>
            <a:custGeom>
              <a:avLst/>
              <a:gdLst/>
              <a:ahLst/>
              <a:cxnLst/>
              <a:rect l="l" t="t" r="r" b="b"/>
              <a:pathLst>
                <a:path w="374" h="345" extrusionOk="0">
                  <a:moveTo>
                    <a:pt x="194" y="0"/>
                  </a:moveTo>
                  <a:cubicBezTo>
                    <a:pt x="154" y="0"/>
                    <a:pt x="113" y="14"/>
                    <a:pt x="78" y="44"/>
                  </a:cubicBezTo>
                  <a:cubicBezTo>
                    <a:pt x="15" y="88"/>
                    <a:pt x="0" y="152"/>
                    <a:pt x="15" y="230"/>
                  </a:cubicBezTo>
                  <a:cubicBezTo>
                    <a:pt x="44" y="301"/>
                    <a:pt x="115" y="344"/>
                    <a:pt x="186" y="344"/>
                  </a:cubicBezTo>
                  <a:cubicBezTo>
                    <a:pt x="224" y="344"/>
                    <a:pt x="262" y="332"/>
                    <a:pt x="295" y="305"/>
                  </a:cubicBezTo>
                  <a:cubicBezTo>
                    <a:pt x="358" y="260"/>
                    <a:pt x="373" y="182"/>
                    <a:pt x="358" y="118"/>
                  </a:cubicBezTo>
                  <a:cubicBezTo>
                    <a:pt x="328" y="41"/>
                    <a:pt x="262" y="0"/>
                    <a:pt x="194"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5"/>
            <p:cNvSpPr/>
            <p:nvPr/>
          </p:nvSpPr>
          <p:spPr>
            <a:xfrm>
              <a:off x="5914125" y="3525675"/>
              <a:ext cx="8975" cy="8825"/>
            </a:xfrm>
            <a:custGeom>
              <a:avLst/>
              <a:gdLst/>
              <a:ahLst/>
              <a:cxnLst/>
              <a:rect l="l" t="t" r="r" b="b"/>
              <a:pathLst>
                <a:path w="359" h="353" extrusionOk="0">
                  <a:moveTo>
                    <a:pt x="177" y="0"/>
                  </a:moveTo>
                  <a:cubicBezTo>
                    <a:pt x="155" y="0"/>
                    <a:pt x="132" y="4"/>
                    <a:pt x="108" y="13"/>
                  </a:cubicBezTo>
                  <a:cubicBezTo>
                    <a:pt x="49" y="43"/>
                    <a:pt x="0" y="107"/>
                    <a:pt x="0" y="185"/>
                  </a:cubicBezTo>
                  <a:cubicBezTo>
                    <a:pt x="12" y="283"/>
                    <a:pt x="83" y="352"/>
                    <a:pt x="175" y="352"/>
                  </a:cubicBezTo>
                  <a:cubicBezTo>
                    <a:pt x="199" y="352"/>
                    <a:pt x="224" y="348"/>
                    <a:pt x="250" y="338"/>
                  </a:cubicBezTo>
                  <a:cubicBezTo>
                    <a:pt x="310" y="323"/>
                    <a:pt x="358" y="245"/>
                    <a:pt x="358" y="185"/>
                  </a:cubicBezTo>
                  <a:cubicBezTo>
                    <a:pt x="358" y="81"/>
                    <a:pt x="276" y="0"/>
                    <a:pt x="177"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a:off x="5912600" y="3559725"/>
              <a:ext cx="5375" cy="4400"/>
            </a:xfrm>
            <a:custGeom>
              <a:avLst/>
              <a:gdLst/>
              <a:ahLst/>
              <a:cxnLst/>
              <a:rect l="l" t="t" r="r" b="b"/>
              <a:pathLst>
                <a:path w="215" h="176" extrusionOk="0">
                  <a:moveTo>
                    <a:pt x="106" y="0"/>
                  </a:moveTo>
                  <a:cubicBezTo>
                    <a:pt x="39" y="0"/>
                    <a:pt x="1" y="71"/>
                    <a:pt x="31" y="129"/>
                  </a:cubicBezTo>
                  <a:cubicBezTo>
                    <a:pt x="46" y="144"/>
                    <a:pt x="61" y="174"/>
                    <a:pt x="91" y="174"/>
                  </a:cubicBezTo>
                  <a:cubicBezTo>
                    <a:pt x="98" y="175"/>
                    <a:pt x="104" y="175"/>
                    <a:pt x="111" y="175"/>
                  </a:cubicBezTo>
                  <a:cubicBezTo>
                    <a:pt x="177" y="175"/>
                    <a:pt x="215" y="107"/>
                    <a:pt x="184" y="36"/>
                  </a:cubicBezTo>
                  <a:cubicBezTo>
                    <a:pt x="169" y="21"/>
                    <a:pt x="154" y="2"/>
                    <a:pt x="125" y="2"/>
                  </a:cubicBezTo>
                  <a:cubicBezTo>
                    <a:pt x="118" y="1"/>
                    <a:pt x="112" y="0"/>
                    <a:pt x="106"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a:off x="5958425" y="3546425"/>
              <a:ext cx="4325" cy="4625"/>
            </a:xfrm>
            <a:custGeom>
              <a:avLst/>
              <a:gdLst/>
              <a:ahLst/>
              <a:cxnLst/>
              <a:rect l="l" t="t" r="r" b="b"/>
              <a:pathLst>
                <a:path w="173" h="185" extrusionOk="0">
                  <a:moveTo>
                    <a:pt x="87" y="0"/>
                  </a:moveTo>
                  <a:cubicBezTo>
                    <a:pt x="44" y="0"/>
                    <a:pt x="1" y="33"/>
                    <a:pt x="1" y="86"/>
                  </a:cubicBezTo>
                  <a:cubicBezTo>
                    <a:pt x="1" y="116"/>
                    <a:pt x="1" y="131"/>
                    <a:pt x="15" y="161"/>
                  </a:cubicBezTo>
                  <a:cubicBezTo>
                    <a:pt x="36" y="177"/>
                    <a:pt x="59" y="184"/>
                    <a:pt x="80" y="184"/>
                  </a:cubicBezTo>
                  <a:cubicBezTo>
                    <a:pt x="124" y="184"/>
                    <a:pt x="162" y="154"/>
                    <a:pt x="172" y="101"/>
                  </a:cubicBezTo>
                  <a:cubicBezTo>
                    <a:pt x="172" y="68"/>
                    <a:pt x="172" y="53"/>
                    <a:pt x="142" y="23"/>
                  </a:cubicBezTo>
                  <a:cubicBezTo>
                    <a:pt x="127" y="7"/>
                    <a:pt x="107" y="0"/>
                    <a:pt x="87"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5"/>
            <p:cNvSpPr/>
            <p:nvPr/>
          </p:nvSpPr>
          <p:spPr>
            <a:xfrm>
              <a:off x="5914875" y="3531375"/>
              <a:ext cx="42450" cy="35900"/>
            </a:xfrm>
            <a:custGeom>
              <a:avLst/>
              <a:gdLst/>
              <a:ahLst/>
              <a:cxnLst/>
              <a:rect l="l" t="t" r="r" b="b"/>
              <a:pathLst>
                <a:path w="1698" h="1436" extrusionOk="0">
                  <a:moveTo>
                    <a:pt x="866" y="1"/>
                  </a:moveTo>
                  <a:cubicBezTo>
                    <a:pt x="571" y="1"/>
                    <a:pt x="308" y="170"/>
                    <a:pt x="187" y="438"/>
                  </a:cubicBezTo>
                  <a:cubicBezTo>
                    <a:pt x="0" y="890"/>
                    <a:pt x="299" y="1386"/>
                    <a:pt x="795" y="1434"/>
                  </a:cubicBezTo>
                  <a:cubicBezTo>
                    <a:pt x="807" y="1435"/>
                    <a:pt x="819" y="1435"/>
                    <a:pt x="830" y="1435"/>
                  </a:cubicBezTo>
                  <a:cubicBezTo>
                    <a:pt x="1113" y="1435"/>
                    <a:pt x="1389" y="1266"/>
                    <a:pt x="1493" y="998"/>
                  </a:cubicBezTo>
                  <a:cubicBezTo>
                    <a:pt x="1698" y="546"/>
                    <a:pt x="1384" y="50"/>
                    <a:pt x="903" y="2"/>
                  </a:cubicBezTo>
                  <a:cubicBezTo>
                    <a:pt x="891" y="1"/>
                    <a:pt x="878" y="1"/>
                    <a:pt x="86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5"/>
            <p:cNvSpPr/>
            <p:nvPr/>
          </p:nvSpPr>
          <p:spPr>
            <a:xfrm>
              <a:off x="5920000" y="3548950"/>
              <a:ext cx="6175" cy="5425"/>
            </a:xfrm>
            <a:custGeom>
              <a:avLst/>
              <a:gdLst/>
              <a:ahLst/>
              <a:cxnLst/>
              <a:rect l="l" t="t" r="r" b="b"/>
              <a:pathLst>
                <a:path w="247" h="217" extrusionOk="0">
                  <a:moveTo>
                    <a:pt x="0" y="0"/>
                  </a:moveTo>
                  <a:lnTo>
                    <a:pt x="0" y="217"/>
                  </a:lnTo>
                  <a:lnTo>
                    <a:pt x="247" y="217"/>
                  </a:lnTo>
                  <a:lnTo>
                    <a:pt x="247" y="0"/>
                  </a:ln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5"/>
            <p:cNvSpPr/>
            <p:nvPr/>
          </p:nvSpPr>
          <p:spPr>
            <a:xfrm>
              <a:off x="5921125" y="3551275"/>
              <a:ext cx="3100" cy="3100"/>
            </a:xfrm>
            <a:custGeom>
              <a:avLst/>
              <a:gdLst/>
              <a:ahLst/>
              <a:cxnLst/>
              <a:rect l="l" t="t" r="r" b="b"/>
              <a:pathLst>
                <a:path w="124" h="124" extrusionOk="0">
                  <a:moveTo>
                    <a:pt x="63" y="0"/>
                  </a:moveTo>
                  <a:cubicBezTo>
                    <a:pt x="30" y="0"/>
                    <a:pt x="15" y="15"/>
                    <a:pt x="0" y="45"/>
                  </a:cubicBezTo>
                  <a:cubicBezTo>
                    <a:pt x="0" y="79"/>
                    <a:pt x="15" y="109"/>
                    <a:pt x="49" y="124"/>
                  </a:cubicBezTo>
                  <a:lnTo>
                    <a:pt x="63" y="124"/>
                  </a:lnTo>
                  <a:cubicBezTo>
                    <a:pt x="93" y="124"/>
                    <a:pt x="123" y="109"/>
                    <a:pt x="123" y="79"/>
                  </a:cubicBezTo>
                  <a:cubicBezTo>
                    <a:pt x="123" y="45"/>
                    <a:pt x="108" y="15"/>
                    <a:pt x="78"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5"/>
            <p:cNvSpPr/>
            <p:nvPr/>
          </p:nvSpPr>
          <p:spPr>
            <a:xfrm>
              <a:off x="5923075" y="3555925"/>
              <a:ext cx="3950" cy="3125"/>
            </a:xfrm>
            <a:custGeom>
              <a:avLst/>
              <a:gdLst/>
              <a:ahLst/>
              <a:cxnLst/>
              <a:rect l="l" t="t" r="r" b="b"/>
              <a:pathLst>
                <a:path w="158" h="125" extrusionOk="0">
                  <a:moveTo>
                    <a:pt x="64" y="1"/>
                  </a:moveTo>
                  <a:cubicBezTo>
                    <a:pt x="15" y="16"/>
                    <a:pt x="0" y="61"/>
                    <a:pt x="30" y="109"/>
                  </a:cubicBezTo>
                  <a:cubicBezTo>
                    <a:pt x="45" y="109"/>
                    <a:pt x="64" y="124"/>
                    <a:pt x="79" y="124"/>
                  </a:cubicBezTo>
                  <a:cubicBezTo>
                    <a:pt x="79" y="124"/>
                    <a:pt x="94" y="124"/>
                    <a:pt x="94" y="109"/>
                  </a:cubicBezTo>
                  <a:cubicBezTo>
                    <a:pt x="138" y="109"/>
                    <a:pt x="157" y="46"/>
                    <a:pt x="124" y="16"/>
                  </a:cubicBezTo>
                  <a:cubicBezTo>
                    <a:pt x="109" y="1"/>
                    <a:pt x="94" y="1"/>
                    <a:pt x="7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a:off x="5926525" y="3546975"/>
              <a:ext cx="7850" cy="7400"/>
            </a:xfrm>
            <a:custGeom>
              <a:avLst/>
              <a:gdLst/>
              <a:ahLst/>
              <a:cxnLst/>
              <a:rect l="l" t="t" r="r" b="b"/>
              <a:pathLst>
                <a:path w="314" h="296" extrusionOk="0">
                  <a:moveTo>
                    <a:pt x="157" y="1"/>
                  </a:moveTo>
                  <a:cubicBezTo>
                    <a:pt x="94" y="1"/>
                    <a:pt x="34" y="46"/>
                    <a:pt x="19" y="109"/>
                  </a:cubicBezTo>
                  <a:cubicBezTo>
                    <a:pt x="0" y="187"/>
                    <a:pt x="49" y="266"/>
                    <a:pt x="127" y="296"/>
                  </a:cubicBezTo>
                  <a:lnTo>
                    <a:pt x="157" y="296"/>
                  </a:lnTo>
                  <a:cubicBezTo>
                    <a:pt x="221" y="296"/>
                    <a:pt x="280" y="251"/>
                    <a:pt x="299" y="187"/>
                  </a:cubicBezTo>
                  <a:cubicBezTo>
                    <a:pt x="314" y="109"/>
                    <a:pt x="265" y="16"/>
                    <a:pt x="187"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5"/>
            <p:cNvSpPr/>
            <p:nvPr/>
          </p:nvSpPr>
          <p:spPr>
            <a:xfrm>
              <a:off x="5933150" y="3555100"/>
              <a:ext cx="12525" cy="8975"/>
            </a:xfrm>
            <a:custGeom>
              <a:avLst/>
              <a:gdLst/>
              <a:ahLst/>
              <a:cxnLst/>
              <a:rect l="l" t="t" r="r" b="b"/>
              <a:pathLst>
                <a:path w="501" h="359" extrusionOk="0">
                  <a:moveTo>
                    <a:pt x="221" y="0"/>
                  </a:moveTo>
                  <a:cubicBezTo>
                    <a:pt x="127" y="0"/>
                    <a:pt x="49" y="49"/>
                    <a:pt x="34" y="127"/>
                  </a:cubicBezTo>
                  <a:cubicBezTo>
                    <a:pt x="0" y="221"/>
                    <a:pt x="79" y="329"/>
                    <a:pt x="202" y="359"/>
                  </a:cubicBezTo>
                  <a:lnTo>
                    <a:pt x="265" y="359"/>
                  </a:lnTo>
                  <a:cubicBezTo>
                    <a:pt x="359" y="359"/>
                    <a:pt x="452" y="314"/>
                    <a:pt x="467" y="235"/>
                  </a:cubicBezTo>
                  <a:lnTo>
                    <a:pt x="467" y="235"/>
                  </a:lnTo>
                  <a:cubicBezTo>
                    <a:pt x="452" y="280"/>
                    <a:pt x="407" y="299"/>
                    <a:pt x="359" y="299"/>
                  </a:cubicBezTo>
                  <a:lnTo>
                    <a:pt x="329" y="299"/>
                  </a:lnTo>
                  <a:cubicBezTo>
                    <a:pt x="265" y="280"/>
                    <a:pt x="221" y="235"/>
                    <a:pt x="235" y="172"/>
                  </a:cubicBezTo>
                  <a:cubicBezTo>
                    <a:pt x="250" y="127"/>
                    <a:pt x="280" y="112"/>
                    <a:pt x="344" y="112"/>
                  </a:cubicBezTo>
                  <a:lnTo>
                    <a:pt x="373" y="112"/>
                  </a:lnTo>
                  <a:cubicBezTo>
                    <a:pt x="437" y="127"/>
                    <a:pt x="482" y="187"/>
                    <a:pt x="467" y="235"/>
                  </a:cubicBezTo>
                  <a:cubicBezTo>
                    <a:pt x="500" y="142"/>
                    <a:pt x="407" y="34"/>
                    <a:pt x="295"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a:off x="5938650" y="3557900"/>
              <a:ext cx="6550" cy="4675"/>
            </a:xfrm>
            <a:custGeom>
              <a:avLst/>
              <a:gdLst/>
              <a:ahLst/>
              <a:cxnLst/>
              <a:rect l="l" t="t" r="r" b="b"/>
              <a:pathLst>
                <a:path w="262" h="187" extrusionOk="0">
                  <a:moveTo>
                    <a:pt x="124" y="0"/>
                  </a:moveTo>
                  <a:cubicBezTo>
                    <a:pt x="60" y="0"/>
                    <a:pt x="30" y="15"/>
                    <a:pt x="15" y="60"/>
                  </a:cubicBezTo>
                  <a:cubicBezTo>
                    <a:pt x="1" y="123"/>
                    <a:pt x="45" y="168"/>
                    <a:pt x="109" y="187"/>
                  </a:cubicBezTo>
                  <a:lnTo>
                    <a:pt x="139" y="187"/>
                  </a:lnTo>
                  <a:cubicBezTo>
                    <a:pt x="187" y="187"/>
                    <a:pt x="232" y="168"/>
                    <a:pt x="247" y="123"/>
                  </a:cubicBezTo>
                  <a:cubicBezTo>
                    <a:pt x="262" y="75"/>
                    <a:pt x="217" y="15"/>
                    <a:pt x="153"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5"/>
            <p:cNvSpPr/>
            <p:nvPr/>
          </p:nvSpPr>
          <p:spPr>
            <a:xfrm>
              <a:off x="5922325" y="3539975"/>
              <a:ext cx="5425" cy="4325"/>
            </a:xfrm>
            <a:custGeom>
              <a:avLst/>
              <a:gdLst/>
              <a:ahLst/>
              <a:cxnLst/>
              <a:rect l="l" t="t" r="r" b="b"/>
              <a:pathLst>
                <a:path w="217" h="173" extrusionOk="0">
                  <a:moveTo>
                    <a:pt x="109" y="1"/>
                  </a:moveTo>
                  <a:cubicBezTo>
                    <a:pt x="60" y="1"/>
                    <a:pt x="15" y="16"/>
                    <a:pt x="1" y="64"/>
                  </a:cubicBezTo>
                  <a:cubicBezTo>
                    <a:pt x="1" y="109"/>
                    <a:pt x="30" y="158"/>
                    <a:pt x="94" y="173"/>
                  </a:cubicBezTo>
                  <a:lnTo>
                    <a:pt x="109" y="173"/>
                  </a:lnTo>
                  <a:cubicBezTo>
                    <a:pt x="154" y="173"/>
                    <a:pt x="202" y="158"/>
                    <a:pt x="202" y="109"/>
                  </a:cubicBezTo>
                  <a:cubicBezTo>
                    <a:pt x="217" y="64"/>
                    <a:pt x="187" y="16"/>
                    <a:pt x="12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5"/>
            <p:cNvSpPr/>
            <p:nvPr/>
          </p:nvSpPr>
          <p:spPr>
            <a:xfrm>
              <a:off x="5946400" y="3541575"/>
              <a:ext cx="3475" cy="2725"/>
            </a:xfrm>
            <a:custGeom>
              <a:avLst/>
              <a:gdLst/>
              <a:ahLst/>
              <a:cxnLst/>
              <a:rect l="l" t="t" r="r" b="b"/>
              <a:pathLst>
                <a:path w="139" h="109" extrusionOk="0">
                  <a:moveTo>
                    <a:pt x="64" y="0"/>
                  </a:moveTo>
                  <a:cubicBezTo>
                    <a:pt x="45" y="0"/>
                    <a:pt x="15" y="15"/>
                    <a:pt x="15" y="45"/>
                  </a:cubicBezTo>
                  <a:cubicBezTo>
                    <a:pt x="0" y="60"/>
                    <a:pt x="30" y="94"/>
                    <a:pt x="64" y="109"/>
                  </a:cubicBezTo>
                  <a:lnTo>
                    <a:pt x="79" y="109"/>
                  </a:lnTo>
                  <a:cubicBezTo>
                    <a:pt x="108" y="109"/>
                    <a:pt x="123" y="94"/>
                    <a:pt x="123" y="75"/>
                  </a:cubicBezTo>
                  <a:cubicBezTo>
                    <a:pt x="138" y="45"/>
                    <a:pt x="123" y="15"/>
                    <a:pt x="79" y="15"/>
                  </a:cubicBezTo>
                  <a:cubicBezTo>
                    <a:pt x="79" y="0"/>
                    <a:pt x="79" y="0"/>
                    <a:pt x="64"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5929700" y="3538400"/>
              <a:ext cx="3475" cy="2725"/>
            </a:xfrm>
            <a:custGeom>
              <a:avLst/>
              <a:gdLst/>
              <a:ahLst/>
              <a:cxnLst/>
              <a:rect l="l" t="t" r="r" b="b"/>
              <a:pathLst>
                <a:path w="139" h="109" extrusionOk="0">
                  <a:moveTo>
                    <a:pt x="60" y="1"/>
                  </a:moveTo>
                  <a:cubicBezTo>
                    <a:pt x="30" y="1"/>
                    <a:pt x="15" y="15"/>
                    <a:pt x="15" y="34"/>
                  </a:cubicBezTo>
                  <a:cubicBezTo>
                    <a:pt x="0" y="64"/>
                    <a:pt x="15" y="94"/>
                    <a:pt x="60" y="109"/>
                  </a:cubicBezTo>
                  <a:lnTo>
                    <a:pt x="79" y="109"/>
                  </a:lnTo>
                  <a:cubicBezTo>
                    <a:pt x="94" y="109"/>
                    <a:pt x="123" y="94"/>
                    <a:pt x="123" y="64"/>
                  </a:cubicBezTo>
                  <a:cubicBezTo>
                    <a:pt x="138" y="49"/>
                    <a:pt x="109" y="15"/>
                    <a:pt x="7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6">
    <p:spTree>
      <p:nvGrpSpPr>
        <p:cNvPr id="1" name="Shape 688"/>
        <p:cNvGrpSpPr/>
        <p:nvPr/>
      </p:nvGrpSpPr>
      <p:grpSpPr>
        <a:xfrm>
          <a:off x="0" y="0"/>
          <a:ext cx="0" cy="0"/>
          <a:chOff x="0" y="0"/>
          <a:chExt cx="0" cy="0"/>
        </a:xfrm>
      </p:grpSpPr>
      <p:sp>
        <p:nvSpPr>
          <p:cNvPr id="689" name="Google Shape;689;p23"/>
          <p:cNvSpPr/>
          <p:nvPr/>
        </p:nvSpPr>
        <p:spPr>
          <a:xfrm rot="-5399899" flipH="1">
            <a:off x="2291657" y="-9335582"/>
            <a:ext cx="7476273" cy="12632895"/>
          </a:xfrm>
          <a:custGeom>
            <a:avLst/>
            <a:gdLst/>
            <a:ahLst/>
            <a:cxnLst/>
            <a:rect l="l" t="t" r="r" b="b"/>
            <a:pathLst>
              <a:path w="43742" h="47312" extrusionOk="0">
                <a:moveTo>
                  <a:pt x="35213" y="0"/>
                </a:moveTo>
                <a:cubicBezTo>
                  <a:pt x="32403" y="0"/>
                  <a:pt x="28089" y="1090"/>
                  <a:pt x="22095" y="3185"/>
                </a:cubicBezTo>
                <a:cubicBezTo>
                  <a:pt x="22095" y="3185"/>
                  <a:pt x="6535" y="9404"/>
                  <a:pt x="6535" y="14403"/>
                </a:cubicBezTo>
                <a:cubicBezTo>
                  <a:pt x="6535" y="15474"/>
                  <a:pt x="7281" y="15848"/>
                  <a:pt x="8419" y="15848"/>
                </a:cubicBezTo>
                <a:cubicBezTo>
                  <a:pt x="11067" y="15848"/>
                  <a:pt x="15842" y="13825"/>
                  <a:pt x="18326" y="13825"/>
                </a:cubicBezTo>
                <a:cubicBezTo>
                  <a:pt x="19770" y="13825"/>
                  <a:pt x="20440" y="14509"/>
                  <a:pt x="19466" y="16672"/>
                </a:cubicBezTo>
                <a:cubicBezTo>
                  <a:pt x="16066" y="24174"/>
                  <a:pt x="0" y="25546"/>
                  <a:pt x="0" y="32365"/>
                </a:cubicBezTo>
                <a:cubicBezTo>
                  <a:pt x="0" y="39159"/>
                  <a:pt x="12141" y="35734"/>
                  <a:pt x="9089" y="40922"/>
                </a:cubicBezTo>
                <a:cubicBezTo>
                  <a:pt x="7065" y="44326"/>
                  <a:pt x="13635" y="47312"/>
                  <a:pt x="20892" y="47312"/>
                </a:cubicBezTo>
                <a:cubicBezTo>
                  <a:pt x="24697" y="47312"/>
                  <a:pt x="28690" y="46491"/>
                  <a:pt x="31734" y="44481"/>
                </a:cubicBezTo>
                <a:cubicBezTo>
                  <a:pt x="40582" y="38634"/>
                  <a:pt x="43742" y="35841"/>
                  <a:pt x="43325" y="31493"/>
                </a:cubicBezTo>
                <a:cubicBezTo>
                  <a:pt x="42901" y="27176"/>
                  <a:pt x="32132" y="28099"/>
                  <a:pt x="35317" y="23492"/>
                </a:cubicBezTo>
                <a:cubicBezTo>
                  <a:pt x="38528" y="18884"/>
                  <a:pt x="43350" y="13405"/>
                  <a:pt x="41530" y="10403"/>
                </a:cubicBezTo>
                <a:cubicBezTo>
                  <a:pt x="41052" y="9618"/>
                  <a:pt x="40234" y="9359"/>
                  <a:pt x="39295" y="9359"/>
                </a:cubicBezTo>
                <a:cubicBezTo>
                  <a:pt x="37463" y="9359"/>
                  <a:pt x="35166" y="10347"/>
                  <a:pt x="34021" y="10347"/>
                </a:cubicBezTo>
                <a:cubicBezTo>
                  <a:pt x="33528" y="10347"/>
                  <a:pt x="33249" y="10164"/>
                  <a:pt x="33314" y="9638"/>
                </a:cubicBezTo>
                <a:cubicBezTo>
                  <a:pt x="33630" y="7268"/>
                  <a:pt x="40165" y="5005"/>
                  <a:pt x="39109" y="1978"/>
                </a:cubicBezTo>
                <a:cubicBezTo>
                  <a:pt x="38650" y="647"/>
                  <a:pt x="37378" y="0"/>
                  <a:pt x="35213" y="0"/>
                </a:cubicBezTo>
                <a:close/>
              </a:path>
            </a:pathLst>
          </a:custGeom>
          <a:solidFill>
            <a:srgbClr val="AADBEE">
              <a:alpha val="5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1" name="Google Shape;691;p23"/>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92" name="Google Shape;692;p23"/>
          <p:cNvSpPr/>
          <p:nvPr/>
        </p:nvSpPr>
        <p:spPr>
          <a:xfrm rot="6312026">
            <a:off x="7901821" y="4068658"/>
            <a:ext cx="1044358" cy="904709"/>
          </a:xfrm>
          <a:custGeom>
            <a:avLst/>
            <a:gdLst/>
            <a:ahLst/>
            <a:cxnLst/>
            <a:rect l="l" t="t" r="r" b="b"/>
            <a:pathLst>
              <a:path w="664" h="575" extrusionOk="0">
                <a:moveTo>
                  <a:pt x="346" y="1"/>
                </a:moveTo>
                <a:cubicBezTo>
                  <a:pt x="302" y="1"/>
                  <a:pt x="257" y="12"/>
                  <a:pt x="215" y="36"/>
                </a:cubicBezTo>
                <a:cubicBezTo>
                  <a:pt x="57" y="93"/>
                  <a:pt x="0" y="276"/>
                  <a:pt x="82" y="409"/>
                </a:cubicBezTo>
                <a:cubicBezTo>
                  <a:pt x="134" y="517"/>
                  <a:pt x="238" y="575"/>
                  <a:pt x="340" y="575"/>
                </a:cubicBezTo>
                <a:cubicBezTo>
                  <a:pt x="387" y="575"/>
                  <a:pt x="434" y="562"/>
                  <a:pt x="474" y="536"/>
                </a:cubicBezTo>
                <a:cubicBezTo>
                  <a:pt x="607" y="460"/>
                  <a:pt x="664" y="276"/>
                  <a:pt x="582" y="144"/>
                </a:cubicBezTo>
                <a:cubicBezTo>
                  <a:pt x="530" y="53"/>
                  <a:pt x="440" y="1"/>
                  <a:pt x="346" y="1"/>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23"/>
          <p:cNvGrpSpPr/>
          <p:nvPr/>
        </p:nvGrpSpPr>
        <p:grpSpPr>
          <a:xfrm>
            <a:off x="208149" y="4151424"/>
            <a:ext cx="511840" cy="585068"/>
            <a:chOff x="6144600" y="3520075"/>
            <a:chExt cx="29600" cy="33825"/>
          </a:xfrm>
        </p:grpSpPr>
        <p:sp>
          <p:nvSpPr>
            <p:cNvPr id="694" name="Google Shape;694;p23"/>
            <p:cNvSpPr/>
            <p:nvPr/>
          </p:nvSpPr>
          <p:spPr>
            <a:xfrm>
              <a:off x="6155050" y="3520075"/>
              <a:ext cx="5475" cy="4350"/>
            </a:xfrm>
            <a:custGeom>
              <a:avLst/>
              <a:gdLst/>
              <a:ahLst/>
              <a:cxnLst/>
              <a:rect l="l" t="t" r="r" b="b"/>
              <a:pathLst>
                <a:path w="219" h="174" extrusionOk="0">
                  <a:moveTo>
                    <a:pt x="128" y="0"/>
                  </a:moveTo>
                  <a:cubicBezTo>
                    <a:pt x="123" y="0"/>
                    <a:pt x="118" y="1"/>
                    <a:pt x="113" y="2"/>
                  </a:cubicBezTo>
                  <a:cubicBezTo>
                    <a:pt x="79" y="2"/>
                    <a:pt x="49" y="21"/>
                    <a:pt x="49" y="36"/>
                  </a:cubicBezTo>
                  <a:cubicBezTo>
                    <a:pt x="1" y="95"/>
                    <a:pt x="49" y="174"/>
                    <a:pt x="128" y="174"/>
                  </a:cubicBezTo>
                  <a:cubicBezTo>
                    <a:pt x="143" y="174"/>
                    <a:pt x="173" y="159"/>
                    <a:pt x="187" y="129"/>
                  </a:cubicBezTo>
                  <a:cubicBezTo>
                    <a:pt x="218" y="71"/>
                    <a:pt x="180" y="0"/>
                    <a:pt x="128"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3"/>
            <p:cNvSpPr/>
            <p:nvPr/>
          </p:nvSpPr>
          <p:spPr>
            <a:xfrm>
              <a:off x="6152350" y="3549675"/>
              <a:ext cx="4700" cy="4225"/>
            </a:xfrm>
            <a:custGeom>
              <a:avLst/>
              <a:gdLst/>
              <a:ahLst/>
              <a:cxnLst/>
              <a:rect l="l" t="t" r="r" b="b"/>
              <a:pathLst>
                <a:path w="188" h="169" extrusionOk="0">
                  <a:moveTo>
                    <a:pt x="64" y="1"/>
                  </a:moveTo>
                  <a:cubicBezTo>
                    <a:pt x="1" y="31"/>
                    <a:pt x="1" y="109"/>
                    <a:pt x="49" y="158"/>
                  </a:cubicBezTo>
                  <a:cubicBezTo>
                    <a:pt x="64" y="165"/>
                    <a:pt x="79" y="169"/>
                    <a:pt x="93" y="169"/>
                  </a:cubicBezTo>
                  <a:cubicBezTo>
                    <a:pt x="106" y="169"/>
                    <a:pt x="118" y="165"/>
                    <a:pt x="128" y="158"/>
                  </a:cubicBezTo>
                  <a:cubicBezTo>
                    <a:pt x="187" y="124"/>
                    <a:pt x="187" y="49"/>
                    <a:pt x="142" y="16"/>
                  </a:cubicBezTo>
                  <a:cubicBezTo>
                    <a:pt x="109" y="1"/>
                    <a:pt x="94" y="1"/>
                    <a:pt x="64"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3"/>
            <p:cNvSpPr/>
            <p:nvPr/>
          </p:nvSpPr>
          <p:spPr>
            <a:xfrm>
              <a:off x="6144975" y="3526050"/>
              <a:ext cx="5450" cy="5350"/>
            </a:xfrm>
            <a:custGeom>
              <a:avLst/>
              <a:gdLst/>
              <a:ahLst/>
              <a:cxnLst/>
              <a:rect l="l" t="t" r="r" b="b"/>
              <a:pathLst>
                <a:path w="218" h="214" extrusionOk="0">
                  <a:moveTo>
                    <a:pt x="116" y="1"/>
                  </a:moveTo>
                  <a:cubicBezTo>
                    <a:pt x="86" y="1"/>
                    <a:pt x="55" y="14"/>
                    <a:pt x="31" y="43"/>
                  </a:cubicBezTo>
                  <a:cubicBezTo>
                    <a:pt x="16" y="62"/>
                    <a:pt x="1" y="92"/>
                    <a:pt x="1" y="121"/>
                  </a:cubicBezTo>
                  <a:cubicBezTo>
                    <a:pt x="10" y="179"/>
                    <a:pt x="55" y="214"/>
                    <a:pt x="102" y="214"/>
                  </a:cubicBezTo>
                  <a:cubicBezTo>
                    <a:pt x="132" y="214"/>
                    <a:pt x="163" y="200"/>
                    <a:pt x="187" y="170"/>
                  </a:cubicBezTo>
                  <a:cubicBezTo>
                    <a:pt x="202" y="155"/>
                    <a:pt x="217" y="121"/>
                    <a:pt x="217" y="92"/>
                  </a:cubicBezTo>
                  <a:cubicBezTo>
                    <a:pt x="208" y="34"/>
                    <a:pt x="164" y="1"/>
                    <a:pt x="11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3"/>
            <p:cNvSpPr/>
            <p:nvPr/>
          </p:nvSpPr>
          <p:spPr>
            <a:xfrm>
              <a:off x="6168025" y="3545825"/>
              <a:ext cx="5625" cy="5050"/>
            </a:xfrm>
            <a:custGeom>
              <a:avLst/>
              <a:gdLst/>
              <a:ahLst/>
              <a:cxnLst/>
              <a:rect l="l" t="t" r="r" b="b"/>
              <a:pathLst>
                <a:path w="225" h="202" extrusionOk="0">
                  <a:moveTo>
                    <a:pt x="115" y="0"/>
                  </a:moveTo>
                  <a:cubicBezTo>
                    <a:pt x="97" y="0"/>
                    <a:pt x="78" y="5"/>
                    <a:pt x="60" y="17"/>
                  </a:cubicBezTo>
                  <a:cubicBezTo>
                    <a:pt x="27" y="32"/>
                    <a:pt x="12" y="62"/>
                    <a:pt x="12" y="77"/>
                  </a:cubicBezTo>
                  <a:cubicBezTo>
                    <a:pt x="0" y="148"/>
                    <a:pt x="52" y="202"/>
                    <a:pt x="112" y="202"/>
                  </a:cubicBezTo>
                  <a:cubicBezTo>
                    <a:pt x="130" y="202"/>
                    <a:pt x="150" y="196"/>
                    <a:pt x="168" y="185"/>
                  </a:cubicBezTo>
                  <a:cubicBezTo>
                    <a:pt x="183" y="170"/>
                    <a:pt x="213" y="155"/>
                    <a:pt x="213" y="125"/>
                  </a:cubicBezTo>
                  <a:cubicBezTo>
                    <a:pt x="225" y="54"/>
                    <a:pt x="173" y="0"/>
                    <a:pt x="115"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3"/>
            <p:cNvSpPr/>
            <p:nvPr/>
          </p:nvSpPr>
          <p:spPr>
            <a:xfrm>
              <a:off x="6171000" y="3528325"/>
              <a:ext cx="3200" cy="2725"/>
            </a:xfrm>
            <a:custGeom>
              <a:avLst/>
              <a:gdLst/>
              <a:ahLst/>
              <a:cxnLst/>
              <a:rect l="l" t="t" r="r" b="b"/>
              <a:pathLst>
                <a:path w="128" h="109" extrusionOk="0">
                  <a:moveTo>
                    <a:pt x="79" y="1"/>
                  </a:moveTo>
                  <a:cubicBezTo>
                    <a:pt x="35" y="1"/>
                    <a:pt x="1" y="30"/>
                    <a:pt x="16" y="79"/>
                  </a:cubicBezTo>
                  <a:cubicBezTo>
                    <a:pt x="35" y="94"/>
                    <a:pt x="49" y="109"/>
                    <a:pt x="64" y="109"/>
                  </a:cubicBezTo>
                  <a:cubicBezTo>
                    <a:pt x="109" y="109"/>
                    <a:pt x="128" y="64"/>
                    <a:pt x="128" y="30"/>
                  </a:cubicBezTo>
                  <a:cubicBezTo>
                    <a:pt x="109" y="15"/>
                    <a:pt x="94" y="1"/>
                    <a:pt x="7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3"/>
            <p:cNvSpPr/>
            <p:nvPr/>
          </p:nvSpPr>
          <p:spPr>
            <a:xfrm>
              <a:off x="6144600" y="3536050"/>
              <a:ext cx="2750" cy="2700"/>
            </a:xfrm>
            <a:custGeom>
              <a:avLst/>
              <a:gdLst/>
              <a:ahLst/>
              <a:cxnLst/>
              <a:rect l="l" t="t" r="r" b="b"/>
              <a:pathLst>
                <a:path w="110" h="108" extrusionOk="0">
                  <a:moveTo>
                    <a:pt x="55" y="1"/>
                  </a:moveTo>
                  <a:cubicBezTo>
                    <a:pt x="28" y="1"/>
                    <a:pt x="1" y="18"/>
                    <a:pt x="1" y="50"/>
                  </a:cubicBezTo>
                  <a:cubicBezTo>
                    <a:pt x="1" y="65"/>
                    <a:pt x="1" y="80"/>
                    <a:pt x="16" y="80"/>
                  </a:cubicBezTo>
                  <a:cubicBezTo>
                    <a:pt x="28" y="99"/>
                    <a:pt x="44" y="107"/>
                    <a:pt x="61" y="107"/>
                  </a:cubicBezTo>
                  <a:cubicBezTo>
                    <a:pt x="86" y="107"/>
                    <a:pt x="109" y="86"/>
                    <a:pt x="109" y="50"/>
                  </a:cubicBezTo>
                  <a:cubicBezTo>
                    <a:pt x="109" y="50"/>
                    <a:pt x="109" y="35"/>
                    <a:pt x="94" y="16"/>
                  </a:cubicBezTo>
                  <a:cubicBezTo>
                    <a:pt x="84" y="6"/>
                    <a:pt x="69" y="1"/>
                    <a:pt x="55"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3"/>
            <p:cNvSpPr/>
            <p:nvPr/>
          </p:nvSpPr>
          <p:spPr>
            <a:xfrm>
              <a:off x="6147700" y="3526375"/>
              <a:ext cx="25675" cy="21375"/>
            </a:xfrm>
            <a:custGeom>
              <a:avLst/>
              <a:gdLst/>
              <a:ahLst/>
              <a:cxnLst/>
              <a:rect l="l" t="t" r="r" b="b"/>
              <a:pathLst>
                <a:path w="1027" h="855" extrusionOk="0">
                  <a:moveTo>
                    <a:pt x="530" y="0"/>
                  </a:moveTo>
                  <a:cubicBezTo>
                    <a:pt x="358" y="0"/>
                    <a:pt x="202" y="93"/>
                    <a:pt x="127" y="250"/>
                  </a:cubicBezTo>
                  <a:cubicBezTo>
                    <a:pt x="0" y="530"/>
                    <a:pt x="187" y="840"/>
                    <a:pt x="500" y="855"/>
                  </a:cubicBezTo>
                  <a:cubicBezTo>
                    <a:pt x="668" y="855"/>
                    <a:pt x="825" y="761"/>
                    <a:pt x="903" y="608"/>
                  </a:cubicBezTo>
                  <a:cubicBezTo>
                    <a:pt x="1026" y="329"/>
                    <a:pt x="840" y="15"/>
                    <a:pt x="530"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3"/>
            <p:cNvSpPr/>
            <p:nvPr/>
          </p:nvSpPr>
          <p:spPr>
            <a:xfrm>
              <a:off x="6166350" y="3534100"/>
              <a:ext cx="3575" cy="3200"/>
            </a:xfrm>
            <a:custGeom>
              <a:avLst/>
              <a:gdLst/>
              <a:ahLst/>
              <a:cxnLst/>
              <a:rect l="l" t="t" r="r" b="b"/>
              <a:pathLst>
                <a:path w="143" h="128" extrusionOk="0">
                  <a:moveTo>
                    <a:pt x="79" y="1"/>
                  </a:moveTo>
                  <a:cubicBezTo>
                    <a:pt x="73" y="1"/>
                    <a:pt x="70" y="1"/>
                    <a:pt x="67" y="2"/>
                  </a:cubicBezTo>
                  <a:lnTo>
                    <a:pt x="67" y="2"/>
                  </a:lnTo>
                  <a:cubicBezTo>
                    <a:pt x="71" y="1"/>
                    <a:pt x="75" y="1"/>
                    <a:pt x="79" y="1"/>
                  </a:cubicBezTo>
                  <a:close/>
                  <a:moveTo>
                    <a:pt x="79" y="1"/>
                  </a:moveTo>
                  <a:cubicBezTo>
                    <a:pt x="109" y="1"/>
                    <a:pt x="127" y="34"/>
                    <a:pt x="109" y="64"/>
                  </a:cubicBezTo>
                  <a:lnTo>
                    <a:pt x="79" y="64"/>
                  </a:lnTo>
                  <a:cubicBezTo>
                    <a:pt x="49" y="64"/>
                    <a:pt x="34" y="34"/>
                    <a:pt x="49" y="20"/>
                  </a:cubicBezTo>
                  <a:cubicBezTo>
                    <a:pt x="58" y="8"/>
                    <a:pt x="62" y="3"/>
                    <a:pt x="67" y="2"/>
                  </a:cubicBezTo>
                  <a:lnTo>
                    <a:pt x="67" y="2"/>
                  </a:lnTo>
                  <a:cubicBezTo>
                    <a:pt x="41" y="6"/>
                    <a:pt x="15" y="24"/>
                    <a:pt x="15" y="49"/>
                  </a:cubicBezTo>
                  <a:cubicBezTo>
                    <a:pt x="0" y="79"/>
                    <a:pt x="15" y="113"/>
                    <a:pt x="64" y="128"/>
                  </a:cubicBezTo>
                  <a:lnTo>
                    <a:pt x="79" y="128"/>
                  </a:lnTo>
                  <a:cubicBezTo>
                    <a:pt x="109" y="128"/>
                    <a:pt x="127" y="113"/>
                    <a:pt x="142" y="79"/>
                  </a:cubicBezTo>
                  <a:cubicBezTo>
                    <a:pt x="142" y="49"/>
                    <a:pt x="127" y="1"/>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3"/>
            <p:cNvSpPr/>
            <p:nvPr/>
          </p:nvSpPr>
          <p:spPr>
            <a:xfrm>
              <a:off x="6167175" y="3534100"/>
              <a:ext cx="2375" cy="1625"/>
            </a:xfrm>
            <a:custGeom>
              <a:avLst/>
              <a:gdLst/>
              <a:ahLst/>
              <a:cxnLst/>
              <a:rect l="l" t="t" r="r" b="b"/>
              <a:pathLst>
                <a:path w="95" h="65" extrusionOk="0">
                  <a:moveTo>
                    <a:pt x="46" y="1"/>
                  </a:moveTo>
                  <a:cubicBezTo>
                    <a:pt x="31" y="1"/>
                    <a:pt x="31" y="1"/>
                    <a:pt x="16" y="20"/>
                  </a:cubicBezTo>
                  <a:cubicBezTo>
                    <a:pt x="1" y="34"/>
                    <a:pt x="16" y="64"/>
                    <a:pt x="46" y="64"/>
                  </a:cubicBezTo>
                  <a:lnTo>
                    <a:pt x="76" y="64"/>
                  </a:lnTo>
                  <a:cubicBezTo>
                    <a:pt x="94" y="34"/>
                    <a:pt x="76" y="1"/>
                    <a:pt x="46"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3"/>
            <p:cNvSpPr/>
            <p:nvPr/>
          </p:nvSpPr>
          <p:spPr>
            <a:xfrm>
              <a:off x="6165975" y="3531400"/>
              <a:ext cx="2350" cy="2000"/>
            </a:xfrm>
            <a:custGeom>
              <a:avLst/>
              <a:gdLst/>
              <a:ahLst/>
              <a:cxnLst/>
              <a:rect l="l" t="t" r="r" b="b"/>
              <a:pathLst>
                <a:path w="94" h="80" extrusionOk="0">
                  <a:moveTo>
                    <a:pt x="30" y="1"/>
                  </a:moveTo>
                  <a:cubicBezTo>
                    <a:pt x="0" y="1"/>
                    <a:pt x="0" y="49"/>
                    <a:pt x="15" y="64"/>
                  </a:cubicBezTo>
                  <a:cubicBezTo>
                    <a:pt x="30" y="79"/>
                    <a:pt x="30" y="79"/>
                    <a:pt x="49" y="79"/>
                  </a:cubicBezTo>
                  <a:cubicBezTo>
                    <a:pt x="79" y="64"/>
                    <a:pt x="94" y="34"/>
                    <a:pt x="6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3"/>
            <p:cNvSpPr/>
            <p:nvPr/>
          </p:nvSpPr>
          <p:spPr>
            <a:xfrm>
              <a:off x="6161300" y="3534100"/>
              <a:ext cx="5075" cy="4325"/>
            </a:xfrm>
            <a:custGeom>
              <a:avLst/>
              <a:gdLst/>
              <a:ahLst/>
              <a:cxnLst/>
              <a:rect l="l" t="t" r="r" b="b"/>
              <a:pathLst>
                <a:path w="203" h="173" extrusionOk="0">
                  <a:moveTo>
                    <a:pt x="109" y="1"/>
                  </a:moveTo>
                  <a:cubicBezTo>
                    <a:pt x="64" y="1"/>
                    <a:pt x="31" y="34"/>
                    <a:pt x="16" y="64"/>
                  </a:cubicBezTo>
                  <a:cubicBezTo>
                    <a:pt x="1" y="113"/>
                    <a:pt x="31" y="158"/>
                    <a:pt x="79" y="173"/>
                  </a:cubicBezTo>
                  <a:lnTo>
                    <a:pt x="94" y="173"/>
                  </a:lnTo>
                  <a:cubicBezTo>
                    <a:pt x="143" y="173"/>
                    <a:pt x="173" y="143"/>
                    <a:pt x="187" y="113"/>
                  </a:cubicBezTo>
                  <a:cubicBezTo>
                    <a:pt x="202" y="64"/>
                    <a:pt x="173" y="20"/>
                    <a:pt x="12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3"/>
            <p:cNvSpPr/>
            <p:nvPr/>
          </p:nvSpPr>
          <p:spPr>
            <a:xfrm>
              <a:off x="6155350" y="3528325"/>
              <a:ext cx="6725" cy="5425"/>
            </a:xfrm>
            <a:custGeom>
              <a:avLst/>
              <a:gdLst/>
              <a:ahLst/>
              <a:cxnLst/>
              <a:rect l="l" t="t" r="r" b="b"/>
              <a:pathLst>
                <a:path w="269" h="217" extrusionOk="0">
                  <a:moveTo>
                    <a:pt x="8" y="79"/>
                  </a:moveTo>
                  <a:lnTo>
                    <a:pt x="8" y="79"/>
                  </a:lnTo>
                  <a:cubicBezTo>
                    <a:pt x="2" y="88"/>
                    <a:pt x="1" y="98"/>
                    <a:pt x="4" y="107"/>
                  </a:cubicBezTo>
                  <a:lnTo>
                    <a:pt x="4" y="107"/>
                  </a:lnTo>
                  <a:cubicBezTo>
                    <a:pt x="3" y="97"/>
                    <a:pt x="4" y="88"/>
                    <a:pt x="8" y="79"/>
                  </a:cubicBezTo>
                  <a:close/>
                  <a:moveTo>
                    <a:pt x="116" y="1"/>
                  </a:moveTo>
                  <a:cubicBezTo>
                    <a:pt x="52" y="1"/>
                    <a:pt x="8" y="30"/>
                    <a:pt x="8" y="79"/>
                  </a:cubicBezTo>
                  <a:cubicBezTo>
                    <a:pt x="8" y="45"/>
                    <a:pt x="37" y="30"/>
                    <a:pt x="67" y="30"/>
                  </a:cubicBezTo>
                  <a:lnTo>
                    <a:pt x="82" y="30"/>
                  </a:lnTo>
                  <a:cubicBezTo>
                    <a:pt x="116" y="45"/>
                    <a:pt x="146" y="79"/>
                    <a:pt x="131" y="109"/>
                  </a:cubicBezTo>
                  <a:cubicBezTo>
                    <a:pt x="131" y="139"/>
                    <a:pt x="101" y="157"/>
                    <a:pt x="67" y="157"/>
                  </a:cubicBezTo>
                  <a:lnTo>
                    <a:pt x="52" y="139"/>
                  </a:lnTo>
                  <a:cubicBezTo>
                    <a:pt x="32" y="139"/>
                    <a:pt x="10" y="125"/>
                    <a:pt x="4" y="107"/>
                  </a:cubicBezTo>
                  <a:lnTo>
                    <a:pt x="4" y="107"/>
                  </a:lnTo>
                  <a:cubicBezTo>
                    <a:pt x="8" y="147"/>
                    <a:pt x="50" y="193"/>
                    <a:pt x="101" y="217"/>
                  </a:cubicBezTo>
                  <a:lnTo>
                    <a:pt x="146" y="217"/>
                  </a:lnTo>
                  <a:cubicBezTo>
                    <a:pt x="194" y="217"/>
                    <a:pt x="254" y="187"/>
                    <a:pt x="254" y="139"/>
                  </a:cubicBezTo>
                  <a:cubicBezTo>
                    <a:pt x="269" y="79"/>
                    <a:pt x="224" y="15"/>
                    <a:pt x="161"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3"/>
            <p:cNvSpPr/>
            <p:nvPr/>
          </p:nvSpPr>
          <p:spPr>
            <a:xfrm>
              <a:off x="6155050" y="3529075"/>
              <a:ext cx="3950" cy="3200"/>
            </a:xfrm>
            <a:custGeom>
              <a:avLst/>
              <a:gdLst/>
              <a:ahLst/>
              <a:cxnLst/>
              <a:rect l="l" t="t" r="r" b="b"/>
              <a:pathLst>
                <a:path w="158" h="128" extrusionOk="0">
                  <a:moveTo>
                    <a:pt x="79" y="0"/>
                  </a:moveTo>
                  <a:cubicBezTo>
                    <a:pt x="49" y="0"/>
                    <a:pt x="20" y="15"/>
                    <a:pt x="20" y="49"/>
                  </a:cubicBezTo>
                  <a:cubicBezTo>
                    <a:pt x="1" y="79"/>
                    <a:pt x="34" y="109"/>
                    <a:pt x="64" y="109"/>
                  </a:cubicBezTo>
                  <a:lnTo>
                    <a:pt x="79" y="127"/>
                  </a:lnTo>
                  <a:cubicBezTo>
                    <a:pt x="113" y="127"/>
                    <a:pt x="143" y="109"/>
                    <a:pt x="143" y="79"/>
                  </a:cubicBezTo>
                  <a:cubicBezTo>
                    <a:pt x="158" y="49"/>
                    <a:pt x="128" y="15"/>
                    <a:pt x="94"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3"/>
            <p:cNvSpPr/>
            <p:nvPr/>
          </p:nvSpPr>
          <p:spPr>
            <a:xfrm>
              <a:off x="6165225" y="3539975"/>
              <a:ext cx="3475" cy="2750"/>
            </a:xfrm>
            <a:custGeom>
              <a:avLst/>
              <a:gdLst/>
              <a:ahLst/>
              <a:cxnLst/>
              <a:rect l="l" t="t" r="r" b="b"/>
              <a:pathLst>
                <a:path w="139" h="110" extrusionOk="0">
                  <a:moveTo>
                    <a:pt x="79" y="1"/>
                  </a:moveTo>
                  <a:cubicBezTo>
                    <a:pt x="45" y="1"/>
                    <a:pt x="16" y="16"/>
                    <a:pt x="16" y="46"/>
                  </a:cubicBezTo>
                  <a:cubicBezTo>
                    <a:pt x="1" y="64"/>
                    <a:pt x="30" y="94"/>
                    <a:pt x="60" y="109"/>
                  </a:cubicBezTo>
                  <a:lnTo>
                    <a:pt x="79" y="109"/>
                  </a:lnTo>
                  <a:cubicBezTo>
                    <a:pt x="109" y="109"/>
                    <a:pt x="124" y="94"/>
                    <a:pt x="139" y="64"/>
                  </a:cubicBezTo>
                  <a:cubicBezTo>
                    <a:pt x="139" y="46"/>
                    <a:pt x="124" y="16"/>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3"/>
            <p:cNvSpPr/>
            <p:nvPr/>
          </p:nvSpPr>
          <p:spPr>
            <a:xfrm>
              <a:off x="6152350" y="3539975"/>
              <a:ext cx="2000" cy="1625"/>
            </a:xfrm>
            <a:custGeom>
              <a:avLst/>
              <a:gdLst/>
              <a:ahLst/>
              <a:cxnLst/>
              <a:rect l="l" t="t" r="r" b="b"/>
              <a:pathLst>
                <a:path w="80" h="65" extrusionOk="0">
                  <a:moveTo>
                    <a:pt x="34" y="1"/>
                  </a:moveTo>
                  <a:cubicBezTo>
                    <a:pt x="16" y="1"/>
                    <a:pt x="1" y="16"/>
                    <a:pt x="1" y="31"/>
                  </a:cubicBezTo>
                  <a:cubicBezTo>
                    <a:pt x="1" y="46"/>
                    <a:pt x="16" y="64"/>
                    <a:pt x="34" y="64"/>
                  </a:cubicBezTo>
                  <a:lnTo>
                    <a:pt x="49" y="64"/>
                  </a:lnTo>
                  <a:cubicBezTo>
                    <a:pt x="64" y="64"/>
                    <a:pt x="64" y="64"/>
                    <a:pt x="79" y="46"/>
                  </a:cubicBezTo>
                  <a:cubicBezTo>
                    <a:pt x="79" y="31"/>
                    <a:pt x="64" y="16"/>
                    <a:pt x="4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3"/>
            <p:cNvSpPr/>
            <p:nvPr/>
          </p:nvSpPr>
          <p:spPr>
            <a:xfrm>
              <a:off x="6162525" y="3541950"/>
              <a:ext cx="1875" cy="1500"/>
            </a:xfrm>
            <a:custGeom>
              <a:avLst/>
              <a:gdLst/>
              <a:ahLst/>
              <a:cxnLst/>
              <a:rect l="l" t="t" r="r" b="b"/>
              <a:pathLst>
                <a:path w="75" h="60" extrusionOk="0">
                  <a:moveTo>
                    <a:pt x="30" y="0"/>
                  </a:moveTo>
                  <a:cubicBezTo>
                    <a:pt x="15" y="0"/>
                    <a:pt x="0" y="15"/>
                    <a:pt x="0" y="15"/>
                  </a:cubicBezTo>
                  <a:cubicBezTo>
                    <a:pt x="0" y="30"/>
                    <a:pt x="0" y="60"/>
                    <a:pt x="30" y="60"/>
                  </a:cubicBezTo>
                  <a:cubicBezTo>
                    <a:pt x="45" y="60"/>
                    <a:pt x="60" y="45"/>
                    <a:pt x="60" y="45"/>
                  </a:cubicBezTo>
                  <a:cubicBezTo>
                    <a:pt x="75" y="30"/>
                    <a:pt x="60" y="0"/>
                    <a:pt x="30"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23"/>
          <p:cNvGrpSpPr/>
          <p:nvPr/>
        </p:nvGrpSpPr>
        <p:grpSpPr>
          <a:xfrm>
            <a:off x="110550" y="2266595"/>
            <a:ext cx="8858736" cy="2836861"/>
            <a:chOff x="916725" y="1641996"/>
            <a:chExt cx="679700" cy="217659"/>
          </a:xfrm>
        </p:grpSpPr>
        <p:sp>
          <p:nvSpPr>
            <p:cNvPr id="711" name="Google Shape;711;p23"/>
            <p:cNvSpPr/>
            <p:nvPr/>
          </p:nvSpPr>
          <p:spPr>
            <a:xfrm>
              <a:off x="924724" y="1743976"/>
              <a:ext cx="14025" cy="14400"/>
            </a:xfrm>
            <a:custGeom>
              <a:avLst/>
              <a:gdLst/>
              <a:ahLst/>
              <a:cxnLst/>
              <a:rect l="l" t="t" r="r" b="b"/>
              <a:pathLst>
                <a:path w="561" h="576" extrusionOk="0">
                  <a:moveTo>
                    <a:pt x="281" y="1"/>
                  </a:moveTo>
                  <a:cubicBezTo>
                    <a:pt x="124" y="1"/>
                    <a:pt x="1" y="124"/>
                    <a:pt x="1" y="296"/>
                  </a:cubicBezTo>
                  <a:cubicBezTo>
                    <a:pt x="1" y="452"/>
                    <a:pt x="124" y="576"/>
                    <a:pt x="281" y="576"/>
                  </a:cubicBezTo>
                  <a:cubicBezTo>
                    <a:pt x="434" y="576"/>
                    <a:pt x="560" y="452"/>
                    <a:pt x="560" y="296"/>
                  </a:cubicBezTo>
                  <a:cubicBezTo>
                    <a:pt x="560" y="124"/>
                    <a:pt x="434" y="1"/>
                    <a:pt x="281"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3"/>
            <p:cNvSpPr/>
            <p:nvPr/>
          </p:nvSpPr>
          <p:spPr>
            <a:xfrm>
              <a:off x="933409" y="1849163"/>
              <a:ext cx="10448" cy="10492"/>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3"/>
            <p:cNvSpPr/>
            <p:nvPr/>
          </p:nvSpPr>
          <p:spPr>
            <a:xfrm>
              <a:off x="1586176" y="1752576"/>
              <a:ext cx="6275" cy="5800"/>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3"/>
            <p:cNvSpPr/>
            <p:nvPr/>
          </p:nvSpPr>
          <p:spPr>
            <a:xfrm>
              <a:off x="943802" y="1682956"/>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3"/>
            <p:cNvSpPr/>
            <p:nvPr/>
          </p:nvSpPr>
          <p:spPr>
            <a:xfrm>
              <a:off x="916725" y="1787725"/>
              <a:ext cx="5900" cy="6175"/>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3"/>
            <p:cNvSpPr/>
            <p:nvPr/>
          </p:nvSpPr>
          <p:spPr>
            <a:xfrm>
              <a:off x="951477" y="1641996"/>
              <a:ext cx="6274" cy="6707"/>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3"/>
            <p:cNvSpPr/>
            <p:nvPr/>
          </p:nvSpPr>
          <p:spPr>
            <a:xfrm>
              <a:off x="1554877" y="1832883"/>
              <a:ext cx="5799" cy="5802"/>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3"/>
            <p:cNvSpPr/>
            <p:nvPr/>
          </p:nvSpPr>
          <p:spPr>
            <a:xfrm>
              <a:off x="1560676" y="1726789"/>
              <a:ext cx="6275" cy="6593"/>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3"/>
            <p:cNvSpPr/>
            <p:nvPr/>
          </p:nvSpPr>
          <p:spPr>
            <a:xfrm>
              <a:off x="1585975" y="1649033"/>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3"/>
            <p:cNvSpPr/>
            <p:nvPr/>
          </p:nvSpPr>
          <p:spPr>
            <a:xfrm>
              <a:off x="1573297" y="1787725"/>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799"/>
        <p:cNvGrpSpPr/>
        <p:nvPr/>
      </p:nvGrpSpPr>
      <p:grpSpPr>
        <a:xfrm>
          <a:off x="0" y="0"/>
          <a:ext cx="0" cy="0"/>
          <a:chOff x="0" y="0"/>
          <a:chExt cx="0" cy="0"/>
        </a:xfrm>
      </p:grpSpPr>
      <p:sp>
        <p:nvSpPr>
          <p:cNvPr id="800" name="Google Shape;800;p26"/>
          <p:cNvSpPr/>
          <p:nvPr/>
        </p:nvSpPr>
        <p:spPr>
          <a:xfrm rot="-5644651">
            <a:off x="458982" y="2038178"/>
            <a:ext cx="10028743" cy="13939437"/>
          </a:xfrm>
          <a:custGeom>
            <a:avLst/>
            <a:gdLst/>
            <a:ahLst/>
            <a:cxnLst/>
            <a:rect l="l" t="t" r="r" b="b"/>
            <a:pathLst>
              <a:path w="43742" h="47312" extrusionOk="0">
                <a:moveTo>
                  <a:pt x="35213" y="0"/>
                </a:moveTo>
                <a:cubicBezTo>
                  <a:pt x="32403" y="0"/>
                  <a:pt x="28089" y="1090"/>
                  <a:pt x="22095" y="3185"/>
                </a:cubicBezTo>
                <a:cubicBezTo>
                  <a:pt x="22095" y="3185"/>
                  <a:pt x="6535" y="9404"/>
                  <a:pt x="6535" y="14403"/>
                </a:cubicBezTo>
                <a:cubicBezTo>
                  <a:pt x="6535" y="15474"/>
                  <a:pt x="7281" y="15848"/>
                  <a:pt x="8419" y="15848"/>
                </a:cubicBezTo>
                <a:cubicBezTo>
                  <a:pt x="11067" y="15848"/>
                  <a:pt x="15842" y="13825"/>
                  <a:pt x="18326" y="13825"/>
                </a:cubicBezTo>
                <a:cubicBezTo>
                  <a:pt x="19770" y="13825"/>
                  <a:pt x="20440" y="14509"/>
                  <a:pt x="19466" y="16672"/>
                </a:cubicBezTo>
                <a:cubicBezTo>
                  <a:pt x="16066" y="24174"/>
                  <a:pt x="0" y="25546"/>
                  <a:pt x="0" y="32365"/>
                </a:cubicBezTo>
                <a:cubicBezTo>
                  <a:pt x="0" y="39159"/>
                  <a:pt x="12141" y="35734"/>
                  <a:pt x="9089" y="40922"/>
                </a:cubicBezTo>
                <a:cubicBezTo>
                  <a:pt x="7065" y="44326"/>
                  <a:pt x="13635" y="47312"/>
                  <a:pt x="20892" y="47312"/>
                </a:cubicBezTo>
                <a:cubicBezTo>
                  <a:pt x="24697" y="47312"/>
                  <a:pt x="28690" y="46491"/>
                  <a:pt x="31734" y="44481"/>
                </a:cubicBezTo>
                <a:cubicBezTo>
                  <a:pt x="40582" y="38634"/>
                  <a:pt x="43742" y="35841"/>
                  <a:pt x="43325" y="31493"/>
                </a:cubicBezTo>
                <a:cubicBezTo>
                  <a:pt x="42901" y="27176"/>
                  <a:pt x="32132" y="28099"/>
                  <a:pt x="35317" y="23492"/>
                </a:cubicBezTo>
                <a:cubicBezTo>
                  <a:pt x="38528" y="18884"/>
                  <a:pt x="43350" y="13405"/>
                  <a:pt x="41530" y="10403"/>
                </a:cubicBezTo>
                <a:cubicBezTo>
                  <a:pt x="41052" y="9618"/>
                  <a:pt x="40234" y="9359"/>
                  <a:pt x="39295" y="9359"/>
                </a:cubicBezTo>
                <a:cubicBezTo>
                  <a:pt x="37463" y="9359"/>
                  <a:pt x="35166" y="10347"/>
                  <a:pt x="34021" y="10347"/>
                </a:cubicBezTo>
                <a:cubicBezTo>
                  <a:pt x="33528" y="10347"/>
                  <a:pt x="33249" y="10164"/>
                  <a:pt x="33314" y="9638"/>
                </a:cubicBezTo>
                <a:cubicBezTo>
                  <a:pt x="33630" y="7268"/>
                  <a:pt x="40165" y="5005"/>
                  <a:pt x="39109" y="1978"/>
                </a:cubicBezTo>
                <a:cubicBezTo>
                  <a:pt x="38650" y="647"/>
                  <a:pt x="37378" y="0"/>
                  <a:pt x="35213" y="0"/>
                </a:cubicBezTo>
                <a:close/>
              </a:path>
            </a:pathLst>
          </a:custGeom>
          <a:solidFill>
            <a:srgbClr val="AADBEE">
              <a:alpha val="5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6"/>
          <p:cNvSpPr/>
          <p:nvPr/>
        </p:nvSpPr>
        <p:spPr>
          <a:xfrm rot="10800000" flipH="1">
            <a:off x="-2415577" y="-6059009"/>
            <a:ext cx="12281468" cy="7465274"/>
          </a:xfrm>
          <a:custGeom>
            <a:avLst/>
            <a:gdLst/>
            <a:ahLst/>
            <a:cxnLst/>
            <a:rect l="l" t="t" r="r" b="b"/>
            <a:pathLst>
              <a:path w="35267" h="21437" extrusionOk="0">
                <a:moveTo>
                  <a:pt x="9647" y="0"/>
                </a:moveTo>
                <a:cubicBezTo>
                  <a:pt x="9051" y="0"/>
                  <a:pt x="8458" y="50"/>
                  <a:pt x="7876" y="157"/>
                </a:cubicBezTo>
                <a:cubicBezTo>
                  <a:pt x="5114" y="681"/>
                  <a:pt x="2845" y="2609"/>
                  <a:pt x="2586" y="5187"/>
                </a:cubicBezTo>
                <a:cubicBezTo>
                  <a:pt x="2453" y="6344"/>
                  <a:pt x="3717" y="8423"/>
                  <a:pt x="3319" y="9529"/>
                </a:cubicBezTo>
                <a:cubicBezTo>
                  <a:pt x="2927" y="10635"/>
                  <a:pt x="1" y="14086"/>
                  <a:pt x="83" y="16696"/>
                </a:cubicBezTo>
                <a:cubicBezTo>
                  <a:pt x="159" y="19300"/>
                  <a:pt x="822" y="20090"/>
                  <a:pt x="1770" y="21436"/>
                </a:cubicBezTo>
                <a:lnTo>
                  <a:pt x="32682" y="21436"/>
                </a:lnTo>
                <a:cubicBezTo>
                  <a:pt x="33263" y="20090"/>
                  <a:pt x="33737" y="19009"/>
                  <a:pt x="33055" y="17246"/>
                </a:cubicBezTo>
                <a:cubicBezTo>
                  <a:pt x="32499" y="15849"/>
                  <a:pt x="34003" y="14693"/>
                  <a:pt x="34578" y="13378"/>
                </a:cubicBezTo>
                <a:cubicBezTo>
                  <a:pt x="35077" y="12215"/>
                  <a:pt x="35267" y="10825"/>
                  <a:pt x="35134" y="9529"/>
                </a:cubicBezTo>
                <a:cubicBezTo>
                  <a:pt x="34951" y="7823"/>
                  <a:pt x="34129" y="6085"/>
                  <a:pt x="32707" y="4821"/>
                </a:cubicBezTo>
                <a:cubicBezTo>
                  <a:pt x="30980" y="3333"/>
                  <a:pt x="28580" y="2711"/>
                  <a:pt x="26205" y="2711"/>
                </a:cubicBezTo>
                <a:cubicBezTo>
                  <a:pt x="25503" y="2711"/>
                  <a:pt x="24804" y="2766"/>
                  <a:pt x="24125" y="2868"/>
                </a:cubicBezTo>
                <a:cubicBezTo>
                  <a:pt x="23050" y="3027"/>
                  <a:pt x="22000" y="3286"/>
                  <a:pt x="20916" y="3286"/>
                </a:cubicBezTo>
                <a:cubicBezTo>
                  <a:pt x="20750" y="3286"/>
                  <a:pt x="20583" y="3280"/>
                  <a:pt x="20415" y="3266"/>
                </a:cubicBezTo>
                <a:cubicBezTo>
                  <a:pt x="18544" y="3108"/>
                  <a:pt x="16939" y="2078"/>
                  <a:pt x="15251" y="1313"/>
                </a:cubicBezTo>
                <a:cubicBezTo>
                  <a:pt x="13502" y="513"/>
                  <a:pt x="11559" y="0"/>
                  <a:pt x="9647" y="0"/>
                </a:cubicBezTo>
                <a:close/>
              </a:path>
            </a:pathLst>
          </a:custGeom>
          <a:solidFill>
            <a:srgbClr val="F5AD9A">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26"/>
          <p:cNvGrpSpPr/>
          <p:nvPr/>
        </p:nvGrpSpPr>
        <p:grpSpPr>
          <a:xfrm rot="10800000" flipH="1">
            <a:off x="162554" y="2188123"/>
            <a:ext cx="8538939" cy="2715065"/>
            <a:chOff x="902479" y="1514875"/>
            <a:chExt cx="692871" cy="220307"/>
          </a:xfrm>
        </p:grpSpPr>
        <p:sp>
          <p:nvSpPr>
            <p:cNvPr id="803" name="Google Shape;803;p26"/>
            <p:cNvSpPr/>
            <p:nvPr/>
          </p:nvSpPr>
          <p:spPr>
            <a:xfrm>
              <a:off x="927871" y="1635700"/>
              <a:ext cx="14375" cy="14025"/>
            </a:xfrm>
            <a:custGeom>
              <a:avLst/>
              <a:gdLst/>
              <a:ahLst/>
              <a:cxnLst/>
              <a:rect l="l" t="t" r="r" b="b"/>
              <a:pathLst>
                <a:path w="575" h="561" extrusionOk="0">
                  <a:moveTo>
                    <a:pt x="280" y="0"/>
                  </a:moveTo>
                  <a:cubicBezTo>
                    <a:pt x="123" y="0"/>
                    <a:pt x="0" y="127"/>
                    <a:pt x="0" y="280"/>
                  </a:cubicBezTo>
                  <a:cubicBezTo>
                    <a:pt x="0" y="437"/>
                    <a:pt x="123" y="560"/>
                    <a:pt x="280" y="560"/>
                  </a:cubicBezTo>
                  <a:cubicBezTo>
                    <a:pt x="452" y="560"/>
                    <a:pt x="575" y="437"/>
                    <a:pt x="575" y="280"/>
                  </a:cubicBezTo>
                  <a:cubicBezTo>
                    <a:pt x="575" y="127"/>
                    <a:pt x="452" y="0"/>
                    <a:pt x="280" y="0"/>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902479" y="1604892"/>
              <a:ext cx="6175" cy="6200"/>
            </a:xfrm>
            <a:custGeom>
              <a:avLst/>
              <a:gdLst/>
              <a:ahLst/>
              <a:cxnLst/>
              <a:rect l="l" t="t" r="r" b="b"/>
              <a:pathLst>
                <a:path w="247" h="248" extrusionOk="0">
                  <a:moveTo>
                    <a:pt x="124" y="1"/>
                  </a:moveTo>
                  <a:cubicBezTo>
                    <a:pt x="60" y="1"/>
                    <a:pt x="0" y="61"/>
                    <a:pt x="0" y="124"/>
                  </a:cubicBezTo>
                  <a:cubicBezTo>
                    <a:pt x="0" y="187"/>
                    <a:pt x="60" y="247"/>
                    <a:pt x="124" y="247"/>
                  </a:cubicBezTo>
                  <a:cubicBezTo>
                    <a:pt x="187" y="247"/>
                    <a:pt x="247" y="187"/>
                    <a:pt x="247" y="124"/>
                  </a:cubicBezTo>
                  <a:cubicBezTo>
                    <a:pt x="247" y="61"/>
                    <a:pt x="187" y="1"/>
                    <a:pt x="124"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6"/>
            <p:cNvSpPr/>
            <p:nvPr/>
          </p:nvSpPr>
          <p:spPr>
            <a:xfrm>
              <a:off x="1120825" y="1519525"/>
              <a:ext cx="5800" cy="6200"/>
            </a:xfrm>
            <a:custGeom>
              <a:avLst/>
              <a:gdLst/>
              <a:ahLst/>
              <a:cxnLst/>
              <a:rect l="l" t="t" r="r" b="b"/>
              <a:pathLst>
                <a:path w="232" h="248" extrusionOk="0">
                  <a:moveTo>
                    <a:pt x="123" y="1"/>
                  </a:moveTo>
                  <a:cubicBezTo>
                    <a:pt x="60" y="1"/>
                    <a:pt x="0" y="61"/>
                    <a:pt x="0" y="124"/>
                  </a:cubicBezTo>
                  <a:cubicBezTo>
                    <a:pt x="0" y="188"/>
                    <a:pt x="60" y="247"/>
                    <a:pt x="123" y="247"/>
                  </a:cubicBezTo>
                  <a:cubicBezTo>
                    <a:pt x="187" y="247"/>
                    <a:pt x="232" y="188"/>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6"/>
            <p:cNvSpPr/>
            <p:nvPr/>
          </p:nvSpPr>
          <p:spPr>
            <a:xfrm>
              <a:off x="1180742" y="1539541"/>
              <a:ext cx="5900" cy="5825"/>
            </a:xfrm>
            <a:custGeom>
              <a:avLst/>
              <a:gdLst/>
              <a:ahLst/>
              <a:cxnLst/>
              <a:rect l="l" t="t" r="r" b="b"/>
              <a:pathLst>
                <a:path w="236" h="233" extrusionOk="0">
                  <a:moveTo>
                    <a:pt x="109" y="1"/>
                  </a:moveTo>
                  <a:cubicBezTo>
                    <a:pt x="49" y="1"/>
                    <a:pt x="1" y="46"/>
                    <a:pt x="1" y="109"/>
                  </a:cubicBezTo>
                  <a:cubicBezTo>
                    <a:pt x="1" y="187"/>
                    <a:pt x="49" y="232"/>
                    <a:pt x="109" y="232"/>
                  </a:cubicBezTo>
                  <a:cubicBezTo>
                    <a:pt x="172" y="232"/>
                    <a:pt x="236" y="187"/>
                    <a:pt x="236" y="109"/>
                  </a:cubicBezTo>
                  <a:cubicBezTo>
                    <a:pt x="236" y="46"/>
                    <a:pt x="172" y="1"/>
                    <a:pt x="10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6"/>
            <p:cNvSpPr/>
            <p:nvPr/>
          </p:nvSpPr>
          <p:spPr>
            <a:xfrm>
              <a:off x="1041633" y="1611092"/>
              <a:ext cx="5800" cy="6275"/>
            </a:xfrm>
            <a:custGeom>
              <a:avLst/>
              <a:gdLst/>
              <a:ahLst/>
              <a:cxnLst/>
              <a:rect l="l" t="t" r="r" b="b"/>
              <a:pathLst>
                <a:path w="232" h="251" extrusionOk="0">
                  <a:moveTo>
                    <a:pt x="124" y="1"/>
                  </a:moveTo>
                  <a:cubicBezTo>
                    <a:pt x="45" y="1"/>
                    <a:pt x="1" y="64"/>
                    <a:pt x="1" y="128"/>
                  </a:cubicBezTo>
                  <a:cubicBezTo>
                    <a:pt x="1" y="188"/>
                    <a:pt x="45" y="251"/>
                    <a:pt x="124" y="251"/>
                  </a:cubicBezTo>
                  <a:cubicBezTo>
                    <a:pt x="187" y="251"/>
                    <a:pt x="232" y="188"/>
                    <a:pt x="232" y="128"/>
                  </a:cubicBezTo>
                  <a:cubicBezTo>
                    <a:pt x="232" y="64"/>
                    <a:pt x="187" y="1"/>
                    <a:pt x="124"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1255600" y="1514875"/>
              <a:ext cx="6275" cy="5800"/>
            </a:xfrm>
            <a:custGeom>
              <a:avLst/>
              <a:gdLst/>
              <a:ahLst/>
              <a:cxnLst/>
              <a:rect l="l" t="t" r="r" b="b"/>
              <a:pathLst>
                <a:path w="251" h="232" extrusionOk="0">
                  <a:moveTo>
                    <a:pt x="128" y="0"/>
                  </a:moveTo>
                  <a:cubicBezTo>
                    <a:pt x="64" y="0"/>
                    <a:pt x="1" y="45"/>
                    <a:pt x="1" y="109"/>
                  </a:cubicBezTo>
                  <a:cubicBezTo>
                    <a:pt x="1" y="187"/>
                    <a:pt x="64" y="232"/>
                    <a:pt x="128" y="232"/>
                  </a:cubicBezTo>
                  <a:cubicBezTo>
                    <a:pt x="187" y="232"/>
                    <a:pt x="251" y="187"/>
                    <a:pt x="251" y="109"/>
                  </a:cubicBezTo>
                  <a:cubicBezTo>
                    <a:pt x="251" y="45"/>
                    <a:pt x="187" y="0"/>
                    <a:pt x="12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6"/>
            <p:cNvSpPr/>
            <p:nvPr/>
          </p:nvSpPr>
          <p:spPr>
            <a:xfrm>
              <a:off x="914625" y="1725082"/>
              <a:ext cx="10100" cy="10100"/>
            </a:xfrm>
            <a:custGeom>
              <a:avLst/>
              <a:gdLst/>
              <a:ahLst/>
              <a:cxnLst/>
              <a:rect l="l" t="t" r="r" b="b"/>
              <a:pathLst>
                <a:path w="404" h="404" extrusionOk="0">
                  <a:moveTo>
                    <a:pt x="202" y="0"/>
                  </a:moveTo>
                  <a:cubicBezTo>
                    <a:pt x="94" y="0"/>
                    <a:pt x="1" y="94"/>
                    <a:pt x="1" y="202"/>
                  </a:cubicBezTo>
                  <a:cubicBezTo>
                    <a:pt x="1" y="325"/>
                    <a:pt x="94" y="403"/>
                    <a:pt x="202" y="403"/>
                  </a:cubicBezTo>
                  <a:cubicBezTo>
                    <a:pt x="311" y="403"/>
                    <a:pt x="404" y="325"/>
                    <a:pt x="404" y="202"/>
                  </a:cubicBezTo>
                  <a:cubicBezTo>
                    <a:pt x="404" y="94"/>
                    <a:pt x="311" y="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6"/>
            <p:cNvSpPr/>
            <p:nvPr/>
          </p:nvSpPr>
          <p:spPr>
            <a:xfrm>
              <a:off x="983160" y="1625494"/>
              <a:ext cx="5388" cy="5641"/>
            </a:xfrm>
            <a:custGeom>
              <a:avLst/>
              <a:gdLst/>
              <a:ahLst/>
              <a:cxnLst/>
              <a:rect l="l" t="t" r="r" b="b"/>
              <a:pathLst>
                <a:path w="236" h="247" extrusionOk="0">
                  <a:moveTo>
                    <a:pt x="109" y="0"/>
                  </a:moveTo>
                  <a:cubicBezTo>
                    <a:pt x="49" y="0"/>
                    <a:pt x="0" y="60"/>
                    <a:pt x="0" y="123"/>
                  </a:cubicBezTo>
                  <a:cubicBezTo>
                    <a:pt x="0" y="187"/>
                    <a:pt x="49" y="246"/>
                    <a:pt x="109" y="246"/>
                  </a:cubicBezTo>
                  <a:cubicBezTo>
                    <a:pt x="187" y="246"/>
                    <a:pt x="236" y="187"/>
                    <a:pt x="236" y="123"/>
                  </a:cubicBezTo>
                  <a:cubicBezTo>
                    <a:pt x="236" y="60"/>
                    <a:pt x="187" y="0"/>
                    <a:pt x="109" y="0"/>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1456383" y="1568940"/>
              <a:ext cx="5800" cy="6200"/>
            </a:xfrm>
            <a:custGeom>
              <a:avLst/>
              <a:gdLst/>
              <a:ahLst/>
              <a:cxnLst/>
              <a:rect l="l" t="t" r="r" b="b"/>
              <a:pathLst>
                <a:path w="232" h="248" extrusionOk="0">
                  <a:moveTo>
                    <a:pt x="123" y="1"/>
                  </a:moveTo>
                  <a:cubicBezTo>
                    <a:pt x="45" y="1"/>
                    <a:pt x="0" y="61"/>
                    <a:pt x="0" y="124"/>
                  </a:cubicBezTo>
                  <a:cubicBezTo>
                    <a:pt x="0" y="187"/>
                    <a:pt x="45" y="247"/>
                    <a:pt x="123" y="247"/>
                  </a:cubicBezTo>
                  <a:cubicBezTo>
                    <a:pt x="187" y="247"/>
                    <a:pt x="232" y="187"/>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a:off x="1406075" y="1519525"/>
              <a:ext cx="5800" cy="6200"/>
            </a:xfrm>
            <a:custGeom>
              <a:avLst/>
              <a:gdLst/>
              <a:ahLst/>
              <a:cxnLst/>
              <a:rect l="l" t="t" r="r" b="b"/>
              <a:pathLst>
                <a:path w="232" h="248" extrusionOk="0">
                  <a:moveTo>
                    <a:pt x="123" y="1"/>
                  </a:moveTo>
                  <a:cubicBezTo>
                    <a:pt x="45" y="1"/>
                    <a:pt x="0" y="61"/>
                    <a:pt x="0" y="124"/>
                  </a:cubicBezTo>
                  <a:cubicBezTo>
                    <a:pt x="0" y="188"/>
                    <a:pt x="45" y="247"/>
                    <a:pt x="123" y="247"/>
                  </a:cubicBezTo>
                  <a:cubicBezTo>
                    <a:pt x="187" y="247"/>
                    <a:pt x="232" y="188"/>
                    <a:pt x="232" y="124"/>
                  </a:cubicBezTo>
                  <a:cubicBezTo>
                    <a:pt x="232" y="61"/>
                    <a:pt x="187" y="1"/>
                    <a:pt x="123" y="1"/>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a:off x="1567725" y="1595650"/>
              <a:ext cx="9350" cy="9825"/>
            </a:xfrm>
            <a:custGeom>
              <a:avLst/>
              <a:gdLst/>
              <a:ahLst/>
              <a:cxnLst/>
              <a:rect l="l" t="t" r="r" b="b"/>
              <a:pathLst>
                <a:path w="374" h="393" extrusionOk="0">
                  <a:moveTo>
                    <a:pt x="187" y="1"/>
                  </a:moveTo>
                  <a:cubicBezTo>
                    <a:pt x="79" y="1"/>
                    <a:pt x="0" y="94"/>
                    <a:pt x="0" y="206"/>
                  </a:cubicBezTo>
                  <a:cubicBezTo>
                    <a:pt x="0" y="299"/>
                    <a:pt x="79" y="392"/>
                    <a:pt x="187" y="392"/>
                  </a:cubicBezTo>
                  <a:cubicBezTo>
                    <a:pt x="295" y="392"/>
                    <a:pt x="374" y="299"/>
                    <a:pt x="374" y="206"/>
                  </a:cubicBezTo>
                  <a:cubicBezTo>
                    <a:pt x="374" y="94"/>
                    <a:pt x="295" y="1"/>
                    <a:pt x="187" y="1"/>
                  </a:cubicBezTo>
                  <a:close/>
                </a:path>
              </a:pathLst>
            </a:custGeom>
            <a:solidFill>
              <a:srgbClr val="AADBEE">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1388809" y="1540984"/>
              <a:ext cx="7716" cy="7716"/>
            </a:xfrm>
            <a:custGeom>
              <a:avLst/>
              <a:gdLst/>
              <a:ahLst/>
              <a:cxnLst/>
              <a:rect l="l" t="t" r="r" b="b"/>
              <a:pathLst>
                <a:path w="233" h="233" extrusionOk="0">
                  <a:moveTo>
                    <a:pt x="109" y="1"/>
                  </a:moveTo>
                  <a:cubicBezTo>
                    <a:pt x="46" y="1"/>
                    <a:pt x="1" y="46"/>
                    <a:pt x="1" y="109"/>
                  </a:cubicBezTo>
                  <a:cubicBezTo>
                    <a:pt x="1" y="187"/>
                    <a:pt x="46" y="232"/>
                    <a:pt x="109" y="232"/>
                  </a:cubicBezTo>
                  <a:cubicBezTo>
                    <a:pt x="187" y="232"/>
                    <a:pt x="232" y="187"/>
                    <a:pt x="232" y="109"/>
                  </a:cubicBezTo>
                  <a:cubicBezTo>
                    <a:pt x="232" y="46"/>
                    <a:pt x="187" y="1"/>
                    <a:pt x="10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6"/>
            <p:cNvSpPr/>
            <p:nvPr/>
          </p:nvSpPr>
          <p:spPr>
            <a:xfrm>
              <a:off x="1504025" y="1639575"/>
              <a:ext cx="6275" cy="6275"/>
            </a:xfrm>
            <a:custGeom>
              <a:avLst/>
              <a:gdLst/>
              <a:ahLst/>
              <a:cxnLst/>
              <a:rect l="l" t="t" r="r" b="b"/>
              <a:pathLst>
                <a:path w="251" h="251" extrusionOk="0">
                  <a:moveTo>
                    <a:pt x="123" y="1"/>
                  </a:moveTo>
                  <a:cubicBezTo>
                    <a:pt x="64" y="1"/>
                    <a:pt x="0" y="64"/>
                    <a:pt x="0" y="128"/>
                  </a:cubicBezTo>
                  <a:cubicBezTo>
                    <a:pt x="0" y="188"/>
                    <a:pt x="64" y="251"/>
                    <a:pt x="123" y="251"/>
                  </a:cubicBezTo>
                  <a:cubicBezTo>
                    <a:pt x="187" y="251"/>
                    <a:pt x="250" y="188"/>
                    <a:pt x="250" y="128"/>
                  </a:cubicBezTo>
                  <a:cubicBezTo>
                    <a:pt x="250" y="64"/>
                    <a:pt x="187" y="1"/>
                    <a:pt x="12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6"/>
            <p:cNvSpPr/>
            <p:nvPr/>
          </p:nvSpPr>
          <p:spPr>
            <a:xfrm>
              <a:off x="1584900" y="1521875"/>
              <a:ext cx="10450" cy="10100"/>
            </a:xfrm>
            <a:custGeom>
              <a:avLst/>
              <a:gdLst/>
              <a:ahLst/>
              <a:cxnLst/>
              <a:rect l="l" t="t" r="r" b="b"/>
              <a:pathLst>
                <a:path w="418" h="404" extrusionOk="0">
                  <a:moveTo>
                    <a:pt x="216" y="0"/>
                  </a:moveTo>
                  <a:cubicBezTo>
                    <a:pt x="93" y="0"/>
                    <a:pt x="0" y="94"/>
                    <a:pt x="0" y="202"/>
                  </a:cubicBezTo>
                  <a:cubicBezTo>
                    <a:pt x="0" y="325"/>
                    <a:pt x="93" y="403"/>
                    <a:pt x="216" y="403"/>
                  </a:cubicBezTo>
                  <a:cubicBezTo>
                    <a:pt x="325" y="403"/>
                    <a:pt x="418" y="325"/>
                    <a:pt x="418" y="202"/>
                  </a:cubicBezTo>
                  <a:cubicBezTo>
                    <a:pt x="418" y="94"/>
                    <a:pt x="325" y="0"/>
                    <a:pt x="216"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1528010" y="1575141"/>
              <a:ext cx="6275" cy="6175"/>
            </a:xfrm>
            <a:custGeom>
              <a:avLst/>
              <a:gdLst/>
              <a:ahLst/>
              <a:cxnLst/>
              <a:rect l="l" t="t" r="r" b="b"/>
              <a:pathLst>
                <a:path w="251" h="247" extrusionOk="0">
                  <a:moveTo>
                    <a:pt x="127" y="0"/>
                  </a:moveTo>
                  <a:cubicBezTo>
                    <a:pt x="64" y="0"/>
                    <a:pt x="0" y="60"/>
                    <a:pt x="0" y="123"/>
                  </a:cubicBezTo>
                  <a:cubicBezTo>
                    <a:pt x="0" y="187"/>
                    <a:pt x="64" y="246"/>
                    <a:pt x="127" y="246"/>
                  </a:cubicBezTo>
                  <a:cubicBezTo>
                    <a:pt x="187" y="246"/>
                    <a:pt x="250" y="187"/>
                    <a:pt x="250" y="123"/>
                  </a:cubicBezTo>
                  <a:cubicBezTo>
                    <a:pt x="250" y="60"/>
                    <a:pt x="187" y="0"/>
                    <a:pt x="127" y="0"/>
                  </a:cubicBezTo>
                  <a:close/>
                </a:path>
              </a:pathLst>
            </a:custGeom>
            <a:solidFill>
              <a:srgbClr val="02ACD0">
                <a:alpha val="6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26"/>
          <p:cNvGrpSpPr/>
          <p:nvPr/>
        </p:nvGrpSpPr>
        <p:grpSpPr>
          <a:xfrm>
            <a:off x="389174" y="4310974"/>
            <a:ext cx="511840" cy="585068"/>
            <a:chOff x="6144600" y="3520075"/>
            <a:chExt cx="29600" cy="33825"/>
          </a:xfrm>
        </p:grpSpPr>
        <p:sp>
          <p:nvSpPr>
            <p:cNvPr id="819" name="Google Shape;819;p26"/>
            <p:cNvSpPr/>
            <p:nvPr/>
          </p:nvSpPr>
          <p:spPr>
            <a:xfrm>
              <a:off x="6155050" y="3520075"/>
              <a:ext cx="5475" cy="4350"/>
            </a:xfrm>
            <a:custGeom>
              <a:avLst/>
              <a:gdLst/>
              <a:ahLst/>
              <a:cxnLst/>
              <a:rect l="l" t="t" r="r" b="b"/>
              <a:pathLst>
                <a:path w="219" h="174" extrusionOk="0">
                  <a:moveTo>
                    <a:pt x="128" y="0"/>
                  </a:moveTo>
                  <a:cubicBezTo>
                    <a:pt x="123" y="0"/>
                    <a:pt x="118" y="1"/>
                    <a:pt x="113" y="2"/>
                  </a:cubicBezTo>
                  <a:cubicBezTo>
                    <a:pt x="79" y="2"/>
                    <a:pt x="49" y="21"/>
                    <a:pt x="49" y="36"/>
                  </a:cubicBezTo>
                  <a:cubicBezTo>
                    <a:pt x="1" y="95"/>
                    <a:pt x="49" y="174"/>
                    <a:pt x="128" y="174"/>
                  </a:cubicBezTo>
                  <a:cubicBezTo>
                    <a:pt x="143" y="174"/>
                    <a:pt x="173" y="159"/>
                    <a:pt x="187" y="129"/>
                  </a:cubicBezTo>
                  <a:cubicBezTo>
                    <a:pt x="218" y="71"/>
                    <a:pt x="180" y="0"/>
                    <a:pt x="128"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6"/>
            <p:cNvSpPr/>
            <p:nvPr/>
          </p:nvSpPr>
          <p:spPr>
            <a:xfrm>
              <a:off x="6152350" y="3549675"/>
              <a:ext cx="4700" cy="4225"/>
            </a:xfrm>
            <a:custGeom>
              <a:avLst/>
              <a:gdLst/>
              <a:ahLst/>
              <a:cxnLst/>
              <a:rect l="l" t="t" r="r" b="b"/>
              <a:pathLst>
                <a:path w="188" h="169" extrusionOk="0">
                  <a:moveTo>
                    <a:pt x="64" y="1"/>
                  </a:moveTo>
                  <a:cubicBezTo>
                    <a:pt x="1" y="31"/>
                    <a:pt x="1" y="109"/>
                    <a:pt x="49" y="158"/>
                  </a:cubicBezTo>
                  <a:cubicBezTo>
                    <a:pt x="64" y="165"/>
                    <a:pt x="79" y="169"/>
                    <a:pt x="93" y="169"/>
                  </a:cubicBezTo>
                  <a:cubicBezTo>
                    <a:pt x="106" y="169"/>
                    <a:pt x="118" y="165"/>
                    <a:pt x="128" y="158"/>
                  </a:cubicBezTo>
                  <a:cubicBezTo>
                    <a:pt x="187" y="124"/>
                    <a:pt x="187" y="49"/>
                    <a:pt x="142" y="16"/>
                  </a:cubicBezTo>
                  <a:cubicBezTo>
                    <a:pt x="109" y="1"/>
                    <a:pt x="94" y="1"/>
                    <a:pt x="64"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6"/>
            <p:cNvSpPr/>
            <p:nvPr/>
          </p:nvSpPr>
          <p:spPr>
            <a:xfrm>
              <a:off x="6144975" y="3526050"/>
              <a:ext cx="5450" cy="5350"/>
            </a:xfrm>
            <a:custGeom>
              <a:avLst/>
              <a:gdLst/>
              <a:ahLst/>
              <a:cxnLst/>
              <a:rect l="l" t="t" r="r" b="b"/>
              <a:pathLst>
                <a:path w="218" h="214" extrusionOk="0">
                  <a:moveTo>
                    <a:pt x="116" y="1"/>
                  </a:moveTo>
                  <a:cubicBezTo>
                    <a:pt x="86" y="1"/>
                    <a:pt x="55" y="14"/>
                    <a:pt x="31" y="43"/>
                  </a:cubicBezTo>
                  <a:cubicBezTo>
                    <a:pt x="16" y="62"/>
                    <a:pt x="1" y="92"/>
                    <a:pt x="1" y="121"/>
                  </a:cubicBezTo>
                  <a:cubicBezTo>
                    <a:pt x="10" y="179"/>
                    <a:pt x="55" y="214"/>
                    <a:pt x="102" y="214"/>
                  </a:cubicBezTo>
                  <a:cubicBezTo>
                    <a:pt x="132" y="214"/>
                    <a:pt x="163" y="200"/>
                    <a:pt x="187" y="170"/>
                  </a:cubicBezTo>
                  <a:cubicBezTo>
                    <a:pt x="202" y="155"/>
                    <a:pt x="217" y="121"/>
                    <a:pt x="217" y="92"/>
                  </a:cubicBezTo>
                  <a:cubicBezTo>
                    <a:pt x="208" y="34"/>
                    <a:pt x="164" y="1"/>
                    <a:pt x="11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6"/>
            <p:cNvSpPr/>
            <p:nvPr/>
          </p:nvSpPr>
          <p:spPr>
            <a:xfrm>
              <a:off x="6168025" y="3545825"/>
              <a:ext cx="5625" cy="5050"/>
            </a:xfrm>
            <a:custGeom>
              <a:avLst/>
              <a:gdLst/>
              <a:ahLst/>
              <a:cxnLst/>
              <a:rect l="l" t="t" r="r" b="b"/>
              <a:pathLst>
                <a:path w="225" h="202" extrusionOk="0">
                  <a:moveTo>
                    <a:pt x="115" y="0"/>
                  </a:moveTo>
                  <a:cubicBezTo>
                    <a:pt x="97" y="0"/>
                    <a:pt x="78" y="5"/>
                    <a:pt x="60" y="17"/>
                  </a:cubicBezTo>
                  <a:cubicBezTo>
                    <a:pt x="27" y="32"/>
                    <a:pt x="12" y="62"/>
                    <a:pt x="12" y="77"/>
                  </a:cubicBezTo>
                  <a:cubicBezTo>
                    <a:pt x="0" y="148"/>
                    <a:pt x="52" y="202"/>
                    <a:pt x="112" y="202"/>
                  </a:cubicBezTo>
                  <a:cubicBezTo>
                    <a:pt x="130" y="202"/>
                    <a:pt x="150" y="196"/>
                    <a:pt x="168" y="185"/>
                  </a:cubicBezTo>
                  <a:cubicBezTo>
                    <a:pt x="183" y="170"/>
                    <a:pt x="213" y="155"/>
                    <a:pt x="213" y="125"/>
                  </a:cubicBezTo>
                  <a:cubicBezTo>
                    <a:pt x="225" y="54"/>
                    <a:pt x="173" y="0"/>
                    <a:pt x="115"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6"/>
            <p:cNvSpPr/>
            <p:nvPr/>
          </p:nvSpPr>
          <p:spPr>
            <a:xfrm>
              <a:off x="6171000" y="3528325"/>
              <a:ext cx="3200" cy="2725"/>
            </a:xfrm>
            <a:custGeom>
              <a:avLst/>
              <a:gdLst/>
              <a:ahLst/>
              <a:cxnLst/>
              <a:rect l="l" t="t" r="r" b="b"/>
              <a:pathLst>
                <a:path w="128" h="109" extrusionOk="0">
                  <a:moveTo>
                    <a:pt x="79" y="1"/>
                  </a:moveTo>
                  <a:cubicBezTo>
                    <a:pt x="35" y="1"/>
                    <a:pt x="1" y="30"/>
                    <a:pt x="16" y="79"/>
                  </a:cubicBezTo>
                  <a:cubicBezTo>
                    <a:pt x="35" y="94"/>
                    <a:pt x="49" y="109"/>
                    <a:pt x="64" y="109"/>
                  </a:cubicBezTo>
                  <a:cubicBezTo>
                    <a:pt x="109" y="109"/>
                    <a:pt x="128" y="64"/>
                    <a:pt x="128" y="30"/>
                  </a:cubicBezTo>
                  <a:cubicBezTo>
                    <a:pt x="109" y="15"/>
                    <a:pt x="94" y="1"/>
                    <a:pt x="7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6"/>
            <p:cNvSpPr/>
            <p:nvPr/>
          </p:nvSpPr>
          <p:spPr>
            <a:xfrm>
              <a:off x="6144600" y="3536050"/>
              <a:ext cx="2750" cy="2700"/>
            </a:xfrm>
            <a:custGeom>
              <a:avLst/>
              <a:gdLst/>
              <a:ahLst/>
              <a:cxnLst/>
              <a:rect l="l" t="t" r="r" b="b"/>
              <a:pathLst>
                <a:path w="110" h="108" extrusionOk="0">
                  <a:moveTo>
                    <a:pt x="55" y="1"/>
                  </a:moveTo>
                  <a:cubicBezTo>
                    <a:pt x="28" y="1"/>
                    <a:pt x="1" y="18"/>
                    <a:pt x="1" y="50"/>
                  </a:cubicBezTo>
                  <a:cubicBezTo>
                    <a:pt x="1" y="65"/>
                    <a:pt x="1" y="80"/>
                    <a:pt x="16" y="80"/>
                  </a:cubicBezTo>
                  <a:cubicBezTo>
                    <a:pt x="28" y="99"/>
                    <a:pt x="44" y="107"/>
                    <a:pt x="61" y="107"/>
                  </a:cubicBezTo>
                  <a:cubicBezTo>
                    <a:pt x="86" y="107"/>
                    <a:pt x="109" y="86"/>
                    <a:pt x="109" y="50"/>
                  </a:cubicBezTo>
                  <a:cubicBezTo>
                    <a:pt x="109" y="50"/>
                    <a:pt x="109" y="35"/>
                    <a:pt x="94" y="16"/>
                  </a:cubicBezTo>
                  <a:cubicBezTo>
                    <a:pt x="84" y="6"/>
                    <a:pt x="69" y="1"/>
                    <a:pt x="55"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6"/>
            <p:cNvSpPr/>
            <p:nvPr/>
          </p:nvSpPr>
          <p:spPr>
            <a:xfrm>
              <a:off x="6147700" y="3526375"/>
              <a:ext cx="25675" cy="21375"/>
            </a:xfrm>
            <a:custGeom>
              <a:avLst/>
              <a:gdLst/>
              <a:ahLst/>
              <a:cxnLst/>
              <a:rect l="l" t="t" r="r" b="b"/>
              <a:pathLst>
                <a:path w="1027" h="855" extrusionOk="0">
                  <a:moveTo>
                    <a:pt x="530" y="0"/>
                  </a:moveTo>
                  <a:cubicBezTo>
                    <a:pt x="358" y="0"/>
                    <a:pt x="202" y="93"/>
                    <a:pt x="127" y="250"/>
                  </a:cubicBezTo>
                  <a:cubicBezTo>
                    <a:pt x="0" y="530"/>
                    <a:pt x="187" y="840"/>
                    <a:pt x="500" y="855"/>
                  </a:cubicBezTo>
                  <a:cubicBezTo>
                    <a:pt x="668" y="855"/>
                    <a:pt x="825" y="761"/>
                    <a:pt x="903" y="608"/>
                  </a:cubicBezTo>
                  <a:cubicBezTo>
                    <a:pt x="1026" y="329"/>
                    <a:pt x="840" y="15"/>
                    <a:pt x="530"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6"/>
            <p:cNvSpPr/>
            <p:nvPr/>
          </p:nvSpPr>
          <p:spPr>
            <a:xfrm>
              <a:off x="6166350" y="3534100"/>
              <a:ext cx="3575" cy="3200"/>
            </a:xfrm>
            <a:custGeom>
              <a:avLst/>
              <a:gdLst/>
              <a:ahLst/>
              <a:cxnLst/>
              <a:rect l="l" t="t" r="r" b="b"/>
              <a:pathLst>
                <a:path w="143" h="128" extrusionOk="0">
                  <a:moveTo>
                    <a:pt x="79" y="1"/>
                  </a:moveTo>
                  <a:cubicBezTo>
                    <a:pt x="73" y="1"/>
                    <a:pt x="70" y="1"/>
                    <a:pt x="67" y="2"/>
                  </a:cubicBezTo>
                  <a:lnTo>
                    <a:pt x="67" y="2"/>
                  </a:lnTo>
                  <a:cubicBezTo>
                    <a:pt x="71" y="1"/>
                    <a:pt x="75" y="1"/>
                    <a:pt x="79" y="1"/>
                  </a:cubicBezTo>
                  <a:close/>
                  <a:moveTo>
                    <a:pt x="79" y="1"/>
                  </a:moveTo>
                  <a:cubicBezTo>
                    <a:pt x="109" y="1"/>
                    <a:pt x="127" y="34"/>
                    <a:pt x="109" y="64"/>
                  </a:cubicBezTo>
                  <a:lnTo>
                    <a:pt x="79" y="64"/>
                  </a:lnTo>
                  <a:cubicBezTo>
                    <a:pt x="49" y="64"/>
                    <a:pt x="34" y="34"/>
                    <a:pt x="49" y="20"/>
                  </a:cubicBezTo>
                  <a:cubicBezTo>
                    <a:pt x="58" y="8"/>
                    <a:pt x="62" y="3"/>
                    <a:pt x="67" y="2"/>
                  </a:cubicBezTo>
                  <a:lnTo>
                    <a:pt x="67" y="2"/>
                  </a:lnTo>
                  <a:cubicBezTo>
                    <a:pt x="41" y="6"/>
                    <a:pt x="15" y="24"/>
                    <a:pt x="15" y="49"/>
                  </a:cubicBezTo>
                  <a:cubicBezTo>
                    <a:pt x="0" y="79"/>
                    <a:pt x="15" y="113"/>
                    <a:pt x="64" y="128"/>
                  </a:cubicBezTo>
                  <a:lnTo>
                    <a:pt x="79" y="128"/>
                  </a:lnTo>
                  <a:cubicBezTo>
                    <a:pt x="109" y="128"/>
                    <a:pt x="127" y="113"/>
                    <a:pt x="142" y="79"/>
                  </a:cubicBezTo>
                  <a:cubicBezTo>
                    <a:pt x="142" y="49"/>
                    <a:pt x="127" y="1"/>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6"/>
            <p:cNvSpPr/>
            <p:nvPr/>
          </p:nvSpPr>
          <p:spPr>
            <a:xfrm>
              <a:off x="6167175" y="3534100"/>
              <a:ext cx="2375" cy="1625"/>
            </a:xfrm>
            <a:custGeom>
              <a:avLst/>
              <a:gdLst/>
              <a:ahLst/>
              <a:cxnLst/>
              <a:rect l="l" t="t" r="r" b="b"/>
              <a:pathLst>
                <a:path w="95" h="65" extrusionOk="0">
                  <a:moveTo>
                    <a:pt x="46" y="1"/>
                  </a:moveTo>
                  <a:cubicBezTo>
                    <a:pt x="31" y="1"/>
                    <a:pt x="31" y="1"/>
                    <a:pt x="16" y="20"/>
                  </a:cubicBezTo>
                  <a:cubicBezTo>
                    <a:pt x="1" y="34"/>
                    <a:pt x="16" y="64"/>
                    <a:pt x="46" y="64"/>
                  </a:cubicBezTo>
                  <a:lnTo>
                    <a:pt x="76" y="64"/>
                  </a:lnTo>
                  <a:cubicBezTo>
                    <a:pt x="94" y="34"/>
                    <a:pt x="76" y="1"/>
                    <a:pt x="46"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6"/>
            <p:cNvSpPr/>
            <p:nvPr/>
          </p:nvSpPr>
          <p:spPr>
            <a:xfrm>
              <a:off x="6165975" y="3531400"/>
              <a:ext cx="2350" cy="2000"/>
            </a:xfrm>
            <a:custGeom>
              <a:avLst/>
              <a:gdLst/>
              <a:ahLst/>
              <a:cxnLst/>
              <a:rect l="l" t="t" r="r" b="b"/>
              <a:pathLst>
                <a:path w="94" h="80" extrusionOk="0">
                  <a:moveTo>
                    <a:pt x="30" y="1"/>
                  </a:moveTo>
                  <a:cubicBezTo>
                    <a:pt x="0" y="1"/>
                    <a:pt x="0" y="49"/>
                    <a:pt x="15" y="64"/>
                  </a:cubicBezTo>
                  <a:cubicBezTo>
                    <a:pt x="30" y="79"/>
                    <a:pt x="30" y="79"/>
                    <a:pt x="49" y="79"/>
                  </a:cubicBezTo>
                  <a:cubicBezTo>
                    <a:pt x="79" y="64"/>
                    <a:pt x="94" y="34"/>
                    <a:pt x="6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6"/>
            <p:cNvSpPr/>
            <p:nvPr/>
          </p:nvSpPr>
          <p:spPr>
            <a:xfrm>
              <a:off x="6161300" y="3534100"/>
              <a:ext cx="5075" cy="4325"/>
            </a:xfrm>
            <a:custGeom>
              <a:avLst/>
              <a:gdLst/>
              <a:ahLst/>
              <a:cxnLst/>
              <a:rect l="l" t="t" r="r" b="b"/>
              <a:pathLst>
                <a:path w="203" h="173" extrusionOk="0">
                  <a:moveTo>
                    <a:pt x="109" y="1"/>
                  </a:moveTo>
                  <a:cubicBezTo>
                    <a:pt x="64" y="1"/>
                    <a:pt x="31" y="34"/>
                    <a:pt x="16" y="64"/>
                  </a:cubicBezTo>
                  <a:cubicBezTo>
                    <a:pt x="1" y="113"/>
                    <a:pt x="31" y="158"/>
                    <a:pt x="79" y="173"/>
                  </a:cubicBezTo>
                  <a:lnTo>
                    <a:pt x="94" y="173"/>
                  </a:lnTo>
                  <a:cubicBezTo>
                    <a:pt x="143" y="173"/>
                    <a:pt x="173" y="143"/>
                    <a:pt x="187" y="113"/>
                  </a:cubicBezTo>
                  <a:cubicBezTo>
                    <a:pt x="202" y="64"/>
                    <a:pt x="173" y="20"/>
                    <a:pt x="12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6"/>
            <p:cNvSpPr/>
            <p:nvPr/>
          </p:nvSpPr>
          <p:spPr>
            <a:xfrm>
              <a:off x="6155350" y="3528325"/>
              <a:ext cx="6725" cy="5425"/>
            </a:xfrm>
            <a:custGeom>
              <a:avLst/>
              <a:gdLst/>
              <a:ahLst/>
              <a:cxnLst/>
              <a:rect l="l" t="t" r="r" b="b"/>
              <a:pathLst>
                <a:path w="269" h="217" extrusionOk="0">
                  <a:moveTo>
                    <a:pt x="8" y="79"/>
                  </a:moveTo>
                  <a:lnTo>
                    <a:pt x="8" y="79"/>
                  </a:lnTo>
                  <a:cubicBezTo>
                    <a:pt x="2" y="88"/>
                    <a:pt x="1" y="98"/>
                    <a:pt x="4" y="107"/>
                  </a:cubicBezTo>
                  <a:lnTo>
                    <a:pt x="4" y="107"/>
                  </a:lnTo>
                  <a:cubicBezTo>
                    <a:pt x="3" y="97"/>
                    <a:pt x="4" y="88"/>
                    <a:pt x="8" y="79"/>
                  </a:cubicBezTo>
                  <a:close/>
                  <a:moveTo>
                    <a:pt x="116" y="1"/>
                  </a:moveTo>
                  <a:cubicBezTo>
                    <a:pt x="52" y="1"/>
                    <a:pt x="8" y="30"/>
                    <a:pt x="8" y="79"/>
                  </a:cubicBezTo>
                  <a:cubicBezTo>
                    <a:pt x="8" y="45"/>
                    <a:pt x="37" y="30"/>
                    <a:pt x="67" y="30"/>
                  </a:cubicBezTo>
                  <a:lnTo>
                    <a:pt x="82" y="30"/>
                  </a:lnTo>
                  <a:cubicBezTo>
                    <a:pt x="116" y="45"/>
                    <a:pt x="146" y="79"/>
                    <a:pt x="131" y="109"/>
                  </a:cubicBezTo>
                  <a:cubicBezTo>
                    <a:pt x="131" y="139"/>
                    <a:pt x="101" y="157"/>
                    <a:pt x="67" y="157"/>
                  </a:cubicBezTo>
                  <a:lnTo>
                    <a:pt x="52" y="139"/>
                  </a:lnTo>
                  <a:cubicBezTo>
                    <a:pt x="32" y="139"/>
                    <a:pt x="10" y="125"/>
                    <a:pt x="4" y="107"/>
                  </a:cubicBezTo>
                  <a:lnTo>
                    <a:pt x="4" y="107"/>
                  </a:lnTo>
                  <a:cubicBezTo>
                    <a:pt x="8" y="147"/>
                    <a:pt x="50" y="193"/>
                    <a:pt x="101" y="217"/>
                  </a:cubicBezTo>
                  <a:lnTo>
                    <a:pt x="146" y="217"/>
                  </a:lnTo>
                  <a:cubicBezTo>
                    <a:pt x="194" y="217"/>
                    <a:pt x="254" y="187"/>
                    <a:pt x="254" y="139"/>
                  </a:cubicBezTo>
                  <a:cubicBezTo>
                    <a:pt x="269" y="79"/>
                    <a:pt x="224" y="15"/>
                    <a:pt x="161"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6"/>
            <p:cNvSpPr/>
            <p:nvPr/>
          </p:nvSpPr>
          <p:spPr>
            <a:xfrm>
              <a:off x="6155050" y="3529075"/>
              <a:ext cx="3950" cy="3200"/>
            </a:xfrm>
            <a:custGeom>
              <a:avLst/>
              <a:gdLst/>
              <a:ahLst/>
              <a:cxnLst/>
              <a:rect l="l" t="t" r="r" b="b"/>
              <a:pathLst>
                <a:path w="158" h="128" extrusionOk="0">
                  <a:moveTo>
                    <a:pt x="79" y="0"/>
                  </a:moveTo>
                  <a:cubicBezTo>
                    <a:pt x="49" y="0"/>
                    <a:pt x="20" y="15"/>
                    <a:pt x="20" y="49"/>
                  </a:cubicBezTo>
                  <a:cubicBezTo>
                    <a:pt x="1" y="79"/>
                    <a:pt x="34" y="109"/>
                    <a:pt x="64" y="109"/>
                  </a:cubicBezTo>
                  <a:lnTo>
                    <a:pt x="79" y="127"/>
                  </a:lnTo>
                  <a:cubicBezTo>
                    <a:pt x="113" y="127"/>
                    <a:pt x="143" y="109"/>
                    <a:pt x="143" y="79"/>
                  </a:cubicBezTo>
                  <a:cubicBezTo>
                    <a:pt x="158" y="49"/>
                    <a:pt x="128" y="15"/>
                    <a:pt x="94"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6"/>
            <p:cNvSpPr/>
            <p:nvPr/>
          </p:nvSpPr>
          <p:spPr>
            <a:xfrm>
              <a:off x="6165225" y="3539975"/>
              <a:ext cx="3475" cy="2750"/>
            </a:xfrm>
            <a:custGeom>
              <a:avLst/>
              <a:gdLst/>
              <a:ahLst/>
              <a:cxnLst/>
              <a:rect l="l" t="t" r="r" b="b"/>
              <a:pathLst>
                <a:path w="139" h="110" extrusionOk="0">
                  <a:moveTo>
                    <a:pt x="79" y="1"/>
                  </a:moveTo>
                  <a:cubicBezTo>
                    <a:pt x="45" y="1"/>
                    <a:pt x="16" y="16"/>
                    <a:pt x="16" y="46"/>
                  </a:cubicBezTo>
                  <a:cubicBezTo>
                    <a:pt x="1" y="64"/>
                    <a:pt x="30" y="94"/>
                    <a:pt x="60" y="109"/>
                  </a:cubicBezTo>
                  <a:lnTo>
                    <a:pt x="79" y="109"/>
                  </a:lnTo>
                  <a:cubicBezTo>
                    <a:pt x="109" y="109"/>
                    <a:pt x="124" y="94"/>
                    <a:pt x="139" y="64"/>
                  </a:cubicBezTo>
                  <a:cubicBezTo>
                    <a:pt x="139" y="46"/>
                    <a:pt x="124" y="16"/>
                    <a:pt x="9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6"/>
            <p:cNvSpPr/>
            <p:nvPr/>
          </p:nvSpPr>
          <p:spPr>
            <a:xfrm>
              <a:off x="6152350" y="3539975"/>
              <a:ext cx="2000" cy="1625"/>
            </a:xfrm>
            <a:custGeom>
              <a:avLst/>
              <a:gdLst/>
              <a:ahLst/>
              <a:cxnLst/>
              <a:rect l="l" t="t" r="r" b="b"/>
              <a:pathLst>
                <a:path w="80" h="65" extrusionOk="0">
                  <a:moveTo>
                    <a:pt x="34" y="1"/>
                  </a:moveTo>
                  <a:cubicBezTo>
                    <a:pt x="16" y="1"/>
                    <a:pt x="1" y="16"/>
                    <a:pt x="1" y="31"/>
                  </a:cubicBezTo>
                  <a:cubicBezTo>
                    <a:pt x="1" y="46"/>
                    <a:pt x="16" y="64"/>
                    <a:pt x="34" y="64"/>
                  </a:cubicBezTo>
                  <a:lnTo>
                    <a:pt x="49" y="64"/>
                  </a:lnTo>
                  <a:cubicBezTo>
                    <a:pt x="64" y="64"/>
                    <a:pt x="64" y="64"/>
                    <a:pt x="79" y="46"/>
                  </a:cubicBezTo>
                  <a:cubicBezTo>
                    <a:pt x="79" y="31"/>
                    <a:pt x="64" y="16"/>
                    <a:pt x="4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6"/>
            <p:cNvSpPr/>
            <p:nvPr/>
          </p:nvSpPr>
          <p:spPr>
            <a:xfrm>
              <a:off x="6162525" y="3541950"/>
              <a:ext cx="1875" cy="1500"/>
            </a:xfrm>
            <a:custGeom>
              <a:avLst/>
              <a:gdLst/>
              <a:ahLst/>
              <a:cxnLst/>
              <a:rect l="l" t="t" r="r" b="b"/>
              <a:pathLst>
                <a:path w="75" h="60" extrusionOk="0">
                  <a:moveTo>
                    <a:pt x="30" y="0"/>
                  </a:moveTo>
                  <a:cubicBezTo>
                    <a:pt x="15" y="0"/>
                    <a:pt x="0" y="15"/>
                    <a:pt x="0" y="15"/>
                  </a:cubicBezTo>
                  <a:cubicBezTo>
                    <a:pt x="0" y="30"/>
                    <a:pt x="0" y="60"/>
                    <a:pt x="30" y="60"/>
                  </a:cubicBezTo>
                  <a:cubicBezTo>
                    <a:pt x="45" y="60"/>
                    <a:pt x="60" y="45"/>
                    <a:pt x="60" y="45"/>
                  </a:cubicBezTo>
                  <a:cubicBezTo>
                    <a:pt x="75" y="30"/>
                    <a:pt x="60" y="0"/>
                    <a:pt x="30"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alpha val="4777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2800"/>
              <a:buFont typeface="Mukta"/>
              <a:buNone/>
              <a:defRPr sz="2800" b="1">
                <a:solidFill>
                  <a:schemeClr val="accent1"/>
                </a:solidFill>
                <a:latin typeface="Mukta"/>
                <a:ea typeface="Mukta"/>
                <a:cs typeface="Mukta"/>
                <a:sym typeface="Mukta"/>
              </a:defRPr>
            </a:lvl1pPr>
            <a:lvl2pPr lvl="1" rtl="0">
              <a:spcBef>
                <a:spcPts val="0"/>
              </a:spcBef>
              <a:spcAft>
                <a:spcPts val="0"/>
              </a:spcAft>
              <a:buClr>
                <a:schemeClr val="dk1"/>
              </a:buClr>
              <a:buSzPts val="2800"/>
              <a:buFont typeface="Mukta"/>
              <a:buNone/>
              <a:defRPr sz="2800">
                <a:solidFill>
                  <a:schemeClr val="dk1"/>
                </a:solidFill>
                <a:latin typeface="Mukta"/>
                <a:ea typeface="Mukta"/>
                <a:cs typeface="Mukta"/>
                <a:sym typeface="Mukta"/>
              </a:defRPr>
            </a:lvl2pPr>
            <a:lvl3pPr lvl="2" rtl="0">
              <a:spcBef>
                <a:spcPts val="0"/>
              </a:spcBef>
              <a:spcAft>
                <a:spcPts val="0"/>
              </a:spcAft>
              <a:buClr>
                <a:schemeClr val="dk1"/>
              </a:buClr>
              <a:buSzPts val="2800"/>
              <a:buFont typeface="Mukta"/>
              <a:buNone/>
              <a:defRPr sz="2800">
                <a:solidFill>
                  <a:schemeClr val="dk1"/>
                </a:solidFill>
                <a:latin typeface="Mukta"/>
                <a:ea typeface="Mukta"/>
                <a:cs typeface="Mukta"/>
                <a:sym typeface="Mukta"/>
              </a:defRPr>
            </a:lvl3pPr>
            <a:lvl4pPr lvl="3" rtl="0">
              <a:spcBef>
                <a:spcPts val="0"/>
              </a:spcBef>
              <a:spcAft>
                <a:spcPts val="0"/>
              </a:spcAft>
              <a:buClr>
                <a:schemeClr val="dk1"/>
              </a:buClr>
              <a:buSzPts val="2800"/>
              <a:buFont typeface="Mukta"/>
              <a:buNone/>
              <a:defRPr sz="2800">
                <a:solidFill>
                  <a:schemeClr val="dk1"/>
                </a:solidFill>
                <a:latin typeface="Mukta"/>
                <a:ea typeface="Mukta"/>
                <a:cs typeface="Mukta"/>
                <a:sym typeface="Mukta"/>
              </a:defRPr>
            </a:lvl4pPr>
            <a:lvl5pPr lvl="4" rtl="0">
              <a:spcBef>
                <a:spcPts val="0"/>
              </a:spcBef>
              <a:spcAft>
                <a:spcPts val="0"/>
              </a:spcAft>
              <a:buClr>
                <a:schemeClr val="dk1"/>
              </a:buClr>
              <a:buSzPts val="2800"/>
              <a:buFont typeface="Mukta"/>
              <a:buNone/>
              <a:defRPr sz="2800">
                <a:solidFill>
                  <a:schemeClr val="dk1"/>
                </a:solidFill>
                <a:latin typeface="Mukta"/>
                <a:ea typeface="Mukta"/>
                <a:cs typeface="Mukta"/>
                <a:sym typeface="Mukta"/>
              </a:defRPr>
            </a:lvl5pPr>
            <a:lvl6pPr lvl="5" rtl="0">
              <a:spcBef>
                <a:spcPts val="0"/>
              </a:spcBef>
              <a:spcAft>
                <a:spcPts val="0"/>
              </a:spcAft>
              <a:buClr>
                <a:schemeClr val="dk1"/>
              </a:buClr>
              <a:buSzPts val="2800"/>
              <a:buFont typeface="Mukta"/>
              <a:buNone/>
              <a:defRPr sz="2800">
                <a:solidFill>
                  <a:schemeClr val="dk1"/>
                </a:solidFill>
                <a:latin typeface="Mukta"/>
                <a:ea typeface="Mukta"/>
                <a:cs typeface="Mukta"/>
                <a:sym typeface="Mukta"/>
              </a:defRPr>
            </a:lvl6pPr>
            <a:lvl7pPr lvl="6" rtl="0">
              <a:spcBef>
                <a:spcPts val="0"/>
              </a:spcBef>
              <a:spcAft>
                <a:spcPts val="0"/>
              </a:spcAft>
              <a:buClr>
                <a:schemeClr val="dk1"/>
              </a:buClr>
              <a:buSzPts val="2800"/>
              <a:buFont typeface="Mukta"/>
              <a:buNone/>
              <a:defRPr sz="2800">
                <a:solidFill>
                  <a:schemeClr val="dk1"/>
                </a:solidFill>
                <a:latin typeface="Mukta"/>
                <a:ea typeface="Mukta"/>
                <a:cs typeface="Mukta"/>
                <a:sym typeface="Mukta"/>
              </a:defRPr>
            </a:lvl7pPr>
            <a:lvl8pPr lvl="7" rtl="0">
              <a:spcBef>
                <a:spcPts val="0"/>
              </a:spcBef>
              <a:spcAft>
                <a:spcPts val="0"/>
              </a:spcAft>
              <a:buClr>
                <a:schemeClr val="dk1"/>
              </a:buClr>
              <a:buSzPts val="2800"/>
              <a:buFont typeface="Mukta"/>
              <a:buNone/>
              <a:defRPr sz="2800">
                <a:solidFill>
                  <a:schemeClr val="dk1"/>
                </a:solidFill>
                <a:latin typeface="Mukta"/>
                <a:ea typeface="Mukta"/>
                <a:cs typeface="Mukta"/>
                <a:sym typeface="Mukta"/>
              </a:defRPr>
            </a:lvl8pPr>
            <a:lvl9pPr lvl="8" rtl="0">
              <a:spcBef>
                <a:spcPts val="0"/>
              </a:spcBef>
              <a:spcAft>
                <a:spcPts val="0"/>
              </a:spcAft>
              <a:buClr>
                <a:schemeClr val="dk1"/>
              </a:buClr>
              <a:buSzPts val="2800"/>
              <a:buFont typeface="Mukta"/>
              <a:buNone/>
              <a:defRPr sz="2800">
                <a:solidFill>
                  <a:schemeClr val="dk1"/>
                </a:solidFill>
                <a:latin typeface="Mukta"/>
                <a:ea typeface="Mukta"/>
                <a:cs typeface="Mukta"/>
                <a:sym typeface="Mukta"/>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marL="914400" lvl="1" indent="-317500" rtl="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00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00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8" r:id="rId6"/>
    <p:sldLayoutId id="2147483661" r:id="rId7"/>
    <p:sldLayoutId id="2147483669"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EEEE">
            <a:alpha val="9820"/>
          </a:srgbClr>
        </a:solidFill>
        <a:effectLst/>
      </p:bgPr>
    </p:bg>
    <p:spTree>
      <p:nvGrpSpPr>
        <p:cNvPr id="1" name="Shape 871"/>
        <p:cNvGrpSpPr/>
        <p:nvPr/>
      </p:nvGrpSpPr>
      <p:grpSpPr>
        <a:xfrm>
          <a:off x="0" y="0"/>
          <a:ext cx="0" cy="0"/>
          <a:chOff x="0" y="0"/>
          <a:chExt cx="0" cy="0"/>
        </a:xfrm>
      </p:grpSpPr>
      <p:sp>
        <p:nvSpPr>
          <p:cNvPr id="872" name="Google Shape;872;p30"/>
          <p:cNvSpPr txBox="1">
            <a:spLocks noGrp="1"/>
          </p:cNvSpPr>
          <p:nvPr>
            <p:ph type="ctrTitle"/>
          </p:nvPr>
        </p:nvSpPr>
        <p:spPr>
          <a:xfrm>
            <a:off x="3885707" y="2761445"/>
            <a:ext cx="4696655" cy="1642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800" dirty="0"/>
              <a:t>Covid Death Rate Analysis</a:t>
            </a:r>
            <a:endParaRPr sz="1800" dirty="0"/>
          </a:p>
        </p:txBody>
      </p:sp>
      <p:grpSp>
        <p:nvGrpSpPr>
          <p:cNvPr id="873" name="Google Shape;873;p30"/>
          <p:cNvGrpSpPr/>
          <p:nvPr/>
        </p:nvGrpSpPr>
        <p:grpSpPr>
          <a:xfrm flipH="1">
            <a:off x="2994477" y="514003"/>
            <a:ext cx="1854572" cy="2108054"/>
            <a:chOff x="5912600" y="3521075"/>
            <a:chExt cx="50150" cy="57000"/>
          </a:xfrm>
        </p:grpSpPr>
        <p:sp>
          <p:nvSpPr>
            <p:cNvPr id="874" name="Google Shape;874;p30"/>
            <p:cNvSpPr/>
            <p:nvPr/>
          </p:nvSpPr>
          <p:spPr>
            <a:xfrm>
              <a:off x="5935850" y="3570675"/>
              <a:ext cx="8975" cy="7400"/>
            </a:xfrm>
            <a:custGeom>
              <a:avLst/>
              <a:gdLst/>
              <a:ahLst/>
              <a:cxnLst/>
              <a:rect l="l" t="t" r="r" b="b"/>
              <a:pathLst>
                <a:path w="359" h="296" extrusionOk="0">
                  <a:moveTo>
                    <a:pt x="187" y="0"/>
                  </a:moveTo>
                  <a:cubicBezTo>
                    <a:pt x="127" y="0"/>
                    <a:pt x="79" y="30"/>
                    <a:pt x="49" y="79"/>
                  </a:cubicBezTo>
                  <a:cubicBezTo>
                    <a:pt x="1" y="172"/>
                    <a:pt x="64" y="295"/>
                    <a:pt x="187" y="295"/>
                  </a:cubicBezTo>
                  <a:cubicBezTo>
                    <a:pt x="236" y="295"/>
                    <a:pt x="280" y="265"/>
                    <a:pt x="314" y="217"/>
                  </a:cubicBezTo>
                  <a:cubicBezTo>
                    <a:pt x="359" y="109"/>
                    <a:pt x="299" y="0"/>
                    <a:pt x="187"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5941725" y="3521075"/>
              <a:ext cx="8150" cy="7100"/>
            </a:xfrm>
            <a:custGeom>
              <a:avLst/>
              <a:gdLst/>
              <a:ahLst/>
              <a:cxnLst/>
              <a:rect l="l" t="t" r="r" b="b"/>
              <a:pathLst>
                <a:path w="326" h="284" extrusionOk="0">
                  <a:moveTo>
                    <a:pt x="155" y="1"/>
                  </a:moveTo>
                  <a:cubicBezTo>
                    <a:pt x="134" y="1"/>
                    <a:pt x="112" y="5"/>
                    <a:pt x="94" y="11"/>
                  </a:cubicBezTo>
                  <a:cubicBezTo>
                    <a:pt x="1" y="74"/>
                    <a:pt x="1" y="197"/>
                    <a:pt x="79" y="261"/>
                  </a:cubicBezTo>
                  <a:cubicBezTo>
                    <a:pt x="101" y="276"/>
                    <a:pt x="128" y="283"/>
                    <a:pt x="154" y="283"/>
                  </a:cubicBezTo>
                  <a:cubicBezTo>
                    <a:pt x="179" y="283"/>
                    <a:pt x="202" y="276"/>
                    <a:pt x="217" y="261"/>
                  </a:cubicBezTo>
                  <a:cubicBezTo>
                    <a:pt x="310" y="212"/>
                    <a:pt x="325" y="89"/>
                    <a:pt x="232" y="26"/>
                  </a:cubicBezTo>
                  <a:cubicBezTo>
                    <a:pt x="214" y="8"/>
                    <a:pt x="185" y="1"/>
                    <a:pt x="155"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5953025" y="3559150"/>
              <a:ext cx="9350" cy="8625"/>
            </a:xfrm>
            <a:custGeom>
              <a:avLst/>
              <a:gdLst/>
              <a:ahLst/>
              <a:cxnLst/>
              <a:rect l="l" t="t" r="r" b="b"/>
              <a:pathLst>
                <a:path w="374" h="345" extrusionOk="0">
                  <a:moveTo>
                    <a:pt x="194" y="0"/>
                  </a:moveTo>
                  <a:cubicBezTo>
                    <a:pt x="154" y="0"/>
                    <a:pt x="113" y="14"/>
                    <a:pt x="78" y="44"/>
                  </a:cubicBezTo>
                  <a:cubicBezTo>
                    <a:pt x="15" y="88"/>
                    <a:pt x="0" y="152"/>
                    <a:pt x="15" y="230"/>
                  </a:cubicBezTo>
                  <a:cubicBezTo>
                    <a:pt x="44" y="301"/>
                    <a:pt x="115" y="344"/>
                    <a:pt x="186" y="344"/>
                  </a:cubicBezTo>
                  <a:cubicBezTo>
                    <a:pt x="224" y="344"/>
                    <a:pt x="262" y="332"/>
                    <a:pt x="295" y="305"/>
                  </a:cubicBezTo>
                  <a:cubicBezTo>
                    <a:pt x="358" y="260"/>
                    <a:pt x="373" y="182"/>
                    <a:pt x="358" y="118"/>
                  </a:cubicBezTo>
                  <a:cubicBezTo>
                    <a:pt x="328" y="41"/>
                    <a:pt x="262" y="0"/>
                    <a:pt x="194"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5914125" y="3525675"/>
              <a:ext cx="8975" cy="8825"/>
            </a:xfrm>
            <a:custGeom>
              <a:avLst/>
              <a:gdLst/>
              <a:ahLst/>
              <a:cxnLst/>
              <a:rect l="l" t="t" r="r" b="b"/>
              <a:pathLst>
                <a:path w="359" h="353" extrusionOk="0">
                  <a:moveTo>
                    <a:pt x="177" y="0"/>
                  </a:moveTo>
                  <a:cubicBezTo>
                    <a:pt x="155" y="0"/>
                    <a:pt x="132" y="4"/>
                    <a:pt x="108" y="13"/>
                  </a:cubicBezTo>
                  <a:cubicBezTo>
                    <a:pt x="49" y="43"/>
                    <a:pt x="0" y="107"/>
                    <a:pt x="0" y="185"/>
                  </a:cubicBezTo>
                  <a:cubicBezTo>
                    <a:pt x="12" y="283"/>
                    <a:pt x="83" y="352"/>
                    <a:pt x="175" y="352"/>
                  </a:cubicBezTo>
                  <a:cubicBezTo>
                    <a:pt x="199" y="352"/>
                    <a:pt x="224" y="348"/>
                    <a:pt x="250" y="338"/>
                  </a:cubicBezTo>
                  <a:cubicBezTo>
                    <a:pt x="310" y="323"/>
                    <a:pt x="358" y="245"/>
                    <a:pt x="358" y="185"/>
                  </a:cubicBezTo>
                  <a:cubicBezTo>
                    <a:pt x="358" y="81"/>
                    <a:pt x="276" y="0"/>
                    <a:pt x="177"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5912600" y="3559725"/>
              <a:ext cx="5375" cy="4400"/>
            </a:xfrm>
            <a:custGeom>
              <a:avLst/>
              <a:gdLst/>
              <a:ahLst/>
              <a:cxnLst/>
              <a:rect l="l" t="t" r="r" b="b"/>
              <a:pathLst>
                <a:path w="215" h="176" extrusionOk="0">
                  <a:moveTo>
                    <a:pt x="106" y="0"/>
                  </a:moveTo>
                  <a:cubicBezTo>
                    <a:pt x="39" y="0"/>
                    <a:pt x="1" y="71"/>
                    <a:pt x="31" y="129"/>
                  </a:cubicBezTo>
                  <a:cubicBezTo>
                    <a:pt x="46" y="144"/>
                    <a:pt x="61" y="174"/>
                    <a:pt x="91" y="174"/>
                  </a:cubicBezTo>
                  <a:cubicBezTo>
                    <a:pt x="98" y="175"/>
                    <a:pt x="104" y="175"/>
                    <a:pt x="111" y="175"/>
                  </a:cubicBezTo>
                  <a:cubicBezTo>
                    <a:pt x="177" y="175"/>
                    <a:pt x="215" y="107"/>
                    <a:pt x="184" y="36"/>
                  </a:cubicBezTo>
                  <a:cubicBezTo>
                    <a:pt x="169" y="21"/>
                    <a:pt x="154" y="2"/>
                    <a:pt x="125" y="2"/>
                  </a:cubicBezTo>
                  <a:cubicBezTo>
                    <a:pt x="118" y="1"/>
                    <a:pt x="112" y="0"/>
                    <a:pt x="106"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0"/>
            <p:cNvSpPr/>
            <p:nvPr/>
          </p:nvSpPr>
          <p:spPr>
            <a:xfrm>
              <a:off x="5958425" y="3546425"/>
              <a:ext cx="4325" cy="4625"/>
            </a:xfrm>
            <a:custGeom>
              <a:avLst/>
              <a:gdLst/>
              <a:ahLst/>
              <a:cxnLst/>
              <a:rect l="l" t="t" r="r" b="b"/>
              <a:pathLst>
                <a:path w="173" h="185" extrusionOk="0">
                  <a:moveTo>
                    <a:pt x="87" y="0"/>
                  </a:moveTo>
                  <a:cubicBezTo>
                    <a:pt x="44" y="0"/>
                    <a:pt x="1" y="33"/>
                    <a:pt x="1" y="86"/>
                  </a:cubicBezTo>
                  <a:cubicBezTo>
                    <a:pt x="1" y="116"/>
                    <a:pt x="1" y="131"/>
                    <a:pt x="15" y="161"/>
                  </a:cubicBezTo>
                  <a:cubicBezTo>
                    <a:pt x="36" y="177"/>
                    <a:pt x="59" y="184"/>
                    <a:pt x="80" y="184"/>
                  </a:cubicBezTo>
                  <a:cubicBezTo>
                    <a:pt x="124" y="184"/>
                    <a:pt x="162" y="154"/>
                    <a:pt x="172" y="101"/>
                  </a:cubicBezTo>
                  <a:cubicBezTo>
                    <a:pt x="172" y="68"/>
                    <a:pt x="172" y="53"/>
                    <a:pt x="142" y="23"/>
                  </a:cubicBezTo>
                  <a:cubicBezTo>
                    <a:pt x="127" y="7"/>
                    <a:pt x="107" y="0"/>
                    <a:pt x="87"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0"/>
            <p:cNvSpPr/>
            <p:nvPr/>
          </p:nvSpPr>
          <p:spPr>
            <a:xfrm>
              <a:off x="5914875" y="3531375"/>
              <a:ext cx="42450" cy="35900"/>
            </a:xfrm>
            <a:custGeom>
              <a:avLst/>
              <a:gdLst/>
              <a:ahLst/>
              <a:cxnLst/>
              <a:rect l="l" t="t" r="r" b="b"/>
              <a:pathLst>
                <a:path w="1698" h="1436" extrusionOk="0">
                  <a:moveTo>
                    <a:pt x="866" y="1"/>
                  </a:moveTo>
                  <a:cubicBezTo>
                    <a:pt x="571" y="1"/>
                    <a:pt x="308" y="170"/>
                    <a:pt x="187" y="438"/>
                  </a:cubicBezTo>
                  <a:cubicBezTo>
                    <a:pt x="0" y="890"/>
                    <a:pt x="299" y="1386"/>
                    <a:pt x="795" y="1434"/>
                  </a:cubicBezTo>
                  <a:cubicBezTo>
                    <a:pt x="807" y="1435"/>
                    <a:pt x="819" y="1435"/>
                    <a:pt x="830" y="1435"/>
                  </a:cubicBezTo>
                  <a:cubicBezTo>
                    <a:pt x="1113" y="1435"/>
                    <a:pt x="1389" y="1266"/>
                    <a:pt x="1493" y="998"/>
                  </a:cubicBezTo>
                  <a:cubicBezTo>
                    <a:pt x="1698" y="546"/>
                    <a:pt x="1384" y="50"/>
                    <a:pt x="903" y="2"/>
                  </a:cubicBezTo>
                  <a:cubicBezTo>
                    <a:pt x="891" y="1"/>
                    <a:pt x="878" y="1"/>
                    <a:pt x="86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0"/>
            <p:cNvSpPr/>
            <p:nvPr/>
          </p:nvSpPr>
          <p:spPr>
            <a:xfrm>
              <a:off x="5921125" y="3551275"/>
              <a:ext cx="3100" cy="3100"/>
            </a:xfrm>
            <a:custGeom>
              <a:avLst/>
              <a:gdLst/>
              <a:ahLst/>
              <a:cxnLst/>
              <a:rect l="l" t="t" r="r" b="b"/>
              <a:pathLst>
                <a:path w="124" h="124" extrusionOk="0">
                  <a:moveTo>
                    <a:pt x="63" y="0"/>
                  </a:moveTo>
                  <a:cubicBezTo>
                    <a:pt x="30" y="0"/>
                    <a:pt x="15" y="15"/>
                    <a:pt x="0" y="45"/>
                  </a:cubicBezTo>
                  <a:cubicBezTo>
                    <a:pt x="0" y="79"/>
                    <a:pt x="15" y="109"/>
                    <a:pt x="49" y="124"/>
                  </a:cubicBezTo>
                  <a:lnTo>
                    <a:pt x="63" y="124"/>
                  </a:lnTo>
                  <a:cubicBezTo>
                    <a:pt x="93" y="124"/>
                    <a:pt x="123" y="109"/>
                    <a:pt x="123" y="79"/>
                  </a:cubicBezTo>
                  <a:cubicBezTo>
                    <a:pt x="123" y="45"/>
                    <a:pt x="108" y="15"/>
                    <a:pt x="78"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0"/>
            <p:cNvSpPr/>
            <p:nvPr/>
          </p:nvSpPr>
          <p:spPr>
            <a:xfrm>
              <a:off x="5923075" y="3555925"/>
              <a:ext cx="3950" cy="3125"/>
            </a:xfrm>
            <a:custGeom>
              <a:avLst/>
              <a:gdLst/>
              <a:ahLst/>
              <a:cxnLst/>
              <a:rect l="l" t="t" r="r" b="b"/>
              <a:pathLst>
                <a:path w="158" h="125" extrusionOk="0">
                  <a:moveTo>
                    <a:pt x="64" y="1"/>
                  </a:moveTo>
                  <a:cubicBezTo>
                    <a:pt x="15" y="16"/>
                    <a:pt x="0" y="61"/>
                    <a:pt x="30" y="109"/>
                  </a:cubicBezTo>
                  <a:cubicBezTo>
                    <a:pt x="45" y="109"/>
                    <a:pt x="64" y="124"/>
                    <a:pt x="79" y="124"/>
                  </a:cubicBezTo>
                  <a:cubicBezTo>
                    <a:pt x="79" y="124"/>
                    <a:pt x="94" y="124"/>
                    <a:pt x="94" y="109"/>
                  </a:cubicBezTo>
                  <a:cubicBezTo>
                    <a:pt x="138" y="109"/>
                    <a:pt x="157" y="46"/>
                    <a:pt x="124" y="16"/>
                  </a:cubicBezTo>
                  <a:cubicBezTo>
                    <a:pt x="109" y="1"/>
                    <a:pt x="94" y="1"/>
                    <a:pt x="7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0"/>
            <p:cNvSpPr/>
            <p:nvPr/>
          </p:nvSpPr>
          <p:spPr>
            <a:xfrm>
              <a:off x="5926525" y="3546975"/>
              <a:ext cx="7850" cy="7400"/>
            </a:xfrm>
            <a:custGeom>
              <a:avLst/>
              <a:gdLst/>
              <a:ahLst/>
              <a:cxnLst/>
              <a:rect l="l" t="t" r="r" b="b"/>
              <a:pathLst>
                <a:path w="314" h="296" extrusionOk="0">
                  <a:moveTo>
                    <a:pt x="157" y="1"/>
                  </a:moveTo>
                  <a:cubicBezTo>
                    <a:pt x="94" y="1"/>
                    <a:pt x="34" y="46"/>
                    <a:pt x="19" y="109"/>
                  </a:cubicBezTo>
                  <a:cubicBezTo>
                    <a:pt x="0" y="187"/>
                    <a:pt x="49" y="266"/>
                    <a:pt x="127" y="296"/>
                  </a:cubicBezTo>
                  <a:lnTo>
                    <a:pt x="157" y="296"/>
                  </a:lnTo>
                  <a:cubicBezTo>
                    <a:pt x="221" y="296"/>
                    <a:pt x="280" y="251"/>
                    <a:pt x="299" y="187"/>
                  </a:cubicBezTo>
                  <a:cubicBezTo>
                    <a:pt x="314" y="109"/>
                    <a:pt x="265" y="16"/>
                    <a:pt x="187"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p:cNvSpPr/>
            <p:nvPr/>
          </p:nvSpPr>
          <p:spPr>
            <a:xfrm>
              <a:off x="5933150" y="3555100"/>
              <a:ext cx="12525" cy="8975"/>
            </a:xfrm>
            <a:custGeom>
              <a:avLst/>
              <a:gdLst/>
              <a:ahLst/>
              <a:cxnLst/>
              <a:rect l="l" t="t" r="r" b="b"/>
              <a:pathLst>
                <a:path w="501" h="359" extrusionOk="0">
                  <a:moveTo>
                    <a:pt x="221" y="0"/>
                  </a:moveTo>
                  <a:cubicBezTo>
                    <a:pt x="127" y="0"/>
                    <a:pt x="49" y="49"/>
                    <a:pt x="34" y="127"/>
                  </a:cubicBezTo>
                  <a:cubicBezTo>
                    <a:pt x="0" y="221"/>
                    <a:pt x="79" y="329"/>
                    <a:pt x="202" y="359"/>
                  </a:cubicBezTo>
                  <a:lnTo>
                    <a:pt x="265" y="359"/>
                  </a:lnTo>
                  <a:cubicBezTo>
                    <a:pt x="359" y="359"/>
                    <a:pt x="452" y="314"/>
                    <a:pt x="467" y="235"/>
                  </a:cubicBezTo>
                  <a:lnTo>
                    <a:pt x="467" y="235"/>
                  </a:lnTo>
                  <a:cubicBezTo>
                    <a:pt x="452" y="280"/>
                    <a:pt x="407" y="299"/>
                    <a:pt x="359" y="299"/>
                  </a:cubicBezTo>
                  <a:lnTo>
                    <a:pt x="329" y="299"/>
                  </a:lnTo>
                  <a:cubicBezTo>
                    <a:pt x="265" y="280"/>
                    <a:pt x="221" y="235"/>
                    <a:pt x="235" y="172"/>
                  </a:cubicBezTo>
                  <a:cubicBezTo>
                    <a:pt x="250" y="127"/>
                    <a:pt x="280" y="112"/>
                    <a:pt x="344" y="112"/>
                  </a:cubicBezTo>
                  <a:lnTo>
                    <a:pt x="373" y="112"/>
                  </a:lnTo>
                  <a:cubicBezTo>
                    <a:pt x="437" y="127"/>
                    <a:pt x="482" y="187"/>
                    <a:pt x="467" y="235"/>
                  </a:cubicBezTo>
                  <a:cubicBezTo>
                    <a:pt x="500" y="142"/>
                    <a:pt x="407" y="34"/>
                    <a:pt x="295"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0"/>
            <p:cNvSpPr/>
            <p:nvPr/>
          </p:nvSpPr>
          <p:spPr>
            <a:xfrm>
              <a:off x="5938650" y="3557900"/>
              <a:ext cx="6550" cy="4675"/>
            </a:xfrm>
            <a:custGeom>
              <a:avLst/>
              <a:gdLst/>
              <a:ahLst/>
              <a:cxnLst/>
              <a:rect l="l" t="t" r="r" b="b"/>
              <a:pathLst>
                <a:path w="262" h="187" extrusionOk="0">
                  <a:moveTo>
                    <a:pt x="124" y="0"/>
                  </a:moveTo>
                  <a:cubicBezTo>
                    <a:pt x="60" y="0"/>
                    <a:pt x="30" y="15"/>
                    <a:pt x="15" y="60"/>
                  </a:cubicBezTo>
                  <a:cubicBezTo>
                    <a:pt x="1" y="123"/>
                    <a:pt x="45" y="168"/>
                    <a:pt x="109" y="187"/>
                  </a:cubicBezTo>
                  <a:lnTo>
                    <a:pt x="139" y="187"/>
                  </a:lnTo>
                  <a:cubicBezTo>
                    <a:pt x="187" y="187"/>
                    <a:pt x="232" y="168"/>
                    <a:pt x="247" y="123"/>
                  </a:cubicBezTo>
                  <a:cubicBezTo>
                    <a:pt x="262" y="75"/>
                    <a:pt x="217" y="15"/>
                    <a:pt x="153"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0"/>
            <p:cNvSpPr/>
            <p:nvPr/>
          </p:nvSpPr>
          <p:spPr>
            <a:xfrm>
              <a:off x="5922325" y="3539975"/>
              <a:ext cx="5425" cy="4325"/>
            </a:xfrm>
            <a:custGeom>
              <a:avLst/>
              <a:gdLst/>
              <a:ahLst/>
              <a:cxnLst/>
              <a:rect l="l" t="t" r="r" b="b"/>
              <a:pathLst>
                <a:path w="217" h="173" extrusionOk="0">
                  <a:moveTo>
                    <a:pt x="109" y="1"/>
                  </a:moveTo>
                  <a:cubicBezTo>
                    <a:pt x="60" y="1"/>
                    <a:pt x="15" y="16"/>
                    <a:pt x="1" y="64"/>
                  </a:cubicBezTo>
                  <a:cubicBezTo>
                    <a:pt x="1" y="109"/>
                    <a:pt x="30" y="158"/>
                    <a:pt x="94" y="173"/>
                  </a:cubicBezTo>
                  <a:lnTo>
                    <a:pt x="109" y="173"/>
                  </a:lnTo>
                  <a:cubicBezTo>
                    <a:pt x="154" y="173"/>
                    <a:pt x="202" y="158"/>
                    <a:pt x="202" y="109"/>
                  </a:cubicBezTo>
                  <a:cubicBezTo>
                    <a:pt x="217" y="64"/>
                    <a:pt x="187" y="16"/>
                    <a:pt x="124"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0"/>
            <p:cNvSpPr/>
            <p:nvPr/>
          </p:nvSpPr>
          <p:spPr>
            <a:xfrm>
              <a:off x="5946400" y="3541575"/>
              <a:ext cx="3475" cy="2725"/>
            </a:xfrm>
            <a:custGeom>
              <a:avLst/>
              <a:gdLst/>
              <a:ahLst/>
              <a:cxnLst/>
              <a:rect l="l" t="t" r="r" b="b"/>
              <a:pathLst>
                <a:path w="139" h="109" extrusionOk="0">
                  <a:moveTo>
                    <a:pt x="64" y="0"/>
                  </a:moveTo>
                  <a:cubicBezTo>
                    <a:pt x="45" y="0"/>
                    <a:pt x="15" y="15"/>
                    <a:pt x="15" y="45"/>
                  </a:cubicBezTo>
                  <a:cubicBezTo>
                    <a:pt x="0" y="60"/>
                    <a:pt x="30" y="94"/>
                    <a:pt x="64" y="109"/>
                  </a:cubicBezTo>
                  <a:lnTo>
                    <a:pt x="79" y="109"/>
                  </a:lnTo>
                  <a:cubicBezTo>
                    <a:pt x="108" y="109"/>
                    <a:pt x="123" y="94"/>
                    <a:pt x="123" y="75"/>
                  </a:cubicBezTo>
                  <a:cubicBezTo>
                    <a:pt x="138" y="45"/>
                    <a:pt x="123" y="15"/>
                    <a:pt x="79" y="15"/>
                  </a:cubicBezTo>
                  <a:cubicBezTo>
                    <a:pt x="79" y="0"/>
                    <a:pt x="79" y="0"/>
                    <a:pt x="64" y="0"/>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0"/>
            <p:cNvSpPr/>
            <p:nvPr/>
          </p:nvSpPr>
          <p:spPr>
            <a:xfrm>
              <a:off x="5929700" y="3538400"/>
              <a:ext cx="3475" cy="2725"/>
            </a:xfrm>
            <a:custGeom>
              <a:avLst/>
              <a:gdLst/>
              <a:ahLst/>
              <a:cxnLst/>
              <a:rect l="l" t="t" r="r" b="b"/>
              <a:pathLst>
                <a:path w="139" h="109" extrusionOk="0">
                  <a:moveTo>
                    <a:pt x="60" y="1"/>
                  </a:moveTo>
                  <a:cubicBezTo>
                    <a:pt x="30" y="1"/>
                    <a:pt x="15" y="15"/>
                    <a:pt x="15" y="34"/>
                  </a:cubicBezTo>
                  <a:cubicBezTo>
                    <a:pt x="0" y="64"/>
                    <a:pt x="15" y="94"/>
                    <a:pt x="60" y="109"/>
                  </a:cubicBezTo>
                  <a:lnTo>
                    <a:pt x="79" y="109"/>
                  </a:lnTo>
                  <a:cubicBezTo>
                    <a:pt x="94" y="109"/>
                    <a:pt x="123" y="94"/>
                    <a:pt x="123" y="64"/>
                  </a:cubicBezTo>
                  <a:cubicBezTo>
                    <a:pt x="138" y="49"/>
                    <a:pt x="109" y="15"/>
                    <a:pt x="79" y="1"/>
                  </a:cubicBezTo>
                  <a:close/>
                </a:path>
              </a:pathLst>
            </a:custGeom>
            <a:solidFill>
              <a:srgbClr val="75C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30"/>
          <p:cNvGrpSpPr/>
          <p:nvPr/>
        </p:nvGrpSpPr>
        <p:grpSpPr>
          <a:xfrm>
            <a:off x="7861075" y="3503537"/>
            <a:ext cx="449351" cy="134550"/>
            <a:chOff x="826998" y="3699099"/>
            <a:chExt cx="449351" cy="134550"/>
          </a:xfrm>
        </p:grpSpPr>
        <p:sp>
          <p:nvSpPr>
            <p:cNvPr id="891" name="Google Shape;891;p30"/>
            <p:cNvSpPr/>
            <p:nvPr/>
          </p:nvSpPr>
          <p:spPr>
            <a:xfrm rot="6311946">
              <a:off x="834358"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0"/>
            <p:cNvSpPr/>
            <p:nvPr/>
          </p:nvSpPr>
          <p:spPr>
            <a:xfrm rot="6311946">
              <a:off x="1156972"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0"/>
            <p:cNvSpPr/>
            <p:nvPr/>
          </p:nvSpPr>
          <p:spPr>
            <a:xfrm rot="6311946">
              <a:off x="995665"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 name="Google Shape;894;p30"/>
          <p:cNvGrpSpPr/>
          <p:nvPr/>
        </p:nvGrpSpPr>
        <p:grpSpPr>
          <a:xfrm>
            <a:off x="969659" y="1787510"/>
            <a:ext cx="2256693" cy="2818052"/>
            <a:chOff x="336800" y="4151500"/>
            <a:chExt cx="292000" cy="364650"/>
          </a:xfrm>
        </p:grpSpPr>
        <p:sp>
          <p:nvSpPr>
            <p:cNvPr id="895" name="Google Shape;895;p30"/>
            <p:cNvSpPr/>
            <p:nvPr/>
          </p:nvSpPr>
          <p:spPr>
            <a:xfrm>
              <a:off x="396325" y="4168675"/>
              <a:ext cx="212600" cy="185375"/>
            </a:xfrm>
            <a:custGeom>
              <a:avLst/>
              <a:gdLst/>
              <a:ahLst/>
              <a:cxnLst/>
              <a:rect l="l" t="t" r="r" b="b"/>
              <a:pathLst>
                <a:path w="8504" h="7415" extrusionOk="0">
                  <a:moveTo>
                    <a:pt x="7261" y="0"/>
                  </a:moveTo>
                  <a:cubicBezTo>
                    <a:pt x="7011" y="0"/>
                    <a:pt x="6746" y="79"/>
                    <a:pt x="6545" y="265"/>
                  </a:cubicBezTo>
                  <a:lnTo>
                    <a:pt x="358" y="5548"/>
                  </a:lnTo>
                  <a:cubicBezTo>
                    <a:pt x="30" y="5813"/>
                    <a:pt x="0" y="6295"/>
                    <a:pt x="265" y="6623"/>
                  </a:cubicBezTo>
                  <a:lnTo>
                    <a:pt x="731" y="7149"/>
                  </a:lnTo>
                  <a:cubicBezTo>
                    <a:pt x="884" y="7321"/>
                    <a:pt x="1090" y="7414"/>
                    <a:pt x="1306" y="7414"/>
                  </a:cubicBezTo>
                  <a:cubicBezTo>
                    <a:pt x="1478" y="7414"/>
                    <a:pt x="1664" y="7354"/>
                    <a:pt x="1802" y="7242"/>
                  </a:cubicBezTo>
                  <a:lnTo>
                    <a:pt x="7992" y="1959"/>
                  </a:lnTo>
                  <a:cubicBezTo>
                    <a:pt x="8459" y="1552"/>
                    <a:pt x="8504" y="855"/>
                    <a:pt x="8101" y="388"/>
                  </a:cubicBezTo>
                  <a:cubicBezTo>
                    <a:pt x="7880" y="123"/>
                    <a:pt x="7571" y="0"/>
                    <a:pt x="7261" y="0"/>
                  </a:cubicBezTo>
                  <a:close/>
                </a:path>
              </a:pathLst>
            </a:custGeom>
            <a:solidFill>
              <a:srgbClr val="FDF2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0"/>
            <p:cNvSpPr/>
            <p:nvPr/>
          </p:nvSpPr>
          <p:spPr>
            <a:xfrm>
              <a:off x="396325" y="4168550"/>
              <a:ext cx="212600" cy="185650"/>
            </a:xfrm>
            <a:custGeom>
              <a:avLst/>
              <a:gdLst/>
              <a:ahLst/>
              <a:cxnLst/>
              <a:rect l="l" t="t" r="r" b="b"/>
              <a:pathLst>
                <a:path w="8504" h="7426" extrusionOk="0">
                  <a:moveTo>
                    <a:pt x="7262" y="1"/>
                  </a:moveTo>
                  <a:cubicBezTo>
                    <a:pt x="7008" y="1"/>
                    <a:pt x="6753" y="88"/>
                    <a:pt x="6545" y="270"/>
                  </a:cubicBezTo>
                  <a:lnTo>
                    <a:pt x="358" y="5553"/>
                  </a:lnTo>
                  <a:cubicBezTo>
                    <a:pt x="30" y="5818"/>
                    <a:pt x="0" y="6300"/>
                    <a:pt x="265" y="6628"/>
                  </a:cubicBezTo>
                  <a:lnTo>
                    <a:pt x="731" y="7154"/>
                  </a:lnTo>
                  <a:cubicBezTo>
                    <a:pt x="878" y="7335"/>
                    <a:pt x="1090" y="7426"/>
                    <a:pt x="1305" y="7426"/>
                  </a:cubicBezTo>
                  <a:cubicBezTo>
                    <a:pt x="1480" y="7426"/>
                    <a:pt x="1657" y="7366"/>
                    <a:pt x="1802" y="7247"/>
                  </a:cubicBezTo>
                  <a:lnTo>
                    <a:pt x="7992" y="1964"/>
                  </a:lnTo>
                  <a:cubicBezTo>
                    <a:pt x="8459" y="1557"/>
                    <a:pt x="8504" y="860"/>
                    <a:pt x="8101" y="393"/>
                  </a:cubicBezTo>
                  <a:cubicBezTo>
                    <a:pt x="7886" y="135"/>
                    <a:pt x="7575" y="1"/>
                    <a:pt x="726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0"/>
            <p:cNvSpPr/>
            <p:nvPr/>
          </p:nvSpPr>
          <p:spPr>
            <a:xfrm>
              <a:off x="400225" y="4180325"/>
              <a:ext cx="197775" cy="172600"/>
            </a:xfrm>
            <a:custGeom>
              <a:avLst/>
              <a:gdLst/>
              <a:ahLst/>
              <a:cxnLst/>
              <a:rect l="l" t="t" r="r" b="b"/>
              <a:pathLst>
                <a:path w="7911" h="6904" extrusionOk="0">
                  <a:moveTo>
                    <a:pt x="7110" y="1"/>
                  </a:moveTo>
                  <a:cubicBezTo>
                    <a:pt x="6849" y="1"/>
                    <a:pt x="6554" y="110"/>
                    <a:pt x="6295" y="325"/>
                  </a:cubicBezTo>
                  <a:lnTo>
                    <a:pt x="1" y="5720"/>
                  </a:lnTo>
                  <a:lnTo>
                    <a:pt x="1008" y="6903"/>
                  </a:lnTo>
                  <a:lnTo>
                    <a:pt x="7307" y="1523"/>
                  </a:lnTo>
                  <a:cubicBezTo>
                    <a:pt x="7773" y="1120"/>
                    <a:pt x="7911" y="545"/>
                    <a:pt x="7631" y="217"/>
                  </a:cubicBezTo>
                  <a:cubicBezTo>
                    <a:pt x="7506" y="72"/>
                    <a:pt x="7320" y="1"/>
                    <a:pt x="71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p:cNvSpPr/>
            <p:nvPr/>
          </p:nvSpPr>
          <p:spPr>
            <a:xfrm>
              <a:off x="469350" y="4180700"/>
              <a:ext cx="127175" cy="112325"/>
            </a:xfrm>
            <a:custGeom>
              <a:avLst/>
              <a:gdLst/>
              <a:ahLst/>
              <a:cxnLst/>
              <a:rect l="l" t="t" r="r" b="b"/>
              <a:pathLst>
                <a:path w="5087" h="4493" extrusionOk="0">
                  <a:moveTo>
                    <a:pt x="4300" y="1"/>
                  </a:moveTo>
                  <a:cubicBezTo>
                    <a:pt x="4040" y="1"/>
                    <a:pt x="3744" y="110"/>
                    <a:pt x="3486" y="325"/>
                  </a:cubicBezTo>
                  <a:lnTo>
                    <a:pt x="1" y="3310"/>
                  </a:lnTo>
                  <a:lnTo>
                    <a:pt x="1012" y="4493"/>
                  </a:lnTo>
                  <a:lnTo>
                    <a:pt x="4493" y="1508"/>
                  </a:lnTo>
                  <a:cubicBezTo>
                    <a:pt x="4944" y="1120"/>
                    <a:pt x="5086" y="545"/>
                    <a:pt x="4821" y="217"/>
                  </a:cubicBezTo>
                  <a:cubicBezTo>
                    <a:pt x="4696" y="72"/>
                    <a:pt x="4510" y="1"/>
                    <a:pt x="4300" y="1"/>
                  </a:cubicBezTo>
                  <a:close/>
                </a:path>
              </a:pathLst>
            </a:custGeom>
            <a:solidFill>
              <a:srgbClr val="ED6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0"/>
            <p:cNvSpPr/>
            <p:nvPr/>
          </p:nvSpPr>
          <p:spPr>
            <a:xfrm>
              <a:off x="601900" y="4151500"/>
              <a:ext cx="26900" cy="23825"/>
            </a:xfrm>
            <a:custGeom>
              <a:avLst/>
              <a:gdLst/>
              <a:ahLst/>
              <a:cxnLst/>
              <a:rect l="l" t="t" r="r" b="b"/>
              <a:pathLst>
                <a:path w="1076" h="953" extrusionOk="0">
                  <a:moveTo>
                    <a:pt x="1027" y="1"/>
                  </a:moveTo>
                  <a:lnTo>
                    <a:pt x="1" y="904"/>
                  </a:lnTo>
                  <a:lnTo>
                    <a:pt x="49" y="952"/>
                  </a:lnTo>
                  <a:lnTo>
                    <a:pt x="1075" y="49"/>
                  </a:lnTo>
                  <a:lnTo>
                    <a:pt x="1027" y="1"/>
                  </a:ln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0"/>
            <p:cNvSpPr/>
            <p:nvPr/>
          </p:nvSpPr>
          <p:spPr>
            <a:xfrm>
              <a:off x="589875" y="4166050"/>
              <a:ext cx="19800" cy="20000"/>
            </a:xfrm>
            <a:custGeom>
              <a:avLst/>
              <a:gdLst/>
              <a:ahLst/>
              <a:cxnLst/>
              <a:rect l="l" t="t" r="r" b="b"/>
              <a:pathLst>
                <a:path w="792" h="800" extrusionOk="0">
                  <a:moveTo>
                    <a:pt x="366" y="1"/>
                  </a:moveTo>
                  <a:cubicBezTo>
                    <a:pt x="359" y="1"/>
                    <a:pt x="351" y="4"/>
                    <a:pt x="344" y="12"/>
                  </a:cubicBezTo>
                  <a:lnTo>
                    <a:pt x="15" y="277"/>
                  </a:lnTo>
                  <a:cubicBezTo>
                    <a:pt x="0" y="292"/>
                    <a:pt x="0" y="307"/>
                    <a:pt x="15" y="322"/>
                  </a:cubicBezTo>
                  <a:lnTo>
                    <a:pt x="403" y="788"/>
                  </a:lnTo>
                  <a:cubicBezTo>
                    <a:pt x="411" y="795"/>
                    <a:pt x="419" y="799"/>
                    <a:pt x="428" y="799"/>
                  </a:cubicBezTo>
                  <a:cubicBezTo>
                    <a:pt x="436" y="799"/>
                    <a:pt x="444" y="795"/>
                    <a:pt x="452" y="788"/>
                  </a:cubicBezTo>
                  <a:lnTo>
                    <a:pt x="776" y="523"/>
                  </a:lnTo>
                  <a:cubicBezTo>
                    <a:pt x="791" y="508"/>
                    <a:pt x="791" y="478"/>
                    <a:pt x="776" y="478"/>
                  </a:cubicBezTo>
                  <a:lnTo>
                    <a:pt x="388" y="12"/>
                  </a:lnTo>
                  <a:cubicBezTo>
                    <a:pt x="381" y="4"/>
                    <a:pt x="373" y="1"/>
                    <a:pt x="366"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448750" y="4258025"/>
              <a:ext cx="51325" cy="55250"/>
            </a:xfrm>
            <a:custGeom>
              <a:avLst/>
              <a:gdLst/>
              <a:ahLst/>
              <a:cxnLst/>
              <a:rect l="l" t="t" r="r" b="b"/>
              <a:pathLst>
                <a:path w="2053" h="2210" extrusionOk="0">
                  <a:moveTo>
                    <a:pt x="638" y="1"/>
                  </a:moveTo>
                  <a:lnTo>
                    <a:pt x="0" y="545"/>
                  </a:lnTo>
                  <a:lnTo>
                    <a:pt x="1418" y="2210"/>
                  </a:lnTo>
                  <a:lnTo>
                    <a:pt x="2052" y="1665"/>
                  </a:lnTo>
                  <a:lnTo>
                    <a:pt x="638" y="1"/>
                  </a:ln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0"/>
            <p:cNvSpPr/>
            <p:nvPr/>
          </p:nvSpPr>
          <p:spPr>
            <a:xfrm>
              <a:off x="352375" y="4282100"/>
              <a:ext cx="122050" cy="109625"/>
            </a:xfrm>
            <a:custGeom>
              <a:avLst/>
              <a:gdLst/>
              <a:ahLst/>
              <a:cxnLst/>
              <a:rect l="l" t="t" r="r" b="b"/>
              <a:pathLst>
                <a:path w="4882" h="4385" extrusionOk="0">
                  <a:moveTo>
                    <a:pt x="4183" y="0"/>
                  </a:moveTo>
                  <a:lnTo>
                    <a:pt x="1" y="3578"/>
                  </a:lnTo>
                  <a:lnTo>
                    <a:pt x="702" y="4384"/>
                  </a:lnTo>
                  <a:lnTo>
                    <a:pt x="4881" y="825"/>
                  </a:lnTo>
                  <a:lnTo>
                    <a:pt x="4183" y="0"/>
                  </a:ln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0"/>
            <p:cNvSpPr/>
            <p:nvPr/>
          </p:nvSpPr>
          <p:spPr>
            <a:xfrm>
              <a:off x="576250" y="4204025"/>
              <a:ext cx="16350" cy="18200"/>
            </a:xfrm>
            <a:custGeom>
              <a:avLst/>
              <a:gdLst/>
              <a:ahLst/>
              <a:cxnLst/>
              <a:rect l="l" t="t" r="r" b="b"/>
              <a:pathLst>
                <a:path w="654" h="728" extrusionOk="0">
                  <a:moveTo>
                    <a:pt x="79" y="0"/>
                  </a:moveTo>
                  <a:lnTo>
                    <a:pt x="16" y="64"/>
                  </a:lnTo>
                  <a:cubicBezTo>
                    <a:pt x="1" y="64"/>
                    <a:pt x="1" y="79"/>
                    <a:pt x="16" y="94"/>
                  </a:cubicBezTo>
                  <a:lnTo>
                    <a:pt x="545" y="717"/>
                  </a:lnTo>
                  <a:cubicBezTo>
                    <a:pt x="553" y="724"/>
                    <a:pt x="557" y="728"/>
                    <a:pt x="560" y="728"/>
                  </a:cubicBezTo>
                  <a:cubicBezTo>
                    <a:pt x="564" y="728"/>
                    <a:pt x="568" y="724"/>
                    <a:pt x="575" y="717"/>
                  </a:cubicBezTo>
                  <a:lnTo>
                    <a:pt x="639" y="668"/>
                  </a:lnTo>
                  <a:cubicBezTo>
                    <a:pt x="654" y="653"/>
                    <a:pt x="654" y="638"/>
                    <a:pt x="639" y="638"/>
                  </a:cubicBezTo>
                  <a:lnTo>
                    <a:pt x="109" y="0"/>
                  </a:ln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0"/>
            <p:cNvSpPr/>
            <p:nvPr/>
          </p:nvSpPr>
          <p:spPr>
            <a:xfrm>
              <a:off x="561150" y="4216925"/>
              <a:ext cx="16350" cy="18100"/>
            </a:xfrm>
            <a:custGeom>
              <a:avLst/>
              <a:gdLst/>
              <a:ahLst/>
              <a:cxnLst/>
              <a:rect l="l" t="t" r="r" b="b"/>
              <a:pathLst>
                <a:path w="654" h="724" extrusionOk="0">
                  <a:moveTo>
                    <a:pt x="99" y="0"/>
                  </a:moveTo>
                  <a:cubicBezTo>
                    <a:pt x="92" y="0"/>
                    <a:pt x="84" y="5"/>
                    <a:pt x="75" y="14"/>
                  </a:cubicBezTo>
                  <a:lnTo>
                    <a:pt x="15" y="59"/>
                  </a:lnTo>
                  <a:cubicBezTo>
                    <a:pt x="0" y="74"/>
                    <a:pt x="0" y="89"/>
                    <a:pt x="15" y="89"/>
                  </a:cubicBezTo>
                  <a:lnTo>
                    <a:pt x="541" y="712"/>
                  </a:lnTo>
                  <a:cubicBezTo>
                    <a:pt x="550" y="719"/>
                    <a:pt x="559" y="723"/>
                    <a:pt x="565" y="723"/>
                  </a:cubicBezTo>
                  <a:cubicBezTo>
                    <a:pt x="571" y="723"/>
                    <a:pt x="575" y="719"/>
                    <a:pt x="575" y="712"/>
                  </a:cubicBezTo>
                  <a:lnTo>
                    <a:pt x="634" y="667"/>
                  </a:lnTo>
                  <a:cubicBezTo>
                    <a:pt x="653" y="648"/>
                    <a:pt x="653" y="648"/>
                    <a:pt x="653" y="634"/>
                  </a:cubicBezTo>
                  <a:lnTo>
                    <a:pt x="108" y="14"/>
                  </a:lnTo>
                  <a:cubicBezTo>
                    <a:pt x="108" y="5"/>
                    <a:pt x="105" y="0"/>
                    <a:pt x="99" y="0"/>
                  </a:cubicBez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0"/>
            <p:cNvSpPr/>
            <p:nvPr/>
          </p:nvSpPr>
          <p:spPr>
            <a:xfrm>
              <a:off x="542475" y="4233125"/>
              <a:ext cx="15900" cy="17925"/>
            </a:xfrm>
            <a:custGeom>
              <a:avLst/>
              <a:gdLst/>
              <a:ahLst/>
              <a:cxnLst/>
              <a:rect l="l" t="t" r="r" b="b"/>
              <a:pathLst>
                <a:path w="636" h="717" extrusionOk="0">
                  <a:moveTo>
                    <a:pt x="76" y="0"/>
                  </a:moveTo>
                  <a:lnTo>
                    <a:pt x="1" y="64"/>
                  </a:lnTo>
                  <a:lnTo>
                    <a:pt x="1" y="94"/>
                  </a:lnTo>
                  <a:lnTo>
                    <a:pt x="542" y="717"/>
                  </a:lnTo>
                  <a:lnTo>
                    <a:pt x="576" y="717"/>
                  </a:lnTo>
                  <a:lnTo>
                    <a:pt x="635" y="653"/>
                  </a:lnTo>
                  <a:lnTo>
                    <a:pt x="635" y="624"/>
                  </a:lnTo>
                  <a:lnTo>
                    <a:pt x="109" y="0"/>
                  </a:ln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527275" y="4246000"/>
              <a:ext cx="16350" cy="18200"/>
            </a:xfrm>
            <a:custGeom>
              <a:avLst/>
              <a:gdLst/>
              <a:ahLst/>
              <a:cxnLst/>
              <a:rect l="l" t="t" r="r" b="b"/>
              <a:pathLst>
                <a:path w="654" h="728" extrusionOk="0">
                  <a:moveTo>
                    <a:pt x="79" y="0"/>
                  </a:moveTo>
                  <a:lnTo>
                    <a:pt x="16" y="64"/>
                  </a:lnTo>
                  <a:cubicBezTo>
                    <a:pt x="1" y="64"/>
                    <a:pt x="1" y="79"/>
                    <a:pt x="1" y="94"/>
                  </a:cubicBezTo>
                  <a:lnTo>
                    <a:pt x="545" y="717"/>
                  </a:lnTo>
                  <a:cubicBezTo>
                    <a:pt x="545" y="724"/>
                    <a:pt x="549" y="728"/>
                    <a:pt x="555" y="728"/>
                  </a:cubicBezTo>
                  <a:cubicBezTo>
                    <a:pt x="560" y="728"/>
                    <a:pt x="568" y="724"/>
                    <a:pt x="575" y="717"/>
                  </a:cubicBezTo>
                  <a:lnTo>
                    <a:pt x="639" y="668"/>
                  </a:lnTo>
                  <a:cubicBezTo>
                    <a:pt x="654" y="653"/>
                    <a:pt x="654" y="638"/>
                    <a:pt x="639" y="638"/>
                  </a:cubicBezTo>
                  <a:lnTo>
                    <a:pt x="109" y="0"/>
                  </a:ln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371400" y="4304050"/>
              <a:ext cx="70825" cy="79375"/>
            </a:xfrm>
            <a:custGeom>
              <a:avLst/>
              <a:gdLst/>
              <a:ahLst/>
              <a:cxnLst/>
              <a:rect l="l" t="t" r="r" b="b"/>
              <a:pathLst>
                <a:path w="2833" h="3175" extrusionOk="0">
                  <a:moveTo>
                    <a:pt x="325" y="1"/>
                  </a:moveTo>
                  <a:cubicBezTo>
                    <a:pt x="310" y="1"/>
                    <a:pt x="295" y="4"/>
                    <a:pt x="281" y="10"/>
                  </a:cubicBezTo>
                  <a:lnTo>
                    <a:pt x="49" y="212"/>
                  </a:lnTo>
                  <a:cubicBezTo>
                    <a:pt x="16" y="242"/>
                    <a:pt x="1" y="290"/>
                    <a:pt x="34" y="320"/>
                  </a:cubicBezTo>
                  <a:lnTo>
                    <a:pt x="2460" y="3152"/>
                  </a:lnTo>
                  <a:cubicBezTo>
                    <a:pt x="2467" y="3167"/>
                    <a:pt x="2482" y="3174"/>
                    <a:pt x="2499" y="3174"/>
                  </a:cubicBezTo>
                  <a:cubicBezTo>
                    <a:pt x="2517" y="3174"/>
                    <a:pt x="2536" y="3167"/>
                    <a:pt x="2553" y="3152"/>
                  </a:cubicBezTo>
                  <a:lnTo>
                    <a:pt x="2784" y="2947"/>
                  </a:lnTo>
                  <a:cubicBezTo>
                    <a:pt x="2814" y="2932"/>
                    <a:pt x="2833" y="2887"/>
                    <a:pt x="2799" y="2853"/>
                  </a:cubicBezTo>
                  <a:lnTo>
                    <a:pt x="374" y="25"/>
                  </a:lnTo>
                  <a:cubicBezTo>
                    <a:pt x="365" y="8"/>
                    <a:pt x="346" y="1"/>
                    <a:pt x="325" y="1"/>
                  </a:cubicBez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336800" y="4363550"/>
              <a:ext cx="43950" cy="48475"/>
            </a:xfrm>
            <a:custGeom>
              <a:avLst/>
              <a:gdLst/>
              <a:ahLst/>
              <a:cxnLst/>
              <a:rect l="l" t="t" r="r" b="b"/>
              <a:pathLst>
                <a:path w="1758" h="1939" extrusionOk="0">
                  <a:moveTo>
                    <a:pt x="321" y="1"/>
                  </a:moveTo>
                  <a:cubicBezTo>
                    <a:pt x="302" y="1"/>
                    <a:pt x="282" y="9"/>
                    <a:pt x="266" y="26"/>
                  </a:cubicBezTo>
                  <a:lnTo>
                    <a:pt x="34" y="227"/>
                  </a:lnTo>
                  <a:cubicBezTo>
                    <a:pt x="1" y="257"/>
                    <a:pt x="1" y="306"/>
                    <a:pt x="19" y="320"/>
                  </a:cubicBezTo>
                  <a:lnTo>
                    <a:pt x="1385" y="1921"/>
                  </a:lnTo>
                  <a:cubicBezTo>
                    <a:pt x="1393" y="1930"/>
                    <a:pt x="1413" y="1938"/>
                    <a:pt x="1434" y="1938"/>
                  </a:cubicBezTo>
                  <a:cubicBezTo>
                    <a:pt x="1450" y="1938"/>
                    <a:pt x="1466" y="1934"/>
                    <a:pt x="1478" y="1921"/>
                  </a:cubicBezTo>
                  <a:lnTo>
                    <a:pt x="1713" y="1720"/>
                  </a:lnTo>
                  <a:cubicBezTo>
                    <a:pt x="1743" y="1686"/>
                    <a:pt x="1758" y="1641"/>
                    <a:pt x="1728" y="1611"/>
                  </a:cubicBezTo>
                  <a:lnTo>
                    <a:pt x="374" y="26"/>
                  </a:lnTo>
                  <a:cubicBezTo>
                    <a:pt x="359" y="9"/>
                    <a:pt x="340" y="1"/>
                    <a:pt x="321" y="1"/>
                  </a:cubicBez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0"/>
            <p:cNvSpPr/>
            <p:nvPr/>
          </p:nvSpPr>
          <p:spPr>
            <a:xfrm>
              <a:off x="404050" y="4177800"/>
              <a:ext cx="63375" cy="60000"/>
            </a:xfrm>
            <a:custGeom>
              <a:avLst/>
              <a:gdLst/>
              <a:ahLst/>
              <a:cxnLst/>
              <a:rect l="l" t="t" r="r" b="b"/>
              <a:pathLst>
                <a:path w="2535" h="2400" extrusionOk="0">
                  <a:moveTo>
                    <a:pt x="1735" y="0"/>
                  </a:moveTo>
                  <a:cubicBezTo>
                    <a:pt x="1707" y="0"/>
                    <a:pt x="1679" y="3"/>
                    <a:pt x="1650" y="8"/>
                  </a:cubicBezTo>
                  <a:lnTo>
                    <a:pt x="1307" y="68"/>
                  </a:lnTo>
                  <a:cubicBezTo>
                    <a:pt x="1231" y="44"/>
                    <a:pt x="1144" y="19"/>
                    <a:pt x="1057" y="19"/>
                  </a:cubicBezTo>
                  <a:cubicBezTo>
                    <a:pt x="1037" y="19"/>
                    <a:pt x="1017" y="20"/>
                    <a:pt x="997" y="23"/>
                  </a:cubicBezTo>
                  <a:cubicBezTo>
                    <a:pt x="904" y="23"/>
                    <a:pt x="796" y="53"/>
                    <a:pt x="717" y="131"/>
                  </a:cubicBezTo>
                  <a:cubicBezTo>
                    <a:pt x="624" y="195"/>
                    <a:pt x="560" y="318"/>
                    <a:pt x="531" y="426"/>
                  </a:cubicBezTo>
                  <a:cubicBezTo>
                    <a:pt x="482" y="534"/>
                    <a:pt x="516" y="848"/>
                    <a:pt x="296" y="956"/>
                  </a:cubicBezTo>
                  <a:cubicBezTo>
                    <a:pt x="172" y="1019"/>
                    <a:pt x="94" y="1158"/>
                    <a:pt x="49" y="1299"/>
                  </a:cubicBezTo>
                  <a:cubicBezTo>
                    <a:pt x="1" y="1437"/>
                    <a:pt x="1" y="1594"/>
                    <a:pt x="49" y="1717"/>
                  </a:cubicBezTo>
                  <a:cubicBezTo>
                    <a:pt x="94" y="1810"/>
                    <a:pt x="158" y="1904"/>
                    <a:pt x="143" y="1997"/>
                  </a:cubicBezTo>
                  <a:cubicBezTo>
                    <a:pt x="143" y="2060"/>
                    <a:pt x="109" y="2105"/>
                    <a:pt x="79" y="2154"/>
                  </a:cubicBezTo>
                  <a:cubicBezTo>
                    <a:pt x="64" y="2213"/>
                    <a:pt x="49" y="2277"/>
                    <a:pt x="64" y="2325"/>
                  </a:cubicBezTo>
                  <a:cubicBezTo>
                    <a:pt x="94" y="2385"/>
                    <a:pt x="172" y="2400"/>
                    <a:pt x="251" y="2400"/>
                  </a:cubicBezTo>
                  <a:cubicBezTo>
                    <a:pt x="344" y="2400"/>
                    <a:pt x="452" y="2385"/>
                    <a:pt x="546" y="2370"/>
                  </a:cubicBezTo>
                  <a:cubicBezTo>
                    <a:pt x="1184" y="2292"/>
                    <a:pt x="1807" y="2213"/>
                    <a:pt x="2426" y="2075"/>
                  </a:cubicBezTo>
                  <a:cubicBezTo>
                    <a:pt x="2460" y="2075"/>
                    <a:pt x="2475" y="2075"/>
                    <a:pt x="2504" y="2060"/>
                  </a:cubicBezTo>
                  <a:cubicBezTo>
                    <a:pt x="2534" y="2012"/>
                    <a:pt x="2534" y="1952"/>
                    <a:pt x="2519" y="1889"/>
                  </a:cubicBezTo>
                  <a:cubicBezTo>
                    <a:pt x="2460" y="1717"/>
                    <a:pt x="2303" y="1624"/>
                    <a:pt x="2195" y="1486"/>
                  </a:cubicBezTo>
                  <a:cubicBezTo>
                    <a:pt x="2068" y="1314"/>
                    <a:pt x="2101" y="1079"/>
                    <a:pt x="2053" y="878"/>
                  </a:cubicBezTo>
                  <a:cubicBezTo>
                    <a:pt x="2038" y="784"/>
                    <a:pt x="2008" y="706"/>
                    <a:pt x="1975" y="628"/>
                  </a:cubicBezTo>
                  <a:lnTo>
                    <a:pt x="2131" y="598"/>
                  </a:lnTo>
                  <a:cubicBezTo>
                    <a:pt x="2195" y="598"/>
                    <a:pt x="2225" y="534"/>
                    <a:pt x="2225" y="490"/>
                  </a:cubicBezTo>
                  <a:lnTo>
                    <a:pt x="2195" y="381"/>
                  </a:lnTo>
                  <a:cubicBezTo>
                    <a:pt x="2152" y="160"/>
                    <a:pt x="1954" y="0"/>
                    <a:pt x="1735" y="0"/>
                  </a:cubicBez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0"/>
            <p:cNvSpPr/>
            <p:nvPr/>
          </p:nvSpPr>
          <p:spPr>
            <a:xfrm>
              <a:off x="430075" y="4187700"/>
              <a:ext cx="33525" cy="59100"/>
            </a:xfrm>
            <a:custGeom>
              <a:avLst/>
              <a:gdLst/>
              <a:ahLst/>
              <a:cxnLst/>
              <a:rect l="l" t="t" r="r" b="b"/>
              <a:pathLst>
                <a:path w="1341" h="2364" extrusionOk="0">
                  <a:moveTo>
                    <a:pt x="1012" y="0"/>
                  </a:moveTo>
                  <a:cubicBezTo>
                    <a:pt x="1012" y="0"/>
                    <a:pt x="1045" y="280"/>
                    <a:pt x="546" y="344"/>
                  </a:cubicBezTo>
                  <a:lnTo>
                    <a:pt x="422" y="590"/>
                  </a:lnTo>
                  <a:lnTo>
                    <a:pt x="393" y="590"/>
                  </a:lnTo>
                  <a:lnTo>
                    <a:pt x="206" y="605"/>
                  </a:lnTo>
                  <a:cubicBezTo>
                    <a:pt x="94" y="623"/>
                    <a:pt x="1" y="717"/>
                    <a:pt x="19" y="825"/>
                  </a:cubicBezTo>
                  <a:lnTo>
                    <a:pt x="19" y="840"/>
                  </a:lnTo>
                  <a:lnTo>
                    <a:pt x="19" y="855"/>
                  </a:lnTo>
                  <a:lnTo>
                    <a:pt x="19" y="885"/>
                  </a:lnTo>
                  <a:cubicBezTo>
                    <a:pt x="19" y="903"/>
                    <a:pt x="34" y="903"/>
                    <a:pt x="34" y="918"/>
                  </a:cubicBezTo>
                  <a:cubicBezTo>
                    <a:pt x="61" y="988"/>
                    <a:pt x="139" y="1044"/>
                    <a:pt x="222" y="1044"/>
                  </a:cubicBezTo>
                  <a:cubicBezTo>
                    <a:pt x="231" y="1044"/>
                    <a:pt x="241" y="1043"/>
                    <a:pt x="251" y="1041"/>
                  </a:cubicBezTo>
                  <a:lnTo>
                    <a:pt x="281" y="1041"/>
                  </a:lnTo>
                  <a:cubicBezTo>
                    <a:pt x="281" y="1056"/>
                    <a:pt x="281" y="1071"/>
                    <a:pt x="266" y="1090"/>
                  </a:cubicBezTo>
                  <a:lnTo>
                    <a:pt x="113" y="1508"/>
                  </a:lnTo>
                  <a:lnTo>
                    <a:pt x="143" y="2146"/>
                  </a:lnTo>
                  <a:cubicBezTo>
                    <a:pt x="157" y="2261"/>
                    <a:pt x="253" y="2364"/>
                    <a:pt x="381" y="2364"/>
                  </a:cubicBezTo>
                  <a:cubicBezTo>
                    <a:pt x="390" y="2364"/>
                    <a:pt x="399" y="2363"/>
                    <a:pt x="408" y="2362"/>
                  </a:cubicBezTo>
                  <a:lnTo>
                    <a:pt x="766" y="2347"/>
                  </a:lnTo>
                  <a:cubicBezTo>
                    <a:pt x="904" y="2332"/>
                    <a:pt x="1012" y="2239"/>
                    <a:pt x="997" y="2097"/>
                  </a:cubicBezTo>
                  <a:lnTo>
                    <a:pt x="967" y="1616"/>
                  </a:lnTo>
                  <a:cubicBezTo>
                    <a:pt x="982" y="1601"/>
                    <a:pt x="997" y="1601"/>
                    <a:pt x="997" y="1601"/>
                  </a:cubicBezTo>
                  <a:cubicBezTo>
                    <a:pt x="1232" y="1508"/>
                    <a:pt x="1340" y="1258"/>
                    <a:pt x="1232" y="1056"/>
                  </a:cubicBezTo>
                  <a:lnTo>
                    <a:pt x="1139" y="325"/>
                  </a:lnTo>
                  <a:lnTo>
                    <a:pt x="1120" y="138"/>
                  </a:lnTo>
                  <a:cubicBezTo>
                    <a:pt x="1060" y="109"/>
                    <a:pt x="1027" y="79"/>
                    <a:pt x="1012" y="0"/>
                  </a:cubicBez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a:off x="459650" y="4203650"/>
              <a:ext cx="400" cy="3475"/>
            </a:xfrm>
            <a:custGeom>
              <a:avLst/>
              <a:gdLst/>
              <a:ahLst/>
              <a:cxnLst/>
              <a:rect l="l" t="t" r="r" b="b"/>
              <a:pathLst>
                <a:path w="16" h="139" extrusionOk="0">
                  <a:moveTo>
                    <a:pt x="1" y="0"/>
                  </a:moveTo>
                  <a:lnTo>
                    <a:pt x="16" y="138"/>
                  </a:ln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a:off x="459275" y="4203275"/>
              <a:ext cx="1150" cy="4225"/>
            </a:xfrm>
            <a:custGeom>
              <a:avLst/>
              <a:gdLst/>
              <a:ahLst/>
              <a:cxnLst/>
              <a:rect l="l" t="t" r="r" b="b"/>
              <a:pathLst>
                <a:path w="46" h="169" extrusionOk="0">
                  <a:moveTo>
                    <a:pt x="16" y="0"/>
                  </a:moveTo>
                  <a:cubicBezTo>
                    <a:pt x="1" y="0"/>
                    <a:pt x="1" y="0"/>
                    <a:pt x="1" y="15"/>
                  </a:cubicBezTo>
                  <a:lnTo>
                    <a:pt x="16" y="153"/>
                  </a:lnTo>
                  <a:cubicBezTo>
                    <a:pt x="16" y="168"/>
                    <a:pt x="16" y="168"/>
                    <a:pt x="31" y="168"/>
                  </a:cubicBezTo>
                  <a:cubicBezTo>
                    <a:pt x="45" y="168"/>
                    <a:pt x="45" y="153"/>
                    <a:pt x="45" y="153"/>
                  </a:cubicBezTo>
                  <a:lnTo>
                    <a:pt x="31" y="15"/>
                  </a:lnTo>
                  <a:cubicBezTo>
                    <a:pt x="31" y="0"/>
                    <a:pt x="16" y="0"/>
                    <a:pt x="16" y="0"/>
                  </a:cubicBezTo>
                  <a:close/>
                </a:path>
              </a:pathLst>
            </a:custGeom>
            <a:solidFill>
              <a:srgbClr val="EE7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447625" y="4198400"/>
              <a:ext cx="7750" cy="3075"/>
            </a:xfrm>
            <a:custGeom>
              <a:avLst/>
              <a:gdLst/>
              <a:ahLst/>
              <a:cxnLst/>
              <a:rect l="l" t="t" r="r" b="b"/>
              <a:pathLst>
                <a:path w="310" h="123" extrusionOk="0">
                  <a:moveTo>
                    <a:pt x="50" y="1"/>
                  </a:moveTo>
                  <a:cubicBezTo>
                    <a:pt x="42" y="1"/>
                    <a:pt x="35" y="3"/>
                    <a:pt x="30" y="9"/>
                  </a:cubicBezTo>
                  <a:cubicBezTo>
                    <a:pt x="15" y="9"/>
                    <a:pt x="0" y="24"/>
                    <a:pt x="15" y="54"/>
                  </a:cubicBezTo>
                  <a:cubicBezTo>
                    <a:pt x="45" y="84"/>
                    <a:pt x="94" y="117"/>
                    <a:pt x="157" y="117"/>
                  </a:cubicBezTo>
                  <a:cubicBezTo>
                    <a:pt x="173" y="121"/>
                    <a:pt x="188" y="123"/>
                    <a:pt x="202" y="123"/>
                  </a:cubicBezTo>
                  <a:cubicBezTo>
                    <a:pt x="241" y="123"/>
                    <a:pt x="273" y="108"/>
                    <a:pt x="295" y="84"/>
                  </a:cubicBezTo>
                  <a:cubicBezTo>
                    <a:pt x="310" y="69"/>
                    <a:pt x="310" y="39"/>
                    <a:pt x="295" y="39"/>
                  </a:cubicBezTo>
                  <a:cubicBezTo>
                    <a:pt x="280" y="24"/>
                    <a:pt x="250" y="24"/>
                    <a:pt x="232" y="24"/>
                  </a:cubicBezTo>
                  <a:lnTo>
                    <a:pt x="157" y="24"/>
                  </a:lnTo>
                  <a:cubicBezTo>
                    <a:pt x="138" y="9"/>
                    <a:pt x="123" y="9"/>
                    <a:pt x="94" y="9"/>
                  </a:cubicBezTo>
                  <a:cubicBezTo>
                    <a:pt x="84" y="9"/>
                    <a:pt x="65" y="1"/>
                    <a:pt x="50" y="1"/>
                  </a:cubicBez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434375" y="4206350"/>
              <a:ext cx="1600" cy="3950"/>
            </a:xfrm>
            <a:custGeom>
              <a:avLst/>
              <a:gdLst/>
              <a:ahLst/>
              <a:cxnLst/>
              <a:rect l="l" t="t" r="r" b="b"/>
              <a:pathLst>
                <a:path w="64" h="158" extrusionOk="0">
                  <a:moveTo>
                    <a:pt x="0" y="1"/>
                  </a:moveTo>
                  <a:lnTo>
                    <a:pt x="0" y="157"/>
                  </a:lnTo>
                  <a:lnTo>
                    <a:pt x="64" y="109"/>
                  </a:lnTo>
                  <a:lnTo>
                    <a:pt x="0" y="1"/>
                  </a:ln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a:off x="433625" y="4205975"/>
              <a:ext cx="3100" cy="4700"/>
            </a:xfrm>
            <a:custGeom>
              <a:avLst/>
              <a:gdLst/>
              <a:ahLst/>
              <a:cxnLst/>
              <a:rect l="l" t="t" r="r" b="b"/>
              <a:pathLst>
                <a:path w="124" h="188" extrusionOk="0">
                  <a:moveTo>
                    <a:pt x="16" y="1"/>
                  </a:moveTo>
                  <a:lnTo>
                    <a:pt x="16" y="16"/>
                  </a:lnTo>
                  <a:lnTo>
                    <a:pt x="79" y="124"/>
                  </a:lnTo>
                  <a:lnTo>
                    <a:pt x="16" y="154"/>
                  </a:lnTo>
                  <a:cubicBezTo>
                    <a:pt x="16" y="154"/>
                    <a:pt x="1" y="172"/>
                    <a:pt x="16" y="172"/>
                  </a:cubicBezTo>
                  <a:lnTo>
                    <a:pt x="30" y="187"/>
                  </a:lnTo>
                  <a:lnTo>
                    <a:pt x="30" y="172"/>
                  </a:lnTo>
                  <a:lnTo>
                    <a:pt x="124" y="124"/>
                  </a:lnTo>
                  <a:lnTo>
                    <a:pt x="45" y="1"/>
                  </a:lnTo>
                  <a:close/>
                </a:path>
              </a:pathLst>
            </a:custGeom>
            <a:solidFill>
              <a:srgbClr val="EE7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a:off x="442200" y="4225750"/>
              <a:ext cx="12450" cy="7400"/>
            </a:xfrm>
            <a:custGeom>
              <a:avLst/>
              <a:gdLst/>
              <a:ahLst/>
              <a:cxnLst/>
              <a:rect l="l" t="t" r="r" b="b"/>
              <a:pathLst>
                <a:path w="498" h="296" extrusionOk="0">
                  <a:moveTo>
                    <a:pt x="1" y="1"/>
                  </a:moveTo>
                  <a:lnTo>
                    <a:pt x="1" y="295"/>
                  </a:lnTo>
                  <a:lnTo>
                    <a:pt x="497" y="295"/>
                  </a:lnTo>
                  <a:lnTo>
                    <a:pt x="497" y="1"/>
                  </a:lnTo>
                  <a:close/>
                </a:path>
              </a:pathLst>
            </a:custGeom>
            <a:solidFill>
              <a:srgbClr val="F397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p:cNvSpPr/>
            <p:nvPr/>
          </p:nvSpPr>
          <p:spPr>
            <a:xfrm>
              <a:off x="447250" y="4203275"/>
              <a:ext cx="8975" cy="6175"/>
            </a:xfrm>
            <a:custGeom>
              <a:avLst/>
              <a:gdLst/>
              <a:ahLst/>
              <a:cxnLst/>
              <a:rect l="l" t="t" r="r" b="b"/>
              <a:pathLst>
                <a:path w="359" h="247" extrusionOk="0">
                  <a:moveTo>
                    <a:pt x="340" y="153"/>
                  </a:moveTo>
                  <a:cubicBezTo>
                    <a:pt x="332" y="159"/>
                    <a:pt x="322" y="165"/>
                    <a:pt x="311" y="172"/>
                  </a:cubicBezTo>
                  <a:lnTo>
                    <a:pt x="311" y="172"/>
                  </a:lnTo>
                  <a:cubicBezTo>
                    <a:pt x="316" y="171"/>
                    <a:pt x="320" y="170"/>
                    <a:pt x="325" y="168"/>
                  </a:cubicBezTo>
                  <a:cubicBezTo>
                    <a:pt x="325" y="168"/>
                    <a:pt x="340" y="153"/>
                    <a:pt x="359" y="153"/>
                  </a:cubicBezTo>
                  <a:close/>
                  <a:moveTo>
                    <a:pt x="172" y="0"/>
                  </a:moveTo>
                  <a:cubicBezTo>
                    <a:pt x="153" y="15"/>
                    <a:pt x="138" y="15"/>
                    <a:pt x="123" y="15"/>
                  </a:cubicBezTo>
                  <a:cubicBezTo>
                    <a:pt x="60" y="45"/>
                    <a:pt x="30" y="124"/>
                    <a:pt x="15" y="168"/>
                  </a:cubicBezTo>
                  <a:cubicBezTo>
                    <a:pt x="0" y="217"/>
                    <a:pt x="45" y="247"/>
                    <a:pt x="79" y="247"/>
                  </a:cubicBezTo>
                  <a:cubicBezTo>
                    <a:pt x="168" y="234"/>
                    <a:pt x="257" y="202"/>
                    <a:pt x="311" y="172"/>
                  </a:cubicBezTo>
                  <a:lnTo>
                    <a:pt x="311" y="172"/>
                  </a:lnTo>
                  <a:cubicBezTo>
                    <a:pt x="304" y="173"/>
                    <a:pt x="297" y="174"/>
                    <a:pt x="290" y="174"/>
                  </a:cubicBezTo>
                  <a:cubicBezTo>
                    <a:pt x="242" y="174"/>
                    <a:pt x="196" y="145"/>
                    <a:pt x="172" y="109"/>
                  </a:cubicBezTo>
                  <a:cubicBezTo>
                    <a:pt x="172" y="75"/>
                    <a:pt x="172" y="30"/>
                    <a:pt x="20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a:off x="451525" y="4203275"/>
              <a:ext cx="5075" cy="4350"/>
            </a:xfrm>
            <a:custGeom>
              <a:avLst/>
              <a:gdLst/>
              <a:ahLst/>
              <a:cxnLst/>
              <a:rect l="l" t="t" r="r" b="b"/>
              <a:pathLst>
                <a:path w="203" h="174" extrusionOk="0">
                  <a:moveTo>
                    <a:pt x="31" y="0"/>
                  </a:moveTo>
                  <a:cubicBezTo>
                    <a:pt x="1" y="30"/>
                    <a:pt x="1" y="75"/>
                    <a:pt x="1" y="109"/>
                  </a:cubicBezTo>
                  <a:cubicBezTo>
                    <a:pt x="25" y="145"/>
                    <a:pt x="71" y="174"/>
                    <a:pt x="119" y="174"/>
                  </a:cubicBezTo>
                  <a:cubicBezTo>
                    <a:pt x="131" y="174"/>
                    <a:pt x="142" y="172"/>
                    <a:pt x="154" y="168"/>
                  </a:cubicBezTo>
                  <a:cubicBezTo>
                    <a:pt x="154" y="168"/>
                    <a:pt x="169" y="153"/>
                    <a:pt x="188" y="153"/>
                  </a:cubicBezTo>
                  <a:cubicBezTo>
                    <a:pt x="188" y="139"/>
                    <a:pt x="202" y="124"/>
                    <a:pt x="188" y="109"/>
                  </a:cubicBezTo>
                  <a:lnTo>
                    <a:pt x="188" y="94"/>
                  </a:lnTo>
                  <a:cubicBezTo>
                    <a:pt x="154" y="60"/>
                    <a:pt x="124" y="0"/>
                    <a:pt x="31" y="0"/>
                  </a:cubicBez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p:cNvSpPr/>
            <p:nvPr/>
          </p:nvSpPr>
          <p:spPr>
            <a:xfrm>
              <a:off x="437075" y="4207100"/>
              <a:ext cx="30800" cy="21800"/>
            </a:xfrm>
            <a:custGeom>
              <a:avLst/>
              <a:gdLst/>
              <a:ahLst/>
              <a:cxnLst/>
              <a:rect l="l" t="t" r="r" b="b"/>
              <a:pathLst>
                <a:path w="1232" h="872" extrusionOk="0">
                  <a:moveTo>
                    <a:pt x="933" y="0"/>
                  </a:moveTo>
                  <a:lnTo>
                    <a:pt x="933" y="0"/>
                  </a:lnTo>
                  <a:cubicBezTo>
                    <a:pt x="933" y="0"/>
                    <a:pt x="678" y="159"/>
                    <a:pt x="361" y="159"/>
                  </a:cubicBezTo>
                  <a:cubicBezTo>
                    <a:pt x="305" y="159"/>
                    <a:pt x="246" y="154"/>
                    <a:pt x="187" y="142"/>
                  </a:cubicBezTo>
                  <a:cubicBezTo>
                    <a:pt x="175" y="140"/>
                    <a:pt x="162" y="139"/>
                    <a:pt x="150" y="139"/>
                  </a:cubicBezTo>
                  <a:cubicBezTo>
                    <a:pt x="88" y="139"/>
                    <a:pt x="29" y="170"/>
                    <a:pt x="1" y="236"/>
                  </a:cubicBezTo>
                  <a:lnTo>
                    <a:pt x="1" y="250"/>
                  </a:lnTo>
                  <a:lnTo>
                    <a:pt x="34" y="638"/>
                  </a:lnTo>
                  <a:cubicBezTo>
                    <a:pt x="34" y="717"/>
                    <a:pt x="94" y="810"/>
                    <a:pt x="187" y="825"/>
                  </a:cubicBezTo>
                  <a:cubicBezTo>
                    <a:pt x="258" y="851"/>
                    <a:pt x="355" y="871"/>
                    <a:pt x="459" y="871"/>
                  </a:cubicBezTo>
                  <a:cubicBezTo>
                    <a:pt x="610" y="871"/>
                    <a:pt x="776" y="829"/>
                    <a:pt x="904" y="702"/>
                  </a:cubicBezTo>
                  <a:cubicBezTo>
                    <a:pt x="1232" y="388"/>
                    <a:pt x="933" y="0"/>
                    <a:pt x="93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p:cNvSpPr/>
            <p:nvPr/>
          </p:nvSpPr>
          <p:spPr>
            <a:xfrm>
              <a:off x="456200" y="4211400"/>
              <a:ext cx="7025" cy="3100"/>
            </a:xfrm>
            <a:custGeom>
              <a:avLst/>
              <a:gdLst/>
              <a:ahLst/>
              <a:cxnLst/>
              <a:rect l="l" t="t" r="r" b="b"/>
              <a:pathLst>
                <a:path w="281" h="124" extrusionOk="0">
                  <a:moveTo>
                    <a:pt x="247" y="0"/>
                  </a:moveTo>
                  <a:lnTo>
                    <a:pt x="15" y="93"/>
                  </a:lnTo>
                  <a:cubicBezTo>
                    <a:pt x="1" y="108"/>
                    <a:pt x="1" y="108"/>
                    <a:pt x="1" y="123"/>
                  </a:cubicBezTo>
                  <a:lnTo>
                    <a:pt x="30" y="123"/>
                  </a:lnTo>
                  <a:lnTo>
                    <a:pt x="262" y="30"/>
                  </a:lnTo>
                  <a:cubicBezTo>
                    <a:pt x="262" y="30"/>
                    <a:pt x="280" y="15"/>
                    <a:pt x="262" y="15"/>
                  </a:cubicBezTo>
                  <a:cubicBezTo>
                    <a:pt x="262" y="0"/>
                    <a:pt x="262" y="0"/>
                    <a:pt x="247"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a:off x="460025" y="4215675"/>
              <a:ext cx="4325" cy="2000"/>
            </a:xfrm>
            <a:custGeom>
              <a:avLst/>
              <a:gdLst/>
              <a:ahLst/>
              <a:cxnLst/>
              <a:rect l="l" t="t" r="r" b="b"/>
              <a:pathLst>
                <a:path w="173" h="80" extrusionOk="0">
                  <a:moveTo>
                    <a:pt x="142" y="1"/>
                  </a:moveTo>
                  <a:lnTo>
                    <a:pt x="15" y="64"/>
                  </a:lnTo>
                  <a:cubicBezTo>
                    <a:pt x="15" y="64"/>
                    <a:pt x="1" y="64"/>
                    <a:pt x="1" y="79"/>
                  </a:cubicBezTo>
                  <a:lnTo>
                    <a:pt x="34" y="79"/>
                  </a:lnTo>
                  <a:lnTo>
                    <a:pt x="157" y="31"/>
                  </a:lnTo>
                  <a:cubicBezTo>
                    <a:pt x="157" y="31"/>
                    <a:pt x="172" y="16"/>
                    <a:pt x="157" y="16"/>
                  </a:cubicBezTo>
                  <a:cubicBezTo>
                    <a:pt x="157" y="1"/>
                    <a:pt x="157" y="1"/>
                    <a:pt x="142"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a:off x="464700" y="4348600"/>
              <a:ext cx="1225" cy="400"/>
            </a:xfrm>
            <a:custGeom>
              <a:avLst/>
              <a:gdLst/>
              <a:ahLst/>
              <a:cxnLst/>
              <a:rect l="l" t="t" r="r" b="b"/>
              <a:pathLst>
                <a:path w="49" h="16" extrusionOk="0">
                  <a:moveTo>
                    <a:pt x="0" y="1"/>
                  </a:moveTo>
                  <a:lnTo>
                    <a:pt x="49" y="16"/>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461975" y="4490100"/>
              <a:ext cx="40900" cy="24850"/>
            </a:xfrm>
            <a:custGeom>
              <a:avLst/>
              <a:gdLst/>
              <a:ahLst/>
              <a:cxnLst/>
              <a:rect l="l" t="t" r="r" b="b"/>
              <a:pathLst>
                <a:path w="1636" h="994" extrusionOk="0">
                  <a:moveTo>
                    <a:pt x="16" y="1"/>
                  </a:moveTo>
                  <a:lnTo>
                    <a:pt x="1" y="840"/>
                  </a:lnTo>
                  <a:cubicBezTo>
                    <a:pt x="1" y="915"/>
                    <a:pt x="64" y="978"/>
                    <a:pt x="143" y="978"/>
                  </a:cubicBezTo>
                  <a:lnTo>
                    <a:pt x="796" y="978"/>
                  </a:lnTo>
                  <a:lnTo>
                    <a:pt x="1616" y="993"/>
                  </a:lnTo>
                  <a:lnTo>
                    <a:pt x="1616" y="855"/>
                  </a:lnTo>
                  <a:cubicBezTo>
                    <a:pt x="1635" y="605"/>
                    <a:pt x="1430" y="404"/>
                    <a:pt x="1199" y="404"/>
                  </a:cubicBezTo>
                  <a:lnTo>
                    <a:pt x="796" y="404"/>
                  </a:lnTo>
                  <a:lnTo>
                    <a:pt x="811" y="16"/>
                  </a:lnTo>
                  <a:lnTo>
                    <a:pt x="16" y="1"/>
                  </a:lnTo>
                  <a:close/>
                </a:path>
              </a:pathLst>
            </a:custGeom>
            <a:solidFill>
              <a:srgbClr val="ED6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461975" y="4511850"/>
              <a:ext cx="40425" cy="3475"/>
            </a:xfrm>
            <a:custGeom>
              <a:avLst/>
              <a:gdLst/>
              <a:ahLst/>
              <a:cxnLst/>
              <a:rect l="l" t="t" r="r" b="b"/>
              <a:pathLst>
                <a:path w="1617" h="139" extrusionOk="0">
                  <a:moveTo>
                    <a:pt x="1" y="0"/>
                  </a:moveTo>
                  <a:lnTo>
                    <a:pt x="1" y="138"/>
                  </a:lnTo>
                  <a:lnTo>
                    <a:pt x="1616" y="138"/>
                  </a:lnTo>
                  <a:lnTo>
                    <a:pt x="1616" y="0"/>
                  </a:ln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406775" y="4491600"/>
              <a:ext cx="23325" cy="23350"/>
            </a:xfrm>
            <a:custGeom>
              <a:avLst/>
              <a:gdLst/>
              <a:ahLst/>
              <a:cxnLst/>
              <a:rect l="l" t="t" r="r" b="b"/>
              <a:pathLst>
                <a:path w="933" h="934" extrusionOk="0">
                  <a:moveTo>
                    <a:pt x="78" y="1"/>
                  </a:moveTo>
                  <a:lnTo>
                    <a:pt x="78" y="530"/>
                  </a:lnTo>
                  <a:cubicBezTo>
                    <a:pt x="34" y="594"/>
                    <a:pt x="0" y="687"/>
                    <a:pt x="0" y="780"/>
                  </a:cubicBezTo>
                  <a:lnTo>
                    <a:pt x="0" y="933"/>
                  </a:lnTo>
                  <a:lnTo>
                    <a:pt x="933" y="933"/>
                  </a:lnTo>
                  <a:lnTo>
                    <a:pt x="933" y="780"/>
                  </a:lnTo>
                  <a:cubicBezTo>
                    <a:pt x="933" y="687"/>
                    <a:pt x="918" y="609"/>
                    <a:pt x="873" y="530"/>
                  </a:cubicBezTo>
                  <a:lnTo>
                    <a:pt x="873" y="1"/>
                  </a:lnTo>
                  <a:close/>
                </a:path>
              </a:pathLst>
            </a:custGeom>
            <a:solidFill>
              <a:srgbClr val="ED6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406775" y="4512225"/>
              <a:ext cx="23325" cy="3925"/>
            </a:xfrm>
            <a:custGeom>
              <a:avLst/>
              <a:gdLst/>
              <a:ahLst/>
              <a:cxnLst/>
              <a:rect l="l" t="t" r="r" b="b"/>
              <a:pathLst>
                <a:path w="933" h="157" extrusionOk="0">
                  <a:moveTo>
                    <a:pt x="49" y="0"/>
                  </a:moveTo>
                  <a:cubicBezTo>
                    <a:pt x="19" y="0"/>
                    <a:pt x="0" y="15"/>
                    <a:pt x="0" y="30"/>
                  </a:cubicBezTo>
                  <a:lnTo>
                    <a:pt x="0" y="108"/>
                  </a:lnTo>
                  <a:cubicBezTo>
                    <a:pt x="0" y="123"/>
                    <a:pt x="19" y="142"/>
                    <a:pt x="34" y="142"/>
                  </a:cubicBezTo>
                  <a:lnTo>
                    <a:pt x="903" y="157"/>
                  </a:lnTo>
                  <a:cubicBezTo>
                    <a:pt x="918" y="157"/>
                    <a:pt x="933" y="142"/>
                    <a:pt x="933" y="123"/>
                  </a:cubicBezTo>
                  <a:lnTo>
                    <a:pt x="933" y="49"/>
                  </a:lnTo>
                  <a:cubicBezTo>
                    <a:pt x="933" y="30"/>
                    <a:pt x="918" y="15"/>
                    <a:pt x="903" y="15"/>
                  </a:cubicBezTo>
                  <a:lnTo>
                    <a:pt x="49" y="0"/>
                  </a:ln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a:off x="406400" y="4346275"/>
              <a:ext cx="79675" cy="150025"/>
            </a:xfrm>
            <a:custGeom>
              <a:avLst/>
              <a:gdLst/>
              <a:ahLst/>
              <a:cxnLst/>
              <a:rect l="l" t="t" r="r" b="b"/>
              <a:pathLst>
                <a:path w="3187" h="6001" extrusionOk="0">
                  <a:moveTo>
                    <a:pt x="0" y="0"/>
                  </a:moveTo>
                  <a:lnTo>
                    <a:pt x="15" y="5922"/>
                  </a:lnTo>
                  <a:lnTo>
                    <a:pt x="996" y="5940"/>
                  </a:lnTo>
                  <a:lnTo>
                    <a:pt x="1414" y="1478"/>
                  </a:lnTo>
                  <a:lnTo>
                    <a:pt x="2086" y="6000"/>
                  </a:lnTo>
                  <a:lnTo>
                    <a:pt x="3187" y="6000"/>
                  </a:lnTo>
                  <a:lnTo>
                    <a:pt x="2690" y="0"/>
                  </a:lnTo>
                  <a:close/>
                </a:path>
              </a:pathLst>
            </a:custGeom>
            <a:solidFill>
              <a:srgbClr val="0E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0"/>
            <p:cNvSpPr/>
            <p:nvPr/>
          </p:nvSpPr>
          <p:spPr>
            <a:xfrm>
              <a:off x="511325" y="4187700"/>
              <a:ext cx="23350" cy="27250"/>
            </a:xfrm>
            <a:custGeom>
              <a:avLst/>
              <a:gdLst/>
              <a:ahLst/>
              <a:cxnLst/>
              <a:rect l="l" t="t" r="r" b="b"/>
              <a:pathLst>
                <a:path w="934" h="1090" extrusionOk="0">
                  <a:moveTo>
                    <a:pt x="516" y="0"/>
                  </a:moveTo>
                  <a:cubicBezTo>
                    <a:pt x="437" y="0"/>
                    <a:pt x="344" y="30"/>
                    <a:pt x="295" y="79"/>
                  </a:cubicBezTo>
                  <a:lnTo>
                    <a:pt x="157" y="250"/>
                  </a:lnTo>
                  <a:cubicBezTo>
                    <a:pt x="94" y="310"/>
                    <a:pt x="79" y="403"/>
                    <a:pt x="109" y="482"/>
                  </a:cubicBezTo>
                  <a:lnTo>
                    <a:pt x="34" y="653"/>
                  </a:lnTo>
                  <a:cubicBezTo>
                    <a:pt x="1" y="717"/>
                    <a:pt x="16" y="717"/>
                    <a:pt x="94" y="732"/>
                  </a:cubicBezTo>
                  <a:lnTo>
                    <a:pt x="609" y="1090"/>
                  </a:lnTo>
                  <a:cubicBezTo>
                    <a:pt x="575" y="978"/>
                    <a:pt x="874" y="638"/>
                    <a:pt x="889" y="545"/>
                  </a:cubicBezTo>
                  <a:cubicBezTo>
                    <a:pt x="904" y="512"/>
                    <a:pt x="904" y="482"/>
                    <a:pt x="904" y="467"/>
                  </a:cubicBezTo>
                  <a:cubicBezTo>
                    <a:pt x="933" y="295"/>
                    <a:pt x="855" y="123"/>
                    <a:pt x="717" y="30"/>
                  </a:cubicBezTo>
                  <a:cubicBezTo>
                    <a:pt x="702" y="30"/>
                    <a:pt x="687" y="15"/>
                    <a:pt x="669" y="15"/>
                  </a:cubicBezTo>
                  <a:lnTo>
                    <a:pt x="516" y="0"/>
                  </a:ln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528875" y="4192350"/>
              <a:ext cx="3475" cy="3475"/>
            </a:xfrm>
            <a:custGeom>
              <a:avLst/>
              <a:gdLst/>
              <a:ahLst/>
              <a:cxnLst/>
              <a:rect l="l" t="t" r="r" b="b"/>
              <a:pathLst>
                <a:path w="139" h="139" extrusionOk="0">
                  <a:moveTo>
                    <a:pt x="138" y="1"/>
                  </a:moveTo>
                  <a:cubicBezTo>
                    <a:pt x="138" y="1"/>
                    <a:pt x="30" y="31"/>
                    <a:pt x="0" y="139"/>
                  </a:cubicBezTo>
                  <a:lnTo>
                    <a:pt x="138" y="1"/>
                  </a:ln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528500" y="4191975"/>
              <a:ext cx="4225" cy="4325"/>
            </a:xfrm>
            <a:custGeom>
              <a:avLst/>
              <a:gdLst/>
              <a:ahLst/>
              <a:cxnLst/>
              <a:rect l="l" t="t" r="r" b="b"/>
              <a:pathLst>
                <a:path w="169" h="173" extrusionOk="0">
                  <a:moveTo>
                    <a:pt x="153" y="1"/>
                  </a:moveTo>
                  <a:cubicBezTo>
                    <a:pt x="138" y="1"/>
                    <a:pt x="30" y="46"/>
                    <a:pt x="0" y="154"/>
                  </a:cubicBezTo>
                  <a:cubicBezTo>
                    <a:pt x="0" y="173"/>
                    <a:pt x="15" y="173"/>
                    <a:pt x="15" y="173"/>
                  </a:cubicBezTo>
                  <a:lnTo>
                    <a:pt x="30" y="173"/>
                  </a:lnTo>
                  <a:cubicBezTo>
                    <a:pt x="60" y="61"/>
                    <a:pt x="153" y="31"/>
                    <a:pt x="153" y="31"/>
                  </a:cubicBezTo>
                  <a:cubicBezTo>
                    <a:pt x="168" y="31"/>
                    <a:pt x="168" y="16"/>
                    <a:pt x="168" y="16"/>
                  </a:cubicBezTo>
                  <a:cubicBezTo>
                    <a:pt x="168" y="1"/>
                    <a:pt x="153" y="1"/>
                    <a:pt x="153" y="1"/>
                  </a:cubicBezTo>
                  <a:close/>
                </a:path>
              </a:pathLst>
            </a:custGeom>
            <a:solidFill>
              <a:srgbClr val="EE7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524575" y="4188075"/>
              <a:ext cx="3475" cy="3575"/>
            </a:xfrm>
            <a:custGeom>
              <a:avLst/>
              <a:gdLst/>
              <a:ahLst/>
              <a:cxnLst/>
              <a:rect l="l" t="t" r="r" b="b"/>
              <a:pathLst>
                <a:path w="139" h="143" extrusionOk="0">
                  <a:moveTo>
                    <a:pt x="139" y="0"/>
                  </a:moveTo>
                  <a:cubicBezTo>
                    <a:pt x="139" y="0"/>
                    <a:pt x="30" y="30"/>
                    <a:pt x="1" y="142"/>
                  </a:cubicBezTo>
                  <a:lnTo>
                    <a:pt x="139" y="0"/>
                  </a:ln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524200" y="4187700"/>
              <a:ext cx="4325" cy="4300"/>
            </a:xfrm>
            <a:custGeom>
              <a:avLst/>
              <a:gdLst/>
              <a:ahLst/>
              <a:cxnLst/>
              <a:rect l="l" t="t" r="r" b="b"/>
              <a:pathLst>
                <a:path w="173" h="172" extrusionOk="0">
                  <a:moveTo>
                    <a:pt x="154" y="0"/>
                  </a:moveTo>
                  <a:cubicBezTo>
                    <a:pt x="139" y="0"/>
                    <a:pt x="30" y="30"/>
                    <a:pt x="1" y="157"/>
                  </a:cubicBezTo>
                  <a:cubicBezTo>
                    <a:pt x="1" y="157"/>
                    <a:pt x="1" y="172"/>
                    <a:pt x="16" y="172"/>
                  </a:cubicBezTo>
                  <a:cubicBezTo>
                    <a:pt x="30" y="172"/>
                    <a:pt x="30" y="172"/>
                    <a:pt x="30" y="157"/>
                  </a:cubicBezTo>
                  <a:cubicBezTo>
                    <a:pt x="60" y="64"/>
                    <a:pt x="154" y="30"/>
                    <a:pt x="154" y="30"/>
                  </a:cubicBezTo>
                  <a:cubicBezTo>
                    <a:pt x="172" y="15"/>
                    <a:pt x="172" y="15"/>
                    <a:pt x="172" y="0"/>
                  </a:cubicBezTo>
                  <a:close/>
                </a:path>
              </a:pathLst>
            </a:custGeom>
            <a:solidFill>
              <a:srgbClr val="EE7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0"/>
            <p:cNvSpPr/>
            <p:nvPr/>
          </p:nvSpPr>
          <p:spPr>
            <a:xfrm>
              <a:off x="359750" y="4203275"/>
              <a:ext cx="167550" cy="145350"/>
            </a:xfrm>
            <a:custGeom>
              <a:avLst/>
              <a:gdLst/>
              <a:ahLst/>
              <a:cxnLst/>
              <a:rect l="l" t="t" r="r" b="b"/>
              <a:pathLst>
                <a:path w="6702" h="5814" extrusionOk="0">
                  <a:moveTo>
                    <a:pt x="6112" y="0"/>
                  </a:moveTo>
                  <a:lnTo>
                    <a:pt x="5661" y="933"/>
                  </a:lnTo>
                  <a:lnTo>
                    <a:pt x="4232" y="1444"/>
                  </a:lnTo>
                  <a:cubicBezTo>
                    <a:pt x="4213" y="1429"/>
                    <a:pt x="4183" y="1429"/>
                    <a:pt x="4168" y="1415"/>
                  </a:cubicBezTo>
                  <a:cubicBezTo>
                    <a:pt x="4059" y="1378"/>
                    <a:pt x="3939" y="1368"/>
                    <a:pt x="3819" y="1368"/>
                  </a:cubicBezTo>
                  <a:cubicBezTo>
                    <a:pt x="3683" y="1368"/>
                    <a:pt x="3545" y="1381"/>
                    <a:pt x="3422" y="1381"/>
                  </a:cubicBezTo>
                  <a:cubicBezTo>
                    <a:pt x="3142" y="1400"/>
                    <a:pt x="2847" y="1366"/>
                    <a:pt x="2568" y="1429"/>
                  </a:cubicBezTo>
                  <a:cubicBezTo>
                    <a:pt x="2396" y="1474"/>
                    <a:pt x="2209" y="1568"/>
                    <a:pt x="2086" y="1724"/>
                  </a:cubicBezTo>
                  <a:lnTo>
                    <a:pt x="2086" y="1709"/>
                  </a:lnTo>
                  <a:lnTo>
                    <a:pt x="780" y="3030"/>
                  </a:lnTo>
                  <a:lnTo>
                    <a:pt x="202" y="3638"/>
                  </a:lnTo>
                  <a:cubicBezTo>
                    <a:pt x="0" y="3870"/>
                    <a:pt x="49" y="4228"/>
                    <a:pt x="295" y="4444"/>
                  </a:cubicBezTo>
                  <a:cubicBezTo>
                    <a:pt x="399" y="4532"/>
                    <a:pt x="523" y="4575"/>
                    <a:pt x="642" y="4575"/>
                  </a:cubicBezTo>
                  <a:cubicBezTo>
                    <a:pt x="777" y="4575"/>
                    <a:pt x="906" y="4521"/>
                    <a:pt x="997" y="4414"/>
                  </a:cubicBezTo>
                  <a:lnTo>
                    <a:pt x="1620" y="3683"/>
                  </a:lnTo>
                  <a:lnTo>
                    <a:pt x="1620" y="3698"/>
                  </a:lnTo>
                  <a:lnTo>
                    <a:pt x="1851" y="3452"/>
                  </a:lnTo>
                  <a:lnTo>
                    <a:pt x="1851" y="3605"/>
                  </a:lnTo>
                  <a:cubicBezTo>
                    <a:pt x="1851" y="4164"/>
                    <a:pt x="1836" y="4739"/>
                    <a:pt x="1851" y="5317"/>
                  </a:cubicBezTo>
                  <a:lnTo>
                    <a:pt x="1851" y="5814"/>
                  </a:lnTo>
                  <a:lnTo>
                    <a:pt x="4526" y="5784"/>
                  </a:lnTo>
                  <a:lnTo>
                    <a:pt x="4571" y="5784"/>
                  </a:lnTo>
                  <a:cubicBezTo>
                    <a:pt x="4571" y="4866"/>
                    <a:pt x="4556" y="3933"/>
                    <a:pt x="4556" y="3015"/>
                  </a:cubicBezTo>
                  <a:lnTo>
                    <a:pt x="6064" y="1959"/>
                  </a:lnTo>
                  <a:cubicBezTo>
                    <a:pt x="6157" y="1896"/>
                    <a:pt x="6220" y="1803"/>
                    <a:pt x="6250" y="1694"/>
                  </a:cubicBezTo>
                  <a:lnTo>
                    <a:pt x="6702" y="325"/>
                  </a:lnTo>
                  <a:lnTo>
                    <a:pt x="6112"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0"/>
            <p:cNvSpPr/>
            <p:nvPr/>
          </p:nvSpPr>
          <p:spPr>
            <a:xfrm>
              <a:off x="406025" y="4272775"/>
              <a:ext cx="775" cy="36950"/>
            </a:xfrm>
            <a:custGeom>
              <a:avLst/>
              <a:gdLst/>
              <a:ahLst/>
              <a:cxnLst/>
              <a:rect l="l" t="t" r="r" b="b"/>
              <a:pathLst>
                <a:path w="31" h="1478" extrusionOk="0">
                  <a:moveTo>
                    <a:pt x="15" y="0"/>
                  </a:moveTo>
                  <a:cubicBezTo>
                    <a:pt x="0" y="0"/>
                    <a:pt x="0" y="19"/>
                    <a:pt x="0" y="19"/>
                  </a:cubicBezTo>
                  <a:lnTo>
                    <a:pt x="0" y="1463"/>
                  </a:lnTo>
                  <a:cubicBezTo>
                    <a:pt x="0" y="1478"/>
                    <a:pt x="0" y="1478"/>
                    <a:pt x="15" y="1478"/>
                  </a:cubicBezTo>
                  <a:cubicBezTo>
                    <a:pt x="30" y="1478"/>
                    <a:pt x="30" y="1478"/>
                    <a:pt x="30" y="1463"/>
                  </a:cubicBezTo>
                  <a:lnTo>
                    <a:pt x="30" y="19"/>
                  </a:lnTo>
                  <a:cubicBezTo>
                    <a:pt x="30" y="19"/>
                    <a:pt x="30" y="0"/>
                    <a:pt x="15"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473275" y="4256900"/>
              <a:ext cx="775" cy="38100"/>
            </a:xfrm>
            <a:custGeom>
              <a:avLst/>
              <a:gdLst/>
              <a:ahLst/>
              <a:cxnLst/>
              <a:rect l="l" t="t" r="r" b="b"/>
              <a:pathLst>
                <a:path w="31" h="1524" extrusionOk="0">
                  <a:moveTo>
                    <a:pt x="15" y="1"/>
                  </a:moveTo>
                  <a:cubicBezTo>
                    <a:pt x="0" y="1"/>
                    <a:pt x="0" y="16"/>
                    <a:pt x="0" y="16"/>
                  </a:cubicBezTo>
                  <a:lnTo>
                    <a:pt x="0" y="1508"/>
                  </a:lnTo>
                  <a:cubicBezTo>
                    <a:pt x="0" y="1508"/>
                    <a:pt x="0" y="1523"/>
                    <a:pt x="15" y="1523"/>
                  </a:cubicBezTo>
                  <a:lnTo>
                    <a:pt x="30" y="1508"/>
                  </a:lnTo>
                  <a:lnTo>
                    <a:pt x="30" y="16"/>
                  </a:lnTo>
                  <a:lnTo>
                    <a:pt x="15" y="1"/>
                  </a:ln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430550" y="4232750"/>
              <a:ext cx="27550" cy="10200"/>
            </a:xfrm>
            <a:custGeom>
              <a:avLst/>
              <a:gdLst/>
              <a:ahLst/>
              <a:cxnLst/>
              <a:rect l="l" t="t" r="r" b="b"/>
              <a:pathLst>
                <a:path w="1102" h="408" extrusionOk="0">
                  <a:moveTo>
                    <a:pt x="75" y="1"/>
                  </a:moveTo>
                  <a:cubicBezTo>
                    <a:pt x="30" y="1"/>
                    <a:pt x="0" y="49"/>
                    <a:pt x="0" y="79"/>
                  </a:cubicBezTo>
                  <a:lnTo>
                    <a:pt x="0" y="329"/>
                  </a:lnTo>
                  <a:cubicBezTo>
                    <a:pt x="0" y="359"/>
                    <a:pt x="30" y="407"/>
                    <a:pt x="75" y="407"/>
                  </a:cubicBezTo>
                  <a:lnTo>
                    <a:pt x="1027" y="407"/>
                  </a:lnTo>
                  <a:cubicBezTo>
                    <a:pt x="1071" y="407"/>
                    <a:pt x="1101" y="359"/>
                    <a:pt x="1101" y="329"/>
                  </a:cubicBezTo>
                  <a:lnTo>
                    <a:pt x="1101" y="79"/>
                  </a:lnTo>
                  <a:cubicBezTo>
                    <a:pt x="1101" y="49"/>
                    <a:pt x="1071" y="1"/>
                    <a:pt x="1027"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497700" y="4223425"/>
              <a:ext cx="5175" cy="10550"/>
            </a:xfrm>
            <a:custGeom>
              <a:avLst/>
              <a:gdLst/>
              <a:ahLst/>
              <a:cxnLst/>
              <a:rect l="l" t="t" r="r" b="b"/>
              <a:pathLst>
                <a:path w="207" h="422" extrusionOk="0">
                  <a:moveTo>
                    <a:pt x="187" y="0"/>
                  </a:moveTo>
                  <a:cubicBezTo>
                    <a:pt x="187" y="0"/>
                    <a:pt x="173" y="0"/>
                    <a:pt x="173" y="15"/>
                  </a:cubicBezTo>
                  <a:lnTo>
                    <a:pt x="1" y="407"/>
                  </a:lnTo>
                  <a:cubicBezTo>
                    <a:pt x="1" y="422"/>
                    <a:pt x="1" y="422"/>
                    <a:pt x="20" y="422"/>
                  </a:cubicBezTo>
                  <a:lnTo>
                    <a:pt x="35" y="422"/>
                  </a:lnTo>
                  <a:lnTo>
                    <a:pt x="206" y="15"/>
                  </a:lnTo>
                  <a:cubicBezTo>
                    <a:pt x="206" y="15"/>
                    <a:pt x="206" y="0"/>
                    <a:pt x="187"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491550" y="4226600"/>
              <a:ext cx="10100" cy="3850"/>
            </a:xfrm>
            <a:custGeom>
              <a:avLst/>
              <a:gdLst/>
              <a:ahLst/>
              <a:cxnLst/>
              <a:rect l="l" t="t" r="r" b="b"/>
              <a:pathLst>
                <a:path w="404" h="154" extrusionOk="0">
                  <a:moveTo>
                    <a:pt x="374" y="0"/>
                  </a:moveTo>
                  <a:lnTo>
                    <a:pt x="1" y="123"/>
                  </a:lnTo>
                  <a:lnTo>
                    <a:pt x="1" y="138"/>
                  </a:lnTo>
                  <a:cubicBezTo>
                    <a:pt x="1" y="138"/>
                    <a:pt x="1" y="153"/>
                    <a:pt x="16" y="153"/>
                  </a:cubicBezTo>
                  <a:lnTo>
                    <a:pt x="389" y="30"/>
                  </a:lnTo>
                  <a:cubicBezTo>
                    <a:pt x="389" y="30"/>
                    <a:pt x="404" y="30"/>
                    <a:pt x="389" y="15"/>
                  </a:cubicBezTo>
                  <a:cubicBezTo>
                    <a:pt x="389" y="15"/>
                    <a:pt x="389" y="0"/>
                    <a:pt x="374" y="0"/>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74;p33">
            <a:extLst>
              <a:ext uri="{FF2B5EF4-FFF2-40B4-BE49-F238E27FC236}">
                <a16:creationId xmlns:a16="http://schemas.microsoft.com/office/drawing/2014/main" id="{E45CAA1B-8E17-658D-AA4E-BEA081F93FA1}"/>
              </a:ext>
            </a:extLst>
          </p:cNvPr>
          <p:cNvSpPr txBox="1">
            <a:spLocks noGrp="1"/>
          </p:cNvSpPr>
          <p:nvPr>
            <p:ph type="title"/>
          </p:nvPr>
        </p:nvSpPr>
        <p:spPr>
          <a:xfrm>
            <a:off x="209226" y="234069"/>
            <a:ext cx="6722516" cy="483794"/>
          </a:xfrm>
          <a:prstGeom prst="rect">
            <a:avLst/>
          </a:prstGeom>
        </p:spPr>
        <p:txBody>
          <a:bodyPr spcFirstLastPara="1" wrap="square" lIns="91425" tIns="91425" rIns="91425" bIns="91425" anchor="b" anchorCtr="0">
            <a:noAutofit/>
          </a:bodyPr>
          <a:lstStyle/>
          <a:p>
            <a:pPr>
              <a:lnSpc>
                <a:spcPct val="150000"/>
              </a:lnSpc>
            </a:pPr>
            <a:r>
              <a:rPr lang="en-US" sz="2800" b="1" dirty="0">
                <a:effectLst/>
                <a:latin typeface="Times New Roman" panose="02020603050405020304" pitchFamily="18" charset="0"/>
                <a:ea typeface="Times New Roman" panose="02020603050405020304" pitchFamily="18" charset="0"/>
              </a:rPr>
              <a:t>Analysis and Solution of the Problem</a:t>
            </a:r>
            <a:endParaRPr lang="en-EG" dirty="0">
              <a:effectLst/>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791F8944-88CE-7F24-57BC-9C3272C2634A}"/>
              </a:ext>
            </a:extLst>
          </p:cNvPr>
          <p:cNvSpPr>
            <a:spLocks noChangeArrowheads="1"/>
          </p:cNvSpPr>
          <p:nvPr/>
        </p:nvSpPr>
        <p:spPr bwMode="auto">
          <a:xfrm>
            <a:off x="304800" y="7178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EG"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Get unique values for each column</a:t>
            </a:r>
            <a:endParaRPr kumimoji="0" lang="en-US" altLang="en-EG"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EG" sz="1800" b="0" i="0" u="none" strike="noStrike" cap="none" normalizeH="0" baseline="0" dirty="0">
              <a:ln>
                <a:noFill/>
              </a:ln>
              <a:solidFill>
                <a:schemeClr val="tx1"/>
              </a:solidFill>
              <a:effectLst/>
              <a:latin typeface="Arial" panose="020B0604020202020204" pitchFamily="34" charset="0"/>
            </a:endParaRPr>
          </a:p>
        </p:txBody>
      </p:sp>
      <p:pic>
        <p:nvPicPr>
          <p:cNvPr id="3073" name="Picture 5">
            <a:extLst>
              <a:ext uri="{FF2B5EF4-FFF2-40B4-BE49-F238E27FC236}">
                <a16:creationId xmlns:a16="http://schemas.microsoft.com/office/drawing/2014/main" id="{75261716-5725-68A4-A95E-482669A58F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864" y="1404182"/>
            <a:ext cx="5727700" cy="2797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52F1600-16C3-EAA5-26E5-D0105493E39E}"/>
              </a:ext>
            </a:extLst>
          </p:cNvPr>
          <p:cNvSpPr>
            <a:spLocks noChangeArrowheads="1"/>
          </p:cNvSpPr>
          <p:nvPr/>
        </p:nvSpPr>
        <p:spPr bwMode="auto">
          <a:xfrm>
            <a:off x="304800" y="109640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EG"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Draw histograms to see the distribution of each feature.</a:t>
            </a:r>
            <a:endParaRPr kumimoji="0" lang="en-US" altLang="en-EG"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3240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74;p33">
            <a:extLst>
              <a:ext uri="{FF2B5EF4-FFF2-40B4-BE49-F238E27FC236}">
                <a16:creationId xmlns:a16="http://schemas.microsoft.com/office/drawing/2014/main" id="{E45CAA1B-8E17-658D-AA4E-BEA081F93FA1}"/>
              </a:ext>
            </a:extLst>
          </p:cNvPr>
          <p:cNvSpPr txBox="1">
            <a:spLocks noGrp="1"/>
          </p:cNvSpPr>
          <p:nvPr>
            <p:ph type="title"/>
          </p:nvPr>
        </p:nvSpPr>
        <p:spPr>
          <a:xfrm>
            <a:off x="209226" y="234069"/>
            <a:ext cx="6722516" cy="483794"/>
          </a:xfrm>
          <a:prstGeom prst="rect">
            <a:avLst/>
          </a:prstGeom>
        </p:spPr>
        <p:txBody>
          <a:bodyPr spcFirstLastPara="1" wrap="square" lIns="91425" tIns="91425" rIns="91425" bIns="91425" anchor="b" anchorCtr="0">
            <a:noAutofit/>
          </a:bodyPr>
          <a:lstStyle/>
          <a:p>
            <a:pPr>
              <a:lnSpc>
                <a:spcPct val="150000"/>
              </a:lnSpc>
            </a:pPr>
            <a:r>
              <a:rPr lang="en-US" sz="2800" b="1" dirty="0">
                <a:effectLst/>
                <a:latin typeface="Times New Roman" panose="02020603050405020304" pitchFamily="18" charset="0"/>
                <a:ea typeface="Times New Roman" panose="02020603050405020304" pitchFamily="18" charset="0"/>
              </a:rPr>
              <a:t>Analysis and Solution of the Problem</a:t>
            </a:r>
            <a:endParaRPr lang="en-EG"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F6D25E50-8E58-E9FF-FFC9-5825FA67A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824" y="759101"/>
            <a:ext cx="7421738" cy="3625297"/>
          </a:xfrm>
          <a:prstGeom prst="rect">
            <a:avLst/>
          </a:prstGeom>
        </p:spPr>
      </p:pic>
    </p:spTree>
    <p:extLst>
      <p:ext uri="{BB962C8B-B14F-4D97-AF65-F5344CB8AC3E}">
        <p14:creationId xmlns:p14="http://schemas.microsoft.com/office/powerpoint/2010/main" val="4214353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74;p33">
            <a:extLst>
              <a:ext uri="{FF2B5EF4-FFF2-40B4-BE49-F238E27FC236}">
                <a16:creationId xmlns:a16="http://schemas.microsoft.com/office/drawing/2014/main" id="{E45CAA1B-8E17-658D-AA4E-BEA081F93FA1}"/>
              </a:ext>
            </a:extLst>
          </p:cNvPr>
          <p:cNvSpPr txBox="1">
            <a:spLocks noGrp="1"/>
          </p:cNvSpPr>
          <p:nvPr>
            <p:ph type="title"/>
          </p:nvPr>
        </p:nvSpPr>
        <p:spPr>
          <a:xfrm>
            <a:off x="209226" y="234069"/>
            <a:ext cx="6722516" cy="483794"/>
          </a:xfrm>
          <a:prstGeom prst="rect">
            <a:avLst/>
          </a:prstGeom>
        </p:spPr>
        <p:txBody>
          <a:bodyPr spcFirstLastPara="1" wrap="square" lIns="91425" tIns="91425" rIns="91425" bIns="91425" anchor="b" anchorCtr="0">
            <a:noAutofit/>
          </a:bodyPr>
          <a:lstStyle/>
          <a:p>
            <a:pPr>
              <a:lnSpc>
                <a:spcPct val="150000"/>
              </a:lnSpc>
            </a:pPr>
            <a:r>
              <a:rPr lang="en-US" sz="2800" b="1" dirty="0">
                <a:effectLst/>
                <a:latin typeface="Times New Roman" panose="02020603050405020304" pitchFamily="18" charset="0"/>
                <a:ea typeface="Times New Roman" panose="02020603050405020304" pitchFamily="18" charset="0"/>
              </a:rPr>
              <a:t>Analysis and Solution of the Problem</a:t>
            </a:r>
            <a:endParaRPr lang="en-EG"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ABC06387-BA73-BC3E-5C50-54FB3BBDA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99" y="1418896"/>
            <a:ext cx="8792701" cy="2127990"/>
          </a:xfrm>
          <a:prstGeom prst="rect">
            <a:avLst/>
          </a:prstGeom>
        </p:spPr>
      </p:pic>
    </p:spTree>
    <p:extLst>
      <p:ext uri="{BB962C8B-B14F-4D97-AF65-F5344CB8AC3E}">
        <p14:creationId xmlns:p14="http://schemas.microsoft.com/office/powerpoint/2010/main" val="162408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74;p33">
            <a:extLst>
              <a:ext uri="{FF2B5EF4-FFF2-40B4-BE49-F238E27FC236}">
                <a16:creationId xmlns:a16="http://schemas.microsoft.com/office/drawing/2014/main" id="{E45CAA1B-8E17-658D-AA4E-BEA081F93FA1}"/>
              </a:ext>
            </a:extLst>
          </p:cNvPr>
          <p:cNvSpPr txBox="1">
            <a:spLocks noGrp="1"/>
          </p:cNvSpPr>
          <p:nvPr>
            <p:ph type="title"/>
          </p:nvPr>
        </p:nvSpPr>
        <p:spPr>
          <a:xfrm>
            <a:off x="209226" y="234069"/>
            <a:ext cx="6722516" cy="483794"/>
          </a:xfrm>
          <a:prstGeom prst="rect">
            <a:avLst/>
          </a:prstGeom>
        </p:spPr>
        <p:txBody>
          <a:bodyPr spcFirstLastPara="1" wrap="square" lIns="91425" tIns="91425" rIns="91425" bIns="91425" anchor="b" anchorCtr="0">
            <a:noAutofit/>
          </a:bodyPr>
          <a:lstStyle/>
          <a:p>
            <a:pPr>
              <a:lnSpc>
                <a:spcPct val="150000"/>
              </a:lnSpc>
            </a:pPr>
            <a:r>
              <a:rPr lang="en-US" sz="2800" b="1" dirty="0">
                <a:effectLst/>
                <a:latin typeface="Times New Roman" panose="02020603050405020304" pitchFamily="18" charset="0"/>
                <a:ea typeface="Times New Roman" panose="02020603050405020304" pitchFamily="18" charset="0"/>
              </a:rPr>
              <a:t>Analysis and Solution of the Problem</a:t>
            </a:r>
            <a:endParaRPr lang="en-EG"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73E06121-D089-49EE-3F1A-167D58EDF3BF}"/>
              </a:ext>
            </a:extLst>
          </p:cNvPr>
          <p:cNvSpPr txBox="1"/>
          <p:nvPr/>
        </p:nvSpPr>
        <p:spPr>
          <a:xfrm>
            <a:off x="209226" y="639097"/>
            <a:ext cx="3858749" cy="584775"/>
          </a:xfrm>
          <a:prstGeom prst="rect">
            <a:avLst/>
          </a:prstGeom>
          <a:noFill/>
        </p:spPr>
        <p:txBody>
          <a:bodyPr wrap="none" rtlCol="0">
            <a:spAutoFit/>
          </a:bodyPr>
          <a:lstStyle/>
          <a:p>
            <a:r>
              <a:rPr lang="en-US" sz="1800" dirty="0">
                <a:effectLst/>
                <a:highlight>
                  <a:srgbClr val="FFFFFF"/>
                </a:highlight>
                <a:latin typeface="Times New Roman" panose="02020603050405020304" pitchFamily="18" charset="0"/>
                <a:ea typeface="Times New Roman" panose="02020603050405020304" pitchFamily="18" charset="0"/>
              </a:rPr>
              <a:t>Draw the death value with each feature.</a:t>
            </a:r>
            <a:endParaRPr lang="en-EG" sz="1800" dirty="0">
              <a:effectLst/>
              <a:latin typeface="Times New Roman" panose="02020603050405020304" pitchFamily="18" charset="0"/>
              <a:ea typeface="Times New Roman" panose="02020603050405020304" pitchFamily="18" charset="0"/>
            </a:endParaRPr>
          </a:p>
          <a:p>
            <a:endParaRPr lang="en-EG" dirty="0"/>
          </a:p>
        </p:txBody>
      </p:sp>
      <p:pic>
        <p:nvPicPr>
          <p:cNvPr id="3" name="Picture 2">
            <a:extLst>
              <a:ext uri="{FF2B5EF4-FFF2-40B4-BE49-F238E27FC236}">
                <a16:creationId xmlns:a16="http://schemas.microsoft.com/office/drawing/2014/main" id="{395803DF-47BC-C2E8-F012-D1C82A899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511" y="1023947"/>
            <a:ext cx="5727700" cy="3685540"/>
          </a:xfrm>
          <a:prstGeom prst="rect">
            <a:avLst/>
          </a:prstGeom>
        </p:spPr>
      </p:pic>
    </p:spTree>
    <p:extLst>
      <p:ext uri="{BB962C8B-B14F-4D97-AF65-F5344CB8AC3E}">
        <p14:creationId xmlns:p14="http://schemas.microsoft.com/office/powerpoint/2010/main" val="2450744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74;p33">
            <a:extLst>
              <a:ext uri="{FF2B5EF4-FFF2-40B4-BE49-F238E27FC236}">
                <a16:creationId xmlns:a16="http://schemas.microsoft.com/office/drawing/2014/main" id="{E45CAA1B-8E17-658D-AA4E-BEA081F93FA1}"/>
              </a:ext>
            </a:extLst>
          </p:cNvPr>
          <p:cNvSpPr txBox="1">
            <a:spLocks noGrp="1"/>
          </p:cNvSpPr>
          <p:nvPr>
            <p:ph type="title"/>
          </p:nvPr>
        </p:nvSpPr>
        <p:spPr>
          <a:xfrm>
            <a:off x="209226" y="234069"/>
            <a:ext cx="6722516" cy="483794"/>
          </a:xfrm>
          <a:prstGeom prst="rect">
            <a:avLst/>
          </a:prstGeom>
        </p:spPr>
        <p:txBody>
          <a:bodyPr spcFirstLastPara="1" wrap="square" lIns="91425" tIns="91425" rIns="91425" bIns="91425" anchor="b" anchorCtr="0">
            <a:noAutofit/>
          </a:bodyPr>
          <a:lstStyle/>
          <a:p>
            <a:pPr>
              <a:lnSpc>
                <a:spcPct val="150000"/>
              </a:lnSpc>
            </a:pPr>
            <a:r>
              <a:rPr lang="en-US" sz="2800" b="1" dirty="0">
                <a:effectLst/>
                <a:latin typeface="Times New Roman" panose="02020603050405020304" pitchFamily="18" charset="0"/>
                <a:ea typeface="Times New Roman" panose="02020603050405020304" pitchFamily="18" charset="0"/>
              </a:rPr>
              <a:t>Analysis and Solution of the Problem</a:t>
            </a:r>
            <a:endParaRPr lang="en-EG"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74B48895-BE5F-5318-C140-C03E54F57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182" y="728980"/>
            <a:ext cx="5727700" cy="3685540"/>
          </a:xfrm>
          <a:prstGeom prst="rect">
            <a:avLst/>
          </a:prstGeom>
        </p:spPr>
      </p:pic>
    </p:spTree>
    <p:extLst>
      <p:ext uri="{BB962C8B-B14F-4D97-AF65-F5344CB8AC3E}">
        <p14:creationId xmlns:p14="http://schemas.microsoft.com/office/powerpoint/2010/main" val="765249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74;p33">
            <a:extLst>
              <a:ext uri="{FF2B5EF4-FFF2-40B4-BE49-F238E27FC236}">
                <a16:creationId xmlns:a16="http://schemas.microsoft.com/office/drawing/2014/main" id="{E45CAA1B-8E17-658D-AA4E-BEA081F93FA1}"/>
              </a:ext>
            </a:extLst>
          </p:cNvPr>
          <p:cNvSpPr txBox="1">
            <a:spLocks noGrp="1"/>
          </p:cNvSpPr>
          <p:nvPr>
            <p:ph type="title"/>
          </p:nvPr>
        </p:nvSpPr>
        <p:spPr>
          <a:xfrm>
            <a:off x="209226" y="234069"/>
            <a:ext cx="6722516" cy="483794"/>
          </a:xfrm>
          <a:prstGeom prst="rect">
            <a:avLst/>
          </a:prstGeom>
        </p:spPr>
        <p:txBody>
          <a:bodyPr spcFirstLastPara="1" wrap="square" lIns="91425" tIns="91425" rIns="91425" bIns="91425" anchor="b" anchorCtr="0">
            <a:noAutofit/>
          </a:bodyPr>
          <a:lstStyle/>
          <a:p>
            <a:pPr>
              <a:lnSpc>
                <a:spcPct val="150000"/>
              </a:lnSpc>
            </a:pPr>
            <a:r>
              <a:rPr lang="en-US" sz="2800" b="1" dirty="0">
                <a:effectLst/>
                <a:latin typeface="Times New Roman" panose="02020603050405020304" pitchFamily="18" charset="0"/>
                <a:ea typeface="Times New Roman" panose="02020603050405020304" pitchFamily="18" charset="0"/>
              </a:rPr>
              <a:t>Analysis and Solution of the Problem</a:t>
            </a:r>
            <a:endParaRPr lang="en-EG"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1E06F198-981E-6E56-B197-827004645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40" y="728980"/>
            <a:ext cx="5727700" cy="3685540"/>
          </a:xfrm>
          <a:prstGeom prst="rect">
            <a:avLst/>
          </a:prstGeom>
        </p:spPr>
      </p:pic>
    </p:spTree>
    <p:extLst>
      <p:ext uri="{BB962C8B-B14F-4D97-AF65-F5344CB8AC3E}">
        <p14:creationId xmlns:p14="http://schemas.microsoft.com/office/powerpoint/2010/main" val="62731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74;p33">
            <a:extLst>
              <a:ext uri="{FF2B5EF4-FFF2-40B4-BE49-F238E27FC236}">
                <a16:creationId xmlns:a16="http://schemas.microsoft.com/office/drawing/2014/main" id="{E45CAA1B-8E17-658D-AA4E-BEA081F93FA1}"/>
              </a:ext>
            </a:extLst>
          </p:cNvPr>
          <p:cNvSpPr txBox="1">
            <a:spLocks noGrp="1"/>
          </p:cNvSpPr>
          <p:nvPr>
            <p:ph type="title"/>
          </p:nvPr>
        </p:nvSpPr>
        <p:spPr>
          <a:xfrm>
            <a:off x="209226" y="234069"/>
            <a:ext cx="6722516" cy="483794"/>
          </a:xfrm>
          <a:prstGeom prst="rect">
            <a:avLst/>
          </a:prstGeom>
        </p:spPr>
        <p:txBody>
          <a:bodyPr spcFirstLastPara="1" wrap="square" lIns="91425" tIns="91425" rIns="91425" bIns="91425" anchor="b" anchorCtr="0">
            <a:noAutofit/>
          </a:bodyPr>
          <a:lstStyle/>
          <a:p>
            <a:pPr>
              <a:lnSpc>
                <a:spcPct val="150000"/>
              </a:lnSpc>
            </a:pPr>
            <a:r>
              <a:rPr lang="en-US" sz="2800" b="1" dirty="0">
                <a:effectLst/>
                <a:latin typeface="Times New Roman" panose="02020603050405020304" pitchFamily="18" charset="0"/>
                <a:ea typeface="Times New Roman" panose="02020603050405020304" pitchFamily="18" charset="0"/>
              </a:rPr>
              <a:t>Analysis and Solution of the Problem</a:t>
            </a:r>
            <a:endParaRPr lang="en-EG"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9B14A4ED-1978-1146-2809-851151850171}"/>
              </a:ext>
            </a:extLst>
          </p:cNvPr>
          <p:cNvSpPr txBox="1"/>
          <p:nvPr/>
        </p:nvSpPr>
        <p:spPr>
          <a:xfrm>
            <a:off x="313509" y="717863"/>
            <a:ext cx="4737194" cy="584775"/>
          </a:xfrm>
          <a:prstGeom prst="rect">
            <a:avLst/>
          </a:prstGeom>
          <a:noFill/>
        </p:spPr>
        <p:txBody>
          <a:bodyPr wrap="none" rtlCol="0">
            <a:spAutoFit/>
          </a:bodyPr>
          <a:lstStyle/>
          <a:p>
            <a:r>
              <a:rPr lang="en-US" sz="1800" dirty="0">
                <a:effectLst/>
                <a:highlight>
                  <a:srgbClr val="FFFFFF"/>
                </a:highlight>
                <a:latin typeface="Times New Roman" panose="02020603050405020304" pitchFamily="18" charset="0"/>
                <a:ea typeface="Times New Roman" panose="02020603050405020304" pitchFamily="18" charset="0"/>
              </a:rPr>
              <a:t>Get the correlation between each pair of features.</a:t>
            </a:r>
            <a:endParaRPr lang="en-EG" sz="1800" dirty="0">
              <a:effectLst/>
              <a:latin typeface="Times New Roman" panose="02020603050405020304" pitchFamily="18" charset="0"/>
              <a:ea typeface="Times New Roman" panose="02020603050405020304" pitchFamily="18" charset="0"/>
            </a:endParaRPr>
          </a:p>
          <a:p>
            <a:endParaRPr lang="en-EG" dirty="0"/>
          </a:p>
        </p:txBody>
      </p:sp>
      <p:pic>
        <p:nvPicPr>
          <p:cNvPr id="3" name="Picture 2">
            <a:extLst>
              <a:ext uri="{FF2B5EF4-FFF2-40B4-BE49-F238E27FC236}">
                <a16:creationId xmlns:a16="http://schemas.microsoft.com/office/drawing/2014/main" id="{7239F801-E598-0EE2-4DD7-B00B5D83C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042" y="1302638"/>
            <a:ext cx="5727700" cy="3473450"/>
          </a:xfrm>
          <a:prstGeom prst="rect">
            <a:avLst/>
          </a:prstGeom>
        </p:spPr>
      </p:pic>
    </p:spTree>
    <p:extLst>
      <p:ext uri="{BB962C8B-B14F-4D97-AF65-F5344CB8AC3E}">
        <p14:creationId xmlns:p14="http://schemas.microsoft.com/office/powerpoint/2010/main" val="3525588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74;p33">
            <a:extLst>
              <a:ext uri="{FF2B5EF4-FFF2-40B4-BE49-F238E27FC236}">
                <a16:creationId xmlns:a16="http://schemas.microsoft.com/office/drawing/2014/main" id="{E45CAA1B-8E17-658D-AA4E-BEA081F93FA1}"/>
              </a:ext>
            </a:extLst>
          </p:cNvPr>
          <p:cNvSpPr txBox="1">
            <a:spLocks noGrp="1"/>
          </p:cNvSpPr>
          <p:nvPr>
            <p:ph type="title"/>
          </p:nvPr>
        </p:nvSpPr>
        <p:spPr>
          <a:xfrm>
            <a:off x="209226" y="234069"/>
            <a:ext cx="6722516" cy="483794"/>
          </a:xfrm>
          <a:prstGeom prst="rect">
            <a:avLst/>
          </a:prstGeom>
        </p:spPr>
        <p:txBody>
          <a:bodyPr spcFirstLastPara="1" wrap="square" lIns="91425" tIns="91425" rIns="91425" bIns="91425" anchor="b" anchorCtr="0">
            <a:noAutofit/>
          </a:bodyPr>
          <a:lstStyle/>
          <a:p>
            <a:pPr>
              <a:lnSpc>
                <a:spcPct val="150000"/>
              </a:lnSpc>
            </a:pPr>
            <a:r>
              <a:rPr lang="en-US" sz="2800" b="1" dirty="0">
                <a:effectLst/>
                <a:latin typeface="Times New Roman" panose="02020603050405020304" pitchFamily="18" charset="0"/>
                <a:ea typeface="Times New Roman" panose="02020603050405020304" pitchFamily="18" charset="0"/>
              </a:rPr>
              <a:t>Analysis and Solution of the Problem</a:t>
            </a:r>
            <a:endParaRPr lang="en-EG" dirty="0">
              <a:effectLst/>
              <a:latin typeface="Times New Roman" panose="02020603050405020304" pitchFamily="18" charset="0"/>
              <a:ea typeface="Times New Roman" panose="02020603050405020304" pitchFamily="18" charset="0"/>
            </a:endParaRPr>
          </a:p>
        </p:txBody>
      </p:sp>
      <p:sp>
        <p:nvSpPr>
          <p:cNvPr id="2" name="Rectangle 2">
            <a:extLst>
              <a:ext uri="{FF2B5EF4-FFF2-40B4-BE49-F238E27FC236}">
                <a16:creationId xmlns:a16="http://schemas.microsoft.com/office/drawing/2014/main" id="{E145FF23-9644-6534-60EB-C6B43DE5243A}"/>
              </a:ext>
            </a:extLst>
          </p:cNvPr>
          <p:cNvSpPr>
            <a:spLocks noChangeArrowheads="1"/>
          </p:cNvSpPr>
          <p:nvPr/>
        </p:nvSpPr>
        <p:spPr bwMode="auto">
          <a:xfrm>
            <a:off x="538619" y="57227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EG" altLang="en-EG" sz="1800" b="0" i="0" u="none" strike="noStrike" cap="none" normalizeH="0" baseline="0">
              <a:ln>
                <a:noFill/>
              </a:ln>
              <a:solidFill>
                <a:schemeClr val="tx1"/>
              </a:solidFill>
              <a:effectLst/>
              <a:latin typeface="Arial" panose="020B0604020202020204" pitchFamily="34" charset="0"/>
            </a:endParaRPr>
          </a:p>
        </p:txBody>
      </p:sp>
      <p:pic>
        <p:nvPicPr>
          <p:cNvPr id="5121" name="Picture 8">
            <a:extLst>
              <a:ext uri="{FF2B5EF4-FFF2-40B4-BE49-F238E27FC236}">
                <a16:creationId xmlns:a16="http://schemas.microsoft.com/office/drawing/2014/main" id="{AC301AAA-07BA-59EC-0F0D-EB0E9F516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921" y="1056066"/>
            <a:ext cx="5727700" cy="3714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F48ECDE-C4DF-0475-348E-CC7A069E3F8E}"/>
              </a:ext>
            </a:extLst>
          </p:cNvPr>
          <p:cNvSpPr txBox="1"/>
          <p:nvPr/>
        </p:nvSpPr>
        <p:spPr>
          <a:xfrm>
            <a:off x="425885" y="616206"/>
            <a:ext cx="4241867" cy="369332"/>
          </a:xfrm>
          <a:prstGeom prst="rect">
            <a:avLst/>
          </a:prstGeom>
          <a:noFill/>
        </p:spPr>
        <p:txBody>
          <a:bodyPr wrap="none" rtlCol="0">
            <a:spAutoFit/>
          </a:bodyPr>
          <a:lstStyle/>
          <a:p>
            <a:r>
              <a:rPr lang="en-US" sz="1800" dirty="0">
                <a:effectLst/>
                <a:highlight>
                  <a:srgbClr val="FFFFFF"/>
                </a:highlight>
                <a:latin typeface="Times New Roman" panose="02020603050405020304" pitchFamily="18" charset="0"/>
                <a:ea typeface="Times New Roman" panose="02020603050405020304" pitchFamily="18" charset="0"/>
              </a:rPr>
              <a:t>Detect outliers in numerical columns (Age)</a:t>
            </a:r>
            <a:r>
              <a:rPr lang="en-EG" dirty="0">
                <a:effectLst/>
              </a:rPr>
              <a:t> </a:t>
            </a:r>
            <a:endParaRPr lang="en-EG" dirty="0"/>
          </a:p>
        </p:txBody>
      </p:sp>
    </p:spTree>
    <p:extLst>
      <p:ext uri="{BB962C8B-B14F-4D97-AF65-F5344CB8AC3E}">
        <p14:creationId xmlns:p14="http://schemas.microsoft.com/office/powerpoint/2010/main" val="2159126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74;p33">
            <a:extLst>
              <a:ext uri="{FF2B5EF4-FFF2-40B4-BE49-F238E27FC236}">
                <a16:creationId xmlns:a16="http://schemas.microsoft.com/office/drawing/2014/main" id="{E45CAA1B-8E17-658D-AA4E-BEA081F93FA1}"/>
              </a:ext>
            </a:extLst>
          </p:cNvPr>
          <p:cNvSpPr txBox="1">
            <a:spLocks noGrp="1"/>
          </p:cNvSpPr>
          <p:nvPr>
            <p:ph type="title"/>
          </p:nvPr>
        </p:nvSpPr>
        <p:spPr>
          <a:xfrm>
            <a:off x="209226" y="234069"/>
            <a:ext cx="6722516" cy="483794"/>
          </a:xfrm>
          <a:prstGeom prst="rect">
            <a:avLst/>
          </a:prstGeom>
        </p:spPr>
        <p:txBody>
          <a:bodyPr spcFirstLastPara="1" wrap="square" lIns="91425" tIns="91425" rIns="91425" bIns="91425" anchor="b" anchorCtr="0">
            <a:noAutofit/>
          </a:bodyPr>
          <a:lstStyle/>
          <a:p>
            <a:pPr>
              <a:lnSpc>
                <a:spcPct val="150000"/>
              </a:lnSpc>
            </a:pPr>
            <a:r>
              <a:rPr lang="en-US" sz="2800" b="1" dirty="0">
                <a:effectLst/>
                <a:latin typeface="Times New Roman" panose="02020603050405020304" pitchFamily="18" charset="0"/>
                <a:ea typeface="Times New Roman" panose="02020603050405020304" pitchFamily="18" charset="0"/>
              </a:rPr>
              <a:t>Analysis and Solution of the Problem</a:t>
            </a:r>
            <a:endParaRPr lang="en-EG"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F65E198A-EFDD-8B91-861B-2536DDCD1166}"/>
              </a:ext>
            </a:extLst>
          </p:cNvPr>
          <p:cNvSpPr txBox="1"/>
          <p:nvPr/>
        </p:nvSpPr>
        <p:spPr>
          <a:xfrm>
            <a:off x="397259" y="866453"/>
            <a:ext cx="7031092" cy="2154436"/>
          </a:xfrm>
          <a:prstGeom prst="rect">
            <a:avLst/>
          </a:prstGeom>
          <a:noFill/>
        </p:spPr>
        <p:txBody>
          <a:bodyPr wrap="none" rtlCol="0">
            <a:spAutoFit/>
          </a:bodyPr>
          <a:lstStyle/>
          <a:p>
            <a:pPr marL="342900" lvl="0" indent="-342900" algn="just" rtl="0">
              <a:lnSpc>
                <a:spcPct val="150000"/>
              </a:lnSpc>
              <a:buFont typeface="Symbol" pitchFamily="2" charset="2"/>
              <a:buChar char=""/>
            </a:pPr>
            <a:r>
              <a:rPr lang="en-US" sz="1600" dirty="0">
                <a:effectLst/>
                <a:highlight>
                  <a:srgbClr val="FFFFFF"/>
                </a:highlight>
                <a:latin typeface="Times New Roman" panose="02020603050405020304" pitchFamily="18" charset="0"/>
                <a:ea typeface="Times New Roman" panose="02020603050405020304" pitchFamily="18" charset="0"/>
              </a:rPr>
              <a:t>Preprocessing</a:t>
            </a:r>
            <a:endParaRPr lang="en-EG" sz="1600" dirty="0">
              <a:effectLst/>
              <a:latin typeface="Times New Roman" panose="02020603050405020304" pitchFamily="18" charset="0"/>
              <a:ea typeface="Times New Roman" panose="02020603050405020304" pitchFamily="18" charset="0"/>
            </a:endParaRPr>
          </a:p>
          <a:p>
            <a:pPr marL="742950" lvl="1" indent="-285750" algn="just">
              <a:lnSpc>
                <a:spcPct val="150000"/>
              </a:lnSpc>
              <a:buFont typeface="Courier New" panose="02070309020205020404" pitchFamily="49" charset="0"/>
              <a:buChar char="o"/>
            </a:pPr>
            <a:r>
              <a:rPr lang="en-US" sz="1600" dirty="0">
                <a:effectLst/>
                <a:highlight>
                  <a:srgbClr val="FFFFFF"/>
                </a:highlight>
                <a:latin typeface="Times New Roman" panose="02020603050405020304" pitchFamily="18" charset="0"/>
                <a:ea typeface="Times New Roman" panose="02020603050405020304" pitchFamily="18" charset="0"/>
              </a:rPr>
              <a:t>Drop columns that have high missing values (ICU/ INTUBED / Pregnant)</a:t>
            </a:r>
            <a:endParaRPr lang="en-EG" sz="1600" dirty="0">
              <a:effectLst/>
              <a:latin typeface="Times New Roman" panose="02020603050405020304" pitchFamily="18" charset="0"/>
              <a:ea typeface="Times New Roman" panose="02020603050405020304" pitchFamily="18" charset="0"/>
            </a:endParaRPr>
          </a:p>
          <a:p>
            <a:pPr marL="742950" lvl="1" indent="-285750" algn="just">
              <a:lnSpc>
                <a:spcPct val="150000"/>
              </a:lnSpc>
              <a:buFont typeface="Courier New" panose="02070309020205020404" pitchFamily="49" charset="0"/>
              <a:buChar char="o"/>
            </a:pPr>
            <a:r>
              <a:rPr lang="en-US" sz="1600" dirty="0">
                <a:effectLst/>
                <a:highlight>
                  <a:srgbClr val="FFFFFF"/>
                </a:highlight>
                <a:latin typeface="Times New Roman" panose="02020603050405020304" pitchFamily="18" charset="0"/>
                <a:ea typeface="Times New Roman" panose="02020603050405020304" pitchFamily="18" charset="0"/>
              </a:rPr>
              <a:t>Drop rows with null values</a:t>
            </a:r>
            <a:endParaRPr lang="en-EG" sz="1600" dirty="0">
              <a:effectLst/>
              <a:latin typeface="Times New Roman" panose="02020603050405020304" pitchFamily="18" charset="0"/>
              <a:ea typeface="Times New Roman" panose="02020603050405020304" pitchFamily="18" charset="0"/>
            </a:endParaRPr>
          </a:p>
          <a:p>
            <a:pPr marL="742950" lvl="1" indent="-285750" algn="just">
              <a:lnSpc>
                <a:spcPct val="150000"/>
              </a:lnSpc>
              <a:buFont typeface="Courier New" panose="02070309020205020404" pitchFamily="49" charset="0"/>
              <a:buChar char="o"/>
            </a:pPr>
            <a:r>
              <a:rPr lang="en-US" sz="1600" dirty="0">
                <a:effectLst/>
                <a:highlight>
                  <a:srgbClr val="FFFFFF"/>
                </a:highlight>
                <a:latin typeface="Times New Roman" panose="02020603050405020304" pitchFamily="18" charset="0"/>
                <a:ea typeface="Times New Roman" panose="02020603050405020304" pitchFamily="18" charset="0"/>
              </a:rPr>
              <a:t>Remove age outliers</a:t>
            </a:r>
            <a:endParaRPr lang="en-EG" sz="1600" dirty="0">
              <a:effectLst/>
              <a:latin typeface="Times New Roman" panose="02020603050405020304" pitchFamily="18" charset="0"/>
              <a:ea typeface="Times New Roman" panose="02020603050405020304" pitchFamily="18" charset="0"/>
            </a:endParaRPr>
          </a:p>
          <a:p>
            <a:pPr marL="742950" lvl="1" indent="-285750" algn="just">
              <a:lnSpc>
                <a:spcPct val="150000"/>
              </a:lnSpc>
              <a:buFont typeface="Courier New" panose="02070309020205020404" pitchFamily="49" charset="0"/>
              <a:buChar char="o"/>
            </a:pPr>
            <a:r>
              <a:rPr lang="en-US" sz="1600" dirty="0">
                <a:effectLst/>
                <a:highlight>
                  <a:srgbClr val="FFFFFF"/>
                </a:highlight>
                <a:latin typeface="Times New Roman" panose="02020603050405020304" pitchFamily="18" charset="0"/>
                <a:ea typeface="Times New Roman" panose="02020603050405020304" pitchFamily="18" charset="0"/>
              </a:rPr>
              <a:t>Convert Boolean columns to 0,1 instead of 1,2</a:t>
            </a:r>
            <a:endParaRPr lang="en-EG" sz="1600" dirty="0">
              <a:effectLst/>
              <a:latin typeface="Times New Roman" panose="02020603050405020304" pitchFamily="18" charset="0"/>
              <a:ea typeface="Times New Roman" panose="02020603050405020304" pitchFamily="18" charset="0"/>
            </a:endParaRPr>
          </a:p>
          <a:p>
            <a:endParaRPr lang="en-EG" dirty="0"/>
          </a:p>
        </p:txBody>
      </p:sp>
    </p:spTree>
    <p:extLst>
      <p:ext uri="{BB962C8B-B14F-4D97-AF65-F5344CB8AC3E}">
        <p14:creationId xmlns:p14="http://schemas.microsoft.com/office/powerpoint/2010/main" val="833020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74;p33">
            <a:extLst>
              <a:ext uri="{FF2B5EF4-FFF2-40B4-BE49-F238E27FC236}">
                <a16:creationId xmlns:a16="http://schemas.microsoft.com/office/drawing/2014/main" id="{E45CAA1B-8E17-658D-AA4E-BEA081F93FA1}"/>
              </a:ext>
            </a:extLst>
          </p:cNvPr>
          <p:cNvSpPr txBox="1">
            <a:spLocks noGrp="1"/>
          </p:cNvSpPr>
          <p:nvPr>
            <p:ph type="title"/>
          </p:nvPr>
        </p:nvSpPr>
        <p:spPr>
          <a:xfrm>
            <a:off x="209226" y="234069"/>
            <a:ext cx="6722516" cy="483794"/>
          </a:xfrm>
          <a:prstGeom prst="rect">
            <a:avLst/>
          </a:prstGeom>
        </p:spPr>
        <p:txBody>
          <a:bodyPr spcFirstLastPara="1" wrap="square" lIns="91425" tIns="91425" rIns="91425" bIns="91425" anchor="b" anchorCtr="0">
            <a:noAutofit/>
          </a:bodyPr>
          <a:lstStyle/>
          <a:p>
            <a:pPr>
              <a:lnSpc>
                <a:spcPct val="150000"/>
              </a:lnSpc>
            </a:pPr>
            <a:r>
              <a:rPr lang="en-US" sz="2800" b="1" dirty="0">
                <a:effectLst/>
                <a:latin typeface="Times New Roman" panose="02020603050405020304" pitchFamily="18" charset="0"/>
                <a:ea typeface="Times New Roman" panose="02020603050405020304" pitchFamily="18" charset="0"/>
              </a:rPr>
              <a:t>Analysis and Solution of the Problem</a:t>
            </a:r>
            <a:endParaRPr lang="en-EG" dirty="0">
              <a:effectLst/>
              <a:latin typeface="Times New Roman" panose="02020603050405020304" pitchFamily="18" charset="0"/>
              <a:ea typeface="Times New Roman" panose="02020603050405020304" pitchFamily="18" charset="0"/>
            </a:endParaRPr>
          </a:p>
        </p:txBody>
      </p:sp>
      <p:sp>
        <p:nvSpPr>
          <p:cNvPr id="2" name="Rectangle 2">
            <a:extLst>
              <a:ext uri="{FF2B5EF4-FFF2-40B4-BE49-F238E27FC236}">
                <a16:creationId xmlns:a16="http://schemas.microsoft.com/office/drawing/2014/main" id="{E145FF23-9644-6534-60EB-C6B43DE5243A}"/>
              </a:ext>
            </a:extLst>
          </p:cNvPr>
          <p:cNvSpPr>
            <a:spLocks noChangeArrowheads="1"/>
          </p:cNvSpPr>
          <p:nvPr/>
        </p:nvSpPr>
        <p:spPr bwMode="auto">
          <a:xfrm>
            <a:off x="538619" y="57227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EG" altLang="en-EG"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7D20B19B-73CB-53E4-A5DD-8EA69AA17EC0}"/>
              </a:ext>
            </a:extLst>
          </p:cNvPr>
          <p:cNvSpPr>
            <a:spLocks noChangeArrowheads="1"/>
          </p:cNvSpPr>
          <p:nvPr/>
        </p:nvSpPr>
        <p:spPr bwMode="auto">
          <a:xfrm>
            <a:off x="329876" y="717863"/>
            <a:ext cx="5293437"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EG"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EDA-2</a:t>
            </a:r>
            <a:endParaRPr kumimoji="0" lang="en-US" altLang="en-EG"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G"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The same steps in EDA-1 were applied and the following are the new steps</a:t>
            </a:r>
            <a:endParaRPr kumimoji="0" lang="en-US" altLang="en-EG" sz="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 typeface="Symbol" pitchFamily="2" charset="2"/>
              <a:buChar char=""/>
              <a:tabLst/>
            </a:pPr>
            <a:r>
              <a:rPr kumimoji="0" lang="en-US" altLang="en-EG"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Feature importance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EG"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EG" sz="1800" b="0" i="0" u="none" strike="noStrike" cap="none" normalizeH="0" baseline="0" dirty="0">
              <a:ln>
                <a:noFill/>
              </a:ln>
              <a:solidFill>
                <a:schemeClr val="tx1"/>
              </a:solidFill>
              <a:effectLst/>
              <a:latin typeface="Arial" panose="020B0604020202020204" pitchFamily="34" charset="0"/>
            </a:endParaRPr>
          </a:p>
        </p:txBody>
      </p:sp>
      <p:pic>
        <p:nvPicPr>
          <p:cNvPr id="7169" name="Picture 12">
            <a:extLst>
              <a:ext uri="{FF2B5EF4-FFF2-40B4-BE49-F238E27FC236}">
                <a16:creationId xmlns:a16="http://schemas.microsoft.com/office/drawing/2014/main" id="{7773097E-9A0A-D1D1-F47D-88BC6E93E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120" y="1513266"/>
            <a:ext cx="5727700" cy="2735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03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76C7F14-8389-0540-426C-D29CAD69080E}"/>
              </a:ext>
            </a:extLst>
          </p:cNvPr>
          <p:cNvGraphicFramePr>
            <a:graphicFrameLocks noGrp="1"/>
          </p:cNvGraphicFramePr>
          <p:nvPr>
            <p:extLst>
              <p:ext uri="{D42A27DB-BD31-4B8C-83A1-F6EECF244321}">
                <p14:modId xmlns:p14="http://schemas.microsoft.com/office/powerpoint/2010/main" val="201241488"/>
              </p:ext>
            </p:extLst>
          </p:nvPr>
        </p:nvGraphicFramePr>
        <p:xfrm>
          <a:off x="1791604" y="953493"/>
          <a:ext cx="5996295" cy="2890086"/>
        </p:xfrm>
        <a:graphic>
          <a:graphicData uri="http://schemas.openxmlformats.org/drawingml/2006/table">
            <a:tbl>
              <a:tblPr firstRow="1" firstCol="1" bandRow="1">
                <a:tableStyleId>{3C2FFA5D-87B4-456A-9821-1D502468CF0F}</a:tableStyleId>
              </a:tblPr>
              <a:tblGrid>
                <a:gridCol w="3605035">
                  <a:extLst>
                    <a:ext uri="{9D8B030D-6E8A-4147-A177-3AD203B41FA5}">
                      <a16:colId xmlns:a16="http://schemas.microsoft.com/office/drawing/2014/main" val="3682615133"/>
                    </a:ext>
                  </a:extLst>
                </a:gridCol>
                <a:gridCol w="1139175">
                  <a:extLst>
                    <a:ext uri="{9D8B030D-6E8A-4147-A177-3AD203B41FA5}">
                      <a16:colId xmlns:a16="http://schemas.microsoft.com/office/drawing/2014/main" val="3218779622"/>
                    </a:ext>
                  </a:extLst>
                </a:gridCol>
                <a:gridCol w="1252085">
                  <a:extLst>
                    <a:ext uri="{9D8B030D-6E8A-4147-A177-3AD203B41FA5}">
                      <a16:colId xmlns:a16="http://schemas.microsoft.com/office/drawing/2014/main" val="3555610264"/>
                    </a:ext>
                  </a:extLst>
                </a:gridCol>
              </a:tblGrid>
              <a:tr h="463831">
                <a:tc gridSpan="3">
                  <a:txBody>
                    <a:bodyPr/>
                    <a:lstStyle/>
                    <a:p>
                      <a:pPr algn="ctr"/>
                      <a:r>
                        <a:rPr lang="en-EG" sz="1400" dirty="0">
                          <a:effectLst/>
                        </a:rPr>
                        <a:t>Team 5</a:t>
                      </a:r>
                      <a:endParaRPr lang="en-EG"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28575" marR="28575" marT="19050" marB="19050" anchor="ctr"/>
                </a:tc>
                <a:tc hMerge="1">
                  <a:txBody>
                    <a:bodyPr/>
                    <a:lstStyle/>
                    <a:p>
                      <a:endParaRPr lang="en-EG"/>
                    </a:p>
                  </a:txBody>
                  <a:tcPr/>
                </a:tc>
                <a:tc hMerge="1">
                  <a:txBody>
                    <a:bodyPr/>
                    <a:lstStyle/>
                    <a:p>
                      <a:endParaRPr lang="en-EG"/>
                    </a:p>
                  </a:txBody>
                  <a:tcPr/>
                </a:tc>
                <a:extLst>
                  <a:ext uri="{0D108BD9-81ED-4DB2-BD59-A6C34878D82A}">
                    <a16:rowId xmlns:a16="http://schemas.microsoft.com/office/drawing/2014/main" val="3227195543"/>
                  </a:ext>
                </a:extLst>
              </a:tr>
              <a:tr h="463831">
                <a:tc>
                  <a:txBody>
                    <a:bodyPr/>
                    <a:lstStyle/>
                    <a:p>
                      <a:pPr algn="ctr"/>
                      <a:r>
                        <a:rPr lang="en-EG" sz="1400" dirty="0">
                          <a:effectLst/>
                        </a:rPr>
                        <a:t>Name</a:t>
                      </a:r>
                      <a:endParaRPr lang="en-EG"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28575" marR="28575" marT="19050" marB="19050" anchor="ctr"/>
                </a:tc>
                <a:tc>
                  <a:txBody>
                    <a:bodyPr/>
                    <a:lstStyle/>
                    <a:p>
                      <a:pPr algn="ctr"/>
                      <a:r>
                        <a:rPr lang="en-EG" sz="1400">
                          <a:effectLst/>
                        </a:rPr>
                        <a:t>Section</a:t>
                      </a:r>
                      <a:endParaRPr lang="en-EG" sz="1200">
                        <a:effectLst/>
                        <a:latin typeface="Times New Roman" panose="02020603050405020304" pitchFamily="18" charset="0"/>
                        <a:ea typeface="Times New Roman" panose="02020603050405020304" pitchFamily="18" charset="0"/>
                        <a:cs typeface="Arial" panose="020B0604020202020204" pitchFamily="34" charset="0"/>
                      </a:endParaRPr>
                    </a:p>
                  </a:txBody>
                  <a:tcPr marL="28575" marR="28575" marT="19050" marB="19050" anchor="ctr"/>
                </a:tc>
                <a:tc>
                  <a:txBody>
                    <a:bodyPr/>
                    <a:lstStyle/>
                    <a:p>
                      <a:pPr algn="ctr"/>
                      <a:r>
                        <a:rPr lang="en-EG" sz="1400">
                          <a:effectLst/>
                        </a:rPr>
                        <a:t>BN</a:t>
                      </a:r>
                      <a:endParaRPr lang="en-EG" sz="1200">
                        <a:effectLst/>
                        <a:latin typeface="Times New Roman" panose="02020603050405020304" pitchFamily="18" charset="0"/>
                        <a:ea typeface="Times New Roman" panose="02020603050405020304" pitchFamily="18" charset="0"/>
                        <a:cs typeface="Arial" panose="020B0604020202020204" pitchFamily="34" charset="0"/>
                      </a:endParaRPr>
                    </a:p>
                  </a:txBody>
                  <a:tcPr marL="28575" marR="28575" marT="19050" marB="19050" anchor="ctr"/>
                </a:tc>
                <a:extLst>
                  <a:ext uri="{0D108BD9-81ED-4DB2-BD59-A6C34878D82A}">
                    <a16:rowId xmlns:a16="http://schemas.microsoft.com/office/drawing/2014/main" val="2318739465"/>
                  </a:ext>
                </a:extLst>
              </a:tr>
              <a:tr h="490606">
                <a:tc>
                  <a:txBody>
                    <a:bodyPr/>
                    <a:lstStyle/>
                    <a:p>
                      <a:pPr algn="ctr"/>
                      <a:r>
                        <a:rPr lang="en-EG" sz="1400" dirty="0">
                          <a:effectLst/>
                        </a:rPr>
                        <a:t>Andrew Boshra</a:t>
                      </a:r>
                      <a:endParaRPr lang="en-EG"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28575" marR="28575" marT="19050" marB="19050" anchor="ctr"/>
                </a:tc>
                <a:tc>
                  <a:txBody>
                    <a:bodyPr/>
                    <a:lstStyle/>
                    <a:p>
                      <a:pPr algn="ctr"/>
                      <a:r>
                        <a:rPr lang="en-EG" sz="1400">
                          <a:effectLst/>
                        </a:rPr>
                        <a:t>1</a:t>
                      </a:r>
                      <a:endParaRPr lang="en-EG" sz="1200">
                        <a:effectLst/>
                        <a:latin typeface="Times New Roman" panose="02020603050405020304" pitchFamily="18" charset="0"/>
                        <a:ea typeface="Times New Roman" panose="02020603050405020304" pitchFamily="18" charset="0"/>
                        <a:cs typeface="Arial" panose="020B0604020202020204" pitchFamily="34" charset="0"/>
                      </a:endParaRPr>
                    </a:p>
                  </a:txBody>
                  <a:tcPr marL="28575" marR="28575" marT="19050" marB="19050" anchor="ctr"/>
                </a:tc>
                <a:tc>
                  <a:txBody>
                    <a:bodyPr/>
                    <a:lstStyle/>
                    <a:p>
                      <a:pPr algn="ctr"/>
                      <a:r>
                        <a:rPr lang="en-US" sz="1400">
                          <a:effectLst/>
                        </a:rPr>
                        <a:t>17</a:t>
                      </a:r>
                      <a:endParaRPr lang="en-EG" sz="1200">
                        <a:effectLst/>
                        <a:latin typeface="Times New Roman" panose="02020603050405020304" pitchFamily="18" charset="0"/>
                        <a:ea typeface="Times New Roman" panose="02020603050405020304" pitchFamily="18" charset="0"/>
                        <a:cs typeface="Arial" panose="020B0604020202020204" pitchFamily="34" charset="0"/>
                      </a:endParaRPr>
                    </a:p>
                  </a:txBody>
                  <a:tcPr marL="28575" marR="28575" marT="19050" marB="19050" anchor="ctr"/>
                </a:tc>
                <a:extLst>
                  <a:ext uri="{0D108BD9-81ED-4DB2-BD59-A6C34878D82A}">
                    <a16:rowId xmlns:a16="http://schemas.microsoft.com/office/drawing/2014/main" val="2151419182"/>
                  </a:ext>
                </a:extLst>
              </a:tr>
              <a:tr h="490606">
                <a:tc>
                  <a:txBody>
                    <a:bodyPr/>
                    <a:lstStyle/>
                    <a:p>
                      <a:pPr algn="ctr"/>
                      <a:r>
                        <a:rPr lang="en-EG" sz="1400" dirty="0">
                          <a:effectLst/>
                        </a:rPr>
                        <a:t>Peter Micheal</a:t>
                      </a:r>
                      <a:endParaRPr lang="en-EG"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28575" marR="28575" marT="19050" marB="19050" anchor="ctr"/>
                </a:tc>
                <a:tc>
                  <a:txBody>
                    <a:bodyPr/>
                    <a:lstStyle/>
                    <a:p>
                      <a:pPr algn="ctr"/>
                      <a:r>
                        <a:rPr lang="en-EG" sz="1400" dirty="0">
                          <a:effectLst/>
                        </a:rPr>
                        <a:t>1</a:t>
                      </a:r>
                      <a:endParaRPr lang="en-EG"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28575" marR="28575" marT="19050" marB="19050" anchor="ctr"/>
                </a:tc>
                <a:tc>
                  <a:txBody>
                    <a:bodyPr/>
                    <a:lstStyle/>
                    <a:p>
                      <a:pPr algn="ctr"/>
                      <a:r>
                        <a:rPr lang="en-US" sz="1400">
                          <a:effectLst/>
                        </a:rPr>
                        <a:t>21</a:t>
                      </a:r>
                      <a:endParaRPr lang="en-EG" sz="1200">
                        <a:effectLst/>
                        <a:latin typeface="Times New Roman" panose="02020603050405020304" pitchFamily="18" charset="0"/>
                        <a:ea typeface="Times New Roman" panose="02020603050405020304" pitchFamily="18" charset="0"/>
                        <a:cs typeface="Arial" panose="020B0604020202020204" pitchFamily="34" charset="0"/>
                      </a:endParaRPr>
                    </a:p>
                  </a:txBody>
                  <a:tcPr marL="28575" marR="28575" marT="19050" marB="19050" anchor="ctr"/>
                </a:tc>
                <a:extLst>
                  <a:ext uri="{0D108BD9-81ED-4DB2-BD59-A6C34878D82A}">
                    <a16:rowId xmlns:a16="http://schemas.microsoft.com/office/drawing/2014/main" val="3045486460"/>
                  </a:ext>
                </a:extLst>
              </a:tr>
              <a:tr h="490606">
                <a:tc>
                  <a:txBody>
                    <a:bodyPr/>
                    <a:lstStyle/>
                    <a:p>
                      <a:pPr algn="ctr"/>
                      <a:r>
                        <a:rPr lang="en-EG" sz="1400">
                          <a:effectLst/>
                        </a:rPr>
                        <a:t>Taher Mohamed</a:t>
                      </a:r>
                      <a:r>
                        <a:rPr lang="en-US" sz="1400">
                          <a:effectLst/>
                        </a:rPr>
                        <a:t> Ahmed</a:t>
                      </a:r>
                      <a:endParaRPr lang="en-EG" sz="1200">
                        <a:effectLst/>
                        <a:latin typeface="Times New Roman" panose="02020603050405020304" pitchFamily="18" charset="0"/>
                        <a:ea typeface="Times New Roman" panose="02020603050405020304" pitchFamily="18" charset="0"/>
                        <a:cs typeface="Arial" panose="020B0604020202020204" pitchFamily="34" charset="0"/>
                      </a:endParaRPr>
                    </a:p>
                  </a:txBody>
                  <a:tcPr marL="28575" marR="28575" marT="19050" marB="19050" anchor="ctr"/>
                </a:tc>
                <a:tc>
                  <a:txBody>
                    <a:bodyPr/>
                    <a:lstStyle/>
                    <a:p>
                      <a:pPr algn="ctr"/>
                      <a:r>
                        <a:rPr lang="en-EG" sz="1400" dirty="0">
                          <a:effectLst/>
                        </a:rPr>
                        <a:t>1</a:t>
                      </a:r>
                      <a:endParaRPr lang="en-EG"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28575" marR="28575" marT="19050" marB="19050" anchor="ctr"/>
                </a:tc>
                <a:tc>
                  <a:txBody>
                    <a:bodyPr/>
                    <a:lstStyle/>
                    <a:p>
                      <a:pPr algn="ctr"/>
                      <a:r>
                        <a:rPr lang="en-US" sz="1400" dirty="0">
                          <a:effectLst/>
                        </a:rPr>
                        <a:t>37</a:t>
                      </a:r>
                      <a:endParaRPr lang="en-EG"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28575" marR="28575" marT="19050" marB="19050" anchor="ctr"/>
                </a:tc>
                <a:extLst>
                  <a:ext uri="{0D108BD9-81ED-4DB2-BD59-A6C34878D82A}">
                    <a16:rowId xmlns:a16="http://schemas.microsoft.com/office/drawing/2014/main" val="1864777269"/>
                  </a:ext>
                </a:extLst>
              </a:tr>
              <a:tr h="490606">
                <a:tc>
                  <a:txBody>
                    <a:bodyPr/>
                    <a:lstStyle/>
                    <a:p>
                      <a:pPr algn="ctr"/>
                      <a:r>
                        <a:rPr lang="en-EG" sz="1400">
                          <a:effectLst/>
                        </a:rPr>
                        <a:t>Omar Mohamed</a:t>
                      </a:r>
                      <a:r>
                        <a:rPr lang="en-US" sz="1400">
                          <a:effectLst/>
                        </a:rPr>
                        <a:t> Ahmed</a:t>
                      </a:r>
                      <a:endParaRPr lang="en-EG" sz="1200">
                        <a:effectLst/>
                        <a:latin typeface="Times New Roman" panose="02020603050405020304" pitchFamily="18" charset="0"/>
                        <a:ea typeface="Times New Roman" panose="02020603050405020304" pitchFamily="18" charset="0"/>
                        <a:cs typeface="Arial" panose="020B0604020202020204" pitchFamily="34" charset="0"/>
                      </a:endParaRPr>
                    </a:p>
                  </a:txBody>
                  <a:tcPr marL="28575" marR="28575" marT="19050" marB="19050" anchor="ctr"/>
                </a:tc>
                <a:tc>
                  <a:txBody>
                    <a:bodyPr/>
                    <a:lstStyle/>
                    <a:p>
                      <a:pPr algn="ctr"/>
                      <a:r>
                        <a:rPr lang="en-EG" sz="1400">
                          <a:effectLst/>
                        </a:rPr>
                        <a:t>2</a:t>
                      </a:r>
                      <a:endParaRPr lang="en-EG" sz="1200">
                        <a:effectLst/>
                        <a:latin typeface="Times New Roman" panose="02020603050405020304" pitchFamily="18" charset="0"/>
                        <a:ea typeface="Times New Roman" panose="02020603050405020304" pitchFamily="18" charset="0"/>
                        <a:cs typeface="Arial" panose="020B0604020202020204" pitchFamily="34" charset="0"/>
                      </a:endParaRPr>
                    </a:p>
                  </a:txBody>
                  <a:tcPr marL="28575" marR="28575" marT="19050" marB="19050" anchor="ctr"/>
                </a:tc>
                <a:tc>
                  <a:txBody>
                    <a:bodyPr/>
                    <a:lstStyle/>
                    <a:p>
                      <a:pPr algn="ctr"/>
                      <a:r>
                        <a:rPr lang="en-US" sz="1400" dirty="0">
                          <a:effectLst/>
                        </a:rPr>
                        <a:t>6</a:t>
                      </a:r>
                      <a:endParaRPr lang="en-EG"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28575" marR="28575" marT="19050" marB="19050" anchor="ctr"/>
                </a:tc>
                <a:extLst>
                  <a:ext uri="{0D108BD9-81ED-4DB2-BD59-A6C34878D82A}">
                    <a16:rowId xmlns:a16="http://schemas.microsoft.com/office/drawing/2014/main" val="1347173868"/>
                  </a:ext>
                </a:extLst>
              </a:tr>
            </a:tbl>
          </a:graphicData>
        </a:graphic>
      </p:graphicFrame>
    </p:spTree>
    <p:extLst>
      <p:ext uri="{BB962C8B-B14F-4D97-AF65-F5344CB8AC3E}">
        <p14:creationId xmlns:p14="http://schemas.microsoft.com/office/powerpoint/2010/main" val="409797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74;p33">
            <a:extLst>
              <a:ext uri="{FF2B5EF4-FFF2-40B4-BE49-F238E27FC236}">
                <a16:creationId xmlns:a16="http://schemas.microsoft.com/office/drawing/2014/main" id="{E45CAA1B-8E17-658D-AA4E-BEA081F93FA1}"/>
              </a:ext>
            </a:extLst>
          </p:cNvPr>
          <p:cNvSpPr txBox="1">
            <a:spLocks noGrp="1"/>
          </p:cNvSpPr>
          <p:nvPr>
            <p:ph type="title"/>
          </p:nvPr>
        </p:nvSpPr>
        <p:spPr>
          <a:xfrm>
            <a:off x="209226" y="234069"/>
            <a:ext cx="6722516" cy="483794"/>
          </a:xfrm>
          <a:prstGeom prst="rect">
            <a:avLst/>
          </a:prstGeom>
        </p:spPr>
        <p:txBody>
          <a:bodyPr spcFirstLastPara="1" wrap="square" lIns="91425" tIns="91425" rIns="91425" bIns="91425" anchor="b" anchorCtr="0">
            <a:noAutofit/>
          </a:bodyPr>
          <a:lstStyle/>
          <a:p>
            <a:pPr>
              <a:lnSpc>
                <a:spcPct val="150000"/>
              </a:lnSpc>
            </a:pPr>
            <a:r>
              <a:rPr lang="en-US" sz="2800" b="1" dirty="0">
                <a:effectLst/>
                <a:latin typeface="Times New Roman" panose="02020603050405020304" pitchFamily="18" charset="0"/>
                <a:ea typeface="Times New Roman" panose="02020603050405020304" pitchFamily="18" charset="0"/>
              </a:rPr>
              <a:t>Analysis and Solution of the Problem</a:t>
            </a:r>
            <a:endParaRPr lang="en-EG" dirty="0">
              <a:effectLst/>
              <a:latin typeface="Times New Roman" panose="02020603050405020304" pitchFamily="18" charset="0"/>
              <a:ea typeface="Times New Roman" panose="02020603050405020304" pitchFamily="18" charset="0"/>
            </a:endParaRPr>
          </a:p>
        </p:txBody>
      </p:sp>
      <p:sp>
        <p:nvSpPr>
          <p:cNvPr id="2" name="Rectangle 2">
            <a:extLst>
              <a:ext uri="{FF2B5EF4-FFF2-40B4-BE49-F238E27FC236}">
                <a16:creationId xmlns:a16="http://schemas.microsoft.com/office/drawing/2014/main" id="{E145FF23-9644-6534-60EB-C6B43DE5243A}"/>
              </a:ext>
            </a:extLst>
          </p:cNvPr>
          <p:cNvSpPr>
            <a:spLocks noChangeArrowheads="1"/>
          </p:cNvSpPr>
          <p:nvPr/>
        </p:nvSpPr>
        <p:spPr bwMode="auto">
          <a:xfrm>
            <a:off x="538619" y="57227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EG" altLang="en-EG"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7D20B19B-73CB-53E4-A5DD-8EA69AA17EC0}"/>
              </a:ext>
            </a:extLst>
          </p:cNvPr>
          <p:cNvSpPr>
            <a:spLocks noChangeArrowheads="1"/>
          </p:cNvSpPr>
          <p:nvPr/>
        </p:nvSpPr>
        <p:spPr bwMode="auto">
          <a:xfrm>
            <a:off x="329876" y="717863"/>
            <a:ext cx="5293437"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EG"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EDA-2</a:t>
            </a:r>
            <a:endParaRPr kumimoji="0" lang="en-US" altLang="en-EG"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G"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The same steps in EDA-1 were applied and the following are the new steps</a:t>
            </a:r>
            <a:endParaRPr kumimoji="0" lang="en-US" altLang="en-EG" sz="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 typeface="Symbol" pitchFamily="2" charset="2"/>
              <a:buChar char=""/>
              <a:tabLst/>
            </a:pPr>
            <a:r>
              <a:rPr kumimoji="0" lang="en-US" altLang="en-EG"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Feature importance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EG"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EG"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E8693796-6975-8D9B-7FC4-924E524D8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619" y="1609725"/>
            <a:ext cx="7319748" cy="2815912"/>
          </a:xfrm>
          <a:prstGeom prst="rect">
            <a:avLst/>
          </a:prstGeom>
        </p:spPr>
      </p:pic>
    </p:spTree>
    <p:extLst>
      <p:ext uri="{BB962C8B-B14F-4D97-AF65-F5344CB8AC3E}">
        <p14:creationId xmlns:p14="http://schemas.microsoft.com/office/powerpoint/2010/main" val="3727201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74;p33">
            <a:extLst>
              <a:ext uri="{FF2B5EF4-FFF2-40B4-BE49-F238E27FC236}">
                <a16:creationId xmlns:a16="http://schemas.microsoft.com/office/drawing/2014/main" id="{E45CAA1B-8E17-658D-AA4E-BEA081F93FA1}"/>
              </a:ext>
            </a:extLst>
          </p:cNvPr>
          <p:cNvSpPr txBox="1">
            <a:spLocks noGrp="1"/>
          </p:cNvSpPr>
          <p:nvPr>
            <p:ph type="title"/>
          </p:nvPr>
        </p:nvSpPr>
        <p:spPr>
          <a:xfrm>
            <a:off x="209226" y="234069"/>
            <a:ext cx="6722516" cy="483794"/>
          </a:xfrm>
          <a:prstGeom prst="rect">
            <a:avLst/>
          </a:prstGeom>
        </p:spPr>
        <p:txBody>
          <a:bodyPr spcFirstLastPara="1" wrap="square" lIns="91425" tIns="91425" rIns="91425" bIns="91425" anchor="b" anchorCtr="0">
            <a:noAutofit/>
          </a:bodyPr>
          <a:lstStyle/>
          <a:p>
            <a:pPr>
              <a:lnSpc>
                <a:spcPct val="150000"/>
              </a:lnSpc>
            </a:pPr>
            <a:r>
              <a:rPr lang="en-US" sz="2800" b="1" dirty="0">
                <a:effectLst/>
                <a:latin typeface="Times New Roman" panose="02020603050405020304" pitchFamily="18" charset="0"/>
                <a:ea typeface="Times New Roman" panose="02020603050405020304" pitchFamily="18" charset="0"/>
              </a:rPr>
              <a:t>Analysis and Solution of the Problem</a:t>
            </a:r>
            <a:endParaRPr lang="en-EG" dirty="0">
              <a:effectLst/>
              <a:latin typeface="Times New Roman" panose="02020603050405020304" pitchFamily="18" charset="0"/>
              <a:ea typeface="Times New Roman" panose="02020603050405020304" pitchFamily="18" charset="0"/>
            </a:endParaRPr>
          </a:p>
        </p:txBody>
      </p:sp>
      <p:sp>
        <p:nvSpPr>
          <p:cNvPr id="2" name="Rectangle 2">
            <a:extLst>
              <a:ext uri="{FF2B5EF4-FFF2-40B4-BE49-F238E27FC236}">
                <a16:creationId xmlns:a16="http://schemas.microsoft.com/office/drawing/2014/main" id="{E145FF23-9644-6534-60EB-C6B43DE5243A}"/>
              </a:ext>
            </a:extLst>
          </p:cNvPr>
          <p:cNvSpPr>
            <a:spLocks noChangeArrowheads="1"/>
          </p:cNvSpPr>
          <p:nvPr/>
        </p:nvSpPr>
        <p:spPr bwMode="auto">
          <a:xfrm>
            <a:off x="538619" y="57227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EG" altLang="en-EG" sz="1800" b="0" i="0" u="none" strike="noStrike" cap="none" normalizeH="0" baseline="0">
              <a:ln>
                <a:noFill/>
              </a:ln>
              <a:solidFill>
                <a:schemeClr val="tx1"/>
              </a:solidFill>
              <a:effectLst/>
              <a:latin typeface="Arial" panose="020B0604020202020204" pitchFamily="34" charset="0"/>
            </a:endParaRPr>
          </a:p>
        </p:txBody>
      </p:sp>
      <p:pic>
        <p:nvPicPr>
          <p:cNvPr id="5121" name="Picture 8">
            <a:extLst>
              <a:ext uri="{FF2B5EF4-FFF2-40B4-BE49-F238E27FC236}">
                <a16:creationId xmlns:a16="http://schemas.microsoft.com/office/drawing/2014/main" id="{AC301AAA-07BA-59EC-0F0D-EB0E9F516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921" y="1056066"/>
            <a:ext cx="5727700" cy="3714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F48ECDE-C4DF-0475-348E-CC7A069E3F8E}"/>
              </a:ext>
            </a:extLst>
          </p:cNvPr>
          <p:cNvSpPr txBox="1"/>
          <p:nvPr/>
        </p:nvSpPr>
        <p:spPr>
          <a:xfrm>
            <a:off x="425885" y="616206"/>
            <a:ext cx="4241867" cy="369332"/>
          </a:xfrm>
          <a:prstGeom prst="rect">
            <a:avLst/>
          </a:prstGeom>
          <a:noFill/>
        </p:spPr>
        <p:txBody>
          <a:bodyPr wrap="none" rtlCol="0">
            <a:spAutoFit/>
          </a:bodyPr>
          <a:lstStyle/>
          <a:p>
            <a:r>
              <a:rPr lang="en-US" sz="1800" dirty="0">
                <a:effectLst/>
                <a:highlight>
                  <a:srgbClr val="FFFFFF"/>
                </a:highlight>
                <a:latin typeface="Times New Roman" panose="02020603050405020304" pitchFamily="18" charset="0"/>
                <a:ea typeface="Times New Roman" panose="02020603050405020304" pitchFamily="18" charset="0"/>
              </a:rPr>
              <a:t>Detect outliers in numerical columns (Age)</a:t>
            </a:r>
            <a:r>
              <a:rPr lang="en-EG" dirty="0">
                <a:effectLst/>
              </a:rPr>
              <a:t> </a:t>
            </a:r>
            <a:endParaRPr lang="en-EG" dirty="0"/>
          </a:p>
        </p:txBody>
      </p:sp>
    </p:spTree>
    <p:extLst>
      <p:ext uri="{BB962C8B-B14F-4D97-AF65-F5344CB8AC3E}">
        <p14:creationId xmlns:p14="http://schemas.microsoft.com/office/powerpoint/2010/main" val="1799920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33"/>
          <p:cNvSpPr txBox="1">
            <a:spLocks noGrp="1"/>
          </p:cNvSpPr>
          <p:nvPr>
            <p:ph type="title"/>
          </p:nvPr>
        </p:nvSpPr>
        <p:spPr>
          <a:xfrm>
            <a:off x="4571999" y="1878250"/>
            <a:ext cx="4398745" cy="837300"/>
          </a:xfrm>
          <a:prstGeom prst="rect">
            <a:avLst/>
          </a:prstGeom>
        </p:spPr>
        <p:txBody>
          <a:bodyPr spcFirstLastPara="1" wrap="square" lIns="91425" tIns="91425" rIns="91425" bIns="91425" anchor="b" anchorCtr="0">
            <a:noAutofit/>
          </a:bodyPr>
          <a:lstStyle/>
          <a:p>
            <a:pPr algn="ctr"/>
            <a:r>
              <a:rPr lang="en-US" sz="2800" b="1" dirty="0">
                <a:effectLst/>
                <a:latin typeface="Times New Roman" panose="02020603050405020304" pitchFamily="18" charset="0"/>
                <a:ea typeface="Times New Roman" panose="02020603050405020304" pitchFamily="18" charset="0"/>
              </a:rPr>
              <a:t>Observations and Insights</a:t>
            </a:r>
            <a:endParaRPr lang="en-EG" sz="2800" dirty="0">
              <a:effectLst/>
              <a:latin typeface="Times New Roman" panose="02020603050405020304" pitchFamily="18" charset="0"/>
              <a:ea typeface="Times New Roman" panose="02020603050405020304" pitchFamily="18" charset="0"/>
            </a:endParaRPr>
          </a:p>
        </p:txBody>
      </p:sp>
      <p:grpSp>
        <p:nvGrpSpPr>
          <p:cNvPr id="976" name="Google Shape;976;p33"/>
          <p:cNvGrpSpPr/>
          <p:nvPr/>
        </p:nvGrpSpPr>
        <p:grpSpPr>
          <a:xfrm>
            <a:off x="4651973" y="3437699"/>
            <a:ext cx="449351" cy="134550"/>
            <a:chOff x="826998" y="3699099"/>
            <a:chExt cx="449351" cy="134550"/>
          </a:xfrm>
        </p:grpSpPr>
        <p:sp>
          <p:nvSpPr>
            <p:cNvPr id="977" name="Google Shape;977;p33"/>
            <p:cNvSpPr/>
            <p:nvPr/>
          </p:nvSpPr>
          <p:spPr>
            <a:xfrm rot="6311946">
              <a:off x="834358"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rot="6311946">
              <a:off x="1156972"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rot="6311946">
              <a:off x="995665"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33"/>
          <p:cNvGrpSpPr/>
          <p:nvPr/>
        </p:nvGrpSpPr>
        <p:grpSpPr>
          <a:xfrm>
            <a:off x="2225512" y="1032074"/>
            <a:ext cx="1909765" cy="2715006"/>
            <a:chOff x="2408825" y="3738750"/>
            <a:chExt cx="366150" cy="520525"/>
          </a:xfrm>
        </p:grpSpPr>
        <p:sp>
          <p:nvSpPr>
            <p:cNvPr id="981" name="Google Shape;981;p33"/>
            <p:cNvSpPr/>
            <p:nvPr/>
          </p:nvSpPr>
          <p:spPr>
            <a:xfrm>
              <a:off x="2611725" y="4236675"/>
              <a:ext cx="106550" cy="17100"/>
            </a:xfrm>
            <a:custGeom>
              <a:avLst/>
              <a:gdLst/>
              <a:ahLst/>
              <a:cxnLst/>
              <a:rect l="l" t="t" r="r" b="b"/>
              <a:pathLst>
                <a:path w="4262" h="684" extrusionOk="0">
                  <a:moveTo>
                    <a:pt x="343" y="0"/>
                  </a:moveTo>
                  <a:cubicBezTo>
                    <a:pt x="157" y="0"/>
                    <a:pt x="0" y="157"/>
                    <a:pt x="0" y="343"/>
                  </a:cubicBezTo>
                  <a:cubicBezTo>
                    <a:pt x="0" y="530"/>
                    <a:pt x="157" y="683"/>
                    <a:pt x="343" y="683"/>
                  </a:cubicBezTo>
                  <a:lnTo>
                    <a:pt x="3918" y="683"/>
                  </a:lnTo>
                  <a:cubicBezTo>
                    <a:pt x="4104" y="683"/>
                    <a:pt x="4261" y="530"/>
                    <a:pt x="4261" y="343"/>
                  </a:cubicBezTo>
                  <a:cubicBezTo>
                    <a:pt x="4261" y="157"/>
                    <a:pt x="4104" y="0"/>
                    <a:pt x="391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2" name="Google Shape;982;p33"/>
            <p:cNvGrpSpPr/>
            <p:nvPr/>
          </p:nvGrpSpPr>
          <p:grpSpPr>
            <a:xfrm>
              <a:off x="2612450" y="3738750"/>
              <a:ext cx="104975" cy="511550"/>
              <a:chOff x="2612450" y="3738750"/>
              <a:chExt cx="104975" cy="511550"/>
            </a:xfrm>
          </p:grpSpPr>
          <p:sp>
            <p:nvSpPr>
              <p:cNvPr id="983" name="Google Shape;983;p33"/>
              <p:cNvSpPr/>
              <p:nvPr/>
            </p:nvSpPr>
            <p:spPr>
              <a:xfrm>
                <a:off x="2663400" y="3738750"/>
                <a:ext cx="3100" cy="106925"/>
              </a:xfrm>
              <a:custGeom>
                <a:avLst/>
                <a:gdLst/>
                <a:ahLst/>
                <a:cxnLst/>
                <a:rect l="l" t="t" r="r" b="b"/>
                <a:pathLst>
                  <a:path w="124" h="4277" extrusionOk="0">
                    <a:moveTo>
                      <a:pt x="0" y="0"/>
                    </a:moveTo>
                    <a:lnTo>
                      <a:pt x="0" y="4276"/>
                    </a:lnTo>
                    <a:lnTo>
                      <a:pt x="123" y="4276"/>
                    </a:lnTo>
                    <a:lnTo>
                      <a:pt x="123" y="0"/>
                    </a:lnTo>
                    <a:close/>
                  </a:path>
                </a:pathLst>
              </a:custGeom>
              <a:solidFill>
                <a:srgbClr val="89B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2630750" y="3849550"/>
                <a:ext cx="68400" cy="309825"/>
              </a:xfrm>
              <a:custGeom>
                <a:avLst/>
                <a:gdLst/>
                <a:ahLst/>
                <a:cxnLst/>
                <a:rect l="l" t="t" r="r" b="b"/>
                <a:pathLst>
                  <a:path w="2736" h="12393" extrusionOk="0">
                    <a:moveTo>
                      <a:pt x="1198" y="1"/>
                    </a:moveTo>
                    <a:cubicBezTo>
                      <a:pt x="903" y="31"/>
                      <a:pt x="623" y="172"/>
                      <a:pt x="403" y="389"/>
                    </a:cubicBezTo>
                    <a:cubicBezTo>
                      <a:pt x="142" y="639"/>
                      <a:pt x="0" y="978"/>
                      <a:pt x="0" y="1352"/>
                    </a:cubicBezTo>
                    <a:lnTo>
                      <a:pt x="0" y="12377"/>
                    </a:lnTo>
                    <a:lnTo>
                      <a:pt x="2735" y="12392"/>
                    </a:lnTo>
                    <a:lnTo>
                      <a:pt x="2735" y="1352"/>
                    </a:lnTo>
                    <a:cubicBezTo>
                      <a:pt x="2735" y="870"/>
                      <a:pt x="2489" y="437"/>
                      <a:pt x="2082" y="187"/>
                    </a:cubicBezTo>
                    <a:cubicBezTo>
                      <a:pt x="1914" y="79"/>
                      <a:pt x="1728" y="16"/>
                      <a:pt x="154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2650600" y="3898150"/>
                <a:ext cx="28400" cy="347125"/>
              </a:xfrm>
              <a:custGeom>
                <a:avLst/>
                <a:gdLst/>
                <a:ahLst/>
                <a:cxnLst/>
                <a:rect l="l" t="t" r="r" b="b"/>
                <a:pathLst>
                  <a:path w="1136" h="13885" extrusionOk="0">
                    <a:moveTo>
                      <a:pt x="1" y="1"/>
                    </a:moveTo>
                    <a:lnTo>
                      <a:pt x="1" y="13884"/>
                    </a:lnTo>
                    <a:lnTo>
                      <a:pt x="1135" y="13884"/>
                    </a:lnTo>
                    <a:lnTo>
                      <a:pt x="1135"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2618700" y="4240575"/>
                <a:ext cx="92575" cy="9725"/>
              </a:xfrm>
              <a:custGeom>
                <a:avLst/>
                <a:gdLst/>
                <a:ahLst/>
                <a:cxnLst/>
                <a:rect l="l" t="t" r="r" b="b"/>
                <a:pathLst>
                  <a:path w="3703" h="389" extrusionOk="0">
                    <a:moveTo>
                      <a:pt x="1" y="1"/>
                    </a:moveTo>
                    <a:lnTo>
                      <a:pt x="1" y="389"/>
                    </a:lnTo>
                    <a:lnTo>
                      <a:pt x="3702" y="389"/>
                    </a:lnTo>
                    <a:lnTo>
                      <a:pt x="3702"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3"/>
              <p:cNvSpPr/>
              <p:nvPr/>
            </p:nvSpPr>
            <p:spPr>
              <a:xfrm>
                <a:off x="2637750" y="3856175"/>
                <a:ext cx="54400" cy="148450"/>
              </a:xfrm>
              <a:custGeom>
                <a:avLst/>
                <a:gdLst/>
                <a:ahLst/>
                <a:cxnLst/>
                <a:rect l="l" t="t" r="r" b="b"/>
                <a:pathLst>
                  <a:path w="2176" h="5938" extrusionOk="0">
                    <a:moveTo>
                      <a:pt x="1090" y="1"/>
                    </a:moveTo>
                    <a:cubicBezTo>
                      <a:pt x="481" y="1"/>
                      <a:pt x="0" y="497"/>
                      <a:pt x="0" y="1087"/>
                    </a:cubicBezTo>
                    <a:lnTo>
                      <a:pt x="0" y="5937"/>
                    </a:lnTo>
                    <a:lnTo>
                      <a:pt x="2175" y="5922"/>
                    </a:lnTo>
                    <a:lnTo>
                      <a:pt x="2175" y="1087"/>
                    </a:lnTo>
                    <a:cubicBezTo>
                      <a:pt x="2175" y="497"/>
                      <a:pt x="1694" y="1"/>
                      <a:pt x="1090" y="1"/>
                    </a:cubicBez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3"/>
              <p:cNvSpPr/>
              <p:nvPr/>
            </p:nvSpPr>
            <p:spPr>
              <a:xfrm>
                <a:off x="2612450" y="4157000"/>
                <a:ext cx="104975" cy="7775"/>
              </a:xfrm>
              <a:custGeom>
                <a:avLst/>
                <a:gdLst/>
                <a:ahLst/>
                <a:cxnLst/>
                <a:rect l="l" t="t" r="r" b="b"/>
                <a:pathLst>
                  <a:path w="4199" h="311" extrusionOk="0">
                    <a:moveTo>
                      <a:pt x="158" y="1"/>
                    </a:moveTo>
                    <a:cubicBezTo>
                      <a:pt x="79" y="1"/>
                      <a:pt x="1" y="60"/>
                      <a:pt x="1" y="154"/>
                    </a:cubicBezTo>
                    <a:cubicBezTo>
                      <a:pt x="1" y="247"/>
                      <a:pt x="79" y="310"/>
                      <a:pt x="158" y="310"/>
                    </a:cubicBezTo>
                    <a:lnTo>
                      <a:pt x="4027" y="310"/>
                    </a:lnTo>
                    <a:cubicBezTo>
                      <a:pt x="4120" y="310"/>
                      <a:pt x="4198" y="247"/>
                      <a:pt x="4198" y="154"/>
                    </a:cubicBezTo>
                    <a:cubicBezTo>
                      <a:pt x="4198" y="60"/>
                      <a:pt x="4120" y="1"/>
                      <a:pt x="4027"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3"/>
              <p:cNvSpPr/>
              <p:nvPr/>
            </p:nvSpPr>
            <p:spPr>
              <a:xfrm>
                <a:off x="2650600" y="4164750"/>
                <a:ext cx="28775" cy="11300"/>
              </a:xfrm>
              <a:custGeom>
                <a:avLst/>
                <a:gdLst/>
                <a:ahLst/>
                <a:cxnLst/>
                <a:rect l="l" t="t" r="r" b="b"/>
                <a:pathLst>
                  <a:path w="1151" h="452" extrusionOk="0">
                    <a:moveTo>
                      <a:pt x="1" y="0"/>
                    </a:moveTo>
                    <a:lnTo>
                      <a:pt x="1" y="452"/>
                    </a:lnTo>
                    <a:lnTo>
                      <a:pt x="1150" y="452"/>
                    </a:lnTo>
                    <a:lnTo>
                      <a:pt x="1150" y="0"/>
                    </a:lnTo>
                    <a:close/>
                  </a:path>
                </a:pathLst>
              </a:custGeom>
              <a:solidFill>
                <a:srgbClr val="F0F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3"/>
              <p:cNvSpPr/>
              <p:nvPr/>
            </p:nvSpPr>
            <p:spPr>
              <a:xfrm>
                <a:off x="2650975" y="4232750"/>
                <a:ext cx="28025" cy="3950"/>
              </a:xfrm>
              <a:custGeom>
                <a:avLst/>
                <a:gdLst/>
                <a:ahLst/>
                <a:cxnLst/>
                <a:rect l="l" t="t" r="r" b="b"/>
                <a:pathLst>
                  <a:path w="1121" h="158" extrusionOk="0">
                    <a:moveTo>
                      <a:pt x="1" y="1"/>
                    </a:moveTo>
                    <a:lnTo>
                      <a:pt x="1" y="157"/>
                    </a:lnTo>
                    <a:lnTo>
                      <a:pt x="1120" y="157"/>
                    </a:lnTo>
                    <a:lnTo>
                      <a:pt x="1120" y="1"/>
                    </a:lnTo>
                    <a:close/>
                  </a:path>
                </a:pathLst>
              </a:custGeom>
              <a:solidFill>
                <a:srgbClr val="F0F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2650600" y="4164750"/>
                <a:ext cx="8900" cy="69975"/>
              </a:xfrm>
              <a:custGeom>
                <a:avLst/>
                <a:gdLst/>
                <a:ahLst/>
                <a:cxnLst/>
                <a:rect l="l" t="t" r="r" b="b"/>
                <a:pathLst>
                  <a:path w="356" h="2799" extrusionOk="0">
                    <a:moveTo>
                      <a:pt x="1" y="0"/>
                    </a:moveTo>
                    <a:lnTo>
                      <a:pt x="1" y="2799"/>
                    </a:lnTo>
                    <a:lnTo>
                      <a:pt x="355" y="2799"/>
                    </a:lnTo>
                    <a:lnTo>
                      <a:pt x="355" y="0"/>
                    </a:lnTo>
                    <a:close/>
                  </a:path>
                </a:pathLst>
              </a:custGeom>
              <a:solidFill>
                <a:srgbClr val="F0F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3"/>
              <p:cNvSpPr/>
              <p:nvPr/>
            </p:nvSpPr>
            <p:spPr>
              <a:xfrm>
                <a:off x="2659100" y="3842575"/>
                <a:ext cx="11300" cy="7000"/>
              </a:xfrm>
              <a:custGeom>
                <a:avLst/>
                <a:gdLst/>
                <a:ahLst/>
                <a:cxnLst/>
                <a:rect l="l" t="t" r="r" b="b"/>
                <a:pathLst>
                  <a:path w="452" h="280" extrusionOk="0">
                    <a:moveTo>
                      <a:pt x="79" y="0"/>
                    </a:moveTo>
                    <a:cubicBezTo>
                      <a:pt x="34" y="0"/>
                      <a:pt x="0" y="45"/>
                      <a:pt x="0" y="78"/>
                    </a:cubicBezTo>
                    <a:lnTo>
                      <a:pt x="0" y="202"/>
                    </a:lnTo>
                    <a:cubicBezTo>
                      <a:pt x="0" y="250"/>
                      <a:pt x="34" y="280"/>
                      <a:pt x="79" y="280"/>
                    </a:cubicBezTo>
                    <a:lnTo>
                      <a:pt x="389" y="280"/>
                    </a:lnTo>
                    <a:cubicBezTo>
                      <a:pt x="422" y="280"/>
                      <a:pt x="452" y="250"/>
                      <a:pt x="452" y="202"/>
                    </a:cubicBezTo>
                    <a:lnTo>
                      <a:pt x="452" y="78"/>
                    </a:lnTo>
                    <a:cubicBezTo>
                      <a:pt x="452" y="45"/>
                      <a:pt x="422" y="0"/>
                      <a:pt x="389" y="0"/>
                    </a:cubicBezTo>
                    <a:close/>
                  </a:path>
                </a:pathLst>
              </a:custGeom>
              <a:solidFill>
                <a:srgbClr val="609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3"/>
              <p:cNvSpPr/>
              <p:nvPr/>
            </p:nvSpPr>
            <p:spPr>
              <a:xfrm>
                <a:off x="2630750" y="4004225"/>
                <a:ext cx="68400" cy="10550"/>
              </a:xfrm>
              <a:custGeom>
                <a:avLst/>
                <a:gdLst/>
                <a:ahLst/>
                <a:cxnLst/>
                <a:rect l="l" t="t" r="r" b="b"/>
                <a:pathLst>
                  <a:path w="2736" h="422" extrusionOk="0">
                    <a:moveTo>
                      <a:pt x="0" y="0"/>
                    </a:moveTo>
                    <a:lnTo>
                      <a:pt x="0" y="422"/>
                    </a:lnTo>
                    <a:lnTo>
                      <a:pt x="2735" y="422"/>
                    </a:lnTo>
                    <a:lnTo>
                      <a:pt x="2735"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3"/>
              <p:cNvSpPr/>
              <p:nvPr/>
            </p:nvSpPr>
            <p:spPr>
              <a:xfrm>
                <a:off x="2639325" y="4125850"/>
                <a:ext cx="12800" cy="25"/>
              </a:xfrm>
              <a:custGeom>
                <a:avLst/>
                <a:gdLst/>
                <a:ahLst/>
                <a:cxnLst/>
                <a:rect l="l" t="t" r="r" b="b"/>
                <a:pathLst>
                  <a:path w="512" h="1" extrusionOk="0">
                    <a:moveTo>
                      <a:pt x="0" y="1"/>
                    </a:moveTo>
                    <a:lnTo>
                      <a:pt x="51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3"/>
              <p:cNvSpPr/>
              <p:nvPr/>
            </p:nvSpPr>
            <p:spPr>
              <a:xfrm>
                <a:off x="2639325" y="41138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3"/>
              <p:cNvSpPr/>
              <p:nvPr/>
            </p:nvSpPr>
            <p:spPr>
              <a:xfrm>
                <a:off x="2639325" y="41017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3"/>
              <p:cNvSpPr/>
              <p:nvPr/>
            </p:nvSpPr>
            <p:spPr>
              <a:xfrm>
                <a:off x="2639325" y="40893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3"/>
              <p:cNvSpPr/>
              <p:nvPr/>
            </p:nvSpPr>
            <p:spPr>
              <a:xfrm>
                <a:off x="2639325" y="40773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3"/>
              <p:cNvSpPr/>
              <p:nvPr/>
            </p:nvSpPr>
            <p:spPr>
              <a:xfrm>
                <a:off x="2639325" y="4065225"/>
                <a:ext cx="12800" cy="25"/>
              </a:xfrm>
              <a:custGeom>
                <a:avLst/>
                <a:gdLst/>
                <a:ahLst/>
                <a:cxnLst/>
                <a:rect l="l" t="t" r="r" b="b"/>
                <a:pathLst>
                  <a:path w="512" h="1" extrusionOk="0">
                    <a:moveTo>
                      <a:pt x="0" y="0"/>
                    </a:moveTo>
                    <a:lnTo>
                      <a:pt x="51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3"/>
              <p:cNvSpPr/>
              <p:nvPr/>
            </p:nvSpPr>
            <p:spPr>
              <a:xfrm>
                <a:off x="2639325" y="40528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3"/>
              <p:cNvSpPr/>
              <p:nvPr/>
            </p:nvSpPr>
            <p:spPr>
              <a:xfrm>
                <a:off x="2639325" y="40407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3"/>
              <p:cNvSpPr/>
              <p:nvPr/>
            </p:nvSpPr>
            <p:spPr>
              <a:xfrm>
                <a:off x="2639325" y="40287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3"/>
              <p:cNvSpPr/>
              <p:nvPr/>
            </p:nvSpPr>
            <p:spPr>
              <a:xfrm>
                <a:off x="2639325" y="40162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3"/>
              <p:cNvSpPr/>
              <p:nvPr/>
            </p:nvSpPr>
            <p:spPr>
              <a:xfrm>
                <a:off x="2639325" y="4004225"/>
                <a:ext cx="12800" cy="25"/>
              </a:xfrm>
              <a:custGeom>
                <a:avLst/>
                <a:gdLst/>
                <a:ahLst/>
                <a:cxnLst/>
                <a:rect l="l" t="t" r="r" b="b"/>
                <a:pathLst>
                  <a:path w="512" h="1" extrusionOk="0">
                    <a:moveTo>
                      <a:pt x="0" y="0"/>
                    </a:moveTo>
                    <a:lnTo>
                      <a:pt x="51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3"/>
              <p:cNvSpPr/>
              <p:nvPr/>
            </p:nvSpPr>
            <p:spPr>
              <a:xfrm>
                <a:off x="2639325" y="39921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3"/>
              <p:cNvSpPr/>
              <p:nvPr/>
            </p:nvSpPr>
            <p:spPr>
              <a:xfrm>
                <a:off x="2639325" y="39797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3"/>
              <p:cNvSpPr/>
              <p:nvPr/>
            </p:nvSpPr>
            <p:spPr>
              <a:xfrm>
                <a:off x="2639325" y="39677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3"/>
              <p:cNvSpPr/>
              <p:nvPr/>
            </p:nvSpPr>
            <p:spPr>
              <a:xfrm>
                <a:off x="2639325" y="39556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3"/>
              <p:cNvSpPr/>
              <p:nvPr/>
            </p:nvSpPr>
            <p:spPr>
              <a:xfrm>
                <a:off x="2639325" y="3943200"/>
                <a:ext cx="12800" cy="25"/>
              </a:xfrm>
              <a:custGeom>
                <a:avLst/>
                <a:gdLst/>
                <a:ahLst/>
                <a:cxnLst/>
                <a:rect l="l" t="t" r="r" b="b"/>
                <a:pathLst>
                  <a:path w="512" h="1" extrusionOk="0">
                    <a:moveTo>
                      <a:pt x="0" y="1"/>
                    </a:moveTo>
                    <a:lnTo>
                      <a:pt x="51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3"/>
              <p:cNvSpPr/>
              <p:nvPr/>
            </p:nvSpPr>
            <p:spPr>
              <a:xfrm>
                <a:off x="2639325" y="39311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3"/>
              <p:cNvSpPr/>
              <p:nvPr/>
            </p:nvSpPr>
            <p:spPr>
              <a:xfrm>
                <a:off x="2639325" y="39191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3"/>
              <p:cNvSpPr/>
              <p:nvPr/>
            </p:nvSpPr>
            <p:spPr>
              <a:xfrm>
                <a:off x="2639325" y="39066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3"/>
              <p:cNvSpPr/>
              <p:nvPr/>
            </p:nvSpPr>
            <p:spPr>
              <a:xfrm>
                <a:off x="2639325" y="38946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3"/>
              <p:cNvSpPr/>
              <p:nvPr/>
            </p:nvSpPr>
            <p:spPr>
              <a:xfrm>
                <a:off x="2639325" y="3882575"/>
                <a:ext cx="12800" cy="25"/>
              </a:xfrm>
              <a:custGeom>
                <a:avLst/>
                <a:gdLst/>
                <a:ahLst/>
                <a:cxnLst/>
                <a:rect l="l" t="t" r="r" b="b"/>
                <a:pathLst>
                  <a:path w="512" h="1" extrusionOk="0">
                    <a:moveTo>
                      <a:pt x="0" y="1"/>
                    </a:moveTo>
                    <a:lnTo>
                      <a:pt x="51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33"/>
            <p:cNvSpPr/>
            <p:nvPr/>
          </p:nvSpPr>
          <p:spPr>
            <a:xfrm>
              <a:off x="2466375" y="4064100"/>
              <a:ext cx="121300" cy="190875"/>
            </a:xfrm>
            <a:custGeom>
              <a:avLst/>
              <a:gdLst/>
              <a:ahLst/>
              <a:cxnLst/>
              <a:rect l="l" t="t" r="r" b="b"/>
              <a:pathLst>
                <a:path w="4852" h="7635" extrusionOk="0">
                  <a:moveTo>
                    <a:pt x="654" y="1"/>
                  </a:moveTo>
                  <a:lnTo>
                    <a:pt x="654" y="325"/>
                  </a:lnTo>
                  <a:cubicBezTo>
                    <a:pt x="654" y="560"/>
                    <a:pt x="527" y="762"/>
                    <a:pt x="340" y="885"/>
                  </a:cubicBezTo>
                  <a:cubicBezTo>
                    <a:pt x="247" y="948"/>
                    <a:pt x="1" y="1165"/>
                    <a:pt x="1" y="1463"/>
                  </a:cubicBezTo>
                  <a:lnTo>
                    <a:pt x="1" y="6638"/>
                  </a:lnTo>
                  <a:cubicBezTo>
                    <a:pt x="1" y="7183"/>
                    <a:pt x="434" y="7635"/>
                    <a:pt x="993" y="7635"/>
                  </a:cubicBezTo>
                  <a:lnTo>
                    <a:pt x="3870" y="7635"/>
                  </a:lnTo>
                  <a:cubicBezTo>
                    <a:pt x="4415" y="7635"/>
                    <a:pt x="4851" y="7183"/>
                    <a:pt x="4851" y="6638"/>
                  </a:cubicBezTo>
                  <a:lnTo>
                    <a:pt x="4851" y="1463"/>
                  </a:lnTo>
                  <a:cubicBezTo>
                    <a:pt x="4851" y="1135"/>
                    <a:pt x="4710" y="963"/>
                    <a:pt x="4553" y="903"/>
                  </a:cubicBezTo>
                  <a:cubicBezTo>
                    <a:pt x="4336" y="792"/>
                    <a:pt x="4198" y="575"/>
                    <a:pt x="4198" y="325"/>
                  </a:cubicBezTo>
                  <a:lnTo>
                    <a:pt x="4198"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3"/>
            <p:cNvSpPr/>
            <p:nvPr/>
          </p:nvSpPr>
          <p:spPr>
            <a:xfrm>
              <a:off x="2466375" y="4113825"/>
              <a:ext cx="121300" cy="141150"/>
            </a:xfrm>
            <a:custGeom>
              <a:avLst/>
              <a:gdLst/>
              <a:ahLst/>
              <a:cxnLst/>
              <a:rect l="l" t="t" r="r" b="b"/>
              <a:pathLst>
                <a:path w="4852" h="5646" extrusionOk="0">
                  <a:moveTo>
                    <a:pt x="1" y="0"/>
                  </a:moveTo>
                  <a:lnTo>
                    <a:pt x="1" y="4649"/>
                  </a:lnTo>
                  <a:cubicBezTo>
                    <a:pt x="1" y="5194"/>
                    <a:pt x="434" y="5646"/>
                    <a:pt x="993" y="5646"/>
                  </a:cubicBezTo>
                  <a:lnTo>
                    <a:pt x="3870" y="5646"/>
                  </a:lnTo>
                  <a:cubicBezTo>
                    <a:pt x="4415" y="5646"/>
                    <a:pt x="4851" y="5194"/>
                    <a:pt x="4851" y="4649"/>
                  </a:cubicBezTo>
                  <a:lnTo>
                    <a:pt x="4851" y="0"/>
                  </a:ln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3"/>
            <p:cNvSpPr/>
            <p:nvPr/>
          </p:nvSpPr>
          <p:spPr>
            <a:xfrm>
              <a:off x="2474500" y="4089750"/>
              <a:ext cx="10575" cy="13275"/>
            </a:xfrm>
            <a:custGeom>
              <a:avLst/>
              <a:gdLst/>
              <a:ahLst/>
              <a:cxnLst/>
              <a:rect l="l" t="t" r="r" b="b"/>
              <a:pathLst>
                <a:path w="423" h="531" extrusionOk="0">
                  <a:moveTo>
                    <a:pt x="422" y="1"/>
                  </a:moveTo>
                  <a:lnTo>
                    <a:pt x="422" y="1"/>
                  </a:lnTo>
                  <a:cubicBezTo>
                    <a:pt x="30" y="109"/>
                    <a:pt x="0" y="530"/>
                    <a:pt x="0" y="530"/>
                  </a:cubicBezTo>
                  <a:lnTo>
                    <a:pt x="42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3"/>
            <p:cNvSpPr/>
            <p:nvPr/>
          </p:nvSpPr>
          <p:spPr>
            <a:xfrm>
              <a:off x="2539425" y="4064100"/>
              <a:ext cx="48250" cy="49750"/>
            </a:xfrm>
            <a:custGeom>
              <a:avLst/>
              <a:gdLst/>
              <a:ahLst/>
              <a:cxnLst/>
              <a:rect l="l" t="t" r="r" b="b"/>
              <a:pathLst>
                <a:path w="1930" h="1990" extrusionOk="0">
                  <a:moveTo>
                    <a:pt x="15" y="1"/>
                  </a:moveTo>
                  <a:lnTo>
                    <a:pt x="0" y="1989"/>
                  </a:lnTo>
                  <a:lnTo>
                    <a:pt x="1929" y="1989"/>
                  </a:lnTo>
                  <a:lnTo>
                    <a:pt x="1929" y="1463"/>
                  </a:lnTo>
                  <a:cubicBezTo>
                    <a:pt x="1929" y="1135"/>
                    <a:pt x="1788" y="963"/>
                    <a:pt x="1631" y="903"/>
                  </a:cubicBezTo>
                  <a:cubicBezTo>
                    <a:pt x="1414" y="792"/>
                    <a:pt x="1276" y="575"/>
                    <a:pt x="1276" y="325"/>
                  </a:cubicBezTo>
                  <a:lnTo>
                    <a:pt x="1276" y="1"/>
                  </a:lnTo>
                  <a:close/>
                </a:path>
              </a:pathLst>
            </a:custGeom>
            <a:solidFill>
              <a:srgbClr val="E0E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3"/>
            <p:cNvSpPr/>
            <p:nvPr/>
          </p:nvSpPr>
          <p:spPr>
            <a:xfrm>
              <a:off x="2537825" y="4113825"/>
              <a:ext cx="49850" cy="141150"/>
            </a:xfrm>
            <a:custGeom>
              <a:avLst/>
              <a:gdLst/>
              <a:ahLst/>
              <a:cxnLst/>
              <a:rect l="l" t="t" r="r" b="b"/>
              <a:pathLst>
                <a:path w="1994" h="5646" extrusionOk="0">
                  <a:moveTo>
                    <a:pt x="64" y="0"/>
                  </a:moveTo>
                  <a:lnTo>
                    <a:pt x="1" y="5646"/>
                  </a:lnTo>
                  <a:lnTo>
                    <a:pt x="1012" y="5646"/>
                  </a:lnTo>
                  <a:cubicBezTo>
                    <a:pt x="1557" y="5646"/>
                    <a:pt x="1993" y="5194"/>
                    <a:pt x="1993" y="4649"/>
                  </a:cubicBezTo>
                  <a:lnTo>
                    <a:pt x="1993" y="0"/>
                  </a:lnTo>
                  <a:close/>
                </a:path>
              </a:pathLst>
            </a:custGeom>
            <a:solidFill>
              <a:srgbClr val="E9AB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3"/>
            <p:cNvSpPr/>
            <p:nvPr/>
          </p:nvSpPr>
          <p:spPr>
            <a:xfrm>
              <a:off x="2465925" y="4137975"/>
              <a:ext cx="121750" cy="73800"/>
            </a:xfrm>
            <a:custGeom>
              <a:avLst/>
              <a:gdLst/>
              <a:ahLst/>
              <a:cxnLst/>
              <a:rect l="l" t="t" r="r" b="b"/>
              <a:pathLst>
                <a:path w="4870" h="2952" extrusionOk="0">
                  <a:moveTo>
                    <a:pt x="0" y="1"/>
                  </a:moveTo>
                  <a:lnTo>
                    <a:pt x="0" y="2952"/>
                  </a:lnTo>
                  <a:lnTo>
                    <a:pt x="4869" y="2952"/>
                  </a:lnTo>
                  <a:lnTo>
                    <a:pt x="4869"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3"/>
            <p:cNvSpPr/>
            <p:nvPr/>
          </p:nvSpPr>
          <p:spPr>
            <a:xfrm>
              <a:off x="2477575" y="4164750"/>
              <a:ext cx="12150" cy="14400"/>
            </a:xfrm>
            <a:custGeom>
              <a:avLst/>
              <a:gdLst/>
              <a:ahLst/>
              <a:cxnLst/>
              <a:rect l="l" t="t" r="r" b="b"/>
              <a:pathLst>
                <a:path w="486" h="576" extrusionOk="0">
                  <a:moveTo>
                    <a:pt x="1" y="0"/>
                  </a:moveTo>
                  <a:lnTo>
                    <a:pt x="187" y="575"/>
                  </a:lnTo>
                  <a:lnTo>
                    <a:pt x="265" y="575"/>
                  </a:lnTo>
                  <a:lnTo>
                    <a:pt x="486" y="0"/>
                  </a:lnTo>
                  <a:lnTo>
                    <a:pt x="407" y="0"/>
                  </a:lnTo>
                  <a:lnTo>
                    <a:pt x="299" y="280"/>
                  </a:lnTo>
                  <a:cubicBezTo>
                    <a:pt x="280" y="359"/>
                    <a:pt x="251" y="437"/>
                    <a:pt x="236" y="497"/>
                  </a:cubicBezTo>
                  <a:cubicBezTo>
                    <a:pt x="221" y="422"/>
                    <a:pt x="206" y="359"/>
                    <a:pt x="172" y="280"/>
                  </a:cubicBezTo>
                  <a:lnTo>
                    <a:pt x="79"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3"/>
            <p:cNvSpPr/>
            <p:nvPr/>
          </p:nvSpPr>
          <p:spPr>
            <a:xfrm>
              <a:off x="2488875" y="4164750"/>
              <a:ext cx="12050" cy="14400"/>
            </a:xfrm>
            <a:custGeom>
              <a:avLst/>
              <a:gdLst/>
              <a:ahLst/>
              <a:cxnLst/>
              <a:rect l="l" t="t" r="r" b="b"/>
              <a:pathLst>
                <a:path w="482" h="576" extrusionOk="0">
                  <a:moveTo>
                    <a:pt x="235" y="64"/>
                  </a:moveTo>
                  <a:cubicBezTo>
                    <a:pt x="250" y="94"/>
                    <a:pt x="250" y="124"/>
                    <a:pt x="265" y="172"/>
                  </a:cubicBezTo>
                  <a:lnTo>
                    <a:pt x="328" y="329"/>
                  </a:lnTo>
                  <a:lnTo>
                    <a:pt x="157" y="329"/>
                  </a:lnTo>
                  <a:lnTo>
                    <a:pt x="202" y="172"/>
                  </a:lnTo>
                  <a:cubicBezTo>
                    <a:pt x="220" y="124"/>
                    <a:pt x="220" y="94"/>
                    <a:pt x="235" y="64"/>
                  </a:cubicBezTo>
                  <a:close/>
                  <a:moveTo>
                    <a:pt x="187" y="0"/>
                  </a:moveTo>
                  <a:lnTo>
                    <a:pt x="0" y="575"/>
                  </a:lnTo>
                  <a:lnTo>
                    <a:pt x="78" y="575"/>
                  </a:lnTo>
                  <a:lnTo>
                    <a:pt x="142" y="389"/>
                  </a:lnTo>
                  <a:lnTo>
                    <a:pt x="343" y="389"/>
                  </a:lnTo>
                  <a:lnTo>
                    <a:pt x="407" y="575"/>
                  </a:lnTo>
                  <a:lnTo>
                    <a:pt x="481" y="575"/>
                  </a:lnTo>
                  <a:lnTo>
                    <a:pt x="280"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3"/>
            <p:cNvSpPr/>
            <p:nvPr/>
          </p:nvSpPr>
          <p:spPr>
            <a:xfrm>
              <a:off x="2501725" y="4164375"/>
              <a:ext cx="10850" cy="14775"/>
            </a:xfrm>
            <a:custGeom>
              <a:avLst/>
              <a:gdLst/>
              <a:ahLst/>
              <a:cxnLst/>
              <a:rect l="l" t="t" r="r" b="b"/>
              <a:pathLst>
                <a:path w="434" h="591" extrusionOk="0">
                  <a:moveTo>
                    <a:pt x="311" y="1"/>
                  </a:moveTo>
                  <a:cubicBezTo>
                    <a:pt x="124" y="1"/>
                    <a:pt x="1" y="124"/>
                    <a:pt x="1" y="310"/>
                  </a:cubicBezTo>
                  <a:cubicBezTo>
                    <a:pt x="1" y="497"/>
                    <a:pt x="124" y="590"/>
                    <a:pt x="296" y="590"/>
                  </a:cubicBezTo>
                  <a:cubicBezTo>
                    <a:pt x="359" y="590"/>
                    <a:pt x="419" y="575"/>
                    <a:pt x="434" y="575"/>
                  </a:cubicBezTo>
                  <a:lnTo>
                    <a:pt x="419" y="512"/>
                  </a:lnTo>
                  <a:cubicBezTo>
                    <a:pt x="389" y="530"/>
                    <a:pt x="341" y="530"/>
                    <a:pt x="311" y="530"/>
                  </a:cubicBezTo>
                  <a:cubicBezTo>
                    <a:pt x="154" y="530"/>
                    <a:pt x="79" y="437"/>
                    <a:pt x="79" y="295"/>
                  </a:cubicBezTo>
                  <a:cubicBezTo>
                    <a:pt x="79" y="157"/>
                    <a:pt x="173" y="64"/>
                    <a:pt x="311" y="64"/>
                  </a:cubicBezTo>
                  <a:cubicBezTo>
                    <a:pt x="359" y="64"/>
                    <a:pt x="389" y="79"/>
                    <a:pt x="419" y="94"/>
                  </a:cubicBezTo>
                  <a:lnTo>
                    <a:pt x="434" y="30"/>
                  </a:lnTo>
                  <a:cubicBezTo>
                    <a:pt x="419" y="15"/>
                    <a:pt x="374" y="1"/>
                    <a:pt x="311"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3"/>
            <p:cNvSpPr/>
            <p:nvPr/>
          </p:nvSpPr>
          <p:spPr>
            <a:xfrm>
              <a:off x="2513775" y="4164375"/>
              <a:ext cx="10925" cy="14775"/>
            </a:xfrm>
            <a:custGeom>
              <a:avLst/>
              <a:gdLst/>
              <a:ahLst/>
              <a:cxnLst/>
              <a:rect l="l" t="t" r="r" b="b"/>
              <a:pathLst>
                <a:path w="437" h="591" extrusionOk="0">
                  <a:moveTo>
                    <a:pt x="295" y="1"/>
                  </a:moveTo>
                  <a:cubicBezTo>
                    <a:pt x="123" y="1"/>
                    <a:pt x="0" y="124"/>
                    <a:pt x="0" y="310"/>
                  </a:cubicBezTo>
                  <a:cubicBezTo>
                    <a:pt x="0" y="497"/>
                    <a:pt x="123" y="590"/>
                    <a:pt x="280" y="590"/>
                  </a:cubicBezTo>
                  <a:cubicBezTo>
                    <a:pt x="358" y="590"/>
                    <a:pt x="403" y="575"/>
                    <a:pt x="437" y="575"/>
                  </a:cubicBezTo>
                  <a:lnTo>
                    <a:pt x="418" y="512"/>
                  </a:lnTo>
                  <a:cubicBezTo>
                    <a:pt x="388" y="530"/>
                    <a:pt x="344" y="530"/>
                    <a:pt x="295" y="530"/>
                  </a:cubicBezTo>
                  <a:cubicBezTo>
                    <a:pt x="157" y="530"/>
                    <a:pt x="79" y="437"/>
                    <a:pt x="79" y="295"/>
                  </a:cubicBezTo>
                  <a:cubicBezTo>
                    <a:pt x="79" y="157"/>
                    <a:pt x="172" y="64"/>
                    <a:pt x="295" y="64"/>
                  </a:cubicBezTo>
                  <a:cubicBezTo>
                    <a:pt x="358" y="64"/>
                    <a:pt x="388" y="79"/>
                    <a:pt x="418" y="94"/>
                  </a:cubicBezTo>
                  <a:lnTo>
                    <a:pt x="437" y="30"/>
                  </a:lnTo>
                  <a:cubicBezTo>
                    <a:pt x="418" y="15"/>
                    <a:pt x="373" y="1"/>
                    <a:pt x="295"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3"/>
            <p:cNvSpPr/>
            <p:nvPr/>
          </p:nvSpPr>
          <p:spPr>
            <a:xfrm>
              <a:off x="2527025" y="4164750"/>
              <a:ext cx="1875" cy="14400"/>
            </a:xfrm>
            <a:custGeom>
              <a:avLst/>
              <a:gdLst/>
              <a:ahLst/>
              <a:cxnLst/>
              <a:rect l="l" t="t" r="r" b="b"/>
              <a:pathLst>
                <a:path w="75" h="576" extrusionOk="0">
                  <a:moveTo>
                    <a:pt x="0" y="0"/>
                  </a:moveTo>
                  <a:lnTo>
                    <a:pt x="0" y="575"/>
                  </a:lnTo>
                  <a:lnTo>
                    <a:pt x="75" y="575"/>
                  </a:lnTo>
                  <a:lnTo>
                    <a:pt x="75"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3"/>
            <p:cNvSpPr/>
            <p:nvPr/>
          </p:nvSpPr>
          <p:spPr>
            <a:xfrm>
              <a:off x="2532050" y="4164750"/>
              <a:ext cx="10850" cy="14400"/>
            </a:xfrm>
            <a:custGeom>
              <a:avLst/>
              <a:gdLst/>
              <a:ahLst/>
              <a:cxnLst/>
              <a:rect l="l" t="t" r="r" b="b"/>
              <a:pathLst>
                <a:path w="434" h="576" extrusionOk="0">
                  <a:moveTo>
                    <a:pt x="1" y="0"/>
                  </a:moveTo>
                  <a:lnTo>
                    <a:pt x="1" y="575"/>
                  </a:lnTo>
                  <a:lnTo>
                    <a:pt x="79" y="575"/>
                  </a:lnTo>
                  <a:lnTo>
                    <a:pt x="79" y="329"/>
                  </a:lnTo>
                  <a:cubicBezTo>
                    <a:pt x="79" y="236"/>
                    <a:pt x="79" y="157"/>
                    <a:pt x="60" y="94"/>
                  </a:cubicBezTo>
                  <a:lnTo>
                    <a:pt x="79" y="94"/>
                  </a:lnTo>
                  <a:cubicBezTo>
                    <a:pt x="94" y="157"/>
                    <a:pt x="139" y="217"/>
                    <a:pt x="172" y="280"/>
                  </a:cubicBezTo>
                  <a:lnTo>
                    <a:pt x="359" y="575"/>
                  </a:lnTo>
                  <a:lnTo>
                    <a:pt x="433" y="575"/>
                  </a:lnTo>
                  <a:lnTo>
                    <a:pt x="433" y="0"/>
                  </a:lnTo>
                  <a:lnTo>
                    <a:pt x="374" y="0"/>
                  </a:lnTo>
                  <a:lnTo>
                    <a:pt x="374" y="236"/>
                  </a:lnTo>
                  <a:lnTo>
                    <a:pt x="374" y="467"/>
                  </a:lnTo>
                  <a:lnTo>
                    <a:pt x="374" y="482"/>
                  </a:lnTo>
                  <a:cubicBezTo>
                    <a:pt x="340" y="422"/>
                    <a:pt x="310" y="359"/>
                    <a:pt x="266" y="280"/>
                  </a:cubicBezTo>
                  <a:lnTo>
                    <a:pt x="79"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3"/>
            <p:cNvSpPr/>
            <p:nvPr/>
          </p:nvSpPr>
          <p:spPr>
            <a:xfrm>
              <a:off x="2546050" y="4164750"/>
              <a:ext cx="8125" cy="14400"/>
            </a:xfrm>
            <a:custGeom>
              <a:avLst/>
              <a:gdLst/>
              <a:ahLst/>
              <a:cxnLst/>
              <a:rect l="l" t="t" r="r" b="b"/>
              <a:pathLst>
                <a:path w="325" h="576" extrusionOk="0">
                  <a:moveTo>
                    <a:pt x="0" y="0"/>
                  </a:moveTo>
                  <a:lnTo>
                    <a:pt x="0" y="575"/>
                  </a:lnTo>
                  <a:lnTo>
                    <a:pt x="325" y="575"/>
                  </a:lnTo>
                  <a:lnTo>
                    <a:pt x="325" y="515"/>
                  </a:lnTo>
                  <a:lnTo>
                    <a:pt x="79" y="515"/>
                  </a:lnTo>
                  <a:lnTo>
                    <a:pt x="79" y="295"/>
                  </a:lnTo>
                  <a:lnTo>
                    <a:pt x="310" y="295"/>
                  </a:lnTo>
                  <a:lnTo>
                    <a:pt x="310" y="236"/>
                  </a:lnTo>
                  <a:lnTo>
                    <a:pt x="79" y="236"/>
                  </a:lnTo>
                  <a:lnTo>
                    <a:pt x="79" y="64"/>
                  </a:lnTo>
                  <a:lnTo>
                    <a:pt x="310" y="64"/>
                  </a:lnTo>
                  <a:lnTo>
                    <a:pt x="310"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3"/>
            <p:cNvSpPr/>
            <p:nvPr/>
          </p:nvSpPr>
          <p:spPr>
            <a:xfrm>
              <a:off x="2511800" y="4188075"/>
              <a:ext cx="2750" cy="8600"/>
            </a:xfrm>
            <a:custGeom>
              <a:avLst/>
              <a:gdLst/>
              <a:ahLst/>
              <a:cxnLst/>
              <a:rect l="l" t="t" r="r" b="b"/>
              <a:pathLst>
                <a:path w="110" h="344" extrusionOk="0">
                  <a:moveTo>
                    <a:pt x="64" y="0"/>
                  </a:moveTo>
                  <a:lnTo>
                    <a:pt x="1" y="49"/>
                  </a:lnTo>
                  <a:lnTo>
                    <a:pt x="1" y="79"/>
                  </a:lnTo>
                  <a:lnTo>
                    <a:pt x="64" y="49"/>
                  </a:lnTo>
                  <a:lnTo>
                    <a:pt x="64" y="344"/>
                  </a:lnTo>
                  <a:lnTo>
                    <a:pt x="109" y="344"/>
                  </a:lnTo>
                  <a:lnTo>
                    <a:pt x="109" y="0"/>
                  </a:ln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3"/>
            <p:cNvSpPr/>
            <p:nvPr/>
          </p:nvSpPr>
          <p:spPr>
            <a:xfrm>
              <a:off x="2517675" y="4188075"/>
              <a:ext cx="5450" cy="8600"/>
            </a:xfrm>
            <a:custGeom>
              <a:avLst/>
              <a:gdLst/>
              <a:ahLst/>
              <a:cxnLst/>
              <a:rect l="l" t="t" r="r" b="b"/>
              <a:pathLst>
                <a:path w="218" h="344" extrusionOk="0">
                  <a:moveTo>
                    <a:pt x="109" y="30"/>
                  </a:moveTo>
                  <a:cubicBezTo>
                    <a:pt x="154" y="30"/>
                    <a:pt x="169" y="94"/>
                    <a:pt x="169" y="172"/>
                  </a:cubicBezTo>
                  <a:cubicBezTo>
                    <a:pt x="169" y="265"/>
                    <a:pt x="154" y="310"/>
                    <a:pt x="109" y="310"/>
                  </a:cubicBezTo>
                  <a:cubicBezTo>
                    <a:pt x="61" y="310"/>
                    <a:pt x="31" y="265"/>
                    <a:pt x="31" y="172"/>
                  </a:cubicBezTo>
                  <a:cubicBezTo>
                    <a:pt x="31" y="79"/>
                    <a:pt x="61" y="30"/>
                    <a:pt x="109" y="30"/>
                  </a:cubicBezTo>
                  <a:close/>
                  <a:moveTo>
                    <a:pt x="109" y="0"/>
                  </a:moveTo>
                  <a:cubicBezTo>
                    <a:pt x="46" y="0"/>
                    <a:pt x="1" y="64"/>
                    <a:pt x="1" y="172"/>
                  </a:cubicBezTo>
                  <a:cubicBezTo>
                    <a:pt x="1" y="280"/>
                    <a:pt x="31" y="344"/>
                    <a:pt x="109" y="344"/>
                  </a:cubicBezTo>
                  <a:cubicBezTo>
                    <a:pt x="169" y="344"/>
                    <a:pt x="217" y="280"/>
                    <a:pt x="217" y="172"/>
                  </a:cubicBezTo>
                  <a:cubicBezTo>
                    <a:pt x="217" y="64"/>
                    <a:pt x="188" y="0"/>
                    <a:pt x="109" y="0"/>
                  </a:cubicBez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3"/>
            <p:cNvSpPr/>
            <p:nvPr/>
          </p:nvSpPr>
          <p:spPr>
            <a:xfrm>
              <a:off x="2527400" y="4190400"/>
              <a:ext cx="8975" cy="6275"/>
            </a:xfrm>
            <a:custGeom>
              <a:avLst/>
              <a:gdLst/>
              <a:ahLst/>
              <a:cxnLst/>
              <a:rect l="l" t="t" r="r" b="b"/>
              <a:pathLst>
                <a:path w="359" h="251" extrusionOk="0">
                  <a:moveTo>
                    <a:pt x="0" y="1"/>
                  </a:moveTo>
                  <a:lnTo>
                    <a:pt x="0" y="64"/>
                  </a:lnTo>
                  <a:lnTo>
                    <a:pt x="0" y="251"/>
                  </a:lnTo>
                  <a:lnTo>
                    <a:pt x="45" y="251"/>
                  </a:lnTo>
                  <a:lnTo>
                    <a:pt x="45" y="94"/>
                  </a:lnTo>
                  <a:lnTo>
                    <a:pt x="45" y="79"/>
                  </a:lnTo>
                  <a:cubicBezTo>
                    <a:pt x="45" y="49"/>
                    <a:pt x="78" y="30"/>
                    <a:pt x="108" y="30"/>
                  </a:cubicBezTo>
                  <a:cubicBezTo>
                    <a:pt x="138" y="30"/>
                    <a:pt x="153" y="64"/>
                    <a:pt x="153" y="94"/>
                  </a:cubicBezTo>
                  <a:lnTo>
                    <a:pt x="153" y="251"/>
                  </a:lnTo>
                  <a:lnTo>
                    <a:pt x="202" y="251"/>
                  </a:lnTo>
                  <a:lnTo>
                    <a:pt x="202" y="94"/>
                  </a:lnTo>
                  <a:lnTo>
                    <a:pt x="202" y="79"/>
                  </a:lnTo>
                  <a:cubicBezTo>
                    <a:pt x="202" y="49"/>
                    <a:pt x="231" y="30"/>
                    <a:pt x="246" y="30"/>
                  </a:cubicBezTo>
                  <a:cubicBezTo>
                    <a:pt x="295" y="30"/>
                    <a:pt x="310" y="64"/>
                    <a:pt x="310" y="109"/>
                  </a:cubicBezTo>
                  <a:lnTo>
                    <a:pt x="310" y="251"/>
                  </a:lnTo>
                  <a:lnTo>
                    <a:pt x="358" y="251"/>
                  </a:lnTo>
                  <a:lnTo>
                    <a:pt x="358" y="109"/>
                  </a:lnTo>
                  <a:cubicBezTo>
                    <a:pt x="358" y="15"/>
                    <a:pt x="310" y="1"/>
                    <a:pt x="265" y="1"/>
                  </a:cubicBezTo>
                  <a:cubicBezTo>
                    <a:pt x="246" y="1"/>
                    <a:pt x="231" y="1"/>
                    <a:pt x="216" y="15"/>
                  </a:cubicBezTo>
                  <a:cubicBezTo>
                    <a:pt x="202" y="15"/>
                    <a:pt x="202" y="30"/>
                    <a:pt x="187" y="49"/>
                  </a:cubicBezTo>
                  <a:cubicBezTo>
                    <a:pt x="172" y="15"/>
                    <a:pt x="153" y="1"/>
                    <a:pt x="123" y="1"/>
                  </a:cubicBezTo>
                  <a:cubicBezTo>
                    <a:pt x="78" y="1"/>
                    <a:pt x="45" y="15"/>
                    <a:pt x="30" y="49"/>
                  </a:cubicBezTo>
                  <a:lnTo>
                    <a:pt x="30" y="1"/>
                  </a:ln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3"/>
            <p:cNvSpPr/>
            <p:nvPr/>
          </p:nvSpPr>
          <p:spPr>
            <a:xfrm>
              <a:off x="2538200" y="4187325"/>
              <a:ext cx="875" cy="9350"/>
            </a:xfrm>
            <a:custGeom>
              <a:avLst/>
              <a:gdLst/>
              <a:ahLst/>
              <a:cxnLst/>
              <a:rect l="l" t="t" r="r" b="b"/>
              <a:pathLst>
                <a:path w="35" h="374" extrusionOk="0">
                  <a:moveTo>
                    <a:pt x="1" y="0"/>
                  </a:moveTo>
                  <a:lnTo>
                    <a:pt x="1" y="374"/>
                  </a:lnTo>
                  <a:lnTo>
                    <a:pt x="34" y="374"/>
                  </a:lnTo>
                  <a:lnTo>
                    <a:pt x="34" y="0"/>
                  </a:ln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3"/>
            <p:cNvSpPr/>
            <p:nvPr/>
          </p:nvSpPr>
          <p:spPr>
            <a:xfrm>
              <a:off x="2467125" y="4040025"/>
              <a:ext cx="119700" cy="31100"/>
            </a:xfrm>
            <a:custGeom>
              <a:avLst/>
              <a:gdLst/>
              <a:ahLst/>
              <a:cxnLst/>
              <a:rect l="l" t="t" r="r" b="b"/>
              <a:pathLst>
                <a:path w="4788" h="1244" extrusionOk="0">
                  <a:moveTo>
                    <a:pt x="482" y="1"/>
                  </a:moveTo>
                  <a:cubicBezTo>
                    <a:pt x="217" y="1"/>
                    <a:pt x="1" y="217"/>
                    <a:pt x="1" y="482"/>
                  </a:cubicBezTo>
                  <a:lnTo>
                    <a:pt x="1" y="762"/>
                  </a:lnTo>
                  <a:cubicBezTo>
                    <a:pt x="1" y="1027"/>
                    <a:pt x="217" y="1243"/>
                    <a:pt x="482" y="1243"/>
                  </a:cubicBezTo>
                  <a:lnTo>
                    <a:pt x="4306" y="1243"/>
                  </a:lnTo>
                  <a:cubicBezTo>
                    <a:pt x="4571" y="1243"/>
                    <a:pt x="4788" y="1027"/>
                    <a:pt x="4788" y="762"/>
                  </a:cubicBezTo>
                  <a:lnTo>
                    <a:pt x="4788" y="482"/>
                  </a:lnTo>
                  <a:cubicBezTo>
                    <a:pt x="4788" y="217"/>
                    <a:pt x="4571" y="1"/>
                    <a:pt x="430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3"/>
            <p:cNvSpPr/>
            <p:nvPr/>
          </p:nvSpPr>
          <p:spPr>
            <a:xfrm>
              <a:off x="2532050" y="4040025"/>
              <a:ext cx="54775" cy="31100"/>
            </a:xfrm>
            <a:custGeom>
              <a:avLst/>
              <a:gdLst/>
              <a:ahLst/>
              <a:cxnLst/>
              <a:rect l="l" t="t" r="r" b="b"/>
              <a:pathLst>
                <a:path w="2191" h="1244" extrusionOk="0">
                  <a:moveTo>
                    <a:pt x="1" y="1"/>
                  </a:moveTo>
                  <a:lnTo>
                    <a:pt x="1" y="1243"/>
                  </a:lnTo>
                  <a:lnTo>
                    <a:pt x="1709" y="1243"/>
                  </a:lnTo>
                  <a:cubicBezTo>
                    <a:pt x="1974" y="1243"/>
                    <a:pt x="2191" y="1027"/>
                    <a:pt x="2191" y="762"/>
                  </a:cubicBezTo>
                  <a:lnTo>
                    <a:pt x="2191" y="482"/>
                  </a:lnTo>
                  <a:cubicBezTo>
                    <a:pt x="2191" y="217"/>
                    <a:pt x="1974" y="1"/>
                    <a:pt x="1709" y="1"/>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3"/>
            <p:cNvSpPr/>
            <p:nvPr/>
          </p:nvSpPr>
          <p:spPr>
            <a:xfrm>
              <a:off x="2408825" y="4248325"/>
              <a:ext cx="366150" cy="10950"/>
            </a:xfrm>
            <a:custGeom>
              <a:avLst/>
              <a:gdLst/>
              <a:ahLst/>
              <a:cxnLst/>
              <a:rect l="l" t="t" r="r" b="b"/>
              <a:pathLst>
                <a:path w="14646" h="438" extrusionOk="0">
                  <a:moveTo>
                    <a:pt x="217" y="1"/>
                  </a:moveTo>
                  <a:cubicBezTo>
                    <a:pt x="109" y="1"/>
                    <a:pt x="1" y="94"/>
                    <a:pt x="1" y="217"/>
                  </a:cubicBezTo>
                  <a:cubicBezTo>
                    <a:pt x="1" y="344"/>
                    <a:pt x="109" y="437"/>
                    <a:pt x="217" y="437"/>
                  </a:cubicBezTo>
                  <a:lnTo>
                    <a:pt x="14429" y="437"/>
                  </a:lnTo>
                  <a:cubicBezTo>
                    <a:pt x="14552" y="437"/>
                    <a:pt x="14646" y="344"/>
                    <a:pt x="14646" y="217"/>
                  </a:cubicBezTo>
                  <a:cubicBezTo>
                    <a:pt x="14646" y="94"/>
                    <a:pt x="14552" y="1"/>
                    <a:pt x="1442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5" name="Google Shape;1035;p33"/>
          <p:cNvSpPr txBox="1">
            <a:spLocks noGrp="1"/>
          </p:cNvSpPr>
          <p:nvPr>
            <p:ph type="title" idx="2"/>
          </p:nvPr>
        </p:nvSpPr>
        <p:spPr>
          <a:xfrm>
            <a:off x="4571988" y="1350638"/>
            <a:ext cx="1203300" cy="8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Tree>
    <p:extLst>
      <p:ext uri="{BB962C8B-B14F-4D97-AF65-F5344CB8AC3E}">
        <p14:creationId xmlns:p14="http://schemas.microsoft.com/office/powerpoint/2010/main" val="3493482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74;p33">
            <a:extLst>
              <a:ext uri="{FF2B5EF4-FFF2-40B4-BE49-F238E27FC236}">
                <a16:creationId xmlns:a16="http://schemas.microsoft.com/office/drawing/2014/main" id="{E45CAA1B-8E17-658D-AA4E-BEA081F93FA1}"/>
              </a:ext>
            </a:extLst>
          </p:cNvPr>
          <p:cNvSpPr txBox="1">
            <a:spLocks noGrp="1"/>
          </p:cNvSpPr>
          <p:nvPr>
            <p:ph type="title"/>
          </p:nvPr>
        </p:nvSpPr>
        <p:spPr>
          <a:xfrm>
            <a:off x="209226" y="234069"/>
            <a:ext cx="5781376" cy="483794"/>
          </a:xfrm>
          <a:prstGeom prst="rect">
            <a:avLst/>
          </a:prstGeom>
        </p:spPr>
        <p:txBody>
          <a:bodyPr spcFirstLastPara="1" wrap="square" lIns="91425" tIns="91425" rIns="91425" bIns="91425" anchor="b" anchorCtr="0">
            <a:noAutofit/>
          </a:bodyPr>
          <a:lstStyle/>
          <a:p>
            <a:pPr>
              <a:lnSpc>
                <a:spcPct val="150000"/>
              </a:lnSpc>
            </a:pPr>
            <a:r>
              <a:rPr lang="en-US" sz="2800" b="1" dirty="0">
                <a:effectLst/>
                <a:latin typeface="Times New Roman" panose="02020603050405020304" pitchFamily="18" charset="0"/>
                <a:ea typeface="Times New Roman" panose="02020603050405020304" pitchFamily="18" charset="0"/>
              </a:rPr>
              <a:t>Observations and Insights</a:t>
            </a:r>
            <a:endParaRPr lang="en-EG"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CAE42E33-7FB5-5A17-F40B-8E4C1A9AA097}"/>
              </a:ext>
            </a:extLst>
          </p:cNvPr>
          <p:cNvSpPr txBox="1"/>
          <p:nvPr/>
        </p:nvSpPr>
        <p:spPr>
          <a:xfrm>
            <a:off x="209227" y="1032867"/>
            <a:ext cx="8846850" cy="3198504"/>
          </a:xfrm>
          <a:prstGeom prst="rect">
            <a:avLst/>
          </a:prstGeom>
          <a:noFill/>
        </p:spPr>
        <p:txBody>
          <a:bodyPr wrap="square" rtlCol="0">
            <a:spAutoFit/>
          </a:bodyPr>
          <a:lstStyle/>
          <a:p>
            <a:pPr marL="342900" lvl="0" indent="-342900" rtl="0">
              <a:buFont typeface="Symbol" pitchFamily="2" charset="2"/>
              <a:buChar char=""/>
            </a:pPr>
            <a:r>
              <a:rPr lang="en-US" sz="1200" dirty="0">
                <a:effectLst/>
                <a:latin typeface="Times New Roman" panose="02020603050405020304" pitchFamily="18" charset="0"/>
                <a:ea typeface="Times New Roman" panose="02020603050405020304" pitchFamily="18" charset="0"/>
              </a:rPr>
              <a:t>From EDA</a:t>
            </a:r>
            <a:endParaRPr lang="en-EG"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 </a:t>
            </a:r>
            <a:endParaRPr lang="en-EG" sz="1200" dirty="0">
              <a:effectLst/>
              <a:latin typeface="Times New Roman" panose="02020603050405020304" pitchFamily="18" charset="0"/>
              <a:ea typeface="Times New Roman" panose="02020603050405020304" pitchFamily="18" charset="0"/>
            </a:endParaRPr>
          </a:p>
          <a:p>
            <a:pPr marL="742950" lvl="1" indent="-285750" algn="justLow">
              <a:lnSpc>
                <a:spcPct val="150000"/>
              </a:lnSpc>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rPr>
              <a:t>There is a class imbalance in the data.</a:t>
            </a:r>
            <a:endParaRPr lang="en-EG" sz="1200" dirty="0">
              <a:effectLst/>
              <a:latin typeface="Times New Roman" panose="02020603050405020304" pitchFamily="18" charset="0"/>
              <a:ea typeface="Times New Roman" panose="02020603050405020304" pitchFamily="18" charset="0"/>
            </a:endParaRPr>
          </a:p>
          <a:p>
            <a:pPr marL="742950" lvl="1" indent="-285750" algn="justLow">
              <a:lnSpc>
                <a:spcPct val="150000"/>
              </a:lnSpc>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rPr>
              <a:t>The ratio of patients having diabetes, asthma, and other diseases is very high compared to the normal averages.</a:t>
            </a:r>
            <a:endParaRPr lang="en-EG" sz="1200" dirty="0">
              <a:effectLst/>
              <a:latin typeface="Times New Roman" panose="02020603050405020304" pitchFamily="18" charset="0"/>
              <a:ea typeface="Times New Roman" panose="02020603050405020304" pitchFamily="18" charset="0"/>
            </a:endParaRPr>
          </a:p>
          <a:p>
            <a:pPr marL="742950" lvl="1" indent="-285750" algn="justLow">
              <a:lnSpc>
                <a:spcPct val="150000"/>
              </a:lnSpc>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rPr>
              <a:t>People who have an infection with a classification value of 3 are more likely to die.</a:t>
            </a:r>
            <a:endParaRPr lang="en-EG" sz="1200" dirty="0">
              <a:effectLst/>
              <a:latin typeface="Times New Roman" panose="02020603050405020304" pitchFamily="18" charset="0"/>
              <a:ea typeface="Times New Roman" panose="02020603050405020304" pitchFamily="18" charset="0"/>
            </a:endParaRPr>
          </a:p>
          <a:p>
            <a:pPr marL="742950" lvl="1" indent="-285750" algn="justLow">
              <a:lnSpc>
                <a:spcPct val="150000"/>
              </a:lnSpc>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rPr>
              <a:t>The death rate in males is higher than in females.</a:t>
            </a:r>
            <a:endParaRPr lang="en-EG" sz="1200" dirty="0">
              <a:effectLst/>
              <a:latin typeface="Times New Roman" panose="02020603050405020304" pitchFamily="18" charset="0"/>
              <a:ea typeface="Times New Roman" panose="02020603050405020304" pitchFamily="18" charset="0"/>
            </a:endParaRPr>
          </a:p>
          <a:p>
            <a:pPr marL="742950" lvl="1" indent="-285750" algn="justLow">
              <a:lnSpc>
                <a:spcPct val="150000"/>
              </a:lnSpc>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rPr>
              <a:t>People who got admitted to intensive care have a lower death rate.</a:t>
            </a:r>
            <a:endParaRPr lang="en-EG" sz="1200" dirty="0">
              <a:effectLst/>
              <a:latin typeface="Times New Roman" panose="02020603050405020304" pitchFamily="18" charset="0"/>
              <a:ea typeface="Times New Roman" panose="02020603050405020304" pitchFamily="18" charset="0"/>
            </a:endParaRPr>
          </a:p>
          <a:p>
            <a:pPr marL="742950" lvl="1" indent="-285750" algn="justLow">
              <a:lnSpc>
                <a:spcPct val="150000"/>
              </a:lnSpc>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rPr>
              <a:t>The death rate increases with the increase in age.</a:t>
            </a:r>
            <a:endParaRPr lang="en-EG" sz="1200" dirty="0">
              <a:effectLst/>
              <a:latin typeface="Times New Roman" panose="02020603050405020304" pitchFamily="18" charset="0"/>
              <a:ea typeface="Times New Roman" panose="02020603050405020304" pitchFamily="18" charset="0"/>
            </a:endParaRPr>
          </a:p>
          <a:p>
            <a:pPr marL="742950" lvl="1" indent="-285750" algn="justLow">
              <a:lnSpc>
                <a:spcPct val="150000"/>
              </a:lnSpc>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rPr>
              <a:t>­Death is inversely correlated with diabetes and pneumonia.</a:t>
            </a:r>
            <a:endParaRPr lang="en-EG" sz="1200" dirty="0">
              <a:effectLst/>
              <a:latin typeface="Times New Roman" panose="02020603050405020304" pitchFamily="18" charset="0"/>
              <a:ea typeface="Times New Roman" panose="02020603050405020304" pitchFamily="18" charset="0"/>
            </a:endParaRPr>
          </a:p>
          <a:p>
            <a:pPr marL="742950" lvl="1" indent="-285750" algn="justLow">
              <a:lnSpc>
                <a:spcPct val="150000"/>
              </a:lnSpc>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rPr>
              <a:t>Death is highly correlated with patient type which indicated that hospitalized patients are more likely to do. Being in the hospital not the home means that the case is at risk which gives a higher probability of death.</a:t>
            </a:r>
            <a:endParaRPr lang="en-EG" sz="1200" dirty="0">
              <a:effectLst/>
              <a:latin typeface="Times New Roman" panose="02020603050405020304" pitchFamily="18" charset="0"/>
              <a:ea typeface="Times New Roman" panose="02020603050405020304" pitchFamily="18" charset="0"/>
            </a:endParaRPr>
          </a:p>
          <a:p>
            <a:pPr marL="742950" lvl="1" indent="-285750" algn="justLow">
              <a:lnSpc>
                <a:spcPct val="150000"/>
              </a:lnSpc>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rPr>
              <a:t>There is a good observation that indicates that there is an inverse correlation between age and hypertension.</a:t>
            </a:r>
            <a:endParaRPr lang="en-EG"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1399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74;p33">
            <a:extLst>
              <a:ext uri="{FF2B5EF4-FFF2-40B4-BE49-F238E27FC236}">
                <a16:creationId xmlns:a16="http://schemas.microsoft.com/office/drawing/2014/main" id="{E45CAA1B-8E17-658D-AA4E-BEA081F93FA1}"/>
              </a:ext>
            </a:extLst>
          </p:cNvPr>
          <p:cNvSpPr txBox="1">
            <a:spLocks noGrp="1"/>
          </p:cNvSpPr>
          <p:nvPr>
            <p:ph type="title"/>
          </p:nvPr>
        </p:nvSpPr>
        <p:spPr>
          <a:xfrm>
            <a:off x="209226" y="234069"/>
            <a:ext cx="5781376" cy="483794"/>
          </a:xfrm>
          <a:prstGeom prst="rect">
            <a:avLst/>
          </a:prstGeom>
        </p:spPr>
        <p:txBody>
          <a:bodyPr spcFirstLastPara="1" wrap="square" lIns="91425" tIns="91425" rIns="91425" bIns="91425" anchor="b" anchorCtr="0">
            <a:noAutofit/>
          </a:bodyPr>
          <a:lstStyle/>
          <a:p>
            <a:pPr>
              <a:lnSpc>
                <a:spcPct val="150000"/>
              </a:lnSpc>
            </a:pPr>
            <a:r>
              <a:rPr lang="en-US" sz="2800" b="1" dirty="0">
                <a:effectLst/>
                <a:latin typeface="Times New Roman" panose="02020603050405020304" pitchFamily="18" charset="0"/>
                <a:ea typeface="Times New Roman" panose="02020603050405020304" pitchFamily="18" charset="0"/>
              </a:rPr>
              <a:t>Observations and Insights</a:t>
            </a:r>
            <a:endParaRPr lang="en-EG"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A1879D9C-EDAA-0953-318F-3159593E3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673" y="769812"/>
            <a:ext cx="2845435" cy="1921510"/>
          </a:xfrm>
          <a:prstGeom prst="rect">
            <a:avLst/>
          </a:prstGeom>
        </p:spPr>
      </p:pic>
      <p:pic>
        <p:nvPicPr>
          <p:cNvPr id="3" name="Picture 2">
            <a:extLst>
              <a:ext uri="{FF2B5EF4-FFF2-40B4-BE49-F238E27FC236}">
                <a16:creationId xmlns:a16="http://schemas.microsoft.com/office/drawing/2014/main" id="{9B8EA582-EEF5-B516-ACBC-0017C81013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49" y="3123167"/>
            <a:ext cx="9062951" cy="1505958"/>
          </a:xfrm>
          <a:prstGeom prst="rect">
            <a:avLst/>
          </a:prstGeom>
        </p:spPr>
      </p:pic>
    </p:spTree>
    <p:extLst>
      <p:ext uri="{BB962C8B-B14F-4D97-AF65-F5344CB8AC3E}">
        <p14:creationId xmlns:p14="http://schemas.microsoft.com/office/powerpoint/2010/main" val="1196030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74;p33">
            <a:extLst>
              <a:ext uri="{FF2B5EF4-FFF2-40B4-BE49-F238E27FC236}">
                <a16:creationId xmlns:a16="http://schemas.microsoft.com/office/drawing/2014/main" id="{E45CAA1B-8E17-658D-AA4E-BEA081F93FA1}"/>
              </a:ext>
            </a:extLst>
          </p:cNvPr>
          <p:cNvSpPr txBox="1">
            <a:spLocks noGrp="1"/>
          </p:cNvSpPr>
          <p:nvPr>
            <p:ph type="title"/>
          </p:nvPr>
        </p:nvSpPr>
        <p:spPr>
          <a:xfrm>
            <a:off x="209226" y="234069"/>
            <a:ext cx="5781376" cy="483794"/>
          </a:xfrm>
          <a:prstGeom prst="rect">
            <a:avLst/>
          </a:prstGeom>
        </p:spPr>
        <p:txBody>
          <a:bodyPr spcFirstLastPara="1" wrap="square" lIns="91425" tIns="91425" rIns="91425" bIns="91425" anchor="b" anchorCtr="0">
            <a:noAutofit/>
          </a:bodyPr>
          <a:lstStyle/>
          <a:p>
            <a:pPr>
              <a:lnSpc>
                <a:spcPct val="150000"/>
              </a:lnSpc>
            </a:pPr>
            <a:r>
              <a:rPr lang="en-US" sz="2800" b="1" dirty="0">
                <a:effectLst/>
                <a:latin typeface="Times New Roman" panose="02020603050405020304" pitchFamily="18" charset="0"/>
                <a:ea typeface="Times New Roman" panose="02020603050405020304" pitchFamily="18" charset="0"/>
              </a:rPr>
              <a:t>Observations and Insights</a:t>
            </a:r>
            <a:endParaRPr lang="en-EG"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BF4D5E1A-742F-FE85-9716-E4369800F9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26" y="1077061"/>
            <a:ext cx="8993756" cy="1278270"/>
          </a:xfrm>
          <a:prstGeom prst="rect">
            <a:avLst/>
          </a:prstGeom>
        </p:spPr>
      </p:pic>
      <p:pic>
        <p:nvPicPr>
          <p:cNvPr id="5" name="Picture 4">
            <a:extLst>
              <a:ext uri="{FF2B5EF4-FFF2-40B4-BE49-F238E27FC236}">
                <a16:creationId xmlns:a16="http://schemas.microsoft.com/office/drawing/2014/main" id="{2B23AA95-F417-D5EE-C65C-39B0AA0168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26" y="3062722"/>
            <a:ext cx="9057348" cy="1278271"/>
          </a:xfrm>
          <a:prstGeom prst="rect">
            <a:avLst/>
          </a:prstGeom>
        </p:spPr>
      </p:pic>
    </p:spTree>
    <p:extLst>
      <p:ext uri="{BB962C8B-B14F-4D97-AF65-F5344CB8AC3E}">
        <p14:creationId xmlns:p14="http://schemas.microsoft.com/office/powerpoint/2010/main" val="3549216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74;p33">
            <a:extLst>
              <a:ext uri="{FF2B5EF4-FFF2-40B4-BE49-F238E27FC236}">
                <a16:creationId xmlns:a16="http://schemas.microsoft.com/office/drawing/2014/main" id="{E45CAA1B-8E17-658D-AA4E-BEA081F93FA1}"/>
              </a:ext>
            </a:extLst>
          </p:cNvPr>
          <p:cNvSpPr txBox="1">
            <a:spLocks noGrp="1"/>
          </p:cNvSpPr>
          <p:nvPr>
            <p:ph type="title"/>
          </p:nvPr>
        </p:nvSpPr>
        <p:spPr>
          <a:xfrm>
            <a:off x="209226" y="234069"/>
            <a:ext cx="5781376" cy="483794"/>
          </a:xfrm>
          <a:prstGeom prst="rect">
            <a:avLst/>
          </a:prstGeom>
        </p:spPr>
        <p:txBody>
          <a:bodyPr spcFirstLastPara="1" wrap="square" lIns="91425" tIns="91425" rIns="91425" bIns="91425" anchor="b" anchorCtr="0">
            <a:noAutofit/>
          </a:bodyPr>
          <a:lstStyle/>
          <a:p>
            <a:pPr>
              <a:lnSpc>
                <a:spcPct val="150000"/>
              </a:lnSpc>
            </a:pPr>
            <a:r>
              <a:rPr lang="en-US" sz="2800" b="1" dirty="0">
                <a:effectLst/>
                <a:latin typeface="Times New Roman" panose="02020603050405020304" pitchFamily="18" charset="0"/>
                <a:ea typeface="Times New Roman" panose="02020603050405020304" pitchFamily="18" charset="0"/>
              </a:rPr>
              <a:t>Observations and Insights</a:t>
            </a:r>
            <a:endParaRPr lang="en-EG"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CAE42E33-7FB5-5A17-F40B-8E4C1A9AA097}"/>
              </a:ext>
            </a:extLst>
          </p:cNvPr>
          <p:cNvSpPr txBox="1"/>
          <p:nvPr/>
        </p:nvSpPr>
        <p:spPr>
          <a:xfrm>
            <a:off x="209227" y="1032867"/>
            <a:ext cx="8846850" cy="3198504"/>
          </a:xfrm>
          <a:prstGeom prst="rect">
            <a:avLst/>
          </a:prstGeom>
          <a:noFill/>
        </p:spPr>
        <p:txBody>
          <a:bodyPr wrap="square" rtlCol="0">
            <a:spAutoFit/>
          </a:bodyPr>
          <a:lstStyle/>
          <a:p>
            <a:pPr marL="342900" lvl="0" indent="-342900" rtl="0">
              <a:buFont typeface="Symbol" pitchFamily="2" charset="2"/>
              <a:buChar char=""/>
            </a:pPr>
            <a:r>
              <a:rPr lang="en-US" sz="1200" dirty="0">
                <a:effectLst/>
                <a:latin typeface="Times New Roman" panose="02020603050405020304" pitchFamily="18" charset="0"/>
                <a:ea typeface="Times New Roman" panose="02020603050405020304" pitchFamily="18" charset="0"/>
              </a:rPr>
              <a:t>From EDA</a:t>
            </a:r>
            <a:endParaRPr lang="en-EG"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 </a:t>
            </a:r>
            <a:endParaRPr lang="en-EG" sz="1200" dirty="0">
              <a:effectLst/>
              <a:latin typeface="Times New Roman" panose="02020603050405020304" pitchFamily="18" charset="0"/>
              <a:ea typeface="Times New Roman" panose="02020603050405020304" pitchFamily="18" charset="0"/>
            </a:endParaRPr>
          </a:p>
          <a:p>
            <a:pPr marL="742950" lvl="1" indent="-285750" algn="justLow">
              <a:lnSpc>
                <a:spcPct val="150000"/>
              </a:lnSpc>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rPr>
              <a:t>There is a class imbalance in the data.</a:t>
            </a:r>
            <a:endParaRPr lang="en-EG" sz="1200" dirty="0">
              <a:effectLst/>
              <a:latin typeface="Times New Roman" panose="02020603050405020304" pitchFamily="18" charset="0"/>
              <a:ea typeface="Times New Roman" panose="02020603050405020304" pitchFamily="18" charset="0"/>
            </a:endParaRPr>
          </a:p>
          <a:p>
            <a:pPr marL="742950" lvl="1" indent="-285750" algn="justLow">
              <a:lnSpc>
                <a:spcPct val="150000"/>
              </a:lnSpc>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rPr>
              <a:t>The ratio of patients having diabetes, asthma, and other diseases is very high compared to the normal averages.</a:t>
            </a:r>
            <a:endParaRPr lang="en-EG" sz="1200" dirty="0">
              <a:effectLst/>
              <a:latin typeface="Times New Roman" panose="02020603050405020304" pitchFamily="18" charset="0"/>
              <a:ea typeface="Times New Roman" panose="02020603050405020304" pitchFamily="18" charset="0"/>
            </a:endParaRPr>
          </a:p>
          <a:p>
            <a:pPr marL="742950" lvl="1" indent="-285750" algn="justLow">
              <a:lnSpc>
                <a:spcPct val="150000"/>
              </a:lnSpc>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rPr>
              <a:t>People who have an infection with a classification value of 3 are more likely to die.</a:t>
            </a:r>
            <a:endParaRPr lang="en-EG" sz="1200" dirty="0">
              <a:effectLst/>
              <a:latin typeface="Times New Roman" panose="02020603050405020304" pitchFamily="18" charset="0"/>
              <a:ea typeface="Times New Roman" panose="02020603050405020304" pitchFamily="18" charset="0"/>
            </a:endParaRPr>
          </a:p>
          <a:p>
            <a:pPr marL="742950" lvl="1" indent="-285750" algn="justLow">
              <a:lnSpc>
                <a:spcPct val="150000"/>
              </a:lnSpc>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rPr>
              <a:t>The death rate in males is higher than in females.</a:t>
            </a:r>
            <a:endParaRPr lang="en-EG" sz="1200" dirty="0">
              <a:effectLst/>
              <a:latin typeface="Times New Roman" panose="02020603050405020304" pitchFamily="18" charset="0"/>
              <a:ea typeface="Times New Roman" panose="02020603050405020304" pitchFamily="18" charset="0"/>
            </a:endParaRPr>
          </a:p>
          <a:p>
            <a:pPr marL="742950" lvl="1" indent="-285750" algn="justLow">
              <a:lnSpc>
                <a:spcPct val="150000"/>
              </a:lnSpc>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rPr>
              <a:t>People who got admitted to intensive care have a lower death rate.</a:t>
            </a:r>
            <a:endParaRPr lang="en-EG" sz="1200" dirty="0">
              <a:effectLst/>
              <a:latin typeface="Times New Roman" panose="02020603050405020304" pitchFamily="18" charset="0"/>
              <a:ea typeface="Times New Roman" panose="02020603050405020304" pitchFamily="18" charset="0"/>
            </a:endParaRPr>
          </a:p>
          <a:p>
            <a:pPr marL="742950" lvl="1" indent="-285750" algn="justLow">
              <a:lnSpc>
                <a:spcPct val="150000"/>
              </a:lnSpc>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rPr>
              <a:t>The death rate increases with the increase in age.</a:t>
            </a:r>
            <a:endParaRPr lang="en-EG" sz="1200" dirty="0">
              <a:effectLst/>
              <a:latin typeface="Times New Roman" panose="02020603050405020304" pitchFamily="18" charset="0"/>
              <a:ea typeface="Times New Roman" panose="02020603050405020304" pitchFamily="18" charset="0"/>
            </a:endParaRPr>
          </a:p>
          <a:p>
            <a:pPr marL="742950" lvl="1" indent="-285750" algn="justLow">
              <a:lnSpc>
                <a:spcPct val="150000"/>
              </a:lnSpc>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rPr>
              <a:t>­Death is inversely correlated with diabetes and pneumonia.</a:t>
            </a:r>
            <a:endParaRPr lang="en-EG" sz="1200" dirty="0">
              <a:effectLst/>
              <a:latin typeface="Times New Roman" panose="02020603050405020304" pitchFamily="18" charset="0"/>
              <a:ea typeface="Times New Roman" panose="02020603050405020304" pitchFamily="18" charset="0"/>
            </a:endParaRPr>
          </a:p>
          <a:p>
            <a:pPr marL="742950" lvl="1" indent="-285750" algn="justLow">
              <a:lnSpc>
                <a:spcPct val="150000"/>
              </a:lnSpc>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rPr>
              <a:t>Death is highly correlated with patient type which indicated that hospitalized patients are more likely to do. Being in the hospital not the home means that the case is at risk which gives a higher probability of death.</a:t>
            </a:r>
            <a:endParaRPr lang="en-EG" sz="1200" dirty="0">
              <a:effectLst/>
              <a:latin typeface="Times New Roman" panose="02020603050405020304" pitchFamily="18" charset="0"/>
              <a:ea typeface="Times New Roman" panose="02020603050405020304" pitchFamily="18" charset="0"/>
            </a:endParaRPr>
          </a:p>
          <a:p>
            <a:pPr marL="742950" lvl="1" indent="-285750" algn="justLow">
              <a:lnSpc>
                <a:spcPct val="150000"/>
              </a:lnSpc>
              <a:buFont typeface="Courier New" panose="02070309020205020404" pitchFamily="49" charset="0"/>
              <a:buChar char="o"/>
            </a:pPr>
            <a:r>
              <a:rPr lang="en-US" sz="1200" dirty="0">
                <a:effectLst/>
                <a:latin typeface="Times New Roman" panose="02020603050405020304" pitchFamily="18" charset="0"/>
                <a:ea typeface="Times New Roman" panose="02020603050405020304" pitchFamily="18" charset="0"/>
              </a:rPr>
              <a:t>There is a good observation that indicates that there is an inverse correlation between age and hypertension.</a:t>
            </a:r>
            <a:endParaRPr lang="en-EG"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35040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74;p33">
            <a:extLst>
              <a:ext uri="{FF2B5EF4-FFF2-40B4-BE49-F238E27FC236}">
                <a16:creationId xmlns:a16="http://schemas.microsoft.com/office/drawing/2014/main" id="{E45CAA1B-8E17-658D-AA4E-BEA081F93FA1}"/>
              </a:ext>
            </a:extLst>
          </p:cNvPr>
          <p:cNvSpPr txBox="1">
            <a:spLocks noGrp="1"/>
          </p:cNvSpPr>
          <p:nvPr>
            <p:ph type="title"/>
          </p:nvPr>
        </p:nvSpPr>
        <p:spPr>
          <a:xfrm>
            <a:off x="209226" y="234069"/>
            <a:ext cx="5781376" cy="483794"/>
          </a:xfrm>
          <a:prstGeom prst="rect">
            <a:avLst/>
          </a:prstGeom>
        </p:spPr>
        <p:txBody>
          <a:bodyPr spcFirstLastPara="1" wrap="square" lIns="91425" tIns="91425" rIns="91425" bIns="91425" anchor="b" anchorCtr="0">
            <a:noAutofit/>
          </a:bodyPr>
          <a:lstStyle/>
          <a:p>
            <a:pPr>
              <a:lnSpc>
                <a:spcPct val="150000"/>
              </a:lnSpc>
            </a:pPr>
            <a:r>
              <a:rPr lang="en-US" sz="2800" b="1" dirty="0">
                <a:effectLst/>
                <a:latin typeface="Times New Roman" panose="02020603050405020304" pitchFamily="18" charset="0"/>
                <a:ea typeface="Times New Roman" panose="02020603050405020304" pitchFamily="18" charset="0"/>
              </a:rPr>
              <a:t>Observations and Insights</a:t>
            </a:r>
            <a:endParaRPr lang="en-EG"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0EE12257-6456-B166-FD4D-472F425F1E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150" y="696487"/>
            <a:ext cx="5116162" cy="4259687"/>
          </a:xfrm>
          <a:prstGeom prst="rect">
            <a:avLst/>
          </a:prstGeom>
        </p:spPr>
      </p:pic>
    </p:spTree>
    <p:extLst>
      <p:ext uri="{BB962C8B-B14F-4D97-AF65-F5344CB8AC3E}">
        <p14:creationId xmlns:p14="http://schemas.microsoft.com/office/powerpoint/2010/main" val="2503431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33"/>
          <p:cNvSpPr txBox="1">
            <a:spLocks noGrp="1"/>
          </p:cNvSpPr>
          <p:nvPr>
            <p:ph type="title"/>
          </p:nvPr>
        </p:nvSpPr>
        <p:spPr>
          <a:xfrm>
            <a:off x="4571999" y="2140796"/>
            <a:ext cx="4055953" cy="837300"/>
          </a:xfrm>
          <a:prstGeom prst="rect">
            <a:avLst/>
          </a:prstGeom>
        </p:spPr>
        <p:txBody>
          <a:bodyPr spcFirstLastPara="1" wrap="square" lIns="91425" tIns="91425" rIns="91425" bIns="91425" anchor="b" anchorCtr="0">
            <a:noAutofit/>
          </a:bodyPr>
          <a:lstStyle/>
          <a:p>
            <a:pPr algn="ctr"/>
            <a:r>
              <a:rPr lang="en-US" sz="2800" b="1" dirty="0">
                <a:effectLst/>
                <a:latin typeface="Times New Roman" panose="02020603050405020304" pitchFamily="18" charset="0"/>
                <a:ea typeface="Times New Roman" panose="02020603050405020304" pitchFamily="18" charset="0"/>
              </a:rPr>
              <a:t>Model Training and Evaluation</a:t>
            </a:r>
            <a:endParaRPr lang="en-EG" sz="2800" dirty="0">
              <a:effectLst/>
              <a:latin typeface="Times New Roman" panose="02020603050405020304" pitchFamily="18" charset="0"/>
              <a:ea typeface="Times New Roman" panose="02020603050405020304" pitchFamily="18" charset="0"/>
            </a:endParaRPr>
          </a:p>
        </p:txBody>
      </p:sp>
      <p:grpSp>
        <p:nvGrpSpPr>
          <p:cNvPr id="976" name="Google Shape;976;p33"/>
          <p:cNvGrpSpPr/>
          <p:nvPr/>
        </p:nvGrpSpPr>
        <p:grpSpPr>
          <a:xfrm>
            <a:off x="4651973" y="3437699"/>
            <a:ext cx="449351" cy="134550"/>
            <a:chOff x="826998" y="3699099"/>
            <a:chExt cx="449351" cy="134550"/>
          </a:xfrm>
        </p:grpSpPr>
        <p:sp>
          <p:nvSpPr>
            <p:cNvPr id="977" name="Google Shape;977;p33"/>
            <p:cNvSpPr/>
            <p:nvPr/>
          </p:nvSpPr>
          <p:spPr>
            <a:xfrm rot="6311946">
              <a:off x="834358"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rot="6311946">
              <a:off x="1156972"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rot="6311946">
              <a:off x="995665"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33"/>
          <p:cNvGrpSpPr/>
          <p:nvPr/>
        </p:nvGrpSpPr>
        <p:grpSpPr>
          <a:xfrm>
            <a:off x="2225512" y="1032074"/>
            <a:ext cx="1909765" cy="2715006"/>
            <a:chOff x="2408825" y="3738750"/>
            <a:chExt cx="366150" cy="520525"/>
          </a:xfrm>
        </p:grpSpPr>
        <p:sp>
          <p:nvSpPr>
            <p:cNvPr id="981" name="Google Shape;981;p33"/>
            <p:cNvSpPr/>
            <p:nvPr/>
          </p:nvSpPr>
          <p:spPr>
            <a:xfrm>
              <a:off x="2611725" y="4236675"/>
              <a:ext cx="106550" cy="17100"/>
            </a:xfrm>
            <a:custGeom>
              <a:avLst/>
              <a:gdLst/>
              <a:ahLst/>
              <a:cxnLst/>
              <a:rect l="l" t="t" r="r" b="b"/>
              <a:pathLst>
                <a:path w="4262" h="684" extrusionOk="0">
                  <a:moveTo>
                    <a:pt x="343" y="0"/>
                  </a:moveTo>
                  <a:cubicBezTo>
                    <a:pt x="157" y="0"/>
                    <a:pt x="0" y="157"/>
                    <a:pt x="0" y="343"/>
                  </a:cubicBezTo>
                  <a:cubicBezTo>
                    <a:pt x="0" y="530"/>
                    <a:pt x="157" y="683"/>
                    <a:pt x="343" y="683"/>
                  </a:cubicBezTo>
                  <a:lnTo>
                    <a:pt x="3918" y="683"/>
                  </a:lnTo>
                  <a:cubicBezTo>
                    <a:pt x="4104" y="683"/>
                    <a:pt x="4261" y="530"/>
                    <a:pt x="4261" y="343"/>
                  </a:cubicBezTo>
                  <a:cubicBezTo>
                    <a:pt x="4261" y="157"/>
                    <a:pt x="4104" y="0"/>
                    <a:pt x="391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2" name="Google Shape;982;p33"/>
            <p:cNvGrpSpPr/>
            <p:nvPr/>
          </p:nvGrpSpPr>
          <p:grpSpPr>
            <a:xfrm>
              <a:off x="2612450" y="3738750"/>
              <a:ext cx="104975" cy="511550"/>
              <a:chOff x="2612450" y="3738750"/>
              <a:chExt cx="104975" cy="511550"/>
            </a:xfrm>
          </p:grpSpPr>
          <p:sp>
            <p:nvSpPr>
              <p:cNvPr id="983" name="Google Shape;983;p33"/>
              <p:cNvSpPr/>
              <p:nvPr/>
            </p:nvSpPr>
            <p:spPr>
              <a:xfrm>
                <a:off x="2663400" y="3738750"/>
                <a:ext cx="3100" cy="106925"/>
              </a:xfrm>
              <a:custGeom>
                <a:avLst/>
                <a:gdLst/>
                <a:ahLst/>
                <a:cxnLst/>
                <a:rect l="l" t="t" r="r" b="b"/>
                <a:pathLst>
                  <a:path w="124" h="4277" extrusionOk="0">
                    <a:moveTo>
                      <a:pt x="0" y="0"/>
                    </a:moveTo>
                    <a:lnTo>
                      <a:pt x="0" y="4276"/>
                    </a:lnTo>
                    <a:lnTo>
                      <a:pt x="123" y="4276"/>
                    </a:lnTo>
                    <a:lnTo>
                      <a:pt x="123" y="0"/>
                    </a:lnTo>
                    <a:close/>
                  </a:path>
                </a:pathLst>
              </a:custGeom>
              <a:solidFill>
                <a:srgbClr val="89B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2630750" y="3849550"/>
                <a:ext cx="68400" cy="309825"/>
              </a:xfrm>
              <a:custGeom>
                <a:avLst/>
                <a:gdLst/>
                <a:ahLst/>
                <a:cxnLst/>
                <a:rect l="l" t="t" r="r" b="b"/>
                <a:pathLst>
                  <a:path w="2736" h="12393" extrusionOk="0">
                    <a:moveTo>
                      <a:pt x="1198" y="1"/>
                    </a:moveTo>
                    <a:cubicBezTo>
                      <a:pt x="903" y="31"/>
                      <a:pt x="623" y="172"/>
                      <a:pt x="403" y="389"/>
                    </a:cubicBezTo>
                    <a:cubicBezTo>
                      <a:pt x="142" y="639"/>
                      <a:pt x="0" y="978"/>
                      <a:pt x="0" y="1352"/>
                    </a:cubicBezTo>
                    <a:lnTo>
                      <a:pt x="0" y="12377"/>
                    </a:lnTo>
                    <a:lnTo>
                      <a:pt x="2735" y="12392"/>
                    </a:lnTo>
                    <a:lnTo>
                      <a:pt x="2735" y="1352"/>
                    </a:lnTo>
                    <a:cubicBezTo>
                      <a:pt x="2735" y="870"/>
                      <a:pt x="2489" y="437"/>
                      <a:pt x="2082" y="187"/>
                    </a:cubicBezTo>
                    <a:cubicBezTo>
                      <a:pt x="1914" y="79"/>
                      <a:pt x="1728" y="16"/>
                      <a:pt x="154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2650600" y="3898150"/>
                <a:ext cx="28400" cy="347125"/>
              </a:xfrm>
              <a:custGeom>
                <a:avLst/>
                <a:gdLst/>
                <a:ahLst/>
                <a:cxnLst/>
                <a:rect l="l" t="t" r="r" b="b"/>
                <a:pathLst>
                  <a:path w="1136" h="13885" extrusionOk="0">
                    <a:moveTo>
                      <a:pt x="1" y="1"/>
                    </a:moveTo>
                    <a:lnTo>
                      <a:pt x="1" y="13884"/>
                    </a:lnTo>
                    <a:lnTo>
                      <a:pt x="1135" y="13884"/>
                    </a:lnTo>
                    <a:lnTo>
                      <a:pt x="1135"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2618700" y="4240575"/>
                <a:ext cx="92575" cy="9725"/>
              </a:xfrm>
              <a:custGeom>
                <a:avLst/>
                <a:gdLst/>
                <a:ahLst/>
                <a:cxnLst/>
                <a:rect l="l" t="t" r="r" b="b"/>
                <a:pathLst>
                  <a:path w="3703" h="389" extrusionOk="0">
                    <a:moveTo>
                      <a:pt x="1" y="1"/>
                    </a:moveTo>
                    <a:lnTo>
                      <a:pt x="1" y="389"/>
                    </a:lnTo>
                    <a:lnTo>
                      <a:pt x="3702" y="389"/>
                    </a:lnTo>
                    <a:lnTo>
                      <a:pt x="3702"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3"/>
              <p:cNvSpPr/>
              <p:nvPr/>
            </p:nvSpPr>
            <p:spPr>
              <a:xfrm>
                <a:off x="2637750" y="3856175"/>
                <a:ext cx="54400" cy="148450"/>
              </a:xfrm>
              <a:custGeom>
                <a:avLst/>
                <a:gdLst/>
                <a:ahLst/>
                <a:cxnLst/>
                <a:rect l="l" t="t" r="r" b="b"/>
                <a:pathLst>
                  <a:path w="2176" h="5938" extrusionOk="0">
                    <a:moveTo>
                      <a:pt x="1090" y="1"/>
                    </a:moveTo>
                    <a:cubicBezTo>
                      <a:pt x="481" y="1"/>
                      <a:pt x="0" y="497"/>
                      <a:pt x="0" y="1087"/>
                    </a:cubicBezTo>
                    <a:lnTo>
                      <a:pt x="0" y="5937"/>
                    </a:lnTo>
                    <a:lnTo>
                      <a:pt x="2175" y="5922"/>
                    </a:lnTo>
                    <a:lnTo>
                      <a:pt x="2175" y="1087"/>
                    </a:lnTo>
                    <a:cubicBezTo>
                      <a:pt x="2175" y="497"/>
                      <a:pt x="1694" y="1"/>
                      <a:pt x="1090" y="1"/>
                    </a:cubicBez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3"/>
              <p:cNvSpPr/>
              <p:nvPr/>
            </p:nvSpPr>
            <p:spPr>
              <a:xfrm>
                <a:off x="2612450" y="4157000"/>
                <a:ext cx="104975" cy="7775"/>
              </a:xfrm>
              <a:custGeom>
                <a:avLst/>
                <a:gdLst/>
                <a:ahLst/>
                <a:cxnLst/>
                <a:rect l="l" t="t" r="r" b="b"/>
                <a:pathLst>
                  <a:path w="4199" h="311" extrusionOk="0">
                    <a:moveTo>
                      <a:pt x="158" y="1"/>
                    </a:moveTo>
                    <a:cubicBezTo>
                      <a:pt x="79" y="1"/>
                      <a:pt x="1" y="60"/>
                      <a:pt x="1" y="154"/>
                    </a:cubicBezTo>
                    <a:cubicBezTo>
                      <a:pt x="1" y="247"/>
                      <a:pt x="79" y="310"/>
                      <a:pt x="158" y="310"/>
                    </a:cubicBezTo>
                    <a:lnTo>
                      <a:pt x="4027" y="310"/>
                    </a:lnTo>
                    <a:cubicBezTo>
                      <a:pt x="4120" y="310"/>
                      <a:pt x="4198" y="247"/>
                      <a:pt x="4198" y="154"/>
                    </a:cubicBezTo>
                    <a:cubicBezTo>
                      <a:pt x="4198" y="60"/>
                      <a:pt x="4120" y="1"/>
                      <a:pt x="4027"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3"/>
              <p:cNvSpPr/>
              <p:nvPr/>
            </p:nvSpPr>
            <p:spPr>
              <a:xfrm>
                <a:off x="2650600" y="4164750"/>
                <a:ext cx="28775" cy="11300"/>
              </a:xfrm>
              <a:custGeom>
                <a:avLst/>
                <a:gdLst/>
                <a:ahLst/>
                <a:cxnLst/>
                <a:rect l="l" t="t" r="r" b="b"/>
                <a:pathLst>
                  <a:path w="1151" h="452" extrusionOk="0">
                    <a:moveTo>
                      <a:pt x="1" y="0"/>
                    </a:moveTo>
                    <a:lnTo>
                      <a:pt x="1" y="452"/>
                    </a:lnTo>
                    <a:lnTo>
                      <a:pt x="1150" y="452"/>
                    </a:lnTo>
                    <a:lnTo>
                      <a:pt x="1150" y="0"/>
                    </a:lnTo>
                    <a:close/>
                  </a:path>
                </a:pathLst>
              </a:custGeom>
              <a:solidFill>
                <a:srgbClr val="F0F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3"/>
              <p:cNvSpPr/>
              <p:nvPr/>
            </p:nvSpPr>
            <p:spPr>
              <a:xfrm>
                <a:off x="2650975" y="4232750"/>
                <a:ext cx="28025" cy="3950"/>
              </a:xfrm>
              <a:custGeom>
                <a:avLst/>
                <a:gdLst/>
                <a:ahLst/>
                <a:cxnLst/>
                <a:rect l="l" t="t" r="r" b="b"/>
                <a:pathLst>
                  <a:path w="1121" h="158" extrusionOk="0">
                    <a:moveTo>
                      <a:pt x="1" y="1"/>
                    </a:moveTo>
                    <a:lnTo>
                      <a:pt x="1" y="157"/>
                    </a:lnTo>
                    <a:lnTo>
                      <a:pt x="1120" y="157"/>
                    </a:lnTo>
                    <a:lnTo>
                      <a:pt x="1120" y="1"/>
                    </a:lnTo>
                    <a:close/>
                  </a:path>
                </a:pathLst>
              </a:custGeom>
              <a:solidFill>
                <a:srgbClr val="F0F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2650600" y="4164750"/>
                <a:ext cx="8900" cy="69975"/>
              </a:xfrm>
              <a:custGeom>
                <a:avLst/>
                <a:gdLst/>
                <a:ahLst/>
                <a:cxnLst/>
                <a:rect l="l" t="t" r="r" b="b"/>
                <a:pathLst>
                  <a:path w="356" h="2799" extrusionOk="0">
                    <a:moveTo>
                      <a:pt x="1" y="0"/>
                    </a:moveTo>
                    <a:lnTo>
                      <a:pt x="1" y="2799"/>
                    </a:lnTo>
                    <a:lnTo>
                      <a:pt x="355" y="2799"/>
                    </a:lnTo>
                    <a:lnTo>
                      <a:pt x="355" y="0"/>
                    </a:lnTo>
                    <a:close/>
                  </a:path>
                </a:pathLst>
              </a:custGeom>
              <a:solidFill>
                <a:srgbClr val="F0F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3"/>
              <p:cNvSpPr/>
              <p:nvPr/>
            </p:nvSpPr>
            <p:spPr>
              <a:xfrm>
                <a:off x="2659100" y="3842575"/>
                <a:ext cx="11300" cy="7000"/>
              </a:xfrm>
              <a:custGeom>
                <a:avLst/>
                <a:gdLst/>
                <a:ahLst/>
                <a:cxnLst/>
                <a:rect l="l" t="t" r="r" b="b"/>
                <a:pathLst>
                  <a:path w="452" h="280" extrusionOk="0">
                    <a:moveTo>
                      <a:pt x="79" y="0"/>
                    </a:moveTo>
                    <a:cubicBezTo>
                      <a:pt x="34" y="0"/>
                      <a:pt x="0" y="45"/>
                      <a:pt x="0" y="78"/>
                    </a:cubicBezTo>
                    <a:lnTo>
                      <a:pt x="0" y="202"/>
                    </a:lnTo>
                    <a:cubicBezTo>
                      <a:pt x="0" y="250"/>
                      <a:pt x="34" y="280"/>
                      <a:pt x="79" y="280"/>
                    </a:cubicBezTo>
                    <a:lnTo>
                      <a:pt x="389" y="280"/>
                    </a:lnTo>
                    <a:cubicBezTo>
                      <a:pt x="422" y="280"/>
                      <a:pt x="452" y="250"/>
                      <a:pt x="452" y="202"/>
                    </a:cubicBezTo>
                    <a:lnTo>
                      <a:pt x="452" y="78"/>
                    </a:lnTo>
                    <a:cubicBezTo>
                      <a:pt x="452" y="45"/>
                      <a:pt x="422" y="0"/>
                      <a:pt x="389" y="0"/>
                    </a:cubicBezTo>
                    <a:close/>
                  </a:path>
                </a:pathLst>
              </a:custGeom>
              <a:solidFill>
                <a:srgbClr val="609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3"/>
              <p:cNvSpPr/>
              <p:nvPr/>
            </p:nvSpPr>
            <p:spPr>
              <a:xfrm>
                <a:off x="2630750" y="4004225"/>
                <a:ext cx="68400" cy="10550"/>
              </a:xfrm>
              <a:custGeom>
                <a:avLst/>
                <a:gdLst/>
                <a:ahLst/>
                <a:cxnLst/>
                <a:rect l="l" t="t" r="r" b="b"/>
                <a:pathLst>
                  <a:path w="2736" h="422" extrusionOk="0">
                    <a:moveTo>
                      <a:pt x="0" y="0"/>
                    </a:moveTo>
                    <a:lnTo>
                      <a:pt x="0" y="422"/>
                    </a:lnTo>
                    <a:lnTo>
                      <a:pt x="2735" y="422"/>
                    </a:lnTo>
                    <a:lnTo>
                      <a:pt x="2735"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3"/>
              <p:cNvSpPr/>
              <p:nvPr/>
            </p:nvSpPr>
            <p:spPr>
              <a:xfrm>
                <a:off x="2639325" y="4125850"/>
                <a:ext cx="12800" cy="25"/>
              </a:xfrm>
              <a:custGeom>
                <a:avLst/>
                <a:gdLst/>
                <a:ahLst/>
                <a:cxnLst/>
                <a:rect l="l" t="t" r="r" b="b"/>
                <a:pathLst>
                  <a:path w="512" h="1" extrusionOk="0">
                    <a:moveTo>
                      <a:pt x="0" y="1"/>
                    </a:moveTo>
                    <a:lnTo>
                      <a:pt x="51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3"/>
              <p:cNvSpPr/>
              <p:nvPr/>
            </p:nvSpPr>
            <p:spPr>
              <a:xfrm>
                <a:off x="2639325" y="41138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3"/>
              <p:cNvSpPr/>
              <p:nvPr/>
            </p:nvSpPr>
            <p:spPr>
              <a:xfrm>
                <a:off x="2639325" y="41017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3"/>
              <p:cNvSpPr/>
              <p:nvPr/>
            </p:nvSpPr>
            <p:spPr>
              <a:xfrm>
                <a:off x="2639325" y="40893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3"/>
              <p:cNvSpPr/>
              <p:nvPr/>
            </p:nvSpPr>
            <p:spPr>
              <a:xfrm>
                <a:off x="2639325" y="40773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3"/>
              <p:cNvSpPr/>
              <p:nvPr/>
            </p:nvSpPr>
            <p:spPr>
              <a:xfrm>
                <a:off x="2639325" y="4065225"/>
                <a:ext cx="12800" cy="25"/>
              </a:xfrm>
              <a:custGeom>
                <a:avLst/>
                <a:gdLst/>
                <a:ahLst/>
                <a:cxnLst/>
                <a:rect l="l" t="t" r="r" b="b"/>
                <a:pathLst>
                  <a:path w="512" h="1" extrusionOk="0">
                    <a:moveTo>
                      <a:pt x="0" y="0"/>
                    </a:moveTo>
                    <a:lnTo>
                      <a:pt x="51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3"/>
              <p:cNvSpPr/>
              <p:nvPr/>
            </p:nvSpPr>
            <p:spPr>
              <a:xfrm>
                <a:off x="2639325" y="40528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3"/>
              <p:cNvSpPr/>
              <p:nvPr/>
            </p:nvSpPr>
            <p:spPr>
              <a:xfrm>
                <a:off x="2639325" y="40407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3"/>
              <p:cNvSpPr/>
              <p:nvPr/>
            </p:nvSpPr>
            <p:spPr>
              <a:xfrm>
                <a:off x="2639325" y="40287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3"/>
              <p:cNvSpPr/>
              <p:nvPr/>
            </p:nvSpPr>
            <p:spPr>
              <a:xfrm>
                <a:off x="2639325" y="40162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3"/>
              <p:cNvSpPr/>
              <p:nvPr/>
            </p:nvSpPr>
            <p:spPr>
              <a:xfrm>
                <a:off x="2639325" y="4004225"/>
                <a:ext cx="12800" cy="25"/>
              </a:xfrm>
              <a:custGeom>
                <a:avLst/>
                <a:gdLst/>
                <a:ahLst/>
                <a:cxnLst/>
                <a:rect l="l" t="t" r="r" b="b"/>
                <a:pathLst>
                  <a:path w="512" h="1" extrusionOk="0">
                    <a:moveTo>
                      <a:pt x="0" y="0"/>
                    </a:moveTo>
                    <a:lnTo>
                      <a:pt x="51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3"/>
              <p:cNvSpPr/>
              <p:nvPr/>
            </p:nvSpPr>
            <p:spPr>
              <a:xfrm>
                <a:off x="2639325" y="39921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3"/>
              <p:cNvSpPr/>
              <p:nvPr/>
            </p:nvSpPr>
            <p:spPr>
              <a:xfrm>
                <a:off x="2639325" y="39797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3"/>
              <p:cNvSpPr/>
              <p:nvPr/>
            </p:nvSpPr>
            <p:spPr>
              <a:xfrm>
                <a:off x="2639325" y="39677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3"/>
              <p:cNvSpPr/>
              <p:nvPr/>
            </p:nvSpPr>
            <p:spPr>
              <a:xfrm>
                <a:off x="2639325" y="39556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3"/>
              <p:cNvSpPr/>
              <p:nvPr/>
            </p:nvSpPr>
            <p:spPr>
              <a:xfrm>
                <a:off x="2639325" y="3943200"/>
                <a:ext cx="12800" cy="25"/>
              </a:xfrm>
              <a:custGeom>
                <a:avLst/>
                <a:gdLst/>
                <a:ahLst/>
                <a:cxnLst/>
                <a:rect l="l" t="t" r="r" b="b"/>
                <a:pathLst>
                  <a:path w="512" h="1" extrusionOk="0">
                    <a:moveTo>
                      <a:pt x="0" y="1"/>
                    </a:moveTo>
                    <a:lnTo>
                      <a:pt x="51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3"/>
              <p:cNvSpPr/>
              <p:nvPr/>
            </p:nvSpPr>
            <p:spPr>
              <a:xfrm>
                <a:off x="2639325" y="39311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3"/>
              <p:cNvSpPr/>
              <p:nvPr/>
            </p:nvSpPr>
            <p:spPr>
              <a:xfrm>
                <a:off x="2639325" y="39191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3"/>
              <p:cNvSpPr/>
              <p:nvPr/>
            </p:nvSpPr>
            <p:spPr>
              <a:xfrm>
                <a:off x="2639325" y="39066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3"/>
              <p:cNvSpPr/>
              <p:nvPr/>
            </p:nvSpPr>
            <p:spPr>
              <a:xfrm>
                <a:off x="2639325" y="38946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3"/>
              <p:cNvSpPr/>
              <p:nvPr/>
            </p:nvSpPr>
            <p:spPr>
              <a:xfrm>
                <a:off x="2639325" y="3882575"/>
                <a:ext cx="12800" cy="25"/>
              </a:xfrm>
              <a:custGeom>
                <a:avLst/>
                <a:gdLst/>
                <a:ahLst/>
                <a:cxnLst/>
                <a:rect l="l" t="t" r="r" b="b"/>
                <a:pathLst>
                  <a:path w="512" h="1" extrusionOk="0">
                    <a:moveTo>
                      <a:pt x="0" y="1"/>
                    </a:moveTo>
                    <a:lnTo>
                      <a:pt x="51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33"/>
            <p:cNvSpPr/>
            <p:nvPr/>
          </p:nvSpPr>
          <p:spPr>
            <a:xfrm>
              <a:off x="2466375" y="4064100"/>
              <a:ext cx="121300" cy="190875"/>
            </a:xfrm>
            <a:custGeom>
              <a:avLst/>
              <a:gdLst/>
              <a:ahLst/>
              <a:cxnLst/>
              <a:rect l="l" t="t" r="r" b="b"/>
              <a:pathLst>
                <a:path w="4852" h="7635" extrusionOk="0">
                  <a:moveTo>
                    <a:pt x="654" y="1"/>
                  </a:moveTo>
                  <a:lnTo>
                    <a:pt x="654" y="325"/>
                  </a:lnTo>
                  <a:cubicBezTo>
                    <a:pt x="654" y="560"/>
                    <a:pt x="527" y="762"/>
                    <a:pt x="340" y="885"/>
                  </a:cubicBezTo>
                  <a:cubicBezTo>
                    <a:pt x="247" y="948"/>
                    <a:pt x="1" y="1165"/>
                    <a:pt x="1" y="1463"/>
                  </a:cubicBezTo>
                  <a:lnTo>
                    <a:pt x="1" y="6638"/>
                  </a:lnTo>
                  <a:cubicBezTo>
                    <a:pt x="1" y="7183"/>
                    <a:pt x="434" y="7635"/>
                    <a:pt x="993" y="7635"/>
                  </a:cubicBezTo>
                  <a:lnTo>
                    <a:pt x="3870" y="7635"/>
                  </a:lnTo>
                  <a:cubicBezTo>
                    <a:pt x="4415" y="7635"/>
                    <a:pt x="4851" y="7183"/>
                    <a:pt x="4851" y="6638"/>
                  </a:cubicBezTo>
                  <a:lnTo>
                    <a:pt x="4851" y="1463"/>
                  </a:lnTo>
                  <a:cubicBezTo>
                    <a:pt x="4851" y="1135"/>
                    <a:pt x="4710" y="963"/>
                    <a:pt x="4553" y="903"/>
                  </a:cubicBezTo>
                  <a:cubicBezTo>
                    <a:pt x="4336" y="792"/>
                    <a:pt x="4198" y="575"/>
                    <a:pt x="4198" y="325"/>
                  </a:cubicBezTo>
                  <a:lnTo>
                    <a:pt x="4198"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3"/>
            <p:cNvSpPr/>
            <p:nvPr/>
          </p:nvSpPr>
          <p:spPr>
            <a:xfrm>
              <a:off x="2466375" y="4113825"/>
              <a:ext cx="121300" cy="141150"/>
            </a:xfrm>
            <a:custGeom>
              <a:avLst/>
              <a:gdLst/>
              <a:ahLst/>
              <a:cxnLst/>
              <a:rect l="l" t="t" r="r" b="b"/>
              <a:pathLst>
                <a:path w="4852" h="5646" extrusionOk="0">
                  <a:moveTo>
                    <a:pt x="1" y="0"/>
                  </a:moveTo>
                  <a:lnTo>
                    <a:pt x="1" y="4649"/>
                  </a:lnTo>
                  <a:cubicBezTo>
                    <a:pt x="1" y="5194"/>
                    <a:pt x="434" y="5646"/>
                    <a:pt x="993" y="5646"/>
                  </a:cubicBezTo>
                  <a:lnTo>
                    <a:pt x="3870" y="5646"/>
                  </a:lnTo>
                  <a:cubicBezTo>
                    <a:pt x="4415" y="5646"/>
                    <a:pt x="4851" y="5194"/>
                    <a:pt x="4851" y="4649"/>
                  </a:cubicBezTo>
                  <a:lnTo>
                    <a:pt x="4851" y="0"/>
                  </a:ln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3"/>
            <p:cNvSpPr/>
            <p:nvPr/>
          </p:nvSpPr>
          <p:spPr>
            <a:xfrm>
              <a:off x="2474500" y="4089750"/>
              <a:ext cx="10575" cy="13275"/>
            </a:xfrm>
            <a:custGeom>
              <a:avLst/>
              <a:gdLst/>
              <a:ahLst/>
              <a:cxnLst/>
              <a:rect l="l" t="t" r="r" b="b"/>
              <a:pathLst>
                <a:path w="423" h="531" extrusionOk="0">
                  <a:moveTo>
                    <a:pt x="422" y="1"/>
                  </a:moveTo>
                  <a:lnTo>
                    <a:pt x="422" y="1"/>
                  </a:lnTo>
                  <a:cubicBezTo>
                    <a:pt x="30" y="109"/>
                    <a:pt x="0" y="530"/>
                    <a:pt x="0" y="530"/>
                  </a:cubicBezTo>
                  <a:lnTo>
                    <a:pt x="42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3"/>
            <p:cNvSpPr/>
            <p:nvPr/>
          </p:nvSpPr>
          <p:spPr>
            <a:xfrm>
              <a:off x="2539425" y="4064100"/>
              <a:ext cx="48250" cy="49750"/>
            </a:xfrm>
            <a:custGeom>
              <a:avLst/>
              <a:gdLst/>
              <a:ahLst/>
              <a:cxnLst/>
              <a:rect l="l" t="t" r="r" b="b"/>
              <a:pathLst>
                <a:path w="1930" h="1990" extrusionOk="0">
                  <a:moveTo>
                    <a:pt x="15" y="1"/>
                  </a:moveTo>
                  <a:lnTo>
                    <a:pt x="0" y="1989"/>
                  </a:lnTo>
                  <a:lnTo>
                    <a:pt x="1929" y="1989"/>
                  </a:lnTo>
                  <a:lnTo>
                    <a:pt x="1929" y="1463"/>
                  </a:lnTo>
                  <a:cubicBezTo>
                    <a:pt x="1929" y="1135"/>
                    <a:pt x="1788" y="963"/>
                    <a:pt x="1631" y="903"/>
                  </a:cubicBezTo>
                  <a:cubicBezTo>
                    <a:pt x="1414" y="792"/>
                    <a:pt x="1276" y="575"/>
                    <a:pt x="1276" y="325"/>
                  </a:cubicBezTo>
                  <a:lnTo>
                    <a:pt x="1276" y="1"/>
                  </a:lnTo>
                  <a:close/>
                </a:path>
              </a:pathLst>
            </a:custGeom>
            <a:solidFill>
              <a:srgbClr val="E0E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3"/>
            <p:cNvSpPr/>
            <p:nvPr/>
          </p:nvSpPr>
          <p:spPr>
            <a:xfrm>
              <a:off x="2537825" y="4113825"/>
              <a:ext cx="49850" cy="141150"/>
            </a:xfrm>
            <a:custGeom>
              <a:avLst/>
              <a:gdLst/>
              <a:ahLst/>
              <a:cxnLst/>
              <a:rect l="l" t="t" r="r" b="b"/>
              <a:pathLst>
                <a:path w="1994" h="5646" extrusionOk="0">
                  <a:moveTo>
                    <a:pt x="64" y="0"/>
                  </a:moveTo>
                  <a:lnTo>
                    <a:pt x="1" y="5646"/>
                  </a:lnTo>
                  <a:lnTo>
                    <a:pt x="1012" y="5646"/>
                  </a:lnTo>
                  <a:cubicBezTo>
                    <a:pt x="1557" y="5646"/>
                    <a:pt x="1993" y="5194"/>
                    <a:pt x="1993" y="4649"/>
                  </a:cubicBezTo>
                  <a:lnTo>
                    <a:pt x="1993" y="0"/>
                  </a:lnTo>
                  <a:close/>
                </a:path>
              </a:pathLst>
            </a:custGeom>
            <a:solidFill>
              <a:srgbClr val="E9AB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3"/>
            <p:cNvSpPr/>
            <p:nvPr/>
          </p:nvSpPr>
          <p:spPr>
            <a:xfrm>
              <a:off x="2465925" y="4137975"/>
              <a:ext cx="121750" cy="73800"/>
            </a:xfrm>
            <a:custGeom>
              <a:avLst/>
              <a:gdLst/>
              <a:ahLst/>
              <a:cxnLst/>
              <a:rect l="l" t="t" r="r" b="b"/>
              <a:pathLst>
                <a:path w="4870" h="2952" extrusionOk="0">
                  <a:moveTo>
                    <a:pt x="0" y="1"/>
                  </a:moveTo>
                  <a:lnTo>
                    <a:pt x="0" y="2952"/>
                  </a:lnTo>
                  <a:lnTo>
                    <a:pt x="4869" y="2952"/>
                  </a:lnTo>
                  <a:lnTo>
                    <a:pt x="4869"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3"/>
            <p:cNvSpPr/>
            <p:nvPr/>
          </p:nvSpPr>
          <p:spPr>
            <a:xfrm>
              <a:off x="2477575" y="4164750"/>
              <a:ext cx="12150" cy="14400"/>
            </a:xfrm>
            <a:custGeom>
              <a:avLst/>
              <a:gdLst/>
              <a:ahLst/>
              <a:cxnLst/>
              <a:rect l="l" t="t" r="r" b="b"/>
              <a:pathLst>
                <a:path w="486" h="576" extrusionOk="0">
                  <a:moveTo>
                    <a:pt x="1" y="0"/>
                  </a:moveTo>
                  <a:lnTo>
                    <a:pt x="187" y="575"/>
                  </a:lnTo>
                  <a:lnTo>
                    <a:pt x="265" y="575"/>
                  </a:lnTo>
                  <a:lnTo>
                    <a:pt x="486" y="0"/>
                  </a:lnTo>
                  <a:lnTo>
                    <a:pt x="407" y="0"/>
                  </a:lnTo>
                  <a:lnTo>
                    <a:pt x="299" y="280"/>
                  </a:lnTo>
                  <a:cubicBezTo>
                    <a:pt x="280" y="359"/>
                    <a:pt x="251" y="437"/>
                    <a:pt x="236" y="497"/>
                  </a:cubicBezTo>
                  <a:cubicBezTo>
                    <a:pt x="221" y="422"/>
                    <a:pt x="206" y="359"/>
                    <a:pt x="172" y="280"/>
                  </a:cubicBezTo>
                  <a:lnTo>
                    <a:pt x="79"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3"/>
            <p:cNvSpPr/>
            <p:nvPr/>
          </p:nvSpPr>
          <p:spPr>
            <a:xfrm>
              <a:off x="2488875" y="4164750"/>
              <a:ext cx="12050" cy="14400"/>
            </a:xfrm>
            <a:custGeom>
              <a:avLst/>
              <a:gdLst/>
              <a:ahLst/>
              <a:cxnLst/>
              <a:rect l="l" t="t" r="r" b="b"/>
              <a:pathLst>
                <a:path w="482" h="576" extrusionOk="0">
                  <a:moveTo>
                    <a:pt x="235" y="64"/>
                  </a:moveTo>
                  <a:cubicBezTo>
                    <a:pt x="250" y="94"/>
                    <a:pt x="250" y="124"/>
                    <a:pt x="265" y="172"/>
                  </a:cubicBezTo>
                  <a:lnTo>
                    <a:pt x="328" y="329"/>
                  </a:lnTo>
                  <a:lnTo>
                    <a:pt x="157" y="329"/>
                  </a:lnTo>
                  <a:lnTo>
                    <a:pt x="202" y="172"/>
                  </a:lnTo>
                  <a:cubicBezTo>
                    <a:pt x="220" y="124"/>
                    <a:pt x="220" y="94"/>
                    <a:pt x="235" y="64"/>
                  </a:cubicBezTo>
                  <a:close/>
                  <a:moveTo>
                    <a:pt x="187" y="0"/>
                  </a:moveTo>
                  <a:lnTo>
                    <a:pt x="0" y="575"/>
                  </a:lnTo>
                  <a:lnTo>
                    <a:pt x="78" y="575"/>
                  </a:lnTo>
                  <a:lnTo>
                    <a:pt x="142" y="389"/>
                  </a:lnTo>
                  <a:lnTo>
                    <a:pt x="343" y="389"/>
                  </a:lnTo>
                  <a:lnTo>
                    <a:pt x="407" y="575"/>
                  </a:lnTo>
                  <a:lnTo>
                    <a:pt x="481" y="575"/>
                  </a:lnTo>
                  <a:lnTo>
                    <a:pt x="280"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3"/>
            <p:cNvSpPr/>
            <p:nvPr/>
          </p:nvSpPr>
          <p:spPr>
            <a:xfrm>
              <a:off x="2501725" y="4164375"/>
              <a:ext cx="10850" cy="14775"/>
            </a:xfrm>
            <a:custGeom>
              <a:avLst/>
              <a:gdLst/>
              <a:ahLst/>
              <a:cxnLst/>
              <a:rect l="l" t="t" r="r" b="b"/>
              <a:pathLst>
                <a:path w="434" h="591" extrusionOk="0">
                  <a:moveTo>
                    <a:pt x="311" y="1"/>
                  </a:moveTo>
                  <a:cubicBezTo>
                    <a:pt x="124" y="1"/>
                    <a:pt x="1" y="124"/>
                    <a:pt x="1" y="310"/>
                  </a:cubicBezTo>
                  <a:cubicBezTo>
                    <a:pt x="1" y="497"/>
                    <a:pt x="124" y="590"/>
                    <a:pt x="296" y="590"/>
                  </a:cubicBezTo>
                  <a:cubicBezTo>
                    <a:pt x="359" y="590"/>
                    <a:pt x="419" y="575"/>
                    <a:pt x="434" y="575"/>
                  </a:cubicBezTo>
                  <a:lnTo>
                    <a:pt x="419" y="512"/>
                  </a:lnTo>
                  <a:cubicBezTo>
                    <a:pt x="389" y="530"/>
                    <a:pt x="341" y="530"/>
                    <a:pt x="311" y="530"/>
                  </a:cubicBezTo>
                  <a:cubicBezTo>
                    <a:pt x="154" y="530"/>
                    <a:pt x="79" y="437"/>
                    <a:pt x="79" y="295"/>
                  </a:cubicBezTo>
                  <a:cubicBezTo>
                    <a:pt x="79" y="157"/>
                    <a:pt x="173" y="64"/>
                    <a:pt x="311" y="64"/>
                  </a:cubicBezTo>
                  <a:cubicBezTo>
                    <a:pt x="359" y="64"/>
                    <a:pt x="389" y="79"/>
                    <a:pt x="419" y="94"/>
                  </a:cubicBezTo>
                  <a:lnTo>
                    <a:pt x="434" y="30"/>
                  </a:lnTo>
                  <a:cubicBezTo>
                    <a:pt x="419" y="15"/>
                    <a:pt x="374" y="1"/>
                    <a:pt x="311"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3"/>
            <p:cNvSpPr/>
            <p:nvPr/>
          </p:nvSpPr>
          <p:spPr>
            <a:xfrm>
              <a:off x="2513775" y="4164375"/>
              <a:ext cx="10925" cy="14775"/>
            </a:xfrm>
            <a:custGeom>
              <a:avLst/>
              <a:gdLst/>
              <a:ahLst/>
              <a:cxnLst/>
              <a:rect l="l" t="t" r="r" b="b"/>
              <a:pathLst>
                <a:path w="437" h="591" extrusionOk="0">
                  <a:moveTo>
                    <a:pt x="295" y="1"/>
                  </a:moveTo>
                  <a:cubicBezTo>
                    <a:pt x="123" y="1"/>
                    <a:pt x="0" y="124"/>
                    <a:pt x="0" y="310"/>
                  </a:cubicBezTo>
                  <a:cubicBezTo>
                    <a:pt x="0" y="497"/>
                    <a:pt x="123" y="590"/>
                    <a:pt x="280" y="590"/>
                  </a:cubicBezTo>
                  <a:cubicBezTo>
                    <a:pt x="358" y="590"/>
                    <a:pt x="403" y="575"/>
                    <a:pt x="437" y="575"/>
                  </a:cubicBezTo>
                  <a:lnTo>
                    <a:pt x="418" y="512"/>
                  </a:lnTo>
                  <a:cubicBezTo>
                    <a:pt x="388" y="530"/>
                    <a:pt x="344" y="530"/>
                    <a:pt x="295" y="530"/>
                  </a:cubicBezTo>
                  <a:cubicBezTo>
                    <a:pt x="157" y="530"/>
                    <a:pt x="79" y="437"/>
                    <a:pt x="79" y="295"/>
                  </a:cubicBezTo>
                  <a:cubicBezTo>
                    <a:pt x="79" y="157"/>
                    <a:pt x="172" y="64"/>
                    <a:pt x="295" y="64"/>
                  </a:cubicBezTo>
                  <a:cubicBezTo>
                    <a:pt x="358" y="64"/>
                    <a:pt x="388" y="79"/>
                    <a:pt x="418" y="94"/>
                  </a:cubicBezTo>
                  <a:lnTo>
                    <a:pt x="437" y="30"/>
                  </a:lnTo>
                  <a:cubicBezTo>
                    <a:pt x="418" y="15"/>
                    <a:pt x="373" y="1"/>
                    <a:pt x="295"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3"/>
            <p:cNvSpPr/>
            <p:nvPr/>
          </p:nvSpPr>
          <p:spPr>
            <a:xfrm>
              <a:off x="2527025" y="4164750"/>
              <a:ext cx="1875" cy="14400"/>
            </a:xfrm>
            <a:custGeom>
              <a:avLst/>
              <a:gdLst/>
              <a:ahLst/>
              <a:cxnLst/>
              <a:rect l="l" t="t" r="r" b="b"/>
              <a:pathLst>
                <a:path w="75" h="576" extrusionOk="0">
                  <a:moveTo>
                    <a:pt x="0" y="0"/>
                  </a:moveTo>
                  <a:lnTo>
                    <a:pt x="0" y="575"/>
                  </a:lnTo>
                  <a:lnTo>
                    <a:pt x="75" y="575"/>
                  </a:lnTo>
                  <a:lnTo>
                    <a:pt x="75"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3"/>
            <p:cNvSpPr/>
            <p:nvPr/>
          </p:nvSpPr>
          <p:spPr>
            <a:xfrm>
              <a:off x="2532050" y="4164750"/>
              <a:ext cx="10850" cy="14400"/>
            </a:xfrm>
            <a:custGeom>
              <a:avLst/>
              <a:gdLst/>
              <a:ahLst/>
              <a:cxnLst/>
              <a:rect l="l" t="t" r="r" b="b"/>
              <a:pathLst>
                <a:path w="434" h="576" extrusionOk="0">
                  <a:moveTo>
                    <a:pt x="1" y="0"/>
                  </a:moveTo>
                  <a:lnTo>
                    <a:pt x="1" y="575"/>
                  </a:lnTo>
                  <a:lnTo>
                    <a:pt x="79" y="575"/>
                  </a:lnTo>
                  <a:lnTo>
                    <a:pt x="79" y="329"/>
                  </a:lnTo>
                  <a:cubicBezTo>
                    <a:pt x="79" y="236"/>
                    <a:pt x="79" y="157"/>
                    <a:pt x="60" y="94"/>
                  </a:cubicBezTo>
                  <a:lnTo>
                    <a:pt x="79" y="94"/>
                  </a:lnTo>
                  <a:cubicBezTo>
                    <a:pt x="94" y="157"/>
                    <a:pt x="139" y="217"/>
                    <a:pt x="172" y="280"/>
                  </a:cubicBezTo>
                  <a:lnTo>
                    <a:pt x="359" y="575"/>
                  </a:lnTo>
                  <a:lnTo>
                    <a:pt x="433" y="575"/>
                  </a:lnTo>
                  <a:lnTo>
                    <a:pt x="433" y="0"/>
                  </a:lnTo>
                  <a:lnTo>
                    <a:pt x="374" y="0"/>
                  </a:lnTo>
                  <a:lnTo>
                    <a:pt x="374" y="236"/>
                  </a:lnTo>
                  <a:lnTo>
                    <a:pt x="374" y="467"/>
                  </a:lnTo>
                  <a:lnTo>
                    <a:pt x="374" y="482"/>
                  </a:lnTo>
                  <a:cubicBezTo>
                    <a:pt x="340" y="422"/>
                    <a:pt x="310" y="359"/>
                    <a:pt x="266" y="280"/>
                  </a:cubicBezTo>
                  <a:lnTo>
                    <a:pt x="79"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3"/>
            <p:cNvSpPr/>
            <p:nvPr/>
          </p:nvSpPr>
          <p:spPr>
            <a:xfrm>
              <a:off x="2546050" y="4164750"/>
              <a:ext cx="8125" cy="14400"/>
            </a:xfrm>
            <a:custGeom>
              <a:avLst/>
              <a:gdLst/>
              <a:ahLst/>
              <a:cxnLst/>
              <a:rect l="l" t="t" r="r" b="b"/>
              <a:pathLst>
                <a:path w="325" h="576" extrusionOk="0">
                  <a:moveTo>
                    <a:pt x="0" y="0"/>
                  </a:moveTo>
                  <a:lnTo>
                    <a:pt x="0" y="575"/>
                  </a:lnTo>
                  <a:lnTo>
                    <a:pt x="325" y="575"/>
                  </a:lnTo>
                  <a:lnTo>
                    <a:pt x="325" y="515"/>
                  </a:lnTo>
                  <a:lnTo>
                    <a:pt x="79" y="515"/>
                  </a:lnTo>
                  <a:lnTo>
                    <a:pt x="79" y="295"/>
                  </a:lnTo>
                  <a:lnTo>
                    <a:pt x="310" y="295"/>
                  </a:lnTo>
                  <a:lnTo>
                    <a:pt x="310" y="236"/>
                  </a:lnTo>
                  <a:lnTo>
                    <a:pt x="79" y="236"/>
                  </a:lnTo>
                  <a:lnTo>
                    <a:pt x="79" y="64"/>
                  </a:lnTo>
                  <a:lnTo>
                    <a:pt x="310" y="64"/>
                  </a:lnTo>
                  <a:lnTo>
                    <a:pt x="310"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3"/>
            <p:cNvSpPr/>
            <p:nvPr/>
          </p:nvSpPr>
          <p:spPr>
            <a:xfrm>
              <a:off x="2511800" y="4188075"/>
              <a:ext cx="2750" cy="8600"/>
            </a:xfrm>
            <a:custGeom>
              <a:avLst/>
              <a:gdLst/>
              <a:ahLst/>
              <a:cxnLst/>
              <a:rect l="l" t="t" r="r" b="b"/>
              <a:pathLst>
                <a:path w="110" h="344" extrusionOk="0">
                  <a:moveTo>
                    <a:pt x="64" y="0"/>
                  </a:moveTo>
                  <a:lnTo>
                    <a:pt x="1" y="49"/>
                  </a:lnTo>
                  <a:lnTo>
                    <a:pt x="1" y="79"/>
                  </a:lnTo>
                  <a:lnTo>
                    <a:pt x="64" y="49"/>
                  </a:lnTo>
                  <a:lnTo>
                    <a:pt x="64" y="344"/>
                  </a:lnTo>
                  <a:lnTo>
                    <a:pt x="109" y="344"/>
                  </a:lnTo>
                  <a:lnTo>
                    <a:pt x="109" y="0"/>
                  </a:ln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3"/>
            <p:cNvSpPr/>
            <p:nvPr/>
          </p:nvSpPr>
          <p:spPr>
            <a:xfrm>
              <a:off x="2517675" y="4188075"/>
              <a:ext cx="5450" cy="8600"/>
            </a:xfrm>
            <a:custGeom>
              <a:avLst/>
              <a:gdLst/>
              <a:ahLst/>
              <a:cxnLst/>
              <a:rect l="l" t="t" r="r" b="b"/>
              <a:pathLst>
                <a:path w="218" h="344" extrusionOk="0">
                  <a:moveTo>
                    <a:pt x="109" y="30"/>
                  </a:moveTo>
                  <a:cubicBezTo>
                    <a:pt x="154" y="30"/>
                    <a:pt x="169" y="94"/>
                    <a:pt x="169" y="172"/>
                  </a:cubicBezTo>
                  <a:cubicBezTo>
                    <a:pt x="169" y="265"/>
                    <a:pt x="154" y="310"/>
                    <a:pt x="109" y="310"/>
                  </a:cubicBezTo>
                  <a:cubicBezTo>
                    <a:pt x="61" y="310"/>
                    <a:pt x="31" y="265"/>
                    <a:pt x="31" y="172"/>
                  </a:cubicBezTo>
                  <a:cubicBezTo>
                    <a:pt x="31" y="79"/>
                    <a:pt x="61" y="30"/>
                    <a:pt x="109" y="30"/>
                  </a:cubicBezTo>
                  <a:close/>
                  <a:moveTo>
                    <a:pt x="109" y="0"/>
                  </a:moveTo>
                  <a:cubicBezTo>
                    <a:pt x="46" y="0"/>
                    <a:pt x="1" y="64"/>
                    <a:pt x="1" y="172"/>
                  </a:cubicBezTo>
                  <a:cubicBezTo>
                    <a:pt x="1" y="280"/>
                    <a:pt x="31" y="344"/>
                    <a:pt x="109" y="344"/>
                  </a:cubicBezTo>
                  <a:cubicBezTo>
                    <a:pt x="169" y="344"/>
                    <a:pt x="217" y="280"/>
                    <a:pt x="217" y="172"/>
                  </a:cubicBezTo>
                  <a:cubicBezTo>
                    <a:pt x="217" y="64"/>
                    <a:pt x="188" y="0"/>
                    <a:pt x="109" y="0"/>
                  </a:cubicBez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3"/>
            <p:cNvSpPr/>
            <p:nvPr/>
          </p:nvSpPr>
          <p:spPr>
            <a:xfrm>
              <a:off x="2527400" y="4190400"/>
              <a:ext cx="8975" cy="6275"/>
            </a:xfrm>
            <a:custGeom>
              <a:avLst/>
              <a:gdLst/>
              <a:ahLst/>
              <a:cxnLst/>
              <a:rect l="l" t="t" r="r" b="b"/>
              <a:pathLst>
                <a:path w="359" h="251" extrusionOk="0">
                  <a:moveTo>
                    <a:pt x="0" y="1"/>
                  </a:moveTo>
                  <a:lnTo>
                    <a:pt x="0" y="64"/>
                  </a:lnTo>
                  <a:lnTo>
                    <a:pt x="0" y="251"/>
                  </a:lnTo>
                  <a:lnTo>
                    <a:pt x="45" y="251"/>
                  </a:lnTo>
                  <a:lnTo>
                    <a:pt x="45" y="94"/>
                  </a:lnTo>
                  <a:lnTo>
                    <a:pt x="45" y="79"/>
                  </a:lnTo>
                  <a:cubicBezTo>
                    <a:pt x="45" y="49"/>
                    <a:pt x="78" y="30"/>
                    <a:pt x="108" y="30"/>
                  </a:cubicBezTo>
                  <a:cubicBezTo>
                    <a:pt x="138" y="30"/>
                    <a:pt x="153" y="64"/>
                    <a:pt x="153" y="94"/>
                  </a:cubicBezTo>
                  <a:lnTo>
                    <a:pt x="153" y="251"/>
                  </a:lnTo>
                  <a:lnTo>
                    <a:pt x="202" y="251"/>
                  </a:lnTo>
                  <a:lnTo>
                    <a:pt x="202" y="94"/>
                  </a:lnTo>
                  <a:lnTo>
                    <a:pt x="202" y="79"/>
                  </a:lnTo>
                  <a:cubicBezTo>
                    <a:pt x="202" y="49"/>
                    <a:pt x="231" y="30"/>
                    <a:pt x="246" y="30"/>
                  </a:cubicBezTo>
                  <a:cubicBezTo>
                    <a:pt x="295" y="30"/>
                    <a:pt x="310" y="64"/>
                    <a:pt x="310" y="109"/>
                  </a:cubicBezTo>
                  <a:lnTo>
                    <a:pt x="310" y="251"/>
                  </a:lnTo>
                  <a:lnTo>
                    <a:pt x="358" y="251"/>
                  </a:lnTo>
                  <a:lnTo>
                    <a:pt x="358" y="109"/>
                  </a:lnTo>
                  <a:cubicBezTo>
                    <a:pt x="358" y="15"/>
                    <a:pt x="310" y="1"/>
                    <a:pt x="265" y="1"/>
                  </a:cubicBezTo>
                  <a:cubicBezTo>
                    <a:pt x="246" y="1"/>
                    <a:pt x="231" y="1"/>
                    <a:pt x="216" y="15"/>
                  </a:cubicBezTo>
                  <a:cubicBezTo>
                    <a:pt x="202" y="15"/>
                    <a:pt x="202" y="30"/>
                    <a:pt x="187" y="49"/>
                  </a:cubicBezTo>
                  <a:cubicBezTo>
                    <a:pt x="172" y="15"/>
                    <a:pt x="153" y="1"/>
                    <a:pt x="123" y="1"/>
                  </a:cubicBezTo>
                  <a:cubicBezTo>
                    <a:pt x="78" y="1"/>
                    <a:pt x="45" y="15"/>
                    <a:pt x="30" y="49"/>
                  </a:cubicBezTo>
                  <a:lnTo>
                    <a:pt x="30" y="1"/>
                  </a:ln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3"/>
            <p:cNvSpPr/>
            <p:nvPr/>
          </p:nvSpPr>
          <p:spPr>
            <a:xfrm>
              <a:off x="2538200" y="4187325"/>
              <a:ext cx="875" cy="9350"/>
            </a:xfrm>
            <a:custGeom>
              <a:avLst/>
              <a:gdLst/>
              <a:ahLst/>
              <a:cxnLst/>
              <a:rect l="l" t="t" r="r" b="b"/>
              <a:pathLst>
                <a:path w="35" h="374" extrusionOk="0">
                  <a:moveTo>
                    <a:pt x="1" y="0"/>
                  </a:moveTo>
                  <a:lnTo>
                    <a:pt x="1" y="374"/>
                  </a:lnTo>
                  <a:lnTo>
                    <a:pt x="34" y="374"/>
                  </a:lnTo>
                  <a:lnTo>
                    <a:pt x="34" y="0"/>
                  </a:ln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3"/>
            <p:cNvSpPr/>
            <p:nvPr/>
          </p:nvSpPr>
          <p:spPr>
            <a:xfrm>
              <a:off x="2467125" y="4040025"/>
              <a:ext cx="119700" cy="31100"/>
            </a:xfrm>
            <a:custGeom>
              <a:avLst/>
              <a:gdLst/>
              <a:ahLst/>
              <a:cxnLst/>
              <a:rect l="l" t="t" r="r" b="b"/>
              <a:pathLst>
                <a:path w="4788" h="1244" extrusionOk="0">
                  <a:moveTo>
                    <a:pt x="482" y="1"/>
                  </a:moveTo>
                  <a:cubicBezTo>
                    <a:pt x="217" y="1"/>
                    <a:pt x="1" y="217"/>
                    <a:pt x="1" y="482"/>
                  </a:cubicBezTo>
                  <a:lnTo>
                    <a:pt x="1" y="762"/>
                  </a:lnTo>
                  <a:cubicBezTo>
                    <a:pt x="1" y="1027"/>
                    <a:pt x="217" y="1243"/>
                    <a:pt x="482" y="1243"/>
                  </a:cubicBezTo>
                  <a:lnTo>
                    <a:pt x="4306" y="1243"/>
                  </a:lnTo>
                  <a:cubicBezTo>
                    <a:pt x="4571" y="1243"/>
                    <a:pt x="4788" y="1027"/>
                    <a:pt x="4788" y="762"/>
                  </a:cubicBezTo>
                  <a:lnTo>
                    <a:pt x="4788" y="482"/>
                  </a:lnTo>
                  <a:cubicBezTo>
                    <a:pt x="4788" y="217"/>
                    <a:pt x="4571" y="1"/>
                    <a:pt x="430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3"/>
            <p:cNvSpPr/>
            <p:nvPr/>
          </p:nvSpPr>
          <p:spPr>
            <a:xfrm>
              <a:off x="2532050" y="4040025"/>
              <a:ext cx="54775" cy="31100"/>
            </a:xfrm>
            <a:custGeom>
              <a:avLst/>
              <a:gdLst/>
              <a:ahLst/>
              <a:cxnLst/>
              <a:rect l="l" t="t" r="r" b="b"/>
              <a:pathLst>
                <a:path w="2191" h="1244" extrusionOk="0">
                  <a:moveTo>
                    <a:pt x="1" y="1"/>
                  </a:moveTo>
                  <a:lnTo>
                    <a:pt x="1" y="1243"/>
                  </a:lnTo>
                  <a:lnTo>
                    <a:pt x="1709" y="1243"/>
                  </a:lnTo>
                  <a:cubicBezTo>
                    <a:pt x="1974" y="1243"/>
                    <a:pt x="2191" y="1027"/>
                    <a:pt x="2191" y="762"/>
                  </a:cubicBezTo>
                  <a:lnTo>
                    <a:pt x="2191" y="482"/>
                  </a:lnTo>
                  <a:cubicBezTo>
                    <a:pt x="2191" y="217"/>
                    <a:pt x="1974" y="1"/>
                    <a:pt x="1709" y="1"/>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3"/>
            <p:cNvSpPr/>
            <p:nvPr/>
          </p:nvSpPr>
          <p:spPr>
            <a:xfrm>
              <a:off x="2408825" y="4248325"/>
              <a:ext cx="366150" cy="10950"/>
            </a:xfrm>
            <a:custGeom>
              <a:avLst/>
              <a:gdLst/>
              <a:ahLst/>
              <a:cxnLst/>
              <a:rect l="l" t="t" r="r" b="b"/>
              <a:pathLst>
                <a:path w="14646" h="438" extrusionOk="0">
                  <a:moveTo>
                    <a:pt x="217" y="1"/>
                  </a:moveTo>
                  <a:cubicBezTo>
                    <a:pt x="109" y="1"/>
                    <a:pt x="1" y="94"/>
                    <a:pt x="1" y="217"/>
                  </a:cubicBezTo>
                  <a:cubicBezTo>
                    <a:pt x="1" y="344"/>
                    <a:pt x="109" y="437"/>
                    <a:pt x="217" y="437"/>
                  </a:cubicBezTo>
                  <a:lnTo>
                    <a:pt x="14429" y="437"/>
                  </a:lnTo>
                  <a:cubicBezTo>
                    <a:pt x="14552" y="437"/>
                    <a:pt x="14646" y="344"/>
                    <a:pt x="14646" y="217"/>
                  </a:cubicBezTo>
                  <a:cubicBezTo>
                    <a:pt x="14646" y="94"/>
                    <a:pt x="14552" y="1"/>
                    <a:pt x="1442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5" name="Google Shape;1035;p33"/>
          <p:cNvSpPr txBox="1">
            <a:spLocks noGrp="1"/>
          </p:cNvSpPr>
          <p:nvPr>
            <p:ph type="title" idx="2"/>
          </p:nvPr>
        </p:nvSpPr>
        <p:spPr>
          <a:xfrm>
            <a:off x="4571988" y="1350638"/>
            <a:ext cx="1203300" cy="8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Tree>
    <p:extLst>
      <p:ext uri="{BB962C8B-B14F-4D97-AF65-F5344CB8AC3E}">
        <p14:creationId xmlns:p14="http://schemas.microsoft.com/office/powerpoint/2010/main" val="1315496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A3E06A9-5516-8F1F-6FB8-85A92046715B}"/>
              </a:ext>
            </a:extLst>
          </p:cNvPr>
          <p:cNvGraphicFramePr>
            <a:graphicFrameLocks noGrp="1"/>
          </p:cNvGraphicFramePr>
          <p:nvPr>
            <p:extLst>
              <p:ext uri="{D42A27DB-BD31-4B8C-83A1-F6EECF244321}">
                <p14:modId xmlns:p14="http://schemas.microsoft.com/office/powerpoint/2010/main" val="3341308799"/>
              </p:ext>
            </p:extLst>
          </p:nvPr>
        </p:nvGraphicFramePr>
        <p:xfrm>
          <a:off x="613209" y="240632"/>
          <a:ext cx="7917581" cy="4433700"/>
        </p:xfrm>
        <a:graphic>
          <a:graphicData uri="http://schemas.openxmlformats.org/drawingml/2006/table">
            <a:tbl>
              <a:tblPr firstRow="1" firstCol="1" bandRow="1">
                <a:tableStyleId>{69C7853C-536D-4A76-A0AE-DD22124D55A5}</a:tableStyleId>
              </a:tblPr>
              <a:tblGrid>
                <a:gridCol w="1704419">
                  <a:extLst>
                    <a:ext uri="{9D8B030D-6E8A-4147-A177-3AD203B41FA5}">
                      <a16:colId xmlns:a16="http://schemas.microsoft.com/office/drawing/2014/main" val="222452908"/>
                    </a:ext>
                  </a:extLst>
                </a:gridCol>
                <a:gridCol w="1190390">
                  <a:extLst>
                    <a:ext uri="{9D8B030D-6E8A-4147-A177-3AD203B41FA5}">
                      <a16:colId xmlns:a16="http://schemas.microsoft.com/office/drawing/2014/main" val="3278752217"/>
                    </a:ext>
                  </a:extLst>
                </a:gridCol>
                <a:gridCol w="1255693">
                  <a:extLst>
                    <a:ext uri="{9D8B030D-6E8A-4147-A177-3AD203B41FA5}">
                      <a16:colId xmlns:a16="http://schemas.microsoft.com/office/drawing/2014/main" val="3399859942"/>
                    </a:ext>
                  </a:extLst>
                </a:gridCol>
                <a:gridCol w="1255693">
                  <a:extLst>
                    <a:ext uri="{9D8B030D-6E8A-4147-A177-3AD203B41FA5}">
                      <a16:colId xmlns:a16="http://schemas.microsoft.com/office/drawing/2014/main" val="1374152908"/>
                    </a:ext>
                  </a:extLst>
                </a:gridCol>
                <a:gridCol w="1255693">
                  <a:extLst>
                    <a:ext uri="{9D8B030D-6E8A-4147-A177-3AD203B41FA5}">
                      <a16:colId xmlns:a16="http://schemas.microsoft.com/office/drawing/2014/main" val="1924284806"/>
                    </a:ext>
                  </a:extLst>
                </a:gridCol>
                <a:gridCol w="1255693">
                  <a:extLst>
                    <a:ext uri="{9D8B030D-6E8A-4147-A177-3AD203B41FA5}">
                      <a16:colId xmlns:a16="http://schemas.microsoft.com/office/drawing/2014/main" val="3055905277"/>
                    </a:ext>
                  </a:extLst>
                </a:gridCol>
              </a:tblGrid>
              <a:tr h="1094964">
                <a:tc>
                  <a:txBody>
                    <a:bodyPr/>
                    <a:lstStyle/>
                    <a:p>
                      <a:pPr marL="457200" algn="ctr">
                        <a:lnSpc>
                          <a:spcPct val="150000"/>
                        </a:lnSpc>
                      </a:pPr>
                      <a:r>
                        <a:rPr lang="en-US" sz="1200" dirty="0">
                          <a:solidFill>
                            <a:schemeClr val="tx1"/>
                          </a:solidFill>
                          <a:effectLst/>
                        </a:rPr>
                        <a:t> </a:t>
                      </a:r>
                      <a:endParaRPr lang="en-EG"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dirty="0">
                          <a:solidFill>
                            <a:schemeClr val="tx1"/>
                          </a:solidFill>
                          <a:effectLst/>
                        </a:rPr>
                        <a:t>Dataset</a:t>
                      </a:r>
                      <a:endParaRPr lang="en-EG"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a:solidFill>
                            <a:schemeClr val="tx1"/>
                          </a:solidFill>
                          <a:effectLst/>
                        </a:rPr>
                        <a:t>Accuracy</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a:solidFill>
                            <a:schemeClr val="tx1"/>
                          </a:solidFill>
                          <a:effectLst/>
                        </a:rPr>
                        <a:t>Weighted Precision</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tabLst>
                          <a:tab pos="375920" algn="l"/>
                        </a:tabLst>
                      </a:pPr>
                      <a:r>
                        <a:rPr lang="en-US" sz="1200">
                          <a:solidFill>
                            <a:schemeClr val="tx1"/>
                          </a:solidFill>
                          <a:effectLst/>
                        </a:rPr>
                        <a:t>Weighted Recall</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a:solidFill>
                            <a:schemeClr val="tx1"/>
                          </a:solidFill>
                          <a:effectLst/>
                        </a:rPr>
                        <a:t>Weighted F1</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extLst>
                  <a:ext uri="{0D108BD9-81ED-4DB2-BD59-A6C34878D82A}">
                    <a16:rowId xmlns:a16="http://schemas.microsoft.com/office/drawing/2014/main" val="835749072"/>
                  </a:ext>
                </a:extLst>
              </a:tr>
              <a:tr h="417342">
                <a:tc rowSpan="2">
                  <a:txBody>
                    <a:bodyPr/>
                    <a:lstStyle/>
                    <a:p>
                      <a:pPr algn="ctr">
                        <a:lnSpc>
                          <a:spcPct val="150000"/>
                        </a:lnSpc>
                      </a:pPr>
                      <a:r>
                        <a:rPr lang="en-US" sz="1200" dirty="0">
                          <a:solidFill>
                            <a:schemeClr val="tx1"/>
                          </a:solidFill>
                          <a:effectLst/>
                        </a:rPr>
                        <a:t>Logistic Regression</a:t>
                      </a:r>
                      <a:endParaRPr lang="en-EG" sz="1200" dirty="0">
                        <a:solidFill>
                          <a:schemeClr val="tx1"/>
                        </a:solidFill>
                        <a:effectLst/>
                      </a:endParaRPr>
                    </a:p>
                    <a:p>
                      <a:pPr marL="457200" algn="ctr">
                        <a:lnSpc>
                          <a:spcPct val="150000"/>
                        </a:lnSpc>
                      </a:pPr>
                      <a:r>
                        <a:rPr lang="en-US" sz="1200" dirty="0">
                          <a:solidFill>
                            <a:schemeClr val="tx1"/>
                          </a:solidFill>
                          <a:effectLst/>
                        </a:rPr>
                        <a:t> </a:t>
                      </a:r>
                      <a:endParaRPr lang="en-EG"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dirty="0">
                          <a:solidFill>
                            <a:schemeClr val="tx1"/>
                          </a:solidFill>
                          <a:effectLst/>
                        </a:rPr>
                        <a:t>Train</a:t>
                      </a:r>
                      <a:endParaRPr lang="en-EG"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dirty="0">
                          <a:solidFill>
                            <a:schemeClr val="tx1"/>
                          </a:solidFill>
                          <a:effectLst/>
                        </a:rPr>
                        <a:t>0.941</a:t>
                      </a:r>
                      <a:endParaRPr lang="en-EG"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a:solidFill>
                            <a:schemeClr val="tx1"/>
                          </a:solidFill>
                          <a:effectLst/>
                        </a:rPr>
                        <a:t>0.933</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a:solidFill>
                            <a:schemeClr val="tx1"/>
                          </a:solidFill>
                          <a:effectLst/>
                        </a:rPr>
                        <a:t>0.941</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a:solidFill>
                            <a:schemeClr val="tx1"/>
                          </a:solidFill>
                          <a:effectLst/>
                        </a:rPr>
                        <a:t>0.935</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extLst>
                  <a:ext uri="{0D108BD9-81ED-4DB2-BD59-A6C34878D82A}">
                    <a16:rowId xmlns:a16="http://schemas.microsoft.com/office/drawing/2014/main" val="849153128"/>
                  </a:ext>
                </a:extLst>
              </a:tr>
              <a:tr h="417342">
                <a:tc vMerge="1">
                  <a:txBody>
                    <a:bodyPr/>
                    <a:lstStyle/>
                    <a:p>
                      <a:endParaRPr lang="en-EG"/>
                    </a:p>
                  </a:txBody>
                  <a:tcPr/>
                </a:tc>
                <a:tc>
                  <a:txBody>
                    <a:bodyPr/>
                    <a:lstStyle/>
                    <a:p>
                      <a:pPr marL="457200" algn="ctr">
                        <a:lnSpc>
                          <a:spcPct val="150000"/>
                        </a:lnSpc>
                      </a:pPr>
                      <a:r>
                        <a:rPr lang="en-US" sz="1200" dirty="0">
                          <a:solidFill>
                            <a:schemeClr val="tx1"/>
                          </a:solidFill>
                          <a:effectLst/>
                        </a:rPr>
                        <a:t>Test</a:t>
                      </a:r>
                      <a:endParaRPr lang="en-EG"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dirty="0">
                          <a:solidFill>
                            <a:schemeClr val="tx1"/>
                          </a:solidFill>
                          <a:effectLst/>
                        </a:rPr>
                        <a:t>0.941</a:t>
                      </a:r>
                      <a:endParaRPr lang="en-EG"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dirty="0">
                          <a:solidFill>
                            <a:schemeClr val="tx1"/>
                          </a:solidFill>
                          <a:effectLst/>
                        </a:rPr>
                        <a:t>0.932</a:t>
                      </a:r>
                      <a:endParaRPr lang="en-EG"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a:solidFill>
                            <a:schemeClr val="tx1"/>
                          </a:solidFill>
                          <a:effectLst/>
                        </a:rPr>
                        <a:t>0.941</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a:solidFill>
                            <a:schemeClr val="tx1"/>
                          </a:solidFill>
                          <a:effectLst/>
                        </a:rPr>
                        <a:t>0.935</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extLst>
                  <a:ext uri="{0D108BD9-81ED-4DB2-BD59-A6C34878D82A}">
                    <a16:rowId xmlns:a16="http://schemas.microsoft.com/office/drawing/2014/main" val="1245384903"/>
                  </a:ext>
                </a:extLst>
              </a:tr>
              <a:tr h="417342">
                <a:tc rowSpan="2">
                  <a:txBody>
                    <a:bodyPr/>
                    <a:lstStyle/>
                    <a:p>
                      <a:pPr algn="ctr">
                        <a:lnSpc>
                          <a:spcPct val="150000"/>
                        </a:lnSpc>
                      </a:pPr>
                      <a:r>
                        <a:rPr lang="en-US" sz="1200">
                          <a:solidFill>
                            <a:schemeClr val="tx1"/>
                          </a:solidFill>
                          <a:effectLst/>
                        </a:rPr>
                        <a:t>Random Forest</a:t>
                      </a:r>
                      <a:endParaRPr lang="en-EG" sz="1200">
                        <a:solidFill>
                          <a:schemeClr val="tx1"/>
                        </a:solidFill>
                        <a:effectLst/>
                      </a:endParaRPr>
                    </a:p>
                    <a:p>
                      <a:pPr marL="457200" algn="ctr">
                        <a:lnSpc>
                          <a:spcPct val="150000"/>
                        </a:lnSpc>
                      </a:pPr>
                      <a:r>
                        <a:rPr lang="en-US" sz="1200">
                          <a:solidFill>
                            <a:schemeClr val="tx1"/>
                          </a:solidFill>
                          <a:effectLst/>
                        </a:rPr>
                        <a:t> </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a:solidFill>
                            <a:schemeClr val="tx1"/>
                          </a:solidFill>
                          <a:effectLst/>
                        </a:rPr>
                        <a:t>Train</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dirty="0">
                          <a:solidFill>
                            <a:schemeClr val="tx1"/>
                          </a:solidFill>
                          <a:effectLst/>
                        </a:rPr>
                        <a:t>0.941</a:t>
                      </a:r>
                      <a:endParaRPr lang="en-EG"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dirty="0">
                          <a:solidFill>
                            <a:schemeClr val="tx1"/>
                          </a:solidFill>
                          <a:effectLst/>
                        </a:rPr>
                        <a:t>0.928</a:t>
                      </a:r>
                      <a:endParaRPr lang="en-EG"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a:solidFill>
                            <a:schemeClr val="tx1"/>
                          </a:solidFill>
                          <a:effectLst/>
                        </a:rPr>
                        <a:t>0.941</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a:solidFill>
                            <a:schemeClr val="tx1"/>
                          </a:solidFill>
                          <a:effectLst/>
                        </a:rPr>
                        <a:t>0.929</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extLst>
                  <a:ext uri="{0D108BD9-81ED-4DB2-BD59-A6C34878D82A}">
                    <a16:rowId xmlns:a16="http://schemas.microsoft.com/office/drawing/2014/main" val="1102521234"/>
                  </a:ext>
                </a:extLst>
              </a:tr>
              <a:tr h="417342">
                <a:tc vMerge="1">
                  <a:txBody>
                    <a:bodyPr/>
                    <a:lstStyle/>
                    <a:p>
                      <a:endParaRPr lang="en-EG"/>
                    </a:p>
                  </a:txBody>
                  <a:tcPr/>
                </a:tc>
                <a:tc>
                  <a:txBody>
                    <a:bodyPr/>
                    <a:lstStyle/>
                    <a:p>
                      <a:pPr marL="457200" algn="ctr">
                        <a:lnSpc>
                          <a:spcPct val="150000"/>
                        </a:lnSpc>
                      </a:pPr>
                      <a:r>
                        <a:rPr lang="en-US" sz="1200">
                          <a:solidFill>
                            <a:schemeClr val="tx1"/>
                          </a:solidFill>
                          <a:effectLst/>
                        </a:rPr>
                        <a:t>Train</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a:solidFill>
                            <a:schemeClr val="tx1"/>
                          </a:solidFill>
                          <a:effectLst/>
                        </a:rPr>
                        <a:t>0.939</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dirty="0">
                          <a:solidFill>
                            <a:schemeClr val="tx1"/>
                          </a:solidFill>
                          <a:effectLst/>
                        </a:rPr>
                        <a:t>0.926</a:t>
                      </a:r>
                      <a:endParaRPr lang="en-EG"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dirty="0">
                          <a:solidFill>
                            <a:schemeClr val="tx1"/>
                          </a:solidFill>
                          <a:effectLst/>
                        </a:rPr>
                        <a:t>0.939</a:t>
                      </a:r>
                      <a:endParaRPr lang="en-EG"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a:solidFill>
                            <a:schemeClr val="tx1"/>
                          </a:solidFill>
                          <a:effectLst/>
                        </a:rPr>
                        <a:t>0.927</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extLst>
                  <a:ext uri="{0D108BD9-81ED-4DB2-BD59-A6C34878D82A}">
                    <a16:rowId xmlns:a16="http://schemas.microsoft.com/office/drawing/2014/main" val="1188478617"/>
                  </a:ext>
                </a:extLst>
              </a:tr>
              <a:tr h="417342">
                <a:tc rowSpan="2">
                  <a:txBody>
                    <a:bodyPr/>
                    <a:lstStyle/>
                    <a:p>
                      <a:pPr algn="ctr">
                        <a:lnSpc>
                          <a:spcPct val="150000"/>
                        </a:lnSpc>
                      </a:pPr>
                      <a:r>
                        <a:rPr lang="en-US" sz="1200">
                          <a:solidFill>
                            <a:schemeClr val="tx1"/>
                          </a:solidFill>
                          <a:effectLst/>
                        </a:rPr>
                        <a:t>Decision Trees</a:t>
                      </a:r>
                      <a:endParaRPr lang="en-EG" sz="1200">
                        <a:solidFill>
                          <a:schemeClr val="tx1"/>
                        </a:solidFill>
                        <a:effectLst/>
                      </a:endParaRPr>
                    </a:p>
                    <a:p>
                      <a:pPr marL="457200" algn="ctr">
                        <a:lnSpc>
                          <a:spcPct val="150000"/>
                        </a:lnSpc>
                      </a:pPr>
                      <a:r>
                        <a:rPr lang="en-US" sz="1200">
                          <a:solidFill>
                            <a:schemeClr val="tx1"/>
                          </a:solidFill>
                          <a:effectLst/>
                        </a:rPr>
                        <a:t> </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a:solidFill>
                            <a:schemeClr val="tx1"/>
                          </a:solidFill>
                          <a:effectLst/>
                        </a:rPr>
                        <a:t>Train</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a:solidFill>
                            <a:schemeClr val="tx1"/>
                          </a:solidFill>
                          <a:effectLst/>
                        </a:rPr>
                        <a:t>0.94</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a:solidFill>
                            <a:schemeClr val="tx1"/>
                          </a:solidFill>
                          <a:effectLst/>
                        </a:rPr>
                        <a:t>0.927</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dirty="0">
                          <a:solidFill>
                            <a:schemeClr val="tx1"/>
                          </a:solidFill>
                          <a:effectLst/>
                        </a:rPr>
                        <a:t>0.94</a:t>
                      </a:r>
                      <a:endParaRPr lang="en-EG"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dirty="0">
                          <a:solidFill>
                            <a:schemeClr val="tx1"/>
                          </a:solidFill>
                          <a:effectLst/>
                        </a:rPr>
                        <a:t>0.927</a:t>
                      </a:r>
                      <a:endParaRPr lang="en-EG"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extLst>
                  <a:ext uri="{0D108BD9-81ED-4DB2-BD59-A6C34878D82A}">
                    <a16:rowId xmlns:a16="http://schemas.microsoft.com/office/drawing/2014/main" val="2317476598"/>
                  </a:ext>
                </a:extLst>
              </a:tr>
              <a:tr h="417342">
                <a:tc vMerge="1">
                  <a:txBody>
                    <a:bodyPr/>
                    <a:lstStyle/>
                    <a:p>
                      <a:endParaRPr lang="en-EG"/>
                    </a:p>
                  </a:txBody>
                  <a:tcPr/>
                </a:tc>
                <a:tc>
                  <a:txBody>
                    <a:bodyPr/>
                    <a:lstStyle/>
                    <a:p>
                      <a:pPr marL="457200" algn="ctr">
                        <a:lnSpc>
                          <a:spcPct val="150000"/>
                        </a:lnSpc>
                      </a:pPr>
                      <a:r>
                        <a:rPr lang="en-US" sz="1200">
                          <a:solidFill>
                            <a:schemeClr val="tx1"/>
                          </a:solidFill>
                          <a:effectLst/>
                        </a:rPr>
                        <a:t>Test</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a:solidFill>
                            <a:schemeClr val="tx1"/>
                          </a:solidFill>
                          <a:effectLst/>
                        </a:rPr>
                        <a:t>0.939</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a:solidFill>
                            <a:schemeClr val="tx1"/>
                          </a:solidFill>
                          <a:effectLst/>
                        </a:rPr>
                        <a:t>0.926</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dirty="0">
                          <a:solidFill>
                            <a:schemeClr val="tx1"/>
                          </a:solidFill>
                          <a:effectLst/>
                        </a:rPr>
                        <a:t>0.939</a:t>
                      </a:r>
                      <a:endParaRPr lang="en-EG"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dirty="0">
                          <a:solidFill>
                            <a:schemeClr val="tx1"/>
                          </a:solidFill>
                          <a:effectLst/>
                        </a:rPr>
                        <a:t>0.925</a:t>
                      </a:r>
                      <a:endParaRPr lang="en-EG"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extLst>
                  <a:ext uri="{0D108BD9-81ED-4DB2-BD59-A6C34878D82A}">
                    <a16:rowId xmlns:a16="http://schemas.microsoft.com/office/drawing/2014/main" val="3610212366"/>
                  </a:ext>
                </a:extLst>
              </a:tr>
              <a:tr h="417342">
                <a:tc rowSpan="2">
                  <a:txBody>
                    <a:bodyPr/>
                    <a:lstStyle/>
                    <a:p>
                      <a:pPr algn="ctr">
                        <a:lnSpc>
                          <a:spcPct val="150000"/>
                        </a:lnSpc>
                      </a:pPr>
                      <a:r>
                        <a:rPr lang="en-US" sz="1200">
                          <a:solidFill>
                            <a:schemeClr val="tx1"/>
                          </a:solidFill>
                          <a:effectLst/>
                        </a:rPr>
                        <a:t>Naïve Bayes (map-reduce)</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a:solidFill>
                            <a:schemeClr val="tx1"/>
                          </a:solidFill>
                          <a:effectLst/>
                        </a:rPr>
                        <a:t>Train</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a:solidFill>
                            <a:schemeClr val="tx1"/>
                          </a:solidFill>
                          <a:effectLst/>
                        </a:rPr>
                        <a:t>0.921</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a:solidFill>
                            <a:schemeClr val="tx1"/>
                          </a:solidFill>
                          <a:effectLst/>
                        </a:rPr>
                        <a:t>0.945</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a:solidFill>
                            <a:schemeClr val="tx1"/>
                          </a:solidFill>
                          <a:effectLst/>
                        </a:rPr>
                        <a:t>0.921</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dirty="0">
                          <a:solidFill>
                            <a:schemeClr val="tx1"/>
                          </a:solidFill>
                          <a:effectLst/>
                        </a:rPr>
                        <a:t>0.93</a:t>
                      </a:r>
                      <a:endParaRPr lang="en-EG"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extLst>
                  <a:ext uri="{0D108BD9-81ED-4DB2-BD59-A6C34878D82A}">
                    <a16:rowId xmlns:a16="http://schemas.microsoft.com/office/drawing/2014/main" val="1328490031"/>
                  </a:ext>
                </a:extLst>
              </a:tr>
              <a:tr h="417342">
                <a:tc vMerge="1">
                  <a:txBody>
                    <a:bodyPr/>
                    <a:lstStyle/>
                    <a:p>
                      <a:endParaRPr lang="en-EG"/>
                    </a:p>
                  </a:txBody>
                  <a:tcPr/>
                </a:tc>
                <a:tc>
                  <a:txBody>
                    <a:bodyPr/>
                    <a:lstStyle/>
                    <a:p>
                      <a:pPr marL="457200" algn="ctr">
                        <a:lnSpc>
                          <a:spcPct val="150000"/>
                        </a:lnSpc>
                      </a:pPr>
                      <a:r>
                        <a:rPr lang="en-US" sz="1200">
                          <a:solidFill>
                            <a:schemeClr val="tx1"/>
                          </a:solidFill>
                          <a:effectLst/>
                        </a:rPr>
                        <a:t>Test</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a:solidFill>
                            <a:schemeClr val="tx1"/>
                          </a:solidFill>
                          <a:effectLst/>
                        </a:rPr>
                        <a:t>0.922</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a:solidFill>
                            <a:schemeClr val="tx1"/>
                          </a:solidFill>
                          <a:effectLst/>
                        </a:rPr>
                        <a:t>0.944</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a:solidFill>
                            <a:schemeClr val="tx1"/>
                          </a:solidFill>
                          <a:effectLst/>
                        </a:rPr>
                        <a:t>0.922</a:t>
                      </a:r>
                      <a:endParaRPr lang="en-EG" sz="120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tc>
                  <a:txBody>
                    <a:bodyPr/>
                    <a:lstStyle/>
                    <a:p>
                      <a:pPr marL="457200" algn="ctr">
                        <a:lnSpc>
                          <a:spcPct val="150000"/>
                        </a:lnSpc>
                      </a:pPr>
                      <a:r>
                        <a:rPr lang="en-US" sz="1200" dirty="0">
                          <a:solidFill>
                            <a:schemeClr val="tx1"/>
                          </a:solidFill>
                          <a:effectLst/>
                        </a:rPr>
                        <a:t>0.93</a:t>
                      </a:r>
                      <a:endParaRPr lang="en-EG"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1237" marR="41237" marT="0" marB="0"/>
                </a:tc>
                <a:extLst>
                  <a:ext uri="{0D108BD9-81ED-4DB2-BD59-A6C34878D82A}">
                    <a16:rowId xmlns:a16="http://schemas.microsoft.com/office/drawing/2014/main" val="4202974938"/>
                  </a:ext>
                </a:extLst>
              </a:tr>
            </a:tbl>
          </a:graphicData>
        </a:graphic>
      </p:graphicFrame>
    </p:spTree>
    <p:extLst>
      <p:ext uri="{BB962C8B-B14F-4D97-AF65-F5344CB8AC3E}">
        <p14:creationId xmlns:p14="http://schemas.microsoft.com/office/powerpoint/2010/main" val="1310999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32"/>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955" name="Google Shape;955;p32"/>
          <p:cNvSpPr txBox="1">
            <a:spLocks noGrp="1"/>
          </p:cNvSpPr>
          <p:nvPr>
            <p:ph type="title" idx="2"/>
          </p:nvPr>
        </p:nvSpPr>
        <p:spPr>
          <a:xfrm>
            <a:off x="521294" y="2017893"/>
            <a:ext cx="2097000" cy="243000"/>
          </a:xfrm>
          <a:prstGeom prst="rect">
            <a:avLst/>
          </a:prstGeom>
        </p:spPr>
        <p:txBody>
          <a:bodyPr spcFirstLastPara="1" wrap="square" lIns="91425" tIns="91425" rIns="91425" bIns="91425" anchor="ctr" anchorCtr="0">
            <a:noAutofit/>
          </a:bodyPr>
          <a:lstStyle/>
          <a:p>
            <a:pPr algn="ctr"/>
            <a:r>
              <a:rPr lang="en-US" sz="1800" b="1" dirty="0">
                <a:effectLst/>
                <a:latin typeface="Times New Roman" panose="02020603050405020304" pitchFamily="18" charset="0"/>
                <a:ea typeface="Times New Roman" panose="02020603050405020304" pitchFamily="18" charset="0"/>
              </a:rPr>
              <a:t>Problem Statement</a:t>
            </a:r>
            <a:endParaRPr lang="en-EG" sz="1800" dirty="0">
              <a:effectLst/>
              <a:latin typeface="Times New Roman" panose="02020603050405020304" pitchFamily="18" charset="0"/>
              <a:ea typeface="Times New Roman" panose="02020603050405020304" pitchFamily="18" charset="0"/>
            </a:endParaRPr>
          </a:p>
        </p:txBody>
      </p:sp>
      <p:sp>
        <p:nvSpPr>
          <p:cNvPr id="956" name="Google Shape;956;p32"/>
          <p:cNvSpPr txBox="1">
            <a:spLocks noGrp="1"/>
          </p:cNvSpPr>
          <p:nvPr>
            <p:ph type="title" idx="3"/>
          </p:nvPr>
        </p:nvSpPr>
        <p:spPr>
          <a:xfrm>
            <a:off x="625694" y="1442143"/>
            <a:ext cx="18882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958" name="Google Shape;958;p32"/>
          <p:cNvSpPr txBox="1">
            <a:spLocks noGrp="1"/>
          </p:cNvSpPr>
          <p:nvPr>
            <p:ph type="title" idx="5"/>
          </p:nvPr>
        </p:nvSpPr>
        <p:spPr>
          <a:xfrm>
            <a:off x="3395059" y="2017893"/>
            <a:ext cx="2097000" cy="243000"/>
          </a:xfrm>
          <a:prstGeom prst="rect">
            <a:avLst/>
          </a:prstGeom>
        </p:spPr>
        <p:txBody>
          <a:bodyPr spcFirstLastPara="1" wrap="square" lIns="91425" tIns="91425" rIns="91425" bIns="91425" anchor="ctr" anchorCtr="0">
            <a:noAutofit/>
          </a:bodyPr>
          <a:lstStyle/>
          <a:p>
            <a:pPr algn="ctr"/>
            <a:r>
              <a:rPr lang="en-US" sz="1800" b="1" dirty="0">
                <a:effectLst/>
                <a:latin typeface="Times New Roman" panose="02020603050405020304" pitchFamily="18" charset="0"/>
                <a:ea typeface="Times New Roman" panose="02020603050405020304" pitchFamily="18" charset="0"/>
              </a:rPr>
              <a:t>Project Pipeline</a:t>
            </a:r>
            <a:endParaRPr lang="en-EG" sz="1800" dirty="0">
              <a:effectLst/>
              <a:latin typeface="Times New Roman" panose="02020603050405020304" pitchFamily="18" charset="0"/>
              <a:ea typeface="Times New Roman" panose="02020603050405020304" pitchFamily="18" charset="0"/>
            </a:endParaRPr>
          </a:p>
        </p:txBody>
      </p:sp>
      <p:sp>
        <p:nvSpPr>
          <p:cNvPr id="959" name="Google Shape;959;p32"/>
          <p:cNvSpPr txBox="1">
            <a:spLocks noGrp="1"/>
          </p:cNvSpPr>
          <p:nvPr>
            <p:ph type="title" idx="6"/>
          </p:nvPr>
        </p:nvSpPr>
        <p:spPr>
          <a:xfrm>
            <a:off x="3499459" y="1442143"/>
            <a:ext cx="18882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961" name="Google Shape;961;p32"/>
          <p:cNvSpPr txBox="1">
            <a:spLocks noGrp="1"/>
          </p:cNvSpPr>
          <p:nvPr>
            <p:ph type="title" idx="8"/>
          </p:nvPr>
        </p:nvSpPr>
        <p:spPr>
          <a:xfrm>
            <a:off x="202407" y="3489193"/>
            <a:ext cx="2804270" cy="243000"/>
          </a:xfrm>
          <a:prstGeom prst="rect">
            <a:avLst/>
          </a:prstGeom>
        </p:spPr>
        <p:txBody>
          <a:bodyPr spcFirstLastPara="1" wrap="square" lIns="91425" tIns="91425" rIns="91425" bIns="91425" anchor="ctr" anchorCtr="0">
            <a:noAutofit/>
          </a:bodyPr>
          <a:lstStyle/>
          <a:p>
            <a:pPr algn="ctr"/>
            <a:r>
              <a:rPr lang="en-US" sz="1800" b="1" dirty="0">
                <a:effectLst/>
                <a:latin typeface="Times New Roman" panose="02020603050405020304" pitchFamily="18" charset="0"/>
                <a:ea typeface="Times New Roman" panose="02020603050405020304" pitchFamily="18" charset="0"/>
              </a:rPr>
              <a:t>Analysis and Solution of the Problem</a:t>
            </a:r>
            <a:endParaRPr lang="en-EG" sz="1800" dirty="0">
              <a:effectLst/>
              <a:latin typeface="Times New Roman" panose="02020603050405020304" pitchFamily="18" charset="0"/>
              <a:ea typeface="Times New Roman" panose="02020603050405020304" pitchFamily="18" charset="0"/>
            </a:endParaRPr>
          </a:p>
        </p:txBody>
      </p:sp>
      <p:sp>
        <p:nvSpPr>
          <p:cNvPr id="962" name="Google Shape;962;p32"/>
          <p:cNvSpPr txBox="1">
            <a:spLocks noGrp="1"/>
          </p:cNvSpPr>
          <p:nvPr>
            <p:ph type="title" idx="9"/>
          </p:nvPr>
        </p:nvSpPr>
        <p:spPr>
          <a:xfrm>
            <a:off x="625694" y="2947218"/>
            <a:ext cx="18882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964" name="Google Shape;964;p32"/>
          <p:cNvSpPr txBox="1">
            <a:spLocks noGrp="1"/>
          </p:cNvSpPr>
          <p:nvPr>
            <p:ph type="title" idx="14"/>
          </p:nvPr>
        </p:nvSpPr>
        <p:spPr>
          <a:xfrm>
            <a:off x="3077345" y="3522968"/>
            <a:ext cx="2804270" cy="243000"/>
          </a:xfrm>
          <a:prstGeom prst="rect">
            <a:avLst/>
          </a:prstGeom>
        </p:spPr>
        <p:txBody>
          <a:bodyPr spcFirstLastPara="1" wrap="square" lIns="91425" tIns="91425" rIns="91425" bIns="91425" anchor="ctr" anchorCtr="0">
            <a:noAutofit/>
          </a:bodyPr>
          <a:lstStyle/>
          <a:p>
            <a:pPr algn="ctr"/>
            <a:r>
              <a:rPr lang="en-US" sz="1800" b="1" dirty="0">
                <a:effectLst/>
                <a:latin typeface="Times New Roman" panose="02020603050405020304" pitchFamily="18" charset="0"/>
                <a:ea typeface="Times New Roman" panose="02020603050405020304" pitchFamily="18" charset="0"/>
              </a:rPr>
              <a:t>Observations and Insights</a:t>
            </a:r>
            <a:endParaRPr lang="en-EG" sz="1800" dirty="0">
              <a:effectLst/>
              <a:latin typeface="Times New Roman" panose="02020603050405020304" pitchFamily="18" charset="0"/>
              <a:ea typeface="Times New Roman" panose="02020603050405020304" pitchFamily="18" charset="0"/>
            </a:endParaRPr>
          </a:p>
        </p:txBody>
      </p:sp>
      <p:sp>
        <p:nvSpPr>
          <p:cNvPr id="965" name="Google Shape;965;p32"/>
          <p:cNvSpPr txBox="1">
            <a:spLocks noGrp="1"/>
          </p:cNvSpPr>
          <p:nvPr>
            <p:ph type="title" idx="15"/>
          </p:nvPr>
        </p:nvSpPr>
        <p:spPr>
          <a:xfrm>
            <a:off x="3499459" y="2947218"/>
            <a:ext cx="18882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966" name="Google Shape;966;p32"/>
          <p:cNvGrpSpPr/>
          <p:nvPr/>
        </p:nvGrpSpPr>
        <p:grpSpPr>
          <a:xfrm>
            <a:off x="4122648" y="883049"/>
            <a:ext cx="449351" cy="134550"/>
            <a:chOff x="826998" y="3699099"/>
            <a:chExt cx="449351" cy="134550"/>
          </a:xfrm>
        </p:grpSpPr>
        <p:sp>
          <p:nvSpPr>
            <p:cNvPr id="967" name="Google Shape;967;p32"/>
            <p:cNvSpPr/>
            <p:nvPr/>
          </p:nvSpPr>
          <p:spPr>
            <a:xfrm rot="6311946">
              <a:off x="834358"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p:cNvSpPr/>
            <p:nvPr/>
          </p:nvSpPr>
          <p:spPr>
            <a:xfrm rot="6311946">
              <a:off x="1156972"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p:cNvSpPr/>
            <p:nvPr/>
          </p:nvSpPr>
          <p:spPr>
            <a:xfrm rot="6311946">
              <a:off x="995665"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958;p32">
            <a:extLst>
              <a:ext uri="{FF2B5EF4-FFF2-40B4-BE49-F238E27FC236}">
                <a16:creationId xmlns:a16="http://schemas.microsoft.com/office/drawing/2014/main" id="{CA7BFF47-2CEF-3F07-C469-6C829F74C1A1}"/>
              </a:ext>
            </a:extLst>
          </p:cNvPr>
          <p:cNvSpPr txBox="1">
            <a:spLocks/>
          </p:cNvSpPr>
          <p:nvPr/>
        </p:nvSpPr>
        <p:spPr>
          <a:xfrm>
            <a:off x="5971983" y="1856859"/>
            <a:ext cx="2097000" cy="7930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800"/>
              <a:buFont typeface="Mukta"/>
              <a:buNone/>
              <a:defRPr sz="1800" b="1" i="0" u="none" strike="noStrike" cap="none">
                <a:solidFill>
                  <a:schemeClr val="accent1"/>
                </a:solidFill>
                <a:latin typeface="Mukta"/>
                <a:ea typeface="Mukta"/>
                <a:cs typeface="Mukta"/>
                <a:sym typeface="Mukta"/>
              </a:defRPr>
            </a:lvl1pPr>
            <a:lvl2pPr marR="0" lvl="1"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2pPr>
            <a:lvl3pPr marR="0" lvl="2"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3pPr>
            <a:lvl4pPr marR="0" lvl="3"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4pPr>
            <a:lvl5pPr marR="0" lvl="4"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5pPr>
            <a:lvl6pPr marR="0" lvl="5"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6pPr>
            <a:lvl7pPr marR="0" lvl="6"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7pPr>
            <a:lvl8pPr marR="0" lvl="7"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8pPr>
            <a:lvl9pPr marR="0" lvl="8"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9pPr>
          </a:lstStyle>
          <a:p>
            <a:pPr algn="ctr"/>
            <a:r>
              <a:rPr lang="en-US" sz="1800" b="1" dirty="0">
                <a:effectLst/>
                <a:latin typeface="Times New Roman" panose="02020603050405020304" pitchFamily="18" charset="0"/>
                <a:ea typeface="Times New Roman" panose="02020603050405020304" pitchFamily="18" charset="0"/>
              </a:rPr>
              <a:t>Model Training and Evaluation</a:t>
            </a:r>
            <a:endParaRPr lang="en-EG" sz="1800" dirty="0">
              <a:effectLst/>
              <a:latin typeface="Times New Roman" panose="02020603050405020304" pitchFamily="18" charset="0"/>
              <a:ea typeface="Times New Roman" panose="02020603050405020304" pitchFamily="18" charset="0"/>
            </a:endParaRPr>
          </a:p>
        </p:txBody>
      </p:sp>
      <p:sp>
        <p:nvSpPr>
          <p:cNvPr id="11" name="Google Shape;959;p32">
            <a:extLst>
              <a:ext uri="{FF2B5EF4-FFF2-40B4-BE49-F238E27FC236}">
                <a16:creationId xmlns:a16="http://schemas.microsoft.com/office/drawing/2014/main" id="{1F5BEC8A-FEEA-A483-5E94-84EAFB50569E}"/>
              </a:ext>
            </a:extLst>
          </p:cNvPr>
          <p:cNvSpPr txBox="1">
            <a:spLocks/>
          </p:cNvSpPr>
          <p:nvPr/>
        </p:nvSpPr>
        <p:spPr>
          <a:xfrm>
            <a:off x="6076383" y="1418895"/>
            <a:ext cx="1888200" cy="43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800"/>
              <a:buFont typeface="Mukta"/>
              <a:buNone/>
              <a:defRPr sz="4800" b="1" i="0" u="none" strike="noStrike" cap="none">
                <a:solidFill>
                  <a:schemeClr val="accent1"/>
                </a:solidFill>
                <a:latin typeface="Mukta"/>
                <a:ea typeface="Mukta"/>
                <a:cs typeface="Mukta"/>
                <a:sym typeface="Mukta"/>
              </a:defRPr>
            </a:lvl1pPr>
            <a:lvl2pPr marR="0" lvl="1" algn="ctr" rtl="0">
              <a:lnSpc>
                <a:spcPct val="100000"/>
              </a:lnSpc>
              <a:spcBef>
                <a:spcPts val="0"/>
              </a:spcBef>
              <a:spcAft>
                <a:spcPts val="0"/>
              </a:spcAft>
              <a:buClr>
                <a:schemeClr val="dk1"/>
              </a:buClr>
              <a:buSzPts val="12000"/>
              <a:buFont typeface="Mukta"/>
              <a:buNone/>
              <a:defRPr sz="12000" b="0" i="0" u="none" strike="noStrike" cap="none">
                <a:solidFill>
                  <a:schemeClr val="dk1"/>
                </a:solidFill>
                <a:latin typeface="Mukta"/>
                <a:ea typeface="Mukta"/>
                <a:cs typeface="Mukta"/>
                <a:sym typeface="Mukta"/>
              </a:defRPr>
            </a:lvl2pPr>
            <a:lvl3pPr marR="0" lvl="2" algn="ctr" rtl="0">
              <a:lnSpc>
                <a:spcPct val="100000"/>
              </a:lnSpc>
              <a:spcBef>
                <a:spcPts val="0"/>
              </a:spcBef>
              <a:spcAft>
                <a:spcPts val="0"/>
              </a:spcAft>
              <a:buClr>
                <a:schemeClr val="dk1"/>
              </a:buClr>
              <a:buSzPts val="12000"/>
              <a:buFont typeface="Mukta"/>
              <a:buNone/>
              <a:defRPr sz="12000" b="0" i="0" u="none" strike="noStrike" cap="none">
                <a:solidFill>
                  <a:schemeClr val="dk1"/>
                </a:solidFill>
                <a:latin typeface="Mukta"/>
                <a:ea typeface="Mukta"/>
                <a:cs typeface="Mukta"/>
                <a:sym typeface="Mukta"/>
              </a:defRPr>
            </a:lvl3pPr>
            <a:lvl4pPr marR="0" lvl="3" algn="ctr" rtl="0">
              <a:lnSpc>
                <a:spcPct val="100000"/>
              </a:lnSpc>
              <a:spcBef>
                <a:spcPts val="0"/>
              </a:spcBef>
              <a:spcAft>
                <a:spcPts val="0"/>
              </a:spcAft>
              <a:buClr>
                <a:schemeClr val="dk1"/>
              </a:buClr>
              <a:buSzPts val="12000"/>
              <a:buFont typeface="Mukta"/>
              <a:buNone/>
              <a:defRPr sz="12000" b="0" i="0" u="none" strike="noStrike" cap="none">
                <a:solidFill>
                  <a:schemeClr val="dk1"/>
                </a:solidFill>
                <a:latin typeface="Mukta"/>
                <a:ea typeface="Mukta"/>
                <a:cs typeface="Mukta"/>
                <a:sym typeface="Mukta"/>
              </a:defRPr>
            </a:lvl4pPr>
            <a:lvl5pPr marR="0" lvl="4" algn="ctr" rtl="0">
              <a:lnSpc>
                <a:spcPct val="100000"/>
              </a:lnSpc>
              <a:spcBef>
                <a:spcPts val="0"/>
              </a:spcBef>
              <a:spcAft>
                <a:spcPts val="0"/>
              </a:spcAft>
              <a:buClr>
                <a:schemeClr val="dk1"/>
              </a:buClr>
              <a:buSzPts val="12000"/>
              <a:buFont typeface="Mukta"/>
              <a:buNone/>
              <a:defRPr sz="12000" b="0" i="0" u="none" strike="noStrike" cap="none">
                <a:solidFill>
                  <a:schemeClr val="dk1"/>
                </a:solidFill>
                <a:latin typeface="Mukta"/>
                <a:ea typeface="Mukta"/>
                <a:cs typeface="Mukta"/>
                <a:sym typeface="Mukta"/>
              </a:defRPr>
            </a:lvl5pPr>
            <a:lvl6pPr marR="0" lvl="5" algn="ctr" rtl="0">
              <a:lnSpc>
                <a:spcPct val="100000"/>
              </a:lnSpc>
              <a:spcBef>
                <a:spcPts val="0"/>
              </a:spcBef>
              <a:spcAft>
                <a:spcPts val="0"/>
              </a:spcAft>
              <a:buClr>
                <a:schemeClr val="dk1"/>
              </a:buClr>
              <a:buSzPts val="12000"/>
              <a:buFont typeface="Mukta"/>
              <a:buNone/>
              <a:defRPr sz="12000" b="0" i="0" u="none" strike="noStrike" cap="none">
                <a:solidFill>
                  <a:schemeClr val="dk1"/>
                </a:solidFill>
                <a:latin typeface="Mukta"/>
                <a:ea typeface="Mukta"/>
                <a:cs typeface="Mukta"/>
                <a:sym typeface="Mukta"/>
              </a:defRPr>
            </a:lvl6pPr>
            <a:lvl7pPr marR="0" lvl="6" algn="ctr" rtl="0">
              <a:lnSpc>
                <a:spcPct val="100000"/>
              </a:lnSpc>
              <a:spcBef>
                <a:spcPts val="0"/>
              </a:spcBef>
              <a:spcAft>
                <a:spcPts val="0"/>
              </a:spcAft>
              <a:buClr>
                <a:schemeClr val="dk1"/>
              </a:buClr>
              <a:buSzPts val="12000"/>
              <a:buFont typeface="Mukta"/>
              <a:buNone/>
              <a:defRPr sz="12000" b="0" i="0" u="none" strike="noStrike" cap="none">
                <a:solidFill>
                  <a:schemeClr val="dk1"/>
                </a:solidFill>
                <a:latin typeface="Mukta"/>
                <a:ea typeface="Mukta"/>
                <a:cs typeface="Mukta"/>
                <a:sym typeface="Mukta"/>
              </a:defRPr>
            </a:lvl7pPr>
            <a:lvl8pPr marR="0" lvl="7" algn="ctr" rtl="0">
              <a:lnSpc>
                <a:spcPct val="100000"/>
              </a:lnSpc>
              <a:spcBef>
                <a:spcPts val="0"/>
              </a:spcBef>
              <a:spcAft>
                <a:spcPts val="0"/>
              </a:spcAft>
              <a:buClr>
                <a:schemeClr val="dk1"/>
              </a:buClr>
              <a:buSzPts val="12000"/>
              <a:buFont typeface="Mukta"/>
              <a:buNone/>
              <a:defRPr sz="12000" b="0" i="0" u="none" strike="noStrike" cap="none">
                <a:solidFill>
                  <a:schemeClr val="dk1"/>
                </a:solidFill>
                <a:latin typeface="Mukta"/>
                <a:ea typeface="Mukta"/>
                <a:cs typeface="Mukta"/>
                <a:sym typeface="Mukta"/>
              </a:defRPr>
            </a:lvl8pPr>
            <a:lvl9pPr marR="0" lvl="8" algn="ctr" rtl="0">
              <a:lnSpc>
                <a:spcPct val="100000"/>
              </a:lnSpc>
              <a:spcBef>
                <a:spcPts val="0"/>
              </a:spcBef>
              <a:spcAft>
                <a:spcPts val="0"/>
              </a:spcAft>
              <a:buClr>
                <a:schemeClr val="dk1"/>
              </a:buClr>
              <a:buSzPts val="12000"/>
              <a:buFont typeface="Mukta"/>
              <a:buNone/>
              <a:defRPr sz="12000" b="0" i="0" u="none" strike="noStrike" cap="none">
                <a:solidFill>
                  <a:schemeClr val="dk1"/>
                </a:solidFill>
                <a:latin typeface="Mukta"/>
                <a:ea typeface="Mukta"/>
                <a:cs typeface="Mukta"/>
                <a:sym typeface="Mukta"/>
              </a:defRPr>
            </a:lvl9pPr>
          </a:lstStyle>
          <a:p>
            <a:r>
              <a:rPr lang="en" dirty="0"/>
              <a:t>05</a:t>
            </a:r>
          </a:p>
        </p:txBody>
      </p:sp>
      <p:sp>
        <p:nvSpPr>
          <p:cNvPr id="14" name="Google Shape;958;p32">
            <a:extLst>
              <a:ext uri="{FF2B5EF4-FFF2-40B4-BE49-F238E27FC236}">
                <a16:creationId xmlns:a16="http://schemas.microsoft.com/office/drawing/2014/main" id="{C8B95281-4F3C-69F4-5BFA-C7BBED6DD630}"/>
              </a:ext>
            </a:extLst>
          </p:cNvPr>
          <p:cNvSpPr txBox="1">
            <a:spLocks/>
          </p:cNvSpPr>
          <p:nvPr/>
        </p:nvSpPr>
        <p:spPr>
          <a:xfrm>
            <a:off x="5881615" y="3335655"/>
            <a:ext cx="2097000" cy="7930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800"/>
              <a:buFont typeface="Mukta"/>
              <a:buNone/>
              <a:defRPr sz="1800" b="1" i="0" u="none" strike="noStrike" cap="none">
                <a:solidFill>
                  <a:schemeClr val="accent1"/>
                </a:solidFill>
                <a:latin typeface="Mukta"/>
                <a:ea typeface="Mukta"/>
                <a:cs typeface="Mukta"/>
                <a:sym typeface="Mukta"/>
              </a:defRPr>
            </a:lvl1pPr>
            <a:lvl2pPr marR="0" lvl="1"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2pPr>
            <a:lvl3pPr marR="0" lvl="2"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3pPr>
            <a:lvl4pPr marR="0" lvl="3"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4pPr>
            <a:lvl5pPr marR="0" lvl="4"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5pPr>
            <a:lvl6pPr marR="0" lvl="5"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6pPr>
            <a:lvl7pPr marR="0" lvl="6"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7pPr>
            <a:lvl8pPr marR="0" lvl="7"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8pPr>
            <a:lvl9pPr marR="0" lvl="8" algn="l" rtl="0">
              <a:lnSpc>
                <a:spcPct val="100000"/>
              </a:lnSpc>
              <a:spcBef>
                <a:spcPts val="0"/>
              </a:spcBef>
              <a:spcAft>
                <a:spcPts val="0"/>
              </a:spcAft>
              <a:buClr>
                <a:schemeClr val="dk1"/>
              </a:buClr>
              <a:buSzPts val="2800"/>
              <a:buFont typeface="Mukta"/>
              <a:buNone/>
              <a:defRPr sz="2800" b="0" i="0" u="none" strike="noStrike" cap="none">
                <a:solidFill>
                  <a:schemeClr val="dk1"/>
                </a:solidFill>
                <a:latin typeface="Mukta"/>
                <a:ea typeface="Mukta"/>
                <a:cs typeface="Mukta"/>
                <a:sym typeface="Mukta"/>
              </a:defRPr>
            </a:lvl9pPr>
          </a:lstStyle>
          <a:p>
            <a:pPr>
              <a:lnSpc>
                <a:spcPct val="150000"/>
              </a:lnSpc>
            </a:pPr>
            <a:r>
              <a:rPr lang="en-US" sz="1800" b="1" dirty="0">
                <a:effectLst/>
                <a:latin typeface="Times New Roman" panose="02020603050405020304" pitchFamily="18" charset="0"/>
                <a:ea typeface="Times New Roman" panose="02020603050405020304" pitchFamily="18" charset="0"/>
              </a:rPr>
              <a:t>Unsuccessful Trials &amp; </a:t>
            </a:r>
            <a:r>
              <a:rPr lang="en-US" sz="1800" dirty="0">
                <a:effectLst/>
                <a:latin typeface="Calibri" panose="020F0502020204030204" pitchFamily="34"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Future Work</a:t>
            </a:r>
            <a:endParaRPr lang="en-EG" sz="1800" dirty="0">
              <a:effectLst/>
              <a:latin typeface="Times New Roman" panose="02020603050405020304" pitchFamily="18" charset="0"/>
              <a:ea typeface="Times New Roman" panose="02020603050405020304" pitchFamily="18" charset="0"/>
            </a:endParaRPr>
          </a:p>
        </p:txBody>
      </p:sp>
      <p:sp>
        <p:nvSpPr>
          <p:cNvPr id="15" name="Google Shape;959;p32">
            <a:extLst>
              <a:ext uri="{FF2B5EF4-FFF2-40B4-BE49-F238E27FC236}">
                <a16:creationId xmlns:a16="http://schemas.microsoft.com/office/drawing/2014/main" id="{630EEEC6-F185-BEAF-3B8F-13B30D418E4E}"/>
              </a:ext>
            </a:extLst>
          </p:cNvPr>
          <p:cNvSpPr txBox="1">
            <a:spLocks/>
          </p:cNvSpPr>
          <p:nvPr/>
        </p:nvSpPr>
        <p:spPr>
          <a:xfrm>
            <a:off x="5986015" y="2897691"/>
            <a:ext cx="1888200" cy="43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800"/>
              <a:buFont typeface="Mukta"/>
              <a:buNone/>
              <a:defRPr sz="4800" b="1" i="0" u="none" strike="noStrike" cap="none">
                <a:solidFill>
                  <a:schemeClr val="accent1"/>
                </a:solidFill>
                <a:latin typeface="Mukta"/>
                <a:ea typeface="Mukta"/>
                <a:cs typeface="Mukta"/>
                <a:sym typeface="Mukta"/>
              </a:defRPr>
            </a:lvl1pPr>
            <a:lvl2pPr marR="0" lvl="1" algn="ctr" rtl="0">
              <a:lnSpc>
                <a:spcPct val="100000"/>
              </a:lnSpc>
              <a:spcBef>
                <a:spcPts val="0"/>
              </a:spcBef>
              <a:spcAft>
                <a:spcPts val="0"/>
              </a:spcAft>
              <a:buClr>
                <a:schemeClr val="dk1"/>
              </a:buClr>
              <a:buSzPts val="12000"/>
              <a:buFont typeface="Mukta"/>
              <a:buNone/>
              <a:defRPr sz="12000" b="0" i="0" u="none" strike="noStrike" cap="none">
                <a:solidFill>
                  <a:schemeClr val="dk1"/>
                </a:solidFill>
                <a:latin typeface="Mukta"/>
                <a:ea typeface="Mukta"/>
                <a:cs typeface="Mukta"/>
                <a:sym typeface="Mukta"/>
              </a:defRPr>
            </a:lvl2pPr>
            <a:lvl3pPr marR="0" lvl="2" algn="ctr" rtl="0">
              <a:lnSpc>
                <a:spcPct val="100000"/>
              </a:lnSpc>
              <a:spcBef>
                <a:spcPts val="0"/>
              </a:spcBef>
              <a:spcAft>
                <a:spcPts val="0"/>
              </a:spcAft>
              <a:buClr>
                <a:schemeClr val="dk1"/>
              </a:buClr>
              <a:buSzPts val="12000"/>
              <a:buFont typeface="Mukta"/>
              <a:buNone/>
              <a:defRPr sz="12000" b="0" i="0" u="none" strike="noStrike" cap="none">
                <a:solidFill>
                  <a:schemeClr val="dk1"/>
                </a:solidFill>
                <a:latin typeface="Mukta"/>
                <a:ea typeface="Mukta"/>
                <a:cs typeface="Mukta"/>
                <a:sym typeface="Mukta"/>
              </a:defRPr>
            </a:lvl3pPr>
            <a:lvl4pPr marR="0" lvl="3" algn="ctr" rtl="0">
              <a:lnSpc>
                <a:spcPct val="100000"/>
              </a:lnSpc>
              <a:spcBef>
                <a:spcPts val="0"/>
              </a:spcBef>
              <a:spcAft>
                <a:spcPts val="0"/>
              </a:spcAft>
              <a:buClr>
                <a:schemeClr val="dk1"/>
              </a:buClr>
              <a:buSzPts val="12000"/>
              <a:buFont typeface="Mukta"/>
              <a:buNone/>
              <a:defRPr sz="12000" b="0" i="0" u="none" strike="noStrike" cap="none">
                <a:solidFill>
                  <a:schemeClr val="dk1"/>
                </a:solidFill>
                <a:latin typeface="Mukta"/>
                <a:ea typeface="Mukta"/>
                <a:cs typeface="Mukta"/>
                <a:sym typeface="Mukta"/>
              </a:defRPr>
            </a:lvl4pPr>
            <a:lvl5pPr marR="0" lvl="4" algn="ctr" rtl="0">
              <a:lnSpc>
                <a:spcPct val="100000"/>
              </a:lnSpc>
              <a:spcBef>
                <a:spcPts val="0"/>
              </a:spcBef>
              <a:spcAft>
                <a:spcPts val="0"/>
              </a:spcAft>
              <a:buClr>
                <a:schemeClr val="dk1"/>
              </a:buClr>
              <a:buSzPts val="12000"/>
              <a:buFont typeface="Mukta"/>
              <a:buNone/>
              <a:defRPr sz="12000" b="0" i="0" u="none" strike="noStrike" cap="none">
                <a:solidFill>
                  <a:schemeClr val="dk1"/>
                </a:solidFill>
                <a:latin typeface="Mukta"/>
                <a:ea typeface="Mukta"/>
                <a:cs typeface="Mukta"/>
                <a:sym typeface="Mukta"/>
              </a:defRPr>
            </a:lvl5pPr>
            <a:lvl6pPr marR="0" lvl="5" algn="ctr" rtl="0">
              <a:lnSpc>
                <a:spcPct val="100000"/>
              </a:lnSpc>
              <a:spcBef>
                <a:spcPts val="0"/>
              </a:spcBef>
              <a:spcAft>
                <a:spcPts val="0"/>
              </a:spcAft>
              <a:buClr>
                <a:schemeClr val="dk1"/>
              </a:buClr>
              <a:buSzPts val="12000"/>
              <a:buFont typeface="Mukta"/>
              <a:buNone/>
              <a:defRPr sz="12000" b="0" i="0" u="none" strike="noStrike" cap="none">
                <a:solidFill>
                  <a:schemeClr val="dk1"/>
                </a:solidFill>
                <a:latin typeface="Mukta"/>
                <a:ea typeface="Mukta"/>
                <a:cs typeface="Mukta"/>
                <a:sym typeface="Mukta"/>
              </a:defRPr>
            </a:lvl6pPr>
            <a:lvl7pPr marR="0" lvl="6" algn="ctr" rtl="0">
              <a:lnSpc>
                <a:spcPct val="100000"/>
              </a:lnSpc>
              <a:spcBef>
                <a:spcPts val="0"/>
              </a:spcBef>
              <a:spcAft>
                <a:spcPts val="0"/>
              </a:spcAft>
              <a:buClr>
                <a:schemeClr val="dk1"/>
              </a:buClr>
              <a:buSzPts val="12000"/>
              <a:buFont typeface="Mukta"/>
              <a:buNone/>
              <a:defRPr sz="12000" b="0" i="0" u="none" strike="noStrike" cap="none">
                <a:solidFill>
                  <a:schemeClr val="dk1"/>
                </a:solidFill>
                <a:latin typeface="Mukta"/>
                <a:ea typeface="Mukta"/>
                <a:cs typeface="Mukta"/>
                <a:sym typeface="Mukta"/>
              </a:defRPr>
            </a:lvl7pPr>
            <a:lvl8pPr marR="0" lvl="7" algn="ctr" rtl="0">
              <a:lnSpc>
                <a:spcPct val="100000"/>
              </a:lnSpc>
              <a:spcBef>
                <a:spcPts val="0"/>
              </a:spcBef>
              <a:spcAft>
                <a:spcPts val="0"/>
              </a:spcAft>
              <a:buClr>
                <a:schemeClr val="dk1"/>
              </a:buClr>
              <a:buSzPts val="12000"/>
              <a:buFont typeface="Mukta"/>
              <a:buNone/>
              <a:defRPr sz="12000" b="0" i="0" u="none" strike="noStrike" cap="none">
                <a:solidFill>
                  <a:schemeClr val="dk1"/>
                </a:solidFill>
                <a:latin typeface="Mukta"/>
                <a:ea typeface="Mukta"/>
                <a:cs typeface="Mukta"/>
                <a:sym typeface="Mukta"/>
              </a:defRPr>
            </a:lvl8pPr>
            <a:lvl9pPr marR="0" lvl="8" algn="ctr" rtl="0">
              <a:lnSpc>
                <a:spcPct val="100000"/>
              </a:lnSpc>
              <a:spcBef>
                <a:spcPts val="0"/>
              </a:spcBef>
              <a:spcAft>
                <a:spcPts val="0"/>
              </a:spcAft>
              <a:buClr>
                <a:schemeClr val="dk1"/>
              </a:buClr>
              <a:buSzPts val="12000"/>
              <a:buFont typeface="Mukta"/>
              <a:buNone/>
              <a:defRPr sz="12000" b="0" i="0" u="none" strike="noStrike" cap="none">
                <a:solidFill>
                  <a:schemeClr val="dk1"/>
                </a:solidFill>
                <a:latin typeface="Mukta"/>
                <a:ea typeface="Mukta"/>
                <a:cs typeface="Mukta"/>
                <a:sym typeface="Mukta"/>
              </a:defRPr>
            </a:lvl9pPr>
          </a:lstStyle>
          <a:p>
            <a:r>
              <a:rPr lang="en" dirty="0"/>
              <a:t>06</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33"/>
          <p:cNvSpPr txBox="1">
            <a:spLocks noGrp="1"/>
          </p:cNvSpPr>
          <p:nvPr>
            <p:ph type="title"/>
          </p:nvPr>
        </p:nvSpPr>
        <p:spPr>
          <a:xfrm>
            <a:off x="4571999" y="2140796"/>
            <a:ext cx="4055953" cy="837300"/>
          </a:xfrm>
          <a:prstGeom prst="rect">
            <a:avLst/>
          </a:prstGeom>
        </p:spPr>
        <p:txBody>
          <a:bodyPr spcFirstLastPara="1" wrap="square" lIns="91425" tIns="91425" rIns="91425" bIns="91425" anchor="b" anchorCtr="0">
            <a:noAutofit/>
          </a:bodyPr>
          <a:lstStyle/>
          <a:p>
            <a:pPr algn="ctr"/>
            <a:r>
              <a:rPr lang="en-US" sz="2800" b="1" dirty="0">
                <a:effectLst/>
                <a:latin typeface="Times New Roman" panose="02020603050405020304" pitchFamily="18" charset="0"/>
                <a:ea typeface="Times New Roman" panose="02020603050405020304" pitchFamily="18" charset="0"/>
              </a:rPr>
              <a:t>Unsuccessful Trials &amp; </a:t>
            </a:r>
            <a:r>
              <a:rPr lang="en-US" sz="2800" dirty="0">
                <a:effectLst/>
                <a:latin typeface="Calibri" panose="020F0502020204030204" pitchFamily="34" charset="0"/>
                <a:ea typeface="Times New Roman" panose="02020603050405020304" pitchFamily="18" charset="0"/>
              </a:rPr>
              <a:t>﻿</a:t>
            </a:r>
            <a:r>
              <a:rPr lang="en-US" sz="2800" b="1" dirty="0">
                <a:effectLst/>
                <a:latin typeface="Times New Roman" panose="02020603050405020304" pitchFamily="18" charset="0"/>
                <a:ea typeface="Times New Roman" panose="02020603050405020304" pitchFamily="18" charset="0"/>
              </a:rPr>
              <a:t>Future Work</a:t>
            </a:r>
            <a:endParaRPr lang="en-EG" sz="2800" dirty="0">
              <a:effectLst/>
              <a:latin typeface="Times New Roman" panose="02020603050405020304" pitchFamily="18" charset="0"/>
              <a:ea typeface="Times New Roman" panose="02020603050405020304" pitchFamily="18" charset="0"/>
            </a:endParaRPr>
          </a:p>
        </p:txBody>
      </p:sp>
      <p:grpSp>
        <p:nvGrpSpPr>
          <p:cNvPr id="976" name="Google Shape;976;p33"/>
          <p:cNvGrpSpPr/>
          <p:nvPr/>
        </p:nvGrpSpPr>
        <p:grpSpPr>
          <a:xfrm>
            <a:off x="4651973" y="3437699"/>
            <a:ext cx="449351" cy="134550"/>
            <a:chOff x="826998" y="3699099"/>
            <a:chExt cx="449351" cy="134550"/>
          </a:xfrm>
        </p:grpSpPr>
        <p:sp>
          <p:nvSpPr>
            <p:cNvPr id="977" name="Google Shape;977;p33"/>
            <p:cNvSpPr/>
            <p:nvPr/>
          </p:nvSpPr>
          <p:spPr>
            <a:xfrm rot="6311946">
              <a:off x="834358"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rot="6311946">
              <a:off x="1156972"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rot="6311946">
              <a:off x="995665"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33"/>
          <p:cNvGrpSpPr/>
          <p:nvPr/>
        </p:nvGrpSpPr>
        <p:grpSpPr>
          <a:xfrm>
            <a:off x="2225512" y="1032074"/>
            <a:ext cx="1909765" cy="2715006"/>
            <a:chOff x="2408825" y="3738750"/>
            <a:chExt cx="366150" cy="520525"/>
          </a:xfrm>
        </p:grpSpPr>
        <p:sp>
          <p:nvSpPr>
            <p:cNvPr id="981" name="Google Shape;981;p33"/>
            <p:cNvSpPr/>
            <p:nvPr/>
          </p:nvSpPr>
          <p:spPr>
            <a:xfrm>
              <a:off x="2611725" y="4236675"/>
              <a:ext cx="106550" cy="17100"/>
            </a:xfrm>
            <a:custGeom>
              <a:avLst/>
              <a:gdLst/>
              <a:ahLst/>
              <a:cxnLst/>
              <a:rect l="l" t="t" r="r" b="b"/>
              <a:pathLst>
                <a:path w="4262" h="684" extrusionOk="0">
                  <a:moveTo>
                    <a:pt x="343" y="0"/>
                  </a:moveTo>
                  <a:cubicBezTo>
                    <a:pt x="157" y="0"/>
                    <a:pt x="0" y="157"/>
                    <a:pt x="0" y="343"/>
                  </a:cubicBezTo>
                  <a:cubicBezTo>
                    <a:pt x="0" y="530"/>
                    <a:pt x="157" y="683"/>
                    <a:pt x="343" y="683"/>
                  </a:cubicBezTo>
                  <a:lnTo>
                    <a:pt x="3918" y="683"/>
                  </a:lnTo>
                  <a:cubicBezTo>
                    <a:pt x="4104" y="683"/>
                    <a:pt x="4261" y="530"/>
                    <a:pt x="4261" y="343"/>
                  </a:cubicBezTo>
                  <a:cubicBezTo>
                    <a:pt x="4261" y="157"/>
                    <a:pt x="4104" y="0"/>
                    <a:pt x="391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2" name="Google Shape;982;p33"/>
            <p:cNvGrpSpPr/>
            <p:nvPr/>
          </p:nvGrpSpPr>
          <p:grpSpPr>
            <a:xfrm>
              <a:off x="2612450" y="3738750"/>
              <a:ext cx="104975" cy="511550"/>
              <a:chOff x="2612450" y="3738750"/>
              <a:chExt cx="104975" cy="511550"/>
            </a:xfrm>
          </p:grpSpPr>
          <p:sp>
            <p:nvSpPr>
              <p:cNvPr id="983" name="Google Shape;983;p33"/>
              <p:cNvSpPr/>
              <p:nvPr/>
            </p:nvSpPr>
            <p:spPr>
              <a:xfrm>
                <a:off x="2663400" y="3738750"/>
                <a:ext cx="3100" cy="106925"/>
              </a:xfrm>
              <a:custGeom>
                <a:avLst/>
                <a:gdLst/>
                <a:ahLst/>
                <a:cxnLst/>
                <a:rect l="l" t="t" r="r" b="b"/>
                <a:pathLst>
                  <a:path w="124" h="4277" extrusionOk="0">
                    <a:moveTo>
                      <a:pt x="0" y="0"/>
                    </a:moveTo>
                    <a:lnTo>
                      <a:pt x="0" y="4276"/>
                    </a:lnTo>
                    <a:lnTo>
                      <a:pt x="123" y="4276"/>
                    </a:lnTo>
                    <a:lnTo>
                      <a:pt x="123" y="0"/>
                    </a:lnTo>
                    <a:close/>
                  </a:path>
                </a:pathLst>
              </a:custGeom>
              <a:solidFill>
                <a:srgbClr val="89B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2630750" y="3849550"/>
                <a:ext cx="68400" cy="309825"/>
              </a:xfrm>
              <a:custGeom>
                <a:avLst/>
                <a:gdLst/>
                <a:ahLst/>
                <a:cxnLst/>
                <a:rect l="l" t="t" r="r" b="b"/>
                <a:pathLst>
                  <a:path w="2736" h="12393" extrusionOk="0">
                    <a:moveTo>
                      <a:pt x="1198" y="1"/>
                    </a:moveTo>
                    <a:cubicBezTo>
                      <a:pt x="903" y="31"/>
                      <a:pt x="623" y="172"/>
                      <a:pt x="403" y="389"/>
                    </a:cubicBezTo>
                    <a:cubicBezTo>
                      <a:pt x="142" y="639"/>
                      <a:pt x="0" y="978"/>
                      <a:pt x="0" y="1352"/>
                    </a:cubicBezTo>
                    <a:lnTo>
                      <a:pt x="0" y="12377"/>
                    </a:lnTo>
                    <a:lnTo>
                      <a:pt x="2735" y="12392"/>
                    </a:lnTo>
                    <a:lnTo>
                      <a:pt x="2735" y="1352"/>
                    </a:lnTo>
                    <a:cubicBezTo>
                      <a:pt x="2735" y="870"/>
                      <a:pt x="2489" y="437"/>
                      <a:pt x="2082" y="187"/>
                    </a:cubicBezTo>
                    <a:cubicBezTo>
                      <a:pt x="1914" y="79"/>
                      <a:pt x="1728" y="16"/>
                      <a:pt x="154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2650600" y="3898150"/>
                <a:ext cx="28400" cy="347125"/>
              </a:xfrm>
              <a:custGeom>
                <a:avLst/>
                <a:gdLst/>
                <a:ahLst/>
                <a:cxnLst/>
                <a:rect l="l" t="t" r="r" b="b"/>
                <a:pathLst>
                  <a:path w="1136" h="13885" extrusionOk="0">
                    <a:moveTo>
                      <a:pt x="1" y="1"/>
                    </a:moveTo>
                    <a:lnTo>
                      <a:pt x="1" y="13884"/>
                    </a:lnTo>
                    <a:lnTo>
                      <a:pt x="1135" y="13884"/>
                    </a:lnTo>
                    <a:lnTo>
                      <a:pt x="1135"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2618700" y="4240575"/>
                <a:ext cx="92575" cy="9725"/>
              </a:xfrm>
              <a:custGeom>
                <a:avLst/>
                <a:gdLst/>
                <a:ahLst/>
                <a:cxnLst/>
                <a:rect l="l" t="t" r="r" b="b"/>
                <a:pathLst>
                  <a:path w="3703" h="389" extrusionOk="0">
                    <a:moveTo>
                      <a:pt x="1" y="1"/>
                    </a:moveTo>
                    <a:lnTo>
                      <a:pt x="1" y="389"/>
                    </a:lnTo>
                    <a:lnTo>
                      <a:pt x="3702" y="389"/>
                    </a:lnTo>
                    <a:lnTo>
                      <a:pt x="3702"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3"/>
              <p:cNvSpPr/>
              <p:nvPr/>
            </p:nvSpPr>
            <p:spPr>
              <a:xfrm>
                <a:off x="2637750" y="3856175"/>
                <a:ext cx="54400" cy="148450"/>
              </a:xfrm>
              <a:custGeom>
                <a:avLst/>
                <a:gdLst/>
                <a:ahLst/>
                <a:cxnLst/>
                <a:rect l="l" t="t" r="r" b="b"/>
                <a:pathLst>
                  <a:path w="2176" h="5938" extrusionOk="0">
                    <a:moveTo>
                      <a:pt x="1090" y="1"/>
                    </a:moveTo>
                    <a:cubicBezTo>
                      <a:pt x="481" y="1"/>
                      <a:pt x="0" y="497"/>
                      <a:pt x="0" y="1087"/>
                    </a:cubicBezTo>
                    <a:lnTo>
                      <a:pt x="0" y="5937"/>
                    </a:lnTo>
                    <a:lnTo>
                      <a:pt x="2175" y="5922"/>
                    </a:lnTo>
                    <a:lnTo>
                      <a:pt x="2175" y="1087"/>
                    </a:lnTo>
                    <a:cubicBezTo>
                      <a:pt x="2175" y="497"/>
                      <a:pt x="1694" y="1"/>
                      <a:pt x="1090" y="1"/>
                    </a:cubicBez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3"/>
              <p:cNvSpPr/>
              <p:nvPr/>
            </p:nvSpPr>
            <p:spPr>
              <a:xfrm>
                <a:off x="2612450" y="4157000"/>
                <a:ext cx="104975" cy="7775"/>
              </a:xfrm>
              <a:custGeom>
                <a:avLst/>
                <a:gdLst/>
                <a:ahLst/>
                <a:cxnLst/>
                <a:rect l="l" t="t" r="r" b="b"/>
                <a:pathLst>
                  <a:path w="4199" h="311" extrusionOk="0">
                    <a:moveTo>
                      <a:pt x="158" y="1"/>
                    </a:moveTo>
                    <a:cubicBezTo>
                      <a:pt x="79" y="1"/>
                      <a:pt x="1" y="60"/>
                      <a:pt x="1" y="154"/>
                    </a:cubicBezTo>
                    <a:cubicBezTo>
                      <a:pt x="1" y="247"/>
                      <a:pt x="79" y="310"/>
                      <a:pt x="158" y="310"/>
                    </a:cubicBezTo>
                    <a:lnTo>
                      <a:pt x="4027" y="310"/>
                    </a:lnTo>
                    <a:cubicBezTo>
                      <a:pt x="4120" y="310"/>
                      <a:pt x="4198" y="247"/>
                      <a:pt x="4198" y="154"/>
                    </a:cubicBezTo>
                    <a:cubicBezTo>
                      <a:pt x="4198" y="60"/>
                      <a:pt x="4120" y="1"/>
                      <a:pt x="4027"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3"/>
              <p:cNvSpPr/>
              <p:nvPr/>
            </p:nvSpPr>
            <p:spPr>
              <a:xfrm>
                <a:off x="2650600" y="4164750"/>
                <a:ext cx="28775" cy="11300"/>
              </a:xfrm>
              <a:custGeom>
                <a:avLst/>
                <a:gdLst/>
                <a:ahLst/>
                <a:cxnLst/>
                <a:rect l="l" t="t" r="r" b="b"/>
                <a:pathLst>
                  <a:path w="1151" h="452" extrusionOk="0">
                    <a:moveTo>
                      <a:pt x="1" y="0"/>
                    </a:moveTo>
                    <a:lnTo>
                      <a:pt x="1" y="452"/>
                    </a:lnTo>
                    <a:lnTo>
                      <a:pt x="1150" y="452"/>
                    </a:lnTo>
                    <a:lnTo>
                      <a:pt x="1150" y="0"/>
                    </a:lnTo>
                    <a:close/>
                  </a:path>
                </a:pathLst>
              </a:custGeom>
              <a:solidFill>
                <a:srgbClr val="F0F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3"/>
              <p:cNvSpPr/>
              <p:nvPr/>
            </p:nvSpPr>
            <p:spPr>
              <a:xfrm>
                <a:off x="2650975" y="4232750"/>
                <a:ext cx="28025" cy="3950"/>
              </a:xfrm>
              <a:custGeom>
                <a:avLst/>
                <a:gdLst/>
                <a:ahLst/>
                <a:cxnLst/>
                <a:rect l="l" t="t" r="r" b="b"/>
                <a:pathLst>
                  <a:path w="1121" h="158" extrusionOk="0">
                    <a:moveTo>
                      <a:pt x="1" y="1"/>
                    </a:moveTo>
                    <a:lnTo>
                      <a:pt x="1" y="157"/>
                    </a:lnTo>
                    <a:lnTo>
                      <a:pt x="1120" y="157"/>
                    </a:lnTo>
                    <a:lnTo>
                      <a:pt x="1120" y="1"/>
                    </a:lnTo>
                    <a:close/>
                  </a:path>
                </a:pathLst>
              </a:custGeom>
              <a:solidFill>
                <a:srgbClr val="F0F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2650600" y="4164750"/>
                <a:ext cx="8900" cy="69975"/>
              </a:xfrm>
              <a:custGeom>
                <a:avLst/>
                <a:gdLst/>
                <a:ahLst/>
                <a:cxnLst/>
                <a:rect l="l" t="t" r="r" b="b"/>
                <a:pathLst>
                  <a:path w="356" h="2799" extrusionOk="0">
                    <a:moveTo>
                      <a:pt x="1" y="0"/>
                    </a:moveTo>
                    <a:lnTo>
                      <a:pt x="1" y="2799"/>
                    </a:lnTo>
                    <a:lnTo>
                      <a:pt x="355" y="2799"/>
                    </a:lnTo>
                    <a:lnTo>
                      <a:pt x="355" y="0"/>
                    </a:lnTo>
                    <a:close/>
                  </a:path>
                </a:pathLst>
              </a:custGeom>
              <a:solidFill>
                <a:srgbClr val="F0F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3"/>
              <p:cNvSpPr/>
              <p:nvPr/>
            </p:nvSpPr>
            <p:spPr>
              <a:xfrm>
                <a:off x="2659100" y="3842575"/>
                <a:ext cx="11300" cy="7000"/>
              </a:xfrm>
              <a:custGeom>
                <a:avLst/>
                <a:gdLst/>
                <a:ahLst/>
                <a:cxnLst/>
                <a:rect l="l" t="t" r="r" b="b"/>
                <a:pathLst>
                  <a:path w="452" h="280" extrusionOk="0">
                    <a:moveTo>
                      <a:pt x="79" y="0"/>
                    </a:moveTo>
                    <a:cubicBezTo>
                      <a:pt x="34" y="0"/>
                      <a:pt x="0" y="45"/>
                      <a:pt x="0" y="78"/>
                    </a:cubicBezTo>
                    <a:lnTo>
                      <a:pt x="0" y="202"/>
                    </a:lnTo>
                    <a:cubicBezTo>
                      <a:pt x="0" y="250"/>
                      <a:pt x="34" y="280"/>
                      <a:pt x="79" y="280"/>
                    </a:cubicBezTo>
                    <a:lnTo>
                      <a:pt x="389" y="280"/>
                    </a:lnTo>
                    <a:cubicBezTo>
                      <a:pt x="422" y="280"/>
                      <a:pt x="452" y="250"/>
                      <a:pt x="452" y="202"/>
                    </a:cubicBezTo>
                    <a:lnTo>
                      <a:pt x="452" y="78"/>
                    </a:lnTo>
                    <a:cubicBezTo>
                      <a:pt x="452" y="45"/>
                      <a:pt x="422" y="0"/>
                      <a:pt x="389" y="0"/>
                    </a:cubicBezTo>
                    <a:close/>
                  </a:path>
                </a:pathLst>
              </a:custGeom>
              <a:solidFill>
                <a:srgbClr val="609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3"/>
              <p:cNvSpPr/>
              <p:nvPr/>
            </p:nvSpPr>
            <p:spPr>
              <a:xfrm>
                <a:off x="2630750" y="4004225"/>
                <a:ext cx="68400" cy="10550"/>
              </a:xfrm>
              <a:custGeom>
                <a:avLst/>
                <a:gdLst/>
                <a:ahLst/>
                <a:cxnLst/>
                <a:rect l="l" t="t" r="r" b="b"/>
                <a:pathLst>
                  <a:path w="2736" h="422" extrusionOk="0">
                    <a:moveTo>
                      <a:pt x="0" y="0"/>
                    </a:moveTo>
                    <a:lnTo>
                      <a:pt x="0" y="422"/>
                    </a:lnTo>
                    <a:lnTo>
                      <a:pt x="2735" y="422"/>
                    </a:lnTo>
                    <a:lnTo>
                      <a:pt x="2735"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3"/>
              <p:cNvSpPr/>
              <p:nvPr/>
            </p:nvSpPr>
            <p:spPr>
              <a:xfrm>
                <a:off x="2639325" y="4125850"/>
                <a:ext cx="12800" cy="25"/>
              </a:xfrm>
              <a:custGeom>
                <a:avLst/>
                <a:gdLst/>
                <a:ahLst/>
                <a:cxnLst/>
                <a:rect l="l" t="t" r="r" b="b"/>
                <a:pathLst>
                  <a:path w="512" h="1" extrusionOk="0">
                    <a:moveTo>
                      <a:pt x="0" y="1"/>
                    </a:moveTo>
                    <a:lnTo>
                      <a:pt x="51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3"/>
              <p:cNvSpPr/>
              <p:nvPr/>
            </p:nvSpPr>
            <p:spPr>
              <a:xfrm>
                <a:off x="2639325" y="41138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3"/>
              <p:cNvSpPr/>
              <p:nvPr/>
            </p:nvSpPr>
            <p:spPr>
              <a:xfrm>
                <a:off x="2639325" y="41017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3"/>
              <p:cNvSpPr/>
              <p:nvPr/>
            </p:nvSpPr>
            <p:spPr>
              <a:xfrm>
                <a:off x="2639325" y="40893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3"/>
              <p:cNvSpPr/>
              <p:nvPr/>
            </p:nvSpPr>
            <p:spPr>
              <a:xfrm>
                <a:off x="2639325" y="40773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3"/>
              <p:cNvSpPr/>
              <p:nvPr/>
            </p:nvSpPr>
            <p:spPr>
              <a:xfrm>
                <a:off x="2639325" y="4065225"/>
                <a:ext cx="12800" cy="25"/>
              </a:xfrm>
              <a:custGeom>
                <a:avLst/>
                <a:gdLst/>
                <a:ahLst/>
                <a:cxnLst/>
                <a:rect l="l" t="t" r="r" b="b"/>
                <a:pathLst>
                  <a:path w="512" h="1" extrusionOk="0">
                    <a:moveTo>
                      <a:pt x="0" y="0"/>
                    </a:moveTo>
                    <a:lnTo>
                      <a:pt x="51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3"/>
              <p:cNvSpPr/>
              <p:nvPr/>
            </p:nvSpPr>
            <p:spPr>
              <a:xfrm>
                <a:off x="2639325" y="40528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3"/>
              <p:cNvSpPr/>
              <p:nvPr/>
            </p:nvSpPr>
            <p:spPr>
              <a:xfrm>
                <a:off x="2639325" y="40407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3"/>
              <p:cNvSpPr/>
              <p:nvPr/>
            </p:nvSpPr>
            <p:spPr>
              <a:xfrm>
                <a:off x="2639325" y="40287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3"/>
              <p:cNvSpPr/>
              <p:nvPr/>
            </p:nvSpPr>
            <p:spPr>
              <a:xfrm>
                <a:off x="2639325" y="40162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3"/>
              <p:cNvSpPr/>
              <p:nvPr/>
            </p:nvSpPr>
            <p:spPr>
              <a:xfrm>
                <a:off x="2639325" y="4004225"/>
                <a:ext cx="12800" cy="25"/>
              </a:xfrm>
              <a:custGeom>
                <a:avLst/>
                <a:gdLst/>
                <a:ahLst/>
                <a:cxnLst/>
                <a:rect l="l" t="t" r="r" b="b"/>
                <a:pathLst>
                  <a:path w="512" h="1" extrusionOk="0">
                    <a:moveTo>
                      <a:pt x="0" y="0"/>
                    </a:moveTo>
                    <a:lnTo>
                      <a:pt x="51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3"/>
              <p:cNvSpPr/>
              <p:nvPr/>
            </p:nvSpPr>
            <p:spPr>
              <a:xfrm>
                <a:off x="2639325" y="39921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3"/>
              <p:cNvSpPr/>
              <p:nvPr/>
            </p:nvSpPr>
            <p:spPr>
              <a:xfrm>
                <a:off x="2639325" y="39797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3"/>
              <p:cNvSpPr/>
              <p:nvPr/>
            </p:nvSpPr>
            <p:spPr>
              <a:xfrm>
                <a:off x="2639325" y="39677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3"/>
              <p:cNvSpPr/>
              <p:nvPr/>
            </p:nvSpPr>
            <p:spPr>
              <a:xfrm>
                <a:off x="2639325" y="39556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3"/>
              <p:cNvSpPr/>
              <p:nvPr/>
            </p:nvSpPr>
            <p:spPr>
              <a:xfrm>
                <a:off x="2639325" y="3943200"/>
                <a:ext cx="12800" cy="25"/>
              </a:xfrm>
              <a:custGeom>
                <a:avLst/>
                <a:gdLst/>
                <a:ahLst/>
                <a:cxnLst/>
                <a:rect l="l" t="t" r="r" b="b"/>
                <a:pathLst>
                  <a:path w="512" h="1" extrusionOk="0">
                    <a:moveTo>
                      <a:pt x="0" y="1"/>
                    </a:moveTo>
                    <a:lnTo>
                      <a:pt x="51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3"/>
              <p:cNvSpPr/>
              <p:nvPr/>
            </p:nvSpPr>
            <p:spPr>
              <a:xfrm>
                <a:off x="2639325" y="39311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3"/>
              <p:cNvSpPr/>
              <p:nvPr/>
            </p:nvSpPr>
            <p:spPr>
              <a:xfrm>
                <a:off x="2639325" y="39191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3"/>
              <p:cNvSpPr/>
              <p:nvPr/>
            </p:nvSpPr>
            <p:spPr>
              <a:xfrm>
                <a:off x="2639325" y="39066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3"/>
              <p:cNvSpPr/>
              <p:nvPr/>
            </p:nvSpPr>
            <p:spPr>
              <a:xfrm>
                <a:off x="2639325" y="38946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3"/>
              <p:cNvSpPr/>
              <p:nvPr/>
            </p:nvSpPr>
            <p:spPr>
              <a:xfrm>
                <a:off x="2639325" y="3882575"/>
                <a:ext cx="12800" cy="25"/>
              </a:xfrm>
              <a:custGeom>
                <a:avLst/>
                <a:gdLst/>
                <a:ahLst/>
                <a:cxnLst/>
                <a:rect l="l" t="t" r="r" b="b"/>
                <a:pathLst>
                  <a:path w="512" h="1" extrusionOk="0">
                    <a:moveTo>
                      <a:pt x="0" y="1"/>
                    </a:moveTo>
                    <a:lnTo>
                      <a:pt x="51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33"/>
            <p:cNvSpPr/>
            <p:nvPr/>
          </p:nvSpPr>
          <p:spPr>
            <a:xfrm>
              <a:off x="2466375" y="4064100"/>
              <a:ext cx="121300" cy="190875"/>
            </a:xfrm>
            <a:custGeom>
              <a:avLst/>
              <a:gdLst/>
              <a:ahLst/>
              <a:cxnLst/>
              <a:rect l="l" t="t" r="r" b="b"/>
              <a:pathLst>
                <a:path w="4852" h="7635" extrusionOk="0">
                  <a:moveTo>
                    <a:pt x="654" y="1"/>
                  </a:moveTo>
                  <a:lnTo>
                    <a:pt x="654" y="325"/>
                  </a:lnTo>
                  <a:cubicBezTo>
                    <a:pt x="654" y="560"/>
                    <a:pt x="527" y="762"/>
                    <a:pt x="340" y="885"/>
                  </a:cubicBezTo>
                  <a:cubicBezTo>
                    <a:pt x="247" y="948"/>
                    <a:pt x="1" y="1165"/>
                    <a:pt x="1" y="1463"/>
                  </a:cubicBezTo>
                  <a:lnTo>
                    <a:pt x="1" y="6638"/>
                  </a:lnTo>
                  <a:cubicBezTo>
                    <a:pt x="1" y="7183"/>
                    <a:pt x="434" y="7635"/>
                    <a:pt x="993" y="7635"/>
                  </a:cubicBezTo>
                  <a:lnTo>
                    <a:pt x="3870" y="7635"/>
                  </a:lnTo>
                  <a:cubicBezTo>
                    <a:pt x="4415" y="7635"/>
                    <a:pt x="4851" y="7183"/>
                    <a:pt x="4851" y="6638"/>
                  </a:cubicBezTo>
                  <a:lnTo>
                    <a:pt x="4851" y="1463"/>
                  </a:lnTo>
                  <a:cubicBezTo>
                    <a:pt x="4851" y="1135"/>
                    <a:pt x="4710" y="963"/>
                    <a:pt x="4553" y="903"/>
                  </a:cubicBezTo>
                  <a:cubicBezTo>
                    <a:pt x="4336" y="792"/>
                    <a:pt x="4198" y="575"/>
                    <a:pt x="4198" y="325"/>
                  </a:cubicBezTo>
                  <a:lnTo>
                    <a:pt x="4198"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3"/>
            <p:cNvSpPr/>
            <p:nvPr/>
          </p:nvSpPr>
          <p:spPr>
            <a:xfrm>
              <a:off x="2466375" y="4113825"/>
              <a:ext cx="121300" cy="141150"/>
            </a:xfrm>
            <a:custGeom>
              <a:avLst/>
              <a:gdLst/>
              <a:ahLst/>
              <a:cxnLst/>
              <a:rect l="l" t="t" r="r" b="b"/>
              <a:pathLst>
                <a:path w="4852" h="5646" extrusionOk="0">
                  <a:moveTo>
                    <a:pt x="1" y="0"/>
                  </a:moveTo>
                  <a:lnTo>
                    <a:pt x="1" y="4649"/>
                  </a:lnTo>
                  <a:cubicBezTo>
                    <a:pt x="1" y="5194"/>
                    <a:pt x="434" y="5646"/>
                    <a:pt x="993" y="5646"/>
                  </a:cubicBezTo>
                  <a:lnTo>
                    <a:pt x="3870" y="5646"/>
                  </a:lnTo>
                  <a:cubicBezTo>
                    <a:pt x="4415" y="5646"/>
                    <a:pt x="4851" y="5194"/>
                    <a:pt x="4851" y="4649"/>
                  </a:cubicBezTo>
                  <a:lnTo>
                    <a:pt x="4851" y="0"/>
                  </a:ln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3"/>
            <p:cNvSpPr/>
            <p:nvPr/>
          </p:nvSpPr>
          <p:spPr>
            <a:xfrm>
              <a:off x="2474500" y="4089750"/>
              <a:ext cx="10575" cy="13275"/>
            </a:xfrm>
            <a:custGeom>
              <a:avLst/>
              <a:gdLst/>
              <a:ahLst/>
              <a:cxnLst/>
              <a:rect l="l" t="t" r="r" b="b"/>
              <a:pathLst>
                <a:path w="423" h="531" extrusionOk="0">
                  <a:moveTo>
                    <a:pt x="422" y="1"/>
                  </a:moveTo>
                  <a:lnTo>
                    <a:pt x="422" y="1"/>
                  </a:lnTo>
                  <a:cubicBezTo>
                    <a:pt x="30" y="109"/>
                    <a:pt x="0" y="530"/>
                    <a:pt x="0" y="530"/>
                  </a:cubicBezTo>
                  <a:lnTo>
                    <a:pt x="42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3"/>
            <p:cNvSpPr/>
            <p:nvPr/>
          </p:nvSpPr>
          <p:spPr>
            <a:xfrm>
              <a:off x="2539425" y="4064100"/>
              <a:ext cx="48250" cy="49750"/>
            </a:xfrm>
            <a:custGeom>
              <a:avLst/>
              <a:gdLst/>
              <a:ahLst/>
              <a:cxnLst/>
              <a:rect l="l" t="t" r="r" b="b"/>
              <a:pathLst>
                <a:path w="1930" h="1990" extrusionOk="0">
                  <a:moveTo>
                    <a:pt x="15" y="1"/>
                  </a:moveTo>
                  <a:lnTo>
                    <a:pt x="0" y="1989"/>
                  </a:lnTo>
                  <a:lnTo>
                    <a:pt x="1929" y="1989"/>
                  </a:lnTo>
                  <a:lnTo>
                    <a:pt x="1929" y="1463"/>
                  </a:lnTo>
                  <a:cubicBezTo>
                    <a:pt x="1929" y="1135"/>
                    <a:pt x="1788" y="963"/>
                    <a:pt x="1631" y="903"/>
                  </a:cubicBezTo>
                  <a:cubicBezTo>
                    <a:pt x="1414" y="792"/>
                    <a:pt x="1276" y="575"/>
                    <a:pt x="1276" y="325"/>
                  </a:cubicBezTo>
                  <a:lnTo>
                    <a:pt x="1276" y="1"/>
                  </a:lnTo>
                  <a:close/>
                </a:path>
              </a:pathLst>
            </a:custGeom>
            <a:solidFill>
              <a:srgbClr val="E0E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3"/>
            <p:cNvSpPr/>
            <p:nvPr/>
          </p:nvSpPr>
          <p:spPr>
            <a:xfrm>
              <a:off x="2537825" y="4113825"/>
              <a:ext cx="49850" cy="141150"/>
            </a:xfrm>
            <a:custGeom>
              <a:avLst/>
              <a:gdLst/>
              <a:ahLst/>
              <a:cxnLst/>
              <a:rect l="l" t="t" r="r" b="b"/>
              <a:pathLst>
                <a:path w="1994" h="5646" extrusionOk="0">
                  <a:moveTo>
                    <a:pt x="64" y="0"/>
                  </a:moveTo>
                  <a:lnTo>
                    <a:pt x="1" y="5646"/>
                  </a:lnTo>
                  <a:lnTo>
                    <a:pt x="1012" y="5646"/>
                  </a:lnTo>
                  <a:cubicBezTo>
                    <a:pt x="1557" y="5646"/>
                    <a:pt x="1993" y="5194"/>
                    <a:pt x="1993" y="4649"/>
                  </a:cubicBezTo>
                  <a:lnTo>
                    <a:pt x="1993" y="0"/>
                  </a:lnTo>
                  <a:close/>
                </a:path>
              </a:pathLst>
            </a:custGeom>
            <a:solidFill>
              <a:srgbClr val="E9AB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3"/>
            <p:cNvSpPr/>
            <p:nvPr/>
          </p:nvSpPr>
          <p:spPr>
            <a:xfrm>
              <a:off x="2465925" y="4137975"/>
              <a:ext cx="121750" cy="73800"/>
            </a:xfrm>
            <a:custGeom>
              <a:avLst/>
              <a:gdLst/>
              <a:ahLst/>
              <a:cxnLst/>
              <a:rect l="l" t="t" r="r" b="b"/>
              <a:pathLst>
                <a:path w="4870" h="2952" extrusionOk="0">
                  <a:moveTo>
                    <a:pt x="0" y="1"/>
                  </a:moveTo>
                  <a:lnTo>
                    <a:pt x="0" y="2952"/>
                  </a:lnTo>
                  <a:lnTo>
                    <a:pt x="4869" y="2952"/>
                  </a:lnTo>
                  <a:lnTo>
                    <a:pt x="4869"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3"/>
            <p:cNvSpPr/>
            <p:nvPr/>
          </p:nvSpPr>
          <p:spPr>
            <a:xfrm>
              <a:off x="2477575" y="4164750"/>
              <a:ext cx="12150" cy="14400"/>
            </a:xfrm>
            <a:custGeom>
              <a:avLst/>
              <a:gdLst/>
              <a:ahLst/>
              <a:cxnLst/>
              <a:rect l="l" t="t" r="r" b="b"/>
              <a:pathLst>
                <a:path w="486" h="576" extrusionOk="0">
                  <a:moveTo>
                    <a:pt x="1" y="0"/>
                  </a:moveTo>
                  <a:lnTo>
                    <a:pt x="187" y="575"/>
                  </a:lnTo>
                  <a:lnTo>
                    <a:pt x="265" y="575"/>
                  </a:lnTo>
                  <a:lnTo>
                    <a:pt x="486" y="0"/>
                  </a:lnTo>
                  <a:lnTo>
                    <a:pt x="407" y="0"/>
                  </a:lnTo>
                  <a:lnTo>
                    <a:pt x="299" y="280"/>
                  </a:lnTo>
                  <a:cubicBezTo>
                    <a:pt x="280" y="359"/>
                    <a:pt x="251" y="437"/>
                    <a:pt x="236" y="497"/>
                  </a:cubicBezTo>
                  <a:cubicBezTo>
                    <a:pt x="221" y="422"/>
                    <a:pt x="206" y="359"/>
                    <a:pt x="172" y="280"/>
                  </a:cubicBezTo>
                  <a:lnTo>
                    <a:pt x="79"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3"/>
            <p:cNvSpPr/>
            <p:nvPr/>
          </p:nvSpPr>
          <p:spPr>
            <a:xfrm>
              <a:off x="2488875" y="4164750"/>
              <a:ext cx="12050" cy="14400"/>
            </a:xfrm>
            <a:custGeom>
              <a:avLst/>
              <a:gdLst/>
              <a:ahLst/>
              <a:cxnLst/>
              <a:rect l="l" t="t" r="r" b="b"/>
              <a:pathLst>
                <a:path w="482" h="576" extrusionOk="0">
                  <a:moveTo>
                    <a:pt x="235" y="64"/>
                  </a:moveTo>
                  <a:cubicBezTo>
                    <a:pt x="250" y="94"/>
                    <a:pt x="250" y="124"/>
                    <a:pt x="265" y="172"/>
                  </a:cubicBezTo>
                  <a:lnTo>
                    <a:pt x="328" y="329"/>
                  </a:lnTo>
                  <a:lnTo>
                    <a:pt x="157" y="329"/>
                  </a:lnTo>
                  <a:lnTo>
                    <a:pt x="202" y="172"/>
                  </a:lnTo>
                  <a:cubicBezTo>
                    <a:pt x="220" y="124"/>
                    <a:pt x="220" y="94"/>
                    <a:pt x="235" y="64"/>
                  </a:cubicBezTo>
                  <a:close/>
                  <a:moveTo>
                    <a:pt x="187" y="0"/>
                  </a:moveTo>
                  <a:lnTo>
                    <a:pt x="0" y="575"/>
                  </a:lnTo>
                  <a:lnTo>
                    <a:pt x="78" y="575"/>
                  </a:lnTo>
                  <a:lnTo>
                    <a:pt x="142" y="389"/>
                  </a:lnTo>
                  <a:lnTo>
                    <a:pt x="343" y="389"/>
                  </a:lnTo>
                  <a:lnTo>
                    <a:pt x="407" y="575"/>
                  </a:lnTo>
                  <a:lnTo>
                    <a:pt x="481" y="575"/>
                  </a:lnTo>
                  <a:lnTo>
                    <a:pt x="280"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3"/>
            <p:cNvSpPr/>
            <p:nvPr/>
          </p:nvSpPr>
          <p:spPr>
            <a:xfrm>
              <a:off x="2501725" y="4164375"/>
              <a:ext cx="10850" cy="14775"/>
            </a:xfrm>
            <a:custGeom>
              <a:avLst/>
              <a:gdLst/>
              <a:ahLst/>
              <a:cxnLst/>
              <a:rect l="l" t="t" r="r" b="b"/>
              <a:pathLst>
                <a:path w="434" h="591" extrusionOk="0">
                  <a:moveTo>
                    <a:pt x="311" y="1"/>
                  </a:moveTo>
                  <a:cubicBezTo>
                    <a:pt x="124" y="1"/>
                    <a:pt x="1" y="124"/>
                    <a:pt x="1" y="310"/>
                  </a:cubicBezTo>
                  <a:cubicBezTo>
                    <a:pt x="1" y="497"/>
                    <a:pt x="124" y="590"/>
                    <a:pt x="296" y="590"/>
                  </a:cubicBezTo>
                  <a:cubicBezTo>
                    <a:pt x="359" y="590"/>
                    <a:pt x="419" y="575"/>
                    <a:pt x="434" y="575"/>
                  </a:cubicBezTo>
                  <a:lnTo>
                    <a:pt x="419" y="512"/>
                  </a:lnTo>
                  <a:cubicBezTo>
                    <a:pt x="389" y="530"/>
                    <a:pt x="341" y="530"/>
                    <a:pt x="311" y="530"/>
                  </a:cubicBezTo>
                  <a:cubicBezTo>
                    <a:pt x="154" y="530"/>
                    <a:pt x="79" y="437"/>
                    <a:pt x="79" y="295"/>
                  </a:cubicBezTo>
                  <a:cubicBezTo>
                    <a:pt x="79" y="157"/>
                    <a:pt x="173" y="64"/>
                    <a:pt x="311" y="64"/>
                  </a:cubicBezTo>
                  <a:cubicBezTo>
                    <a:pt x="359" y="64"/>
                    <a:pt x="389" y="79"/>
                    <a:pt x="419" y="94"/>
                  </a:cubicBezTo>
                  <a:lnTo>
                    <a:pt x="434" y="30"/>
                  </a:lnTo>
                  <a:cubicBezTo>
                    <a:pt x="419" y="15"/>
                    <a:pt x="374" y="1"/>
                    <a:pt x="311"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3"/>
            <p:cNvSpPr/>
            <p:nvPr/>
          </p:nvSpPr>
          <p:spPr>
            <a:xfrm>
              <a:off x="2513775" y="4164375"/>
              <a:ext cx="10925" cy="14775"/>
            </a:xfrm>
            <a:custGeom>
              <a:avLst/>
              <a:gdLst/>
              <a:ahLst/>
              <a:cxnLst/>
              <a:rect l="l" t="t" r="r" b="b"/>
              <a:pathLst>
                <a:path w="437" h="591" extrusionOk="0">
                  <a:moveTo>
                    <a:pt x="295" y="1"/>
                  </a:moveTo>
                  <a:cubicBezTo>
                    <a:pt x="123" y="1"/>
                    <a:pt x="0" y="124"/>
                    <a:pt x="0" y="310"/>
                  </a:cubicBezTo>
                  <a:cubicBezTo>
                    <a:pt x="0" y="497"/>
                    <a:pt x="123" y="590"/>
                    <a:pt x="280" y="590"/>
                  </a:cubicBezTo>
                  <a:cubicBezTo>
                    <a:pt x="358" y="590"/>
                    <a:pt x="403" y="575"/>
                    <a:pt x="437" y="575"/>
                  </a:cubicBezTo>
                  <a:lnTo>
                    <a:pt x="418" y="512"/>
                  </a:lnTo>
                  <a:cubicBezTo>
                    <a:pt x="388" y="530"/>
                    <a:pt x="344" y="530"/>
                    <a:pt x="295" y="530"/>
                  </a:cubicBezTo>
                  <a:cubicBezTo>
                    <a:pt x="157" y="530"/>
                    <a:pt x="79" y="437"/>
                    <a:pt x="79" y="295"/>
                  </a:cubicBezTo>
                  <a:cubicBezTo>
                    <a:pt x="79" y="157"/>
                    <a:pt x="172" y="64"/>
                    <a:pt x="295" y="64"/>
                  </a:cubicBezTo>
                  <a:cubicBezTo>
                    <a:pt x="358" y="64"/>
                    <a:pt x="388" y="79"/>
                    <a:pt x="418" y="94"/>
                  </a:cubicBezTo>
                  <a:lnTo>
                    <a:pt x="437" y="30"/>
                  </a:lnTo>
                  <a:cubicBezTo>
                    <a:pt x="418" y="15"/>
                    <a:pt x="373" y="1"/>
                    <a:pt x="295"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3"/>
            <p:cNvSpPr/>
            <p:nvPr/>
          </p:nvSpPr>
          <p:spPr>
            <a:xfrm>
              <a:off x="2527025" y="4164750"/>
              <a:ext cx="1875" cy="14400"/>
            </a:xfrm>
            <a:custGeom>
              <a:avLst/>
              <a:gdLst/>
              <a:ahLst/>
              <a:cxnLst/>
              <a:rect l="l" t="t" r="r" b="b"/>
              <a:pathLst>
                <a:path w="75" h="576" extrusionOk="0">
                  <a:moveTo>
                    <a:pt x="0" y="0"/>
                  </a:moveTo>
                  <a:lnTo>
                    <a:pt x="0" y="575"/>
                  </a:lnTo>
                  <a:lnTo>
                    <a:pt x="75" y="575"/>
                  </a:lnTo>
                  <a:lnTo>
                    <a:pt x="75"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3"/>
            <p:cNvSpPr/>
            <p:nvPr/>
          </p:nvSpPr>
          <p:spPr>
            <a:xfrm>
              <a:off x="2532050" y="4164750"/>
              <a:ext cx="10850" cy="14400"/>
            </a:xfrm>
            <a:custGeom>
              <a:avLst/>
              <a:gdLst/>
              <a:ahLst/>
              <a:cxnLst/>
              <a:rect l="l" t="t" r="r" b="b"/>
              <a:pathLst>
                <a:path w="434" h="576" extrusionOk="0">
                  <a:moveTo>
                    <a:pt x="1" y="0"/>
                  </a:moveTo>
                  <a:lnTo>
                    <a:pt x="1" y="575"/>
                  </a:lnTo>
                  <a:lnTo>
                    <a:pt x="79" y="575"/>
                  </a:lnTo>
                  <a:lnTo>
                    <a:pt x="79" y="329"/>
                  </a:lnTo>
                  <a:cubicBezTo>
                    <a:pt x="79" y="236"/>
                    <a:pt x="79" y="157"/>
                    <a:pt x="60" y="94"/>
                  </a:cubicBezTo>
                  <a:lnTo>
                    <a:pt x="79" y="94"/>
                  </a:lnTo>
                  <a:cubicBezTo>
                    <a:pt x="94" y="157"/>
                    <a:pt x="139" y="217"/>
                    <a:pt x="172" y="280"/>
                  </a:cubicBezTo>
                  <a:lnTo>
                    <a:pt x="359" y="575"/>
                  </a:lnTo>
                  <a:lnTo>
                    <a:pt x="433" y="575"/>
                  </a:lnTo>
                  <a:lnTo>
                    <a:pt x="433" y="0"/>
                  </a:lnTo>
                  <a:lnTo>
                    <a:pt x="374" y="0"/>
                  </a:lnTo>
                  <a:lnTo>
                    <a:pt x="374" y="236"/>
                  </a:lnTo>
                  <a:lnTo>
                    <a:pt x="374" y="467"/>
                  </a:lnTo>
                  <a:lnTo>
                    <a:pt x="374" y="482"/>
                  </a:lnTo>
                  <a:cubicBezTo>
                    <a:pt x="340" y="422"/>
                    <a:pt x="310" y="359"/>
                    <a:pt x="266" y="280"/>
                  </a:cubicBezTo>
                  <a:lnTo>
                    <a:pt x="79"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3"/>
            <p:cNvSpPr/>
            <p:nvPr/>
          </p:nvSpPr>
          <p:spPr>
            <a:xfrm>
              <a:off x="2546050" y="4164750"/>
              <a:ext cx="8125" cy="14400"/>
            </a:xfrm>
            <a:custGeom>
              <a:avLst/>
              <a:gdLst/>
              <a:ahLst/>
              <a:cxnLst/>
              <a:rect l="l" t="t" r="r" b="b"/>
              <a:pathLst>
                <a:path w="325" h="576" extrusionOk="0">
                  <a:moveTo>
                    <a:pt x="0" y="0"/>
                  </a:moveTo>
                  <a:lnTo>
                    <a:pt x="0" y="575"/>
                  </a:lnTo>
                  <a:lnTo>
                    <a:pt x="325" y="575"/>
                  </a:lnTo>
                  <a:lnTo>
                    <a:pt x="325" y="515"/>
                  </a:lnTo>
                  <a:lnTo>
                    <a:pt x="79" y="515"/>
                  </a:lnTo>
                  <a:lnTo>
                    <a:pt x="79" y="295"/>
                  </a:lnTo>
                  <a:lnTo>
                    <a:pt x="310" y="295"/>
                  </a:lnTo>
                  <a:lnTo>
                    <a:pt x="310" y="236"/>
                  </a:lnTo>
                  <a:lnTo>
                    <a:pt x="79" y="236"/>
                  </a:lnTo>
                  <a:lnTo>
                    <a:pt x="79" y="64"/>
                  </a:lnTo>
                  <a:lnTo>
                    <a:pt x="310" y="64"/>
                  </a:lnTo>
                  <a:lnTo>
                    <a:pt x="310"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3"/>
            <p:cNvSpPr/>
            <p:nvPr/>
          </p:nvSpPr>
          <p:spPr>
            <a:xfrm>
              <a:off x="2511800" y="4188075"/>
              <a:ext cx="2750" cy="8600"/>
            </a:xfrm>
            <a:custGeom>
              <a:avLst/>
              <a:gdLst/>
              <a:ahLst/>
              <a:cxnLst/>
              <a:rect l="l" t="t" r="r" b="b"/>
              <a:pathLst>
                <a:path w="110" h="344" extrusionOk="0">
                  <a:moveTo>
                    <a:pt x="64" y="0"/>
                  </a:moveTo>
                  <a:lnTo>
                    <a:pt x="1" y="49"/>
                  </a:lnTo>
                  <a:lnTo>
                    <a:pt x="1" y="79"/>
                  </a:lnTo>
                  <a:lnTo>
                    <a:pt x="64" y="49"/>
                  </a:lnTo>
                  <a:lnTo>
                    <a:pt x="64" y="344"/>
                  </a:lnTo>
                  <a:lnTo>
                    <a:pt x="109" y="344"/>
                  </a:lnTo>
                  <a:lnTo>
                    <a:pt x="109" y="0"/>
                  </a:ln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3"/>
            <p:cNvSpPr/>
            <p:nvPr/>
          </p:nvSpPr>
          <p:spPr>
            <a:xfrm>
              <a:off x="2517675" y="4188075"/>
              <a:ext cx="5450" cy="8600"/>
            </a:xfrm>
            <a:custGeom>
              <a:avLst/>
              <a:gdLst/>
              <a:ahLst/>
              <a:cxnLst/>
              <a:rect l="l" t="t" r="r" b="b"/>
              <a:pathLst>
                <a:path w="218" h="344" extrusionOk="0">
                  <a:moveTo>
                    <a:pt x="109" y="30"/>
                  </a:moveTo>
                  <a:cubicBezTo>
                    <a:pt x="154" y="30"/>
                    <a:pt x="169" y="94"/>
                    <a:pt x="169" y="172"/>
                  </a:cubicBezTo>
                  <a:cubicBezTo>
                    <a:pt x="169" y="265"/>
                    <a:pt x="154" y="310"/>
                    <a:pt x="109" y="310"/>
                  </a:cubicBezTo>
                  <a:cubicBezTo>
                    <a:pt x="61" y="310"/>
                    <a:pt x="31" y="265"/>
                    <a:pt x="31" y="172"/>
                  </a:cubicBezTo>
                  <a:cubicBezTo>
                    <a:pt x="31" y="79"/>
                    <a:pt x="61" y="30"/>
                    <a:pt x="109" y="30"/>
                  </a:cubicBezTo>
                  <a:close/>
                  <a:moveTo>
                    <a:pt x="109" y="0"/>
                  </a:moveTo>
                  <a:cubicBezTo>
                    <a:pt x="46" y="0"/>
                    <a:pt x="1" y="64"/>
                    <a:pt x="1" y="172"/>
                  </a:cubicBezTo>
                  <a:cubicBezTo>
                    <a:pt x="1" y="280"/>
                    <a:pt x="31" y="344"/>
                    <a:pt x="109" y="344"/>
                  </a:cubicBezTo>
                  <a:cubicBezTo>
                    <a:pt x="169" y="344"/>
                    <a:pt x="217" y="280"/>
                    <a:pt x="217" y="172"/>
                  </a:cubicBezTo>
                  <a:cubicBezTo>
                    <a:pt x="217" y="64"/>
                    <a:pt x="188" y="0"/>
                    <a:pt x="109" y="0"/>
                  </a:cubicBez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3"/>
            <p:cNvSpPr/>
            <p:nvPr/>
          </p:nvSpPr>
          <p:spPr>
            <a:xfrm>
              <a:off x="2527400" y="4190400"/>
              <a:ext cx="8975" cy="6275"/>
            </a:xfrm>
            <a:custGeom>
              <a:avLst/>
              <a:gdLst/>
              <a:ahLst/>
              <a:cxnLst/>
              <a:rect l="l" t="t" r="r" b="b"/>
              <a:pathLst>
                <a:path w="359" h="251" extrusionOk="0">
                  <a:moveTo>
                    <a:pt x="0" y="1"/>
                  </a:moveTo>
                  <a:lnTo>
                    <a:pt x="0" y="64"/>
                  </a:lnTo>
                  <a:lnTo>
                    <a:pt x="0" y="251"/>
                  </a:lnTo>
                  <a:lnTo>
                    <a:pt x="45" y="251"/>
                  </a:lnTo>
                  <a:lnTo>
                    <a:pt x="45" y="94"/>
                  </a:lnTo>
                  <a:lnTo>
                    <a:pt x="45" y="79"/>
                  </a:lnTo>
                  <a:cubicBezTo>
                    <a:pt x="45" y="49"/>
                    <a:pt x="78" y="30"/>
                    <a:pt x="108" y="30"/>
                  </a:cubicBezTo>
                  <a:cubicBezTo>
                    <a:pt x="138" y="30"/>
                    <a:pt x="153" y="64"/>
                    <a:pt x="153" y="94"/>
                  </a:cubicBezTo>
                  <a:lnTo>
                    <a:pt x="153" y="251"/>
                  </a:lnTo>
                  <a:lnTo>
                    <a:pt x="202" y="251"/>
                  </a:lnTo>
                  <a:lnTo>
                    <a:pt x="202" y="94"/>
                  </a:lnTo>
                  <a:lnTo>
                    <a:pt x="202" y="79"/>
                  </a:lnTo>
                  <a:cubicBezTo>
                    <a:pt x="202" y="49"/>
                    <a:pt x="231" y="30"/>
                    <a:pt x="246" y="30"/>
                  </a:cubicBezTo>
                  <a:cubicBezTo>
                    <a:pt x="295" y="30"/>
                    <a:pt x="310" y="64"/>
                    <a:pt x="310" y="109"/>
                  </a:cubicBezTo>
                  <a:lnTo>
                    <a:pt x="310" y="251"/>
                  </a:lnTo>
                  <a:lnTo>
                    <a:pt x="358" y="251"/>
                  </a:lnTo>
                  <a:lnTo>
                    <a:pt x="358" y="109"/>
                  </a:lnTo>
                  <a:cubicBezTo>
                    <a:pt x="358" y="15"/>
                    <a:pt x="310" y="1"/>
                    <a:pt x="265" y="1"/>
                  </a:cubicBezTo>
                  <a:cubicBezTo>
                    <a:pt x="246" y="1"/>
                    <a:pt x="231" y="1"/>
                    <a:pt x="216" y="15"/>
                  </a:cubicBezTo>
                  <a:cubicBezTo>
                    <a:pt x="202" y="15"/>
                    <a:pt x="202" y="30"/>
                    <a:pt x="187" y="49"/>
                  </a:cubicBezTo>
                  <a:cubicBezTo>
                    <a:pt x="172" y="15"/>
                    <a:pt x="153" y="1"/>
                    <a:pt x="123" y="1"/>
                  </a:cubicBezTo>
                  <a:cubicBezTo>
                    <a:pt x="78" y="1"/>
                    <a:pt x="45" y="15"/>
                    <a:pt x="30" y="49"/>
                  </a:cubicBezTo>
                  <a:lnTo>
                    <a:pt x="30" y="1"/>
                  </a:ln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3"/>
            <p:cNvSpPr/>
            <p:nvPr/>
          </p:nvSpPr>
          <p:spPr>
            <a:xfrm>
              <a:off x="2538200" y="4187325"/>
              <a:ext cx="875" cy="9350"/>
            </a:xfrm>
            <a:custGeom>
              <a:avLst/>
              <a:gdLst/>
              <a:ahLst/>
              <a:cxnLst/>
              <a:rect l="l" t="t" r="r" b="b"/>
              <a:pathLst>
                <a:path w="35" h="374" extrusionOk="0">
                  <a:moveTo>
                    <a:pt x="1" y="0"/>
                  </a:moveTo>
                  <a:lnTo>
                    <a:pt x="1" y="374"/>
                  </a:lnTo>
                  <a:lnTo>
                    <a:pt x="34" y="374"/>
                  </a:lnTo>
                  <a:lnTo>
                    <a:pt x="34" y="0"/>
                  </a:ln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3"/>
            <p:cNvSpPr/>
            <p:nvPr/>
          </p:nvSpPr>
          <p:spPr>
            <a:xfrm>
              <a:off x="2467125" y="4040025"/>
              <a:ext cx="119700" cy="31100"/>
            </a:xfrm>
            <a:custGeom>
              <a:avLst/>
              <a:gdLst/>
              <a:ahLst/>
              <a:cxnLst/>
              <a:rect l="l" t="t" r="r" b="b"/>
              <a:pathLst>
                <a:path w="4788" h="1244" extrusionOk="0">
                  <a:moveTo>
                    <a:pt x="482" y="1"/>
                  </a:moveTo>
                  <a:cubicBezTo>
                    <a:pt x="217" y="1"/>
                    <a:pt x="1" y="217"/>
                    <a:pt x="1" y="482"/>
                  </a:cubicBezTo>
                  <a:lnTo>
                    <a:pt x="1" y="762"/>
                  </a:lnTo>
                  <a:cubicBezTo>
                    <a:pt x="1" y="1027"/>
                    <a:pt x="217" y="1243"/>
                    <a:pt x="482" y="1243"/>
                  </a:cubicBezTo>
                  <a:lnTo>
                    <a:pt x="4306" y="1243"/>
                  </a:lnTo>
                  <a:cubicBezTo>
                    <a:pt x="4571" y="1243"/>
                    <a:pt x="4788" y="1027"/>
                    <a:pt x="4788" y="762"/>
                  </a:cubicBezTo>
                  <a:lnTo>
                    <a:pt x="4788" y="482"/>
                  </a:lnTo>
                  <a:cubicBezTo>
                    <a:pt x="4788" y="217"/>
                    <a:pt x="4571" y="1"/>
                    <a:pt x="430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3"/>
            <p:cNvSpPr/>
            <p:nvPr/>
          </p:nvSpPr>
          <p:spPr>
            <a:xfrm>
              <a:off x="2532050" y="4040025"/>
              <a:ext cx="54775" cy="31100"/>
            </a:xfrm>
            <a:custGeom>
              <a:avLst/>
              <a:gdLst/>
              <a:ahLst/>
              <a:cxnLst/>
              <a:rect l="l" t="t" r="r" b="b"/>
              <a:pathLst>
                <a:path w="2191" h="1244" extrusionOk="0">
                  <a:moveTo>
                    <a:pt x="1" y="1"/>
                  </a:moveTo>
                  <a:lnTo>
                    <a:pt x="1" y="1243"/>
                  </a:lnTo>
                  <a:lnTo>
                    <a:pt x="1709" y="1243"/>
                  </a:lnTo>
                  <a:cubicBezTo>
                    <a:pt x="1974" y="1243"/>
                    <a:pt x="2191" y="1027"/>
                    <a:pt x="2191" y="762"/>
                  </a:cubicBezTo>
                  <a:lnTo>
                    <a:pt x="2191" y="482"/>
                  </a:lnTo>
                  <a:cubicBezTo>
                    <a:pt x="2191" y="217"/>
                    <a:pt x="1974" y="1"/>
                    <a:pt x="1709" y="1"/>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3"/>
            <p:cNvSpPr/>
            <p:nvPr/>
          </p:nvSpPr>
          <p:spPr>
            <a:xfrm>
              <a:off x="2408825" y="4248325"/>
              <a:ext cx="366150" cy="10950"/>
            </a:xfrm>
            <a:custGeom>
              <a:avLst/>
              <a:gdLst/>
              <a:ahLst/>
              <a:cxnLst/>
              <a:rect l="l" t="t" r="r" b="b"/>
              <a:pathLst>
                <a:path w="14646" h="438" extrusionOk="0">
                  <a:moveTo>
                    <a:pt x="217" y="1"/>
                  </a:moveTo>
                  <a:cubicBezTo>
                    <a:pt x="109" y="1"/>
                    <a:pt x="1" y="94"/>
                    <a:pt x="1" y="217"/>
                  </a:cubicBezTo>
                  <a:cubicBezTo>
                    <a:pt x="1" y="344"/>
                    <a:pt x="109" y="437"/>
                    <a:pt x="217" y="437"/>
                  </a:cubicBezTo>
                  <a:lnTo>
                    <a:pt x="14429" y="437"/>
                  </a:lnTo>
                  <a:cubicBezTo>
                    <a:pt x="14552" y="437"/>
                    <a:pt x="14646" y="344"/>
                    <a:pt x="14646" y="217"/>
                  </a:cubicBezTo>
                  <a:cubicBezTo>
                    <a:pt x="14646" y="94"/>
                    <a:pt x="14552" y="1"/>
                    <a:pt x="1442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5" name="Google Shape;1035;p33"/>
          <p:cNvSpPr txBox="1">
            <a:spLocks noGrp="1"/>
          </p:cNvSpPr>
          <p:nvPr>
            <p:ph type="title" idx="2"/>
          </p:nvPr>
        </p:nvSpPr>
        <p:spPr>
          <a:xfrm>
            <a:off x="4571988" y="1350638"/>
            <a:ext cx="1203300" cy="8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Tree>
    <p:extLst>
      <p:ext uri="{BB962C8B-B14F-4D97-AF65-F5344CB8AC3E}">
        <p14:creationId xmlns:p14="http://schemas.microsoft.com/office/powerpoint/2010/main" val="2528788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74;p33">
            <a:extLst>
              <a:ext uri="{FF2B5EF4-FFF2-40B4-BE49-F238E27FC236}">
                <a16:creationId xmlns:a16="http://schemas.microsoft.com/office/drawing/2014/main" id="{E45CAA1B-8E17-658D-AA4E-BEA081F93FA1}"/>
              </a:ext>
            </a:extLst>
          </p:cNvPr>
          <p:cNvSpPr txBox="1">
            <a:spLocks noGrp="1"/>
          </p:cNvSpPr>
          <p:nvPr>
            <p:ph type="title"/>
          </p:nvPr>
        </p:nvSpPr>
        <p:spPr>
          <a:xfrm>
            <a:off x="209226" y="234069"/>
            <a:ext cx="5781376" cy="483794"/>
          </a:xfrm>
          <a:prstGeom prst="rect">
            <a:avLst/>
          </a:prstGeom>
        </p:spPr>
        <p:txBody>
          <a:bodyPr spcFirstLastPara="1" wrap="square" lIns="91425" tIns="91425" rIns="91425" bIns="91425" anchor="b" anchorCtr="0">
            <a:noAutofit/>
          </a:bodyPr>
          <a:lstStyle/>
          <a:p>
            <a:pPr>
              <a:lnSpc>
                <a:spcPct val="150000"/>
              </a:lnSpc>
            </a:pPr>
            <a:r>
              <a:rPr lang="en-US" b="1" dirty="0">
                <a:effectLst/>
                <a:latin typeface="Times New Roman" panose="02020603050405020304" pitchFamily="18" charset="0"/>
                <a:ea typeface="Times New Roman" panose="02020603050405020304" pitchFamily="18" charset="0"/>
              </a:rPr>
              <a:t>Unsuccessful Trials</a:t>
            </a:r>
            <a:endParaRPr lang="en-EG"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CAE42E33-7FB5-5A17-F40B-8E4C1A9AA097}"/>
              </a:ext>
            </a:extLst>
          </p:cNvPr>
          <p:cNvSpPr txBox="1"/>
          <p:nvPr/>
        </p:nvSpPr>
        <p:spPr>
          <a:xfrm>
            <a:off x="209227" y="1032867"/>
            <a:ext cx="8846850" cy="2677656"/>
          </a:xfrm>
          <a:prstGeom prst="rect">
            <a:avLst/>
          </a:prstGeom>
          <a:noFill/>
        </p:spPr>
        <p:txBody>
          <a:bodyPr wrap="square" rtlCol="0">
            <a:spAutoFit/>
          </a:bodyPr>
          <a:lstStyle/>
          <a:p>
            <a:r>
              <a:rPr lang="en-US" dirty="0">
                <a:solidFill>
                  <a:schemeClr val="accent3">
                    <a:lumMod val="25000"/>
                  </a:schemeClr>
                </a:solidFill>
              </a:rPr>
              <a:t>1. Impute the values of the three columns that have missing values of more than 40%. When using these columns, the model results were not good enough as the final models.</a:t>
            </a:r>
          </a:p>
          <a:p>
            <a:pPr marL="342900" indent="-342900">
              <a:buAutoNum type="arabicPeriod"/>
            </a:pPr>
            <a:endParaRPr lang="en-US" dirty="0">
              <a:solidFill>
                <a:schemeClr val="accent3">
                  <a:lumMod val="25000"/>
                </a:schemeClr>
              </a:solidFill>
            </a:endParaRPr>
          </a:p>
          <a:p>
            <a:r>
              <a:rPr lang="en-US" dirty="0">
                <a:solidFill>
                  <a:schemeClr val="accent3">
                    <a:lumMod val="25000"/>
                  </a:schemeClr>
                </a:solidFill>
              </a:rPr>
              <a:t> 2. After Dropping these columns using the imputation for the missing values for other columns is not good as dropping null columns. We were able to drop null rows as the size of the data was large enough. </a:t>
            </a:r>
          </a:p>
          <a:p>
            <a:endParaRPr lang="en-US" dirty="0">
              <a:solidFill>
                <a:schemeClr val="accent3">
                  <a:lumMod val="25000"/>
                </a:schemeClr>
              </a:solidFill>
            </a:endParaRPr>
          </a:p>
          <a:p>
            <a:r>
              <a:rPr lang="en-US" dirty="0">
                <a:solidFill>
                  <a:schemeClr val="accent3">
                    <a:lumMod val="25000"/>
                  </a:schemeClr>
                </a:solidFill>
              </a:rPr>
              <a:t>3. Before using feature, importance, and dropping unimportant columns the performance was lower than the final performance and this is justified by that there are so columns that are not correlated to the feature we are predicting. </a:t>
            </a:r>
          </a:p>
          <a:p>
            <a:endParaRPr lang="en-US" dirty="0">
              <a:solidFill>
                <a:schemeClr val="accent3">
                  <a:lumMod val="25000"/>
                </a:schemeClr>
              </a:solidFill>
            </a:endParaRPr>
          </a:p>
          <a:p>
            <a:r>
              <a:rPr lang="en-US" dirty="0">
                <a:solidFill>
                  <a:schemeClr val="accent3">
                    <a:lumMod val="25000"/>
                  </a:schemeClr>
                </a:solidFill>
              </a:rPr>
              <a:t>4. Making the classification final feature a Boolean was no good idea, it is better to have a measure of how the patient is infected.</a:t>
            </a:r>
            <a:endParaRPr lang="en-EG" dirty="0">
              <a:solidFill>
                <a:schemeClr val="accent3">
                  <a:lumMod val="25000"/>
                </a:schemeClr>
              </a:solidFill>
            </a:endParaRPr>
          </a:p>
        </p:txBody>
      </p:sp>
    </p:spTree>
    <p:extLst>
      <p:ext uri="{BB962C8B-B14F-4D97-AF65-F5344CB8AC3E}">
        <p14:creationId xmlns:p14="http://schemas.microsoft.com/office/powerpoint/2010/main" val="1414400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74;p33">
            <a:extLst>
              <a:ext uri="{FF2B5EF4-FFF2-40B4-BE49-F238E27FC236}">
                <a16:creationId xmlns:a16="http://schemas.microsoft.com/office/drawing/2014/main" id="{E45CAA1B-8E17-658D-AA4E-BEA081F93FA1}"/>
              </a:ext>
            </a:extLst>
          </p:cNvPr>
          <p:cNvSpPr txBox="1">
            <a:spLocks noGrp="1"/>
          </p:cNvSpPr>
          <p:nvPr>
            <p:ph type="title"/>
          </p:nvPr>
        </p:nvSpPr>
        <p:spPr>
          <a:xfrm>
            <a:off x="209226" y="234069"/>
            <a:ext cx="2234871" cy="483794"/>
          </a:xfrm>
          <a:prstGeom prst="rect">
            <a:avLst/>
          </a:prstGeom>
        </p:spPr>
        <p:txBody>
          <a:bodyPr spcFirstLastPara="1" wrap="square" lIns="91425" tIns="91425" rIns="91425" bIns="91425" anchor="b" anchorCtr="0">
            <a:noAutofit/>
          </a:bodyPr>
          <a:lstStyle/>
          <a:p>
            <a:pPr>
              <a:lnSpc>
                <a:spcPct val="150000"/>
              </a:lnSpc>
            </a:pPr>
            <a:r>
              <a:rPr lang="en-US" b="1" dirty="0">
                <a:effectLst/>
                <a:latin typeface="Times New Roman" panose="02020603050405020304" pitchFamily="18" charset="0"/>
                <a:ea typeface="Times New Roman" panose="02020603050405020304" pitchFamily="18" charset="0"/>
              </a:rPr>
              <a:t>Future Work</a:t>
            </a:r>
            <a:endParaRPr lang="en-EG"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CAE42E33-7FB5-5A17-F40B-8E4C1A9AA097}"/>
              </a:ext>
            </a:extLst>
          </p:cNvPr>
          <p:cNvSpPr txBox="1"/>
          <p:nvPr/>
        </p:nvSpPr>
        <p:spPr>
          <a:xfrm>
            <a:off x="209227" y="1032867"/>
            <a:ext cx="8846850" cy="2385268"/>
          </a:xfrm>
          <a:prstGeom prst="rect">
            <a:avLst/>
          </a:prstGeom>
          <a:noFill/>
        </p:spPr>
        <p:txBody>
          <a:bodyPr wrap="square" rtlCol="0">
            <a:spAutoFit/>
          </a:bodyPr>
          <a:lstStyle/>
          <a:p>
            <a:pPr marL="342900" lvl="0" indent="-342900" algn="just" rtl="0">
              <a:lnSpc>
                <a:spcPct val="150000"/>
              </a:lnSpc>
              <a:buFont typeface="+mj-lt"/>
              <a:buAutoNum type="arabicPeriod"/>
            </a:pPr>
            <a:r>
              <a:rPr lang="en-US" sz="1800" dirty="0">
                <a:solidFill>
                  <a:schemeClr val="accent3">
                    <a:lumMod val="25000"/>
                  </a:schemeClr>
                </a:solidFill>
                <a:effectLst/>
                <a:highlight>
                  <a:srgbClr val="FFFFFF"/>
                </a:highlight>
                <a:latin typeface="Times New Roman" panose="02020603050405020304" pitchFamily="18" charset="0"/>
                <a:ea typeface="Times New Roman" panose="02020603050405020304" pitchFamily="18" charset="0"/>
              </a:rPr>
              <a:t>Using other models </a:t>
            </a:r>
            <a:endParaRPr lang="en-EG" sz="1800" dirty="0">
              <a:solidFill>
                <a:schemeClr val="accent3">
                  <a:lumMod val="25000"/>
                </a:schemeClr>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800" dirty="0">
                <a:solidFill>
                  <a:schemeClr val="accent3">
                    <a:lumMod val="25000"/>
                  </a:schemeClr>
                </a:solidFill>
                <a:effectLst/>
                <a:highlight>
                  <a:srgbClr val="FFFFFF"/>
                </a:highlight>
                <a:latin typeface="Times New Roman" panose="02020603050405020304" pitchFamily="18" charset="0"/>
                <a:ea typeface="Times New Roman" panose="02020603050405020304" pitchFamily="18" charset="0"/>
              </a:rPr>
              <a:t>Try a neural network on this large number of rows</a:t>
            </a:r>
            <a:endParaRPr lang="en-EG" sz="1800" dirty="0">
              <a:solidFill>
                <a:schemeClr val="accent3">
                  <a:lumMod val="25000"/>
                </a:schemeClr>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800" dirty="0">
                <a:solidFill>
                  <a:schemeClr val="accent3">
                    <a:lumMod val="25000"/>
                  </a:schemeClr>
                </a:solidFill>
                <a:effectLst/>
                <a:highlight>
                  <a:srgbClr val="FFFFFF"/>
                </a:highlight>
                <a:latin typeface="Times New Roman" panose="02020603050405020304" pitchFamily="18" charset="0"/>
                <a:ea typeface="Times New Roman" panose="02020603050405020304" pitchFamily="18" charset="0"/>
              </a:rPr>
              <a:t>Do more feature engineering and try to define a feature that mixes two or more features to predict the results correctly.</a:t>
            </a:r>
            <a:endParaRPr lang="en-EG" sz="1800" dirty="0">
              <a:solidFill>
                <a:schemeClr val="accent3">
                  <a:lumMod val="25000"/>
                </a:schemeClr>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800" dirty="0">
                <a:solidFill>
                  <a:schemeClr val="accent3">
                    <a:lumMod val="25000"/>
                  </a:schemeClr>
                </a:solidFill>
                <a:effectLst/>
                <a:highlight>
                  <a:srgbClr val="FFFFFF"/>
                </a:highlight>
                <a:latin typeface="Times New Roman" panose="02020603050405020304" pitchFamily="18" charset="0"/>
                <a:ea typeface="Times New Roman" panose="02020603050405020304" pitchFamily="18" charset="0"/>
              </a:rPr>
              <a:t>Doing more data mining on the data.</a:t>
            </a:r>
            <a:endParaRPr lang="en-EG" sz="1800" dirty="0">
              <a:solidFill>
                <a:schemeClr val="accent3">
                  <a:lumMod val="25000"/>
                </a:schemeClr>
              </a:solidFill>
              <a:effectLst/>
              <a:latin typeface="Times New Roman" panose="02020603050405020304" pitchFamily="18" charset="0"/>
              <a:ea typeface="Times New Roman" panose="02020603050405020304" pitchFamily="18" charset="0"/>
            </a:endParaRPr>
          </a:p>
          <a:p>
            <a:endParaRPr lang="en-EG" dirty="0"/>
          </a:p>
        </p:txBody>
      </p:sp>
    </p:spTree>
    <p:extLst>
      <p:ext uri="{BB962C8B-B14F-4D97-AF65-F5344CB8AC3E}">
        <p14:creationId xmlns:p14="http://schemas.microsoft.com/office/powerpoint/2010/main" val="2297806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52"/>
          <p:cNvSpPr txBox="1">
            <a:spLocks noGrp="1"/>
          </p:cNvSpPr>
          <p:nvPr>
            <p:ph type="title"/>
          </p:nvPr>
        </p:nvSpPr>
        <p:spPr>
          <a:xfrm>
            <a:off x="2736150" y="1789650"/>
            <a:ext cx="3671700" cy="5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Thanks</a:t>
            </a:r>
            <a:endParaRPr sz="6000" dirty="0"/>
          </a:p>
        </p:txBody>
      </p:sp>
      <p:grpSp>
        <p:nvGrpSpPr>
          <p:cNvPr id="1834" name="Google Shape;1834;p52"/>
          <p:cNvGrpSpPr/>
          <p:nvPr/>
        </p:nvGrpSpPr>
        <p:grpSpPr>
          <a:xfrm>
            <a:off x="4347373" y="3879374"/>
            <a:ext cx="449351" cy="134550"/>
            <a:chOff x="826998" y="3699099"/>
            <a:chExt cx="449351" cy="134550"/>
          </a:xfrm>
        </p:grpSpPr>
        <p:sp>
          <p:nvSpPr>
            <p:cNvPr id="1835" name="Google Shape;1835;p52"/>
            <p:cNvSpPr/>
            <p:nvPr/>
          </p:nvSpPr>
          <p:spPr>
            <a:xfrm rot="6311946">
              <a:off x="834358"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2"/>
            <p:cNvSpPr/>
            <p:nvPr/>
          </p:nvSpPr>
          <p:spPr>
            <a:xfrm rot="6311946">
              <a:off x="1156972"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2"/>
            <p:cNvSpPr/>
            <p:nvPr/>
          </p:nvSpPr>
          <p:spPr>
            <a:xfrm rot="6311946">
              <a:off x="995665"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47796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33"/>
          <p:cNvSpPr txBox="1">
            <a:spLocks noGrp="1"/>
          </p:cNvSpPr>
          <p:nvPr>
            <p:ph type="title"/>
          </p:nvPr>
        </p:nvSpPr>
        <p:spPr>
          <a:xfrm>
            <a:off x="4572000" y="1878250"/>
            <a:ext cx="3254644" cy="837300"/>
          </a:xfrm>
          <a:prstGeom prst="rect">
            <a:avLst/>
          </a:prstGeom>
        </p:spPr>
        <p:txBody>
          <a:bodyPr spcFirstLastPara="1" wrap="square" lIns="91425" tIns="91425" rIns="91425" bIns="91425" anchor="b" anchorCtr="0">
            <a:noAutofit/>
          </a:bodyPr>
          <a:lstStyle/>
          <a:p>
            <a:pPr algn="ctr"/>
            <a:r>
              <a:rPr lang="en-US" sz="2800" b="1" dirty="0">
                <a:effectLst/>
                <a:latin typeface="Times New Roman" panose="02020603050405020304" pitchFamily="18" charset="0"/>
                <a:ea typeface="Times New Roman" panose="02020603050405020304" pitchFamily="18" charset="0"/>
              </a:rPr>
              <a:t>Problem Statement</a:t>
            </a:r>
            <a:endParaRPr lang="en-EG" sz="2800" dirty="0">
              <a:effectLst/>
              <a:latin typeface="Times New Roman" panose="02020603050405020304" pitchFamily="18" charset="0"/>
              <a:ea typeface="Times New Roman" panose="02020603050405020304" pitchFamily="18" charset="0"/>
            </a:endParaRPr>
          </a:p>
        </p:txBody>
      </p:sp>
      <p:grpSp>
        <p:nvGrpSpPr>
          <p:cNvPr id="976" name="Google Shape;976;p33"/>
          <p:cNvGrpSpPr/>
          <p:nvPr/>
        </p:nvGrpSpPr>
        <p:grpSpPr>
          <a:xfrm>
            <a:off x="4651973" y="3437699"/>
            <a:ext cx="449351" cy="134550"/>
            <a:chOff x="826998" y="3699099"/>
            <a:chExt cx="449351" cy="134550"/>
          </a:xfrm>
        </p:grpSpPr>
        <p:sp>
          <p:nvSpPr>
            <p:cNvPr id="977" name="Google Shape;977;p33"/>
            <p:cNvSpPr/>
            <p:nvPr/>
          </p:nvSpPr>
          <p:spPr>
            <a:xfrm rot="6311946">
              <a:off x="834358"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rot="6311946">
              <a:off x="1156972"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rot="6311946">
              <a:off x="995665"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33"/>
          <p:cNvGrpSpPr/>
          <p:nvPr/>
        </p:nvGrpSpPr>
        <p:grpSpPr>
          <a:xfrm>
            <a:off x="2225512" y="1032074"/>
            <a:ext cx="1909765" cy="2715006"/>
            <a:chOff x="2408825" y="3738750"/>
            <a:chExt cx="366150" cy="520525"/>
          </a:xfrm>
        </p:grpSpPr>
        <p:sp>
          <p:nvSpPr>
            <p:cNvPr id="981" name="Google Shape;981;p33"/>
            <p:cNvSpPr/>
            <p:nvPr/>
          </p:nvSpPr>
          <p:spPr>
            <a:xfrm>
              <a:off x="2611725" y="4236675"/>
              <a:ext cx="106550" cy="17100"/>
            </a:xfrm>
            <a:custGeom>
              <a:avLst/>
              <a:gdLst/>
              <a:ahLst/>
              <a:cxnLst/>
              <a:rect l="l" t="t" r="r" b="b"/>
              <a:pathLst>
                <a:path w="4262" h="684" extrusionOk="0">
                  <a:moveTo>
                    <a:pt x="343" y="0"/>
                  </a:moveTo>
                  <a:cubicBezTo>
                    <a:pt x="157" y="0"/>
                    <a:pt x="0" y="157"/>
                    <a:pt x="0" y="343"/>
                  </a:cubicBezTo>
                  <a:cubicBezTo>
                    <a:pt x="0" y="530"/>
                    <a:pt x="157" y="683"/>
                    <a:pt x="343" y="683"/>
                  </a:cubicBezTo>
                  <a:lnTo>
                    <a:pt x="3918" y="683"/>
                  </a:lnTo>
                  <a:cubicBezTo>
                    <a:pt x="4104" y="683"/>
                    <a:pt x="4261" y="530"/>
                    <a:pt x="4261" y="343"/>
                  </a:cubicBezTo>
                  <a:cubicBezTo>
                    <a:pt x="4261" y="157"/>
                    <a:pt x="4104" y="0"/>
                    <a:pt x="391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2" name="Google Shape;982;p33"/>
            <p:cNvGrpSpPr/>
            <p:nvPr/>
          </p:nvGrpSpPr>
          <p:grpSpPr>
            <a:xfrm>
              <a:off x="2612450" y="3738750"/>
              <a:ext cx="104975" cy="511550"/>
              <a:chOff x="2612450" y="3738750"/>
              <a:chExt cx="104975" cy="511550"/>
            </a:xfrm>
          </p:grpSpPr>
          <p:sp>
            <p:nvSpPr>
              <p:cNvPr id="983" name="Google Shape;983;p33"/>
              <p:cNvSpPr/>
              <p:nvPr/>
            </p:nvSpPr>
            <p:spPr>
              <a:xfrm>
                <a:off x="2663400" y="3738750"/>
                <a:ext cx="3100" cy="106925"/>
              </a:xfrm>
              <a:custGeom>
                <a:avLst/>
                <a:gdLst/>
                <a:ahLst/>
                <a:cxnLst/>
                <a:rect l="l" t="t" r="r" b="b"/>
                <a:pathLst>
                  <a:path w="124" h="4277" extrusionOk="0">
                    <a:moveTo>
                      <a:pt x="0" y="0"/>
                    </a:moveTo>
                    <a:lnTo>
                      <a:pt x="0" y="4276"/>
                    </a:lnTo>
                    <a:lnTo>
                      <a:pt x="123" y="4276"/>
                    </a:lnTo>
                    <a:lnTo>
                      <a:pt x="123" y="0"/>
                    </a:lnTo>
                    <a:close/>
                  </a:path>
                </a:pathLst>
              </a:custGeom>
              <a:solidFill>
                <a:srgbClr val="89B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2630750" y="3849550"/>
                <a:ext cx="68400" cy="309825"/>
              </a:xfrm>
              <a:custGeom>
                <a:avLst/>
                <a:gdLst/>
                <a:ahLst/>
                <a:cxnLst/>
                <a:rect l="l" t="t" r="r" b="b"/>
                <a:pathLst>
                  <a:path w="2736" h="12393" extrusionOk="0">
                    <a:moveTo>
                      <a:pt x="1198" y="1"/>
                    </a:moveTo>
                    <a:cubicBezTo>
                      <a:pt x="903" y="31"/>
                      <a:pt x="623" y="172"/>
                      <a:pt x="403" y="389"/>
                    </a:cubicBezTo>
                    <a:cubicBezTo>
                      <a:pt x="142" y="639"/>
                      <a:pt x="0" y="978"/>
                      <a:pt x="0" y="1352"/>
                    </a:cubicBezTo>
                    <a:lnTo>
                      <a:pt x="0" y="12377"/>
                    </a:lnTo>
                    <a:lnTo>
                      <a:pt x="2735" y="12392"/>
                    </a:lnTo>
                    <a:lnTo>
                      <a:pt x="2735" y="1352"/>
                    </a:lnTo>
                    <a:cubicBezTo>
                      <a:pt x="2735" y="870"/>
                      <a:pt x="2489" y="437"/>
                      <a:pt x="2082" y="187"/>
                    </a:cubicBezTo>
                    <a:cubicBezTo>
                      <a:pt x="1914" y="79"/>
                      <a:pt x="1728" y="16"/>
                      <a:pt x="154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2650600" y="3898150"/>
                <a:ext cx="28400" cy="347125"/>
              </a:xfrm>
              <a:custGeom>
                <a:avLst/>
                <a:gdLst/>
                <a:ahLst/>
                <a:cxnLst/>
                <a:rect l="l" t="t" r="r" b="b"/>
                <a:pathLst>
                  <a:path w="1136" h="13885" extrusionOk="0">
                    <a:moveTo>
                      <a:pt x="1" y="1"/>
                    </a:moveTo>
                    <a:lnTo>
                      <a:pt x="1" y="13884"/>
                    </a:lnTo>
                    <a:lnTo>
                      <a:pt x="1135" y="13884"/>
                    </a:lnTo>
                    <a:lnTo>
                      <a:pt x="1135"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2618700" y="4240575"/>
                <a:ext cx="92575" cy="9725"/>
              </a:xfrm>
              <a:custGeom>
                <a:avLst/>
                <a:gdLst/>
                <a:ahLst/>
                <a:cxnLst/>
                <a:rect l="l" t="t" r="r" b="b"/>
                <a:pathLst>
                  <a:path w="3703" h="389" extrusionOk="0">
                    <a:moveTo>
                      <a:pt x="1" y="1"/>
                    </a:moveTo>
                    <a:lnTo>
                      <a:pt x="1" y="389"/>
                    </a:lnTo>
                    <a:lnTo>
                      <a:pt x="3702" y="389"/>
                    </a:lnTo>
                    <a:lnTo>
                      <a:pt x="3702"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3"/>
              <p:cNvSpPr/>
              <p:nvPr/>
            </p:nvSpPr>
            <p:spPr>
              <a:xfrm>
                <a:off x="2637750" y="3856175"/>
                <a:ext cx="54400" cy="148450"/>
              </a:xfrm>
              <a:custGeom>
                <a:avLst/>
                <a:gdLst/>
                <a:ahLst/>
                <a:cxnLst/>
                <a:rect l="l" t="t" r="r" b="b"/>
                <a:pathLst>
                  <a:path w="2176" h="5938" extrusionOk="0">
                    <a:moveTo>
                      <a:pt x="1090" y="1"/>
                    </a:moveTo>
                    <a:cubicBezTo>
                      <a:pt x="481" y="1"/>
                      <a:pt x="0" y="497"/>
                      <a:pt x="0" y="1087"/>
                    </a:cubicBezTo>
                    <a:lnTo>
                      <a:pt x="0" y="5937"/>
                    </a:lnTo>
                    <a:lnTo>
                      <a:pt x="2175" y="5922"/>
                    </a:lnTo>
                    <a:lnTo>
                      <a:pt x="2175" y="1087"/>
                    </a:lnTo>
                    <a:cubicBezTo>
                      <a:pt x="2175" y="497"/>
                      <a:pt x="1694" y="1"/>
                      <a:pt x="1090" y="1"/>
                    </a:cubicBez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3"/>
              <p:cNvSpPr/>
              <p:nvPr/>
            </p:nvSpPr>
            <p:spPr>
              <a:xfrm>
                <a:off x="2612450" y="4157000"/>
                <a:ext cx="104975" cy="7775"/>
              </a:xfrm>
              <a:custGeom>
                <a:avLst/>
                <a:gdLst/>
                <a:ahLst/>
                <a:cxnLst/>
                <a:rect l="l" t="t" r="r" b="b"/>
                <a:pathLst>
                  <a:path w="4199" h="311" extrusionOk="0">
                    <a:moveTo>
                      <a:pt x="158" y="1"/>
                    </a:moveTo>
                    <a:cubicBezTo>
                      <a:pt x="79" y="1"/>
                      <a:pt x="1" y="60"/>
                      <a:pt x="1" y="154"/>
                    </a:cubicBezTo>
                    <a:cubicBezTo>
                      <a:pt x="1" y="247"/>
                      <a:pt x="79" y="310"/>
                      <a:pt x="158" y="310"/>
                    </a:cubicBezTo>
                    <a:lnTo>
                      <a:pt x="4027" y="310"/>
                    </a:lnTo>
                    <a:cubicBezTo>
                      <a:pt x="4120" y="310"/>
                      <a:pt x="4198" y="247"/>
                      <a:pt x="4198" y="154"/>
                    </a:cubicBezTo>
                    <a:cubicBezTo>
                      <a:pt x="4198" y="60"/>
                      <a:pt x="4120" y="1"/>
                      <a:pt x="4027"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3"/>
              <p:cNvSpPr/>
              <p:nvPr/>
            </p:nvSpPr>
            <p:spPr>
              <a:xfrm>
                <a:off x="2650600" y="4164750"/>
                <a:ext cx="28775" cy="11300"/>
              </a:xfrm>
              <a:custGeom>
                <a:avLst/>
                <a:gdLst/>
                <a:ahLst/>
                <a:cxnLst/>
                <a:rect l="l" t="t" r="r" b="b"/>
                <a:pathLst>
                  <a:path w="1151" h="452" extrusionOk="0">
                    <a:moveTo>
                      <a:pt x="1" y="0"/>
                    </a:moveTo>
                    <a:lnTo>
                      <a:pt x="1" y="452"/>
                    </a:lnTo>
                    <a:lnTo>
                      <a:pt x="1150" y="452"/>
                    </a:lnTo>
                    <a:lnTo>
                      <a:pt x="1150" y="0"/>
                    </a:lnTo>
                    <a:close/>
                  </a:path>
                </a:pathLst>
              </a:custGeom>
              <a:solidFill>
                <a:srgbClr val="F0F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3"/>
              <p:cNvSpPr/>
              <p:nvPr/>
            </p:nvSpPr>
            <p:spPr>
              <a:xfrm>
                <a:off x="2650975" y="4232750"/>
                <a:ext cx="28025" cy="3950"/>
              </a:xfrm>
              <a:custGeom>
                <a:avLst/>
                <a:gdLst/>
                <a:ahLst/>
                <a:cxnLst/>
                <a:rect l="l" t="t" r="r" b="b"/>
                <a:pathLst>
                  <a:path w="1121" h="158" extrusionOk="0">
                    <a:moveTo>
                      <a:pt x="1" y="1"/>
                    </a:moveTo>
                    <a:lnTo>
                      <a:pt x="1" y="157"/>
                    </a:lnTo>
                    <a:lnTo>
                      <a:pt x="1120" y="157"/>
                    </a:lnTo>
                    <a:lnTo>
                      <a:pt x="1120" y="1"/>
                    </a:lnTo>
                    <a:close/>
                  </a:path>
                </a:pathLst>
              </a:custGeom>
              <a:solidFill>
                <a:srgbClr val="F0F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2650600" y="4164750"/>
                <a:ext cx="8900" cy="69975"/>
              </a:xfrm>
              <a:custGeom>
                <a:avLst/>
                <a:gdLst/>
                <a:ahLst/>
                <a:cxnLst/>
                <a:rect l="l" t="t" r="r" b="b"/>
                <a:pathLst>
                  <a:path w="356" h="2799" extrusionOk="0">
                    <a:moveTo>
                      <a:pt x="1" y="0"/>
                    </a:moveTo>
                    <a:lnTo>
                      <a:pt x="1" y="2799"/>
                    </a:lnTo>
                    <a:lnTo>
                      <a:pt x="355" y="2799"/>
                    </a:lnTo>
                    <a:lnTo>
                      <a:pt x="355" y="0"/>
                    </a:lnTo>
                    <a:close/>
                  </a:path>
                </a:pathLst>
              </a:custGeom>
              <a:solidFill>
                <a:srgbClr val="F0F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3"/>
              <p:cNvSpPr/>
              <p:nvPr/>
            </p:nvSpPr>
            <p:spPr>
              <a:xfrm>
                <a:off x="2659100" y="3842575"/>
                <a:ext cx="11300" cy="7000"/>
              </a:xfrm>
              <a:custGeom>
                <a:avLst/>
                <a:gdLst/>
                <a:ahLst/>
                <a:cxnLst/>
                <a:rect l="l" t="t" r="r" b="b"/>
                <a:pathLst>
                  <a:path w="452" h="280" extrusionOk="0">
                    <a:moveTo>
                      <a:pt x="79" y="0"/>
                    </a:moveTo>
                    <a:cubicBezTo>
                      <a:pt x="34" y="0"/>
                      <a:pt x="0" y="45"/>
                      <a:pt x="0" y="78"/>
                    </a:cubicBezTo>
                    <a:lnTo>
                      <a:pt x="0" y="202"/>
                    </a:lnTo>
                    <a:cubicBezTo>
                      <a:pt x="0" y="250"/>
                      <a:pt x="34" y="280"/>
                      <a:pt x="79" y="280"/>
                    </a:cubicBezTo>
                    <a:lnTo>
                      <a:pt x="389" y="280"/>
                    </a:lnTo>
                    <a:cubicBezTo>
                      <a:pt x="422" y="280"/>
                      <a:pt x="452" y="250"/>
                      <a:pt x="452" y="202"/>
                    </a:cubicBezTo>
                    <a:lnTo>
                      <a:pt x="452" y="78"/>
                    </a:lnTo>
                    <a:cubicBezTo>
                      <a:pt x="452" y="45"/>
                      <a:pt x="422" y="0"/>
                      <a:pt x="389" y="0"/>
                    </a:cubicBezTo>
                    <a:close/>
                  </a:path>
                </a:pathLst>
              </a:custGeom>
              <a:solidFill>
                <a:srgbClr val="609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3"/>
              <p:cNvSpPr/>
              <p:nvPr/>
            </p:nvSpPr>
            <p:spPr>
              <a:xfrm>
                <a:off x="2630750" y="4004225"/>
                <a:ext cx="68400" cy="10550"/>
              </a:xfrm>
              <a:custGeom>
                <a:avLst/>
                <a:gdLst/>
                <a:ahLst/>
                <a:cxnLst/>
                <a:rect l="l" t="t" r="r" b="b"/>
                <a:pathLst>
                  <a:path w="2736" h="422" extrusionOk="0">
                    <a:moveTo>
                      <a:pt x="0" y="0"/>
                    </a:moveTo>
                    <a:lnTo>
                      <a:pt x="0" y="422"/>
                    </a:lnTo>
                    <a:lnTo>
                      <a:pt x="2735" y="422"/>
                    </a:lnTo>
                    <a:lnTo>
                      <a:pt x="2735"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3"/>
              <p:cNvSpPr/>
              <p:nvPr/>
            </p:nvSpPr>
            <p:spPr>
              <a:xfrm>
                <a:off x="2639325" y="4125850"/>
                <a:ext cx="12800" cy="25"/>
              </a:xfrm>
              <a:custGeom>
                <a:avLst/>
                <a:gdLst/>
                <a:ahLst/>
                <a:cxnLst/>
                <a:rect l="l" t="t" r="r" b="b"/>
                <a:pathLst>
                  <a:path w="512" h="1" extrusionOk="0">
                    <a:moveTo>
                      <a:pt x="0" y="1"/>
                    </a:moveTo>
                    <a:lnTo>
                      <a:pt x="51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3"/>
              <p:cNvSpPr/>
              <p:nvPr/>
            </p:nvSpPr>
            <p:spPr>
              <a:xfrm>
                <a:off x="2639325" y="41138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3"/>
              <p:cNvSpPr/>
              <p:nvPr/>
            </p:nvSpPr>
            <p:spPr>
              <a:xfrm>
                <a:off x="2639325" y="41017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3"/>
              <p:cNvSpPr/>
              <p:nvPr/>
            </p:nvSpPr>
            <p:spPr>
              <a:xfrm>
                <a:off x="2639325" y="40893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3"/>
              <p:cNvSpPr/>
              <p:nvPr/>
            </p:nvSpPr>
            <p:spPr>
              <a:xfrm>
                <a:off x="2639325" y="40773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3"/>
              <p:cNvSpPr/>
              <p:nvPr/>
            </p:nvSpPr>
            <p:spPr>
              <a:xfrm>
                <a:off x="2639325" y="4065225"/>
                <a:ext cx="12800" cy="25"/>
              </a:xfrm>
              <a:custGeom>
                <a:avLst/>
                <a:gdLst/>
                <a:ahLst/>
                <a:cxnLst/>
                <a:rect l="l" t="t" r="r" b="b"/>
                <a:pathLst>
                  <a:path w="512" h="1" extrusionOk="0">
                    <a:moveTo>
                      <a:pt x="0" y="0"/>
                    </a:moveTo>
                    <a:lnTo>
                      <a:pt x="51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3"/>
              <p:cNvSpPr/>
              <p:nvPr/>
            </p:nvSpPr>
            <p:spPr>
              <a:xfrm>
                <a:off x="2639325" y="40528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3"/>
              <p:cNvSpPr/>
              <p:nvPr/>
            </p:nvSpPr>
            <p:spPr>
              <a:xfrm>
                <a:off x="2639325" y="40407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3"/>
              <p:cNvSpPr/>
              <p:nvPr/>
            </p:nvSpPr>
            <p:spPr>
              <a:xfrm>
                <a:off x="2639325" y="40287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3"/>
              <p:cNvSpPr/>
              <p:nvPr/>
            </p:nvSpPr>
            <p:spPr>
              <a:xfrm>
                <a:off x="2639325" y="40162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3"/>
              <p:cNvSpPr/>
              <p:nvPr/>
            </p:nvSpPr>
            <p:spPr>
              <a:xfrm>
                <a:off x="2639325" y="4004225"/>
                <a:ext cx="12800" cy="25"/>
              </a:xfrm>
              <a:custGeom>
                <a:avLst/>
                <a:gdLst/>
                <a:ahLst/>
                <a:cxnLst/>
                <a:rect l="l" t="t" r="r" b="b"/>
                <a:pathLst>
                  <a:path w="512" h="1" extrusionOk="0">
                    <a:moveTo>
                      <a:pt x="0" y="0"/>
                    </a:moveTo>
                    <a:lnTo>
                      <a:pt x="51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3"/>
              <p:cNvSpPr/>
              <p:nvPr/>
            </p:nvSpPr>
            <p:spPr>
              <a:xfrm>
                <a:off x="2639325" y="39921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3"/>
              <p:cNvSpPr/>
              <p:nvPr/>
            </p:nvSpPr>
            <p:spPr>
              <a:xfrm>
                <a:off x="2639325" y="39797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3"/>
              <p:cNvSpPr/>
              <p:nvPr/>
            </p:nvSpPr>
            <p:spPr>
              <a:xfrm>
                <a:off x="2639325" y="39677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3"/>
              <p:cNvSpPr/>
              <p:nvPr/>
            </p:nvSpPr>
            <p:spPr>
              <a:xfrm>
                <a:off x="2639325" y="39556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3"/>
              <p:cNvSpPr/>
              <p:nvPr/>
            </p:nvSpPr>
            <p:spPr>
              <a:xfrm>
                <a:off x="2639325" y="3943200"/>
                <a:ext cx="12800" cy="25"/>
              </a:xfrm>
              <a:custGeom>
                <a:avLst/>
                <a:gdLst/>
                <a:ahLst/>
                <a:cxnLst/>
                <a:rect l="l" t="t" r="r" b="b"/>
                <a:pathLst>
                  <a:path w="512" h="1" extrusionOk="0">
                    <a:moveTo>
                      <a:pt x="0" y="1"/>
                    </a:moveTo>
                    <a:lnTo>
                      <a:pt x="51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3"/>
              <p:cNvSpPr/>
              <p:nvPr/>
            </p:nvSpPr>
            <p:spPr>
              <a:xfrm>
                <a:off x="2639325" y="39311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3"/>
              <p:cNvSpPr/>
              <p:nvPr/>
            </p:nvSpPr>
            <p:spPr>
              <a:xfrm>
                <a:off x="2639325" y="39191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3"/>
              <p:cNvSpPr/>
              <p:nvPr/>
            </p:nvSpPr>
            <p:spPr>
              <a:xfrm>
                <a:off x="2639325" y="39066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3"/>
              <p:cNvSpPr/>
              <p:nvPr/>
            </p:nvSpPr>
            <p:spPr>
              <a:xfrm>
                <a:off x="2639325" y="38946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3"/>
              <p:cNvSpPr/>
              <p:nvPr/>
            </p:nvSpPr>
            <p:spPr>
              <a:xfrm>
                <a:off x="2639325" y="3882575"/>
                <a:ext cx="12800" cy="25"/>
              </a:xfrm>
              <a:custGeom>
                <a:avLst/>
                <a:gdLst/>
                <a:ahLst/>
                <a:cxnLst/>
                <a:rect l="l" t="t" r="r" b="b"/>
                <a:pathLst>
                  <a:path w="512" h="1" extrusionOk="0">
                    <a:moveTo>
                      <a:pt x="0" y="1"/>
                    </a:moveTo>
                    <a:lnTo>
                      <a:pt x="51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33"/>
            <p:cNvSpPr/>
            <p:nvPr/>
          </p:nvSpPr>
          <p:spPr>
            <a:xfrm>
              <a:off x="2466375" y="4064100"/>
              <a:ext cx="121300" cy="190875"/>
            </a:xfrm>
            <a:custGeom>
              <a:avLst/>
              <a:gdLst/>
              <a:ahLst/>
              <a:cxnLst/>
              <a:rect l="l" t="t" r="r" b="b"/>
              <a:pathLst>
                <a:path w="4852" h="7635" extrusionOk="0">
                  <a:moveTo>
                    <a:pt x="654" y="1"/>
                  </a:moveTo>
                  <a:lnTo>
                    <a:pt x="654" y="325"/>
                  </a:lnTo>
                  <a:cubicBezTo>
                    <a:pt x="654" y="560"/>
                    <a:pt x="527" y="762"/>
                    <a:pt x="340" y="885"/>
                  </a:cubicBezTo>
                  <a:cubicBezTo>
                    <a:pt x="247" y="948"/>
                    <a:pt x="1" y="1165"/>
                    <a:pt x="1" y="1463"/>
                  </a:cubicBezTo>
                  <a:lnTo>
                    <a:pt x="1" y="6638"/>
                  </a:lnTo>
                  <a:cubicBezTo>
                    <a:pt x="1" y="7183"/>
                    <a:pt x="434" y="7635"/>
                    <a:pt x="993" y="7635"/>
                  </a:cubicBezTo>
                  <a:lnTo>
                    <a:pt x="3870" y="7635"/>
                  </a:lnTo>
                  <a:cubicBezTo>
                    <a:pt x="4415" y="7635"/>
                    <a:pt x="4851" y="7183"/>
                    <a:pt x="4851" y="6638"/>
                  </a:cubicBezTo>
                  <a:lnTo>
                    <a:pt x="4851" y="1463"/>
                  </a:lnTo>
                  <a:cubicBezTo>
                    <a:pt x="4851" y="1135"/>
                    <a:pt x="4710" y="963"/>
                    <a:pt x="4553" y="903"/>
                  </a:cubicBezTo>
                  <a:cubicBezTo>
                    <a:pt x="4336" y="792"/>
                    <a:pt x="4198" y="575"/>
                    <a:pt x="4198" y="325"/>
                  </a:cubicBezTo>
                  <a:lnTo>
                    <a:pt x="4198"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3"/>
            <p:cNvSpPr/>
            <p:nvPr/>
          </p:nvSpPr>
          <p:spPr>
            <a:xfrm>
              <a:off x="2466375" y="4113825"/>
              <a:ext cx="121300" cy="141150"/>
            </a:xfrm>
            <a:custGeom>
              <a:avLst/>
              <a:gdLst/>
              <a:ahLst/>
              <a:cxnLst/>
              <a:rect l="l" t="t" r="r" b="b"/>
              <a:pathLst>
                <a:path w="4852" h="5646" extrusionOk="0">
                  <a:moveTo>
                    <a:pt x="1" y="0"/>
                  </a:moveTo>
                  <a:lnTo>
                    <a:pt x="1" y="4649"/>
                  </a:lnTo>
                  <a:cubicBezTo>
                    <a:pt x="1" y="5194"/>
                    <a:pt x="434" y="5646"/>
                    <a:pt x="993" y="5646"/>
                  </a:cubicBezTo>
                  <a:lnTo>
                    <a:pt x="3870" y="5646"/>
                  </a:lnTo>
                  <a:cubicBezTo>
                    <a:pt x="4415" y="5646"/>
                    <a:pt x="4851" y="5194"/>
                    <a:pt x="4851" y="4649"/>
                  </a:cubicBezTo>
                  <a:lnTo>
                    <a:pt x="4851" y="0"/>
                  </a:ln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3"/>
            <p:cNvSpPr/>
            <p:nvPr/>
          </p:nvSpPr>
          <p:spPr>
            <a:xfrm>
              <a:off x="2474500" y="4089750"/>
              <a:ext cx="10575" cy="13275"/>
            </a:xfrm>
            <a:custGeom>
              <a:avLst/>
              <a:gdLst/>
              <a:ahLst/>
              <a:cxnLst/>
              <a:rect l="l" t="t" r="r" b="b"/>
              <a:pathLst>
                <a:path w="423" h="531" extrusionOk="0">
                  <a:moveTo>
                    <a:pt x="422" y="1"/>
                  </a:moveTo>
                  <a:lnTo>
                    <a:pt x="422" y="1"/>
                  </a:lnTo>
                  <a:cubicBezTo>
                    <a:pt x="30" y="109"/>
                    <a:pt x="0" y="530"/>
                    <a:pt x="0" y="530"/>
                  </a:cubicBezTo>
                  <a:lnTo>
                    <a:pt x="42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3"/>
            <p:cNvSpPr/>
            <p:nvPr/>
          </p:nvSpPr>
          <p:spPr>
            <a:xfrm>
              <a:off x="2539425" y="4064100"/>
              <a:ext cx="48250" cy="49750"/>
            </a:xfrm>
            <a:custGeom>
              <a:avLst/>
              <a:gdLst/>
              <a:ahLst/>
              <a:cxnLst/>
              <a:rect l="l" t="t" r="r" b="b"/>
              <a:pathLst>
                <a:path w="1930" h="1990" extrusionOk="0">
                  <a:moveTo>
                    <a:pt x="15" y="1"/>
                  </a:moveTo>
                  <a:lnTo>
                    <a:pt x="0" y="1989"/>
                  </a:lnTo>
                  <a:lnTo>
                    <a:pt x="1929" y="1989"/>
                  </a:lnTo>
                  <a:lnTo>
                    <a:pt x="1929" y="1463"/>
                  </a:lnTo>
                  <a:cubicBezTo>
                    <a:pt x="1929" y="1135"/>
                    <a:pt x="1788" y="963"/>
                    <a:pt x="1631" y="903"/>
                  </a:cubicBezTo>
                  <a:cubicBezTo>
                    <a:pt x="1414" y="792"/>
                    <a:pt x="1276" y="575"/>
                    <a:pt x="1276" y="325"/>
                  </a:cubicBezTo>
                  <a:lnTo>
                    <a:pt x="1276" y="1"/>
                  </a:lnTo>
                  <a:close/>
                </a:path>
              </a:pathLst>
            </a:custGeom>
            <a:solidFill>
              <a:srgbClr val="E0E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3"/>
            <p:cNvSpPr/>
            <p:nvPr/>
          </p:nvSpPr>
          <p:spPr>
            <a:xfrm>
              <a:off x="2537825" y="4113825"/>
              <a:ext cx="49850" cy="141150"/>
            </a:xfrm>
            <a:custGeom>
              <a:avLst/>
              <a:gdLst/>
              <a:ahLst/>
              <a:cxnLst/>
              <a:rect l="l" t="t" r="r" b="b"/>
              <a:pathLst>
                <a:path w="1994" h="5646" extrusionOk="0">
                  <a:moveTo>
                    <a:pt x="64" y="0"/>
                  </a:moveTo>
                  <a:lnTo>
                    <a:pt x="1" y="5646"/>
                  </a:lnTo>
                  <a:lnTo>
                    <a:pt x="1012" y="5646"/>
                  </a:lnTo>
                  <a:cubicBezTo>
                    <a:pt x="1557" y="5646"/>
                    <a:pt x="1993" y="5194"/>
                    <a:pt x="1993" y="4649"/>
                  </a:cubicBezTo>
                  <a:lnTo>
                    <a:pt x="1993" y="0"/>
                  </a:lnTo>
                  <a:close/>
                </a:path>
              </a:pathLst>
            </a:custGeom>
            <a:solidFill>
              <a:srgbClr val="E9AB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3"/>
            <p:cNvSpPr/>
            <p:nvPr/>
          </p:nvSpPr>
          <p:spPr>
            <a:xfrm>
              <a:off x="2465925" y="4137975"/>
              <a:ext cx="121750" cy="73800"/>
            </a:xfrm>
            <a:custGeom>
              <a:avLst/>
              <a:gdLst/>
              <a:ahLst/>
              <a:cxnLst/>
              <a:rect l="l" t="t" r="r" b="b"/>
              <a:pathLst>
                <a:path w="4870" h="2952" extrusionOk="0">
                  <a:moveTo>
                    <a:pt x="0" y="1"/>
                  </a:moveTo>
                  <a:lnTo>
                    <a:pt x="0" y="2952"/>
                  </a:lnTo>
                  <a:lnTo>
                    <a:pt x="4869" y="2952"/>
                  </a:lnTo>
                  <a:lnTo>
                    <a:pt x="4869"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3"/>
            <p:cNvSpPr/>
            <p:nvPr/>
          </p:nvSpPr>
          <p:spPr>
            <a:xfrm>
              <a:off x="2477575" y="4164750"/>
              <a:ext cx="12150" cy="14400"/>
            </a:xfrm>
            <a:custGeom>
              <a:avLst/>
              <a:gdLst/>
              <a:ahLst/>
              <a:cxnLst/>
              <a:rect l="l" t="t" r="r" b="b"/>
              <a:pathLst>
                <a:path w="486" h="576" extrusionOk="0">
                  <a:moveTo>
                    <a:pt x="1" y="0"/>
                  </a:moveTo>
                  <a:lnTo>
                    <a:pt x="187" y="575"/>
                  </a:lnTo>
                  <a:lnTo>
                    <a:pt x="265" y="575"/>
                  </a:lnTo>
                  <a:lnTo>
                    <a:pt x="486" y="0"/>
                  </a:lnTo>
                  <a:lnTo>
                    <a:pt x="407" y="0"/>
                  </a:lnTo>
                  <a:lnTo>
                    <a:pt x="299" y="280"/>
                  </a:lnTo>
                  <a:cubicBezTo>
                    <a:pt x="280" y="359"/>
                    <a:pt x="251" y="437"/>
                    <a:pt x="236" y="497"/>
                  </a:cubicBezTo>
                  <a:cubicBezTo>
                    <a:pt x="221" y="422"/>
                    <a:pt x="206" y="359"/>
                    <a:pt x="172" y="280"/>
                  </a:cubicBezTo>
                  <a:lnTo>
                    <a:pt x="79"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3"/>
            <p:cNvSpPr/>
            <p:nvPr/>
          </p:nvSpPr>
          <p:spPr>
            <a:xfrm>
              <a:off x="2488875" y="4164750"/>
              <a:ext cx="12050" cy="14400"/>
            </a:xfrm>
            <a:custGeom>
              <a:avLst/>
              <a:gdLst/>
              <a:ahLst/>
              <a:cxnLst/>
              <a:rect l="l" t="t" r="r" b="b"/>
              <a:pathLst>
                <a:path w="482" h="576" extrusionOk="0">
                  <a:moveTo>
                    <a:pt x="235" y="64"/>
                  </a:moveTo>
                  <a:cubicBezTo>
                    <a:pt x="250" y="94"/>
                    <a:pt x="250" y="124"/>
                    <a:pt x="265" y="172"/>
                  </a:cubicBezTo>
                  <a:lnTo>
                    <a:pt x="328" y="329"/>
                  </a:lnTo>
                  <a:lnTo>
                    <a:pt x="157" y="329"/>
                  </a:lnTo>
                  <a:lnTo>
                    <a:pt x="202" y="172"/>
                  </a:lnTo>
                  <a:cubicBezTo>
                    <a:pt x="220" y="124"/>
                    <a:pt x="220" y="94"/>
                    <a:pt x="235" y="64"/>
                  </a:cubicBezTo>
                  <a:close/>
                  <a:moveTo>
                    <a:pt x="187" y="0"/>
                  </a:moveTo>
                  <a:lnTo>
                    <a:pt x="0" y="575"/>
                  </a:lnTo>
                  <a:lnTo>
                    <a:pt x="78" y="575"/>
                  </a:lnTo>
                  <a:lnTo>
                    <a:pt x="142" y="389"/>
                  </a:lnTo>
                  <a:lnTo>
                    <a:pt x="343" y="389"/>
                  </a:lnTo>
                  <a:lnTo>
                    <a:pt x="407" y="575"/>
                  </a:lnTo>
                  <a:lnTo>
                    <a:pt x="481" y="575"/>
                  </a:lnTo>
                  <a:lnTo>
                    <a:pt x="280"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3"/>
            <p:cNvSpPr/>
            <p:nvPr/>
          </p:nvSpPr>
          <p:spPr>
            <a:xfrm>
              <a:off x="2501725" y="4164375"/>
              <a:ext cx="10850" cy="14775"/>
            </a:xfrm>
            <a:custGeom>
              <a:avLst/>
              <a:gdLst/>
              <a:ahLst/>
              <a:cxnLst/>
              <a:rect l="l" t="t" r="r" b="b"/>
              <a:pathLst>
                <a:path w="434" h="591" extrusionOk="0">
                  <a:moveTo>
                    <a:pt x="311" y="1"/>
                  </a:moveTo>
                  <a:cubicBezTo>
                    <a:pt x="124" y="1"/>
                    <a:pt x="1" y="124"/>
                    <a:pt x="1" y="310"/>
                  </a:cubicBezTo>
                  <a:cubicBezTo>
                    <a:pt x="1" y="497"/>
                    <a:pt x="124" y="590"/>
                    <a:pt x="296" y="590"/>
                  </a:cubicBezTo>
                  <a:cubicBezTo>
                    <a:pt x="359" y="590"/>
                    <a:pt x="419" y="575"/>
                    <a:pt x="434" y="575"/>
                  </a:cubicBezTo>
                  <a:lnTo>
                    <a:pt x="419" y="512"/>
                  </a:lnTo>
                  <a:cubicBezTo>
                    <a:pt x="389" y="530"/>
                    <a:pt x="341" y="530"/>
                    <a:pt x="311" y="530"/>
                  </a:cubicBezTo>
                  <a:cubicBezTo>
                    <a:pt x="154" y="530"/>
                    <a:pt x="79" y="437"/>
                    <a:pt x="79" y="295"/>
                  </a:cubicBezTo>
                  <a:cubicBezTo>
                    <a:pt x="79" y="157"/>
                    <a:pt x="173" y="64"/>
                    <a:pt x="311" y="64"/>
                  </a:cubicBezTo>
                  <a:cubicBezTo>
                    <a:pt x="359" y="64"/>
                    <a:pt x="389" y="79"/>
                    <a:pt x="419" y="94"/>
                  </a:cubicBezTo>
                  <a:lnTo>
                    <a:pt x="434" y="30"/>
                  </a:lnTo>
                  <a:cubicBezTo>
                    <a:pt x="419" y="15"/>
                    <a:pt x="374" y="1"/>
                    <a:pt x="311"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3"/>
            <p:cNvSpPr/>
            <p:nvPr/>
          </p:nvSpPr>
          <p:spPr>
            <a:xfrm>
              <a:off x="2513775" y="4164375"/>
              <a:ext cx="10925" cy="14775"/>
            </a:xfrm>
            <a:custGeom>
              <a:avLst/>
              <a:gdLst/>
              <a:ahLst/>
              <a:cxnLst/>
              <a:rect l="l" t="t" r="r" b="b"/>
              <a:pathLst>
                <a:path w="437" h="591" extrusionOk="0">
                  <a:moveTo>
                    <a:pt x="295" y="1"/>
                  </a:moveTo>
                  <a:cubicBezTo>
                    <a:pt x="123" y="1"/>
                    <a:pt x="0" y="124"/>
                    <a:pt x="0" y="310"/>
                  </a:cubicBezTo>
                  <a:cubicBezTo>
                    <a:pt x="0" y="497"/>
                    <a:pt x="123" y="590"/>
                    <a:pt x="280" y="590"/>
                  </a:cubicBezTo>
                  <a:cubicBezTo>
                    <a:pt x="358" y="590"/>
                    <a:pt x="403" y="575"/>
                    <a:pt x="437" y="575"/>
                  </a:cubicBezTo>
                  <a:lnTo>
                    <a:pt x="418" y="512"/>
                  </a:lnTo>
                  <a:cubicBezTo>
                    <a:pt x="388" y="530"/>
                    <a:pt x="344" y="530"/>
                    <a:pt x="295" y="530"/>
                  </a:cubicBezTo>
                  <a:cubicBezTo>
                    <a:pt x="157" y="530"/>
                    <a:pt x="79" y="437"/>
                    <a:pt x="79" y="295"/>
                  </a:cubicBezTo>
                  <a:cubicBezTo>
                    <a:pt x="79" y="157"/>
                    <a:pt x="172" y="64"/>
                    <a:pt x="295" y="64"/>
                  </a:cubicBezTo>
                  <a:cubicBezTo>
                    <a:pt x="358" y="64"/>
                    <a:pt x="388" y="79"/>
                    <a:pt x="418" y="94"/>
                  </a:cubicBezTo>
                  <a:lnTo>
                    <a:pt x="437" y="30"/>
                  </a:lnTo>
                  <a:cubicBezTo>
                    <a:pt x="418" y="15"/>
                    <a:pt x="373" y="1"/>
                    <a:pt x="295"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3"/>
            <p:cNvSpPr/>
            <p:nvPr/>
          </p:nvSpPr>
          <p:spPr>
            <a:xfrm>
              <a:off x="2527025" y="4164750"/>
              <a:ext cx="1875" cy="14400"/>
            </a:xfrm>
            <a:custGeom>
              <a:avLst/>
              <a:gdLst/>
              <a:ahLst/>
              <a:cxnLst/>
              <a:rect l="l" t="t" r="r" b="b"/>
              <a:pathLst>
                <a:path w="75" h="576" extrusionOk="0">
                  <a:moveTo>
                    <a:pt x="0" y="0"/>
                  </a:moveTo>
                  <a:lnTo>
                    <a:pt x="0" y="575"/>
                  </a:lnTo>
                  <a:lnTo>
                    <a:pt x="75" y="575"/>
                  </a:lnTo>
                  <a:lnTo>
                    <a:pt x="75"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3"/>
            <p:cNvSpPr/>
            <p:nvPr/>
          </p:nvSpPr>
          <p:spPr>
            <a:xfrm>
              <a:off x="2532050" y="4164750"/>
              <a:ext cx="10850" cy="14400"/>
            </a:xfrm>
            <a:custGeom>
              <a:avLst/>
              <a:gdLst/>
              <a:ahLst/>
              <a:cxnLst/>
              <a:rect l="l" t="t" r="r" b="b"/>
              <a:pathLst>
                <a:path w="434" h="576" extrusionOk="0">
                  <a:moveTo>
                    <a:pt x="1" y="0"/>
                  </a:moveTo>
                  <a:lnTo>
                    <a:pt x="1" y="575"/>
                  </a:lnTo>
                  <a:lnTo>
                    <a:pt x="79" y="575"/>
                  </a:lnTo>
                  <a:lnTo>
                    <a:pt x="79" y="329"/>
                  </a:lnTo>
                  <a:cubicBezTo>
                    <a:pt x="79" y="236"/>
                    <a:pt x="79" y="157"/>
                    <a:pt x="60" y="94"/>
                  </a:cubicBezTo>
                  <a:lnTo>
                    <a:pt x="79" y="94"/>
                  </a:lnTo>
                  <a:cubicBezTo>
                    <a:pt x="94" y="157"/>
                    <a:pt x="139" y="217"/>
                    <a:pt x="172" y="280"/>
                  </a:cubicBezTo>
                  <a:lnTo>
                    <a:pt x="359" y="575"/>
                  </a:lnTo>
                  <a:lnTo>
                    <a:pt x="433" y="575"/>
                  </a:lnTo>
                  <a:lnTo>
                    <a:pt x="433" y="0"/>
                  </a:lnTo>
                  <a:lnTo>
                    <a:pt x="374" y="0"/>
                  </a:lnTo>
                  <a:lnTo>
                    <a:pt x="374" y="236"/>
                  </a:lnTo>
                  <a:lnTo>
                    <a:pt x="374" y="467"/>
                  </a:lnTo>
                  <a:lnTo>
                    <a:pt x="374" y="482"/>
                  </a:lnTo>
                  <a:cubicBezTo>
                    <a:pt x="340" y="422"/>
                    <a:pt x="310" y="359"/>
                    <a:pt x="266" y="280"/>
                  </a:cubicBezTo>
                  <a:lnTo>
                    <a:pt x="79"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3"/>
            <p:cNvSpPr/>
            <p:nvPr/>
          </p:nvSpPr>
          <p:spPr>
            <a:xfrm>
              <a:off x="2546050" y="4164750"/>
              <a:ext cx="8125" cy="14400"/>
            </a:xfrm>
            <a:custGeom>
              <a:avLst/>
              <a:gdLst/>
              <a:ahLst/>
              <a:cxnLst/>
              <a:rect l="l" t="t" r="r" b="b"/>
              <a:pathLst>
                <a:path w="325" h="576" extrusionOk="0">
                  <a:moveTo>
                    <a:pt x="0" y="0"/>
                  </a:moveTo>
                  <a:lnTo>
                    <a:pt x="0" y="575"/>
                  </a:lnTo>
                  <a:lnTo>
                    <a:pt x="325" y="575"/>
                  </a:lnTo>
                  <a:lnTo>
                    <a:pt x="325" y="515"/>
                  </a:lnTo>
                  <a:lnTo>
                    <a:pt x="79" y="515"/>
                  </a:lnTo>
                  <a:lnTo>
                    <a:pt x="79" y="295"/>
                  </a:lnTo>
                  <a:lnTo>
                    <a:pt x="310" y="295"/>
                  </a:lnTo>
                  <a:lnTo>
                    <a:pt x="310" y="236"/>
                  </a:lnTo>
                  <a:lnTo>
                    <a:pt x="79" y="236"/>
                  </a:lnTo>
                  <a:lnTo>
                    <a:pt x="79" y="64"/>
                  </a:lnTo>
                  <a:lnTo>
                    <a:pt x="310" y="64"/>
                  </a:lnTo>
                  <a:lnTo>
                    <a:pt x="310"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3"/>
            <p:cNvSpPr/>
            <p:nvPr/>
          </p:nvSpPr>
          <p:spPr>
            <a:xfrm>
              <a:off x="2511800" y="4188075"/>
              <a:ext cx="2750" cy="8600"/>
            </a:xfrm>
            <a:custGeom>
              <a:avLst/>
              <a:gdLst/>
              <a:ahLst/>
              <a:cxnLst/>
              <a:rect l="l" t="t" r="r" b="b"/>
              <a:pathLst>
                <a:path w="110" h="344" extrusionOk="0">
                  <a:moveTo>
                    <a:pt x="64" y="0"/>
                  </a:moveTo>
                  <a:lnTo>
                    <a:pt x="1" y="49"/>
                  </a:lnTo>
                  <a:lnTo>
                    <a:pt x="1" y="79"/>
                  </a:lnTo>
                  <a:lnTo>
                    <a:pt x="64" y="49"/>
                  </a:lnTo>
                  <a:lnTo>
                    <a:pt x="64" y="344"/>
                  </a:lnTo>
                  <a:lnTo>
                    <a:pt x="109" y="344"/>
                  </a:lnTo>
                  <a:lnTo>
                    <a:pt x="109" y="0"/>
                  </a:ln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3"/>
            <p:cNvSpPr/>
            <p:nvPr/>
          </p:nvSpPr>
          <p:spPr>
            <a:xfrm>
              <a:off x="2517675" y="4188075"/>
              <a:ext cx="5450" cy="8600"/>
            </a:xfrm>
            <a:custGeom>
              <a:avLst/>
              <a:gdLst/>
              <a:ahLst/>
              <a:cxnLst/>
              <a:rect l="l" t="t" r="r" b="b"/>
              <a:pathLst>
                <a:path w="218" h="344" extrusionOk="0">
                  <a:moveTo>
                    <a:pt x="109" y="30"/>
                  </a:moveTo>
                  <a:cubicBezTo>
                    <a:pt x="154" y="30"/>
                    <a:pt x="169" y="94"/>
                    <a:pt x="169" y="172"/>
                  </a:cubicBezTo>
                  <a:cubicBezTo>
                    <a:pt x="169" y="265"/>
                    <a:pt x="154" y="310"/>
                    <a:pt x="109" y="310"/>
                  </a:cubicBezTo>
                  <a:cubicBezTo>
                    <a:pt x="61" y="310"/>
                    <a:pt x="31" y="265"/>
                    <a:pt x="31" y="172"/>
                  </a:cubicBezTo>
                  <a:cubicBezTo>
                    <a:pt x="31" y="79"/>
                    <a:pt x="61" y="30"/>
                    <a:pt x="109" y="30"/>
                  </a:cubicBezTo>
                  <a:close/>
                  <a:moveTo>
                    <a:pt x="109" y="0"/>
                  </a:moveTo>
                  <a:cubicBezTo>
                    <a:pt x="46" y="0"/>
                    <a:pt x="1" y="64"/>
                    <a:pt x="1" y="172"/>
                  </a:cubicBezTo>
                  <a:cubicBezTo>
                    <a:pt x="1" y="280"/>
                    <a:pt x="31" y="344"/>
                    <a:pt x="109" y="344"/>
                  </a:cubicBezTo>
                  <a:cubicBezTo>
                    <a:pt x="169" y="344"/>
                    <a:pt x="217" y="280"/>
                    <a:pt x="217" y="172"/>
                  </a:cubicBezTo>
                  <a:cubicBezTo>
                    <a:pt x="217" y="64"/>
                    <a:pt x="188" y="0"/>
                    <a:pt x="109" y="0"/>
                  </a:cubicBez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3"/>
            <p:cNvSpPr/>
            <p:nvPr/>
          </p:nvSpPr>
          <p:spPr>
            <a:xfrm>
              <a:off x="2527400" y="4190400"/>
              <a:ext cx="8975" cy="6275"/>
            </a:xfrm>
            <a:custGeom>
              <a:avLst/>
              <a:gdLst/>
              <a:ahLst/>
              <a:cxnLst/>
              <a:rect l="l" t="t" r="r" b="b"/>
              <a:pathLst>
                <a:path w="359" h="251" extrusionOk="0">
                  <a:moveTo>
                    <a:pt x="0" y="1"/>
                  </a:moveTo>
                  <a:lnTo>
                    <a:pt x="0" y="64"/>
                  </a:lnTo>
                  <a:lnTo>
                    <a:pt x="0" y="251"/>
                  </a:lnTo>
                  <a:lnTo>
                    <a:pt x="45" y="251"/>
                  </a:lnTo>
                  <a:lnTo>
                    <a:pt x="45" y="94"/>
                  </a:lnTo>
                  <a:lnTo>
                    <a:pt x="45" y="79"/>
                  </a:lnTo>
                  <a:cubicBezTo>
                    <a:pt x="45" y="49"/>
                    <a:pt x="78" y="30"/>
                    <a:pt x="108" y="30"/>
                  </a:cubicBezTo>
                  <a:cubicBezTo>
                    <a:pt x="138" y="30"/>
                    <a:pt x="153" y="64"/>
                    <a:pt x="153" y="94"/>
                  </a:cubicBezTo>
                  <a:lnTo>
                    <a:pt x="153" y="251"/>
                  </a:lnTo>
                  <a:lnTo>
                    <a:pt x="202" y="251"/>
                  </a:lnTo>
                  <a:lnTo>
                    <a:pt x="202" y="94"/>
                  </a:lnTo>
                  <a:lnTo>
                    <a:pt x="202" y="79"/>
                  </a:lnTo>
                  <a:cubicBezTo>
                    <a:pt x="202" y="49"/>
                    <a:pt x="231" y="30"/>
                    <a:pt x="246" y="30"/>
                  </a:cubicBezTo>
                  <a:cubicBezTo>
                    <a:pt x="295" y="30"/>
                    <a:pt x="310" y="64"/>
                    <a:pt x="310" y="109"/>
                  </a:cubicBezTo>
                  <a:lnTo>
                    <a:pt x="310" y="251"/>
                  </a:lnTo>
                  <a:lnTo>
                    <a:pt x="358" y="251"/>
                  </a:lnTo>
                  <a:lnTo>
                    <a:pt x="358" y="109"/>
                  </a:lnTo>
                  <a:cubicBezTo>
                    <a:pt x="358" y="15"/>
                    <a:pt x="310" y="1"/>
                    <a:pt x="265" y="1"/>
                  </a:cubicBezTo>
                  <a:cubicBezTo>
                    <a:pt x="246" y="1"/>
                    <a:pt x="231" y="1"/>
                    <a:pt x="216" y="15"/>
                  </a:cubicBezTo>
                  <a:cubicBezTo>
                    <a:pt x="202" y="15"/>
                    <a:pt x="202" y="30"/>
                    <a:pt x="187" y="49"/>
                  </a:cubicBezTo>
                  <a:cubicBezTo>
                    <a:pt x="172" y="15"/>
                    <a:pt x="153" y="1"/>
                    <a:pt x="123" y="1"/>
                  </a:cubicBezTo>
                  <a:cubicBezTo>
                    <a:pt x="78" y="1"/>
                    <a:pt x="45" y="15"/>
                    <a:pt x="30" y="49"/>
                  </a:cubicBezTo>
                  <a:lnTo>
                    <a:pt x="30" y="1"/>
                  </a:ln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3"/>
            <p:cNvSpPr/>
            <p:nvPr/>
          </p:nvSpPr>
          <p:spPr>
            <a:xfrm>
              <a:off x="2538200" y="4187325"/>
              <a:ext cx="875" cy="9350"/>
            </a:xfrm>
            <a:custGeom>
              <a:avLst/>
              <a:gdLst/>
              <a:ahLst/>
              <a:cxnLst/>
              <a:rect l="l" t="t" r="r" b="b"/>
              <a:pathLst>
                <a:path w="35" h="374" extrusionOk="0">
                  <a:moveTo>
                    <a:pt x="1" y="0"/>
                  </a:moveTo>
                  <a:lnTo>
                    <a:pt x="1" y="374"/>
                  </a:lnTo>
                  <a:lnTo>
                    <a:pt x="34" y="374"/>
                  </a:lnTo>
                  <a:lnTo>
                    <a:pt x="34" y="0"/>
                  </a:ln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3"/>
            <p:cNvSpPr/>
            <p:nvPr/>
          </p:nvSpPr>
          <p:spPr>
            <a:xfrm>
              <a:off x="2467125" y="4040025"/>
              <a:ext cx="119700" cy="31100"/>
            </a:xfrm>
            <a:custGeom>
              <a:avLst/>
              <a:gdLst/>
              <a:ahLst/>
              <a:cxnLst/>
              <a:rect l="l" t="t" r="r" b="b"/>
              <a:pathLst>
                <a:path w="4788" h="1244" extrusionOk="0">
                  <a:moveTo>
                    <a:pt x="482" y="1"/>
                  </a:moveTo>
                  <a:cubicBezTo>
                    <a:pt x="217" y="1"/>
                    <a:pt x="1" y="217"/>
                    <a:pt x="1" y="482"/>
                  </a:cubicBezTo>
                  <a:lnTo>
                    <a:pt x="1" y="762"/>
                  </a:lnTo>
                  <a:cubicBezTo>
                    <a:pt x="1" y="1027"/>
                    <a:pt x="217" y="1243"/>
                    <a:pt x="482" y="1243"/>
                  </a:cubicBezTo>
                  <a:lnTo>
                    <a:pt x="4306" y="1243"/>
                  </a:lnTo>
                  <a:cubicBezTo>
                    <a:pt x="4571" y="1243"/>
                    <a:pt x="4788" y="1027"/>
                    <a:pt x="4788" y="762"/>
                  </a:cubicBezTo>
                  <a:lnTo>
                    <a:pt x="4788" y="482"/>
                  </a:lnTo>
                  <a:cubicBezTo>
                    <a:pt x="4788" y="217"/>
                    <a:pt x="4571" y="1"/>
                    <a:pt x="430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3"/>
            <p:cNvSpPr/>
            <p:nvPr/>
          </p:nvSpPr>
          <p:spPr>
            <a:xfrm>
              <a:off x="2532050" y="4040025"/>
              <a:ext cx="54775" cy="31100"/>
            </a:xfrm>
            <a:custGeom>
              <a:avLst/>
              <a:gdLst/>
              <a:ahLst/>
              <a:cxnLst/>
              <a:rect l="l" t="t" r="r" b="b"/>
              <a:pathLst>
                <a:path w="2191" h="1244" extrusionOk="0">
                  <a:moveTo>
                    <a:pt x="1" y="1"/>
                  </a:moveTo>
                  <a:lnTo>
                    <a:pt x="1" y="1243"/>
                  </a:lnTo>
                  <a:lnTo>
                    <a:pt x="1709" y="1243"/>
                  </a:lnTo>
                  <a:cubicBezTo>
                    <a:pt x="1974" y="1243"/>
                    <a:pt x="2191" y="1027"/>
                    <a:pt x="2191" y="762"/>
                  </a:cubicBezTo>
                  <a:lnTo>
                    <a:pt x="2191" y="482"/>
                  </a:lnTo>
                  <a:cubicBezTo>
                    <a:pt x="2191" y="217"/>
                    <a:pt x="1974" y="1"/>
                    <a:pt x="1709" y="1"/>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3"/>
            <p:cNvSpPr/>
            <p:nvPr/>
          </p:nvSpPr>
          <p:spPr>
            <a:xfrm>
              <a:off x="2408825" y="4248325"/>
              <a:ext cx="366150" cy="10950"/>
            </a:xfrm>
            <a:custGeom>
              <a:avLst/>
              <a:gdLst/>
              <a:ahLst/>
              <a:cxnLst/>
              <a:rect l="l" t="t" r="r" b="b"/>
              <a:pathLst>
                <a:path w="14646" h="438" extrusionOk="0">
                  <a:moveTo>
                    <a:pt x="217" y="1"/>
                  </a:moveTo>
                  <a:cubicBezTo>
                    <a:pt x="109" y="1"/>
                    <a:pt x="1" y="94"/>
                    <a:pt x="1" y="217"/>
                  </a:cubicBezTo>
                  <a:cubicBezTo>
                    <a:pt x="1" y="344"/>
                    <a:pt x="109" y="437"/>
                    <a:pt x="217" y="437"/>
                  </a:cubicBezTo>
                  <a:lnTo>
                    <a:pt x="14429" y="437"/>
                  </a:lnTo>
                  <a:cubicBezTo>
                    <a:pt x="14552" y="437"/>
                    <a:pt x="14646" y="344"/>
                    <a:pt x="14646" y="217"/>
                  </a:cubicBezTo>
                  <a:cubicBezTo>
                    <a:pt x="14646" y="94"/>
                    <a:pt x="14552" y="1"/>
                    <a:pt x="1442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5" name="Google Shape;1035;p33"/>
          <p:cNvSpPr txBox="1">
            <a:spLocks noGrp="1"/>
          </p:cNvSpPr>
          <p:nvPr>
            <p:ph type="title" idx="2"/>
          </p:nvPr>
        </p:nvSpPr>
        <p:spPr>
          <a:xfrm>
            <a:off x="4571988" y="1350638"/>
            <a:ext cx="1203300" cy="8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Tree>
    <p:extLst>
      <p:ext uri="{BB962C8B-B14F-4D97-AF65-F5344CB8AC3E}">
        <p14:creationId xmlns:p14="http://schemas.microsoft.com/office/powerpoint/2010/main" val="1265994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74;p33">
            <a:extLst>
              <a:ext uri="{FF2B5EF4-FFF2-40B4-BE49-F238E27FC236}">
                <a16:creationId xmlns:a16="http://schemas.microsoft.com/office/drawing/2014/main" id="{E45CAA1B-8E17-658D-AA4E-BEA081F93FA1}"/>
              </a:ext>
            </a:extLst>
          </p:cNvPr>
          <p:cNvSpPr txBox="1">
            <a:spLocks noGrp="1"/>
          </p:cNvSpPr>
          <p:nvPr>
            <p:ph type="title"/>
          </p:nvPr>
        </p:nvSpPr>
        <p:spPr>
          <a:xfrm>
            <a:off x="209227" y="216977"/>
            <a:ext cx="3254644" cy="483794"/>
          </a:xfrm>
          <a:prstGeom prst="rect">
            <a:avLst/>
          </a:prstGeom>
        </p:spPr>
        <p:txBody>
          <a:bodyPr spcFirstLastPara="1" wrap="square" lIns="91425" tIns="91425" rIns="91425" bIns="91425" anchor="b" anchorCtr="0">
            <a:noAutofit/>
          </a:bodyPr>
          <a:lstStyle/>
          <a:p>
            <a:pPr algn="ctr"/>
            <a:r>
              <a:rPr lang="en-US" sz="2800" b="1" dirty="0">
                <a:effectLst/>
                <a:latin typeface="Times New Roman" panose="02020603050405020304" pitchFamily="18" charset="0"/>
                <a:ea typeface="Times New Roman" panose="02020603050405020304" pitchFamily="18" charset="0"/>
              </a:rPr>
              <a:t>Problem Statement</a:t>
            </a:r>
            <a:endParaRPr lang="en-EG" sz="28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CAE42E33-7FB5-5A17-F40B-8E4C1A9AA097}"/>
              </a:ext>
            </a:extLst>
          </p:cNvPr>
          <p:cNvSpPr txBox="1"/>
          <p:nvPr/>
        </p:nvSpPr>
        <p:spPr>
          <a:xfrm>
            <a:off x="209227" y="1032867"/>
            <a:ext cx="8846850" cy="2523768"/>
          </a:xfrm>
          <a:prstGeom prst="rect">
            <a:avLst/>
          </a:prstGeom>
          <a:noFill/>
        </p:spPr>
        <p:txBody>
          <a:bodyPr wrap="square" rtlCol="0">
            <a:spAutoFit/>
          </a:bodyPr>
          <a:lstStyle/>
          <a:p>
            <a:pPr algn="just"/>
            <a:r>
              <a:rPr lang="en-US" sz="1800" dirty="0">
                <a:solidFill>
                  <a:schemeClr val="accent3">
                    <a:lumMod val="25000"/>
                  </a:schemeClr>
                </a:solidFill>
                <a:effectLst/>
                <a:latin typeface="Times New Roman" panose="02020603050405020304" pitchFamily="18" charset="0"/>
                <a:ea typeface="Times New Roman" panose="02020603050405020304" pitchFamily="18" charset="0"/>
              </a:rPr>
              <a:t>This project aims to determine the mortality status of patients, whether they have passed away or are still alive, in the context of the COVID-19 pandemic. The project utilizes a coronavirus dataset to classify patients based on their symptoms and investigates the association rules between these symptoms, other routines, and diseases. The main objective is to develop a predictive model that accurately identifies patients at risk of mortality and enables early interventions to mitigate the spread of the virus. Furthermore, the study of association rules aids in identifying the co-occurrence of symptoms and underlying diseases, facilitating early diagnosis and effective disease management.</a:t>
            </a:r>
            <a:endParaRPr lang="en-EG" sz="1800" dirty="0">
              <a:solidFill>
                <a:schemeClr val="accent3">
                  <a:lumMod val="25000"/>
                </a:schemeClr>
              </a:solidFill>
              <a:effectLst/>
              <a:latin typeface="Times New Roman" panose="02020603050405020304" pitchFamily="18" charset="0"/>
              <a:ea typeface="Times New Roman" panose="02020603050405020304" pitchFamily="18" charset="0"/>
            </a:endParaRPr>
          </a:p>
          <a:p>
            <a:endParaRPr lang="en-EG" dirty="0"/>
          </a:p>
        </p:txBody>
      </p:sp>
    </p:spTree>
    <p:extLst>
      <p:ext uri="{BB962C8B-B14F-4D97-AF65-F5344CB8AC3E}">
        <p14:creationId xmlns:p14="http://schemas.microsoft.com/office/powerpoint/2010/main" val="2393729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33"/>
          <p:cNvSpPr txBox="1">
            <a:spLocks noGrp="1"/>
          </p:cNvSpPr>
          <p:nvPr>
            <p:ph type="title"/>
          </p:nvPr>
        </p:nvSpPr>
        <p:spPr>
          <a:xfrm>
            <a:off x="4572000" y="1878250"/>
            <a:ext cx="3254644" cy="837300"/>
          </a:xfrm>
          <a:prstGeom prst="rect">
            <a:avLst/>
          </a:prstGeom>
        </p:spPr>
        <p:txBody>
          <a:bodyPr spcFirstLastPara="1" wrap="square" lIns="91425" tIns="91425" rIns="91425" bIns="91425" anchor="b" anchorCtr="0">
            <a:noAutofit/>
          </a:bodyPr>
          <a:lstStyle/>
          <a:p>
            <a:pPr algn="ctr"/>
            <a:r>
              <a:rPr lang="en-US" sz="2800" b="1" dirty="0">
                <a:effectLst/>
                <a:latin typeface="Times New Roman" panose="02020603050405020304" pitchFamily="18" charset="0"/>
                <a:ea typeface="Times New Roman" panose="02020603050405020304" pitchFamily="18" charset="0"/>
              </a:rPr>
              <a:t>Problem Statement</a:t>
            </a:r>
            <a:endParaRPr lang="en-EG" sz="2800" dirty="0">
              <a:effectLst/>
              <a:latin typeface="Times New Roman" panose="02020603050405020304" pitchFamily="18" charset="0"/>
              <a:ea typeface="Times New Roman" panose="02020603050405020304" pitchFamily="18" charset="0"/>
            </a:endParaRPr>
          </a:p>
        </p:txBody>
      </p:sp>
      <p:grpSp>
        <p:nvGrpSpPr>
          <p:cNvPr id="976" name="Google Shape;976;p33"/>
          <p:cNvGrpSpPr/>
          <p:nvPr/>
        </p:nvGrpSpPr>
        <p:grpSpPr>
          <a:xfrm>
            <a:off x="4651973" y="3437699"/>
            <a:ext cx="449351" cy="134550"/>
            <a:chOff x="826998" y="3699099"/>
            <a:chExt cx="449351" cy="134550"/>
          </a:xfrm>
        </p:grpSpPr>
        <p:sp>
          <p:nvSpPr>
            <p:cNvPr id="977" name="Google Shape;977;p33"/>
            <p:cNvSpPr/>
            <p:nvPr/>
          </p:nvSpPr>
          <p:spPr>
            <a:xfrm rot="6311946">
              <a:off x="834358"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rot="6311946">
              <a:off x="1156972"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rot="6311946">
              <a:off x="995665"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33"/>
          <p:cNvGrpSpPr/>
          <p:nvPr/>
        </p:nvGrpSpPr>
        <p:grpSpPr>
          <a:xfrm>
            <a:off x="2225512" y="1032074"/>
            <a:ext cx="1909765" cy="2715006"/>
            <a:chOff x="2408825" y="3738750"/>
            <a:chExt cx="366150" cy="520525"/>
          </a:xfrm>
        </p:grpSpPr>
        <p:sp>
          <p:nvSpPr>
            <p:cNvPr id="981" name="Google Shape;981;p33"/>
            <p:cNvSpPr/>
            <p:nvPr/>
          </p:nvSpPr>
          <p:spPr>
            <a:xfrm>
              <a:off x="2611725" y="4236675"/>
              <a:ext cx="106550" cy="17100"/>
            </a:xfrm>
            <a:custGeom>
              <a:avLst/>
              <a:gdLst/>
              <a:ahLst/>
              <a:cxnLst/>
              <a:rect l="l" t="t" r="r" b="b"/>
              <a:pathLst>
                <a:path w="4262" h="684" extrusionOk="0">
                  <a:moveTo>
                    <a:pt x="343" y="0"/>
                  </a:moveTo>
                  <a:cubicBezTo>
                    <a:pt x="157" y="0"/>
                    <a:pt x="0" y="157"/>
                    <a:pt x="0" y="343"/>
                  </a:cubicBezTo>
                  <a:cubicBezTo>
                    <a:pt x="0" y="530"/>
                    <a:pt x="157" y="683"/>
                    <a:pt x="343" y="683"/>
                  </a:cubicBezTo>
                  <a:lnTo>
                    <a:pt x="3918" y="683"/>
                  </a:lnTo>
                  <a:cubicBezTo>
                    <a:pt x="4104" y="683"/>
                    <a:pt x="4261" y="530"/>
                    <a:pt x="4261" y="343"/>
                  </a:cubicBezTo>
                  <a:cubicBezTo>
                    <a:pt x="4261" y="157"/>
                    <a:pt x="4104" y="0"/>
                    <a:pt x="391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2" name="Google Shape;982;p33"/>
            <p:cNvGrpSpPr/>
            <p:nvPr/>
          </p:nvGrpSpPr>
          <p:grpSpPr>
            <a:xfrm>
              <a:off x="2612450" y="3738750"/>
              <a:ext cx="104975" cy="511550"/>
              <a:chOff x="2612450" y="3738750"/>
              <a:chExt cx="104975" cy="511550"/>
            </a:xfrm>
          </p:grpSpPr>
          <p:sp>
            <p:nvSpPr>
              <p:cNvPr id="983" name="Google Shape;983;p33"/>
              <p:cNvSpPr/>
              <p:nvPr/>
            </p:nvSpPr>
            <p:spPr>
              <a:xfrm>
                <a:off x="2663400" y="3738750"/>
                <a:ext cx="3100" cy="106925"/>
              </a:xfrm>
              <a:custGeom>
                <a:avLst/>
                <a:gdLst/>
                <a:ahLst/>
                <a:cxnLst/>
                <a:rect l="l" t="t" r="r" b="b"/>
                <a:pathLst>
                  <a:path w="124" h="4277" extrusionOk="0">
                    <a:moveTo>
                      <a:pt x="0" y="0"/>
                    </a:moveTo>
                    <a:lnTo>
                      <a:pt x="0" y="4276"/>
                    </a:lnTo>
                    <a:lnTo>
                      <a:pt x="123" y="4276"/>
                    </a:lnTo>
                    <a:lnTo>
                      <a:pt x="123" y="0"/>
                    </a:lnTo>
                    <a:close/>
                  </a:path>
                </a:pathLst>
              </a:custGeom>
              <a:solidFill>
                <a:srgbClr val="89B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2630750" y="3849550"/>
                <a:ext cx="68400" cy="309825"/>
              </a:xfrm>
              <a:custGeom>
                <a:avLst/>
                <a:gdLst/>
                <a:ahLst/>
                <a:cxnLst/>
                <a:rect l="l" t="t" r="r" b="b"/>
                <a:pathLst>
                  <a:path w="2736" h="12393" extrusionOk="0">
                    <a:moveTo>
                      <a:pt x="1198" y="1"/>
                    </a:moveTo>
                    <a:cubicBezTo>
                      <a:pt x="903" y="31"/>
                      <a:pt x="623" y="172"/>
                      <a:pt x="403" y="389"/>
                    </a:cubicBezTo>
                    <a:cubicBezTo>
                      <a:pt x="142" y="639"/>
                      <a:pt x="0" y="978"/>
                      <a:pt x="0" y="1352"/>
                    </a:cubicBezTo>
                    <a:lnTo>
                      <a:pt x="0" y="12377"/>
                    </a:lnTo>
                    <a:lnTo>
                      <a:pt x="2735" y="12392"/>
                    </a:lnTo>
                    <a:lnTo>
                      <a:pt x="2735" y="1352"/>
                    </a:lnTo>
                    <a:cubicBezTo>
                      <a:pt x="2735" y="870"/>
                      <a:pt x="2489" y="437"/>
                      <a:pt x="2082" y="187"/>
                    </a:cubicBezTo>
                    <a:cubicBezTo>
                      <a:pt x="1914" y="79"/>
                      <a:pt x="1728" y="16"/>
                      <a:pt x="154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2650600" y="3898150"/>
                <a:ext cx="28400" cy="347125"/>
              </a:xfrm>
              <a:custGeom>
                <a:avLst/>
                <a:gdLst/>
                <a:ahLst/>
                <a:cxnLst/>
                <a:rect l="l" t="t" r="r" b="b"/>
                <a:pathLst>
                  <a:path w="1136" h="13885" extrusionOk="0">
                    <a:moveTo>
                      <a:pt x="1" y="1"/>
                    </a:moveTo>
                    <a:lnTo>
                      <a:pt x="1" y="13884"/>
                    </a:lnTo>
                    <a:lnTo>
                      <a:pt x="1135" y="13884"/>
                    </a:lnTo>
                    <a:lnTo>
                      <a:pt x="1135"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2618700" y="4240575"/>
                <a:ext cx="92575" cy="9725"/>
              </a:xfrm>
              <a:custGeom>
                <a:avLst/>
                <a:gdLst/>
                <a:ahLst/>
                <a:cxnLst/>
                <a:rect l="l" t="t" r="r" b="b"/>
                <a:pathLst>
                  <a:path w="3703" h="389" extrusionOk="0">
                    <a:moveTo>
                      <a:pt x="1" y="1"/>
                    </a:moveTo>
                    <a:lnTo>
                      <a:pt x="1" y="389"/>
                    </a:lnTo>
                    <a:lnTo>
                      <a:pt x="3702" y="389"/>
                    </a:lnTo>
                    <a:lnTo>
                      <a:pt x="3702"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3"/>
              <p:cNvSpPr/>
              <p:nvPr/>
            </p:nvSpPr>
            <p:spPr>
              <a:xfrm>
                <a:off x="2637750" y="3856175"/>
                <a:ext cx="54400" cy="148450"/>
              </a:xfrm>
              <a:custGeom>
                <a:avLst/>
                <a:gdLst/>
                <a:ahLst/>
                <a:cxnLst/>
                <a:rect l="l" t="t" r="r" b="b"/>
                <a:pathLst>
                  <a:path w="2176" h="5938" extrusionOk="0">
                    <a:moveTo>
                      <a:pt x="1090" y="1"/>
                    </a:moveTo>
                    <a:cubicBezTo>
                      <a:pt x="481" y="1"/>
                      <a:pt x="0" y="497"/>
                      <a:pt x="0" y="1087"/>
                    </a:cubicBezTo>
                    <a:lnTo>
                      <a:pt x="0" y="5937"/>
                    </a:lnTo>
                    <a:lnTo>
                      <a:pt x="2175" y="5922"/>
                    </a:lnTo>
                    <a:lnTo>
                      <a:pt x="2175" y="1087"/>
                    </a:lnTo>
                    <a:cubicBezTo>
                      <a:pt x="2175" y="497"/>
                      <a:pt x="1694" y="1"/>
                      <a:pt x="1090" y="1"/>
                    </a:cubicBez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3"/>
              <p:cNvSpPr/>
              <p:nvPr/>
            </p:nvSpPr>
            <p:spPr>
              <a:xfrm>
                <a:off x="2612450" y="4157000"/>
                <a:ext cx="104975" cy="7775"/>
              </a:xfrm>
              <a:custGeom>
                <a:avLst/>
                <a:gdLst/>
                <a:ahLst/>
                <a:cxnLst/>
                <a:rect l="l" t="t" r="r" b="b"/>
                <a:pathLst>
                  <a:path w="4199" h="311" extrusionOk="0">
                    <a:moveTo>
                      <a:pt x="158" y="1"/>
                    </a:moveTo>
                    <a:cubicBezTo>
                      <a:pt x="79" y="1"/>
                      <a:pt x="1" y="60"/>
                      <a:pt x="1" y="154"/>
                    </a:cubicBezTo>
                    <a:cubicBezTo>
                      <a:pt x="1" y="247"/>
                      <a:pt x="79" y="310"/>
                      <a:pt x="158" y="310"/>
                    </a:cubicBezTo>
                    <a:lnTo>
                      <a:pt x="4027" y="310"/>
                    </a:lnTo>
                    <a:cubicBezTo>
                      <a:pt x="4120" y="310"/>
                      <a:pt x="4198" y="247"/>
                      <a:pt x="4198" y="154"/>
                    </a:cubicBezTo>
                    <a:cubicBezTo>
                      <a:pt x="4198" y="60"/>
                      <a:pt x="4120" y="1"/>
                      <a:pt x="4027"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3"/>
              <p:cNvSpPr/>
              <p:nvPr/>
            </p:nvSpPr>
            <p:spPr>
              <a:xfrm>
                <a:off x="2650600" y="4164750"/>
                <a:ext cx="28775" cy="11300"/>
              </a:xfrm>
              <a:custGeom>
                <a:avLst/>
                <a:gdLst/>
                <a:ahLst/>
                <a:cxnLst/>
                <a:rect l="l" t="t" r="r" b="b"/>
                <a:pathLst>
                  <a:path w="1151" h="452" extrusionOk="0">
                    <a:moveTo>
                      <a:pt x="1" y="0"/>
                    </a:moveTo>
                    <a:lnTo>
                      <a:pt x="1" y="452"/>
                    </a:lnTo>
                    <a:lnTo>
                      <a:pt x="1150" y="452"/>
                    </a:lnTo>
                    <a:lnTo>
                      <a:pt x="1150" y="0"/>
                    </a:lnTo>
                    <a:close/>
                  </a:path>
                </a:pathLst>
              </a:custGeom>
              <a:solidFill>
                <a:srgbClr val="F0F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3"/>
              <p:cNvSpPr/>
              <p:nvPr/>
            </p:nvSpPr>
            <p:spPr>
              <a:xfrm>
                <a:off x="2650975" y="4232750"/>
                <a:ext cx="28025" cy="3950"/>
              </a:xfrm>
              <a:custGeom>
                <a:avLst/>
                <a:gdLst/>
                <a:ahLst/>
                <a:cxnLst/>
                <a:rect l="l" t="t" r="r" b="b"/>
                <a:pathLst>
                  <a:path w="1121" h="158" extrusionOk="0">
                    <a:moveTo>
                      <a:pt x="1" y="1"/>
                    </a:moveTo>
                    <a:lnTo>
                      <a:pt x="1" y="157"/>
                    </a:lnTo>
                    <a:lnTo>
                      <a:pt x="1120" y="157"/>
                    </a:lnTo>
                    <a:lnTo>
                      <a:pt x="1120" y="1"/>
                    </a:lnTo>
                    <a:close/>
                  </a:path>
                </a:pathLst>
              </a:custGeom>
              <a:solidFill>
                <a:srgbClr val="F0F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2650600" y="4164750"/>
                <a:ext cx="8900" cy="69975"/>
              </a:xfrm>
              <a:custGeom>
                <a:avLst/>
                <a:gdLst/>
                <a:ahLst/>
                <a:cxnLst/>
                <a:rect l="l" t="t" r="r" b="b"/>
                <a:pathLst>
                  <a:path w="356" h="2799" extrusionOk="0">
                    <a:moveTo>
                      <a:pt x="1" y="0"/>
                    </a:moveTo>
                    <a:lnTo>
                      <a:pt x="1" y="2799"/>
                    </a:lnTo>
                    <a:lnTo>
                      <a:pt x="355" y="2799"/>
                    </a:lnTo>
                    <a:lnTo>
                      <a:pt x="355" y="0"/>
                    </a:lnTo>
                    <a:close/>
                  </a:path>
                </a:pathLst>
              </a:custGeom>
              <a:solidFill>
                <a:srgbClr val="F0F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3"/>
              <p:cNvSpPr/>
              <p:nvPr/>
            </p:nvSpPr>
            <p:spPr>
              <a:xfrm>
                <a:off x="2659100" y="3842575"/>
                <a:ext cx="11300" cy="7000"/>
              </a:xfrm>
              <a:custGeom>
                <a:avLst/>
                <a:gdLst/>
                <a:ahLst/>
                <a:cxnLst/>
                <a:rect l="l" t="t" r="r" b="b"/>
                <a:pathLst>
                  <a:path w="452" h="280" extrusionOk="0">
                    <a:moveTo>
                      <a:pt x="79" y="0"/>
                    </a:moveTo>
                    <a:cubicBezTo>
                      <a:pt x="34" y="0"/>
                      <a:pt x="0" y="45"/>
                      <a:pt x="0" y="78"/>
                    </a:cubicBezTo>
                    <a:lnTo>
                      <a:pt x="0" y="202"/>
                    </a:lnTo>
                    <a:cubicBezTo>
                      <a:pt x="0" y="250"/>
                      <a:pt x="34" y="280"/>
                      <a:pt x="79" y="280"/>
                    </a:cubicBezTo>
                    <a:lnTo>
                      <a:pt x="389" y="280"/>
                    </a:lnTo>
                    <a:cubicBezTo>
                      <a:pt x="422" y="280"/>
                      <a:pt x="452" y="250"/>
                      <a:pt x="452" y="202"/>
                    </a:cubicBezTo>
                    <a:lnTo>
                      <a:pt x="452" y="78"/>
                    </a:lnTo>
                    <a:cubicBezTo>
                      <a:pt x="452" y="45"/>
                      <a:pt x="422" y="0"/>
                      <a:pt x="389" y="0"/>
                    </a:cubicBezTo>
                    <a:close/>
                  </a:path>
                </a:pathLst>
              </a:custGeom>
              <a:solidFill>
                <a:srgbClr val="609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3"/>
              <p:cNvSpPr/>
              <p:nvPr/>
            </p:nvSpPr>
            <p:spPr>
              <a:xfrm>
                <a:off x="2630750" y="4004225"/>
                <a:ext cx="68400" cy="10550"/>
              </a:xfrm>
              <a:custGeom>
                <a:avLst/>
                <a:gdLst/>
                <a:ahLst/>
                <a:cxnLst/>
                <a:rect l="l" t="t" r="r" b="b"/>
                <a:pathLst>
                  <a:path w="2736" h="422" extrusionOk="0">
                    <a:moveTo>
                      <a:pt x="0" y="0"/>
                    </a:moveTo>
                    <a:lnTo>
                      <a:pt x="0" y="422"/>
                    </a:lnTo>
                    <a:lnTo>
                      <a:pt x="2735" y="422"/>
                    </a:lnTo>
                    <a:lnTo>
                      <a:pt x="2735"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3"/>
              <p:cNvSpPr/>
              <p:nvPr/>
            </p:nvSpPr>
            <p:spPr>
              <a:xfrm>
                <a:off x="2639325" y="4125850"/>
                <a:ext cx="12800" cy="25"/>
              </a:xfrm>
              <a:custGeom>
                <a:avLst/>
                <a:gdLst/>
                <a:ahLst/>
                <a:cxnLst/>
                <a:rect l="l" t="t" r="r" b="b"/>
                <a:pathLst>
                  <a:path w="512" h="1" extrusionOk="0">
                    <a:moveTo>
                      <a:pt x="0" y="1"/>
                    </a:moveTo>
                    <a:lnTo>
                      <a:pt x="51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3"/>
              <p:cNvSpPr/>
              <p:nvPr/>
            </p:nvSpPr>
            <p:spPr>
              <a:xfrm>
                <a:off x="2639325" y="41138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3"/>
              <p:cNvSpPr/>
              <p:nvPr/>
            </p:nvSpPr>
            <p:spPr>
              <a:xfrm>
                <a:off x="2639325" y="41017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3"/>
              <p:cNvSpPr/>
              <p:nvPr/>
            </p:nvSpPr>
            <p:spPr>
              <a:xfrm>
                <a:off x="2639325" y="40893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3"/>
              <p:cNvSpPr/>
              <p:nvPr/>
            </p:nvSpPr>
            <p:spPr>
              <a:xfrm>
                <a:off x="2639325" y="40773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3"/>
              <p:cNvSpPr/>
              <p:nvPr/>
            </p:nvSpPr>
            <p:spPr>
              <a:xfrm>
                <a:off x="2639325" y="4065225"/>
                <a:ext cx="12800" cy="25"/>
              </a:xfrm>
              <a:custGeom>
                <a:avLst/>
                <a:gdLst/>
                <a:ahLst/>
                <a:cxnLst/>
                <a:rect l="l" t="t" r="r" b="b"/>
                <a:pathLst>
                  <a:path w="512" h="1" extrusionOk="0">
                    <a:moveTo>
                      <a:pt x="0" y="0"/>
                    </a:moveTo>
                    <a:lnTo>
                      <a:pt x="51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3"/>
              <p:cNvSpPr/>
              <p:nvPr/>
            </p:nvSpPr>
            <p:spPr>
              <a:xfrm>
                <a:off x="2639325" y="40528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3"/>
              <p:cNvSpPr/>
              <p:nvPr/>
            </p:nvSpPr>
            <p:spPr>
              <a:xfrm>
                <a:off x="2639325" y="40407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3"/>
              <p:cNvSpPr/>
              <p:nvPr/>
            </p:nvSpPr>
            <p:spPr>
              <a:xfrm>
                <a:off x="2639325" y="40287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3"/>
              <p:cNvSpPr/>
              <p:nvPr/>
            </p:nvSpPr>
            <p:spPr>
              <a:xfrm>
                <a:off x="2639325" y="40162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3"/>
              <p:cNvSpPr/>
              <p:nvPr/>
            </p:nvSpPr>
            <p:spPr>
              <a:xfrm>
                <a:off x="2639325" y="4004225"/>
                <a:ext cx="12800" cy="25"/>
              </a:xfrm>
              <a:custGeom>
                <a:avLst/>
                <a:gdLst/>
                <a:ahLst/>
                <a:cxnLst/>
                <a:rect l="l" t="t" r="r" b="b"/>
                <a:pathLst>
                  <a:path w="512" h="1" extrusionOk="0">
                    <a:moveTo>
                      <a:pt x="0" y="0"/>
                    </a:moveTo>
                    <a:lnTo>
                      <a:pt x="51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3"/>
              <p:cNvSpPr/>
              <p:nvPr/>
            </p:nvSpPr>
            <p:spPr>
              <a:xfrm>
                <a:off x="2639325" y="39921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3"/>
              <p:cNvSpPr/>
              <p:nvPr/>
            </p:nvSpPr>
            <p:spPr>
              <a:xfrm>
                <a:off x="2639325" y="39797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3"/>
              <p:cNvSpPr/>
              <p:nvPr/>
            </p:nvSpPr>
            <p:spPr>
              <a:xfrm>
                <a:off x="2639325" y="39677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3"/>
              <p:cNvSpPr/>
              <p:nvPr/>
            </p:nvSpPr>
            <p:spPr>
              <a:xfrm>
                <a:off x="2639325" y="39556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3"/>
              <p:cNvSpPr/>
              <p:nvPr/>
            </p:nvSpPr>
            <p:spPr>
              <a:xfrm>
                <a:off x="2639325" y="3943200"/>
                <a:ext cx="12800" cy="25"/>
              </a:xfrm>
              <a:custGeom>
                <a:avLst/>
                <a:gdLst/>
                <a:ahLst/>
                <a:cxnLst/>
                <a:rect l="l" t="t" r="r" b="b"/>
                <a:pathLst>
                  <a:path w="512" h="1" extrusionOk="0">
                    <a:moveTo>
                      <a:pt x="0" y="1"/>
                    </a:moveTo>
                    <a:lnTo>
                      <a:pt x="51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3"/>
              <p:cNvSpPr/>
              <p:nvPr/>
            </p:nvSpPr>
            <p:spPr>
              <a:xfrm>
                <a:off x="2639325" y="39311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3"/>
              <p:cNvSpPr/>
              <p:nvPr/>
            </p:nvSpPr>
            <p:spPr>
              <a:xfrm>
                <a:off x="2639325" y="39191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3"/>
              <p:cNvSpPr/>
              <p:nvPr/>
            </p:nvSpPr>
            <p:spPr>
              <a:xfrm>
                <a:off x="2639325" y="39066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3"/>
              <p:cNvSpPr/>
              <p:nvPr/>
            </p:nvSpPr>
            <p:spPr>
              <a:xfrm>
                <a:off x="2639325" y="38946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3"/>
              <p:cNvSpPr/>
              <p:nvPr/>
            </p:nvSpPr>
            <p:spPr>
              <a:xfrm>
                <a:off x="2639325" y="3882575"/>
                <a:ext cx="12800" cy="25"/>
              </a:xfrm>
              <a:custGeom>
                <a:avLst/>
                <a:gdLst/>
                <a:ahLst/>
                <a:cxnLst/>
                <a:rect l="l" t="t" r="r" b="b"/>
                <a:pathLst>
                  <a:path w="512" h="1" extrusionOk="0">
                    <a:moveTo>
                      <a:pt x="0" y="1"/>
                    </a:moveTo>
                    <a:lnTo>
                      <a:pt x="51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33"/>
            <p:cNvSpPr/>
            <p:nvPr/>
          </p:nvSpPr>
          <p:spPr>
            <a:xfrm>
              <a:off x="2466375" y="4064100"/>
              <a:ext cx="121300" cy="190875"/>
            </a:xfrm>
            <a:custGeom>
              <a:avLst/>
              <a:gdLst/>
              <a:ahLst/>
              <a:cxnLst/>
              <a:rect l="l" t="t" r="r" b="b"/>
              <a:pathLst>
                <a:path w="4852" h="7635" extrusionOk="0">
                  <a:moveTo>
                    <a:pt x="654" y="1"/>
                  </a:moveTo>
                  <a:lnTo>
                    <a:pt x="654" y="325"/>
                  </a:lnTo>
                  <a:cubicBezTo>
                    <a:pt x="654" y="560"/>
                    <a:pt x="527" y="762"/>
                    <a:pt x="340" y="885"/>
                  </a:cubicBezTo>
                  <a:cubicBezTo>
                    <a:pt x="247" y="948"/>
                    <a:pt x="1" y="1165"/>
                    <a:pt x="1" y="1463"/>
                  </a:cubicBezTo>
                  <a:lnTo>
                    <a:pt x="1" y="6638"/>
                  </a:lnTo>
                  <a:cubicBezTo>
                    <a:pt x="1" y="7183"/>
                    <a:pt x="434" y="7635"/>
                    <a:pt x="993" y="7635"/>
                  </a:cubicBezTo>
                  <a:lnTo>
                    <a:pt x="3870" y="7635"/>
                  </a:lnTo>
                  <a:cubicBezTo>
                    <a:pt x="4415" y="7635"/>
                    <a:pt x="4851" y="7183"/>
                    <a:pt x="4851" y="6638"/>
                  </a:cubicBezTo>
                  <a:lnTo>
                    <a:pt x="4851" y="1463"/>
                  </a:lnTo>
                  <a:cubicBezTo>
                    <a:pt x="4851" y="1135"/>
                    <a:pt x="4710" y="963"/>
                    <a:pt x="4553" y="903"/>
                  </a:cubicBezTo>
                  <a:cubicBezTo>
                    <a:pt x="4336" y="792"/>
                    <a:pt x="4198" y="575"/>
                    <a:pt x="4198" y="325"/>
                  </a:cubicBezTo>
                  <a:lnTo>
                    <a:pt x="4198"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3"/>
            <p:cNvSpPr/>
            <p:nvPr/>
          </p:nvSpPr>
          <p:spPr>
            <a:xfrm>
              <a:off x="2466375" y="4113825"/>
              <a:ext cx="121300" cy="141150"/>
            </a:xfrm>
            <a:custGeom>
              <a:avLst/>
              <a:gdLst/>
              <a:ahLst/>
              <a:cxnLst/>
              <a:rect l="l" t="t" r="r" b="b"/>
              <a:pathLst>
                <a:path w="4852" h="5646" extrusionOk="0">
                  <a:moveTo>
                    <a:pt x="1" y="0"/>
                  </a:moveTo>
                  <a:lnTo>
                    <a:pt x="1" y="4649"/>
                  </a:lnTo>
                  <a:cubicBezTo>
                    <a:pt x="1" y="5194"/>
                    <a:pt x="434" y="5646"/>
                    <a:pt x="993" y="5646"/>
                  </a:cubicBezTo>
                  <a:lnTo>
                    <a:pt x="3870" y="5646"/>
                  </a:lnTo>
                  <a:cubicBezTo>
                    <a:pt x="4415" y="5646"/>
                    <a:pt x="4851" y="5194"/>
                    <a:pt x="4851" y="4649"/>
                  </a:cubicBezTo>
                  <a:lnTo>
                    <a:pt x="4851" y="0"/>
                  </a:ln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3"/>
            <p:cNvSpPr/>
            <p:nvPr/>
          </p:nvSpPr>
          <p:spPr>
            <a:xfrm>
              <a:off x="2474500" y="4089750"/>
              <a:ext cx="10575" cy="13275"/>
            </a:xfrm>
            <a:custGeom>
              <a:avLst/>
              <a:gdLst/>
              <a:ahLst/>
              <a:cxnLst/>
              <a:rect l="l" t="t" r="r" b="b"/>
              <a:pathLst>
                <a:path w="423" h="531" extrusionOk="0">
                  <a:moveTo>
                    <a:pt x="422" y="1"/>
                  </a:moveTo>
                  <a:lnTo>
                    <a:pt x="422" y="1"/>
                  </a:lnTo>
                  <a:cubicBezTo>
                    <a:pt x="30" y="109"/>
                    <a:pt x="0" y="530"/>
                    <a:pt x="0" y="530"/>
                  </a:cubicBezTo>
                  <a:lnTo>
                    <a:pt x="42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3"/>
            <p:cNvSpPr/>
            <p:nvPr/>
          </p:nvSpPr>
          <p:spPr>
            <a:xfrm>
              <a:off x="2539425" y="4064100"/>
              <a:ext cx="48250" cy="49750"/>
            </a:xfrm>
            <a:custGeom>
              <a:avLst/>
              <a:gdLst/>
              <a:ahLst/>
              <a:cxnLst/>
              <a:rect l="l" t="t" r="r" b="b"/>
              <a:pathLst>
                <a:path w="1930" h="1990" extrusionOk="0">
                  <a:moveTo>
                    <a:pt x="15" y="1"/>
                  </a:moveTo>
                  <a:lnTo>
                    <a:pt x="0" y="1989"/>
                  </a:lnTo>
                  <a:lnTo>
                    <a:pt x="1929" y="1989"/>
                  </a:lnTo>
                  <a:lnTo>
                    <a:pt x="1929" y="1463"/>
                  </a:lnTo>
                  <a:cubicBezTo>
                    <a:pt x="1929" y="1135"/>
                    <a:pt x="1788" y="963"/>
                    <a:pt x="1631" y="903"/>
                  </a:cubicBezTo>
                  <a:cubicBezTo>
                    <a:pt x="1414" y="792"/>
                    <a:pt x="1276" y="575"/>
                    <a:pt x="1276" y="325"/>
                  </a:cubicBezTo>
                  <a:lnTo>
                    <a:pt x="1276" y="1"/>
                  </a:lnTo>
                  <a:close/>
                </a:path>
              </a:pathLst>
            </a:custGeom>
            <a:solidFill>
              <a:srgbClr val="E0E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3"/>
            <p:cNvSpPr/>
            <p:nvPr/>
          </p:nvSpPr>
          <p:spPr>
            <a:xfrm>
              <a:off x="2537825" y="4113825"/>
              <a:ext cx="49850" cy="141150"/>
            </a:xfrm>
            <a:custGeom>
              <a:avLst/>
              <a:gdLst/>
              <a:ahLst/>
              <a:cxnLst/>
              <a:rect l="l" t="t" r="r" b="b"/>
              <a:pathLst>
                <a:path w="1994" h="5646" extrusionOk="0">
                  <a:moveTo>
                    <a:pt x="64" y="0"/>
                  </a:moveTo>
                  <a:lnTo>
                    <a:pt x="1" y="5646"/>
                  </a:lnTo>
                  <a:lnTo>
                    <a:pt x="1012" y="5646"/>
                  </a:lnTo>
                  <a:cubicBezTo>
                    <a:pt x="1557" y="5646"/>
                    <a:pt x="1993" y="5194"/>
                    <a:pt x="1993" y="4649"/>
                  </a:cubicBezTo>
                  <a:lnTo>
                    <a:pt x="1993" y="0"/>
                  </a:lnTo>
                  <a:close/>
                </a:path>
              </a:pathLst>
            </a:custGeom>
            <a:solidFill>
              <a:srgbClr val="E9AB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3"/>
            <p:cNvSpPr/>
            <p:nvPr/>
          </p:nvSpPr>
          <p:spPr>
            <a:xfrm>
              <a:off x="2465925" y="4137975"/>
              <a:ext cx="121750" cy="73800"/>
            </a:xfrm>
            <a:custGeom>
              <a:avLst/>
              <a:gdLst/>
              <a:ahLst/>
              <a:cxnLst/>
              <a:rect l="l" t="t" r="r" b="b"/>
              <a:pathLst>
                <a:path w="4870" h="2952" extrusionOk="0">
                  <a:moveTo>
                    <a:pt x="0" y="1"/>
                  </a:moveTo>
                  <a:lnTo>
                    <a:pt x="0" y="2952"/>
                  </a:lnTo>
                  <a:lnTo>
                    <a:pt x="4869" y="2952"/>
                  </a:lnTo>
                  <a:lnTo>
                    <a:pt x="4869"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3"/>
            <p:cNvSpPr/>
            <p:nvPr/>
          </p:nvSpPr>
          <p:spPr>
            <a:xfrm>
              <a:off x="2477575" y="4164750"/>
              <a:ext cx="12150" cy="14400"/>
            </a:xfrm>
            <a:custGeom>
              <a:avLst/>
              <a:gdLst/>
              <a:ahLst/>
              <a:cxnLst/>
              <a:rect l="l" t="t" r="r" b="b"/>
              <a:pathLst>
                <a:path w="486" h="576" extrusionOk="0">
                  <a:moveTo>
                    <a:pt x="1" y="0"/>
                  </a:moveTo>
                  <a:lnTo>
                    <a:pt x="187" y="575"/>
                  </a:lnTo>
                  <a:lnTo>
                    <a:pt x="265" y="575"/>
                  </a:lnTo>
                  <a:lnTo>
                    <a:pt x="486" y="0"/>
                  </a:lnTo>
                  <a:lnTo>
                    <a:pt x="407" y="0"/>
                  </a:lnTo>
                  <a:lnTo>
                    <a:pt x="299" y="280"/>
                  </a:lnTo>
                  <a:cubicBezTo>
                    <a:pt x="280" y="359"/>
                    <a:pt x="251" y="437"/>
                    <a:pt x="236" y="497"/>
                  </a:cubicBezTo>
                  <a:cubicBezTo>
                    <a:pt x="221" y="422"/>
                    <a:pt x="206" y="359"/>
                    <a:pt x="172" y="280"/>
                  </a:cubicBezTo>
                  <a:lnTo>
                    <a:pt x="79"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3"/>
            <p:cNvSpPr/>
            <p:nvPr/>
          </p:nvSpPr>
          <p:spPr>
            <a:xfrm>
              <a:off x="2488875" y="4164750"/>
              <a:ext cx="12050" cy="14400"/>
            </a:xfrm>
            <a:custGeom>
              <a:avLst/>
              <a:gdLst/>
              <a:ahLst/>
              <a:cxnLst/>
              <a:rect l="l" t="t" r="r" b="b"/>
              <a:pathLst>
                <a:path w="482" h="576" extrusionOk="0">
                  <a:moveTo>
                    <a:pt x="235" y="64"/>
                  </a:moveTo>
                  <a:cubicBezTo>
                    <a:pt x="250" y="94"/>
                    <a:pt x="250" y="124"/>
                    <a:pt x="265" y="172"/>
                  </a:cubicBezTo>
                  <a:lnTo>
                    <a:pt x="328" y="329"/>
                  </a:lnTo>
                  <a:lnTo>
                    <a:pt x="157" y="329"/>
                  </a:lnTo>
                  <a:lnTo>
                    <a:pt x="202" y="172"/>
                  </a:lnTo>
                  <a:cubicBezTo>
                    <a:pt x="220" y="124"/>
                    <a:pt x="220" y="94"/>
                    <a:pt x="235" y="64"/>
                  </a:cubicBezTo>
                  <a:close/>
                  <a:moveTo>
                    <a:pt x="187" y="0"/>
                  </a:moveTo>
                  <a:lnTo>
                    <a:pt x="0" y="575"/>
                  </a:lnTo>
                  <a:lnTo>
                    <a:pt x="78" y="575"/>
                  </a:lnTo>
                  <a:lnTo>
                    <a:pt x="142" y="389"/>
                  </a:lnTo>
                  <a:lnTo>
                    <a:pt x="343" y="389"/>
                  </a:lnTo>
                  <a:lnTo>
                    <a:pt x="407" y="575"/>
                  </a:lnTo>
                  <a:lnTo>
                    <a:pt x="481" y="575"/>
                  </a:lnTo>
                  <a:lnTo>
                    <a:pt x="280"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3"/>
            <p:cNvSpPr/>
            <p:nvPr/>
          </p:nvSpPr>
          <p:spPr>
            <a:xfrm>
              <a:off x="2501725" y="4164375"/>
              <a:ext cx="10850" cy="14775"/>
            </a:xfrm>
            <a:custGeom>
              <a:avLst/>
              <a:gdLst/>
              <a:ahLst/>
              <a:cxnLst/>
              <a:rect l="l" t="t" r="r" b="b"/>
              <a:pathLst>
                <a:path w="434" h="591" extrusionOk="0">
                  <a:moveTo>
                    <a:pt x="311" y="1"/>
                  </a:moveTo>
                  <a:cubicBezTo>
                    <a:pt x="124" y="1"/>
                    <a:pt x="1" y="124"/>
                    <a:pt x="1" y="310"/>
                  </a:cubicBezTo>
                  <a:cubicBezTo>
                    <a:pt x="1" y="497"/>
                    <a:pt x="124" y="590"/>
                    <a:pt x="296" y="590"/>
                  </a:cubicBezTo>
                  <a:cubicBezTo>
                    <a:pt x="359" y="590"/>
                    <a:pt x="419" y="575"/>
                    <a:pt x="434" y="575"/>
                  </a:cubicBezTo>
                  <a:lnTo>
                    <a:pt x="419" y="512"/>
                  </a:lnTo>
                  <a:cubicBezTo>
                    <a:pt x="389" y="530"/>
                    <a:pt x="341" y="530"/>
                    <a:pt x="311" y="530"/>
                  </a:cubicBezTo>
                  <a:cubicBezTo>
                    <a:pt x="154" y="530"/>
                    <a:pt x="79" y="437"/>
                    <a:pt x="79" y="295"/>
                  </a:cubicBezTo>
                  <a:cubicBezTo>
                    <a:pt x="79" y="157"/>
                    <a:pt x="173" y="64"/>
                    <a:pt x="311" y="64"/>
                  </a:cubicBezTo>
                  <a:cubicBezTo>
                    <a:pt x="359" y="64"/>
                    <a:pt x="389" y="79"/>
                    <a:pt x="419" y="94"/>
                  </a:cubicBezTo>
                  <a:lnTo>
                    <a:pt x="434" y="30"/>
                  </a:lnTo>
                  <a:cubicBezTo>
                    <a:pt x="419" y="15"/>
                    <a:pt x="374" y="1"/>
                    <a:pt x="311"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3"/>
            <p:cNvSpPr/>
            <p:nvPr/>
          </p:nvSpPr>
          <p:spPr>
            <a:xfrm>
              <a:off x="2513775" y="4164375"/>
              <a:ext cx="10925" cy="14775"/>
            </a:xfrm>
            <a:custGeom>
              <a:avLst/>
              <a:gdLst/>
              <a:ahLst/>
              <a:cxnLst/>
              <a:rect l="l" t="t" r="r" b="b"/>
              <a:pathLst>
                <a:path w="437" h="591" extrusionOk="0">
                  <a:moveTo>
                    <a:pt x="295" y="1"/>
                  </a:moveTo>
                  <a:cubicBezTo>
                    <a:pt x="123" y="1"/>
                    <a:pt x="0" y="124"/>
                    <a:pt x="0" y="310"/>
                  </a:cubicBezTo>
                  <a:cubicBezTo>
                    <a:pt x="0" y="497"/>
                    <a:pt x="123" y="590"/>
                    <a:pt x="280" y="590"/>
                  </a:cubicBezTo>
                  <a:cubicBezTo>
                    <a:pt x="358" y="590"/>
                    <a:pt x="403" y="575"/>
                    <a:pt x="437" y="575"/>
                  </a:cubicBezTo>
                  <a:lnTo>
                    <a:pt x="418" y="512"/>
                  </a:lnTo>
                  <a:cubicBezTo>
                    <a:pt x="388" y="530"/>
                    <a:pt x="344" y="530"/>
                    <a:pt x="295" y="530"/>
                  </a:cubicBezTo>
                  <a:cubicBezTo>
                    <a:pt x="157" y="530"/>
                    <a:pt x="79" y="437"/>
                    <a:pt x="79" y="295"/>
                  </a:cubicBezTo>
                  <a:cubicBezTo>
                    <a:pt x="79" y="157"/>
                    <a:pt x="172" y="64"/>
                    <a:pt x="295" y="64"/>
                  </a:cubicBezTo>
                  <a:cubicBezTo>
                    <a:pt x="358" y="64"/>
                    <a:pt x="388" y="79"/>
                    <a:pt x="418" y="94"/>
                  </a:cubicBezTo>
                  <a:lnTo>
                    <a:pt x="437" y="30"/>
                  </a:lnTo>
                  <a:cubicBezTo>
                    <a:pt x="418" y="15"/>
                    <a:pt x="373" y="1"/>
                    <a:pt x="295"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3"/>
            <p:cNvSpPr/>
            <p:nvPr/>
          </p:nvSpPr>
          <p:spPr>
            <a:xfrm>
              <a:off x="2527025" y="4164750"/>
              <a:ext cx="1875" cy="14400"/>
            </a:xfrm>
            <a:custGeom>
              <a:avLst/>
              <a:gdLst/>
              <a:ahLst/>
              <a:cxnLst/>
              <a:rect l="l" t="t" r="r" b="b"/>
              <a:pathLst>
                <a:path w="75" h="576" extrusionOk="0">
                  <a:moveTo>
                    <a:pt x="0" y="0"/>
                  </a:moveTo>
                  <a:lnTo>
                    <a:pt x="0" y="575"/>
                  </a:lnTo>
                  <a:lnTo>
                    <a:pt x="75" y="575"/>
                  </a:lnTo>
                  <a:lnTo>
                    <a:pt x="75"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3"/>
            <p:cNvSpPr/>
            <p:nvPr/>
          </p:nvSpPr>
          <p:spPr>
            <a:xfrm>
              <a:off x="2532050" y="4164750"/>
              <a:ext cx="10850" cy="14400"/>
            </a:xfrm>
            <a:custGeom>
              <a:avLst/>
              <a:gdLst/>
              <a:ahLst/>
              <a:cxnLst/>
              <a:rect l="l" t="t" r="r" b="b"/>
              <a:pathLst>
                <a:path w="434" h="576" extrusionOk="0">
                  <a:moveTo>
                    <a:pt x="1" y="0"/>
                  </a:moveTo>
                  <a:lnTo>
                    <a:pt x="1" y="575"/>
                  </a:lnTo>
                  <a:lnTo>
                    <a:pt x="79" y="575"/>
                  </a:lnTo>
                  <a:lnTo>
                    <a:pt x="79" y="329"/>
                  </a:lnTo>
                  <a:cubicBezTo>
                    <a:pt x="79" y="236"/>
                    <a:pt x="79" y="157"/>
                    <a:pt x="60" y="94"/>
                  </a:cubicBezTo>
                  <a:lnTo>
                    <a:pt x="79" y="94"/>
                  </a:lnTo>
                  <a:cubicBezTo>
                    <a:pt x="94" y="157"/>
                    <a:pt x="139" y="217"/>
                    <a:pt x="172" y="280"/>
                  </a:cubicBezTo>
                  <a:lnTo>
                    <a:pt x="359" y="575"/>
                  </a:lnTo>
                  <a:lnTo>
                    <a:pt x="433" y="575"/>
                  </a:lnTo>
                  <a:lnTo>
                    <a:pt x="433" y="0"/>
                  </a:lnTo>
                  <a:lnTo>
                    <a:pt x="374" y="0"/>
                  </a:lnTo>
                  <a:lnTo>
                    <a:pt x="374" y="236"/>
                  </a:lnTo>
                  <a:lnTo>
                    <a:pt x="374" y="467"/>
                  </a:lnTo>
                  <a:lnTo>
                    <a:pt x="374" y="482"/>
                  </a:lnTo>
                  <a:cubicBezTo>
                    <a:pt x="340" y="422"/>
                    <a:pt x="310" y="359"/>
                    <a:pt x="266" y="280"/>
                  </a:cubicBezTo>
                  <a:lnTo>
                    <a:pt x="79"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3"/>
            <p:cNvSpPr/>
            <p:nvPr/>
          </p:nvSpPr>
          <p:spPr>
            <a:xfrm>
              <a:off x="2546050" y="4164750"/>
              <a:ext cx="8125" cy="14400"/>
            </a:xfrm>
            <a:custGeom>
              <a:avLst/>
              <a:gdLst/>
              <a:ahLst/>
              <a:cxnLst/>
              <a:rect l="l" t="t" r="r" b="b"/>
              <a:pathLst>
                <a:path w="325" h="576" extrusionOk="0">
                  <a:moveTo>
                    <a:pt x="0" y="0"/>
                  </a:moveTo>
                  <a:lnTo>
                    <a:pt x="0" y="575"/>
                  </a:lnTo>
                  <a:lnTo>
                    <a:pt x="325" y="575"/>
                  </a:lnTo>
                  <a:lnTo>
                    <a:pt x="325" y="515"/>
                  </a:lnTo>
                  <a:lnTo>
                    <a:pt x="79" y="515"/>
                  </a:lnTo>
                  <a:lnTo>
                    <a:pt x="79" y="295"/>
                  </a:lnTo>
                  <a:lnTo>
                    <a:pt x="310" y="295"/>
                  </a:lnTo>
                  <a:lnTo>
                    <a:pt x="310" y="236"/>
                  </a:lnTo>
                  <a:lnTo>
                    <a:pt x="79" y="236"/>
                  </a:lnTo>
                  <a:lnTo>
                    <a:pt x="79" y="64"/>
                  </a:lnTo>
                  <a:lnTo>
                    <a:pt x="310" y="64"/>
                  </a:lnTo>
                  <a:lnTo>
                    <a:pt x="310"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3"/>
            <p:cNvSpPr/>
            <p:nvPr/>
          </p:nvSpPr>
          <p:spPr>
            <a:xfrm>
              <a:off x="2511800" y="4188075"/>
              <a:ext cx="2750" cy="8600"/>
            </a:xfrm>
            <a:custGeom>
              <a:avLst/>
              <a:gdLst/>
              <a:ahLst/>
              <a:cxnLst/>
              <a:rect l="l" t="t" r="r" b="b"/>
              <a:pathLst>
                <a:path w="110" h="344" extrusionOk="0">
                  <a:moveTo>
                    <a:pt x="64" y="0"/>
                  </a:moveTo>
                  <a:lnTo>
                    <a:pt x="1" y="49"/>
                  </a:lnTo>
                  <a:lnTo>
                    <a:pt x="1" y="79"/>
                  </a:lnTo>
                  <a:lnTo>
                    <a:pt x="64" y="49"/>
                  </a:lnTo>
                  <a:lnTo>
                    <a:pt x="64" y="344"/>
                  </a:lnTo>
                  <a:lnTo>
                    <a:pt x="109" y="344"/>
                  </a:lnTo>
                  <a:lnTo>
                    <a:pt x="109" y="0"/>
                  </a:ln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3"/>
            <p:cNvSpPr/>
            <p:nvPr/>
          </p:nvSpPr>
          <p:spPr>
            <a:xfrm>
              <a:off x="2517675" y="4188075"/>
              <a:ext cx="5450" cy="8600"/>
            </a:xfrm>
            <a:custGeom>
              <a:avLst/>
              <a:gdLst/>
              <a:ahLst/>
              <a:cxnLst/>
              <a:rect l="l" t="t" r="r" b="b"/>
              <a:pathLst>
                <a:path w="218" h="344" extrusionOk="0">
                  <a:moveTo>
                    <a:pt x="109" y="30"/>
                  </a:moveTo>
                  <a:cubicBezTo>
                    <a:pt x="154" y="30"/>
                    <a:pt x="169" y="94"/>
                    <a:pt x="169" y="172"/>
                  </a:cubicBezTo>
                  <a:cubicBezTo>
                    <a:pt x="169" y="265"/>
                    <a:pt x="154" y="310"/>
                    <a:pt x="109" y="310"/>
                  </a:cubicBezTo>
                  <a:cubicBezTo>
                    <a:pt x="61" y="310"/>
                    <a:pt x="31" y="265"/>
                    <a:pt x="31" y="172"/>
                  </a:cubicBezTo>
                  <a:cubicBezTo>
                    <a:pt x="31" y="79"/>
                    <a:pt x="61" y="30"/>
                    <a:pt x="109" y="30"/>
                  </a:cubicBezTo>
                  <a:close/>
                  <a:moveTo>
                    <a:pt x="109" y="0"/>
                  </a:moveTo>
                  <a:cubicBezTo>
                    <a:pt x="46" y="0"/>
                    <a:pt x="1" y="64"/>
                    <a:pt x="1" y="172"/>
                  </a:cubicBezTo>
                  <a:cubicBezTo>
                    <a:pt x="1" y="280"/>
                    <a:pt x="31" y="344"/>
                    <a:pt x="109" y="344"/>
                  </a:cubicBezTo>
                  <a:cubicBezTo>
                    <a:pt x="169" y="344"/>
                    <a:pt x="217" y="280"/>
                    <a:pt x="217" y="172"/>
                  </a:cubicBezTo>
                  <a:cubicBezTo>
                    <a:pt x="217" y="64"/>
                    <a:pt x="188" y="0"/>
                    <a:pt x="109" y="0"/>
                  </a:cubicBez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3"/>
            <p:cNvSpPr/>
            <p:nvPr/>
          </p:nvSpPr>
          <p:spPr>
            <a:xfrm>
              <a:off x="2527400" y="4190400"/>
              <a:ext cx="8975" cy="6275"/>
            </a:xfrm>
            <a:custGeom>
              <a:avLst/>
              <a:gdLst/>
              <a:ahLst/>
              <a:cxnLst/>
              <a:rect l="l" t="t" r="r" b="b"/>
              <a:pathLst>
                <a:path w="359" h="251" extrusionOk="0">
                  <a:moveTo>
                    <a:pt x="0" y="1"/>
                  </a:moveTo>
                  <a:lnTo>
                    <a:pt x="0" y="64"/>
                  </a:lnTo>
                  <a:lnTo>
                    <a:pt x="0" y="251"/>
                  </a:lnTo>
                  <a:lnTo>
                    <a:pt x="45" y="251"/>
                  </a:lnTo>
                  <a:lnTo>
                    <a:pt x="45" y="94"/>
                  </a:lnTo>
                  <a:lnTo>
                    <a:pt x="45" y="79"/>
                  </a:lnTo>
                  <a:cubicBezTo>
                    <a:pt x="45" y="49"/>
                    <a:pt x="78" y="30"/>
                    <a:pt x="108" y="30"/>
                  </a:cubicBezTo>
                  <a:cubicBezTo>
                    <a:pt x="138" y="30"/>
                    <a:pt x="153" y="64"/>
                    <a:pt x="153" y="94"/>
                  </a:cubicBezTo>
                  <a:lnTo>
                    <a:pt x="153" y="251"/>
                  </a:lnTo>
                  <a:lnTo>
                    <a:pt x="202" y="251"/>
                  </a:lnTo>
                  <a:lnTo>
                    <a:pt x="202" y="94"/>
                  </a:lnTo>
                  <a:lnTo>
                    <a:pt x="202" y="79"/>
                  </a:lnTo>
                  <a:cubicBezTo>
                    <a:pt x="202" y="49"/>
                    <a:pt x="231" y="30"/>
                    <a:pt x="246" y="30"/>
                  </a:cubicBezTo>
                  <a:cubicBezTo>
                    <a:pt x="295" y="30"/>
                    <a:pt x="310" y="64"/>
                    <a:pt x="310" y="109"/>
                  </a:cubicBezTo>
                  <a:lnTo>
                    <a:pt x="310" y="251"/>
                  </a:lnTo>
                  <a:lnTo>
                    <a:pt x="358" y="251"/>
                  </a:lnTo>
                  <a:lnTo>
                    <a:pt x="358" y="109"/>
                  </a:lnTo>
                  <a:cubicBezTo>
                    <a:pt x="358" y="15"/>
                    <a:pt x="310" y="1"/>
                    <a:pt x="265" y="1"/>
                  </a:cubicBezTo>
                  <a:cubicBezTo>
                    <a:pt x="246" y="1"/>
                    <a:pt x="231" y="1"/>
                    <a:pt x="216" y="15"/>
                  </a:cubicBezTo>
                  <a:cubicBezTo>
                    <a:pt x="202" y="15"/>
                    <a:pt x="202" y="30"/>
                    <a:pt x="187" y="49"/>
                  </a:cubicBezTo>
                  <a:cubicBezTo>
                    <a:pt x="172" y="15"/>
                    <a:pt x="153" y="1"/>
                    <a:pt x="123" y="1"/>
                  </a:cubicBezTo>
                  <a:cubicBezTo>
                    <a:pt x="78" y="1"/>
                    <a:pt x="45" y="15"/>
                    <a:pt x="30" y="49"/>
                  </a:cubicBezTo>
                  <a:lnTo>
                    <a:pt x="30" y="1"/>
                  </a:ln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3"/>
            <p:cNvSpPr/>
            <p:nvPr/>
          </p:nvSpPr>
          <p:spPr>
            <a:xfrm>
              <a:off x="2538200" y="4187325"/>
              <a:ext cx="875" cy="9350"/>
            </a:xfrm>
            <a:custGeom>
              <a:avLst/>
              <a:gdLst/>
              <a:ahLst/>
              <a:cxnLst/>
              <a:rect l="l" t="t" r="r" b="b"/>
              <a:pathLst>
                <a:path w="35" h="374" extrusionOk="0">
                  <a:moveTo>
                    <a:pt x="1" y="0"/>
                  </a:moveTo>
                  <a:lnTo>
                    <a:pt x="1" y="374"/>
                  </a:lnTo>
                  <a:lnTo>
                    <a:pt x="34" y="374"/>
                  </a:lnTo>
                  <a:lnTo>
                    <a:pt x="34" y="0"/>
                  </a:ln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3"/>
            <p:cNvSpPr/>
            <p:nvPr/>
          </p:nvSpPr>
          <p:spPr>
            <a:xfrm>
              <a:off x="2467125" y="4040025"/>
              <a:ext cx="119700" cy="31100"/>
            </a:xfrm>
            <a:custGeom>
              <a:avLst/>
              <a:gdLst/>
              <a:ahLst/>
              <a:cxnLst/>
              <a:rect l="l" t="t" r="r" b="b"/>
              <a:pathLst>
                <a:path w="4788" h="1244" extrusionOk="0">
                  <a:moveTo>
                    <a:pt x="482" y="1"/>
                  </a:moveTo>
                  <a:cubicBezTo>
                    <a:pt x="217" y="1"/>
                    <a:pt x="1" y="217"/>
                    <a:pt x="1" y="482"/>
                  </a:cubicBezTo>
                  <a:lnTo>
                    <a:pt x="1" y="762"/>
                  </a:lnTo>
                  <a:cubicBezTo>
                    <a:pt x="1" y="1027"/>
                    <a:pt x="217" y="1243"/>
                    <a:pt x="482" y="1243"/>
                  </a:cubicBezTo>
                  <a:lnTo>
                    <a:pt x="4306" y="1243"/>
                  </a:lnTo>
                  <a:cubicBezTo>
                    <a:pt x="4571" y="1243"/>
                    <a:pt x="4788" y="1027"/>
                    <a:pt x="4788" y="762"/>
                  </a:cubicBezTo>
                  <a:lnTo>
                    <a:pt x="4788" y="482"/>
                  </a:lnTo>
                  <a:cubicBezTo>
                    <a:pt x="4788" y="217"/>
                    <a:pt x="4571" y="1"/>
                    <a:pt x="430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3"/>
            <p:cNvSpPr/>
            <p:nvPr/>
          </p:nvSpPr>
          <p:spPr>
            <a:xfrm>
              <a:off x="2532050" y="4040025"/>
              <a:ext cx="54775" cy="31100"/>
            </a:xfrm>
            <a:custGeom>
              <a:avLst/>
              <a:gdLst/>
              <a:ahLst/>
              <a:cxnLst/>
              <a:rect l="l" t="t" r="r" b="b"/>
              <a:pathLst>
                <a:path w="2191" h="1244" extrusionOk="0">
                  <a:moveTo>
                    <a:pt x="1" y="1"/>
                  </a:moveTo>
                  <a:lnTo>
                    <a:pt x="1" y="1243"/>
                  </a:lnTo>
                  <a:lnTo>
                    <a:pt x="1709" y="1243"/>
                  </a:lnTo>
                  <a:cubicBezTo>
                    <a:pt x="1974" y="1243"/>
                    <a:pt x="2191" y="1027"/>
                    <a:pt x="2191" y="762"/>
                  </a:cubicBezTo>
                  <a:lnTo>
                    <a:pt x="2191" y="482"/>
                  </a:lnTo>
                  <a:cubicBezTo>
                    <a:pt x="2191" y="217"/>
                    <a:pt x="1974" y="1"/>
                    <a:pt x="1709" y="1"/>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3"/>
            <p:cNvSpPr/>
            <p:nvPr/>
          </p:nvSpPr>
          <p:spPr>
            <a:xfrm>
              <a:off x="2408825" y="4248325"/>
              <a:ext cx="366150" cy="10950"/>
            </a:xfrm>
            <a:custGeom>
              <a:avLst/>
              <a:gdLst/>
              <a:ahLst/>
              <a:cxnLst/>
              <a:rect l="l" t="t" r="r" b="b"/>
              <a:pathLst>
                <a:path w="14646" h="438" extrusionOk="0">
                  <a:moveTo>
                    <a:pt x="217" y="1"/>
                  </a:moveTo>
                  <a:cubicBezTo>
                    <a:pt x="109" y="1"/>
                    <a:pt x="1" y="94"/>
                    <a:pt x="1" y="217"/>
                  </a:cubicBezTo>
                  <a:cubicBezTo>
                    <a:pt x="1" y="344"/>
                    <a:pt x="109" y="437"/>
                    <a:pt x="217" y="437"/>
                  </a:cubicBezTo>
                  <a:lnTo>
                    <a:pt x="14429" y="437"/>
                  </a:lnTo>
                  <a:cubicBezTo>
                    <a:pt x="14552" y="437"/>
                    <a:pt x="14646" y="344"/>
                    <a:pt x="14646" y="217"/>
                  </a:cubicBezTo>
                  <a:cubicBezTo>
                    <a:pt x="14646" y="94"/>
                    <a:pt x="14552" y="1"/>
                    <a:pt x="1442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5" name="Google Shape;1035;p33"/>
          <p:cNvSpPr txBox="1">
            <a:spLocks noGrp="1"/>
          </p:cNvSpPr>
          <p:nvPr>
            <p:ph type="title" idx="2"/>
          </p:nvPr>
        </p:nvSpPr>
        <p:spPr>
          <a:xfrm>
            <a:off x="4571988" y="1350638"/>
            <a:ext cx="1203300" cy="8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Tree>
    <p:extLst>
      <p:ext uri="{BB962C8B-B14F-4D97-AF65-F5344CB8AC3E}">
        <p14:creationId xmlns:p14="http://schemas.microsoft.com/office/powerpoint/2010/main" val="391190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74;p33">
            <a:extLst>
              <a:ext uri="{FF2B5EF4-FFF2-40B4-BE49-F238E27FC236}">
                <a16:creationId xmlns:a16="http://schemas.microsoft.com/office/drawing/2014/main" id="{E45CAA1B-8E17-658D-AA4E-BEA081F93FA1}"/>
              </a:ext>
            </a:extLst>
          </p:cNvPr>
          <p:cNvSpPr txBox="1">
            <a:spLocks noGrp="1"/>
          </p:cNvSpPr>
          <p:nvPr>
            <p:ph type="title"/>
          </p:nvPr>
        </p:nvSpPr>
        <p:spPr>
          <a:xfrm>
            <a:off x="209226" y="234069"/>
            <a:ext cx="5781376" cy="483794"/>
          </a:xfrm>
          <a:prstGeom prst="rect">
            <a:avLst/>
          </a:prstGeom>
        </p:spPr>
        <p:txBody>
          <a:bodyPr spcFirstLastPara="1" wrap="square" lIns="91425" tIns="91425" rIns="91425" bIns="91425" anchor="b" anchorCtr="0">
            <a:noAutofit/>
          </a:bodyPr>
          <a:lstStyle/>
          <a:p>
            <a:pPr>
              <a:lnSpc>
                <a:spcPct val="150000"/>
              </a:lnSpc>
            </a:pPr>
            <a:r>
              <a:rPr lang="en-US" sz="2800" b="1" dirty="0">
                <a:effectLst/>
                <a:latin typeface="Times New Roman" panose="02020603050405020304" pitchFamily="18" charset="0"/>
                <a:ea typeface="Times New Roman" panose="02020603050405020304" pitchFamily="18" charset="0"/>
              </a:rPr>
              <a:t>Project Pipeline</a:t>
            </a:r>
            <a:endParaRPr lang="en-EG"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55DF8ABE-88E0-825A-914F-6A7A57D1D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661" y="717863"/>
            <a:ext cx="6320677" cy="3716059"/>
          </a:xfrm>
          <a:prstGeom prst="rect">
            <a:avLst/>
          </a:prstGeom>
        </p:spPr>
      </p:pic>
    </p:spTree>
    <p:extLst>
      <p:ext uri="{BB962C8B-B14F-4D97-AF65-F5344CB8AC3E}">
        <p14:creationId xmlns:p14="http://schemas.microsoft.com/office/powerpoint/2010/main" val="1020710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33"/>
          <p:cNvSpPr txBox="1">
            <a:spLocks noGrp="1"/>
          </p:cNvSpPr>
          <p:nvPr>
            <p:ph type="title"/>
          </p:nvPr>
        </p:nvSpPr>
        <p:spPr>
          <a:xfrm>
            <a:off x="4572000" y="2104393"/>
            <a:ext cx="4345858" cy="837300"/>
          </a:xfrm>
          <a:prstGeom prst="rect">
            <a:avLst/>
          </a:prstGeom>
        </p:spPr>
        <p:txBody>
          <a:bodyPr spcFirstLastPara="1" wrap="square" lIns="91425" tIns="91425" rIns="91425" bIns="91425" anchor="b" anchorCtr="0">
            <a:noAutofit/>
          </a:bodyPr>
          <a:lstStyle/>
          <a:p>
            <a:pPr algn="ctr"/>
            <a:r>
              <a:rPr lang="en-US" sz="2800" b="1" dirty="0">
                <a:effectLst/>
                <a:latin typeface="Times New Roman" panose="02020603050405020304" pitchFamily="18" charset="0"/>
                <a:ea typeface="Times New Roman" panose="02020603050405020304" pitchFamily="18" charset="0"/>
              </a:rPr>
              <a:t>Analysis and Solution of the Problem</a:t>
            </a:r>
            <a:endParaRPr lang="en-EG" sz="2800" dirty="0">
              <a:effectLst/>
              <a:latin typeface="Times New Roman" panose="02020603050405020304" pitchFamily="18" charset="0"/>
              <a:ea typeface="Times New Roman" panose="02020603050405020304" pitchFamily="18" charset="0"/>
            </a:endParaRPr>
          </a:p>
        </p:txBody>
      </p:sp>
      <p:grpSp>
        <p:nvGrpSpPr>
          <p:cNvPr id="976" name="Google Shape;976;p33"/>
          <p:cNvGrpSpPr/>
          <p:nvPr/>
        </p:nvGrpSpPr>
        <p:grpSpPr>
          <a:xfrm>
            <a:off x="4651973" y="3437699"/>
            <a:ext cx="449351" cy="134550"/>
            <a:chOff x="826998" y="3699099"/>
            <a:chExt cx="449351" cy="134550"/>
          </a:xfrm>
        </p:grpSpPr>
        <p:sp>
          <p:nvSpPr>
            <p:cNvPr id="977" name="Google Shape;977;p33"/>
            <p:cNvSpPr/>
            <p:nvPr/>
          </p:nvSpPr>
          <p:spPr>
            <a:xfrm rot="6311946">
              <a:off x="834358"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rot="6311946">
              <a:off x="1156972"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rot="6311946">
              <a:off x="995665" y="3715925"/>
              <a:ext cx="112017" cy="100898"/>
            </a:xfrm>
            <a:custGeom>
              <a:avLst/>
              <a:gdLst/>
              <a:ahLst/>
              <a:cxnLst/>
              <a:rect l="l" t="t" r="r" b="b"/>
              <a:pathLst>
                <a:path w="633" h="570" extrusionOk="0">
                  <a:moveTo>
                    <a:pt x="342" y="1"/>
                  </a:moveTo>
                  <a:cubicBezTo>
                    <a:pt x="315" y="1"/>
                    <a:pt x="287" y="5"/>
                    <a:pt x="259" y="14"/>
                  </a:cubicBezTo>
                  <a:cubicBezTo>
                    <a:pt x="101" y="39"/>
                    <a:pt x="0" y="172"/>
                    <a:pt x="25" y="330"/>
                  </a:cubicBezTo>
                  <a:cubicBezTo>
                    <a:pt x="70" y="469"/>
                    <a:pt x="178" y="569"/>
                    <a:pt x="312" y="569"/>
                  </a:cubicBezTo>
                  <a:cubicBezTo>
                    <a:pt x="330" y="569"/>
                    <a:pt x="348" y="567"/>
                    <a:pt x="367" y="564"/>
                  </a:cubicBezTo>
                  <a:cubicBezTo>
                    <a:pt x="525" y="538"/>
                    <a:pt x="632" y="380"/>
                    <a:pt x="607" y="222"/>
                  </a:cubicBezTo>
                  <a:cubicBezTo>
                    <a:pt x="581" y="92"/>
                    <a:pt x="469" y="1"/>
                    <a:pt x="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33"/>
          <p:cNvGrpSpPr/>
          <p:nvPr/>
        </p:nvGrpSpPr>
        <p:grpSpPr>
          <a:xfrm>
            <a:off x="2225512" y="1032074"/>
            <a:ext cx="1909765" cy="2715006"/>
            <a:chOff x="2408825" y="3738750"/>
            <a:chExt cx="366150" cy="520525"/>
          </a:xfrm>
        </p:grpSpPr>
        <p:sp>
          <p:nvSpPr>
            <p:cNvPr id="981" name="Google Shape;981;p33"/>
            <p:cNvSpPr/>
            <p:nvPr/>
          </p:nvSpPr>
          <p:spPr>
            <a:xfrm>
              <a:off x="2611725" y="4236675"/>
              <a:ext cx="106550" cy="17100"/>
            </a:xfrm>
            <a:custGeom>
              <a:avLst/>
              <a:gdLst/>
              <a:ahLst/>
              <a:cxnLst/>
              <a:rect l="l" t="t" r="r" b="b"/>
              <a:pathLst>
                <a:path w="4262" h="684" extrusionOk="0">
                  <a:moveTo>
                    <a:pt x="343" y="0"/>
                  </a:moveTo>
                  <a:cubicBezTo>
                    <a:pt x="157" y="0"/>
                    <a:pt x="0" y="157"/>
                    <a:pt x="0" y="343"/>
                  </a:cubicBezTo>
                  <a:cubicBezTo>
                    <a:pt x="0" y="530"/>
                    <a:pt x="157" y="683"/>
                    <a:pt x="343" y="683"/>
                  </a:cubicBezTo>
                  <a:lnTo>
                    <a:pt x="3918" y="683"/>
                  </a:lnTo>
                  <a:cubicBezTo>
                    <a:pt x="4104" y="683"/>
                    <a:pt x="4261" y="530"/>
                    <a:pt x="4261" y="343"/>
                  </a:cubicBezTo>
                  <a:cubicBezTo>
                    <a:pt x="4261" y="157"/>
                    <a:pt x="4104" y="0"/>
                    <a:pt x="391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2" name="Google Shape;982;p33"/>
            <p:cNvGrpSpPr/>
            <p:nvPr/>
          </p:nvGrpSpPr>
          <p:grpSpPr>
            <a:xfrm>
              <a:off x="2612450" y="3738750"/>
              <a:ext cx="104975" cy="511550"/>
              <a:chOff x="2612450" y="3738750"/>
              <a:chExt cx="104975" cy="511550"/>
            </a:xfrm>
          </p:grpSpPr>
          <p:sp>
            <p:nvSpPr>
              <p:cNvPr id="983" name="Google Shape;983;p33"/>
              <p:cNvSpPr/>
              <p:nvPr/>
            </p:nvSpPr>
            <p:spPr>
              <a:xfrm>
                <a:off x="2663400" y="3738750"/>
                <a:ext cx="3100" cy="106925"/>
              </a:xfrm>
              <a:custGeom>
                <a:avLst/>
                <a:gdLst/>
                <a:ahLst/>
                <a:cxnLst/>
                <a:rect l="l" t="t" r="r" b="b"/>
                <a:pathLst>
                  <a:path w="124" h="4277" extrusionOk="0">
                    <a:moveTo>
                      <a:pt x="0" y="0"/>
                    </a:moveTo>
                    <a:lnTo>
                      <a:pt x="0" y="4276"/>
                    </a:lnTo>
                    <a:lnTo>
                      <a:pt x="123" y="4276"/>
                    </a:lnTo>
                    <a:lnTo>
                      <a:pt x="123" y="0"/>
                    </a:lnTo>
                    <a:close/>
                  </a:path>
                </a:pathLst>
              </a:custGeom>
              <a:solidFill>
                <a:srgbClr val="89B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2630750" y="3849550"/>
                <a:ext cx="68400" cy="309825"/>
              </a:xfrm>
              <a:custGeom>
                <a:avLst/>
                <a:gdLst/>
                <a:ahLst/>
                <a:cxnLst/>
                <a:rect l="l" t="t" r="r" b="b"/>
                <a:pathLst>
                  <a:path w="2736" h="12393" extrusionOk="0">
                    <a:moveTo>
                      <a:pt x="1198" y="1"/>
                    </a:moveTo>
                    <a:cubicBezTo>
                      <a:pt x="903" y="31"/>
                      <a:pt x="623" y="172"/>
                      <a:pt x="403" y="389"/>
                    </a:cubicBezTo>
                    <a:cubicBezTo>
                      <a:pt x="142" y="639"/>
                      <a:pt x="0" y="978"/>
                      <a:pt x="0" y="1352"/>
                    </a:cubicBezTo>
                    <a:lnTo>
                      <a:pt x="0" y="12377"/>
                    </a:lnTo>
                    <a:lnTo>
                      <a:pt x="2735" y="12392"/>
                    </a:lnTo>
                    <a:lnTo>
                      <a:pt x="2735" y="1352"/>
                    </a:lnTo>
                    <a:cubicBezTo>
                      <a:pt x="2735" y="870"/>
                      <a:pt x="2489" y="437"/>
                      <a:pt x="2082" y="187"/>
                    </a:cubicBezTo>
                    <a:cubicBezTo>
                      <a:pt x="1914" y="79"/>
                      <a:pt x="1728" y="16"/>
                      <a:pt x="154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2650600" y="3898150"/>
                <a:ext cx="28400" cy="347125"/>
              </a:xfrm>
              <a:custGeom>
                <a:avLst/>
                <a:gdLst/>
                <a:ahLst/>
                <a:cxnLst/>
                <a:rect l="l" t="t" r="r" b="b"/>
                <a:pathLst>
                  <a:path w="1136" h="13885" extrusionOk="0">
                    <a:moveTo>
                      <a:pt x="1" y="1"/>
                    </a:moveTo>
                    <a:lnTo>
                      <a:pt x="1" y="13884"/>
                    </a:lnTo>
                    <a:lnTo>
                      <a:pt x="1135" y="13884"/>
                    </a:lnTo>
                    <a:lnTo>
                      <a:pt x="1135"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2618700" y="4240575"/>
                <a:ext cx="92575" cy="9725"/>
              </a:xfrm>
              <a:custGeom>
                <a:avLst/>
                <a:gdLst/>
                <a:ahLst/>
                <a:cxnLst/>
                <a:rect l="l" t="t" r="r" b="b"/>
                <a:pathLst>
                  <a:path w="3703" h="389" extrusionOk="0">
                    <a:moveTo>
                      <a:pt x="1" y="1"/>
                    </a:moveTo>
                    <a:lnTo>
                      <a:pt x="1" y="389"/>
                    </a:lnTo>
                    <a:lnTo>
                      <a:pt x="3702" y="389"/>
                    </a:lnTo>
                    <a:lnTo>
                      <a:pt x="3702"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3"/>
              <p:cNvSpPr/>
              <p:nvPr/>
            </p:nvSpPr>
            <p:spPr>
              <a:xfrm>
                <a:off x="2637750" y="3856175"/>
                <a:ext cx="54400" cy="148450"/>
              </a:xfrm>
              <a:custGeom>
                <a:avLst/>
                <a:gdLst/>
                <a:ahLst/>
                <a:cxnLst/>
                <a:rect l="l" t="t" r="r" b="b"/>
                <a:pathLst>
                  <a:path w="2176" h="5938" extrusionOk="0">
                    <a:moveTo>
                      <a:pt x="1090" y="1"/>
                    </a:moveTo>
                    <a:cubicBezTo>
                      <a:pt x="481" y="1"/>
                      <a:pt x="0" y="497"/>
                      <a:pt x="0" y="1087"/>
                    </a:cubicBezTo>
                    <a:lnTo>
                      <a:pt x="0" y="5937"/>
                    </a:lnTo>
                    <a:lnTo>
                      <a:pt x="2175" y="5922"/>
                    </a:lnTo>
                    <a:lnTo>
                      <a:pt x="2175" y="1087"/>
                    </a:lnTo>
                    <a:cubicBezTo>
                      <a:pt x="2175" y="497"/>
                      <a:pt x="1694" y="1"/>
                      <a:pt x="1090" y="1"/>
                    </a:cubicBez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3"/>
              <p:cNvSpPr/>
              <p:nvPr/>
            </p:nvSpPr>
            <p:spPr>
              <a:xfrm>
                <a:off x="2612450" y="4157000"/>
                <a:ext cx="104975" cy="7775"/>
              </a:xfrm>
              <a:custGeom>
                <a:avLst/>
                <a:gdLst/>
                <a:ahLst/>
                <a:cxnLst/>
                <a:rect l="l" t="t" r="r" b="b"/>
                <a:pathLst>
                  <a:path w="4199" h="311" extrusionOk="0">
                    <a:moveTo>
                      <a:pt x="158" y="1"/>
                    </a:moveTo>
                    <a:cubicBezTo>
                      <a:pt x="79" y="1"/>
                      <a:pt x="1" y="60"/>
                      <a:pt x="1" y="154"/>
                    </a:cubicBezTo>
                    <a:cubicBezTo>
                      <a:pt x="1" y="247"/>
                      <a:pt x="79" y="310"/>
                      <a:pt x="158" y="310"/>
                    </a:cubicBezTo>
                    <a:lnTo>
                      <a:pt x="4027" y="310"/>
                    </a:lnTo>
                    <a:cubicBezTo>
                      <a:pt x="4120" y="310"/>
                      <a:pt x="4198" y="247"/>
                      <a:pt x="4198" y="154"/>
                    </a:cubicBezTo>
                    <a:cubicBezTo>
                      <a:pt x="4198" y="60"/>
                      <a:pt x="4120" y="1"/>
                      <a:pt x="4027"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3"/>
              <p:cNvSpPr/>
              <p:nvPr/>
            </p:nvSpPr>
            <p:spPr>
              <a:xfrm>
                <a:off x="2650600" y="4164750"/>
                <a:ext cx="28775" cy="11300"/>
              </a:xfrm>
              <a:custGeom>
                <a:avLst/>
                <a:gdLst/>
                <a:ahLst/>
                <a:cxnLst/>
                <a:rect l="l" t="t" r="r" b="b"/>
                <a:pathLst>
                  <a:path w="1151" h="452" extrusionOk="0">
                    <a:moveTo>
                      <a:pt x="1" y="0"/>
                    </a:moveTo>
                    <a:lnTo>
                      <a:pt x="1" y="452"/>
                    </a:lnTo>
                    <a:lnTo>
                      <a:pt x="1150" y="452"/>
                    </a:lnTo>
                    <a:lnTo>
                      <a:pt x="1150" y="0"/>
                    </a:lnTo>
                    <a:close/>
                  </a:path>
                </a:pathLst>
              </a:custGeom>
              <a:solidFill>
                <a:srgbClr val="F0F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3"/>
              <p:cNvSpPr/>
              <p:nvPr/>
            </p:nvSpPr>
            <p:spPr>
              <a:xfrm>
                <a:off x="2650975" y="4232750"/>
                <a:ext cx="28025" cy="3950"/>
              </a:xfrm>
              <a:custGeom>
                <a:avLst/>
                <a:gdLst/>
                <a:ahLst/>
                <a:cxnLst/>
                <a:rect l="l" t="t" r="r" b="b"/>
                <a:pathLst>
                  <a:path w="1121" h="158" extrusionOk="0">
                    <a:moveTo>
                      <a:pt x="1" y="1"/>
                    </a:moveTo>
                    <a:lnTo>
                      <a:pt x="1" y="157"/>
                    </a:lnTo>
                    <a:lnTo>
                      <a:pt x="1120" y="157"/>
                    </a:lnTo>
                    <a:lnTo>
                      <a:pt x="1120" y="1"/>
                    </a:lnTo>
                    <a:close/>
                  </a:path>
                </a:pathLst>
              </a:custGeom>
              <a:solidFill>
                <a:srgbClr val="F0F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2650600" y="4164750"/>
                <a:ext cx="8900" cy="69975"/>
              </a:xfrm>
              <a:custGeom>
                <a:avLst/>
                <a:gdLst/>
                <a:ahLst/>
                <a:cxnLst/>
                <a:rect l="l" t="t" r="r" b="b"/>
                <a:pathLst>
                  <a:path w="356" h="2799" extrusionOk="0">
                    <a:moveTo>
                      <a:pt x="1" y="0"/>
                    </a:moveTo>
                    <a:lnTo>
                      <a:pt x="1" y="2799"/>
                    </a:lnTo>
                    <a:lnTo>
                      <a:pt x="355" y="2799"/>
                    </a:lnTo>
                    <a:lnTo>
                      <a:pt x="355" y="0"/>
                    </a:lnTo>
                    <a:close/>
                  </a:path>
                </a:pathLst>
              </a:custGeom>
              <a:solidFill>
                <a:srgbClr val="F0F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3"/>
              <p:cNvSpPr/>
              <p:nvPr/>
            </p:nvSpPr>
            <p:spPr>
              <a:xfrm>
                <a:off x="2659100" y="3842575"/>
                <a:ext cx="11300" cy="7000"/>
              </a:xfrm>
              <a:custGeom>
                <a:avLst/>
                <a:gdLst/>
                <a:ahLst/>
                <a:cxnLst/>
                <a:rect l="l" t="t" r="r" b="b"/>
                <a:pathLst>
                  <a:path w="452" h="280" extrusionOk="0">
                    <a:moveTo>
                      <a:pt x="79" y="0"/>
                    </a:moveTo>
                    <a:cubicBezTo>
                      <a:pt x="34" y="0"/>
                      <a:pt x="0" y="45"/>
                      <a:pt x="0" y="78"/>
                    </a:cubicBezTo>
                    <a:lnTo>
                      <a:pt x="0" y="202"/>
                    </a:lnTo>
                    <a:cubicBezTo>
                      <a:pt x="0" y="250"/>
                      <a:pt x="34" y="280"/>
                      <a:pt x="79" y="280"/>
                    </a:cubicBezTo>
                    <a:lnTo>
                      <a:pt x="389" y="280"/>
                    </a:lnTo>
                    <a:cubicBezTo>
                      <a:pt x="422" y="280"/>
                      <a:pt x="452" y="250"/>
                      <a:pt x="452" y="202"/>
                    </a:cubicBezTo>
                    <a:lnTo>
                      <a:pt x="452" y="78"/>
                    </a:lnTo>
                    <a:cubicBezTo>
                      <a:pt x="452" y="45"/>
                      <a:pt x="422" y="0"/>
                      <a:pt x="389" y="0"/>
                    </a:cubicBezTo>
                    <a:close/>
                  </a:path>
                </a:pathLst>
              </a:custGeom>
              <a:solidFill>
                <a:srgbClr val="609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3"/>
              <p:cNvSpPr/>
              <p:nvPr/>
            </p:nvSpPr>
            <p:spPr>
              <a:xfrm>
                <a:off x="2630750" y="4004225"/>
                <a:ext cx="68400" cy="10550"/>
              </a:xfrm>
              <a:custGeom>
                <a:avLst/>
                <a:gdLst/>
                <a:ahLst/>
                <a:cxnLst/>
                <a:rect l="l" t="t" r="r" b="b"/>
                <a:pathLst>
                  <a:path w="2736" h="422" extrusionOk="0">
                    <a:moveTo>
                      <a:pt x="0" y="0"/>
                    </a:moveTo>
                    <a:lnTo>
                      <a:pt x="0" y="422"/>
                    </a:lnTo>
                    <a:lnTo>
                      <a:pt x="2735" y="422"/>
                    </a:lnTo>
                    <a:lnTo>
                      <a:pt x="2735"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3"/>
              <p:cNvSpPr/>
              <p:nvPr/>
            </p:nvSpPr>
            <p:spPr>
              <a:xfrm>
                <a:off x="2639325" y="4125850"/>
                <a:ext cx="12800" cy="25"/>
              </a:xfrm>
              <a:custGeom>
                <a:avLst/>
                <a:gdLst/>
                <a:ahLst/>
                <a:cxnLst/>
                <a:rect l="l" t="t" r="r" b="b"/>
                <a:pathLst>
                  <a:path w="512" h="1" extrusionOk="0">
                    <a:moveTo>
                      <a:pt x="0" y="1"/>
                    </a:moveTo>
                    <a:lnTo>
                      <a:pt x="51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3"/>
              <p:cNvSpPr/>
              <p:nvPr/>
            </p:nvSpPr>
            <p:spPr>
              <a:xfrm>
                <a:off x="2639325" y="41138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3"/>
              <p:cNvSpPr/>
              <p:nvPr/>
            </p:nvSpPr>
            <p:spPr>
              <a:xfrm>
                <a:off x="2639325" y="41017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3"/>
              <p:cNvSpPr/>
              <p:nvPr/>
            </p:nvSpPr>
            <p:spPr>
              <a:xfrm>
                <a:off x="2639325" y="40893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3"/>
              <p:cNvSpPr/>
              <p:nvPr/>
            </p:nvSpPr>
            <p:spPr>
              <a:xfrm>
                <a:off x="2639325" y="40773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3"/>
              <p:cNvSpPr/>
              <p:nvPr/>
            </p:nvSpPr>
            <p:spPr>
              <a:xfrm>
                <a:off x="2639325" y="4065225"/>
                <a:ext cx="12800" cy="25"/>
              </a:xfrm>
              <a:custGeom>
                <a:avLst/>
                <a:gdLst/>
                <a:ahLst/>
                <a:cxnLst/>
                <a:rect l="l" t="t" r="r" b="b"/>
                <a:pathLst>
                  <a:path w="512" h="1" extrusionOk="0">
                    <a:moveTo>
                      <a:pt x="0" y="0"/>
                    </a:moveTo>
                    <a:lnTo>
                      <a:pt x="51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3"/>
              <p:cNvSpPr/>
              <p:nvPr/>
            </p:nvSpPr>
            <p:spPr>
              <a:xfrm>
                <a:off x="2639325" y="40528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3"/>
              <p:cNvSpPr/>
              <p:nvPr/>
            </p:nvSpPr>
            <p:spPr>
              <a:xfrm>
                <a:off x="2639325" y="40407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3"/>
              <p:cNvSpPr/>
              <p:nvPr/>
            </p:nvSpPr>
            <p:spPr>
              <a:xfrm>
                <a:off x="2639325" y="40287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3"/>
              <p:cNvSpPr/>
              <p:nvPr/>
            </p:nvSpPr>
            <p:spPr>
              <a:xfrm>
                <a:off x="2639325" y="40162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3"/>
              <p:cNvSpPr/>
              <p:nvPr/>
            </p:nvSpPr>
            <p:spPr>
              <a:xfrm>
                <a:off x="2639325" y="4004225"/>
                <a:ext cx="12800" cy="25"/>
              </a:xfrm>
              <a:custGeom>
                <a:avLst/>
                <a:gdLst/>
                <a:ahLst/>
                <a:cxnLst/>
                <a:rect l="l" t="t" r="r" b="b"/>
                <a:pathLst>
                  <a:path w="512" h="1" extrusionOk="0">
                    <a:moveTo>
                      <a:pt x="0" y="0"/>
                    </a:moveTo>
                    <a:lnTo>
                      <a:pt x="51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3"/>
              <p:cNvSpPr/>
              <p:nvPr/>
            </p:nvSpPr>
            <p:spPr>
              <a:xfrm>
                <a:off x="2639325" y="39921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3"/>
              <p:cNvSpPr/>
              <p:nvPr/>
            </p:nvSpPr>
            <p:spPr>
              <a:xfrm>
                <a:off x="2639325" y="39797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3"/>
              <p:cNvSpPr/>
              <p:nvPr/>
            </p:nvSpPr>
            <p:spPr>
              <a:xfrm>
                <a:off x="2639325" y="39677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3"/>
              <p:cNvSpPr/>
              <p:nvPr/>
            </p:nvSpPr>
            <p:spPr>
              <a:xfrm>
                <a:off x="2639325" y="39556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3"/>
              <p:cNvSpPr/>
              <p:nvPr/>
            </p:nvSpPr>
            <p:spPr>
              <a:xfrm>
                <a:off x="2639325" y="3943200"/>
                <a:ext cx="12800" cy="25"/>
              </a:xfrm>
              <a:custGeom>
                <a:avLst/>
                <a:gdLst/>
                <a:ahLst/>
                <a:cxnLst/>
                <a:rect l="l" t="t" r="r" b="b"/>
                <a:pathLst>
                  <a:path w="512" h="1" extrusionOk="0">
                    <a:moveTo>
                      <a:pt x="0" y="1"/>
                    </a:moveTo>
                    <a:lnTo>
                      <a:pt x="51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3"/>
              <p:cNvSpPr/>
              <p:nvPr/>
            </p:nvSpPr>
            <p:spPr>
              <a:xfrm>
                <a:off x="2639325" y="3931175"/>
                <a:ext cx="5050" cy="25"/>
              </a:xfrm>
              <a:custGeom>
                <a:avLst/>
                <a:gdLst/>
                <a:ahLst/>
                <a:cxnLst/>
                <a:rect l="l" t="t" r="r" b="b"/>
                <a:pathLst>
                  <a:path w="202" h="1" extrusionOk="0">
                    <a:moveTo>
                      <a:pt x="0" y="1"/>
                    </a:moveTo>
                    <a:lnTo>
                      <a:pt x="20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3"/>
              <p:cNvSpPr/>
              <p:nvPr/>
            </p:nvSpPr>
            <p:spPr>
              <a:xfrm>
                <a:off x="2639325" y="39191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3"/>
              <p:cNvSpPr/>
              <p:nvPr/>
            </p:nvSpPr>
            <p:spPr>
              <a:xfrm>
                <a:off x="2639325" y="3906650"/>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3"/>
              <p:cNvSpPr/>
              <p:nvPr/>
            </p:nvSpPr>
            <p:spPr>
              <a:xfrm>
                <a:off x="2639325" y="3894625"/>
                <a:ext cx="5050" cy="25"/>
              </a:xfrm>
              <a:custGeom>
                <a:avLst/>
                <a:gdLst/>
                <a:ahLst/>
                <a:cxnLst/>
                <a:rect l="l" t="t" r="r" b="b"/>
                <a:pathLst>
                  <a:path w="202" h="1" extrusionOk="0">
                    <a:moveTo>
                      <a:pt x="0" y="0"/>
                    </a:moveTo>
                    <a:lnTo>
                      <a:pt x="202" y="0"/>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3"/>
              <p:cNvSpPr/>
              <p:nvPr/>
            </p:nvSpPr>
            <p:spPr>
              <a:xfrm>
                <a:off x="2639325" y="3882575"/>
                <a:ext cx="12800" cy="25"/>
              </a:xfrm>
              <a:custGeom>
                <a:avLst/>
                <a:gdLst/>
                <a:ahLst/>
                <a:cxnLst/>
                <a:rect l="l" t="t" r="r" b="b"/>
                <a:pathLst>
                  <a:path w="512" h="1" extrusionOk="0">
                    <a:moveTo>
                      <a:pt x="0" y="1"/>
                    </a:moveTo>
                    <a:lnTo>
                      <a:pt x="51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33"/>
            <p:cNvSpPr/>
            <p:nvPr/>
          </p:nvSpPr>
          <p:spPr>
            <a:xfrm>
              <a:off x="2466375" y="4064100"/>
              <a:ext cx="121300" cy="190875"/>
            </a:xfrm>
            <a:custGeom>
              <a:avLst/>
              <a:gdLst/>
              <a:ahLst/>
              <a:cxnLst/>
              <a:rect l="l" t="t" r="r" b="b"/>
              <a:pathLst>
                <a:path w="4852" h="7635" extrusionOk="0">
                  <a:moveTo>
                    <a:pt x="654" y="1"/>
                  </a:moveTo>
                  <a:lnTo>
                    <a:pt x="654" y="325"/>
                  </a:lnTo>
                  <a:cubicBezTo>
                    <a:pt x="654" y="560"/>
                    <a:pt x="527" y="762"/>
                    <a:pt x="340" y="885"/>
                  </a:cubicBezTo>
                  <a:cubicBezTo>
                    <a:pt x="247" y="948"/>
                    <a:pt x="1" y="1165"/>
                    <a:pt x="1" y="1463"/>
                  </a:cubicBezTo>
                  <a:lnTo>
                    <a:pt x="1" y="6638"/>
                  </a:lnTo>
                  <a:cubicBezTo>
                    <a:pt x="1" y="7183"/>
                    <a:pt x="434" y="7635"/>
                    <a:pt x="993" y="7635"/>
                  </a:cubicBezTo>
                  <a:lnTo>
                    <a:pt x="3870" y="7635"/>
                  </a:lnTo>
                  <a:cubicBezTo>
                    <a:pt x="4415" y="7635"/>
                    <a:pt x="4851" y="7183"/>
                    <a:pt x="4851" y="6638"/>
                  </a:cubicBezTo>
                  <a:lnTo>
                    <a:pt x="4851" y="1463"/>
                  </a:lnTo>
                  <a:cubicBezTo>
                    <a:pt x="4851" y="1135"/>
                    <a:pt x="4710" y="963"/>
                    <a:pt x="4553" y="903"/>
                  </a:cubicBezTo>
                  <a:cubicBezTo>
                    <a:pt x="4336" y="792"/>
                    <a:pt x="4198" y="575"/>
                    <a:pt x="4198" y="325"/>
                  </a:cubicBezTo>
                  <a:lnTo>
                    <a:pt x="4198"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3"/>
            <p:cNvSpPr/>
            <p:nvPr/>
          </p:nvSpPr>
          <p:spPr>
            <a:xfrm>
              <a:off x="2466375" y="4113825"/>
              <a:ext cx="121300" cy="141150"/>
            </a:xfrm>
            <a:custGeom>
              <a:avLst/>
              <a:gdLst/>
              <a:ahLst/>
              <a:cxnLst/>
              <a:rect l="l" t="t" r="r" b="b"/>
              <a:pathLst>
                <a:path w="4852" h="5646" extrusionOk="0">
                  <a:moveTo>
                    <a:pt x="1" y="0"/>
                  </a:moveTo>
                  <a:lnTo>
                    <a:pt x="1" y="4649"/>
                  </a:lnTo>
                  <a:cubicBezTo>
                    <a:pt x="1" y="5194"/>
                    <a:pt x="434" y="5646"/>
                    <a:pt x="993" y="5646"/>
                  </a:cubicBezTo>
                  <a:lnTo>
                    <a:pt x="3870" y="5646"/>
                  </a:lnTo>
                  <a:cubicBezTo>
                    <a:pt x="4415" y="5646"/>
                    <a:pt x="4851" y="5194"/>
                    <a:pt x="4851" y="4649"/>
                  </a:cubicBezTo>
                  <a:lnTo>
                    <a:pt x="4851" y="0"/>
                  </a:lnTo>
                  <a:close/>
                </a:path>
              </a:pathLst>
            </a:custGeom>
            <a:solidFill>
              <a:srgbClr val="F6A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3"/>
            <p:cNvSpPr/>
            <p:nvPr/>
          </p:nvSpPr>
          <p:spPr>
            <a:xfrm>
              <a:off x="2474500" y="4089750"/>
              <a:ext cx="10575" cy="13275"/>
            </a:xfrm>
            <a:custGeom>
              <a:avLst/>
              <a:gdLst/>
              <a:ahLst/>
              <a:cxnLst/>
              <a:rect l="l" t="t" r="r" b="b"/>
              <a:pathLst>
                <a:path w="423" h="531" extrusionOk="0">
                  <a:moveTo>
                    <a:pt x="422" y="1"/>
                  </a:moveTo>
                  <a:lnTo>
                    <a:pt x="422" y="1"/>
                  </a:lnTo>
                  <a:cubicBezTo>
                    <a:pt x="30" y="109"/>
                    <a:pt x="0" y="530"/>
                    <a:pt x="0" y="530"/>
                  </a:cubicBezTo>
                  <a:lnTo>
                    <a:pt x="422" y="1"/>
                  </a:ln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3"/>
            <p:cNvSpPr/>
            <p:nvPr/>
          </p:nvSpPr>
          <p:spPr>
            <a:xfrm>
              <a:off x="2539425" y="4064100"/>
              <a:ext cx="48250" cy="49750"/>
            </a:xfrm>
            <a:custGeom>
              <a:avLst/>
              <a:gdLst/>
              <a:ahLst/>
              <a:cxnLst/>
              <a:rect l="l" t="t" r="r" b="b"/>
              <a:pathLst>
                <a:path w="1930" h="1990" extrusionOk="0">
                  <a:moveTo>
                    <a:pt x="15" y="1"/>
                  </a:moveTo>
                  <a:lnTo>
                    <a:pt x="0" y="1989"/>
                  </a:lnTo>
                  <a:lnTo>
                    <a:pt x="1929" y="1989"/>
                  </a:lnTo>
                  <a:lnTo>
                    <a:pt x="1929" y="1463"/>
                  </a:lnTo>
                  <a:cubicBezTo>
                    <a:pt x="1929" y="1135"/>
                    <a:pt x="1788" y="963"/>
                    <a:pt x="1631" y="903"/>
                  </a:cubicBezTo>
                  <a:cubicBezTo>
                    <a:pt x="1414" y="792"/>
                    <a:pt x="1276" y="575"/>
                    <a:pt x="1276" y="325"/>
                  </a:cubicBezTo>
                  <a:lnTo>
                    <a:pt x="1276" y="1"/>
                  </a:lnTo>
                  <a:close/>
                </a:path>
              </a:pathLst>
            </a:custGeom>
            <a:solidFill>
              <a:srgbClr val="E0E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3"/>
            <p:cNvSpPr/>
            <p:nvPr/>
          </p:nvSpPr>
          <p:spPr>
            <a:xfrm>
              <a:off x="2537825" y="4113825"/>
              <a:ext cx="49850" cy="141150"/>
            </a:xfrm>
            <a:custGeom>
              <a:avLst/>
              <a:gdLst/>
              <a:ahLst/>
              <a:cxnLst/>
              <a:rect l="l" t="t" r="r" b="b"/>
              <a:pathLst>
                <a:path w="1994" h="5646" extrusionOk="0">
                  <a:moveTo>
                    <a:pt x="64" y="0"/>
                  </a:moveTo>
                  <a:lnTo>
                    <a:pt x="1" y="5646"/>
                  </a:lnTo>
                  <a:lnTo>
                    <a:pt x="1012" y="5646"/>
                  </a:lnTo>
                  <a:cubicBezTo>
                    <a:pt x="1557" y="5646"/>
                    <a:pt x="1993" y="5194"/>
                    <a:pt x="1993" y="4649"/>
                  </a:cubicBezTo>
                  <a:lnTo>
                    <a:pt x="1993" y="0"/>
                  </a:lnTo>
                  <a:close/>
                </a:path>
              </a:pathLst>
            </a:custGeom>
            <a:solidFill>
              <a:srgbClr val="E9AB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3"/>
            <p:cNvSpPr/>
            <p:nvPr/>
          </p:nvSpPr>
          <p:spPr>
            <a:xfrm>
              <a:off x="2465925" y="4137975"/>
              <a:ext cx="121750" cy="73800"/>
            </a:xfrm>
            <a:custGeom>
              <a:avLst/>
              <a:gdLst/>
              <a:ahLst/>
              <a:cxnLst/>
              <a:rect l="l" t="t" r="r" b="b"/>
              <a:pathLst>
                <a:path w="4870" h="2952" extrusionOk="0">
                  <a:moveTo>
                    <a:pt x="0" y="1"/>
                  </a:moveTo>
                  <a:lnTo>
                    <a:pt x="0" y="2952"/>
                  </a:lnTo>
                  <a:lnTo>
                    <a:pt x="4869" y="2952"/>
                  </a:lnTo>
                  <a:lnTo>
                    <a:pt x="4869"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3"/>
            <p:cNvSpPr/>
            <p:nvPr/>
          </p:nvSpPr>
          <p:spPr>
            <a:xfrm>
              <a:off x="2477575" y="4164750"/>
              <a:ext cx="12150" cy="14400"/>
            </a:xfrm>
            <a:custGeom>
              <a:avLst/>
              <a:gdLst/>
              <a:ahLst/>
              <a:cxnLst/>
              <a:rect l="l" t="t" r="r" b="b"/>
              <a:pathLst>
                <a:path w="486" h="576" extrusionOk="0">
                  <a:moveTo>
                    <a:pt x="1" y="0"/>
                  </a:moveTo>
                  <a:lnTo>
                    <a:pt x="187" y="575"/>
                  </a:lnTo>
                  <a:lnTo>
                    <a:pt x="265" y="575"/>
                  </a:lnTo>
                  <a:lnTo>
                    <a:pt x="486" y="0"/>
                  </a:lnTo>
                  <a:lnTo>
                    <a:pt x="407" y="0"/>
                  </a:lnTo>
                  <a:lnTo>
                    <a:pt x="299" y="280"/>
                  </a:lnTo>
                  <a:cubicBezTo>
                    <a:pt x="280" y="359"/>
                    <a:pt x="251" y="437"/>
                    <a:pt x="236" y="497"/>
                  </a:cubicBezTo>
                  <a:cubicBezTo>
                    <a:pt x="221" y="422"/>
                    <a:pt x="206" y="359"/>
                    <a:pt x="172" y="280"/>
                  </a:cubicBezTo>
                  <a:lnTo>
                    <a:pt x="79"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3"/>
            <p:cNvSpPr/>
            <p:nvPr/>
          </p:nvSpPr>
          <p:spPr>
            <a:xfrm>
              <a:off x="2488875" y="4164750"/>
              <a:ext cx="12050" cy="14400"/>
            </a:xfrm>
            <a:custGeom>
              <a:avLst/>
              <a:gdLst/>
              <a:ahLst/>
              <a:cxnLst/>
              <a:rect l="l" t="t" r="r" b="b"/>
              <a:pathLst>
                <a:path w="482" h="576" extrusionOk="0">
                  <a:moveTo>
                    <a:pt x="235" y="64"/>
                  </a:moveTo>
                  <a:cubicBezTo>
                    <a:pt x="250" y="94"/>
                    <a:pt x="250" y="124"/>
                    <a:pt x="265" y="172"/>
                  </a:cubicBezTo>
                  <a:lnTo>
                    <a:pt x="328" y="329"/>
                  </a:lnTo>
                  <a:lnTo>
                    <a:pt x="157" y="329"/>
                  </a:lnTo>
                  <a:lnTo>
                    <a:pt x="202" y="172"/>
                  </a:lnTo>
                  <a:cubicBezTo>
                    <a:pt x="220" y="124"/>
                    <a:pt x="220" y="94"/>
                    <a:pt x="235" y="64"/>
                  </a:cubicBezTo>
                  <a:close/>
                  <a:moveTo>
                    <a:pt x="187" y="0"/>
                  </a:moveTo>
                  <a:lnTo>
                    <a:pt x="0" y="575"/>
                  </a:lnTo>
                  <a:lnTo>
                    <a:pt x="78" y="575"/>
                  </a:lnTo>
                  <a:lnTo>
                    <a:pt x="142" y="389"/>
                  </a:lnTo>
                  <a:lnTo>
                    <a:pt x="343" y="389"/>
                  </a:lnTo>
                  <a:lnTo>
                    <a:pt x="407" y="575"/>
                  </a:lnTo>
                  <a:lnTo>
                    <a:pt x="481" y="575"/>
                  </a:lnTo>
                  <a:lnTo>
                    <a:pt x="280"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3"/>
            <p:cNvSpPr/>
            <p:nvPr/>
          </p:nvSpPr>
          <p:spPr>
            <a:xfrm>
              <a:off x="2501725" y="4164375"/>
              <a:ext cx="10850" cy="14775"/>
            </a:xfrm>
            <a:custGeom>
              <a:avLst/>
              <a:gdLst/>
              <a:ahLst/>
              <a:cxnLst/>
              <a:rect l="l" t="t" r="r" b="b"/>
              <a:pathLst>
                <a:path w="434" h="591" extrusionOk="0">
                  <a:moveTo>
                    <a:pt x="311" y="1"/>
                  </a:moveTo>
                  <a:cubicBezTo>
                    <a:pt x="124" y="1"/>
                    <a:pt x="1" y="124"/>
                    <a:pt x="1" y="310"/>
                  </a:cubicBezTo>
                  <a:cubicBezTo>
                    <a:pt x="1" y="497"/>
                    <a:pt x="124" y="590"/>
                    <a:pt x="296" y="590"/>
                  </a:cubicBezTo>
                  <a:cubicBezTo>
                    <a:pt x="359" y="590"/>
                    <a:pt x="419" y="575"/>
                    <a:pt x="434" y="575"/>
                  </a:cubicBezTo>
                  <a:lnTo>
                    <a:pt x="419" y="512"/>
                  </a:lnTo>
                  <a:cubicBezTo>
                    <a:pt x="389" y="530"/>
                    <a:pt x="341" y="530"/>
                    <a:pt x="311" y="530"/>
                  </a:cubicBezTo>
                  <a:cubicBezTo>
                    <a:pt x="154" y="530"/>
                    <a:pt x="79" y="437"/>
                    <a:pt x="79" y="295"/>
                  </a:cubicBezTo>
                  <a:cubicBezTo>
                    <a:pt x="79" y="157"/>
                    <a:pt x="173" y="64"/>
                    <a:pt x="311" y="64"/>
                  </a:cubicBezTo>
                  <a:cubicBezTo>
                    <a:pt x="359" y="64"/>
                    <a:pt x="389" y="79"/>
                    <a:pt x="419" y="94"/>
                  </a:cubicBezTo>
                  <a:lnTo>
                    <a:pt x="434" y="30"/>
                  </a:lnTo>
                  <a:cubicBezTo>
                    <a:pt x="419" y="15"/>
                    <a:pt x="374" y="1"/>
                    <a:pt x="311"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3"/>
            <p:cNvSpPr/>
            <p:nvPr/>
          </p:nvSpPr>
          <p:spPr>
            <a:xfrm>
              <a:off x="2513775" y="4164375"/>
              <a:ext cx="10925" cy="14775"/>
            </a:xfrm>
            <a:custGeom>
              <a:avLst/>
              <a:gdLst/>
              <a:ahLst/>
              <a:cxnLst/>
              <a:rect l="l" t="t" r="r" b="b"/>
              <a:pathLst>
                <a:path w="437" h="591" extrusionOk="0">
                  <a:moveTo>
                    <a:pt x="295" y="1"/>
                  </a:moveTo>
                  <a:cubicBezTo>
                    <a:pt x="123" y="1"/>
                    <a:pt x="0" y="124"/>
                    <a:pt x="0" y="310"/>
                  </a:cubicBezTo>
                  <a:cubicBezTo>
                    <a:pt x="0" y="497"/>
                    <a:pt x="123" y="590"/>
                    <a:pt x="280" y="590"/>
                  </a:cubicBezTo>
                  <a:cubicBezTo>
                    <a:pt x="358" y="590"/>
                    <a:pt x="403" y="575"/>
                    <a:pt x="437" y="575"/>
                  </a:cubicBezTo>
                  <a:lnTo>
                    <a:pt x="418" y="512"/>
                  </a:lnTo>
                  <a:cubicBezTo>
                    <a:pt x="388" y="530"/>
                    <a:pt x="344" y="530"/>
                    <a:pt x="295" y="530"/>
                  </a:cubicBezTo>
                  <a:cubicBezTo>
                    <a:pt x="157" y="530"/>
                    <a:pt x="79" y="437"/>
                    <a:pt x="79" y="295"/>
                  </a:cubicBezTo>
                  <a:cubicBezTo>
                    <a:pt x="79" y="157"/>
                    <a:pt x="172" y="64"/>
                    <a:pt x="295" y="64"/>
                  </a:cubicBezTo>
                  <a:cubicBezTo>
                    <a:pt x="358" y="64"/>
                    <a:pt x="388" y="79"/>
                    <a:pt x="418" y="94"/>
                  </a:cubicBezTo>
                  <a:lnTo>
                    <a:pt x="437" y="30"/>
                  </a:lnTo>
                  <a:cubicBezTo>
                    <a:pt x="418" y="15"/>
                    <a:pt x="373" y="1"/>
                    <a:pt x="295" y="1"/>
                  </a:cubicBez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3"/>
            <p:cNvSpPr/>
            <p:nvPr/>
          </p:nvSpPr>
          <p:spPr>
            <a:xfrm>
              <a:off x="2527025" y="4164750"/>
              <a:ext cx="1875" cy="14400"/>
            </a:xfrm>
            <a:custGeom>
              <a:avLst/>
              <a:gdLst/>
              <a:ahLst/>
              <a:cxnLst/>
              <a:rect l="l" t="t" r="r" b="b"/>
              <a:pathLst>
                <a:path w="75" h="576" extrusionOk="0">
                  <a:moveTo>
                    <a:pt x="0" y="0"/>
                  </a:moveTo>
                  <a:lnTo>
                    <a:pt x="0" y="575"/>
                  </a:lnTo>
                  <a:lnTo>
                    <a:pt x="75" y="575"/>
                  </a:lnTo>
                  <a:lnTo>
                    <a:pt x="75"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3"/>
            <p:cNvSpPr/>
            <p:nvPr/>
          </p:nvSpPr>
          <p:spPr>
            <a:xfrm>
              <a:off x="2532050" y="4164750"/>
              <a:ext cx="10850" cy="14400"/>
            </a:xfrm>
            <a:custGeom>
              <a:avLst/>
              <a:gdLst/>
              <a:ahLst/>
              <a:cxnLst/>
              <a:rect l="l" t="t" r="r" b="b"/>
              <a:pathLst>
                <a:path w="434" h="576" extrusionOk="0">
                  <a:moveTo>
                    <a:pt x="1" y="0"/>
                  </a:moveTo>
                  <a:lnTo>
                    <a:pt x="1" y="575"/>
                  </a:lnTo>
                  <a:lnTo>
                    <a:pt x="79" y="575"/>
                  </a:lnTo>
                  <a:lnTo>
                    <a:pt x="79" y="329"/>
                  </a:lnTo>
                  <a:cubicBezTo>
                    <a:pt x="79" y="236"/>
                    <a:pt x="79" y="157"/>
                    <a:pt x="60" y="94"/>
                  </a:cubicBezTo>
                  <a:lnTo>
                    <a:pt x="79" y="94"/>
                  </a:lnTo>
                  <a:cubicBezTo>
                    <a:pt x="94" y="157"/>
                    <a:pt x="139" y="217"/>
                    <a:pt x="172" y="280"/>
                  </a:cubicBezTo>
                  <a:lnTo>
                    <a:pt x="359" y="575"/>
                  </a:lnTo>
                  <a:lnTo>
                    <a:pt x="433" y="575"/>
                  </a:lnTo>
                  <a:lnTo>
                    <a:pt x="433" y="0"/>
                  </a:lnTo>
                  <a:lnTo>
                    <a:pt x="374" y="0"/>
                  </a:lnTo>
                  <a:lnTo>
                    <a:pt x="374" y="236"/>
                  </a:lnTo>
                  <a:lnTo>
                    <a:pt x="374" y="467"/>
                  </a:lnTo>
                  <a:lnTo>
                    <a:pt x="374" y="482"/>
                  </a:lnTo>
                  <a:cubicBezTo>
                    <a:pt x="340" y="422"/>
                    <a:pt x="310" y="359"/>
                    <a:pt x="266" y="280"/>
                  </a:cubicBezTo>
                  <a:lnTo>
                    <a:pt x="79"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3"/>
            <p:cNvSpPr/>
            <p:nvPr/>
          </p:nvSpPr>
          <p:spPr>
            <a:xfrm>
              <a:off x="2546050" y="4164750"/>
              <a:ext cx="8125" cy="14400"/>
            </a:xfrm>
            <a:custGeom>
              <a:avLst/>
              <a:gdLst/>
              <a:ahLst/>
              <a:cxnLst/>
              <a:rect l="l" t="t" r="r" b="b"/>
              <a:pathLst>
                <a:path w="325" h="576" extrusionOk="0">
                  <a:moveTo>
                    <a:pt x="0" y="0"/>
                  </a:moveTo>
                  <a:lnTo>
                    <a:pt x="0" y="575"/>
                  </a:lnTo>
                  <a:lnTo>
                    <a:pt x="325" y="575"/>
                  </a:lnTo>
                  <a:lnTo>
                    <a:pt x="325" y="515"/>
                  </a:lnTo>
                  <a:lnTo>
                    <a:pt x="79" y="515"/>
                  </a:lnTo>
                  <a:lnTo>
                    <a:pt x="79" y="295"/>
                  </a:lnTo>
                  <a:lnTo>
                    <a:pt x="310" y="295"/>
                  </a:lnTo>
                  <a:lnTo>
                    <a:pt x="310" y="236"/>
                  </a:lnTo>
                  <a:lnTo>
                    <a:pt x="79" y="236"/>
                  </a:lnTo>
                  <a:lnTo>
                    <a:pt x="79" y="64"/>
                  </a:lnTo>
                  <a:lnTo>
                    <a:pt x="310" y="64"/>
                  </a:lnTo>
                  <a:lnTo>
                    <a:pt x="310" y="0"/>
                  </a:lnTo>
                  <a:close/>
                </a:path>
              </a:pathLst>
            </a:custGeom>
            <a:solidFill>
              <a:srgbClr val="ED8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3"/>
            <p:cNvSpPr/>
            <p:nvPr/>
          </p:nvSpPr>
          <p:spPr>
            <a:xfrm>
              <a:off x="2511800" y="4188075"/>
              <a:ext cx="2750" cy="8600"/>
            </a:xfrm>
            <a:custGeom>
              <a:avLst/>
              <a:gdLst/>
              <a:ahLst/>
              <a:cxnLst/>
              <a:rect l="l" t="t" r="r" b="b"/>
              <a:pathLst>
                <a:path w="110" h="344" extrusionOk="0">
                  <a:moveTo>
                    <a:pt x="64" y="0"/>
                  </a:moveTo>
                  <a:lnTo>
                    <a:pt x="1" y="49"/>
                  </a:lnTo>
                  <a:lnTo>
                    <a:pt x="1" y="79"/>
                  </a:lnTo>
                  <a:lnTo>
                    <a:pt x="64" y="49"/>
                  </a:lnTo>
                  <a:lnTo>
                    <a:pt x="64" y="344"/>
                  </a:lnTo>
                  <a:lnTo>
                    <a:pt x="109" y="344"/>
                  </a:lnTo>
                  <a:lnTo>
                    <a:pt x="109" y="0"/>
                  </a:ln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3"/>
            <p:cNvSpPr/>
            <p:nvPr/>
          </p:nvSpPr>
          <p:spPr>
            <a:xfrm>
              <a:off x="2517675" y="4188075"/>
              <a:ext cx="5450" cy="8600"/>
            </a:xfrm>
            <a:custGeom>
              <a:avLst/>
              <a:gdLst/>
              <a:ahLst/>
              <a:cxnLst/>
              <a:rect l="l" t="t" r="r" b="b"/>
              <a:pathLst>
                <a:path w="218" h="344" extrusionOk="0">
                  <a:moveTo>
                    <a:pt x="109" y="30"/>
                  </a:moveTo>
                  <a:cubicBezTo>
                    <a:pt x="154" y="30"/>
                    <a:pt x="169" y="94"/>
                    <a:pt x="169" y="172"/>
                  </a:cubicBezTo>
                  <a:cubicBezTo>
                    <a:pt x="169" y="265"/>
                    <a:pt x="154" y="310"/>
                    <a:pt x="109" y="310"/>
                  </a:cubicBezTo>
                  <a:cubicBezTo>
                    <a:pt x="61" y="310"/>
                    <a:pt x="31" y="265"/>
                    <a:pt x="31" y="172"/>
                  </a:cubicBezTo>
                  <a:cubicBezTo>
                    <a:pt x="31" y="79"/>
                    <a:pt x="61" y="30"/>
                    <a:pt x="109" y="30"/>
                  </a:cubicBezTo>
                  <a:close/>
                  <a:moveTo>
                    <a:pt x="109" y="0"/>
                  </a:moveTo>
                  <a:cubicBezTo>
                    <a:pt x="46" y="0"/>
                    <a:pt x="1" y="64"/>
                    <a:pt x="1" y="172"/>
                  </a:cubicBezTo>
                  <a:cubicBezTo>
                    <a:pt x="1" y="280"/>
                    <a:pt x="31" y="344"/>
                    <a:pt x="109" y="344"/>
                  </a:cubicBezTo>
                  <a:cubicBezTo>
                    <a:pt x="169" y="344"/>
                    <a:pt x="217" y="280"/>
                    <a:pt x="217" y="172"/>
                  </a:cubicBezTo>
                  <a:cubicBezTo>
                    <a:pt x="217" y="64"/>
                    <a:pt x="188" y="0"/>
                    <a:pt x="109" y="0"/>
                  </a:cubicBez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3"/>
            <p:cNvSpPr/>
            <p:nvPr/>
          </p:nvSpPr>
          <p:spPr>
            <a:xfrm>
              <a:off x="2527400" y="4190400"/>
              <a:ext cx="8975" cy="6275"/>
            </a:xfrm>
            <a:custGeom>
              <a:avLst/>
              <a:gdLst/>
              <a:ahLst/>
              <a:cxnLst/>
              <a:rect l="l" t="t" r="r" b="b"/>
              <a:pathLst>
                <a:path w="359" h="251" extrusionOk="0">
                  <a:moveTo>
                    <a:pt x="0" y="1"/>
                  </a:moveTo>
                  <a:lnTo>
                    <a:pt x="0" y="64"/>
                  </a:lnTo>
                  <a:lnTo>
                    <a:pt x="0" y="251"/>
                  </a:lnTo>
                  <a:lnTo>
                    <a:pt x="45" y="251"/>
                  </a:lnTo>
                  <a:lnTo>
                    <a:pt x="45" y="94"/>
                  </a:lnTo>
                  <a:lnTo>
                    <a:pt x="45" y="79"/>
                  </a:lnTo>
                  <a:cubicBezTo>
                    <a:pt x="45" y="49"/>
                    <a:pt x="78" y="30"/>
                    <a:pt x="108" y="30"/>
                  </a:cubicBezTo>
                  <a:cubicBezTo>
                    <a:pt x="138" y="30"/>
                    <a:pt x="153" y="64"/>
                    <a:pt x="153" y="94"/>
                  </a:cubicBezTo>
                  <a:lnTo>
                    <a:pt x="153" y="251"/>
                  </a:lnTo>
                  <a:lnTo>
                    <a:pt x="202" y="251"/>
                  </a:lnTo>
                  <a:lnTo>
                    <a:pt x="202" y="94"/>
                  </a:lnTo>
                  <a:lnTo>
                    <a:pt x="202" y="79"/>
                  </a:lnTo>
                  <a:cubicBezTo>
                    <a:pt x="202" y="49"/>
                    <a:pt x="231" y="30"/>
                    <a:pt x="246" y="30"/>
                  </a:cubicBezTo>
                  <a:cubicBezTo>
                    <a:pt x="295" y="30"/>
                    <a:pt x="310" y="64"/>
                    <a:pt x="310" y="109"/>
                  </a:cubicBezTo>
                  <a:lnTo>
                    <a:pt x="310" y="251"/>
                  </a:lnTo>
                  <a:lnTo>
                    <a:pt x="358" y="251"/>
                  </a:lnTo>
                  <a:lnTo>
                    <a:pt x="358" y="109"/>
                  </a:lnTo>
                  <a:cubicBezTo>
                    <a:pt x="358" y="15"/>
                    <a:pt x="310" y="1"/>
                    <a:pt x="265" y="1"/>
                  </a:cubicBezTo>
                  <a:cubicBezTo>
                    <a:pt x="246" y="1"/>
                    <a:pt x="231" y="1"/>
                    <a:pt x="216" y="15"/>
                  </a:cubicBezTo>
                  <a:cubicBezTo>
                    <a:pt x="202" y="15"/>
                    <a:pt x="202" y="30"/>
                    <a:pt x="187" y="49"/>
                  </a:cubicBezTo>
                  <a:cubicBezTo>
                    <a:pt x="172" y="15"/>
                    <a:pt x="153" y="1"/>
                    <a:pt x="123" y="1"/>
                  </a:cubicBezTo>
                  <a:cubicBezTo>
                    <a:pt x="78" y="1"/>
                    <a:pt x="45" y="15"/>
                    <a:pt x="30" y="49"/>
                  </a:cubicBezTo>
                  <a:lnTo>
                    <a:pt x="30" y="1"/>
                  </a:ln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3"/>
            <p:cNvSpPr/>
            <p:nvPr/>
          </p:nvSpPr>
          <p:spPr>
            <a:xfrm>
              <a:off x="2538200" y="4187325"/>
              <a:ext cx="875" cy="9350"/>
            </a:xfrm>
            <a:custGeom>
              <a:avLst/>
              <a:gdLst/>
              <a:ahLst/>
              <a:cxnLst/>
              <a:rect l="l" t="t" r="r" b="b"/>
              <a:pathLst>
                <a:path w="35" h="374" extrusionOk="0">
                  <a:moveTo>
                    <a:pt x="1" y="0"/>
                  </a:moveTo>
                  <a:lnTo>
                    <a:pt x="1" y="374"/>
                  </a:lnTo>
                  <a:lnTo>
                    <a:pt x="34" y="374"/>
                  </a:lnTo>
                  <a:lnTo>
                    <a:pt x="34" y="0"/>
                  </a:lnTo>
                  <a:close/>
                </a:path>
              </a:pathLst>
            </a:custGeom>
            <a:solidFill>
              <a:srgbClr val="F5A6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3"/>
            <p:cNvSpPr/>
            <p:nvPr/>
          </p:nvSpPr>
          <p:spPr>
            <a:xfrm>
              <a:off x="2467125" y="4040025"/>
              <a:ext cx="119700" cy="31100"/>
            </a:xfrm>
            <a:custGeom>
              <a:avLst/>
              <a:gdLst/>
              <a:ahLst/>
              <a:cxnLst/>
              <a:rect l="l" t="t" r="r" b="b"/>
              <a:pathLst>
                <a:path w="4788" h="1244" extrusionOk="0">
                  <a:moveTo>
                    <a:pt x="482" y="1"/>
                  </a:moveTo>
                  <a:cubicBezTo>
                    <a:pt x="217" y="1"/>
                    <a:pt x="1" y="217"/>
                    <a:pt x="1" y="482"/>
                  </a:cubicBezTo>
                  <a:lnTo>
                    <a:pt x="1" y="762"/>
                  </a:lnTo>
                  <a:cubicBezTo>
                    <a:pt x="1" y="1027"/>
                    <a:pt x="217" y="1243"/>
                    <a:pt x="482" y="1243"/>
                  </a:cubicBezTo>
                  <a:lnTo>
                    <a:pt x="4306" y="1243"/>
                  </a:lnTo>
                  <a:cubicBezTo>
                    <a:pt x="4571" y="1243"/>
                    <a:pt x="4788" y="1027"/>
                    <a:pt x="4788" y="762"/>
                  </a:cubicBezTo>
                  <a:lnTo>
                    <a:pt x="4788" y="482"/>
                  </a:lnTo>
                  <a:cubicBezTo>
                    <a:pt x="4788" y="217"/>
                    <a:pt x="4571" y="1"/>
                    <a:pt x="4306"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3"/>
            <p:cNvSpPr/>
            <p:nvPr/>
          </p:nvSpPr>
          <p:spPr>
            <a:xfrm>
              <a:off x="2532050" y="4040025"/>
              <a:ext cx="54775" cy="31100"/>
            </a:xfrm>
            <a:custGeom>
              <a:avLst/>
              <a:gdLst/>
              <a:ahLst/>
              <a:cxnLst/>
              <a:rect l="l" t="t" r="r" b="b"/>
              <a:pathLst>
                <a:path w="2191" h="1244" extrusionOk="0">
                  <a:moveTo>
                    <a:pt x="1" y="1"/>
                  </a:moveTo>
                  <a:lnTo>
                    <a:pt x="1" y="1243"/>
                  </a:lnTo>
                  <a:lnTo>
                    <a:pt x="1709" y="1243"/>
                  </a:lnTo>
                  <a:cubicBezTo>
                    <a:pt x="1974" y="1243"/>
                    <a:pt x="2191" y="1027"/>
                    <a:pt x="2191" y="762"/>
                  </a:cubicBezTo>
                  <a:lnTo>
                    <a:pt x="2191" y="482"/>
                  </a:lnTo>
                  <a:cubicBezTo>
                    <a:pt x="2191" y="217"/>
                    <a:pt x="1974" y="1"/>
                    <a:pt x="1709" y="1"/>
                  </a:cubicBezTo>
                  <a:close/>
                </a:path>
              </a:pathLst>
            </a:custGeom>
            <a:solidFill>
              <a:srgbClr val="02A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3"/>
            <p:cNvSpPr/>
            <p:nvPr/>
          </p:nvSpPr>
          <p:spPr>
            <a:xfrm>
              <a:off x="2408825" y="4248325"/>
              <a:ext cx="366150" cy="10950"/>
            </a:xfrm>
            <a:custGeom>
              <a:avLst/>
              <a:gdLst/>
              <a:ahLst/>
              <a:cxnLst/>
              <a:rect l="l" t="t" r="r" b="b"/>
              <a:pathLst>
                <a:path w="14646" h="438" extrusionOk="0">
                  <a:moveTo>
                    <a:pt x="217" y="1"/>
                  </a:moveTo>
                  <a:cubicBezTo>
                    <a:pt x="109" y="1"/>
                    <a:pt x="1" y="94"/>
                    <a:pt x="1" y="217"/>
                  </a:cubicBezTo>
                  <a:cubicBezTo>
                    <a:pt x="1" y="344"/>
                    <a:pt x="109" y="437"/>
                    <a:pt x="217" y="437"/>
                  </a:cubicBezTo>
                  <a:lnTo>
                    <a:pt x="14429" y="437"/>
                  </a:lnTo>
                  <a:cubicBezTo>
                    <a:pt x="14552" y="437"/>
                    <a:pt x="14646" y="344"/>
                    <a:pt x="14646" y="217"/>
                  </a:cubicBezTo>
                  <a:cubicBezTo>
                    <a:pt x="14646" y="94"/>
                    <a:pt x="14552" y="1"/>
                    <a:pt x="14429" y="1"/>
                  </a:cubicBezTo>
                  <a:close/>
                </a:path>
              </a:pathLst>
            </a:custGeom>
            <a:solidFill>
              <a:srgbClr val="AAD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5" name="Google Shape;1035;p33"/>
          <p:cNvSpPr txBox="1">
            <a:spLocks noGrp="1"/>
          </p:cNvSpPr>
          <p:nvPr>
            <p:ph type="title" idx="2"/>
          </p:nvPr>
        </p:nvSpPr>
        <p:spPr>
          <a:xfrm>
            <a:off x="4571988" y="1350638"/>
            <a:ext cx="1203300" cy="8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Tree>
    <p:extLst>
      <p:ext uri="{BB962C8B-B14F-4D97-AF65-F5344CB8AC3E}">
        <p14:creationId xmlns:p14="http://schemas.microsoft.com/office/powerpoint/2010/main" val="3643222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74;p33">
            <a:extLst>
              <a:ext uri="{FF2B5EF4-FFF2-40B4-BE49-F238E27FC236}">
                <a16:creationId xmlns:a16="http://schemas.microsoft.com/office/drawing/2014/main" id="{E45CAA1B-8E17-658D-AA4E-BEA081F93FA1}"/>
              </a:ext>
            </a:extLst>
          </p:cNvPr>
          <p:cNvSpPr txBox="1">
            <a:spLocks noGrp="1"/>
          </p:cNvSpPr>
          <p:nvPr>
            <p:ph type="title"/>
          </p:nvPr>
        </p:nvSpPr>
        <p:spPr>
          <a:xfrm>
            <a:off x="209226" y="234069"/>
            <a:ext cx="6722516" cy="483794"/>
          </a:xfrm>
          <a:prstGeom prst="rect">
            <a:avLst/>
          </a:prstGeom>
        </p:spPr>
        <p:txBody>
          <a:bodyPr spcFirstLastPara="1" wrap="square" lIns="91425" tIns="91425" rIns="91425" bIns="91425" anchor="b" anchorCtr="0">
            <a:noAutofit/>
          </a:bodyPr>
          <a:lstStyle/>
          <a:p>
            <a:pPr>
              <a:lnSpc>
                <a:spcPct val="150000"/>
              </a:lnSpc>
            </a:pPr>
            <a:r>
              <a:rPr lang="en-US" sz="2800" b="1" dirty="0">
                <a:effectLst/>
                <a:latin typeface="Times New Roman" panose="02020603050405020304" pitchFamily="18" charset="0"/>
                <a:ea typeface="Times New Roman" panose="02020603050405020304" pitchFamily="18" charset="0"/>
              </a:rPr>
              <a:t>Analysis and Solution of the Problem</a:t>
            </a:r>
            <a:endParaRPr lang="en-EG"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BDFD732A-36D5-CE31-FD33-0F4133BFD2B6}"/>
              </a:ext>
            </a:extLst>
          </p:cNvPr>
          <p:cNvSpPr txBox="1"/>
          <p:nvPr/>
        </p:nvSpPr>
        <p:spPr>
          <a:xfrm>
            <a:off x="209226" y="806246"/>
            <a:ext cx="5774338" cy="2523768"/>
          </a:xfrm>
          <a:prstGeom prst="rect">
            <a:avLst/>
          </a:prstGeom>
          <a:noFill/>
        </p:spPr>
        <p:txBody>
          <a:bodyPr wrap="none" rtlCol="0">
            <a:spAutoFit/>
          </a:bodyPr>
          <a:lstStyle/>
          <a:p>
            <a:pPr marL="342900" lvl="0" indent="-342900" algn="just" rtl="0">
              <a:lnSpc>
                <a:spcPct val="150000"/>
              </a:lnSpc>
              <a:buFont typeface="Symbol" pitchFamily="2" charset="2"/>
              <a:buChar char=""/>
            </a:pPr>
            <a:r>
              <a:rPr lang="en-US" sz="1200" b="1" dirty="0">
                <a:effectLst/>
                <a:highlight>
                  <a:srgbClr val="FFFFFF"/>
                </a:highlight>
                <a:latin typeface="Times New Roman" panose="02020603050405020304" pitchFamily="18" charset="0"/>
                <a:ea typeface="Times New Roman" panose="02020603050405020304" pitchFamily="18" charset="0"/>
              </a:rPr>
              <a:t>Prepare dataset</a:t>
            </a:r>
            <a:endParaRPr lang="en-EG" sz="12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itchFamily="2" charset="2"/>
              <a:buChar char=""/>
            </a:pPr>
            <a:r>
              <a:rPr lang="en-US" sz="1200" dirty="0">
                <a:effectLst/>
                <a:highlight>
                  <a:srgbClr val="FFFFFF"/>
                </a:highlight>
                <a:latin typeface="Times New Roman" panose="02020603050405020304" pitchFamily="18" charset="0"/>
                <a:ea typeface="Times New Roman" panose="02020603050405020304" pitchFamily="18" charset="0"/>
              </a:rPr>
              <a:t>Convert the values 97,98, and 99 in the binary columns to nulls.</a:t>
            </a:r>
            <a:endParaRPr lang="en-EG" sz="12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itchFamily="2" charset="2"/>
              <a:buChar char=""/>
            </a:pPr>
            <a:r>
              <a:rPr lang="en-US" sz="1200" dirty="0">
                <a:effectLst/>
                <a:highlight>
                  <a:srgbClr val="FFFFFF"/>
                </a:highlight>
                <a:latin typeface="Times New Roman" panose="02020603050405020304" pitchFamily="18" charset="0"/>
                <a:ea typeface="Times New Roman" panose="02020603050405020304" pitchFamily="18" charset="0"/>
              </a:rPr>
              <a:t>Convert the death date into a binary value to indicate whether the patient died or not.</a:t>
            </a:r>
            <a:endParaRPr lang="en-EG" sz="12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itchFamily="2" charset="2"/>
              <a:buChar char=""/>
            </a:pPr>
            <a:r>
              <a:rPr lang="en-US" sz="1200" b="1" dirty="0">
                <a:effectLst/>
                <a:highlight>
                  <a:srgbClr val="FFFFFF"/>
                </a:highlight>
                <a:latin typeface="Times New Roman" panose="02020603050405020304" pitchFamily="18" charset="0"/>
                <a:ea typeface="Times New Roman" panose="02020603050405020304" pitchFamily="18" charset="0"/>
              </a:rPr>
              <a:t>Split dataset</a:t>
            </a:r>
            <a:endParaRPr lang="en-EG"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Font typeface="Symbol" pitchFamily="2" charset="2"/>
              <a:buChar char=""/>
            </a:pPr>
            <a:r>
              <a:rPr lang="en-US" sz="1200" dirty="0">
                <a:effectLst/>
                <a:highlight>
                  <a:srgbClr val="FFFFFF"/>
                </a:highlight>
                <a:latin typeface="Times New Roman" panose="02020603050405020304" pitchFamily="18" charset="0"/>
                <a:ea typeface="Times New Roman" panose="02020603050405020304" pitchFamily="18" charset="0"/>
              </a:rPr>
              <a:t>Split the dataset into 80% train and 20% test.</a:t>
            </a:r>
            <a:endParaRPr lang="en-EG" sz="12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itchFamily="2" charset="2"/>
              <a:buChar char=""/>
            </a:pPr>
            <a:r>
              <a:rPr lang="en-US" sz="1200" b="1" dirty="0">
                <a:effectLst/>
                <a:highlight>
                  <a:srgbClr val="FFFFFF"/>
                </a:highlight>
                <a:latin typeface="Times New Roman" panose="02020603050405020304" pitchFamily="18" charset="0"/>
                <a:ea typeface="Times New Roman" panose="02020603050405020304" pitchFamily="18" charset="0"/>
              </a:rPr>
              <a:t>EDA-1­­­­</a:t>
            </a:r>
            <a:endParaRPr lang="en-EG" sz="1200" dirty="0">
              <a:effectLst/>
              <a:latin typeface="Times New Roman" panose="02020603050405020304" pitchFamily="18" charset="0"/>
              <a:ea typeface="Times New Roman" panose="02020603050405020304" pitchFamily="18" charset="0"/>
            </a:endParaRPr>
          </a:p>
          <a:p>
            <a:pPr marL="457200" algn="just">
              <a:lnSpc>
                <a:spcPct val="150000"/>
              </a:lnSpc>
            </a:pPr>
            <a:r>
              <a:rPr lang="en-US" sz="1200" dirty="0">
                <a:effectLst/>
                <a:highlight>
                  <a:srgbClr val="FFFFFF"/>
                </a:highlight>
                <a:latin typeface="Times New Roman" panose="02020603050405020304" pitchFamily="18" charset="0"/>
                <a:ea typeface="Times New Roman" panose="02020603050405020304" pitchFamily="18" charset="0"/>
              </a:rPr>
              <a:t>In this step, we analyze the dataset before applying any preprocessing.</a:t>
            </a:r>
            <a:endParaRPr lang="en-EG" sz="12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Courier New" panose="02070309020205020404" pitchFamily="49" charset="0"/>
              <a:buChar char="o"/>
            </a:pPr>
            <a:r>
              <a:rPr lang="en-US" sz="1200" dirty="0">
                <a:effectLst/>
                <a:highlight>
                  <a:srgbClr val="FFFFFF"/>
                </a:highlight>
                <a:latin typeface="Times New Roman" panose="02020603050405020304" pitchFamily="18" charset="0"/>
                <a:ea typeface="Times New Roman" panose="02020603050405020304" pitchFamily="18" charset="0"/>
              </a:rPr>
              <a:t>Check the percentage of the null value in each column</a:t>
            </a:r>
            <a:endParaRPr lang="en-EG" sz="1200" dirty="0">
              <a:effectLst/>
              <a:latin typeface="Times New Roman" panose="02020603050405020304" pitchFamily="18" charset="0"/>
              <a:ea typeface="Times New Roman" panose="02020603050405020304" pitchFamily="18" charset="0"/>
            </a:endParaRPr>
          </a:p>
          <a:p>
            <a:endParaRPr lang="en-EG" dirty="0"/>
          </a:p>
        </p:txBody>
      </p:sp>
      <p:pic>
        <p:nvPicPr>
          <p:cNvPr id="4" name="Picture 3">
            <a:extLst>
              <a:ext uri="{FF2B5EF4-FFF2-40B4-BE49-F238E27FC236}">
                <a16:creationId xmlns:a16="http://schemas.microsoft.com/office/drawing/2014/main" id="{777D7D5F-0396-1C00-B35E-CC8CB9816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564" y="806246"/>
            <a:ext cx="3137515" cy="3668113"/>
          </a:xfrm>
          <a:prstGeom prst="rect">
            <a:avLst/>
          </a:prstGeom>
        </p:spPr>
      </p:pic>
    </p:spTree>
    <p:extLst>
      <p:ext uri="{BB962C8B-B14F-4D97-AF65-F5344CB8AC3E}">
        <p14:creationId xmlns:p14="http://schemas.microsoft.com/office/powerpoint/2010/main" val="2675548963"/>
      </p:ext>
    </p:extLst>
  </p:cSld>
  <p:clrMapOvr>
    <a:masterClrMapping/>
  </p:clrMapOvr>
</p:sld>
</file>

<file path=ppt/theme/theme1.xml><?xml version="1.0" encoding="utf-8"?>
<a:theme xmlns:a="http://schemas.openxmlformats.org/drawingml/2006/main" name="Curie Breakthrough by Slidesgo">
  <a:themeElements>
    <a:clrScheme name="Simple Light">
      <a:dk1>
        <a:srgbClr val="000000"/>
      </a:dk1>
      <a:lt1>
        <a:srgbClr val="FFFFFF"/>
      </a:lt1>
      <a:dk2>
        <a:srgbClr val="595959"/>
      </a:dk2>
      <a:lt2>
        <a:srgbClr val="EEEEEE"/>
      </a:lt2>
      <a:accent1>
        <a:srgbClr val="0E4776"/>
      </a:accent1>
      <a:accent2>
        <a:srgbClr val="02ACD0"/>
      </a:accent2>
      <a:accent3>
        <a:srgbClr val="AADBEE"/>
      </a:accent3>
      <a:accent4>
        <a:srgbClr val="F5AD9A"/>
      </a:accent4>
      <a:accent5>
        <a:srgbClr val="ED8984"/>
      </a:accent5>
      <a:accent6>
        <a:srgbClr val="EC686A"/>
      </a:accent6>
      <a:hlink>
        <a:srgbClr val="02ACD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1042</Words>
  <Application>Microsoft Macintosh PowerPoint</Application>
  <PresentationFormat>On-screen Show (16:9)</PresentationFormat>
  <Paragraphs>177</Paragraphs>
  <Slides>33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Times New Roman</vt:lpstr>
      <vt:lpstr>Calibri</vt:lpstr>
      <vt:lpstr>Courier New</vt:lpstr>
      <vt:lpstr>Symbol</vt:lpstr>
      <vt:lpstr>Mukta</vt:lpstr>
      <vt:lpstr>Roboto</vt:lpstr>
      <vt:lpstr>Arial</vt:lpstr>
      <vt:lpstr>Curie Breakthrough by Slidesgo</vt:lpstr>
      <vt:lpstr>Covid Death Rate Analysis</vt:lpstr>
      <vt:lpstr>PowerPoint Presentation</vt:lpstr>
      <vt:lpstr>TABLE OF CONTENTS</vt:lpstr>
      <vt:lpstr>Problem Statement</vt:lpstr>
      <vt:lpstr>Problem Statement</vt:lpstr>
      <vt:lpstr>Problem Statement</vt:lpstr>
      <vt:lpstr>Project Pipeline</vt:lpstr>
      <vt:lpstr>Analysis and Solution of the Problem</vt:lpstr>
      <vt:lpstr>Analysis and Solution of the Problem</vt:lpstr>
      <vt:lpstr>Analysis and Solution of the Problem</vt:lpstr>
      <vt:lpstr>Analysis and Solution of the Problem</vt:lpstr>
      <vt:lpstr>Analysis and Solution of the Problem</vt:lpstr>
      <vt:lpstr>Analysis and Solution of the Problem</vt:lpstr>
      <vt:lpstr>Analysis and Solution of the Problem</vt:lpstr>
      <vt:lpstr>Analysis and Solution of the Problem</vt:lpstr>
      <vt:lpstr>Analysis and Solution of the Problem</vt:lpstr>
      <vt:lpstr>Analysis and Solution of the Problem</vt:lpstr>
      <vt:lpstr>Analysis and Solution of the Problem</vt:lpstr>
      <vt:lpstr>Analysis and Solution of the Problem</vt:lpstr>
      <vt:lpstr>Analysis and Solution of the Problem</vt:lpstr>
      <vt:lpstr>Analysis and Solution of the Problem</vt:lpstr>
      <vt:lpstr>Observations and Insights</vt:lpstr>
      <vt:lpstr>Observations and Insights</vt:lpstr>
      <vt:lpstr>Observations and Insights</vt:lpstr>
      <vt:lpstr>Observations and Insights</vt:lpstr>
      <vt:lpstr>Observations and Insights</vt:lpstr>
      <vt:lpstr>Observations and Insights</vt:lpstr>
      <vt:lpstr>Model Training and Evaluation</vt:lpstr>
      <vt:lpstr>PowerPoint Presentation</vt:lpstr>
      <vt:lpstr>Unsuccessful Trials &amp; ﻿Future Work</vt:lpstr>
      <vt:lpstr>Unsuccessful Trials</vt:lpstr>
      <vt:lpstr>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Death Rate Prediction</dc:title>
  <cp:lastModifiedBy>Microsoft Office User</cp:lastModifiedBy>
  <cp:revision>3</cp:revision>
  <dcterms:modified xsi:type="dcterms:W3CDTF">2023-05-18T03:34:17Z</dcterms:modified>
</cp:coreProperties>
</file>