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56" r:id="rId4"/>
    <p:sldId id="261" r:id="rId5"/>
    <p:sldId id="270" r:id="rId6"/>
    <p:sldId id="333" r:id="rId7"/>
    <p:sldId id="302" r:id="rId8"/>
    <p:sldId id="335" r:id="rId9"/>
    <p:sldId id="331" r:id="rId10"/>
    <p:sldId id="334" r:id="rId11"/>
    <p:sldId id="319" r:id="rId12"/>
    <p:sldId id="336" r:id="rId13"/>
    <p:sldId id="338" r:id="rId14"/>
    <p:sldId id="339" r:id="rId15"/>
    <p:sldId id="340" r:id="rId16"/>
    <p:sldId id="341" r:id="rId17"/>
    <p:sldId id="342" r:id="rId18"/>
    <p:sldId id="350" r:id="rId19"/>
    <p:sldId id="349" r:id="rId20"/>
    <p:sldId id="351" r:id="rId21"/>
    <p:sldId id="352" r:id="rId22"/>
    <p:sldId id="353" r:id="rId23"/>
    <p:sldId id="354" r:id="rId24"/>
    <p:sldId id="355" r:id="rId25"/>
    <p:sldId id="347" r:id="rId26"/>
    <p:sldId id="344" r:id="rId27"/>
    <p:sldId id="346" r:id="rId28"/>
    <p:sldId id="279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her" initials="t" lastIdx="1" clrIdx="0">
    <p:extLst>
      <p:ext uri="{19B8F6BF-5375-455C-9EA6-DF929625EA0E}">
        <p15:presenceInfo xmlns:p15="http://schemas.microsoft.com/office/powerpoint/2012/main" userId="4e44aa1378249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AD7"/>
    <a:srgbClr val="5E6CB2"/>
    <a:srgbClr val="105BA1"/>
    <a:srgbClr val="69B5CB"/>
    <a:srgbClr val="A4F61E"/>
    <a:srgbClr val="072129"/>
    <a:srgbClr val="EC2663"/>
    <a:srgbClr val="4597AD"/>
    <a:srgbClr val="69B6CC"/>
    <a:srgbClr val="57A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6196" autoAdjust="0"/>
  </p:normalViewPr>
  <p:slideViewPr>
    <p:cSldViewPr>
      <p:cViewPr>
        <p:scale>
          <a:sx n="99" d="100"/>
          <a:sy n="99" d="100"/>
        </p:scale>
        <p:origin x="1272" y="4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2024-08-28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86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  <p:sldLayoutId id="2147483674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0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eb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0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3.PNG"/><Relationship Id="rId4" Type="http://schemas.openxmlformats.org/officeDocument/2006/relationships/image" Target="../media/image4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9.jpe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88029" y="335722"/>
            <a:ext cx="4647597" cy="1815913"/>
          </a:xfrm>
          <a:noFill/>
        </p:spPr>
        <p:txBody>
          <a:bodyPr/>
          <a:lstStyle/>
          <a:p>
            <a:pPr lvl="0"/>
            <a:r>
              <a:rPr lang="en-US" altLang="ko-KR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맑은 고딕" pitchFamily="50" charset="-127"/>
              </a:rPr>
              <a:t>Spam detection classifier based on</a:t>
            </a:r>
          </a:p>
          <a:p>
            <a:pPr lvl="0"/>
            <a:r>
              <a:rPr lang="en-US" altLang="ko-KR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맑은 고딕" pitchFamily="50" charset="-127"/>
              </a:rPr>
              <a:t> </a:t>
            </a:r>
            <a:r>
              <a:rPr lang="en-US" altLang="ko-KR" sz="28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맑은 고딕" pitchFamily="50" charset="-127"/>
              </a:rPr>
              <a:t>machine learning </a:t>
            </a:r>
          </a:p>
          <a:p>
            <a:pPr lvl="0"/>
            <a:r>
              <a:rPr lang="en-US" altLang="ko-KR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맑은 고딕" pitchFamily="50" charset="-127"/>
              </a:rPr>
              <a:t>models</a:t>
            </a:r>
            <a:endParaRPr lang="en-US" altLang="ko-KR" sz="28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8A2212-A862-4401-AA02-9A4F9766DBD1}"/>
              </a:ext>
            </a:extLst>
          </p:cNvPr>
          <p:cNvSpPr/>
          <p:nvPr/>
        </p:nvSpPr>
        <p:spPr>
          <a:xfrm>
            <a:off x="107720" y="3659918"/>
            <a:ext cx="5195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r-F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Fatima Salem </a:t>
            </a:r>
            <a:r>
              <a:rPr lang="en-US" altLang="fr-F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Alsayone</a:t>
            </a:r>
            <a:endParaRPr lang="en-US" altLang="fr-FR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Namerah</a:t>
            </a:r>
            <a:r>
              <a:rPr lang="en-US" altLang="fr-F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Saleh Bin </a:t>
            </a:r>
            <a:r>
              <a:rPr lang="en-US" altLang="fr-F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Hamam</a:t>
            </a:r>
            <a:endParaRPr lang="en-US" altLang="fr-FR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Ogunsolu</a:t>
            </a:r>
            <a:r>
              <a:rPr lang="en-US" altLang="fr-F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Roheem</a:t>
            </a:r>
            <a:r>
              <a:rPr lang="en-US" altLang="fr-F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</a:p>
          <a:p>
            <a:r>
              <a:rPr lang="en-US" altLang="fr-F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Imtiaz Ahmed </a:t>
            </a:r>
            <a:r>
              <a:rPr lang="en-US" altLang="fr-F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Narejo</a:t>
            </a:r>
            <a:endParaRPr lang="en-US" altLang="fr-FR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Massimo Bon</a:t>
            </a:r>
          </a:p>
          <a:p>
            <a:r>
              <a:rPr lang="en-US" altLang="fr-F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Shastia</a:t>
            </a:r>
            <a:r>
              <a:rPr lang="en-US" altLang="fr-F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Mugenzi</a:t>
            </a:r>
            <a:r>
              <a:rPr lang="en-US" altLang="fr-F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Nshuti</a:t>
            </a:r>
            <a:endParaRPr lang="en-US" altLang="fr-FR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09EA6-9CF8-4C67-A239-F2D2D032A719}"/>
              </a:ext>
            </a:extLst>
          </p:cNvPr>
          <p:cNvSpPr txBox="1"/>
          <p:nvPr/>
        </p:nvSpPr>
        <p:spPr>
          <a:xfrm>
            <a:off x="68757" y="3325814"/>
            <a:ext cx="280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Leader : </a:t>
            </a:r>
            <a:r>
              <a:rPr lang="en-US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Taher </a:t>
            </a:r>
            <a:r>
              <a:rPr lang="en-US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alhamoudh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21A05C-1D92-47E4-8CE1-6F0A3CD0D366}"/>
              </a:ext>
            </a:extLst>
          </p:cNvPr>
          <p:cNvCxnSpPr/>
          <p:nvPr/>
        </p:nvCxnSpPr>
        <p:spPr>
          <a:xfrm flipV="1">
            <a:off x="77623" y="3306457"/>
            <a:ext cx="2919798" cy="9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oogle Shape;335;p32">
            <a:extLst>
              <a:ext uri="{FF2B5EF4-FFF2-40B4-BE49-F238E27FC236}">
                <a16:creationId xmlns:a16="http://schemas.microsoft.com/office/drawing/2014/main" id="{5084B80F-32CA-47D9-A7B3-B7DF56FB2FC3}"/>
              </a:ext>
            </a:extLst>
          </p:cNvPr>
          <p:cNvGrpSpPr/>
          <p:nvPr/>
        </p:nvGrpSpPr>
        <p:grpSpPr>
          <a:xfrm>
            <a:off x="5421132" y="2067694"/>
            <a:ext cx="3211191" cy="2792998"/>
            <a:chOff x="4611601" y="1426939"/>
            <a:chExt cx="3211191" cy="2792998"/>
          </a:xfrm>
        </p:grpSpPr>
        <p:sp>
          <p:nvSpPr>
            <p:cNvPr id="10" name="Google Shape;336;p32">
              <a:extLst>
                <a:ext uri="{FF2B5EF4-FFF2-40B4-BE49-F238E27FC236}">
                  <a16:creationId xmlns:a16="http://schemas.microsoft.com/office/drawing/2014/main" id="{5CF03340-DDB1-4781-8620-8051CFD393C5}"/>
                </a:ext>
              </a:extLst>
            </p:cNvPr>
            <p:cNvSpPr/>
            <p:nvPr/>
          </p:nvSpPr>
          <p:spPr>
            <a:xfrm>
              <a:off x="4751463" y="1426939"/>
              <a:ext cx="3005060" cy="2696287"/>
            </a:xfrm>
            <a:custGeom>
              <a:avLst/>
              <a:gdLst/>
              <a:ahLst/>
              <a:cxnLst/>
              <a:rect l="l" t="t" r="r" b="b"/>
              <a:pathLst>
                <a:path w="49654" h="44552" extrusionOk="0">
                  <a:moveTo>
                    <a:pt x="23446" y="0"/>
                  </a:moveTo>
                  <a:cubicBezTo>
                    <a:pt x="19850" y="0"/>
                    <a:pt x="16326" y="1617"/>
                    <a:pt x="13813" y="4448"/>
                  </a:cubicBezTo>
                  <a:cubicBezTo>
                    <a:pt x="10425" y="8238"/>
                    <a:pt x="8732" y="13253"/>
                    <a:pt x="5737" y="17333"/>
                  </a:cubicBezTo>
                  <a:cubicBezTo>
                    <a:pt x="3304" y="20646"/>
                    <a:pt x="188" y="24052"/>
                    <a:pt x="94" y="28469"/>
                  </a:cubicBezTo>
                  <a:cubicBezTo>
                    <a:pt x="1" y="32540"/>
                    <a:pt x="2293" y="36171"/>
                    <a:pt x="5222" y="38641"/>
                  </a:cubicBezTo>
                  <a:cubicBezTo>
                    <a:pt x="9929" y="42590"/>
                    <a:pt x="15834" y="43882"/>
                    <a:pt x="21711" y="44349"/>
                  </a:cubicBezTo>
                  <a:cubicBezTo>
                    <a:pt x="23261" y="44473"/>
                    <a:pt x="24865" y="44551"/>
                    <a:pt x="26488" y="44551"/>
                  </a:cubicBezTo>
                  <a:cubicBezTo>
                    <a:pt x="33105" y="44551"/>
                    <a:pt x="40034" y="43247"/>
                    <a:pt x="44881" y="38370"/>
                  </a:cubicBezTo>
                  <a:cubicBezTo>
                    <a:pt x="48072" y="35151"/>
                    <a:pt x="49653" y="30425"/>
                    <a:pt x="49064" y="25830"/>
                  </a:cubicBezTo>
                  <a:cubicBezTo>
                    <a:pt x="48764" y="23416"/>
                    <a:pt x="47913" y="21076"/>
                    <a:pt x="46565" y="19065"/>
                  </a:cubicBezTo>
                  <a:cubicBezTo>
                    <a:pt x="43954" y="15172"/>
                    <a:pt x="40295" y="12280"/>
                    <a:pt x="37179" y="8865"/>
                  </a:cubicBezTo>
                  <a:cubicBezTo>
                    <a:pt x="34316" y="5711"/>
                    <a:pt x="31639" y="2239"/>
                    <a:pt x="27578" y="742"/>
                  </a:cubicBezTo>
                  <a:cubicBezTo>
                    <a:pt x="26226" y="240"/>
                    <a:pt x="24830" y="0"/>
                    <a:pt x="23446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;p32">
              <a:extLst>
                <a:ext uri="{FF2B5EF4-FFF2-40B4-BE49-F238E27FC236}">
                  <a16:creationId xmlns:a16="http://schemas.microsoft.com/office/drawing/2014/main" id="{7BC57E3E-012E-4A73-ADFE-3F1727C3EC46}"/>
                </a:ext>
              </a:extLst>
            </p:cNvPr>
            <p:cNvSpPr/>
            <p:nvPr/>
          </p:nvSpPr>
          <p:spPr>
            <a:xfrm>
              <a:off x="5069737" y="1886649"/>
              <a:ext cx="415228" cy="260902"/>
            </a:xfrm>
            <a:custGeom>
              <a:avLst/>
              <a:gdLst/>
              <a:ahLst/>
              <a:cxnLst/>
              <a:rect l="l" t="t" r="r" b="b"/>
              <a:pathLst>
                <a:path w="6861" h="4311" extrusionOk="0">
                  <a:moveTo>
                    <a:pt x="890" y="1"/>
                  </a:moveTo>
                  <a:cubicBezTo>
                    <a:pt x="609" y="1"/>
                    <a:pt x="328" y="5"/>
                    <a:pt x="48" y="24"/>
                  </a:cubicBezTo>
                  <a:cubicBezTo>
                    <a:pt x="19" y="24"/>
                    <a:pt x="10" y="24"/>
                    <a:pt x="1" y="33"/>
                  </a:cubicBezTo>
                  <a:cubicBezTo>
                    <a:pt x="1" y="1428"/>
                    <a:pt x="10" y="2831"/>
                    <a:pt x="1" y="4235"/>
                  </a:cubicBezTo>
                  <a:cubicBezTo>
                    <a:pt x="10" y="4254"/>
                    <a:pt x="48" y="4263"/>
                    <a:pt x="85" y="4263"/>
                  </a:cubicBezTo>
                  <a:cubicBezTo>
                    <a:pt x="372" y="4298"/>
                    <a:pt x="668" y="4306"/>
                    <a:pt x="964" y="4306"/>
                  </a:cubicBezTo>
                  <a:cubicBezTo>
                    <a:pt x="1218" y="4306"/>
                    <a:pt x="1472" y="4300"/>
                    <a:pt x="1723" y="4300"/>
                  </a:cubicBezTo>
                  <a:lnTo>
                    <a:pt x="5906" y="4300"/>
                  </a:lnTo>
                  <a:cubicBezTo>
                    <a:pt x="6074" y="4300"/>
                    <a:pt x="6249" y="4311"/>
                    <a:pt x="6419" y="4311"/>
                  </a:cubicBezTo>
                  <a:cubicBezTo>
                    <a:pt x="6532" y="4311"/>
                    <a:pt x="6643" y="4306"/>
                    <a:pt x="6748" y="4291"/>
                  </a:cubicBezTo>
                  <a:lnTo>
                    <a:pt x="6776" y="4291"/>
                  </a:lnTo>
                  <a:cubicBezTo>
                    <a:pt x="6795" y="4291"/>
                    <a:pt x="6823" y="4272"/>
                    <a:pt x="6832" y="4263"/>
                  </a:cubicBezTo>
                  <a:cubicBezTo>
                    <a:pt x="6841" y="3608"/>
                    <a:pt x="6860" y="2962"/>
                    <a:pt x="6841" y="2326"/>
                  </a:cubicBezTo>
                  <a:cubicBezTo>
                    <a:pt x="6823" y="1821"/>
                    <a:pt x="6832" y="1334"/>
                    <a:pt x="6841" y="838"/>
                  </a:cubicBezTo>
                  <a:cubicBezTo>
                    <a:pt x="6841" y="632"/>
                    <a:pt x="6832" y="426"/>
                    <a:pt x="6832" y="220"/>
                  </a:cubicBezTo>
                  <a:cubicBezTo>
                    <a:pt x="6832" y="192"/>
                    <a:pt x="6823" y="183"/>
                    <a:pt x="6813" y="164"/>
                  </a:cubicBezTo>
                  <a:cubicBezTo>
                    <a:pt x="6795" y="127"/>
                    <a:pt x="6766" y="99"/>
                    <a:pt x="6701" y="89"/>
                  </a:cubicBezTo>
                  <a:cubicBezTo>
                    <a:pt x="6439" y="52"/>
                    <a:pt x="6139" y="71"/>
                    <a:pt x="5859" y="52"/>
                  </a:cubicBezTo>
                  <a:cubicBezTo>
                    <a:pt x="5597" y="52"/>
                    <a:pt x="5335" y="43"/>
                    <a:pt x="5063" y="43"/>
                  </a:cubicBezTo>
                  <a:cubicBezTo>
                    <a:pt x="4502" y="33"/>
                    <a:pt x="3940" y="24"/>
                    <a:pt x="3379" y="24"/>
                  </a:cubicBezTo>
                  <a:cubicBezTo>
                    <a:pt x="2827" y="5"/>
                    <a:pt x="2284" y="5"/>
                    <a:pt x="1732" y="5"/>
                  </a:cubicBezTo>
                  <a:cubicBezTo>
                    <a:pt x="1451" y="5"/>
                    <a:pt x="1171" y="1"/>
                    <a:pt x="890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338;p32">
              <a:extLst>
                <a:ext uri="{FF2B5EF4-FFF2-40B4-BE49-F238E27FC236}">
                  <a16:creationId xmlns:a16="http://schemas.microsoft.com/office/drawing/2014/main" id="{C876810F-71DB-4F97-9A21-1A8E81F89025}"/>
                </a:ext>
              </a:extLst>
            </p:cNvPr>
            <p:cNvGrpSpPr/>
            <p:nvPr/>
          </p:nvGrpSpPr>
          <p:grpSpPr>
            <a:xfrm>
              <a:off x="5667319" y="2693336"/>
              <a:ext cx="1111119" cy="648496"/>
              <a:chOff x="1226116" y="2447353"/>
              <a:chExt cx="2380289" cy="1389238"/>
            </a:xfrm>
          </p:grpSpPr>
          <p:sp>
            <p:nvSpPr>
              <p:cNvPr id="97" name="Google Shape;339;p32">
                <a:extLst>
                  <a:ext uri="{FF2B5EF4-FFF2-40B4-BE49-F238E27FC236}">
                    <a16:creationId xmlns:a16="http://schemas.microsoft.com/office/drawing/2014/main" id="{A9DC97D0-4C6A-4F19-82B7-72CA4C3975AE}"/>
                  </a:ext>
                </a:extLst>
              </p:cNvPr>
              <p:cNvSpPr/>
              <p:nvPr/>
            </p:nvSpPr>
            <p:spPr>
              <a:xfrm>
                <a:off x="1426944" y="2447353"/>
                <a:ext cx="2033732" cy="1262878"/>
              </a:xfrm>
              <a:custGeom>
                <a:avLst/>
                <a:gdLst/>
                <a:ahLst/>
                <a:cxnLst/>
                <a:rect l="l" t="t" r="r" b="b"/>
                <a:pathLst>
                  <a:path w="31079" h="19299" extrusionOk="0">
                    <a:moveTo>
                      <a:pt x="30395" y="1"/>
                    </a:moveTo>
                    <a:cubicBezTo>
                      <a:pt x="26568" y="20"/>
                      <a:pt x="22740" y="48"/>
                      <a:pt x="18904" y="66"/>
                    </a:cubicBezTo>
                    <a:cubicBezTo>
                      <a:pt x="17912" y="66"/>
                      <a:pt x="16920" y="76"/>
                      <a:pt x="15928" y="76"/>
                    </a:cubicBezTo>
                    <a:cubicBezTo>
                      <a:pt x="12997" y="94"/>
                      <a:pt x="10021" y="100"/>
                      <a:pt x="7062" y="100"/>
                    </a:cubicBezTo>
                    <a:cubicBezTo>
                      <a:pt x="5354" y="100"/>
                      <a:pt x="3651" y="98"/>
                      <a:pt x="1966" y="94"/>
                    </a:cubicBezTo>
                    <a:cubicBezTo>
                      <a:pt x="1761" y="94"/>
                      <a:pt x="1611" y="76"/>
                      <a:pt x="1466" y="76"/>
                    </a:cubicBezTo>
                    <a:cubicBezTo>
                      <a:pt x="1379" y="76"/>
                      <a:pt x="1293" y="83"/>
                      <a:pt x="1199" y="104"/>
                    </a:cubicBezTo>
                    <a:cubicBezTo>
                      <a:pt x="974" y="151"/>
                      <a:pt x="740" y="207"/>
                      <a:pt x="553" y="338"/>
                    </a:cubicBezTo>
                    <a:cubicBezTo>
                      <a:pt x="188" y="609"/>
                      <a:pt x="1" y="1236"/>
                      <a:pt x="20" y="1695"/>
                    </a:cubicBezTo>
                    <a:cubicBezTo>
                      <a:pt x="207" y="7497"/>
                      <a:pt x="226" y="13308"/>
                      <a:pt x="85" y="19110"/>
                    </a:cubicBezTo>
                    <a:cubicBezTo>
                      <a:pt x="658" y="19257"/>
                      <a:pt x="1241" y="19298"/>
                      <a:pt x="1830" y="19298"/>
                    </a:cubicBezTo>
                    <a:cubicBezTo>
                      <a:pt x="2551" y="19298"/>
                      <a:pt x="3280" y="19236"/>
                      <a:pt x="4006" y="19231"/>
                    </a:cubicBezTo>
                    <a:cubicBezTo>
                      <a:pt x="5076" y="19222"/>
                      <a:pt x="6144" y="19219"/>
                      <a:pt x="7209" y="19219"/>
                    </a:cubicBezTo>
                    <a:cubicBezTo>
                      <a:pt x="11186" y="19219"/>
                      <a:pt x="15128" y="19268"/>
                      <a:pt x="19060" y="19268"/>
                    </a:cubicBezTo>
                    <a:cubicBezTo>
                      <a:pt x="22984" y="19268"/>
                      <a:pt x="26897" y="19219"/>
                      <a:pt x="30826" y="19025"/>
                    </a:cubicBezTo>
                    <a:cubicBezTo>
                      <a:pt x="31013" y="13298"/>
                      <a:pt x="31078" y="7599"/>
                      <a:pt x="31050" y="1741"/>
                    </a:cubicBezTo>
                    <a:cubicBezTo>
                      <a:pt x="31050" y="1414"/>
                      <a:pt x="31013" y="1086"/>
                      <a:pt x="30957" y="759"/>
                    </a:cubicBezTo>
                    <a:cubicBezTo>
                      <a:pt x="30900" y="431"/>
                      <a:pt x="30723" y="1"/>
                      <a:pt x="303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40;p32">
                <a:extLst>
                  <a:ext uri="{FF2B5EF4-FFF2-40B4-BE49-F238E27FC236}">
                    <a16:creationId xmlns:a16="http://schemas.microsoft.com/office/drawing/2014/main" id="{BD6D940F-814E-47B6-A0BF-E96DFECAAD2F}"/>
                  </a:ext>
                </a:extLst>
              </p:cNvPr>
              <p:cNvSpPr/>
              <p:nvPr/>
            </p:nvSpPr>
            <p:spPr>
              <a:xfrm>
                <a:off x="1226116" y="3692302"/>
                <a:ext cx="2380289" cy="14429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2205" extrusionOk="0">
                    <a:moveTo>
                      <a:pt x="440" y="0"/>
                    </a:moveTo>
                    <a:cubicBezTo>
                      <a:pt x="235" y="0"/>
                      <a:pt x="10" y="103"/>
                      <a:pt x="10" y="272"/>
                    </a:cubicBezTo>
                    <a:cubicBezTo>
                      <a:pt x="10" y="824"/>
                      <a:pt x="10" y="1329"/>
                      <a:pt x="1" y="1947"/>
                    </a:cubicBezTo>
                    <a:cubicBezTo>
                      <a:pt x="1" y="2059"/>
                      <a:pt x="85" y="2181"/>
                      <a:pt x="197" y="2181"/>
                    </a:cubicBezTo>
                    <a:cubicBezTo>
                      <a:pt x="925" y="2198"/>
                      <a:pt x="1910" y="2204"/>
                      <a:pt x="2982" y="2204"/>
                    </a:cubicBezTo>
                    <a:cubicBezTo>
                      <a:pt x="5791" y="2204"/>
                      <a:pt x="9193" y="2161"/>
                      <a:pt x="10095" y="2161"/>
                    </a:cubicBezTo>
                    <a:cubicBezTo>
                      <a:pt x="10159" y="2161"/>
                      <a:pt x="10210" y="2162"/>
                      <a:pt x="10247" y="2162"/>
                    </a:cubicBezTo>
                    <a:cubicBezTo>
                      <a:pt x="10416" y="2163"/>
                      <a:pt x="10608" y="2164"/>
                      <a:pt x="10817" y="2164"/>
                    </a:cubicBezTo>
                    <a:cubicBezTo>
                      <a:pt x="12253" y="2164"/>
                      <a:pt x="14521" y="2142"/>
                      <a:pt x="15957" y="2142"/>
                    </a:cubicBezTo>
                    <a:cubicBezTo>
                      <a:pt x="16166" y="2142"/>
                      <a:pt x="16358" y="2142"/>
                      <a:pt x="16526" y="2143"/>
                    </a:cubicBezTo>
                    <a:cubicBezTo>
                      <a:pt x="18296" y="2095"/>
                      <a:pt x="24093" y="2067"/>
                      <a:pt x="27358" y="2067"/>
                    </a:cubicBezTo>
                    <a:cubicBezTo>
                      <a:pt x="28513" y="2067"/>
                      <a:pt x="29351" y="2070"/>
                      <a:pt x="29581" y="2078"/>
                    </a:cubicBezTo>
                    <a:cubicBezTo>
                      <a:pt x="31170" y="2112"/>
                      <a:pt x="32243" y="2138"/>
                      <a:pt x="33418" y="2138"/>
                    </a:cubicBezTo>
                    <a:cubicBezTo>
                      <a:pt x="34201" y="2138"/>
                      <a:pt x="35029" y="2126"/>
                      <a:pt x="36084" y="2097"/>
                    </a:cubicBezTo>
                    <a:cubicBezTo>
                      <a:pt x="36108" y="2100"/>
                      <a:pt x="36134" y="2103"/>
                      <a:pt x="36161" y="2103"/>
                    </a:cubicBezTo>
                    <a:cubicBezTo>
                      <a:pt x="36199" y="2103"/>
                      <a:pt x="36239" y="2098"/>
                      <a:pt x="36271" y="2087"/>
                    </a:cubicBezTo>
                    <a:cubicBezTo>
                      <a:pt x="36328" y="2059"/>
                      <a:pt x="36374" y="2003"/>
                      <a:pt x="36365" y="1928"/>
                    </a:cubicBezTo>
                    <a:cubicBezTo>
                      <a:pt x="36328" y="1423"/>
                      <a:pt x="36356" y="871"/>
                      <a:pt x="36346" y="337"/>
                    </a:cubicBezTo>
                    <a:cubicBezTo>
                      <a:pt x="36346" y="262"/>
                      <a:pt x="36356" y="178"/>
                      <a:pt x="36309" y="103"/>
                    </a:cubicBezTo>
                    <a:cubicBezTo>
                      <a:pt x="36262" y="38"/>
                      <a:pt x="36159" y="0"/>
                      <a:pt x="36066" y="0"/>
                    </a:cubicBezTo>
                    <a:cubicBezTo>
                      <a:pt x="28161" y="0"/>
                      <a:pt x="20723" y="59"/>
                      <a:pt x="12802" y="59"/>
                    </a:cubicBezTo>
                    <a:cubicBezTo>
                      <a:pt x="8842" y="59"/>
                      <a:pt x="4761" y="44"/>
                      <a:pt x="44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41;p32">
                <a:extLst>
                  <a:ext uri="{FF2B5EF4-FFF2-40B4-BE49-F238E27FC236}">
                    <a16:creationId xmlns:a16="http://schemas.microsoft.com/office/drawing/2014/main" id="{A49EE19E-1D53-4F3A-B0AC-439D5E9EE829}"/>
                  </a:ext>
                </a:extLst>
              </p:cNvPr>
              <p:cNvSpPr/>
              <p:nvPr/>
            </p:nvSpPr>
            <p:spPr>
              <a:xfrm>
                <a:off x="2185037" y="3694134"/>
                <a:ext cx="609354" cy="4024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615" extrusionOk="0">
                    <a:moveTo>
                      <a:pt x="9284" y="0"/>
                    </a:moveTo>
                    <a:cubicBezTo>
                      <a:pt x="6224" y="10"/>
                      <a:pt x="3145" y="19"/>
                      <a:pt x="10" y="19"/>
                    </a:cubicBezTo>
                    <a:cubicBezTo>
                      <a:pt x="1" y="103"/>
                      <a:pt x="10" y="197"/>
                      <a:pt x="38" y="281"/>
                    </a:cubicBezTo>
                    <a:cubicBezTo>
                      <a:pt x="85" y="468"/>
                      <a:pt x="319" y="524"/>
                      <a:pt x="506" y="534"/>
                    </a:cubicBezTo>
                    <a:cubicBezTo>
                      <a:pt x="714" y="546"/>
                      <a:pt x="3390" y="614"/>
                      <a:pt x="5812" y="614"/>
                    </a:cubicBezTo>
                    <a:cubicBezTo>
                      <a:pt x="6985" y="614"/>
                      <a:pt x="8099" y="598"/>
                      <a:pt x="8844" y="553"/>
                    </a:cubicBezTo>
                    <a:cubicBezTo>
                      <a:pt x="8891" y="553"/>
                      <a:pt x="9246" y="506"/>
                      <a:pt x="9274" y="468"/>
                    </a:cubicBezTo>
                    <a:cubicBezTo>
                      <a:pt x="9312" y="431"/>
                      <a:pt x="9312" y="384"/>
                      <a:pt x="9303" y="337"/>
                    </a:cubicBezTo>
                    <a:cubicBezTo>
                      <a:pt x="9303" y="225"/>
                      <a:pt x="9284" y="113"/>
                      <a:pt x="92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42;p32">
                <a:extLst>
                  <a:ext uri="{FF2B5EF4-FFF2-40B4-BE49-F238E27FC236}">
                    <a16:creationId xmlns:a16="http://schemas.microsoft.com/office/drawing/2014/main" id="{BDF22C97-3D43-42A5-9A2C-6ECB79C2F080}"/>
                  </a:ext>
                </a:extLst>
              </p:cNvPr>
              <p:cNvSpPr/>
              <p:nvPr/>
            </p:nvSpPr>
            <p:spPr>
              <a:xfrm>
                <a:off x="1479621" y="2510370"/>
                <a:ext cx="1922881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29385" h="17221" extrusionOk="0">
                    <a:moveTo>
                      <a:pt x="18978" y="1"/>
                    </a:moveTo>
                    <a:cubicBezTo>
                      <a:pt x="12683" y="1"/>
                      <a:pt x="6346" y="66"/>
                      <a:pt x="66" y="189"/>
                    </a:cubicBezTo>
                    <a:cubicBezTo>
                      <a:pt x="160" y="5869"/>
                      <a:pt x="141" y="11549"/>
                      <a:pt x="1" y="17220"/>
                    </a:cubicBezTo>
                    <a:cubicBezTo>
                      <a:pt x="4156" y="17176"/>
                      <a:pt x="8364" y="17159"/>
                      <a:pt x="12580" y="17159"/>
                    </a:cubicBezTo>
                    <a:cubicBezTo>
                      <a:pt x="18153" y="17159"/>
                      <a:pt x="23741" y="17188"/>
                      <a:pt x="29244" y="17220"/>
                    </a:cubicBezTo>
                    <a:cubicBezTo>
                      <a:pt x="29384" y="11549"/>
                      <a:pt x="29319" y="77"/>
                      <a:pt x="29319" y="20"/>
                    </a:cubicBezTo>
                    <a:cubicBezTo>
                      <a:pt x="27316" y="20"/>
                      <a:pt x="25314" y="2"/>
                      <a:pt x="23311" y="2"/>
                    </a:cubicBezTo>
                    <a:lnTo>
                      <a:pt x="20242" y="2"/>
                    </a:lnTo>
                    <a:cubicBezTo>
                      <a:pt x="19821" y="1"/>
                      <a:pt x="19399" y="1"/>
                      <a:pt x="18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01" name="Google Shape;343;p32">
                <a:extLst>
                  <a:ext uri="{FF2B5EF4-FFF2-40B4-BE49-F238E27FC236}">
                    <a16:creationId xmlns:a16="http://schemas.microsoft.com/office/drawing/2014/main" id="{BF9934B1-294D-4125-9B93-83218E46845E}"/>
                  </a:ext>
                </a:extLst>
              </p:cNvPr>
              <p:cNvGrpSpPr/>
              <p:nvPr/>
            </p:nvGrpSpPr>
            <p:grpSpPr>
              <a:xfrm>
                <a:off x="1954202" y="2643797"/>
                <a:ext cx="1027565" cy="879611"/>
                <a:chOff x="1954202" y="2643797"/>
                <a:chExt cx="1027565" cy="879611"/>
              </a:xfrm>
            </p:grpSpPr>
            <p:sp>
              <p:nvSpPr>
                <p:cNvPr id="102" name="Google Shape;344;p32">
                  <a:extLst>
                    <a:ext uri="{FF2B5EF4-FFF2-40B4-BE49-F238E27FC236}">
                      <a16:creationId xmlns:a16="http://schemas.microsoft.com/office/drawing/2014/main" id="{141E3B59-F39C-40D3-AC59-AD992E2B09D7}"/>
                    </a:ext>
                  </a:extLst>
                </p:cNvPr>
                <p:cNvSpPr/>
                <p:nvPr/>
              </p:nvSpPr>
              <p:spPr>
                <a:xfrm>
                  <a:off x="1954202" y="2643797"/>
                  <a:ext cx="1027565" cy="8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3" h="13442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cubicBezTo>
                        <a:pt x="28" y="396"/>
                        <a:pt x="10" y="9052"/>
                        <a:pt x="28" y="13394"/>
                      </a:cubicBezTo>
                      <a:cubicBezTo>
                        <a:pt x="49" y="13436"/>
                        <a:pt x="1565" y="13441"/>
                        <a:pt x="2843" y="13441"/>
                      </a:cubicBezTo>
                      <a:cubicBezTo>
                        <a:pt x="3269" y="13441"/>
                        <a:pt x="3669" y="13441"/>
                        <a:pt x="3977" y="13441"/>
                      </a:cubicBezTo>
                      <a:cubicBezTo>
                        <a:pt x="5269" y="13441"/>
                        <a:pt x="6551" y="13431"/>
                        <a:pt x="7851" y="13431"/>
                      </a:cubicBezTo>
                      <a:cubicBezTo>
                        <a:pt x="8357" y="13431"/>
                        <a:pt x="9579" y="13437"/>
                        <a:pt x="10904" y="13437"/>
                      </a:cubicBezTo>
                      <a:cubicBezTo>
                        <a:pt x="12892" y="13437"/>
                        <a:pt x="15111" y="13424"/>
                        <a:pt x="15487" y="13356"/>
                      </a:cubicBezTo>
                      <a:cubicBezTo>
                        <a:pt x="15515" y="13356"/>
                        <a:pt x="15525" y="13347"/>
                        <a:pt x="15534" y="13347"/>
                      </a:cubicBezTo>
                      <a:cubicBezTo>
                        <a:pt x="15590" y="13338"/>
                        <a:pt x="15637" y="13310"/>
                        <a:pt x="15675" y="13291"/>
                      </a:cubicBezTo>
                      <a:cubicBezTo>
                        <a:pt x="15703" y="11251"/>
                        <a:pt x="15703" y="9211"/>
                        <a:pt x="15684" y="7190"/>
                      </a:cubicBezTo>
                      <a:cubicBezTo>
                        <a:pt x="15656" y="5636"/>
                        <a:pt x="15665" y="4092"/>
                        <a:pt x="15684" y="2548"/>
                      </a:cubicBezTo>
                      <a:cubicBezTo>
                        <a:pt x="15675" y="1893"/>
                        <a:pt x="15665" y="1257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4C5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" name="Google Shape;345;p32">
                  <a:extLst>
                    <a:ext uri="{FF2B5EF4-FFF2-40B4-BE49-F238E27FC236}">
                      <a16:creationId xmlns:a16="http://schemas.microsoft.com/office/drawing/2014/main" id="{E0EC89ED-6EDD-444C-A426-4D87EA6000AE}"/>
                    </a:ext>
                  </a:extLst>
                </p:cNvPr>
                <p:cNvSpPr/>
                <p:nvPr/>
              </p:nvSpPr>
              <p:spPr>
                <a:xfrm>
                  <a:off x="1954202" y="2643797"/>
                  <a:ext cx="1025144" cy="8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6" h="1267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lnTo>
                        <a:pt x="28" y="1257"/>
                      </a:lnTo>
                      <a:cubicBezTo>
                        <a:pt x="1011" y="1266"/>
                        <a:pt x="2649" y="1266"/>
                        <a:pt x="3556" y="1266"/>
                      </a:cubicBezTo>
                      <a:cubicBezTo>
                        <a:pt x="4988" y="1266"/>
                        <a:pt x="6410" y="1257"/>
                        <a:pt x="7842" y="1257"/>
                      </a:cubicBezTo>
                      <a:cubicBezTo>
                        <a:pt x="8370" y="1257"/>
                        <a:pt x="9618" y="1260"/>
                        <a:pt x="10999" y="1260"/>
                      </a:cubicBezTo>
                      <a:cubicBezTo>
                        <a:pt x="12726" y="1260"/>
                        <a:pt x="14662" y="1255"/>
                        <a:pt x="15665" y="1229"/>
                      </a:cubicBezTo>
                      <a:cubicBezTo>
                        <a:pt x="15665" y="1023"/>
                        <a:pt x="15656" y="808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346;p32">
                  <a:extLst>
                    <a:ext uri="{FF2B5EF4-FFF2-40B4-BE49-F238E27FC236}">
                      <a16:creationId xmlns:a16="http://schemas.microsoft.com/office/drawing/2014/main" id="{DB6690D3-A533-4748-AB1B-D2F48C432EAF}"/>
                    </a:ext>
                  </a:extLst>
                </p:cNvPr>
                <p:cNvSpPr/>
                <p:nvPr/>
              </p:nvSpPr>
              <p:spPr>
                <a:xfrm>
                  <a:off x="2908869" y="2665391"/>
                  <a:ext cx="45937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71" extrusionOk="0">
                      <a:moveTo>
                        <a:pt x="318" y="0"/>
                      </a:moveTo>
                      <a:cubicBezTo>
                        <a:pt x="290" y="0"/>
                        <a:pt x="271" y="0"/>
                        <a:pt x="243" y="10"/>
                      </a:cubicBezTo>
                      <a:cubicBezTo>
                        <a:pt x="197" y="19"/>
                        <a:pt x="178" y="38"/>
                        <a:pt x="140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7" y="187"/>
                      </a:cubicBezTo>
                      <a:cubicBezTo>
                        <a:pt x="0" y="281"/>
                        <a:pt x="9" y="384"/>
                        <a:pt x="56" y="478"/>
                      </a:cubicBezTo>
                      <a:cubicBezTo>
                        <a:pt x="84" y="524"/>
                        <a:pt x="112" y="571"/>
                        <a:pt x="159" y="618"/>
                      </a:cubicBezTo>
                      <a:cubicBezTo>
                        <a:pt x="217" y="653"/>
                        <a:pt x="282" y="671"/>
                        <a:pt x="345" y="671"/>
                      </a:cubicBezTo>
                      <a:cubicBezTo>
                        <a:pt x="467" y="671"/>
                        <a:pt x="584" y="607"/>
                        <a:pt x="646" y="478"/>
                      </a:cubicBezTo>
                      <a:cubicBezTo>
                        <a:pt x="702" y="337"/>
                        <a:pt x="674" y="197"/>
                        <a:pt x="580" y="103"/>
                      </a:cubicBezTo>
                      <a:cubicBezTo>
                        <a:pt x="533" y="47"/>
                        <a:pt x="468" y="10"/>
                        <a:pt x="393" y="0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347;p32">
                  <a:extLst>
                    <a:ext uri="{FF2B5EF4-FFF2-40B4-BE49-F238E27FC236}">
                      <a16:creationId xmlns:a16="http://schemas.microsoft.com/office/drawing/2014/main" id="{24766F89-DCEE-4A89-8789-FA6EF6E201F0}"/>
                    </a:ext>
                  </a:extLst>
                </p:cNvPr>
                <p:cNvSpPr/>
                <p:nvPr/>
              </p:nvSpPr>
              <p:spPr>
                <a:xfrm>
                  <a:off x="2844544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0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8" y="38"/>
                        <a:pt x="141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8" y="187"/>
                      </a:cubicBezTo>
                      <a:cubicBezTo>
                        <a:pt x="0" y="281"/>
                        <a:pt x="10" y="384"/>
                        <a:pt x="57" y="478"/>
                      </a:cubicBezTo>
                      <a:cubicBezTo>
                        <a:pt x="75" y="524"/>
                        <a:pt x="113" y="571"/>
                        <a:pt x="160" y="618"/>
                      </a:cubicBezTo>
                      <a:cubicBezTo>
                        <a:pt x="217" y="653"/>
                        <a:pt x="281" y="671"/>
                        <a:pt x="343" y="671"/>
                      </a:cubicBezTo>
                      <a:cubicBezTo>
                        <a:pt x="463" y="671"/>
                        <a:pt x="579" y="607"/>
                        <a:pt x="646" y="478"/>
                      </a:cubicBezTo>
                      <a:cubicBezTo>
                        <a:pt x="702" y="337"/>
                        <a:pt x="674" y="197"/>
                        <a:pt x="581" y="103"/>
                      </a:cubicBezTo>
                      <a:cubicBezTo>
                        <a:pt x="534" y="47"/>
                        <a:pt x="468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348;p32">
                  <a:extLst>
                    <a:ext uri="{FF2B5EF4-FFF2-40B4-BE49-F238E27FC236}">
                      <a16:creationId xmlns:a16="http://schemas.microsoft.com/office/drawing/2014/main" id="{108BFF1D-1375-4E5A-85D6-4264D192962D}"/>
                    </a:ext>
                  </a:extLst>
                </p:cNvPr>
                <p:cNvSpPr/>
                <p:nvPr/>
              </p:nvSpPr>
              <p:spPr>
                <a:xfrm>
                  <a:off x="2780219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1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9" y="38"/>
                        <a:pt x="141" y="56"/>
                      </a:cubicBezTo>
                      <a:lnTo>
                        <a:pt x="95" y="103"/>
                      </a:lnTo>
                      <a:cubicBezTo>
                        <a:pt x="66" y="113"/>
                        <a:pt x="48" y="159"/>
                        <a:pt x="38" y="187"/>
                      </a:cubicBezTo>
                      <a:cubicBezTo>
                        <a:pt x="1" y="281"/>
                        <a:pt x="10" y="384"/>
                        <a:pt x="57" y="478"/>
                      </a:cubicBezTo>
                      <a:cubicBezTo>
                        <a:pt x="85" y="524"/>
                        <a:pt x="113" y="571"/>
                        <a:pt x="160" y="618"/>
                      </a:cubicBezTo>
                      <a:cubicBezTo>
                        <a:pt x="218" y="653"/>
                        <a:pt x="282" y="671"/>
                        <a:pt x="346" y="671"/>
                      </a:cubicBezTo>
                      <a:cubicBezTo>
                        <a:pt x="467" y="671"/>
                        <a:pt x="585" y="607"/>
                        <a:pt x="647" y="478"/>
                      </a:cubicBezTo>
                      <a:cubicBezTo>
                        <a:pt x="703" y="337"/>
                        <a:pt x="675" y="197"/>
                        <a:pt x="581" y="103"/>
                      </a:cubicBezTo>
                      <a:cubicBezTo>
                        <a:pt x="534" y="47"/>
                        <a:pt x="469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349;p32">
                  <a:extLst>
                    <a:ext uri="{FF2B5EF4-FFF2-40B4-BE49-F238E27FC236}">
                      <a16:creationId xmlns:a16="http://schemas.microsoft.com/office/drawing/2014/main" id="{DAA1C453-1B4A-4A9F-9702-6634267AD43F}"/>
                    </a:ext>
                  </a:extLst>
                </p:cNvPr>
                <p:cNvSpPr/>
                <p:nvPr/>
              </p:nvSpPr>
              <p:spPr>
                <a:xfrm>
                  <a:off x="2014797" y="2773756"/>
                  <a:ext cx="557920" cy="36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6" h="557" extrusionOk="0">
                      <a:moveTo>
                        <a:pt x="8488" y="1"/>
                      </a:moveTo>
                      <a:cubicBezTo>
                        <a:pt x="7837" y="17"/>
                        <a:pt x="6677" y="21"/>
                        <a:pt x="5714" y="21"/>
                      </a:cubicBezTo>
                      <a:cubicBezTo>
                        <a:pt x="5071" y="21"/>
                        <a:pt x="4517" y="19"/>
                        <a:pt x="4258" y="19"/>
                      </a:cubicBezTo>
                      <a:cubicBezTo>
                        <a:pt x="3728" y="19"/>
                        <a:pt x="3198" y="24"/>
                        <a:pt x="2668" y="24"/>
                      </a:cubicBezTo>
                      <a:cubicBezTo>
                        <a:pt x="2403" y="24"/>
                        <a:pt x="2137" y="22"/>
                        <a:pt x="1872" y="19"/>
                      </a:cubicBezTo>
                      <a:lnTo>
                        <a:pt x="19" y="19"/>
                      </a:lnTo>
                      <a:cubicBezTo>
                        <a:pt x="1" y="66"/>
                        <a:pt x="1" y="132"/>
                        <a:pt x="1" y="132"/>
                      </a:cubicBezTo>
                      <a:lnTo>
                        <a:pt x="1" y="553"/>
                      </a:lnTo>
                      <a:cubicBezTo>
                        <a:pt x="178" y="556"/>
                        <a:pt x="396" y="557"/>
                        <a:pt x="625" y="557"/>
                      </a:cubicBezTo>
                      <a:cubicBezTo>
                        <a:pt x="1084" y="557"/>
                        <a:pt x="1591" y="553"/>
                        <a:pt x="1928" y="553"/>
                      </a:cubicBezTo>
                      <a:lnTo>
                        <a:pt x="4258" y="553"/>
                      </a:lnTo>
                      <a:cubicBezTo>
                        <a:pt x="4586" y="553"/>
                        <a:pt x="5407" y="555"/>
                        <a:pt x="6269" y="555"/>
                      </a:cubicBezTo>
                      <a:cubicBezTo>
                        <a:pt x="7131" y="555"/>
                        <a:pt x="8034" y="553"/>
                        <a:pt x="8526" y="543"/>
                      </a:cubicBezTo>
                      <a:cubicBezTo>
                        <a:pt x="8526" y="450"/>
                        <a:pt x="8526" y="347"/>
                        <a:pt x="8516" y="253"/>
                      </a:cubicBezTo>
                      <a:cubicBezTo>
                        <a:pt x="8516" y="216"/>
                        <a:pt x="8507" y="66"/>
                        <a:pt x="8488" y="1"/>
                      </a:cubicBezTo>
                      <a:close/>
                    </a:path>
                  </a:pathLst>
                </a:custGeom>
                <a:solidFill>
                  <a:srgbClr val="D66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350;p32">
                  <a:extLst>
                    <a:ext uri="{FF2B5EF4-FFF2-40B4-BE49-F238E27FC236}">
                      <a16:creationId xmlns:a16="http://schemas.microsoft.com/office/drawing/2014/main" id="{8BE3038A-6A49-45B6-858A-94EF17649599}"/>
                    </a:ext>
                  </a:extLst>
                </p:cNvPr>
                <p:cNvSpPr/>
                <p:nvPr/>
              </p:nvSpPr>
              <p:spPr>
                <a:xfrm>
                  <a:off x="2120151" y="2854571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41"/>
                        <a:pt x="2901" y="29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351;p32">
                  <a:extLst>
                    <a:ext uri="{FF2B5EF4-FFF2-40B4-BE49-F238E27FC236}">
                      <a16:creationId xmlns:a16="http://schemas.microsoft.com/office/drawing/2014/main" id="{FA579B02-854C-429F-AC3F-F3632E169C5A}"/>
                    </a:ext>
                  </a:extLst>
                </p:cNvPr>
                <p:cNvSpPr/>
                <p:nvPr/>
              </p:nvSpPr>
              <p:spPr>
                <a:xfrm>
                  <a:off x="2241996" y="2911567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352;p32">
                  <a:extLst>
                    <a:ext uri="{FF2B5EF4-FFF2-40B4-BE49-F238E27FC236}">
                      <a16:creationId xmlns:a16="http://schemas.microsoft.com/office/drawing/2014/main" id="{26E76202-FF55-4B1C-A882-35D45E0CBFBA}"/>
                    </a:ext>
                  </a:extLst>
                </p:cNvPr>
                <p:cNvSpPr/>
                <p:nvPr/>
              </p:nvSpPr>
              <p:spPr>
                <a:xfrm>
                  <a:off x="2241996" y="2957439"/>
                  <a:ext cx="270126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396" extrusionOk="0">
                      <a:moveTo>
                        <a:pt x="4118" y="1"/>
                      </a:moveTo>
                      <a:cubicBezTo>
                        <a:pt x="3594" y="20"/>
                        <a:pt x="2377" y="20"/>
                        <a:pt x="2068" y="20"/>
                      </a:cubicBezTo>
                      <a:lnTo>
                        <a:pt x="10" y="20"/>
                      </a:lnTo>
                      <a:cubicBezTo>
                        <a:pt x="0" y="48"/>
                        <a:pt x="0" y="95"/>
                        <a:pt x="0" y="95"/>
                      </a:cubicBezTo>
                      <a:lnTo>
                        <a:pt x="0" y="394"/>
                      </a:lnTo>
                      <a:lnTo>
                        <a:pt x="2059" y="394"/>
                      </a:lnTo>
                      <a:cubicBezTo>
                        <a:pt x="2186" y="394"/>
                        <a:pt x="2466" y="396"/>
                        <a:pt x="2786" y="396"/>
                      </a:cubicBezTo>
                      <a:cubicBezTo>
                        <a:pt x="3267" y="396"/>
                        <a:pt x="3837" y="392"/>
                        <a:pt x="4118" y="375"/>
                      </a:cubicBezTo>
                      <a:lnTo>
                        <a:pt x="4118" y="169"/>
                      </a:lnTo>
                      <a:cubicBezTo>
                        <a:pt x="4127" y="160"/>
                        <a:pt x="4127" y="48"/>
                        <a:pt x="411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353;p32">
                  <a:extLst>
                    <a:ext uri="{FF2B5EF4-FFF2-40B4-BE49-F238E27FC236}">
                      <a16:creationId xmlns:a16="http://schemas.microsoft.com/office/drawing/2014/main" id="{0AC7E7DE-1A82-4678-8D3B-6A33490A8FEF}"/>
                    </a:ext>
                  </a:extLst>
                </p:cNvPr>
                <p:cNvSpPr/>
                <p:nvPr/>
              </p:nvSpPr>
              <p:spPr>
                <a:xfrm>
                  <a:off x="2241407" y="3003376"/>
                  <a:ext cx="383398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" h="396" extrusionOk="0">
                      <a:moveTo>
                        <a:pt x="5849" y="1"/>
                      </a:moveTo>
                      <a:cubicBezTo>
                        <a:pt x="5100" y="20"/>
                        <a:pt x="3378" y="20"/>
                        <a:pt x="2938" y="20"/>
                      </a:cubicBezTo>
                      <a:lnTo>
                        <a:pt x="19" y="20"/>
                      </a:lnTo>
                      <a:cubicBezTo>
                        <a:pt x="0" y="48"/>
                        <a:pt x="9" y="94"/>
                        <a:pt x="9" y="94"/>
                      </a:cubicBezTo>
                      <a:lnTo>
                        <a:pt x="9" y="394"/>
                      </a:lnTo>
                      <a:lnTo>
                        <a:pt x="2938" y="394"/>
                      </a:lnTo>
                      <a:cubicBezTo>
                        <a:pt x="3114" y="394"/>
                        <a:pt x="3510" y="395"/>
                        <a:pt x="3965" y="395"/>
                      </a:cubicBezTo>
                      <a:cubicBezTo>
                        <a:pt x="4646" y="395"/>
                        <a:pt x="5459" y="392"/>
                        <a:pt x="5858" y="375"/>
                      </a:cubicBezTo>
                      <a:lnTo>
                        <a:pt x="5858" y="169"/>
                      </a:lnTo>
                      <a:cubicBezTo>
                        <a:pt x="5858" y="160"/>
                        <a:pt x="5858" y="48"/>
                        <a:pt x="58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354;p32">
                  <a:extLst>
                    <a:ext uri="{FF2B5EF4-FFF2-40B4-BE49-F238E27FC236}">
                      <a16:creationId xmlns:a16="http://schemas.microsoft.com/office/drawing/2014/main" id="{1AF91F94-E3A9-46B1-AE6D-8DA0522166D6}"/>
                    </a:ext>
                  </a:extLst>
                </p:cNvPr>
                <p:cNvSpPr/>
                <p:nvPr/>
              </p:nvSpPr>
              <p:spPr>
                <a:xfrm>
                  <a:off x="2241996" y="3050556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355;p32">
                  <a:extLst>
                    <a:ext uri="{FF2B5EF4-FFF2-40B4-BE49-F238E27FC236}">
                      <a16:creationId xmlns:a16="http://schemas.microsoft.com/office/drawing/2014/main" id="{0F6A7BD1-2959-4775-8DB6-291B4388590B}"/>
                    </a:ext>
                  </a:extLst>
                </p:cNvPr>
                <p:cNvSpPr/>
                <p:nvPr/>
              </p:nvSpPr>
              <p:spPr>
                <a:xfrm>
                  <a:off x="2241407" y="3096493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41"/>
                        <a:pt x="5811" y="28"/>
                        <a:pt x="5802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356;p32">
                  <a:extLst>
                    <a:ext uri="{FF2B5EF4-FFF2-40B4-BE49-F238E27FC236}">
                      <a16:creationId xmlns:a16="http://schemas.microsoft.com/office/drawing/2014/main" id="{BFE90695-23E8-4207-B55B-48B08737CCF8}"/>
                    </a:ext>
                  </a:extLst>
                </p:cNvPr>
                <p:cNvSpPr/>
                <p:nvPr/>
              </p:nvSpPr>
              <p:spPr>
                <a:xfrm>
                  <a:off x="2120151" y="3188302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51"/>
                        <a:pt x="2901" y="48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357;p32">
                  <a:extLst>
                    <a:ext uri="{FF2B5EF4-FFF2-40B4-BE49-F238E27FC236}">
                      <a16:creationId xmlns:a16="http://schemas.microsoft.com/office/drawing/2014/main" id="{13BF3C0D-45BB-4095-95A0-8D87235BE282}"/>
                    </a:ext>
                  </a:extLst>
                </p:cNvPr>
                <p:cNvSpPr/>
                <p:nvPr/>
              </p:nvSpPr>
              <p:spPr>
                <a:xfrm>
                  <a:off x="2333216" y="3188302"/>
                  <a:ext cx="108495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387" extrusionOk="0">
                      <a:moveTo>
                        <a:pt x="1648" y="1"/>
                      </a:moveTo>
                      <a:cubicBezTo>
                        <a:pt x="1442" y="10"/>
                        <a:pt x="946" y="10"/>
                        <a:pt x="834" y="10"/>
                      </a:cubicBezTo>
                      <a:lnTo>
                        <a:pt x="1" y="10"/>
                      </a:lnTo>
                      <a:lnTo>
                        <a:pt x="1" y="94"/>
                      </a:lnTo>
                      <a:lnTo>
                        <a:pt x="1" y="385"/>
                      </a:lnTo>
                      <a:lnTo>
                        <a:pt x="834" y="385"/>
                      </a:lnTo>
                      <a:cubicBezTo>
                        <a:pt x="894" y="385"/>
                        <a:pt x="1053" y="387"/>
                        <a:pt x="1221" y="387"/>
                      </a:cubicBezTo>
                      <a:cubicBezTo>
                        <a:pt x="1388" y="387"/>
                        <a:pt x="1563" y="385"/>
                        <a:pt x="1657" y="375"/>
                      </a:cubicBezTo>
                      <a:lnTo>
                        <a:pt x="1657" y="160"/>
                      </a:lnTo>
                      <a:cubicBezTo>
                        <a:pt x="1657" y="151"/>
                        <a:pt x="1648" y="48"/>
                        <a:pt x="164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358;p32">
                  <a:extLst>
                    <a:ext uri="{FF2B5EF4-FFF2-40B4-BE49-F238E27FC236}">
                      <a16:creationId xmlns:a16="http://schemas.microsoft.com/office/drawing/2014/main" id="{5E36C4C9-35B8-47F7-91D2-AFA34F9F31EC}"/>
                    </a:ext>
                  </a:extLst>
                </p:cNvPr>
                <p:cNvSpPr/>
                <p:nvPr/>
              </p:nvSpPr>
              <p:spPr>
                <a:xfrm>
                  <a:off x="2241996" y="3245298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359;p32">
                  <a:extLst>
                    <a:ext uri="{FF2B5EF4-FFF2-40B4-BE49-F238E27FC236}">
                      <a16:creationId xmlns:a16="http://schemas.microsoft.com/office/drawing/2014/main" id="{046E90EC-BBFC-456E-8200-2398A764A786}"/>
                    </a:ext>
                  </a:extLst>
                </p:cNvPr>
                <p:cNvSpPr/>
                <p:nvPr/>
              </p:nvSpPr>
              <p:spPr>
                <a:xfrm>
                  <a:off x="2241996" y="3292413"/>
                  <a:ext cx="430513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387" extrusionOk="0">
                      <a:moveTo>
                        <a:pt x="6551" y="1"/>
                      </a:moveTo>
                      <a:cubicBezTo>
                        <a:pt x="5718" y="10"/>
                        <a:pt x="3781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8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285" y="384"/>
                      </a:lnTo>
                      <a:cubicBezTo>
                        <a:pt x="3538" y="384"/>
                        <a:pt x="4174" y="387"/>
                        <a:pt x="4841" y="387"/>
                      </a:cubicBezTo>
                      <a:cubicBezTo>
                        <a:pt x="5507" y="387"/>
                        <a:pt x="6205" y="384"/>
                        <a:pt x="6579" y="375"/>
                      </a:cubicBezTo>
                      <a:lnTo>
                        <a:pt x="6579" y="160"/>
                      </a:lnTo>
                      <a:cubicBezTo>
                        <a:pt x="6560" y="141"/>
                        <a:pt x="6560" y="29"/>
                        <a:pt x="65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360;p32">
                  <a:extLst>
                    <a:ext uri="{FF2B5EF4-FFF2-40B4-BE49-F238E27FC236}">
                      <a16:creationId xmlns:a16="http://schemas.microsoft.com/office/drawing/2014/main" id="{011294D0-E481-42E0-A053-352614A3DE54}"/>
                    </a:ext>
                  </a:extLst>
                </p:cNvPr>
                <p:cNvSpPr/>
                <p:nvPr/>
              </p:nvSpPr>
              <p:spPr>
                <a:xfrm>
                  <a:off x="2241996" y="3338350"/>
                  <a:ext cx="431168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" h="387" extrusionOk="0">
                      <a:moveTo>
                        <a:pt x="6560" y="1"/>
                      </a:moveTo>
                      <a:cubicBezTo>
                        <a:pt x="5718" y="10"/>
                        <a:pt x="3790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304" y="384"/>
                      </a:lnTo>
                      <a:cubicBezTo>
                        <a:pt x="3552" y="384"/>
                        <a:pt x="4186" y="387"/>
                        <a:pt x="4851" y="387"/>
                      </a:cubicBezTo>
                      <a:cubicBezTo>
                        <a:pt x="5517" y="387"/>
                        <a:pt x="6214" y="384"/>
                        <a:pt x="6588" y="375"/>
                      </a:cubicBezTo>
                      <a:lnTo>
                        <a:pt x="6588" y="160"/>
                      </a:lnTo>
                      <a:cubicBezTo>
                        <a:pt x="6579" y="141"/>
                        <a:pt x="6579" y="29"/>
                        <a:pt x="65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361;p32">
                  <a:extLst>
                    <a:ext uri="{FF2B5EF4-FFF2-40B4-BE49-F238E27FC236}">
                      <a16:creationId xmlns:a16="http://schemas.microsoft.com/office/drawing/2014/main" id="{6E32AE3C-8B4D-442A-B064-3005703FA674}"/>
                    </a:ext>
                  </a:extLst>
                </p:cNvPr>
                <p:cNvSpPr/>
                <p:nvPr/>
              </p:nvSpPr>
              <p:spPr>
                <a:xfrm>
                  <a:off x="2241996" y="3384287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362;p32">
                  <a:extLst>
                    <a:ext uri="{FF2B5EF4-FFF2-40B4-BE49-F238E27FC236}">
                      <a16:creationId xmlns:a16="http://schemas.microsoft.com/office/drawing/2014/main" id="{A4C93148-A130-48EC-9448-229CDD92DD43}"/>
                    </a:ext>
                  </a:extLst>
                </p:cNvPr>
                <p:cNvSpPr/>
                <p:nvPr/>
              </p:nvSpPr>
              <p:spPr>
                <a:xfrm>
                  <a:off x="2241407" y="3430225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50"/>
                        <a:pt x="5811" y="47"/>
                        <a:pt x="58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" name="Google Shape;363;p32">
              <a:extLst>
                <a:ext uri="{FF2B5EF4-FFF2-40B4-BE49-F238E27FC236}">
                  <a16:creationId xmlns:a16="http://schemas.microsoft.com/office/drawing/2014/main" id="{1CA7E393-B1B8-4E6B-820B-C6CB2CFF56A2}"/>
                </a:ext>
              </a:extLst>
            </p:cNvPr>
            <p:cNvSpPr/>
            <p:nvPr/>
          </p:nvSpPr>
          <p:spPr>
            <a:xfrm>
              <a:off x="5135462" y="2027963"/>
              <a:ext cx="44240" cy="81581"/>
            </a:xfrm>
            <a:custGeom>
              <a:avLst/>
              <a:gdLst/>
              <a:ahLst/>
              <a:cxnLst/>
              <a:rect l="l" t="t" r="r" b="b"/>
              <a:pathLst>
                <a:path w="731" h="1348" extrusionOk="0">
                  <a:moveTo>
                    <a:pt x="412" y="0"/>
                  </a:moveTo>
                  <a:cubicBezTo>
                    <a:pt x="300" y="10"/>
                    <a:pt x="216" y="10"/>
                    <a:pt x="141" y="10"/>
                  </a:cubicBezTo>
                  <a:lnTo>
                    <a:pt x="28" y="10"/>
                  </a:lnTo>
                  <a:cubicBezTo>
                    <a:pt x="28" y="10"/>
                    <a:pt x="19" y="28"/>
                    <a:pt x="19" y="38"/>
                  </a:cubicBezTo>
                  <a:cubicBezTo>
                    <a:pt x="0" y="94"/>
                    <a:pt x="19" y="150"/>
                    <a:pt x="19" y="197"/>
                  </a:cubicBezTo>
                  <a:lnTo>
                    <a:pt x="19" y="356"/>
                  </a:lnTo>
                  <a:lnTo>
                    <a:pt x="19" y="683"/>
                  </a:lnTo>
                  <a:lnTo>
                    <a:pt x="19" y="1002"/>
                  </a:lnTo>
                  <a:lnTo>
                    <a:pt x="19" y="1329"/>
                  </a:lnTo>
                  <a:lnTo>
                    <a:pt x="19" y="1348"/>
                  </a:lnTo>
                  <a:lnTo>
                    <a:pt x="702" y="1348"/>
                  </a:lnTo>
                  <a:cubicBezTo>
                    <a:pt x="702" y="1348"/>
                    <a:pt x="702" y="1329"/>
                    <a:pt x="721" y="1329"/>
                  </a:cubicBezTo>
                  <a:cubicBezTo>
                    <a:pt x="730" y="1226"/>
                    <a:pt x="730" y="1123"/>
                    <a:pt x="730" y="1002"/>
                  </a:cubicBezTo>
                  <a:lnTo>
                    <a:pt x="730" y="665"/>
                  </a:lnTo>
                  <a:lnTo>
                    <a:pt x="730" y="337"/>
                  </a:lnTo>
                  <a:lnTo>
                    <a:pt x="730" y="178"/>
                  </a:lnTo>
                  <a:lnTo>
                    <a:pt x="730" y="10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4;p32">
              <a:extLst>
                <a:ext uri="{FF2B5EF4-FFF2-40B4-BE49-F238E27FC236}">
                  <a16:creationId xmlns:a16="http://schemas.microsoft.com/office/drawing/2014/main" id="{46B0553C-1A61-4371-AA81-3738C9CAAB8B}"/>
                </a:ext>
              </a:extLst>
            </p:cNvPr>
            <p:cNvSpPr/>
            <p:nvPr/>
          </p:nvSpPr>
          <p:spPr>
            <a:xfrm>
              <a:off x="5213049" y="1978095"/>
              <a:ext cx="43090" cy="131449"/>
            </a:xfrm>
            <a:custGeom>
              <a:avLst/>
              <a:gdLst/>
              <a:ahLst/>
              <a:cxnLst/>
              <a:rect l="l" t="t" r="r" b="b"/>
              <a:pathLst>
                <a:path w="712" h="2172" extrusionOk="0">
                  <a:moveTo>
                    <a:pt x="393" y="1"/>
                  </a:moveTo>
                  <a:cubicBezTo>
                    <a:pt x="300" y="20"/>
                    <a:pt x="216" y="20"/>
                    <a:pt x="141" y="20"/>
                  </a:cubicBezTo>
                  <a:lnTo>
                    <a:pt x="28" y="20"/>
                  </a:lnTo>
                  <a:cubicBezTo>
                    <a:pt x="28" y="20"/>
                    <a:pt x="19" y="20"/>
                    <a:pt x="19" y="29"/>
                  </a:cubicBezTo>
                  <a:cubicBezTo>
                    <a:pt x="19" y="29"/>
                    <a:pt x="10" y="38"/>
                    <a:pt x="10" y="66"/>
                  </a:cubicBezTo>
                  <a:cubicBezTo>
                    <a:pt x="0" y="151"/>
                    <a:pt x="10" y="244"/>
                    <a:pt x="0" y="338"/>
                  </a:cubicBezTo>
                  <a:lnTo>
                    <a:pt x="0" y="581"/>
                  </a:lnTo>
                  <a:lnTo>
                    <a:pt x="0" y="1105"/>
                  </a:lnTo>
                  <a:lnTo>
                    <a:pt x="0" y="1629"/>
                  </a:lnTo>
                  <a:lnTo>
                    <a:pt x="0" y="2162"/>
                  </a:lnTo>
                  <a:lnTo>
                    <a:pt x="0" y="2172"/>
                  </a:lnTo>
                  <a:lnTo>
                    <a:pt x="683" y="2172"/>
                  </a:lnTo>
                  <a:cubicBezTo>
                    <a:pt x="683" y="2172"/>
                    <a:pt x="683" y="2162"/>
                    <a:pt x="702" y="2144"/>
                  </a:cubicBezTo>
                  <a:cubicBezTo>
                    <a:pt x="711" y="1975"/>
                    <a:pt x="711" y="1798"/>
                    <a:pt x="711" y="1629"/>
                  </a:cubicBezTo>
                  <a:lnTo>
                    <a:pt x="711" y="1096"/>
                  </a:lnTo>
                  <a:lnTo>
                    <a:pt x="711" y="572"/>
                  </a:lnTo>
                  <a:lnTo>
                    <a:pt x="711" y="310"/>
                  </a:lnTo>
                  <a:lnTo>
                    <a:pt x="711" y="38"/>
                  </a:lnTo>
                  <a:lnTo>
                    <a:pt x="711" y="29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5;p32">
              <a:extLst>
                <a:ext uri="{FF2B5EF4-FFF2-40B4-BE49-F238E27FC236}">
                  <a16:creationId xmlns:a16="http://schemas.microsoft.com/office/drawing/2014/main" id="{567F38B7-72B9-4AB3-A9E7-EAD1531AD28D}"/>
                </a:ext>
              </a:extLst>
            </p:cNvPr>
            <p:cNvSpPr/>
            <p:nvPr/>
          </p:nvSpPr>
          <p:spPr>
            <a:xfrm>
              <a:off x="5290030" y="1948077"/>
              <a:ext cx="43151" cy="162073"/>
            </a:xfrm>
            <a:custGeom>
              <a:avLst/>
              <a:gdLst/>
              <a:ahLst/>
              <a:cxnLst/>
              <a:rect l="l" t="t" r="r" b="b"/>
              <a:pathLst>
                <a:path w="713" h="2678" extrusionOk="0">
                  <a:moveTo>
                    <a:pt x="48" y="1"/>
                  </a:moveTo>
                  <a:cubicBezTo>
                    <a:pt x="48" y="1"/>
                    <a:pt x="38" y="1"/>
                    <a:pt x="38" y="10"/>
                  </a:cubicBezTo>
                  <a:cubicBezTo>
                    <a:pt x="38" y="10"/>
                    <a:pt x="20" y="38"/>
                    <a:pt x="20" y="57"/>
                  </a:cubicBezTo>
                  <a:cubicBezTo>
                    <a:pt x="10" y="160"/>
                    <a:pt x="20" y="282"/>
                    <a:pt x="10" y="385"/>
                  </a:cubicBezTo>
                  <a:lnTo>
                    <a:pt x="10" y="703"/>
                  </a:lnTo>
                  <a:cubicBezTo>
                    <a:pt x="10" y="927"/>
                    <a:pt x="10" y="1133"/>
                    <a:pt x="1" y="1358"/>
                  </a:cubicBezTo>
                  <a:lnTo>
                    <a:pt x="1" y="2003"/>
                  </a:lnTo>
                  <a:lnTo>
                    <a:pt x="1" y="2658"/>
                  </a:lnTo>
                  <a:lnTo>
                    <a:pt x="1" y="2677"/>
                  </a:lnTo>
                  <a:cubicBezTo>
                    <a:pt x="235" y="2677"/>
                    <a:pt x="459" y="2668"/>
                    <a:pt x="693" y="2668"/>
                  </a:cubicBezTo>
                  <a:cubicBezTo>
                    <a:pt x="693" y="2658"/>
                    <a:pt x="693" y="2658"/>
                    <a:pt x="703" y="2630"/>
                  </a:cubicBezTo>
                  <a:cubicBezTo>
                    <a:pt x="712" y="2425"/>
                    <a:pt x="712" y="2200"/>
                    <a:pt x="712" y="1985"/>
                  </a:cubicBezTo>
                  <a:lnTo>
                    <a:pt x="712" y="1330"/>
                  </a:lnTo>
                  <a:lnTo>
                    <a:pt x="712" y="693"/>
                  </a:lnTo>
                  <a:lnTo>
                    <a:pt x="712" y="366"/>
                  </a:lnTo>
                  <a:lnTo>
                    <a:pt x="712" y="38"/>
                  </a:lnTo>
                  <a:lnTo>
                    <a:pt x="712" y="20"/>
                  </a:lnTo>
                  <a:lnTo>
                    <a:pt x="712" y="1"/>
                  </a:lnTo>
                  <a:lnTo>
                    <a:pt x="394" y="1"/>
                  </a:lnTo>
                  <a:cubicBezTo>
                    <a:pt x="347" y="6"/>
                    <a:pt x="307" y="8"/>
                    <a:pt x="269" y="8"/>
                  </a:cubicBezTo>
                  <a:cubicBezTo>
                    <a:pt x="230" y="8"/>
                    <a:pt x="193" y="6"/>
                    <a:pt x="15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6;p32">
              <a:extLst>
                <a:ext uri="{FF2B5EF4-FFF2-40B4-BE49-F238E27FC236}">
                  <a16:creationId xmlns:a16="http://schemas.microsoft.com/office/drawing/2014/main" id="{08987E6E-8325-41DD-81D0-33227D194C4D}"/>
                </a:ext>
              </a:extLst>
            </p:cNvPr>
            <p:cNvSpPr/>
            <p:nvPr/>
          </p:nvSpPr>
          <p:spPr>
            <a:xfrm>
              <a:off x="5367617" y="1997340"/>
              <a:ext cx="43695" cy="112204"/>
            </a:xfrm>
            <a:custGeom>
              <a:avLst/>
              <a:gdLst/>
              <a:ahLst/>
              <a:cxnLst/>
              <a:rect l="l" t="t" r="r" b="b"/>
              <a:pathLst>
                <a:path w="722" h="1854" extrusionOk="0">
                  <a:moveTo>
                    <a:pt x="38" y="1"/>
                  </a:moveTo>
                  <a:cubicBezTo>
                    <a:pt x="38" y="1"/>
                    <a:pt x="29" y="1"/>
                    <a:pt x="29" y="20"/>
                  </a:cubicBezTo>
                  <a:cubicBezTo>
                    <a:pt x="29" y="20"/>
                    <a:pt x="20" y="29"/>
                    <a:pt x="20" y="48"/>
                  </a:cubicBezTo>
                  <a:cubicBezTo>
                    <a:pt x="1" y="123"/>
                    <a:pt x="20" y="207"/>
                    <a:pt x="1" y="272"/>
                  </a:cubicBezTo>
                  <a:lnTo>
                    <a:pt x="1" y="488"/>
                  </a:lnTo>
                  <a:lnTo>
                    <a:pt x="1" y="937"/>
                  </a:lnTo>
                  <a:lnTo>
                    <a:pt x="1" y="1386"/>
                  </a:lnTo>
                  <a:lnTo>
                    <a:pt x="1" y="1835"/>
                  </a:lnTo>
                  <a:lnTo>
                    <a:pt x="1" y="1854"/>
                  </a:lnTo>
                  <a:lnTo>
                    <a:pt x="693" y="1854"/>
                  </a:lnTo>
                  <a:cubicBezTo>
                    <a:pt x="693" y="1854"/>
                    <a:pt x="693" y="1835"/>
                    <a:pt x="703" y="1826"/>
                  </a:cubicBezTo>
                  <a:cubicBezTo>
                    <a:pt x="722" y="1685"/>
                    <a:pt x="722" y="1536"/>
                    <a:pt x="722" y="1386"/>
                  </a:cubicBezTo>
                  <a:lnTo>
                    <a:pt x="722" y="927"/>
                  </a:lnTo>
                  <a:lnTo>
                    <a:pt x="722" y="469"/>
                  </a:lnTo>
                  <a:lnTo>
                    <a:pt x="722" y="254"/>
                  </a:lnTo>
                  <a:lnTo>
                    <a:pt x="722" y="20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7;p32">
              <a:extLst>
                <a:ext uri="{FF2B5EF4-FFF2-40B4-BE49-F238E27FC236}">
                  <a16:creationId xmlns:a16="http://schemas.microsoft.com/office/drawing/2014/main" id="{D4A4E1DA-8D24-41A0-B49E-08A555BA5656}"/>
                </a:ext>
              </a:extLst>
            </p:cNvPr>
            <p:cNvSpPr/>
            <p:nvPr/>
          </p:nvSpPr>
          <p:spPr>
            <a:xfrm>
              <a:off x="7390619" y="3293497"/>
              <a:ext cx="432173" cy="373227"/>
            </a:xfrm>
            <a:custGeom>
              <a:avLst/>
              <a:gdLst/>
              <a:ahLst/>
              <a:cxnLst/>
              <a:rect l="l" t="t" r="r" b="b"/>
              <a:pathLst>
                <a:path w="7141" h="6167" extrusionOk="0">
                  <a:moveTo>
                    <a:pt x="6495" y="0"/>
                  </a:moveTo>
                  <a:cubicBezTo>
                    <a:pt x="6363" y="0"/>
                    <a:pt x="6230" y="4"/>
                    <a:pt x="6101" y="4"/>
                  </a:cubicBezTo>
                  <a:lnTo>
                    <a:pt x="5269" y="4"/>
                  </a:lnTo>
                  <a:cubicBezTo>
                    <a:pt x="4688" y="4"/>
                    <a:pt x="4099" y="4"/>
                    <a:pt x="3519" y="13"/>
                  </a:cubicBezTo>
                  <a:cubicBezTo>
                    <a:pt x="2948" y="13"/>
                    <a:pt x="2368" y="32"/>
                    <a:pt x="1797" y="41"/>
                  </a:cubicBezTo>
                  <a:cubicBezTo>
                    <a:pt x="1217" y="51"/>
                    <a:pt x="627" y="41"/>
                    <a:pt x="47" y="98"/>
                  </a:cubicBezTo>
                  <a:cubicBezTo>
                    <a:pt x="19" y="98"/>
                    <a:pt x="9" y="107"/>
                    <a:pt x="0" y="107"/>
                  </a:cubicBezTo>
                  <a:lnTo>
                    <a:pt x="0" y="6087"/>
                  </a:lnTo>
                  <a:cubicBezTo>
                    <a:pt x="9" y="6115"/>
                    <a:pt x="47" y="6133"/>
                    <a:pt x="75" y="6133"/>
                  </a:cubicBezTo>
                  <a:cubicBezTo>
                    <a:pt x="323" y="6158"/>
                    <a:pt x="576" y="6167"/>
                    <a:pt x="831" y="6167"/>
                  </a:cubicBezTo>
                  <a:cubicBezTo>
                    <a:pt x="1152" y="6167"/>
                    <a:pt x="1474" y="6153"/>
                    <a:pt x="1787" y="6143"/>
                  </a:cubicBezTo>
                  <a:cubicBezTo>
                    <a:pt x="2368" y="6133"/>
                    <a:pt x="2957" y="6124"/>
                    <a:pt x="3547" y="6115"/>
                  </a:cubicBezTo>
                  <a:cubicBezTo>
                    <a:pt x="4127" y="6096"/>
                    <a:pt x="4707" y="6087"/>
                    <a:pt x="5278" y="6077"/>
                  </a:cubicBezTo>
                  <a:cubicBezTo>
                    <a:pt x="5577" y="6068"/>
                    <a:pt x="5858" y="6068"/>
                    <a:pt x="6148" y="6049"/>
                  </a:cubicBezTo>
                  <a:cubicBezTo>
                    <a:pt x="6196" y="6048"/>
                    <a:pt x="6245" y="6047"/>
                    <a:pt x="6295" y="6047"/>
                  </a:cubicBezTo>
                  <a:cubicBezTo>
                    <a:pt x="6393" y="6047"/>
                    <a:pt x="6492" y="6049"/>
                    <a:pt x="6591" y="6049"/>
                  </a:cubicBezTo>
                  <a:cubicBezTo>
                    <a:pt x="6740" y="6049"/>
                    <a:pt x="6887" y="6045"/>
                    <a:pt x="7028" y="6021"/>
                  </a:cubicBezTo>
                  <a:cubicBezTo>
                    <a:pt x="7037" y="6021"/>
                    <a:pt x="7037" y="6021"/>
                    <a:pt x="7046" y="6002"/>
                  </a:cubicBezTo>
                  <a:cubicBezTo>
                    <a:pt x="7075" y="6002"/>
                    <a:pt x="7093" y="5993"/>
                    <a:pt x="7121" y="5984"/>
                  </a:cubicBezTo>
                  <a:cubicBezTo>
                    <a:pt x="7131" y="5057"/>
                    <a:pt x="7140" y="4131"/>
                    <a:pt x="7131" y="3214"/>
                  </a:cubicBezTo>
                  <a:cubicBezTo>
                    <a:pt x="7112" y="2493"/>
                    <a:pt x="7112" y="1791"/>
                    <a:pt x="7131" y="1090"/>
                  </a:cubicBezTo>
                  <a:cubicBezTo>
                    <a:pt x="7131" y="799"/>
                    <a:pt x="7121" y="509"/>
                    <a:pt x="7121" y="201"/>
                  </a:cubicBezTo>
                  <a:cubicBezTo>
                    <a:pt x="7121" y="173"/>
                    <a:pt x="7112" y="144"/>
                    <a:pt x="7093" y="126"/>
                  </a:cubicBezTo>
                  <a:cubicBezTo>
                    <a:pt x="7084" y="79"/>
                    <a:pt x="7046" y="32"/>
                    <a:pt x="6981" y="32"/>
                  </a:cubicBezTo>
                  <a:cubicBezTo>
                    <a:pt x="6825" y="6"/>
                    <a:pt x="6660" y="0"/>
                    <a:pt x="649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68;p32">
              <a:extLst>
                <a:ext uri="{FF2B5EF4-FFF2-40B4-BE49-F238E27FC236}">
                  <a16:creationId xmlns:a16="http://schemas.microsoft.com/office/drawing/2014/main" id="{17CACCDE-14CA-47DF-B851-189787186C0E}"/>
                </a:ext>
              </a:extLst>
            </p:cNvPr>
            <p:cNvSpPr/>
            <p:nvPr/>
          </p:nvSpPr>
          <p:spPr>
            <a:xfrm>
              <a:off x="5664952" y="2240630"/>
              <a:ext cx="348353" cy="260902"/>
            </a:xfrm>
            <a:custGeom>
              <a:avLst/>
              <a:gdLst/>
              <a:ahLst/>
              <a:cxnLst/>
              <a:rect l="l" t="t" r="r" b="b"/>
              <a:pathLst>
                <a:path w="5756" h="4311" extrusionOk="0">
                  <a:moveTo>
                    <a:pt x="745" y="0"/>
                  </a:moveTo>
                  <a:cubicBezTo>
                    <a:pt x="508" y="0"/>
                    <a:pt x="272" y="5"/>
                    <a:pt x="38" y="24"/>
                  </a:cubicBezTo>
                  <a:cubicBezTo>
                    <a:pt x="29" y="24"/>
                    <a:pt x="20" y="24"/>
                    <a:pt x="1" y="33"/>
                  </a:cubicBezTo>
                  <a:lnTo>
                    <a:pt x="1" y="4235"/>
                  </a:lnTo>
                  <a:cubicBezTo>
                    <a:pt x="20" y="4253"/>
                    <a:pt x="38" y="4263"/>
                    <a:pt x="76" y="4263"/>
                  </a:cubicBezTo>
                  <a:cubicBezTo>
                    <a:pt x="323" y="4298"/>
                    <a:pt x="572" y="4306"/>
                    <a:pt x="820" y="4306"/>
                  </a:cubicBezTo>
                  <a:cubicBezTo>
                    <a:pt x="1033" y="4306"/>
                    <a:pt x="1244" y="4300"/>
                    <a:pt x="1451" y="4300"/>
                  </a:cubicBezTo>
                  <a:lnTo>
                    <a:pt x="4960" y="4300"/>
                  </a:lnTo>
                  <a:cubicBezTo>
                    <a:pt x="5101" y="4300"/>
                    <a:pt x="5248" y="4310"/>
                    <a:pt x="5394" y="4310"/>
                  </a:cubicBezTo>
                  <a:cubicBezTo>
                    <a:pt x="5491" y="4310"/>
                    <a:pt x="5587" y="4306"/>
                    <a:pt x="5681" y="4291"/>
                  </a:cubicBezTo>
                  <a:lnTo>
                    <a:pt x="5700" y="4291"/>
                  </a:lnTo>
                  <a:cubicBezTo>
                    <a:pt x="5728" y="4291"/>
                    <a:pt x="5737" y="4272"/>
                    <a:pt x="5747" y="4263"/>
                  </a:cubicBezTo>
                  <a:cubicBezTo>
                    <a:pt x="5756" y="3608"/>
                    <a:pt x="5756" y="2962"/>
                    <a:pt x="5756" y="2326"/>
                  </a:cubicBezTo>
                  <a:cubicBezTo>
                    <a:pt x="5747" y="1830"/>
                    <a:pt x="5747" y="1334"/>
                    <a:pt x="5756" y="838"/>
                  </a:cubicBezTo>
                  <a:cubicBezTo>
                    <a:pt x="5756" y="632"/>
                    <a:pt x="5747" y="426"/>
                    <a:pt x="5747" y="220"/>
                  </a:cubicBezTo>
                  <a:cubicBezTo>
                    <a:pt x="5747" y="192"/>
                    <a:pt x="5737" y="183"/>
                    <a:pt x="5728" y="164"/>
                  </a:cubicBezTo>
                  <a:cubicBezTo>
                    <a:pt x="5709" y="127"/>
                    <a:pt x="5681" y="98"/>
                    <a:pt x="5634" y="89"/>
                  </a:cubicBezTo>
                  <a:cubicBezTo>
                    <a:pt x="5410" y="52"/>
                    <a:pt x="5166" y="70"/>
                    <a:pt x="4932" y="52"/>
                  </a:cubicBezTo>
                  <a:cubicBezTo>
                    <a:pt x="4708" y="52"/>
                    <a:pt x="4483" y="42"/>
                    <a:pt x="4259" y="42"/>
                  </a:cubicBezTo>
                  <a:cubicBezTo>
                    <a:pt x="3791" y="33"/>
                    <a:pt x="3313" y="33"/>
                    <a:pt x="2846" y="24"/>
                  </a:cubicBezTo>
                  <a:cubicBezTo>
                    <a:pt x="2378" y="5"/>
                    <a:pt x="1919" y="5"/>
                    <a:pt x="1451" y="5"/>
                  </a:cubicBezTo>
                  <a:cubicBezTo>
                    <a:pt x="1217" y="5"/>
                    <a:pt x="981" y="0"/>
                    <a:pt x="74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9;p32">
              <a:extLst>
                <a:ext uri="{FF2B5EF4-FFF2-40B4-BE49-F238E27FC236}">
                  <a16:creationId xmlns:a16="http://schemas.microsoft.com/office/drawing/2014/main" id="{67EFFA9C-B2DA-4F5B-BFF1-81CD5AAE445C}"/>
                </a:ext>
              </a:extLst>
            </p:cNvPr>
            <p:cNvSpPr/>
            <p:nvPr/>
          </p:nvSpPr>
          <p:spPr>
            <a:xfrm>
              <a:off x="5394851" y="2441133"/>
              <a:ext cx="193180" cy="144280"/>
            </a:xfrm>
            <a:custGeom>
              <a:avLst/>
              <a:gdLst/>
              <a:ahLst/>
              <a:cxnLst/>
              <a:rect l="l" t="t" r="r" b="b"/>
              <a:pathLst>
                <a:path w="3192" h="2384" extrusionOk="0">
                  <a:moveTo>
                    <a:pt x="283" y="0"/>
                  </a:moveTo>
                  <a:cubicBezTo>
                    <a:pt x="195" y="0"/>
                    <a:pt x="106" y="1"/>
                    <a:pt x="19" y="5"/>
                  </a:cubicBezTo>
                  <a:lnTo>
                    <a:pt x="0" y="5"/>
                  </a:lnTo>
                  <a:lnTo>
                    <a:pt x="0" y="2335"/>
                  </a:lnTo>
                  <a:cubicBezTo>
                    <a:pt x="10" y="2344"/>
                    <a:pt x="19" y="2353"/>
                    <a:pt x="28" y="2353"/>
                  </a:cubicBezTo>
                  <a:cubicBezTo>
                    <a:pt x="197" y="2378"/>
                    <a:pt x="373" y="2382"/>
                    <a:pt x="545" y="2382"/>
                  </a:cubicBezTo>
                  <a:cubicBezTo>
                    <a:pt x="630" y="2382"/>
                    <a:pt x="714" y="2381"/>
                    <a:pt x="796" y="2381"/>
                  </a:cubicBezTo>
                  <a:lnTo>
                    <a:pt x="2742" y="2381"/>
                  </a:lnTo>
                  <a:cubicBezTo>
                    <a:pt x="2807" y="2381"/>
                    <a:pt x="2875" y="2384"/>
                    <a:pt x="2943" y="2384"/>
                  </a:cubicBezTo>
                  <a:cubicBezTo>
                    <a:pt x="3011" y="2384"/>
                    <a:pt x="3079" y="2381"/>
                    <a:pt x="3144" y="2372"/>
                  </a:cubicBezTo>
                  <a:lnTo>
                    <a:pt x="3154" y="2372"/>
                  </a:lnTo>
                  <a:cubicBezTo>
                    <a:pt x="3163" y="2372"/>
                    <a:pt x="3182" y="2372"/>
                    <a:pt x="3182" y="2353"/>
                  </a:cubicBezTo>
                  <a:cubicBezTo>
                    <a:pt x="3182" y="1998"/>
                    <a:pt x="3191" y="1633"/>
                    <a:pt x="3191" y="1277"/>
                  </a:cubicBezTo>
                  <a:cubicBezTo>
                    <a:pt x="3182" y="1034"/>
                    <a:pt x="3191" y="753"/>
                    <a:pt x="3191" y="482"/>
                  </a:cubicBezTo>
                  <a:lnTo>
                    <a:pt x="3191" y="136"/>
                  </a:lnTo>
                  <a:cubicBezTo>
                    <a:pt x="3191" y="126"/>
                    <a:pt x="3191" y="107"/>
                    <a:pt x="3182" y="98"/>
                  </a:cubicBezTo>
                  <a:cubicBezTo>
                    <a:pt x="3172" y="79"/>
                    <a:pt x="3154" y="61"/>
                    <a:pt x="3135" y="61"/>
                  </a:cubicBezTo>
                  <a:cubicBezTo>
                    <a:pt x="3004" y="42"/>
                    <a:pt x="2864" y="51"/>
                    <a:pt x="2733" y="42"/>
                  </a:cubicBezTo>
                  <a:cubicBezTo>
                    <a:pt x="2611" y="42"/>
                    <a:pt x="2489" y="42"/>
                    <a:pt x="2358" y="33"/>
                  </a:cubicBezTo>
                  <a:cubicBezTo>
                    <a:pt x="2106" y="33"/>
                    <a:pt x="1834" y="14"/>
                    <a:pt x="1582" y="14"/>
                  </a:cubicBezTo>
                  <a:cubicBezTo>
                    <a:pt x="1320" y="14"/>
                    <a:pt x="1058" y="5"/>
                    <a:pt x="805" y="5"/>
                  </a:cubicBezTo>
                  <a:cubicBezTo>
                    <a:pt x="636" y="5"/>
                    <a:pt x="460" y="0"/>
                    <a:pt x="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0;p32">
              <a:extLst>
                <a:ext uri="{FF2B5EF4-FFF2-40B4-BE49-F238E27FC236}">
                  <a16:creationId xmlns:a16="http://schemas.microsoft.com/office/drawing/2014/main" id="{BF6A7A1D-A4E1-4C66-8A6F-CEBD29427958}"/>
                </a:ext>
              </a:extLst>
            </p:cNvPr>
            <p:cNvSpPr/>
            <p:nvPr/>
          </p:nvSpPr>
          <p:spPr>
            <a:xfrm>
              <a:off x="5055576" y="3966903"/>
              <a:ext cx="158623" cy="217267"/>
            </a:xfrm>
            <a:custGeom>
              <a:avLst/>
              <a:gdLst/>
              <a:ahLst/>
              <a:cxnLst/>
              <a:rect l="l" t="t" r="r" b="b"/>
              <a:pathLst>
                <a:path w="2621" h="3590" extrusionOk="0">
                  <a:moveTo>
                    <a:pt x="1171" y="1"/>
                  </a:moveTo>
                  <a:cubicBezTo>
                    <a:pt x="1167" y="1"/>
                    <a:pt x="1164" y="2"/>
                    <a:pt x="1161" y="4"/>
                  </a:cubicBezTo>
                  <a:cubicBezTo>
                    <a:pt x="1058" y="50"/>
                    <a:pt x="76" y="322"/>
                    <a:pt x="38" y="434"/>
                  </a:cubicBezTo>
                  <a:cubicBezTo>
                    <a:pt x="1" y="556"/>
                    <a:pt x="122" y="1211"/>
                    <a:pt x="384" y="1651"/>
                  </a:cubicBezTo>
                  <a:cubicBezTo>
                    <a:pt x="656" y="2100"/>
                    <a:pt x="880" y="2193"/>
                    <a:pt x="1105" y="2446"/>
                  </a:cubicBezTo>
                  <a:cubicBezTo>
                    <a:pt x="1320" y="2689"/>
                    <a:pt x="1554" y="2970"/>
                    <a:pt x="1667" y="3185"/>
                  </a:cubicBezTo>
                  <a:cubicBezTo>
                    <a:pt x="1773" y="3371"/>
                    <a:pt x="1904" y="3590"/>
                    <a:pt x="2044" y="3590"/>
                  </a:cubicBezTo>
                  <a:cubicBezTo>
                    <a:pt x="2052" y="3590"/>
                    <a:pt x="2061" y="3589"/>
                    <a:pt x="2069" y="3588"/>
                  </a:cubicBezTo>
                  <a:cubicBezTo>
                    <a:pt x="2228" y="3569"/>
                    <a:pt x="2621" y="3204"/>
                    <a:pt x="2574" y="3017"/>
                  </a:cubicBezTo>
                  <a:cubicBezTo>
                    <a:pt x="2518" y="2830"/>
                    <a:pt x="2293" y="2437"/>
                    <a:pt x="2209" y="2128"/>
                  </a:cubicBezTo>
                  <a:cubicBezTo>
                    <a:pt x="2134" y="1838"/>
                    <a:pt x="2041" y="1426"/>
                    <a:pt x="1947" y="1201"/>
                  </a:cubicBezTo>
                  <a:cubicBezTo>
                    <a:pt x="1854" y="986"/>
                    <a:pt x="1638" y="518"/>
                    <a:pt x="1507" y="340"/>
                  </a:cubicBezTo>
                  <a:cubicBezTo>
                    <a:pt x="1394" y="175"/>
                    <a:pt x="1224" y="1"/>
                    <a:pt x="1171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1;p32">
              <a:extLst>
                <a:ext uri="{FF2B5EF4-FFF2-40B4-BE49-F238E27FC236}">
                  <a16:creationId xmlns:a16="http://schemas.microsoft.com/office/drawing/2014/main" id="{B88ABFA0-0756-4071-BC73-9DF63B97E5E7}"/>
                </a:ext>
              </a:extLst>
            </p:cNvPr>
            <p:cNvSpPr/>
            <p:nvPr/>
          </p:nvSpPr>
          <p:spPr>
            <a:xfrm>
              <a:off x="5172258" y="4091937"/>
              <a:ext cx="298545" cy="120435"/>
            </a:xfrm>
            <a:custGeom>
              <a:avLst/>
              <a:gdLst/>
              <a:ahLst/>
              <a:cxnLst/>
              <a:rect l="l" t="t" r="r" b="b"/>
              <a:pathLst>
                <a:path w="4933" h="1990" extrusionOk="0">
                  <a:moveTo>
                    <a:pt x="1881" y="1"/>
                  </a:moveTo>
                  <a:cubicBezTo>
                    <a:pt x="1539" y="1"/>
                    <a:pt x="394" y="249"/>
                    <a:pt x="394" y="249"/>
                  </a:cubicBezTo>
                  <a:cubicBezTo>
                    <a:pt x="253" y="324"/>
                    <a:pt x="216" y="333"/>
                    <a:pt x="132" y="530"/>
                  </a:cubicBezTo>
                  <a:cubicBezTo>
                    <a:pt x="66" y="717"/>
                    <a:pt x="19" y="1044"/>
                    <a:pt x="19" y="1269"/>
                  </a:cubicBezTo>
                  <a:cubicBezTo>
                    <a:pt x="19" y="1503"/>
                    <a:pt x="1" y="1793"/>
                    <a:pt x="66" y="1858"/>
                  </a:cubicBezTo>
                  <a:cubicBezTo>
                    <a:pt x="122" y="1915"/>
                    <a:pt x="141" y="1915"/>
                    <a:pt x="253" y="1915"/>
                  </a:cubicBezTo>
                  <a:cubicBezTo>
                    <a:pt x="336" y="1922"/>
                    <a:pt x="630" y="1960"/>
                    <a:pt x="965" y="1960"/>
                  </a:cubicBezTo>
                  <a:cubicBezTo>
                    <a:pt x="1048" y="1960"/>
                    <a:pt x="1132" y="1958"/>
                    <a:pt x="1217" y="1952"/>
                  </a:cubicBezTo>
                  <a:cubicBezTo>
                    <a:pt x="1596" y="1920"/>
                    <a:pt x="2148" y="1853"/>
                    <a:pt x="2498" y="1853"/>
                  </a:cubicBezTo>
                  <a:cubicBezTo>
                    <a:pt x="2554" y="1853"/>
                    <a:pt x="2605" y="1855"/>
                    <a:pt x="2649" y="1858"/>
                  </a:cubicBezTo>
                  <a:cubicBezTo>
                    <a:pt x="2967" y="1877"/>
                    <a:pt x="3875" y="1971"/>
                    <a:pt x="4090" y="1980"/>
                  </a:cubicBezTo>
                  <a:cubicBezTo>
                    <a:pt x="4173" y="1984"/>
                    <a:pt x="4283" y="1989"/>
                    <a:pt x="4389" y="1989"/>
                  </a:cubicBezTo>
                  <a:cubicBezTo>
                    <a:pt x="4544" y="1989"/>
                    <a:pt x="4691" y="1978"/>
                    <a:pt x="4736" y="1933"/>
                  </a:cubicBezTo>
                  <a:cubicBezTo>
                    <a:pt x="4820" y="1877"/>
                    <a:pt x="4848" y="1784"/>
                    <a:pt x="4848" y="1784"/>
                  </a:cubicBezTo>
                  <a:cubicBezTo>
                    <a:pt x="4848" y="1784"/>
                    <a:pt x="4932" y="1503"/>
                    <a:pt x="4773" y="1269"/>
                  </a:cubicBezTo>
                  <a:cubicBezTo>
                    <a:pt x="4614" y="1035"/>
                    <a:pt x="4651" y="885"/>
                    <a:pt x="4249" y="792"/>
                  </a:cubicBezTo>
                  <a:cubicBezTo>
                    <a:pt x="3856" y="698"/>
                    <a:pt x="3716" y="661"/>
                    <a:pt x="3407" y="614"/>
                  </a:cubicBezTo>
                  <a:cubicBezTo>
                    <a:pt x="3117" y="558"/>
                    <a:pt x="2153" y="80"/>
                    <a:pt x="1947" y="6"/>
                  </a:cubicBezTo>
                  <a:cubicBezTo>
                    <a:pt x="1931" y="2"/>
                    <a:pt x="1909" y="1"/>
                    <a:pt x="1881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2;p32">
              <a:extLst>
                <a:ext uri="{FF2B5EF4-FFF2-40B4-BE49-F238E27FC236}">
                  <a16:creationId xmlns:a16="http://schemas.microsoft.com/office/drawing/2014/main" id="{97DE8BB5-69F2-469C-98D8-D18B8C9430CB}"/>
                </a:ext>
              </a:extLst>
            </p:cNvPr>
            <p:cNvSpPr/>
            <p:nvPr/>
          </p:nvSpPr>
          <p:spPr>
            <a:xfrm>
              <a:off x="5112222" y="3157448"/>
              <a:ext cx="354042" cy="881474"/>
            </a:xfrm>
            <a:custGeom>
              <a:avLst/>
              <a:gdLst/>
              <a:ahLst/>
              <a:cxnLst/>
              <a:rect l="l" t="t" r="r" b="b"/>
              <a:pathLst>
                <a:path w="5850" h="14565" extrusionOk="0">
                  <a:moveTo>
                    <a:pt x="4362" y="1"/>
                  </a:moveTo>
                  <a:cubicBezTo>
                    <a:pt x="4042" y="1"/>
                    <a:pt x="3593" y="72"/>
                    <a:pt x="3426" y="90"/>
                  </a:cubicBezTo>
                  <a:cubicBezTo>
                    <a:pt x="3182" y="109"/>
                    <a:pt x="2480" y="109"/>
                    <a:pt x="2387" y="184"/>
                  </a:cubicBezTo>
                  <a:cubicBezTo>
                    <a:pt x="2293" y="249"/>
                    <a:pt x="3182" y="6968"/>
                    <a:pt x="3182" y="7455"/>
                  </a:cubicBezTo>
                  <a:cubicBezTo>
                    <a:pt x="3182" y="7951"/>
                    <a:pt x="1554" y="11198"/>
                    <a:pt x="1226" y="11741"/>
                  </a:cubicBezTo>
                  <a:cubicBezTo>
                    <a:pt x="918" y="12274"/>
                    <a:pt x="1" y="13201"/>
                    <a:pt x="1" y="13322"/>
                  </a:cubicBezTo>
                  <a:cubicBezTo>
                    <a:pt x="1" y="13435"/>
                    <a:pt x="29" y="13603"/>
                    <a:pt x="216" y="13809"/>
                  </a:cubicBezTo>
                  <a:cubicBezTo>
                    <a:pt x="403" y="14024"/>
                    <a:pt x="469" y="14324"/>
                    <a:pt x="749" y="14558"/>
                  </a:cubicBezTo>
                  <a:cubicBezTo>
                    <a:pt x="754" y="14563"/>
                    <a:pt x="761" y="14565"/>
                    <a:pt x="768" y="14565"/>
                  </a:cubicBezTo>
                  <a:cubicBezTo>
                    <a:pt x="848" y="14565"/>
                    <a:pt x="1058" y="14324"/>
                    <a:pt x="1058" y="14324"/>
                  </a:cubicBezTo>
                  <a:cubicBezTo>
                    <a:pt x="1058" y="14324"/>
                    <a:pt x="2490" y="12349"/>
                    <a:pt x="3004" y="11666"/>
                  </a:cubicBezTo>
                  <a:cubicBezTo>
                    <a:pt x="3510" y="10992"/>
                    <a:pt x="3884" y="10393"/>
                    <a:pt x="4212" y="10047"/>
                  </a:cubicBezTo>
                  <a:cubicBezTo>
                    <a:pt x="4539" y="9701"/>
                    <a:pt x="4773" y="9280"/>
                    <a:pt x="5082" y="8859"/>
                  </a:cubicBezTo>
                  <a:cubicBezTo>
                    <a:pt x="5381" y="8438"/>
                    <a:pt x="5643" y="8204"/>
                    <a:pt x="5737" y="7970"/>
                  </a:cubicBezTo>
                  <a:cubicBezTo>
                    <a:pt x="5831" y="7736"/>
                    <a:pt x="5849" y="7689"/>
                    <a:pt x="5849" y="7549"/>
                  </a:cubicBezTo>
                  <a:cubicBezTo>
                    <a:pt x="5849" y="7408"/>
                    <a:pt x="5456" y="4554"/>
                    <a:pt x="5335" y="4021"/>
                  </a:cubicBezTo>
                  <a:cubicBezTo>
                    <a:pt x="5222" y="3478"/>
                    <a:pt x="4773" y="278"/>
                    <a:pt x="4708" y="90"/>
                  </a:cubicBezTo>
                  <a:cubicBezTo>
                    <a:pt x="4681" y="23"/>
                    <a:pt x="4542" y="1"/>
                    <a:pt x="4362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3;p32">
              <a:extLst>
                <a:ext uri="{FF2B5EF4-FFF2-40B4-BE49-F238E27FC236}">
                  <a16:creationId xmlns:a16="http://schemas.microsoft.com/office/drawing/2014/main" id="{96E858B1-356A-4BB5-B76E-DAAC4E22976F}"/>
                </a:ext>
              </a:extLst>
            </p:cNvPr>
            <p:cNvSpPr/>
            <p:nvPr/>
          </p:nvSpPr>
          <p:spPr>
            <a:xfrm>
              <a:off x="5105444" y="3164771"/>
              <a:ext cx="227737" cy="959242"/>
            </a:xfrm>
            <a:custGeom>
              <a:avLst/>
              <a:gdLst/>
              <a:ahLst/>
              <a:cxnLst/>
              <a:rect l="l" t="t" r="r" b="b"/>
              <a:pathLst>
                <a:path w="3763" h="15850" extrusionOk="0">
                  <a:moveTo>
                    <a:pt x="598" y="0"/>
                  </a:moveTo>
                  <a:cubicBezTo>
                    <a:pt x="389" y="0"/>
                    <a:pt x="225" y="8"/>
                    <a:pt x="206" y="35"/>
                  </a:cubicBezTo>
                  <a:cubicBezTo>
                    <a:pt x="159" y="110"/>
                    <a:pt x="47" y="662"/>
                    <a:pt x="19" y="1317"/>
                  </a:cubicBezTo>
                  <a:cubicBezTo>
                    <a:pt x="0" y="1972"/>
                    <a:pt x="94" y="3029"/>
                    <a:pt x="234" y="3713"/>
                  </a:cubicBezTo>
                  <a:cubicBezTo>
                    <a:pt x="356" y="4386"/>
                    <a:pt x="1133" y="7194"/>
                    <a:pt x="1245" y="7736"/>
                  </a:cubicBezTo>
                  <a:cubicBezTo>
                    <a:pt x="1367" y="8260"/>
                    <a:pt x="1273" y="9907"/>
                    <a:pt x="1292" y="10656"/>
                  </a:cubicBezTo>
                  <a:cubicBezTo>
                    <a:pt x="1320" y="11395"/>
                    <a:pt x="1367" y="12967"/>
                    <a:pt x="1367" y="13913"/>
                  </a:cubicBezTo>
                  <a:cubicBezTo>
                    <a:pt x="1367" y="14858"/>
                    <a:pt x="1292" y="15400"/>
                    <a:pt x="1292" y="15400"/>
                  </a:cubicBezTo>
                  <a:cubicBezTo>
                    <a:pt x="1320" y="15560"/>
                    <a:pt x="1264" y="15831"/>
                    <a:pt x="1385" y="15840"/>
                  </a:cubicBezTo>
                  <a:cubicBezTo>
                    <a:pt x="1461" y="15846"/>
                    <a:pt x="1537" y="15849"/>
                    <a:pt x="1613" y="15849"/>
                  </a:cubicBezTo>
                  <a:cubicBezTo>
                    <a:pt x="2370" y="15849"/>
                    <a:pt x="3130" y="15576"/>
                    <a:pt x="3173" y="15466"/>
                  </a:cubicBezTo>
                  <a:cubicBezTo>
                    <a:pt x="3219" y="15354"/>
                    <a:pt x="3341" y="12565"/>
                    <a:pt x="3341" y="12144"/>
                  </a:cubicBezTo>
                  <a:cubicBezTo>
                    <a:pt x="3341" y="11723"/>
                    <a:pt x="3734" y="8101"/>
                    <a:pt x="3734" y="7746"/>
                  </a:cubicBezTo>
                  <a:cubicBezTo>
                    <a:pt x="3734" y="7409"/>
                    <a:pt x="3762" y="7081"/>
                    <a:pt x="3762" y="6819"/>
                  </a:cubicBezTo>
                  <a:cubicBezTo>
                    <a:pt x="3762" y="6567"/>
                    <a:pt x="3603" y="3198"/>
                    <a:pt x="3575" y="2795"/>
                  </a:cubicBezTo>
                  <a:cubicBezTo>
                    <a:pt x="3556" y="2412"/>
                    <a:pt x="3481" y="128"/>
                    <a:pt x="3388" y="63"/>
                  </a:cubicBezTo>
                  <a:cubicBezTo>
                    <a:pt x="3334" y="20"/>
                    <a:pt x="2826" y="11"/>
                    <a:pt x="2338" y="11"/>
                  </a:cubicBezTo>
                  <a:cubicBezTo>
                    <a:pt x="1973" y="11"/>
                    <a:pt x="1619" y="16"/>
                    <a:pt x="1479" y="16"/>
                  </a:cubicBezTo>
                  <a:cubicBezTo>
                    <a:pt x="1286" y="16"/>
                    <a:pt x="896" y="0"/>
                    <a:pt x="59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7" name="Google Shape;374;p32">
              <a:extLst>
                <a:ext uri="{FF2B5EF4-FFF2-40B4-BE49-F238E27FC236}">
                  <a16:creationId xmlns:a16="http://schemas.microsoft.com/office/drawing/2014/main" id="{21D92FCE-18E1-4A85-B034-D5FBB0E49537}"/>
                </a:ext>
              </a:extLst>
            </p:cNvPr>
            <p:cNvSpPr/>
            <p:nvPr/>
          </p:nvSpPr>
          <p:spPr>
            <a:xfrm>
              <a:off x="5314420" y="3259000"/>
              <a:ext cx="24390" cy="556663"/>
            </a:xfrm>
            <a:custGeom>
              <a:avLst/>
              <a:gdLst/>
              <a:ahLst/>
              <a:cxnLst/>
              <a:rect l="l" t="t" r="r" b="b"/>
              <a:pathLst>
                <a:path w="403" h="9198" extrusionOk="0">
                  <a:moveTo>
                    <a:pt x="109" y="1"/>
                  </a:moveTo>
                  <a:cubicBezTo>
                    <a:pt x="87" y="1"/>
                    <a:pt x="66" y="17"/>
                    <a:pt x="66" y="50"/>
                  </a:cubicBezTo>
                  <a:cubicBezTo>
                    <a:pt x="66" y="546"/>
                    <a:pt x="113" y="1051"/>
                    <a:pt x="131" y="1557"/>
                  </a:cubicBezTo>
                  <a:cubicBezTo>
                    <a:pt x="159" y="2062"/>
                    <a:pt x="178" y="2558"/>
                    <a:pt x="206" y="3073"/>
                  </a:cubicBezTo>
                  <a:cubicBezTo>
                    <a:pt x="225" y="3569"/>
                    <a:pt x="234" y="4074"/>
                    <a:pt x="253" y="4561"/>
                  </a:cubicBezTo>
                  <a:cubicBezTo>
                    <a:pt x="262" y="5056"/>
                    <a:pt x="281" y="6039"/>
                    <a:pt x="281" y="6048"/>
                  </a:cubicBezTo>
                  <a:cubicBezTo>
                    <a:pt x="178" y="7087"/>
                    <a:pt x="66" y="8126"/>
                    <a:pt x="0" y="9183"/>
                  </a:cubicBezTo>
                  <a:cubicBezTo>
                    <a:pt x="0" y="9193"/>
                    <a:pt x="10" y="9197"/>
                    <a:pt x="19" y="9197"/>
                  </a:cubicBezTo>
                  <a:cubicBezTo>
                    <a:pt x="28" y="9197"/>
                    <a:pt x="38" y="9193"/>
                    <a:pt x="38" y="9183"/>
                  </a:cubicBezTo>
                  <a:cubicBezTo>
                    <a:pt x="197" y="8145"/>
                    <a:pt x="393" y="6039"/>
                    <a:pt x="384" y="6030"/>
                  </a:cubicBezTo>
                  <a:cubicBezTo>
                    <a:pt x="403" y="5562"/>
                    <a:pt x="356" y="5066"/>
                    <a:pt x="347" y="4598"/>
                  </a:cubicBezTo>
                  <a:cubicBezTo>
                    <a:pt x="337" y="4093"/>
                    <a:pt x="319" y="3587"/>
                    <a:pt x="300" y="3082"/>
                  </a:cubicBezTo>
                  <a:cubicBezTo>
                    <a:pt x="272" y="2586"/>
                    <a:pt x="262" y="2081"/>
                    <a:pt x="244" y="1594"/>
                  </a:cubicBezTo>
                  <a:cubicBezTo>
                    <a:pt x="216" y="1079"/>
                    <a:pt x="206" y="565"/>
                    <a:pt x="159" y="50"/>
                  </a:cubicBezTo>
                  <a:cubicBezTo>
                    <a:pt x="155" y="17"/>
                    <a:pt x="131" y="1"/>
                    <a:pt x="10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5;p32">
              <a:extLst>
                <a:ext uri="{FF2B5EF4-FFF2-40B4-BE49-F238E27FC236}">
                  <a16:creationId xmlns:a16="http://schemas.microsoft.com/office/drawing/2014/main" id="{8D1DFA32-71BF-4C5F-884C-D51FB6AB89E5}"/>
                </a:ext>
              </a:extLst>
            </p:cNvPr>
            <p:cNvSpPr/>
            <p:nvPr/>
          </p:nvSpPr>
          <p:spPr>
            <a:xfrm>
              <a:off x="5183576" y="3877878"/>
              <a:ext cx="6839" cy="122553"/>
            </a:xfrm>
            <a:custGeom>
              <a:avLst/>
              <a:gdLst/>
              <a:ahLst/>
              <a:cxnLst/>
              <a:rect l="l" t="t" r="r" b="b"/>
              <a:pathLst>
                <a:path w="113" h="2025" extrusionOk="0">
                  <a:moveTo>
                    <a:pt x="52" y="0"/>
                  </a:moveTo>
                  <a:cubicBezTo>
                    <a:pt x="40" y="0"/>
                    <a:pt x="29" y="8"/>
                    <a:pt x="29" y="24"/>
                  </a:cubicBezTo>
                  <a:cubicBezTo>
                    <a:pt x="1" y="174"/>
                    <a:pt x="19" y="342"/>
                    <a:pt x="19" y="492"/>
                  </a:cubicBezTo>
                  <a:lnTo>
                    <a:pt x="19" y="997"/>
                  </a:lnTo>
                  <a:cubicBezTo>
                    <a:pt x="19" y="1315"/>
                    <a:pt x="19" y="1662"/>
                    <a:pt x="38" y="1989"/>
                  </a:cubicBezTo>
                  <a:cubicBezTo>
                    <a:pt x="38" y="2013"/>
                    <a:pt x="57" y="2024"/>
                    <a:pt x="76" y="2024"/>
                  </a:cubicBezTo>
                  <a:cubicBezTo>
                    <a:pt x="94" y="2024"/>
                    <a:pt x="113" y="2013"/>
                    <a:pt x="113" y="1989"/>
                  </a:cubicBezTo>
                  <a:cubicBezTo>
                    <a:pt x="113" y="1671"/>
                    <a:pt x="94" y="1344"/>
                    <a:pt x="85" y="1016"/>
                  </a:cubicBezTo>
                  <a:lnTo>
                    <a:pt x="85" y="539"/>
                  </a:lnTo>
                  <a:cubicBezTo>
                    <a:pt x="85" y="370"/>
                    <a:pt x="113" y="202"/>
                    <a:pt x="85" y="33"/>
                  </a:cubicBezTo>
                  <a:cubicBezTo>
                    <a:pt x="85" y="12"/>
                    <a:pt x="67" y="0"/>
                    <a:pt x="5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6;p32">
              <a:extLst>
                <a:ext uri="{FF2B5EF4-FFF2-40B4-BE49-F238E27FC236}">
                  <a16:creationId xmlns:a16="http://schemas.microsoft.com/office/drawing/2014/main" id="{A15179E9-B9AA-4B11-85D0-1B3E5F1E3C5A}"/>
                </a:ext>
              </a:extLst>
            </p:cNvPr>
            <p:cNvSpPr/>
            <p:nvPr/>
          </p:nvSpPr>
          <p:spPr>
            <a:xfrm>
              <a:off x="5687647" y="2401190"/>
              <a:ext cx="149545" cy="153539"/>
            </a:xfrm>
            <a:custGeom>
              <a:avLst/>
              <a:gdLst/>
              <a:ahLst/>
              <a:cxnLst/>
              <a:rect l="l" t="t" r="r" b="b"/>
              <a:pathLst>
                <a:path w="2471" h="2537" extrusionOk="0">
                  <a:moveTo>
                    <a:pt x="2340" y="0"/>
                  </a:moveTo>
                  <a:cubicBezTo>
                    <a:pt x="2274" y="0"/>
                    <a:pt x="1376" y="702"/>
                    <a:pt x="1376" y="702"/>
                  </a:cubicBezTo>
                  <a:cubicBezTo>
                    <a:pt x="1376" y="702"/>
                    <a:pt x="1217" y="693"/>
                    <a:pt x="973" y="693"/>
                  </a:cubicBezTo>
                  <a:cubicBezTo>
                    <a:pt x="730" y="693"/>
                    <a:pt x="590" y="702"/>
                    <a:pt x="468" y="758"/>
                  </a:cubicBezTo>
                  <a:cubicBezTo>
                    <a:pt x="356" y="814"/>
                    <a:pt x="318" y="945"/>
                    <a:pt x="253" y="1217"/>
                  </a:cubicBezTo>
                  <a:cubicBezTo>
                    <a:pt x="178" y="1488"/>
                    <a:pt x="19" y="2021"/>
                    <a:pt x="19" y="2021"/>
                  </a:cubicBezTo>
                  <a:cubicBezTo>
                    <a:pt x="0" y="2124"/>
                    <a:pt x="38" y="2162"/>
                    <a:pt x="141" y="2265"/>
                  </a:cubicBezTo>
                  <a:cubicBezTo>
                    <a:pt x="262" y="2377"/>
                    <a:pt x="702" y="2536"/>
                    <a:pt x="739" y="2536"/>
                  </a:cubicBezTo>
                  <a:cubicBezTo>
                    <a:pt x="777" y="2536"/>
                    <a:pt x="889" y="2377"/>
                    <a:pt x="1001" y="2293"/>
                  </a:cubicBezTo>
                  <a:cubicBezTo>
                    <a:pt x="1104" y="2209"/>
                    <a:pt x="1591" y="1956"/>
                    <a:pt x="1675" y="1844"/>
                  </a:cubicBezTo>
                  <a:cubicBezTo>
                    <a:pt x="1759" y="1741"/>
                    <a:pt x="1656" y="1067"/>
                    <a:pt x="1666" y="983"/>
                  </a:cubicBezTo>
                  <a:cubicBezTo>
                    <a:pt x="1675" y="898"/>
                    <a:pt x="2471" y="197"/>
                    <a:pt x="2471" y="103"/>
                  </a:cubicBezTo>
                  <a:cubicBezTo>
                    <a:pt x="2471" y="9"/>
                    <a:pt x="2424" y="0"/>
                    <a:pt x="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7;p32">
              <a:extLst>
                <a:ext uri="{FF2B5EF4-FFF2-40B4-BE49-F238E27FC236}">
                  <a16:creationId xmlns:a16="http://schemas.microsoft.com/office/drawing/2014/main" id="{28E26997-F8B0-4F14-A4F7-CD47040303DD}"/>
                </a:ext>
              </a:extLst>
            </p:cNvPr>
            <p:cNvSpPr/>
            <p:nvPr/>
          </p:nvSpPr>
          <p:spPr>
            <a:xfrm>
              <a:off x="5292330" y="2518720"/>
              <a:ext cx="443491" cy="282507"/>
            </a:xfrm>
            <a:custGeom>
              <a:avLst/>
              <a:gdLst/>
              <a:ahLst/>
              <a:cxnLst/>
              <a:rect l="l" t="t" r="r" b="b"/>
              <a:pathLst>
                <a:path w="7328" h="4668" extrusionOk="0">
                  <a:moveTo>
                    <a:pt x="6566" y="0"/>
                  </a:moveTo>
                  <a:cubicBezTo>
                    <a:pt x="6529" y="0"/>
                    <a:pt x="6527" y="30"/>
                    <a:pt x="6467" y="61"/>
                  </a:cubicBezTo>
                  <a:cubicBezTo>
                    <a:pt x="6373" y="107"/>
                    <a:pt x="4551" y="2915"/>
                    <a:pt x="4400" y="2915"/>
                  </a:cubicBezTo>
                  <a:cubicBezTo>
                    <a:pt x="4400" y="2915"/>
                    <a:pt x="4399" y="2915"/>
                    <a:pt x="4399" y="2915"/>
                  </a:cubicBezTo>
                  <a:cubicBezTo>
                    <a:pt x="4258" y="2887"/>
                    <a:pt x="1423" y="1521"/>
                    <a:pt x="1095" y="1380"/>
                  </a:cubicBezTo>
                  <a:cubicBezTo>
                    <a:pt x="768" y="1240"/>
                    <a:pt x="702" y="1212"/>
                    <a:pt x="468" y="1193"/>
                  </a:cubicBezTo>
                  <a:cubicBezTo>
                    <a:pt x="445" y="1190"/>
                    <a:pt x="424" y="1189"/>
                    <a:pt x="404" y="1189"/>
                  </a:cubicBezTo>
                  <a:cubicBezTo>
                    <a:pt x="225" y="1189"/>
                    <a:pt x="180" y="1298"/>
                    <a:pt x="113" y="1399"/>
                  </a:cubicBezTo>
                  <a:cubicBezTo>
                    <a:pt x="47" y="1521"/>
                    <a:pt x="0" y="1605"/>
                    <a:pt x="66" y="1726"/>
                  </a:cubicBezTo>
                  <a:cubicBezTo>
                    <a:pt x="206" y="1988"/>
                    <a:pt x="1217" y="3635"/>
                    <a:pt x="1544" y="3897"/>
                  </a:cubicBezTo>
                  <a:cubicBezTo>
                    <a:pt x="1859" y="4140"/>
                    <a:pt x="4219" y="4668"/>
                    <a:pt x="4762" y="4668"/>
                  </a:cubicBezTo>
                  <a:cubicBezTo>
                    <a:pt x="4784" y="4668"/>
                    <a:pt x="4804" y="4667"/>
                    <a:pt x="4820" y="4665"/>
                  </a:cubicBezTo>
                  <a:cubicBezTo>
                    <a:pt x="5213" y="4618"/>
                    <a:pt x="6373" y="2550"/>
                    <a:pt x="6579" y="2176"/>
                  </a:cubicBezTo>
                  <a:cubicBezTo>
                    <a:pt x="6794" y="1801"/>
                    <a:pt x="7328" y="763"/>
                    <a:pt x="7328" y="622"/>
                  </a:cubicBezTo>
                  <a:cubicBezTo>
                    <a:pt x="7328" y="482"/>
                    <a:pt x="6841" y="107"/>
                    <a:pt x="6673" y="33"/>
                  </a:cubicBezTo>
                  <a:cubicBezTo>
                    <a:pt x="6616" y="9"/>
                    <a:pt x="6586" y="0"/>
                    <a:pt x="6566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8;p32">
              <a:extLst>
                <a:ext uri="{FF2B5EF4-FFF2-40B4-BE49-F238E27FC236}">
                  <a16:creationId xmlns:a16="http://schemas.microsoft.com/office/drawing/2014/main" id="{CA5DB20C-3782-45FE-8728-1499D2F69D31}"/>
                </a:ext>
              </a:extLst>
            </p:cNvPr>
            <p:cNvSpPr/>
            <p:nvPr/>
          </p:nvSpPr>
          <p:spPr>
            <a:xfrm>
              <a:off x="5075426" y="2564352"/>
              <a:ext cx="353437" cy="608044"/>
            </a:xfrm>
            <a:custGeom>
              <a:avLst/>
              <a:gdLst/>
              <a:ahLst/>
              <a:cxnLst/>
              <a:rect l="l" t="t" r="r" b="b"/>
              <a:pathLst>
                <a:path w="5840" h="10047" extrusionOk="0">
                  <a:moveTo>
                    <a:pt x="2620" y="1"/>
                  </a:moveTo>
                  <a:cubicBezTo>
                    <a:pt x="2170" y="1"/>
                    <a:pt x="1314" y="57"/>
                    <a:pt x="983" y="196"/>
                  </a:cubicBezTo>
                  <a:cubicBezTo>
                    <a:pt x="590" y="355"/>
                    <a:pt x="141" y="710"/>
                    <a:pt x="75" y="1010"/>
                  </a:cubicBezTo>
                  <a:cubicBezTo>
                    <a:pt x="0" y="1309"/>
                    <a:pt x="28" y="2357"/>
                    <a:pt x="122" y="2797"/>
                  </a:cubicBezTo>
                  <a:cubicBezTo>
                    <a:pt x="216" y="3246"/>
                    <a:pt x="562" y="4753"/>
                    <a:pt x="590" y="5361"/>
                  </a:cubicBezTo>
                  <a:cubicBezTo>
                    <a:pt x="609" y="5969"/>
                    <a:pt x="702" y="6494"/>
                    <a:pt x="730" y="6896"/>
                  </a:cubicBezTo>
                  <a:cubicBezTo>
                    <a:pt x="749" y="7289"/>
                    <a:pt x="683" y="8262"/>
                    <a:pt x="637" y="8870"/>
                  </a:cubicBezTo>
                  <a:cubicBezTo>
                    <a:pt x="590" y="9479"/>
                    <a:pt x="609" y="9451"/>
                    <a:pt x="637" y="9647"/>
                  </a:cubicBezTo>
                  <a:cubicBezTo>
                    <a:pt x="655" y="9834"/>
                    <a:pt x="543" y="9909"/>
                    <a:pt x="702" y="9947"/>
                  </a:cubicBezTo>
                  <a:cubicBezTo>
                    <a:pt x="929" y="10003"/>
                    <a:pt x="1676" y="10046"/>
                    <a:pt x="2383" y="10046"/>
                  </a:cubicBezTo>
                  <a:cubicBezTo>
                    <a:pt x="2842" y="10046"/>
                    <a:pt x="3284" y="10028"/>
                    <a:pt x="3556" y="9984"/>
                  </a:cubicBezTo>
                  <a:cubicBezTo>
                    <a:pt x="3867" y="9929"/>
                    <a:pt x="4170" y="9914"/>
                    <a:pt x="4409" y="9914"/>
                  </a:cubicBezTo>
                  <a:cubicBezTo>
                    <a:pt x="4704" y="9914"/>
                    <a:pt x="4904" y="9937"/>
                    <a:pt x="4904" y="9937"/>
                  </a:cubicBezTo>
                  <a:cubicBezTo>
                    <a:pt x="4904" y="9937"/>
                    <a:pt x="5231" y="9937"/>
                    <a:pt x="5344" y="9890"/>
                  </a:cubicBezTo>
                  <a:cubicBezTo>
                    <a:pt x="5465" y="9844"/>
                    <a:pt x="5372" y="9582"/>
                    <a:pt x="5297" y="9348"/>
                  </a:cubicBezTo>
                  <a:cubicBezTo>
                    <a:pt x="5231" y="9114"/>
                    <a:pt x="4923" y="7897"/>
                    <a:pt x="4829" y="7280"/>
                  </a:cubicBezTo>
                  <a:cubicBezTo>
                    <a:pt x="4735" y="6662"/>
                    <a:pt x="4763" y="6615"/>
                    <a:pt x="4997" y="5960"/>
                  </a:cubicBezTo>
                  <a:cubicBezTo>
                    <a:pt x="5231" y="5305"/>
                    <a:pt x="5699" y="4500"/>
                    <a:pt x="5765" y="4285"/>
                  </a:cubicBezTo>
                  <a:cubicBezTo>
                    <a:pt x="5840" y="4079"/>
                    <a:pt x="5793" y="3986"/>
                    <a:pt x="5746" y="3798"/>
                  </a:cubicBezTo>
                  <a:cubicBezTo>
                    <a:pt x="5699" y="3611"/>
                    <a:pt x="5278" y="2413"/>
                    <a:pt x="5063" y="1936"/>
                  </a:cubicBezTo>
                  <a:cubicBezTo>
                    <a:pt x="4857" y="1459"/>
                    <a:pt x="4576" y="804"/>
                    <a:pt x="4361" y="570"/>
                  </a:cubicBezTo>
                  <a:cubicBezTo>
                    <a:pt x="4155" y="336"/>
                    <a:pt x="4108" y="336"/>
                    <a:pt x="3706" y="196"/>
                  </a:cubicBezTo>
                  <a:cubicBezTo>
                    <a:pt x="3313" y="55"/>
                    <a:pt x="3126" y="27"/>
                    <a:pt x="2845" y="9"/>
                  </a:cubicBezTo>
                  <a:cubicBezTo>
                    <a:pt x="2795" y="4"/>
                    <a:pt x="2717" y="1"/>
                    <a:pt x="2620" y="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79;p32">
              <a:extLst>
                <a:ext uri="{FF2B5EF4-FFF2-40B4-BE49-F238E27FC236}">
                  <a16:creationId xmlns:a16="http://schemas.microsoft.com/office/drawing/2014/main" id="{9CEB1055-B29B-4B7D-A5C2-45FFE1C343FC}"/>
                </a:ext>
              </a:extLst>
            </p:cNvPr>
            <p:cNvSpPr/>
            <p:nvPr/>
          </p:nvSpPr>
          <p:spPr>
            <a:xfrm>
              <a:off x="5193803" y="2881598"/>
              <a:ext cx="88843" cy="46903"/>
            </a:xfrm>
            <a:custGeom>
              <a:avLst/>
              <a:gdLst/>
              <a:ahLst/>
              <a:cxnLst/>
              <a:rect l="l" t="t" r="r" b="b"/>
              <a:pathLst>
                <a:path w="1468" h="775" extrusionOk="0">
                  <a:moveTo>
                    <a:pt x="1449" y="1"/>
                  </a:moveTo>
                  <a:cubicBezTo>
                    <a:pt x="1446" y="1"/>
                    <a:pt x="1443" y="3"/>
                    <a:pt x="1441" y="7"/>
                  </a:cubicBezTo>
                  <a:cubicBezTo>
                    <a:pt x="1207" y="129"/>
                    <a:pt x="983" y="297"/>
                    <a:pt x="749" y="409"/>
                  </a:cubicBezTo>
                  <a:cubicBezTo>
                    <a:pt x="627" y="475"/>
                    <a:pt x="505" y="531"/>
                    <a:pt x="374" y="587"/>
                  </a:cubicBezTo>
                  <a:cubicBezTo>
                    <a:pt x="243" y="634"/>
                    <a:pt x="131" y="671"/>
                    <a:pt x="9" y="737"/>
                  </a:cubicBezTo>
                  <a:cubicBezTo>
                    <a:pt x="0" y="756"/>
                    <a:pt x="0" y="774"/>
                    <a:pt x="19" y="774"/>
                  </a:cubicBezTo>
                  <a:cubicBezTo>
                    <a:pt x="159" y="765"/>
                    <a:pt x="281" y="718"/>
                    <a:pt x="403" y="671"/>
                  </a:cubicBezTo>
                  <a:cubicBezTo>
                    <a:pt x="534" y="625"/>
                    <a:pt x="665" y="568"/>
                    <a:pt x="777" y="503"/>
                  </a:cubicBezTo>
                  <a:cubicBezTo>
                    <a:pt x="1029" y="391"/>
                    <a:pt x="1273" y="241"/>
                    <a:pt x="1460" y="35"/>
                  </a:cubicBezTo>
                  <a:cubicBezTo>
                    <a:pt x="1467" y="21"/>
                    <a:pt x="1458" y="1"/>
                    <a:pt x="1449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0;p32">
              <a:extLst>
                <a:ext uri="{FF2B5EF4-FFF2-40B4-BE49-F238E27FC236}">
                  <a16:creationId xmlns:a16="http://schemas.microsoft.com/office/drawing/2014/main" id="{103952ED-FC60-4008-9E1B-1FEC75F94A26}"/>
                </a:ext>
              </a:extLst>
            </p:cNvPr>
            <p:cNvSpPr/>
            <p:nvPr/>
          </p:nvSpPr>
          <p:spPr>
            <a:xfrm>
              <a:off x="5106594" y="3225109"/>
              <a:ext cx="110449" cy="167217"/>
            </a:xfrm>
            <a:custGeom>
              <a:avLst/>
              <a:gdLst/>
              <a:ahLst/>
              <a:cxnLst/>
              <a:rect l="l" t="t" r="r" b="b"/>
              <a:pathLst>
                <a:path w="1825" h="2763" extrusionOk="0">
                  <a:moveTo>
                    <a:pt x="1057" y="1"/>
                  </a:moveTo>
                  <a:cubicBezTo>
                    <a:pt x="903" y="1"/>
                    <a:pt x="462" y="150"/>
                    <a:pt x="356" y="208"/>
                  </a:cubicBezTo>
                  <a:cubicBezTo>
                    <a:pt x="225" y="292"/>
                    <a:pt x="122" y="254"/>
                    <a:pt x="122" y="376"/>
                  </a:cubicBezTo>
                  <a:cubicBezTo>
                    <a:pt x="122" y="376"/>
                    <a:pt x="0" y="1274"/>
                    <a:pt x="9" y="1405"/>
                  </a:cubicBezTo>
                  <a:cubicBezTo>
                    <a:pt x="28" y="1546"/>
                    <a:pt x="28" y="1574"/>
                    <a:pt x="94" y="1742"/>
                  </a:cubicBezTo>
                  <a:cubicBezTo>
                    <a:pt x="168" y="1901"/>
                    <a:pt x="505" y="2603"/>
                    <a:pt x="618" y="2669"/>
                  </a:cubicBezTo>
                  <a:cubicBezTo>
                    <a:pt x="739" y="2734"/>
                    <a:pt x="936" y="2762"/>
                    <a:pt x="1104" y="2762"/>
                  </a:cubicBezTo>
                  <a:cubicBezTo>
                    <a:pt x="1263" y="2762"/>
                    <a:pt x="1460" y="2678"/>
                    <a:pt x="1488" y="2547"/>
                  </a:cubicBezTo>
                  <a:cubicBezTo>
                    <a:pt x="1507" y="2416"/>
                    <a:pt x="1404" y="1995"/>
                    <a:pt x="1357" y="1789"/>
                  </a:cubicBezTo>
                  <a:cubicBezTo>
                    <a:pt x="1310" y="1574"/>
                    <a:pt x="1198" y="1171"/>
                    <a:pt x="1226" y="1171"/>
                  </a:cubicBezTo>
                  <a:cubicBezTo>
                    <a:pt x="1263" y="1171"/>
                    <a:pt x="1441" y="1518"/>
                    <a:pt x="1450" y="1574"/>
                  </a:cubicBezTo>
                  <a:cubicBezTo>
                    <a:pt x="1460" y="1639"/>
                    <a:pt x="1497" y="1845"/>
                    <a:pt x="1544" y="1929"/>
                  </a:cubicBezTo>
                  <a:cubicBezTo>
                    <a:pt x="1580" y="1994"/>
                    <a:pt x="1622" y="2020"/>
                    <a:pt x="1669" y="2020"/>
                  </a:cubicBezTo>
                  <a:cubicBezTo>
                    <a:pt x="1683" y="2020"/>
                    <a:pt x="1697" y="2018"/>
                    <a:pt x="1713" y="2014"/>
                  </a:cubicBezTo>
                  <a:cubicBezTo>
                    <a:pt x="1769" y="1986"/>
                    <a:pt x="1787" y="1658"/>
                    <a:pt x="1787" y="1499"/>
                  </a:cubicBezTo>
                  <a:cubicBezTo>
                    <a:pt x="1787" y="1331"/>
                    <a:pt x="1825" y="1181"/>
                    <a:pt x="1713" y="1022"/>
                  </a:cubicBezTo>
                  <a:cubicBezTo>
                    <a:pt x="1591" y="853"/>
                    <a:pt x="1160" y="67"/>
                    <a:pt x="1104" y="11"/>
                  </a:cubicBezTo>
                  <a:cubicBezTo>
                    <a:pt x="1096" y="4"/>
                    <a:pt x="1079" y="1"/>
                    <a:pt x="1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1;p32">
              <a:extLst>
                <a:ext uri="{FF2B5EF4-FFF2-40B4-BE49-F238E27FC236}">
                  <a16:creationId xmlns:a16="http://schemas.microsoft.com/office/drawing/2014/main" id="{46F27AF8-B43F-47BC-BDB4-BC00717D1DE7}"/>
                </a:ext>
              </a:extLst>
            </p:cNvPr>
            <p:cNvSpPr/>
            <p:nvPr/>
          </p:nvSpPr>
          <p:spPr>
            <a:xfrm>
              <a:off x="5017630" y="2601451"/>
              <a:ext cx="163767" cy="648532"/>
            </a:xfrm>
            <a:custGeom>
              <a:avLst/>
              <a:gdLst/>
              <a:ahLst/>
              <a:cxnLst/>
              <a:rect l="l" t="t" r="r" b="b"/>
              <a:pathLst>
                <a:path w="2706" h="10716" extrusionOk="0">
                  <a:moveTo>
                    <a:pt x="1526" y="0"/>
                  </a:moveTo>
                  <a:cubicBezTo>
                    <a:pt x="1500" y="0"/>
                    <a:pt x="1475" y="5"/>
                    <a:pt x="1451" y="13"/>
                  </a:cubicBezTo>
                  <a:cubicBezTo>
                    <a:pt x="1274" y="69"/>
                    <a:pt x="1077" y="125"/>
                    <a:pt x="1049" y="266"/>
                  </a:cubicBezTo>
                  <a:cubicBezTo>
                    <a:pt x="1030" y="406"/>
                    <a:pt x="441" y="2390"/>
                    <a:pt x="300" y="2970"/>
                  </a:cubicBezTo>
                  <a:cubicBezTo>
                    <a:pt x="160" y="3560"/>
                    <a:pt x="1" y="6105"/>
                    <a:pt x="20" y="6507"/>
                  </a:cubicBezTo>
                  <a:cubicBezTo>
                    <a:pt x="38" y="6901"/>
                    <a:pt x="1339" y="10485"/>
                    <a:pt x="1461" y="10625"/>
                  </a:cubicBezTo>
                  <a:cubicBezTo>
                    <a:pt x="1513" y="10691"/>
                    <a:pt x="1582" y="10715"/>
                    <a:pt x="1668" y="10715"/>
                  </a:cubicBezTo>
                  <a:cubicBezTo>
                    <a:pt x="1765" y="10715"/>
                    <a:pt x="1883" y="10683"/>
                    <a:pt x="2022" y="10644"/>
                  </a:cubicBezTo>
                  <a:cubicBezTo>
                    <a:pt x="2275" y="10578"/>
                    <a:pt x="2705" y="10494"/>
                    <a:pt x="2602" y="10204"/>
                  </a:cubicBezTo>
                  <a:cubicBezTo>
                    <a:pt x="2565" y="10110"/>
                    <a:pt x="2209" y="8342"/>
                    <a:pt x="2163" y="8080"/>
                  </a:cubicBezTo>
                  <a:cubicBezTo>
                    <a:pt x="2116" y="7827"/>
                    <a:pt x="1835" y="6554"/>
                    <a:pt x="1807" y="6274"/>
                  </a:cubicBezTo>
                  <a:cubicBezTo>
                    <a:pt x="1788" y="5993"/>
                    <a:pt x="2209" y="3775"/>
                    <a:pt x="2303" y="3017"/>
                  </a:cubicBezTo>
                  <a:cubicBezTo>
                    <a:pt x="2396" y="2250"/>
                    <a:pt x="2350" y="1248"/>
                    <a:pt x="2256" y="809"/>
                  </a:cubicBezTo>
                  <a:cubicBezTo>
                    <a:pt x="2180" y="401"/>
                    <a:pt x="1787" y="0"/>
                    <a:pt x="1526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2;p32">
              <a:extLst>
                <a:ext uri="{FF2B5EF4-FFF2-40B4-BE49-F238E27FC236}">
                  <a16:creationId xmlns:a16="http://schemas.microsoft.com/office/drawing/2014/main" id="{602F6978-30DF-4A53-BBB6-04823AE458E2}"/>
                </a:ext>
              </a:extLst>
            </p:cNvPr>
            <p:cNvSpPr/>
            <p:nvPr/>
          </p:nvSpPr>
          <p:spPr>
            <a:xfrm>
              <a:off x="5123540" y="2797112"/>
              <a:ext cx="39156" cy="361183"/>
            </a:xfrm>
            <a:custGeom>
              <a:avLst/>
              <a:gdLst/>
              <a:ahLst/>
              <a:cxnLst/>
              <a:rect l="l" t="t" r="r" b="b"/>
              <a:pathLst>
                <a:path w="647" h="5968" extrusionOk="0">
                  <a:moveTo>
                    <a:pt x="520" y="0"/>
                  </a:moveTo>
                  <a:cubicBezTo>
                    <a:pt x="502" y="0"/>
                    <a:pt x="486" y="8"/>
                    <a:pt x="478" y="27"/>
                  </a:cubicBezTo>
                  <a:cubicBezTo>
                    <a:pt x="366" y="514"/>
                    <a:pt x="319" y="1029"/>
                    <a:pt x="235" y="1506"/>
                  </a:cubicBezTo>
                  <a:cubicBezTo>
                    <a:pt x="150" y="1992"/>
                    <a:pt x="76" y="2488"/>
                    <a:pt x="1" y="2975"/>
                  </a:cubicBezTo>
                  <a:cubicBezTo>
                    <a:pt x="1" y="2994"/>
                    <a:pt x="1" y="3003"/>
                    <a:pt x="10" y="3012"/>
                  </a:cubicBezTo>
                  <a:cubicBezTo>
                    <a:pt x="76" y="3508"/>
                    <a:pt x="197" y="3986"/>
                    <a:pt x="291" y="4463"/>
                  </a:cubicBezTo>
                  <a:cubicBezTo>
                    <a:pt x="384" y="4959"/>
                    <a:pt x="459" y="5483"/>
                    <a:pt x="609" y="5960"/>
                  </a:cubicBezTo>
                  <a:cubicBezTo>
                    <a:pt x="609" y="5965"/>
                    <a:pt x="618" y="5967"/>
                    <a:pt x="628" y="5967"/>
                  </a:cubicBezTo>
                  <a:cubicBezTo>
                    <a:pt x="637" y="5967"/>
                    <a:pt x="646" y="5965"/>
                    <a:pt x="646" y="5960"/>
                  </a:cubicBezTo>
                  <a:cubicBezTo>
                    <a:pt x="609" y="5483"/>
                    <a:pt x="478" y="4987"/>
                    <a:pt x="384" y="4510"/>
                  </a:cubicBezTo>
                  <a:cubicBezTo>
                    <a:pt x="291" y="4023"/>
                    <a:pt x="225" y="3518"/>
                    <a:pt x="94" y="3041"/>
                  </a:cubicBezTo>
                  <a:cubicBezTo>
                    <a:pt x="94" y="3041"/>
                    <a:pt x="104" y="3022"/>
                    <a:pt x="104" y="3012"/>
                  </a:cubicBezTo>
                  <a:cubicBezTo>
                    <a:pt x="188" y="2507"/>
                    <a:pt x="272" y="2011"/>
                    <a:pt x="338" y="1506"/>
                  </a:cubicBezTo>
                  <a:cubicBezTo>
                    <a:pt x="422" y="1029"/>
                    <a:pt x="525" y="533"/>
                    <a:pt x="572" y="46"/>
                  </a:cubicBezTo>
                  <a:cubicBezTo>
                    <a:pt x="572" y="18"/>
                    <a:pt x="545" y="0"/>
                    <a:pt x="520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;p32">
              <a:extLst>
                <a:ext uri="{FF2B5EF4-FFF2-40B4-BE49-F238E27FC236}">
                  <a16:creationId xmlns:a16="http://schemas.microsoft.com/office/drawing/2014/main" id="{5B7D741A-F27D-40BE-9AB5-DA41857772A5}"/>
                </a:ext>
              </a:extLst>
            </p:cNvPr>
            <p:cNvSpPr/>
            <p:nvPr/>
          </p:nvSpPr>
          <p:spPr>
            <a:xfrm>
              <a:off x="5152468" y="2693986"/>
              <a:ext cx="11378" cy="87088"/>
            </a:xfrm>
            <a:custGeom>
              <a:avLst/>
              <a:gdLst/>
              <a:ahLst/>
              <a:cxnLst/>
              <a:rect l="l" t="t" r="r" b="b"/>
              <a:pathLst>
                <a:path w="188" h="1439" extrusionOk="0">
                  <a:moveTo>
                    <a:pt x="94" y="0"/>
                  </a:moveTo>
                  <a:cubicBezTo>
                    <a:pt x="0" y="0"/>
                    <a:pt x="66" y="206"/>
                    <a:pt x="66" y="253"/>
                  </a:cubicBezTo>
                  <a:cubicBezTo>
                    <a:pt x="75" y="393"/>
                    <a:pt x="84" y="515"/>
                    <a:pt x="84" y="655"/>
                  </a:cubicBezTo>
                  <a:lnTo>
                    <a:pt x="84" y="1067"/>
                  </a:lnTo>
                  <a:cubicBezTo>
                    <a:pt x="84" y="1123"/>
                    <a:pt x="84" y="1198"/>
                    <a:pt x="75" y="1254"/>
                  </a:cubicBezTo>
                  <a:cubicBezTo>
                    <a:pt x="75" y="1310"/>
                    <a:pt x="47" y="1376"/>
                    <a:pt x="84" y="1432"/>
                  </a:cubicBezTo>
                  <a:cubicBezTo>
                    <a:pt x="84" y="1437"/>
                    <a:pt x="87" y="1439"/>
                    <a:pt x="91" y="1439"/>
                  </a:cubicBezTo>
                  <a:cubicBezTo>
                    <a:pt x="96" y="1439"/>
                    <a:pt x="103" y="1437"/>
                    <a:pt x="112" y="1432"/>
                  </a:cubicBezTo>
                  <a:cubicBezTo>
                    <a:pt x="140" y="1394"/>
                    <a:pt x="140" y="1338"/>
                    <a:pt x="159" y="1282"/>
                  </a:cubicBezTo>
                  <a:cubicBezTo>
                    <a:pt x="168" y="1217"/>
                    <a:pt x="168" y="1151"/>
                    <a:pt x="178" y="1095"/>
                  </a:cubicBezTo>
                  <a:cubicBezTo>
                    <a:pt x="187" y="955"/>
                    <a:pt x="187" y="824"/>
                    <a:pt x="187" y="683"/>
                  </a:cubicBezTo>
                  <a:cubicBezTo>
                    <a:pt x="187" y="552"/>
                    <a:pt x="178" y="412"/>
                    <a:pt x="178" y="271"/>
                  </a:cubicBezTo>
                  <a:cubicBezTo>
                    <a:pt x="178" y="215"/>
                    <a:pt x="168" y="140"/>
                    <a:pt x="159" y="84"/>
                  </a:cubicBezTo>
                  <a:cubicBezTo>
                    <a:pt x="159" y="47"/>
                    <a:pt x="140" y="0"/>
                    <a:pt x="94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4;p32">
              <a:extLst>
                <a:ext uri="{FF2B5EF4-FFF2-40B4-BE49-F238E27FC236}">
                  <a16:creationId xmlns:a16="http://schemas.microsoft.com/office/drawing/2014/main" id="{0D6063A0-2086-4F43-87EA-0B2F0535C2A8}"/>
                </a:ext>
              </a:extLst>
            </p:cNvPr>
            <p:cNvSpPr/>
            <p:nvPr/>
          </p:nvSpPr>
          <p:spPr>
            <a:xfrm>
              <a:off x="5347464" y="2615915"/>
              <a:ext cx="63970" cy="139680"/>
            </a:xfrm>
            <a:custGeom>
              <a:avLst/>
              <a:gdLst/>
              <a:ahLst/>
              <a:cxnLst/>
              <a:rect l="l" t="t" r="r" b="b"/>
              <a:pathLst>
                <a:path w="1057" h="2308" extrusionOk="0">
                  <a:moveTo>
                    <a:pt x="48" y="0"/>
                  </a:moveTo>
                  <a:cubicBezTo>
                    <a:pt x="24" y="0"/>
                    <a:pt x="0" y="23"/>
                    <a:pt x="6" y="55"/>
                  </a:cubicBezTo>
                  <a:cubicBezTo>
                    <a:pt x="81" y="242"/>
                    <a:pt x="194" y="420"/>
                    <a:pt x="278" y="588"/>
                  </a:cubicBezTo>
                  <a:cubicBezTo>
                    <a:pt x="362" y="766"/>
                    <a:pt x="446" y="944"/>
                    <a:pt x="521" y="1131"/>
                  </a:cubicBezTo>
                  <a:cubicBezTo>
                    <a:pt x="690" y="1515"/>
                    <a:pt x="839" y="1898"/>
                    <a:pt x="989" y="2291"/>
                  </a:cubicBezTo>
                  <a:cubicBezTo>
                    <a:pt x="993" y="2302"/>
                    <a:pt x="1005" y="2308"/>
                    <a:pt x="1018" y="2308"/>
                  </a:cubicBezTo>
                  <a:cubicBezTo>
                    <a:pt x="1037" y="2308"/>
                    <a:pt x="1057" y="2295"/>
                    <a:pt x="1045" y="2273"/>
                  </a:cubicBezTo>
                  <a:cubicBezTo>
                    <a:pt x="933" y="1870"/>
                    <a:pt x="793" y="1496"/>
                    <a:pt x="633" y="1131"/>
                  </a:cubicBezTo>
                  <a:cubicBezTo>
                    <a:pt x="549" y="944"/>
                    <a:pt x="465" y="757"/>
                    <a:pt x="371" y="579"/>
                  </a:cubicBezTo>
                  <a:cubicBezTo>
                    <a:pt x="278" y="392"/>
                    <a:pt x="194" y="186"/>
                    <a:pt x="81" y="17"/>
                  </a:cubicBezTo>
                  <a:cubicBezTo>
                    <a:pt x="72" y="5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5;p32">
              <a:extLst>
                <a:ext uri="{FF2B5EF4-FFF2-40B4-BE49-F238E27FC236}">
                  <a16:creationId xmlns:a16="http://schemas.microsoft.com/office/drawing/2014/main" id="{7834728C-2B4C-4AB5-B37E-F7E7F8BDA9CD}"/>
                </a:ext>
              </a:extLst>
            </p:cNvPr>
            <p:cNvSpPr/>
            <p:nvPr/>
          </p:nvSpPr>
          <p:spPr>
            <a:xfrm>
              <a:off x="5140546" y="2516480"/>
              <a:ext cx="119527" cy="124913"/>
            </a:xfrm>
            <a:custGeom>
              <a:avLst/>
              <a:gdLst/>
              <a:ahLst/>
              <a:cxnLst/>
              <a:rect l="l" t="t" r="r" b="b"/>
              <a:pathLst>
                <a:path w="1975" h="2064" extrusionOk="0">
                  <a:moveTo>
                    <a:pt x="1169" y="0"/>
                  </a:moveTo>
                  <a:cubicBezTo>
                    <a:pt x="785" y="0"/>
                    <a:pt x="319" y="500"/>
                    <a:pt x="319" y="500"/>
                  </a:cubicBezTo>
                  <a:cubicBezTo>
                    <a:pt x="319" y="500"/>
                    <a:pt x="1" y="1473"/>
                    <a:pt x="328" y="1801"/>
                  </a:cubicBezTo>
                  <a:cubicBezTo>
                    <a:pt x="513" y="1986"/>
                    <a:pt x="822" y="2064"/>
                    <a:pt x="1111" y="2064"/>
                  </a:cubicBezTo>
                  <a:cubicBezTo>
                    <a:pt x="1332" y="2064"/>
                    <a:pt x="1542" y="2018"/>
                    <a:pt x="1676" y="1941"/>
                  </a:cubicBezTo>
                  <a:cubicBezTo>
                    <a:pt x="1975" y="1763"/>
                    <a:pt x="1966" y="1548"/>
                    <a:pt x="1956" y="1408"/>
                  </a:cubicBezTo>
                  <a:cubicBezTo>
                    <a:pt x="1947" y="1267"/>
                    <a:pt x="1816" y="1015"/>
                    <a:pt x="1807" y="874"/>
                  </a:cubicBezTo>
                  <a:cubicBezTo>
                    <a:pt x="1788" y="734"/>
                    <a:pt x="1863" y="500"/>
                    <a:pt x="1863" y="500"/>
                  </a:cubicBezTo>
                  <a:cubicBezTo>
                    <a:pt x="1863" y="500"/>
                    <a:pt x="1619" y="32"/>
                    <a:pt x="1226" y="4"/>
                  </a:cubicBezTo>
                  <a:cubicBezTo>
                    <a:pt x="1207" y="1"/>
                    <a:pt x="1188" y="0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6;p32">
              <a:extLst>
                <a:ext uri="{FF2B5EF4-FFF2-40B4-BE49-F238E27FC236}">
                  <a16:creationId xmlns:a16="http://schemas.microsoft.com/office/drawing/2014/main" id="{40A70C97-9CB1-46EA-A166-0C520104714F}"/>
                </a:ext>
              </a:extLst>
            </p:cNvPr>
            <p:cNvSpPr/>
            <p:nvPr/>
          </p:nvSpPr>
          <p:spPr>
            <a:xfrm>
              <a:off x="5184725" y="2338310"/>
              <a:ext cx="159773" cy="230642"/>
            </a:xfrm>
            <a:custGeom>
              <a:avLst/>
              <a:gdLst/>
              <a:ahLst/>
              <a:cxnLst/>
              <a:rect l="l" t="t" r="r" b="b"/>
              <a:pathLst>
                <a:path w="2640" h="3811" extrusionOk="0">
                  <a:moveTo>
                    <a:pt x="1245" y="1"/>
                  </a:moveTo>
                  <a:cubicBezTo>
                    <a:pt x="941" y="1"/>
                    <a:pt x="911" y="128"/>
                    <a:pt x="684" y="290"/>
                  </a:cubicBezTo>
                  <a:cubicBezTo>
                    <a:pt x="431" y="478"/>
                    <a:pt x="57" y="1385"/>
                    <a:pt x="57" y="1385"/>
                  </a:cubicBezTo>
                  <a:cubicBezTo>
                    <a:pt x="57" y="1385"/>
                    <a:pt x="0" y="2855"/>
                    <a:pt x="94" y="3070"/>
                  </a:cubicBezTo>
                  <a:cubicBezTo>
                    <a:pt x="188" y="3294"/>
                    <a:pt x="524" y="3435"/>
                    <a:pt x="768" y="3528"/>
                  </a:cubicBezTo>
                  <a:cubicBezTo>
                    <a:pt x="768" y="3528"/>
                    <a:pt x="1357" y="3790"/>
                    <a:pt x="1526" y="3809"/>
                  </a:cubicBezTo>
                  <a:cubicBezTo>
                    <a:pt x="1532" y="3810"/>
                    <a:pt x="1539" y="3811"/>
                    <a:pt x="1545" y="3811"/>
                  </a:cubicBezTo>
                  <a:cubicBezTo>
                    <a:pt x="1727" y="3811"/>
                    <a:pt x="2038" y="3448"/>
                    <a:pt x="2228" y="3051"/>
                  </a:cubicBezTo>
                  <a:cubicBezTo>
                    <a:pt x="2433" y="2649"/>
                    <a:pt x="2593" y="2228"/>
                    <a:pt x="2621" y="2068"/>
                  </a:cubicBezTo>
                  <a:cubicBezTo>
                    <a:pt x="2639" y="1900"/>
                    <a:pt x="2368" y="1563"/>
                    <a:pt x="2321" y="1423"/>
                  </a:cubicBezTo>
                  <a:cubicBezTo>
                    <a:pt x="2274" y="1282"/>
                    <a:pt x="2405" y="992"/>
                    <a:pt x="2433" y="852"/>
                  </a:cubicBezTo>
                  <a:cubicBezTo>
                    <a:pt x="2452" y="712"/>
                    <a:pt x="2349" y="384"/>
                    <a:pt x="2302" y="253"/>
                  </a:cubicBezTo>
                  <a:cubicBezTo>
                    <a:pt x="2302" y="253"/>
                    <a:pt x="1853" y="47"/>
                    <a:pt x="1404" y="10"/>
                  </a:cubicBezTo>
                  <a:cubicBezTo>
                    <a:pt x="1344" y="4"/>
                    <a:pt x="1291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7;p32">
              <a:extLst>
                <a:ext uri="{FF2B5EF4-FFF2-40B4-BE49-F238E27FC236}">
                  <a16:creationId xmlns:a16="http://schemas.microsoft.com/office/drawing/2014/main" id="{8FBA3E29-52C0-4360-A99E-923DDC61C2F9}"/>
                </a:ext>
              </a:extLst>
            </p:cNvPr>
            <p:cNvSpPr/>
            <p:nvPr/>
          </p:nvSpPr>
          <p:spPr>
            <a:xfrm>
              <a:off x="4952510" y="2243293"/>
              <a:ext cx="388599" cy="691017"/>
            </a:xfrm>
            <a:custGeom>
              <a:avLst/>
              <a:gdLst/>
              <a:ahLst/>
              <a:cxnLst/>
              <a:rect l="l" t="t" r="r" b="b"/>
              <a:pathLst>
                <a:path w="6421" h="11418" extrusionOk="0">
                  <a:moveTo>
                    <a:pt x="3613" y="0"/>
                  </a:moveTo>
                  <a:cubicBezTo>
                    <a:pt x="3504" y="0"/>
                    <a:pt x="3398" y="8"/>
                    <a:pt x="3304" y="26"/>
                  </a:cubicBezTo>
                  <a:cubicBezTo>
                    <a:pt x="2836" y="120"/>
                    <a:pt x="2162" y="588"/>
                    <a:pt x="1872" y="1168"/>
                  </a:cubicBezTo>
                  <a:cubicBezTo>
                    <a:pt x="1573" y="1758"/>
                    <a:pt x="1423" y="2328"/>
                    <a:pt x="1423" y="2609"/>
                  </a:cubicBezTo>
                  <a:cubicBezTo>
                    <a:pt x="1423" y="2890"/>
                    <a:pt x="1320" y="3180"/>
                    <a:pt x="1320" y="3180"/>
                  </a:cubicBezTo>
                  <a:cubicBezTo>
                    <a:pt x="1320" y="3180"/>
                    <a:pt x="543" y="4565"/>
                    <a:pt x="347" y="5126"/>
                  </a:cubicBezTo>
                  <a:cubicBezTo>
                    <a:pt x="150" y="5688"/>
                    <a:pt x="1" y="7756"/>
                    <a:pt x="66" y="8271"/>
                  </a:cubicBezTo>
                  <a:cubicBezTo>
                    <a:pt x="150" y="8785"/>
                    <a:pt x="310" y="9908"/>
                    <a:pt x="534" y="10320"/>
                  </a:cubicBezTo>
                  <a:cubicBezTo>
                    <a:pt x="751" y="10699"/>
                    <a:pt x="1028" y="11418"/>
                    <a:pt x="1098" y="11418"/>
                  </a:cubicBezTo>
                  <a:cubicBezTo>
                    <a:pt x="1101" y="11418"/>
                    <a:pt x="1103" y="11417"/>
                    <a:pt x="1105" y="11415"/>
                  </a:cubicBezTo>
                  <a:cubicBezTo>
                    <a:pt x="1170" y="11359"/>
                    <a:pt x="1189" y="11368"/>
                    <a:pt x="1189" y="11265"/>
                  </a:cubicBezTo>
                  <a:cubicBezTo>
                    <a:pt x="1189" y="11162"/>
                    <a:pt x="1432" y="9852"/>
                    <a:pt x="1854" y="9272"/>
                  </a:cubicBezTo>
                  <a:cubicBezTo>
                    <a:pt x="2275" y="8701"/>
                    <a:pt x="2874" y="8224"/>
                    <a:pt x="3014" y="8074"/>
                  </a:cubicBezTo>
                  <a:cubicBezTo>
                    <a:pt x="3154" y="7915"/>
                    <a:pt x="3295" y="7859"/>
                    <a:pt x="3379" y="7700"/>
                  </a:cubicBezTo>
                  <a:cubicBezTo>
                    <a:pt x="3463" y="7531"/>
                    <a:pt x="3557" y="7400"/>
                    <a:pt x="3585" y="6839"/>
                  </a:cubicBezTo>
                  <a:cubicBezTo>
                    <a:pt x="3622" y="6277"/>
                    <a:pt x="3744" y="5650"/>
                    <a:pt x="3856" y="5407"/>
                  </a:cubicBezTo>
                  <a:cubicBezTo>
                    <a:pt x="3959" y="5154"/>
                    <a:pt x="4128" y="4565"/>
                    <a:pt x="4146" y="4256"/>
                  </a:cubicBezTo>
                  <a:cubicBezTo>
                    <a:pt x="4184" y="3957"/>
                    <a:pt x="4277" y="3143"/>
                    <a:pt x="4277" y="3143"/>
                  </a:cubicBezTo>
                  <a:cubicBezTo>
                    <a:pt x="4277" y="3143"/>
                    <a:pt x="4333" y="2618"/>
                    <a:pt x="4418" y="2385"/>
                  </a:cubicBezTo>
                  <a:cubicBezTo>
                    <a:pt x="4474" y="2141"/>
                    <a:pt x="4633" y="1926"/>
                    <a:pt x="4633" y="1926"/>
                  </a:cubicBezTo>
                  <a:cubicBezTo>
                    <a:pt x="4708" y="1991"/>
                    <a:pt x="4820" y="2235"/>
                    <a:pt x="4848" y="2300"/>
                  </a:cubicBezTo>
                  <a:cubicBezTo>
                    <a:pt x="4885" y="2366"/>
                    <a:pt x="4885" y="2385"/>
                    <a:pt x="4960" y="2385"/>
                  </a:cubicBezTo>
                  <a:cubicBezTo>
                    <a:pt x="5035" y="2385"/>
                    <a:pt x="5569" y="2244"/>
                    <a:pt x="5765" y="2188"/>
                  </a:cubicBezTo>
                  <a:cubicBezTo>
                    <a:pt x="5962" y="2132"/>
                    <a:pt x="6345" y="2141"/>
                    <a:pt x="6373" y="2057"/>
                  </a:cubicBezTo>
                  <a:cubicBezTo>
                    <a:pt x="6383" y="1973"/>
                    <a:pt x="6420" y="2001"/>
                    <a:pt x="6383" y="1879"/>
                  </a:cubicBezTo>
                  <a:cubicBezTo>
                    <a:pt x="6345" y="1776"/>
                    <a:pt x="6327" y="1112"/>
                    <a:pt x="6102" y="784"/>
                  </a:cubicBezTo>
                  <a:cubicBezTo>
                    <a:pt x="5877" y="457"/>
                    <a:pt x="5905" y="363"/>
                    <a:pt x="5400" y="214"/>
                  </a:cubicBezTo>
                  <a:cubicBezTo>
                    <a:pt x="5123" y="126"/>
                    <a:pt x="4894" y="107"/>
                    <a:pt x="4743" y="107"/>
                  </a:cubicBezTo>
                  <a:cubicBezTo>
                    <a:pt x="4619" y="107"/>
                    <a:pt x="4549" y="120"/>
                    <a:pt x="4549" y="120"/>
                  </a:cubicBezTo>
                  <a:cubicBezTo>
                    <a:pt x="4549" y="120"/>
                    <a:pt x="4052" y="0"/>
                    <a:pt x="3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8;p32">
              <a:extLst>
                <a:ext uri="{FF2B5EF4-FFF2-40B4-BE49-F238E27FC236}">
                  <a16:creationId xmlns:a16="http://schemas.microsoft.com/office/drawing/2014/main" id="{A667E963-8378-4B53-946C-25D37CF05B3A}"/>
                </a:ext>
              </a:extLst>
            </p:cNvPr>
            <p:cNvSpPr/>
            <p:nvPr/>
          </p:nvSpPr>
          <p:spPr>
            <a:xfrm>
              <a:off x="5188659" y="2358402"/>
              <a:ext cx="42122" cy="162496"/>
            </a:xfrm>
            <a:custGeom>
              <a:avLst/>
              <a:gdLst/>
              <a:ahLst/>
              <a:cxnLst/>
              <a:rect l="l" t="t" r="r" b="b"/>
              <a:pathLst>
                <a:path w="696" h="2685" extrusionOk="0">
                  <a:moveTo>
                    <a:pt x="549" y="0"/>
                  </a:moveTo>
                  <a:cubicBezTo>
                    <a:pt x="479" y="0"/>
                    <a:pt x="339" y="157"/>
                    <a:pt x="188" y="473"/>
                  </a:cubicBezTo>
                  <a:cubicBezTo>
                    <a:pt x="1" y="894"/>
                    <a:pt x="141" y="932"/>
                    <a:pt x="179" y="1222"/>
                  </a:cubicBezTo>
                  <a:cubicBezTo>
                    <a:pt x="216" y="1512"/>
                    <a:pt x="272" y="1736"/>
                    <a:pt x="366" y="2027"/>
                  </a:cubicBezTo>
                  <a:cubicBezTo>
                    <a:pt x="459" y="2317"/>
                    <a:pt x="590" y="2597"/>
                    <a:pt x="647" y="2663"/>
                  </a:cubicBezTo>
                  <a:cubicBezTo>
                    <a:pt x="661" y="2677"/>
                    <a:pt x="671" y="2685"/>
                    <a:pt x="677" y="2685"/>
                  </a:cubicBezTo>
                  <a:cubicBezTo>
                    <a:pt x="695" y="2685"/>
                    <a:pt x="681" y="2622"/>
                    <a:pt x="647" y="2476"/>
                  </a:cubicBezTo>
                  <a:cubicBezTo>
                    <a:pt x="600" y="2261"/>
                    <a:pt x="450" y="1194"/>
                    <a:pt x="459" y="960"/>
                  </a:cubicBezTo>
                  <a:cubicBezTo>
                    <a:pt x="478" y="745"/>
                    <a:pt x="647" y="286"/>
                    <a:pt x="590" y="43"/>
                  </a:cubicBezTo>
                  <a:cubicBezTo>
                    <a:pt x="584" y="15"/>
                    <a:pt x="569" y="0"/>
                    <a:pt x="5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9;p32">
              <a:extLst>
                <a:ext uri="{FF2B5EF4-FFF2-40B4-BE49-F238E27FC236}">
                  <a16:creationId xmlns:a16="http://schemas.microsoft.com/office/drawing/2014/main" id="{9380EA48-43BC-48CC-933A-56CFFB4BB401}"/>
                </a:ext>
              </a:extLst>
            </p:cNvPr>
            <p:cNvSpPr/>
            <p:nvPr/>
          </p:nvSpPr>
          <p:spPr>
            <a:xfrm>
              <a:off x="4975750" y="2593643"/>
              <a:ext cx="20456" cy="238025"/>
            </a:xfrm>
            <a:custGeom>
              <a:avLst/>
              <a:gdLst/>
              <a:ahLst/>
              <a:cxnLst/>
              <a:rect l="l" t="t" r="r" b="b"/>
              <a:pathLst>
                <a:path w="338" h="3933" extrusionOk="0">
                  <a:moveTo>
                    <a:pt x="310" y="1"/>
                  </a:moveTo>
                  <a:cubicBezTo>
                    <a:pt x="302" y="1"/>
                    <a:pt x="294" y="4"/>
                    <a:pt x="290" y="11"/>
                  </a:cubicBezTo>
                  <a:cubicBezTo>
                    <a:pt x="150" y="292"/>
                    <a:pt x="113" y="657"/>
                    <a:pt x="66" y="956"/>
                  </a:cubicBezTo>
                  <a:cubicBezTo>
                    <a:pt x="19" y="1284"/>
                    <a:pt x="0" y="1611"/>
                    <a:pt x="0" y="1939"/>
                  </a:cubicBezTo>
                  <a:cubicBezTo>
                    <a:pt x="0" y="2613"/>
                    <a:pt x="85" y="3286"/>
                    <a:pt x="290" y="3923"/>
                  </a:cubicBezTo>
                  <a:cubicBezTo>
                    <a:pt x="294" y="3929"/>
                    <a:pt x="301" y="3932"/>
                    <a:pt x="308" y="3932"/>
                  </a:cubicBezTo>
                  <a:cubicBezTo>
                    <a:pt x="320" y="3932"/>
                    <a:pt x="334" y="3922"/>
                    <a:pt x="328" y="3904"/>
                  </a:cubicBezTo>
                  <a:cubicBezTo>
                    <a:pt x="188" y="3268"/>
                    <a:pt x="85" y="2613"/>
                    <a:pt x="85" y="1939"/>
                  </a:cubicBezTo>
                  <a:cubicBezTo>
                    <a:pt x="85" y="1611"/>
                    <a:pt x="103" y="1284"/>
                    <a:pt x="150" y="956"/>
                  </a:cubicBezTo>
                  <a:cubicBezTo>
                    <a:pt x="178" y="797"/>
                    <a:pt x="206" y="629"/>
                    <a:pt x="244" y="470"/>
                  </a:cubicBezTo>
                  <a:cubicBezTo>
                    <a:pt x="281" y="320"/>
                    <a:pt x="328" y="180"/>
                    <a:pt x="337" y="20"/>
                  </a:cubicBezTo>
                  <a:cubicBezTo>
                    <a:pt x="337" y="9"/>
                    <a:pt x="323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0;p32">
              <a:extLst>
                <a:ext uri="{FF2B5EF4-FFF2-40B4-BE49-F238E27FC236}">
                  <a16:creationId xmlns:a16="http://schemas.microsoft.com/office/drawing/2014/main" id="{C0BFEA06-0310-4C9F-9C56-D8C218D56E07}"/>
                </a:ext>
              </a:extLst>
            </p:cNvPr>
            <p:cNvSpPr/>
            <p:nvPr/>
          </p:nvSpPr>
          <p:spPr>
            <a:xfrm>
              <a:off x="5004073" y="2654466"/>
              <a:ext cx="11378" cy="61186"/>
            </a:xfrm>
            <a:custGeom>
              <a:avLst/>
              <a:gdLst/>
              <a:ahLst/>
              <a:cxnLst/>
              <a:rect l="l" t="t" r="r" b="b"/>
              <a:pathLst>
                <a:path w="188" h="1011" extrusionOk="0">
                  <a:moveTo>
                    <a:pt x="137" y="0"/>
                  </a:moveTo>
                  <a:cubicBezTo>
                    <a:pt x="129" y="0"/>
                    <a:pt x="120" y="6"/>
                    <a:pt x="113" y="17"/>
                  </a:cubicBezTo>
                  <a:cubicBezTo>
                    <a:pt x="66" y="82"/>
                    <a:pt x="66" y="176"/>
                    <a:pt x="56" y="251"/>
                  </a:cubicBezTo>
                  <a:lnTo>
                    <a:pt x="19" y="494"/>
                  </a:lnTo>
                  <a:cubicBezTo>
                    <a:pt x="10" y="653"/>
                    <a:pt x="0" y="831"/>
                    <a:pt x="38" y="999"/>
                  </a:cubicBezTo>
                  <a:cubicBezTo>
                    <a:pt x="38" y="1007"/>
                    <a:pt x="41" y="1010"/>
                    <a:pt x="46" y="1010"/>
                  </a:cubicBezTo>
                  <a:cubicBezTo>
                    <a:pt x="52" y="1010"/>
                    <a:pt x="60" y="1005"/>
                    <a:pt x="66" y="999"/>
                  </a:cubicBezTo>
                  <a:cubicBezTo>
                    <a:pt x="84" y="831"/>
                    <a:pt x="84" y="672"/>
                    <a:pt x="103" y="513"/>
                  </a:cubicBezTo>
                  <a:lnTo>
                    <a:pt x="141" y="269"/>
                  </a:lnTo>
                  <a:cubicBezTo>
                    <a:pt x="150" y="185"/>
                    <a:pt x="187" y="120"/>
                    <a:pt x="169" y="35"/>
                  </a:cubicBezTo>
                  <a:cubicBezTo>
                    <a:pt x="163" y="13"/>
                    <a:pt x="151" y="0"/>
                    <a:pt x="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1;p32">
              <a:extLst>
                <a:ext uri="{FF2B5EF4-FFF2-40B4-BE49-F238E27FC236}">
                  <a16:creationId xmlns:a16="http://schemas.microsoft.com/office/drawing/2014/main" id="{DF8E81AD-8A93-4834-880D-081870416AF5}"/>
                </a:ext>
              </a:extLst>
            </p:cNvPr>
            <p:cNvSpPr/>
            <p:nvPr/>
          </p:nvSpPr>
          <p:spPr>
            <a:xfrm>
              <a:off x="5131710" y="2478837"/>
              <a:ext cx="50776" cy="197356"/>
            </a:xfrm>
            <a:custGeom>
              <a:avLst/>
              <a:gdLst/>
              <a:ahLst/>
              <a:cxnLst/>
              <a:rect l="l" t="t" r="r" b="b"/>
              <a:pathLst>
                <a:path w="839" h="3261" extrusionOk="0">
                  <a:moveTo>
                    <a:pt x="808" y="1"/>
                  </a:moveTo>
                  <a:cubicBezTo>
                    <a:pt x="797" y="1"/>
                    <a:pt x="787" y="6"/>
                    <a:pt x="783" y="18"/>
                  </a:cubicBezTo>
                  <a:cubicBezTo>
                    <a:pt x="689" y="271"/>
                    <a:pt x="642" y="551"/>
                    <a:pt x="577" y="804"/>
                  </a:cubicBezTo>
                  <a:cubicBezTo>
                    <a:pt x="511" y="1075"/>
                    <a:pt x="455" y="1347"/>
                    <a:pt x="380" y="1618"/>
                  </a:cubicBezTo>
                  <a:cubicBezTo>
                    <a:pt x="249" y="2151"/>
                    <a:pt x="128" y="2694"/>
                    <a:pt x="6" y="3228"/>
                  </a:cubicBezTo>
                  <a:cubicBezTo>
                    <a:pt x="1" y="3249"/>
                    <a:pt x="13" y="3261"/>
                    <a:pt x="27" y="3261"/>
                  </a:cubicBezTo>
                  <a:cubicBezTo>
                    <a:pt x="38" y="3261"/>
                    <a:pt x="49" y="3253"/>
                    <a:pt x="53" y="3237"/>
                  </a:cubicBezTo>
                  <a:cubicBezTo>
                    <a:pt x="193" y="2704"/>
                    <a:pt x="324" y="2180"/>
                    <a:pt x="455" y="1637"/>
                  </a:cubicBezTo>
                  <a:cubicBezTo>
                    <a:pt x="521" y="1365"/>
                    <a:pt x="577" y="1103"/>
                    <a:pt x="652" y="832"/>
                  </a:cubicBezTo>
                  <a:cubicBezTo>
                    <a:pt x="708" y="561"/>
                    <a:pt x="802" y="289"/>
                    <a:pt x="839" y="27"/>
                  </a:cubicBezTo>
                  <a:cubicBezTo>
                    <a:pt x="839" y="11"/>
                    <a:pt x="823" y="1"/>
                    <a:pt x="8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2;p32">
              <a:extLst>
                <a:ext uri="{FF2B5EF4-FFF2-40B4-BE49-F238E27FC236}">
                  <a16:creationId xmlns:a16="http://schemas.microsoft.com/office/drawing/2014/main" id="{783D3195-6F56-4D12-9B0B-ECE144B81B36}"/>
                </a:ext>
              </a:extLst>
            </p:cNvPr>
            <p:cNvSpPr/>
            <p:nvPr/>
          </p:nvSpPr>
          <p:spPr>
            <a:xfrm>
              <a:off x="7456828" y="4059922"/>
              <a:ext cx="120737" cy="42303"/>
            </a:xfrm>
            <a:custGeom>
              <a:avLst/>
              <a:gdLst/>
              <a:ahLst/>
              <a:cxnLst/>
              <a:rect l="l" t="t" r="r" b="b"/>
              <a:pathLst>
                <a:path w="1995" h="699" extrusionOk="0">
                  <a:moveTo>
                    <a:pt x="1732" y="1"/>
                  </a:moveTo>
                  <a:cubicBezTo>
                    <a:pt x="1572" y="1"/>
                    <a:pt x="150" y="342"/>
                    <a:pt x="132" y="488"/>
                  </a:cubicBezTo>
                  <a:cubicBezTo>
                    <a:pt x="123" y="638"/>
                    <a:pt x="1" y="666"/>
                    <a:pt x="319" y="684"/>
                  </a:cubicBezTo>
                  <a:cubicBezTo>
                    <a:pt x="400" y="694"/>
                    <a:pt x="541" y="699"/>
                    <a:pt x="706" y="699"/>
                  </a:cubicBezTo>
                  <a:cubicBezTo>
                    <a:pt x="1192" y="699"/>
                    <a:pt x="1894" y="658"/>
                    <a:pt x="1929" y="581"/>
                  </a:cubicBezTo>
                  <a:cubicBezTo>
                    <a:pt x="1994" y="441"/>
                    <a:pt x="1835" y="11"/>
                    <a:pt x="1741" y="1"/>
                  </a:cubicBezTo>
                  <a:cubicBezTo>
                    <a:pt x="1739" y="1"/>
                    <a:pt x="1736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3;p32">
              <a:extLst>
                <a:ext uri="{FF2B5EF4-FFF2-40B4-BE49-F238E27FC236}">
                  <a16:creationId xmlns:a16="http://schemas.microsoft.com/office/drawing/2014/main" id="{CDA7BE5F-42C7-4998-9CE0-E4CDECBC6205}"/>
                </a:ext>
              </a:extLst>
            </p:cNvPr>
            <p:cNvSpPr/>
            <p:nvPr/>
          </p:nvSpPr>
          <p:spPr>
            <a:xfrm>
              <a:off x="7296026" y="4090424"/>
              <a:ext cx="291162" cy="112870"/>
            </a:xfrm>
            <a:custGeom>
              <a:avLst/>
              <a:gdLst/>
              <a:ahLst/>
              <a:cxnLst/>
              <a:rect l="l" t="t" r="r" b="b"/>
              <a:pathLst>
                <a:path w="4811" h="1865" extrusionOk="0">
                  <a:moveTo>
                    <a:pt x="4512" y="1"/>
                  </a:moveTo>
                  <a:cubicBezTo>
                    <a:pt x="4389" y="1"/>
                    <a:pt x="4326" y="24"/>
                    <a:pt x="3865" y="40"/>
                  </a:cubicBezTo>
                  <a:cubicBezTo>
                    <a:pt x="3741" y="47"/>
                    <a:pt x="3613" y="49"/>
                    <a:pt x="3489" y="49"/>
                  </a:cubicBezTo>
                  <a:cubicBezTo>
                    <a:pt x="3138" y="49"/>
                    <a:pt x="2819" y="29"/>
                    <a:pt x="2722" y="29"/>
                  </a:cubicBezTo>
                  <a:cubicBezTo>
                    <a:pt x="2709" y="29"/>
                    <a:pt x="2700" y="30"/>
                    <a:pt x="2695" y="31"/>
                  </a:cubicBezTo>
                  <a:cubicBezTo>
                    <a:pt x="2564" y="77"/>
                    <a:pt x="2798" y="87"/>
                    <a:pt x="2415" y="265"/>
                  </a:cubicBezTo>
                  <a:cubicBezTo>
                    <a:pt x="2031" y="442"/>
                    <a:pt x="1357" y="536"/>
                    <a:pt x="955" y="667"/>
                  </a:cubicBezTo>
                  <a:cubicBezTo>
                    <a:pt x="552" y="807"/>
                    <a:pt x="272" y="1013"/>
                    <a:pt x="178" y="1247"/>
                  </a:cubicBezTo>
                  <a:cubicBezTo>
                    <a:pt x="85" y="1481"/>
                    <a:pt x="0" y="1631"/>
                    <a:pt x="141" y="1724"/>
                  </a:cubicBezTo>
                  <a:cubicBezTo>
                    <a:pt x="281" y="1818"/>
                    <a:pt x="861" y="1865"/>
                    <a:pt x="1348" y="1865"/>
                  </a:cubicBezTo>
                  <a:cubicBezTo>
                    <a:pt x="1844" y="1865"/>
                    <a:pt x="2433" y="1724"/>
                    <a:pt x="2854" y="1724"/>
                  </a:cubicBezTo>
                  <a:cubicBezTo>
                    <a:pt x="3170" y="1724"/>
                    <a:pt x="3665" y="1709"/>
                    <a:pt x="3987" y="1709"/>
                  </a:cubicBezTo>
                  <a:cubicBezTo>
                    <a:pt x="4095" y="1709"/>
                    <a:pt x="4183" y="1710"/>
                    <a:pt x="4239" y="1715"/>
                  </a:cubicBezTo>
                  <a:cubicBezTo>
                    <a:pt x="4352" y="1720"/>
                    <a:pt x="4471" y="1734"/>
                    <a:pt x="4568" y="1734"/>
                  </a:cubicBezTo>
                  <a:cubicBezTo>
                    <a:pt x="4665" y="1734"/>
                    <a:pt x="4740" y="1720"/>
                    <a:pt x="4763" y="1668"/>
                  </a:cubicBezTo>
                  <a:cubicBezTo>
                    <a:pt x="4810" y="1565"/>
                    <a:pt x="4801" y="1032"/>
                    <a:pt x="4763" y="826"/>
                  </a:cubicBezTo>
                  <a:cubicBezTo>
                    <a:pt x="4726" y="630"/>
                    <a:pt x="4754" y="21"/>
                    <a:pt x="4576" y="3"/>
                  </a:cubicBezTo>
                  <a:cubicBezTo>
                    <a:pt x="4552" y="1"/>
                    <a:pt x="4531" y="1"/>
                    <a:pt x="4512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4;p32">
              <a:extLst>
                <a:ext uri="{FF2B5EF4-FFF2-40B4-BE49-F238E27FC236}">
                  <a16:creationId xmlns:a16="http://schemas.microsoft.com/office/drawing/2014/main" id="{8B93D6CB-8620-4FA0-BF5C-111812B87D6B}"/>
                </a:ext>
              </a:extLst>
            </p:cNvPr>
            <p:cNvSpPr/>
            <p:nvPr/>
          </p:nvSpPr>
          <p:spPr>
            <a:xfrm>
              <a:off x="6957901" y="4077533"/>
              <a:ext cx="301390" cy="132720"/>
            </a:xfrm>
            <a:custGeom>
              <a:avLst/>
              <a:gdLst/>
              <a:ahLst/>
              <a:cxnLst/>
              <a:rect l="l" t="t" r="r" b="b"/>
              <a:pathLst>
                <a:path w="4980" h="2193" extrusionOk="0">
                  <a:moveTo>
                    <a:pt x="2817" y="0"/>
                  </a:moveTo>
                  <a:cubicBezTo>
                    <a:pt x="2677" y="131"/>
                    <a:pt x="2817" y="197"/>
                    <a:pt x="2546" y="375"/>
                  </a:cubicBezTo>
                  <a:cubicBezTo>
                    <a:pt x="2284" y="552"/>
                    <a:pt x="1217" y="852"/>
                    <a:pt x="843" y="992"/>
                  </a:cubicBezTo>
                  <a:cubicBezTo>
                    <a:pt x="469" y="1133"/>
                    <a:pt x="253" y="1395"/>
                    <a:pt x="141" y="1600"/>
                  </a:cubicBezTo>
                  <a:cubicBezTo>
                    <a:pt x="38" y="1797"/>
                    <a:pt x="1" y="1975"/>
                    <a:pt x="85" y="2031"/>
                  </a:cubicBezTo>
                  <a:cubicBezTo>
                    <a:pt x="154" y="2092"/>
                    <a:pt x="752" y="2192"/>
                    <a:pt x="1285" y="2192"/>
                  </a:cubicBezTo>
                  <a:cubicBezTo>
                    <a:pt x="1328" y="2192"/>
                    <a:pt x="1371" y="2191"/>
                    <a:pt x="1414" y="2190"/>
                  </a:cubicBezTo>
                  <a:cubicBezTo>
                    <a:pt x="1975" y="2171"/>
                    <a:pt x="2892" y="2078"/>
                    <a:pt x="3229" y="2059"/>
                  </a:cubicBezTo>
                  <a:cubicBezTo>
                    <a:pt x="3300" y="2057"/>
                    <a:pt x="3393" y="2056"/>
                    <a:pt x="3497" y="2056"/>
                  </a:cubicBezTo>
                  <a:cubicBezTo>
                    <a:pt x="3781" y="2056"/>
                    <a:pt x="4147" y="2062"/>
                    <a:pt x="4374" y="2062"/>
                  </a:cubicBezTo>
                  <a:cubicBezTo>
                    <a:pt x="4458" y="2062"/>
                    <a:pt x="4522" y="2061"/>
                    <a:pt x="4558" y="2059"/>
                  </a:cubicBezTo>
                  <a:cubicBezTo>
                    <a:pt x="4736" y="2050"/>
                    <a:pt x="4764" y="2022"/>
                    <a:pt x="4829" y="1965"/>
                  </a:cubicBezTo>
                  <a:cubicBezTo>
                    <a:pt x="4885" y="1909"/>
                    <a:pt x="4979" y="1825"/>
                    <a:pt x="4923" y="1488"/>
                  </a:cubicBezTo>
                  <a:cubicBezTo>
                    <a:pt x="4867" y="1142"/>
                    <a:pt x="4783" y="375"/>
                    <a:pt x="4642" y="244"/>
                  </a:cubicBezTo>
                  <a:cubicBezTo>
                    <a:pt x="4502" y="113"/>
                    <a:pt x="3313" y="56"/>
                    <a:pt x="3136" y="47"/>
                  </a:cubicBezTo>
                  <a:cubicBezTo>
                    <a:pt x="2967" y="19"/>
                    <a:pt x="2817" y="0"/>
                    <a:pt x="2817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5;p32">
              <a:extLst>
                <a:ext uri="{FF2B5EF4-FFF2-40B4-BE49-F238E27FC236}">
                  <a16:creationId xmlns:a16="http://schemas.microsoft.com/office/drawing/2014/main" id="{95A0D87C-472E-46C3-BC9B-423F10B3C13C}"/>
                </a:ext>
              </a:extLst>
            </p:cNvPr>
            <p:cNvSpPr/>
            <p:nvPr/>
          </p:nvSpPr>
          <p:spPr>
            <a:xfrm>
              <a:off x="7103452" y="3004937"/>
              <a:ext cx="250371" cy="1091357"/>
            </a:xfrm>
            <a:custGeom>
              <a:avLst/>
              <a:gdLst/>
              <a:ahLst/>
              <a:cxnLst/>
              <a:rect l="l" t="t" r="r" b="b"/>
              <a:pathLst>
                <a:path w="4137" h="18033" extrusionOk="0">
                  <a:moveTo>
                    <a:pt x="1455" y="0"/>
                  </a:moveTo>
                  <a:cubicBezTo>
                    <a:pt x="1021" y="0"/>
                    <a:pt x="464" y="29"/>
                    <a:pt x="347" y="140"/>
                  </a:cubicBezTo>
                  <a:cubicBezTo>
                    <a:pt x="188" y="290"/>
                    <a:pt x="66" y="234"/>
                    <a:pt x="38" y="477"/>
                  </a:cubicBezTo>
                  <a:cubicBezTo>
                    <a:pt x="1" y="729"/>
                    <a:pt x="94" y="8225"/>
                    <a:pt x="94" y="8730"/>
                  </a:cubicBezTo>
                  <a:cubicBezTo>
                    <a:pt x="94" y="9217"/>
                    <a:pt x="132" y="17620"/>
                    <a:pt x="281" y="17742"/>
                  </a:cubicBezTo>
                  <a:cubicBezTo>
                    <a:pt x="440" y="17873"/>
                    <a:pt x="1096" y="17873"/>
                    <a:pt x="1339" y="17901"/>
                  </a:cubicBezTo>
                  <a:cubicBezTo>
                    <a:pt x="1510" y="17921"/>
                    <a:pt x="1819" y="18033"/>
                    <a:pt x="2034" y="18033"/>
                  </a:cubicBezTo>
                  <a:cubicBezTo>
                    <a:pt x="2125" y="18033"/>
                    <a:pt x="2198" y="18013"/>
                    <a:pt x="2237" y="17957"/>
                  </a:cubicBezTo>
                  <a:cubicBezTo>
                    <a:pt x="2368" y="17770"/>
                    <a:pt x="2415" y="16928"/>
                    <a:pt x="2424" y="16497"/>
                  </a:cubicBezTo>
                  <a:cubicBezTo>
                    <a:pt x="2434" y="16058"/>
                    <a:pt x="2480" y="9367"/>
                    <a:pt x="2518" y="8964"/>
                  </a:cubicBezTo>
                  <a:cubicBezTo>
                    <a:pt x="2555" y="8562"/>
                    <a:pt x="2827" y="7851"/>
                    <a:pt x="2986" y="6952"/>
                  </a:cubicBezTo>
                  <a:cubicBezTo>
                    <a:pt x="3136" y="6045"/>
                    <a:pt x="3950" y="2554"/>
                    <a:pt x="4043" y="1927"/>
                  </a:cubicBezTo>
                  <a:cubicBezTo>
                    <a:pt x="4137" y="1310"/>
                    <a:pt x="3734" y="411"/>
                    <a:pt x="3734" y="411"/>
                  </a:cubicBezTo>
                  <a:cubicBezTo>
                    <a:pt x="3734" y="411"/>
                    <a:pt x="2218" y="37"/>
                    <a:pt x="1844" y="9"/>
                  </a:cubicBezTo>
                  <a:cubicBezTo>
                    <a:pt x="1746" y="4"/>
                    <a:pt x="1608" y="0"/>
                    <a:pt x="1455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6;p32">
              <a:extLst>
                <a:ext uri="{FF2B5EF4-FFF2-40B4-BE49-F238E27FC236}">
                  <a16:creationId xmlns:a16="http://schemas.microsoft.com/office/drawing/2014/main" id="{89484C75-0FFB-468B-8150-DADCD9D8A0B4}"/>
                </a:ext>
              </a:extLst>
            </p:cNvPr>
            <p:cNvSpPr/>
            <p:nvPr/>
          </p:nvSpPr>
          <p:spPr>
            <a:xfrm>
              <a:off x="7236535" y="3015105"/>
              <a:ext cx="336491" cy="1079798"/>
            </a:xfrm>
            <a:custGeom>
              <a:avLst/>
              <a:gdLst/>
              <a:ahLst/>
              <a:cxnLst/>
              <a:rect l="l" t="t" r="r" b="b"/>
              <a:pathLst>
                <a:path w="5560" h="17842" extrusionOk="0">
                  <a:moveTo>
                    <a:pt x="1348" y="0"/>
                  </a:moveTo>
                  <a:cubicBezTo>
                    <a:pt x="749" y="9"/>
                    <a:pt x="281" y="197"/>
                    <a:pt x="281" y="197"/>
                  </a:cubicBezTo>
                  <a:cubicBezTo>
                    <a:pt x="160" y="253"/>
                    <a:pt x="1" y="477"/>
                    <a:pt x="1" y="964"/>
                  </a:cubicBezTo>
                  <a:cubicBezTo>
                    <a:pt x="1" y="1460"/>
                    <a:pt x="843" y="8591"/>
                    <a:pt x="908" y="9086"/>
                  </a:cubicBezTo>
                  <a:cubicBezTo>
                    <a:pt x="965" y="9573"/>
                    <a:pt x="3201" y="17733"/>
                    <a:pt x="3538" y="17827"/>
                  </a:cubicBezTo>
                  <a:cubicBezTo>
                    <a:pt x="3574" y="17837"/>
                    <a:pt x="3625" y="17841"/>
                    <a:pt x="3686" y="17841"/>
                  </a:cubicBezTo>
                  <a:cubicBezTo>
                    <a:pt x="4203" y="17841"/>
                    <a:pt x="5497" y="17516"/>
                    <a:pt x="5522" y="17265"/>
                  </a:cubicBezTo>
                  <a:cubicBezTo>
                    <a:pt x="5559" y="16984"/>
                    <a:pt x="4942" y="14748"/>
                    <a:pt x="4848" y="14224"/>
                  </a:cubicBezTo>
                  <a:cubicBezTo>
                    <a:pt x="4754" y="13691"/>
                    <a:pt x="3510" y="9171"/>
                    <a:pt x="3482" y="8544"/>
                  </a:cubicBezTo>
                  <a:cubicBezTo>
                    <a:pt x="3444" y="7926"/>
                    <a:pt x="3575" y="3210"/>
                    <a:pt x="3603" y="2573"/>
                  </a:cubicBezTo>
                  <a:cubicBezTo>
                    <a:pt x="3641" y="1918"/>
                    <a:pt x="4043" y="674"/>
                    <a:pt x="3454" y="337"/>
                  </a:cubicBezTo>
                  <a:cubicBezTo>
                    <a:pt x="2874" y="0"/>
                    <a:pt x="1938" y="0"/>
                    <a:pt x="134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7;p32">
              <a:extLst>
                <a:ext uri="{FF2B5EF4-FFF2-40B4-BE49-F238E27FC236}">
                  <a16:creationId xmlns:a16="http://schemas.microsoft.com/office/drawing/2014/main" id="{5D7D80B4-1950-4F09-83BB-B711F10182B6}"/>
                </a:ext>
              </a:extLst>
            </p:cNvPr>
            <p:cNvSpPr/>
            <p:nvPr/>
          </p:nvSpPr>
          <p:spPr>
            <a:xfrm>
              <a:off x="7240529" y="3124404"/>
              <a:ext cx="34012" cy="289286"/>
            </a:xfrm>
            <a:custGeom>
              <a:avLst/>
              <a:gdLst/>
              <a:ahLst/>
              <a:cxnLst/>
              <a:rect l="l" t="t" r="r" b="b"/>
              <a:pathLst>
                <a:path w="562" h="4780" extrusionOk="0">
                  <a:moveTo>
                    <a:pt x="28" y="0"/>
                  </a:moveTo>
                  <a:cubicBezTo>
                    <a:pt x="14" y="0"/>
                    <a:pt x="0" y="9"/>
                    <a:pt x="0" y="28"/>
                  </a:cubicBezTo>
                  <a:cubicBezTo>
                    <a:pt x="159" y="1591"/>
                    <a:pt x="290" y="3172"/>
                    <a:pt x="477" y="4744"/>
                  </a:cubicBezTo>
                  <a:cubicBezTo>
                    <a:pt x="477" y="4768"/>
                    <a:pt x="499" y="4780"/>
                    <a:pt x="520" y="4780"/>
                  </a:cubicBezTo>
                  <a:cubicBezTo>
                    <a:pt x="541" y="4780"/>
                    <a:pt x="562" y="4768"/>
                    <a:pt x="562" y="4744"/>
                  </a:cubicBezTo>
                  <a:cubicBezTo>
                    <a:pt x="403" y="3172"/>
                    <a:pt x="215" y="1591"/>
                    <a:pt x="56" y="28"/>
                  </a:cubicBezTo>
                  <a:cubicBezTo>
                    <a:pt x="56" y="9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;p32">
              <a:extLst>
                <a:ext uri="{FF2B5EF4-FFF2-40B4-BE49-F238E27FC236}">
                  <a16:creationId xmlns:a16="http://schemas.microsoft.com/office/drawing/2014/main" id="{64273F4B-D1AE-4868-B565-00FE4226BFBA}"/>
                </a:ext>
              </a:extLst>
            </p:cNvPr>
            <p:cNvSpPr/>
            <p:nvPr/>
          </p:nvSpPr>
          <p:spPr>
            <a:xfrm>
              <a:off x="6573962" y="2702216"/>
              <a:ext cx="546011" cy="258420"/>
            </a:xfrm>
            <a:custGeom>
              <a:avLst/>
              <a:gdLst/>
              <a:ahLst/>
              <a:cxnLst/>
              <a:rect l="l" t="t" r="r" b="b"/>
              <a:pathLst>
                <a:path w="9022" h="4270" extrusionOk="0">
                  <a:moveTo>
                    <a:pt x="7939" y="1"/>
                  </a:moveTo>
                  <a:cubicBezTo>
                    <a:pt x="7914" y="1"/>
                    <a:pt x="7889" y="12"/>
                    <a:pt x="7842" y="51"/>
                  </a:cubicBezTo>
                  <a:cubicBezTo>
                    <a:pt x="7711" y="145"/>
                    <a:pt x="7758" y="98"/>
                    <a:pt x="7664" y="229"/>
                  </a:cubicBezTo>
                  <a:cubicBezTo>
                    <a:pt x="7571" y="360"/>
                    <a:pt x="7093" y="1193"/>
                    <a:pt x="6897" y="1343"/>
                  </a:cubicBezTo>
                  <a:cubicBezTo>
                    <a:pt x="6691" y="1492"/>
                    <a:pt x="5596" y="1867"/>
                    <a:pt x="5231" y="1998"/>
                  </a:cubicBezTo>
                  <a:cubicBezTo>
                    <a:pt x="4885" y="2129"/>
                    <a:pt x="2854" y="2765"/>
                    <a:pt x="2714" y="2793"/>
                  </a:cubicBezTo>
                  <a:cubicBezTo>
                    <a:pt x="2700" y="2795"/>
                    <a:pt x="2685" y="2796"/>
                    <a:pt x="2669" y="2796"/>
                  </a:cubicBezTo>
                  <a:cubicBezTo>
                    <a:pt x="2547" y="2796"/>
                    <a:pt x="2382" y="2744"/>
                    <a:pt x="2170" y="2744"/>
                  </a:cubicBezTo>
                  <a:cubicBezTo>
                    <a:pt x="2143" y="2744"/>
                    <a:pt x="2115" y="2744"/>
                    <a:pt x="2087" y="2746"/>
                  </a:cubicBezTo>
                  <a:cubicBezTo>
                    <a:pt x="1806" y="2756"/>
                    <a:pt x="1497" y="2840"/>
                    <a:pt x="1282" y="2840"/>
                  </a:cubicBezTo>
                  <a:cubicBezTo>
                    <a:pt x="1229" y="2840"/>
                    <a:pt x="1180" y="2839"/>
                    <a:pt x="1134" y="2839"/>
                  </a:cubicBezTo>
                  <a:cubicBezTo>
                    <a:pt x="987" y="2839"/>
                    <a:pt x="887" y="2850"/>
                    <a:pt x="880" y="2943"/>
                  </a:cubicBezTo>
                  <a:cubicBezTo>
                    <a:pt x="870" y="3074"/>
                    <a:pt x="833" y="3121"/>
                    <a:pt x="973" y="3130"/>
                  </a:cubicBezTo>
                  <a:cubicBezTo>
                    <a:pt x="1114" y="3139"/>
                    <a:pt x="1553" y="3224"/>
                    <a:pt x="1553" y="3224"/>
                  </a:cubicBezTo>
                  <a:cubicBezTo>
                    <a:pt x="1553" y="3224"/>
                    <a:pt x="318" y="3280"/>
                    <a:pt x="234" y="3355"/>
                  </a:cubicBezTo>
                  <a:cubicBezTo>
                    <a:pt x="150" y="3411"/>
                    <a:pt x="0" y="3598"/>
                    <a:pt x="9" y="3738"/>
                  </a:cubicBezTo>
                  <a:cubicBezTo>
                    <a:pt x="28" y="3879"/>
                    <a:pt x="290" y="4169"/>
                    <a:pt x="496" y="4225"/>
                  </a:cubicBezTo>
                  <a:cubicBezTo>
                    <a:pt x="581" y="4253"/>
                    <a:pt x="715" y="4269"/>
                    <a:pt x="877" y="4269"/>
                  </a:cubicBezTo>
                  <a:cubicBezTo>
                    <a:pt x="1088" y="4269"/>
                    <a:pt x="1346" y="4242"/>
                    <a:pt x="1600" y="4178"/>
                  </a:cubicBezTo>
                  <a:cubicBezTo>
                    <a:pt x="2068" y="4075"/>
                    <a:pt x="2789" y="3645"/>
                    <a:pt x="2938" y="3607"/>
                  </a:cubicBezTo>
                  <a:cubicBezTo>
                    <a:pt x="3088" y="3579"/>
                    <a:pt x="7758" y="2709"/>
                    <a:pt x="7814" y="2690"/>
                  </a:cubicBezTo>
                  <a:cubicBezTo>
                    <a:pt x="7870" y="2662"/>
                    <a:pt x="7907" y="2671"/>
                    <a:pt x="7964" y="2606"/>
                  </a:cubicBezTo>
                  <a:cubicBezTo>
                    <a:pt x="8029" y="2540"/>
                    <a:pt x="8057" y="2494"/>
                    <a:pt x="8198" y="2372"/>
                  </a:cubicBezTo>
                  <a:cubicBezTo>
                    <a:pt x="8338" y="2241"/>
                    <a:pt x="8927" y="1520"/>
                    <a:pt x="8974" y="1361"/>
                  </a:cubicBezTo>
                  <a:cubicBezTo>
                    <a:pt x="9021" y="1212"/>
                    <a:pt x="8918" y="940"/>
                    <a:pt x="8918" y="940"/>
                  </a:cubicBezTo>
                  <a:cubicBezTo>
                    <a:pt x="8918" y="940"/>
                    <a:pt x="8478" y="332"/>
                    <a:pt x="8329" y="238"/>
                  </a:cubicBezTo>
                  <a:cubicBezTo>
                    <a:pt x="8179" y="145"/>
                    <a:pt x="8198" y="98"/>
                    <a:pt x="8151" y="61"/>
                  </a:cubicBezTo>
                  <a:lnTo>
                    <a:pt x="8085" y="23"/>
                  </a:lnTo>
                  <a:cubicBezTo>
                    <a:pt x="8003" y="23"/>
                    <a:pt x="7972" y="1"/>
                    <a:pt x="7939" y="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9;p32">
              <a:extLst>
                <a:ext uri="{FF2B5EF4-FFF2-40B4-BE49-F238E27FC236}">
                  <a16:creationId xmlns:a16="http://schemas.microsoft.com/office/drawing/2014/main" id="{381FAB3E-657A-401B-A7E0-B7223F97A066}"/>
                </a:ext>
              </a:extLst>
            </p:cNvPr>
            <p:cNvSpPr/>
            <p:nvPr/>
          </p:nvSpPr>
          <p:spPr>
            <a:xfrm>
              <a:off x="7034338" y="2476900"/>
              <a:ext cx="153539" cy="316217"/>
            </a:xfrm>
            <a:custGeom>
              <a:avLst/>
              <a:gdLst/>
              <a:ahLst/>
              <a:cxnLst/>
              <a:rect l="l" t="t" r="r" b="b"/>
              <a:pathLst>
                <a:path w="2537" h="5225" extrusionOk="0">
                  <a:moveTo>
                    <a:pt x="2442" y="0"/>
                  </a:moveTo>
                  <a:cubicBezTo>
                    <a:pt x="2411" y="0"/>
                    <a:pt x="2378" y="12"/>
                    <a:pt x="2378" y="12"/>
                  </a:cubicBezTo>
                  <a:cubicBezTo>
                    <a:pt x="2144" y="153"/>
                    <a:pt x="2078" y="340"/>
                    <a:pt x="1882" y="574"/>
                  </a:cubicBezTo>
                  <a:cubicBezTo>
                    <a:pt x="1685" y="808"/>
                    <a:pt x="20" y="3821"/>
                    <a:pt x="10" y="3933"/>
                  </a:cubicBezTo>
                  <a:cubicBezTo>
                    <a:pt x="1" y="4036"/>
                    <a:pt x="927" y="5206"/>
                    <a:pt x="1554" y="5225"/>
                  </a:cubicBezTo>
                  <a:cubicBezTo>
                    <a:pt x="1558" y="5225"/>
                    <a:pt x="1561" y="5225"/>
                    <a:pt x="1565" y="5225"/>
                  </a:cubicBezTo>
                  <a:cubicBezTo>
                    <a:pt x="2189" y="5225"/>
                    <a:pt x="2070" y="2714"/>
                    <a:pt x="2172" y="2268"/>
                  </a:cubicBezTo>
                  <a:cubicBezTo>
                    <a:pt x="2275" y="1828"/>
                    <a:pt x="2415" y="1360"/>
                    <a:pt x="2481" y="920"/>
                  </a:cubicBezTo>
                  <a:cubicBezTo>
                    <a:pt x="2537" y="490"/>
                    <a:pt x="2509" y="106"/>
                    <a:pt x="2490" y="31"/>
                  </a:cubicBezTo>
                  <a:cubicBezTo>
                    <a:pt x="2486" y="7"/>
                    <a:pt x="2465" y="0"/>
                    <a:pt x="244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0;p32">
              <a:extLst>
                <a:ext uri="{FF2B5EF4-FFF2-40B4-BE49-F238E27FC236}">
                  <a16:creationId xmlns:a16="http://schemas.microsoft.com/office/drawing/2014/main" id="{877B44F4-618B-4496-8D66-5FE6468992DF}"/>
                </a:ext>
              </a:extLst>
            </p:cNvPr>
            <p:cNvSpPr/>
            <p:nvPr/>
          </p:nvSpPr>
          <p:spPr>
            <a:xfrm>
              <a:off x="7097218" y="2438470"/>
              <a:ext cx="382910" cy="606168"/>
            </a:xfrm>
            <a:custGeom>
              <a:avLst/>
              <a:gdLst/>
              <a:ahLst/>
              <a:cxnLst/>
              <a:rect l="l" t="t" r="r" b="b"/>
              <a:pathLst>
                <a:path w="6327" h="10016" extrusionOk="0">
                  <a:moveTo>
                    <a:pt x="3510" y="0"/>
                  </a:moveTo>
                  <a:cubicBezTo>
                    <a:pt x="2845" y="0"/>
                    <a:pt x="2243" y="185"/>
                    <a:pt x="1975" y="311"/>
                  </a:cubicBezTo>
                  <a:cubicBezTo>
                    <a:pt x="1592" y="479"/>
                    <a:pt x="1348" y="516"/>
                    <a:pt x="1105" y="835"/>
                  </a:cubicBezTo>
                  <a:cubicBezTo>
                    <a:pt x="852" y="1134"/>
                    <a:pt x="609" y="1677"/>
                    <a:pt x="543" y="2014"/>
                  </a:cubicBezTo>
                  <a:cubicBezTo>
                    <a:pt x="478" y="2351"/>
                    <a:pt x="525" y="5083"/>
                    <a:pt x="525" y="5551"/>
                  </a:cubicBezTo>
                  <a:cubicBezTo>
                    <a:pt x="525" y="6019"/>
                    <a:pt x="1" y="9603"/>
                    <a:pt x="104" y="9715"/>
                  </a:cubicBezTo>
                  <a:cubicBezTo>
                    <a:pt x="216" y="9818"/>
                    <a:pt x="543" y="9884"/>
                    <a:pt x="543" y="9884"/>
                  </a:cubicBezTo>
                  <a:cubicBezTo>
                    <a:pt x="543" y="9884"/>
                    <a:pt x="2691" y="10015"/>
                    <a:pt x="3219" y="10015"/>
                  </a:cubicBezTo>
                  <a:cubicBezTo>
                    <a:pt x="3237" y="10015"/>
                    <a:pt x="3253" y="10015"/>
                    <a:pt x="3267" y="10015"/>
                  </a:cubicBezTo>
                  <a:cubicBezTo>
                    <a:pt x="3697" y="10005"/>
                    <a:pt x="5035" y="9884"/>
                    <a:pt x="5466" y="9781"/>
                  </a:cubicBezTo>
                  <a:cubicBezTo>
                    <a:pt x="5896" y="9678"/>
                    <a:pt x="6093" y="9687"/>
                    <a:pt x="6214" y="9360"/>
                  </a:cubicBezTo>
                  <a:cubicBezTo>
                    <a:pt x="6327" y="9032"/>
                    <a:pt x="6270" y="8293"/>
                    <a:pt x="6214" y="7816"/>
                  </a:cubicBezTo>
                  <a:cubicBezTo>
                    <a:pt x="6158" y="7338"/>
                    <a:pt x="5877" y="5944"/>
                    <a:pt x="5887" y="5523"/>
                  </a:cubicBezTo>
                  <a:cubicBezTo>
                    <a:pt x="5896" y="5102"/>
                    <a:pt x="5943" y="2903"/>
                    <a:pt x="5943" y="2435"/>
                  </a:cubicBezTo>
                  <a:cubicBezTo>
                    <a:pt x="5943" y="1967"/>
                    <a:pt x="5999" y="750"/>
                    <a:pt x="5653" y="516"/>
                  </a:cubicBezTo>
                  <a:cubicBezTo>
                    <a:pt x="5297" y="282"/>
                    <a:pt x="4305" y="30"/>
                    <a:pt x="3603" y="2"/>
                  </a:cubicBezTo>
                  <a:cubicBezTo>
                    <a:pt x="3572" y="1"/>
                    <a:pt x="3541" y="0"/>
                    <a:pt x="351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1;p32">
              <a:extLst>
                <a:ext uri="{FF2B5EF4-FFF2-40B4-BE49-F238E27FC236}">
                  <a16:creationId xmlns:a16="http://schemas.microsoft.com/office/drawing/2014/main" id="{76274CF8-A3E5-4D3C-BE25-2C416DE6A0BC}"/>
                </a:ext>
              </a:extLst>
            </p:cNvPr>
            <p:cNvSpPr/>
            <p:nvPr/>
          </p:nvSpPr>
          <p:spPr>
            <a:xfrm>
              <a:off x="7224068" y="2732355"/>
              <a:ext cx="437318" cy="447545"/>
            </a:xfrm>
            <a:custGeom>
              <a:avLst/>
              <a:gdLst/>
              <a:ahLst/>
              <a:cxnLst/>
              <a:rect l="l" t="t" r="r" b="b"/>
              <a:pathLst>
                <a:path w="7226" h="7395" extrusionOk="0">
                  <a:moveTo>
                    <a:pt x="3294" y="1"/>
                  </a:moveTo>
                  <a:cubicBezTo>
                    <a:pt x="3288" y="1"/>
                    <a:pt x="3282" y="1"/>
                    <a:pt x="3276" y="2"/>
                  </a:cubicBezTo>
                  <a:cubicBezTo>
                    <a:pt x="3136" y="21"/>
                    <a:pt x="1788" y="1022"/>
                    <a:pt x="1461" y="1228"/>
                  </a:cubicBezTo>
                  <a:cubicBezTo>
                    <a:pt x="1133" y="1453"/>
                    <a:pt x="235" y="2061"/>
                    <a:pt x="160" y="2173"/>
                  </a:cubicBezTo>
                  <a:cubicBezTo>
                    <a:pt x="113" y="2258"/>
                    <a:pt x="1" y="2314"/>
                    <a:pt x="20" y="2454"/>
                  </a:cubicBezTo>
                  <a:cubicBezTo>
                    <a:pt x="48" y="2595"/>
                    <a:pt x="235" y="2857"/>
                    <a:pt x="422" y="3137"/>
                  </a:cubicBezTo>
                  <a:cubicBezTo>
                    <a:pt x="609" y="3418"/>
                    <a:pt x="2256" y="5767"/>
                    <a:pt x="2471" y="5963"/>
                  </a:cubicBezTo>
                  <a:cubicBezTo>
                    <a:pt x="2677" y="6179"/>
                    <a:pt x="3576" y="7292"/>
                    <a:pt x="3716" y="7386"/>
                  </a:cubicBezTo>
                  <a:cubicBezTo>
                    <a:pt x="3725" y="7392"/>
                    <a:pt x="3738" y="7395"/>
                    <a:pt x="3753" y="7395"/>
                  </a:cubicBezTo>
                  <a:cubicBezTo>
                    <a:pt x="3970" y="7395"/>
                    <a:pt x="4761" y="6810"/>
                    <a:pt x="5110" y="6609"/>
                  </a:cubicBezTo>
                  <a:cubicBezTo>
                    <a:pt x="5485" y="6403"/>
                    <a:pt x="6926" y="5430"/>
                    <a:pt x="7019" y="5308"/>
                  </a:cubicBezTo>
                  <a:cubicBezTo>
                    <a:pt x="7113" y="5196"/>
                    <a:pt x="7225" y="5355"/>
                    <a:pt x="7160" y="5121"/>
                  </a:cubicBezTo>
                  <a:cubicBezTo>
                    <a:pt x="7085" y="4887"/>
                    <a:pt x="5934" y="3268"/>
                    <a:pt x="5718" y="3053"/>
                  </a:cubicBezTo>
                  <a:cubicBezTo>
                    <a:pt x="5513" y="2838"/>
                    <a:pt x="4231" y="1051"/>
                    <a:pt x="3978" y="676"/>
                  </a:cubicBezTo>
                  <a:cubicBezTo>
                    <a:pt x="3726" y="317"/>
                    <a:pt x="3440" y="1"/>
                    <a:pt x="329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2;p32">
              <a:extLst>
                <a:ext uri="{FF2B5EF4-FFF2-40B4-BE49-F238E27FC236}">
                  <a16:creationId xmlns:a16="http://schemas.microsoft.com/office/drawing/2014/main" id="{CB0BB1A6-5994-4ACA-8C5C-2DD5C1FCCA5E}"/>
                </a:ext>
              </a:extLst>
            </p:cNvPr>
            <p:cNvSpPr/>
            <p:nvPr/>
          </p:nvSpPr>
          <p:spPr>
            <a:xfrm>
              <a:off x="7351039" y="2636855"/>
              <a:ext cx="244077" cy="511394"/>
            </a:xfrm>
            <a:custGeom>
              <a:avLst/>
              <a:gdLst/>
              <a:ahLst/>
              <a:cxnLst/>
              <a:rect l="l" t="t" r="r" b="b"/>
              <a:pathLst>
                <a:path w="4033" h="8450" extrusionOk="0">
                  <a:moveTo>
                    <a:pt x="2977" y="1"/>
                  </a:moveTo>
                  <a:cubicBezTo>
                    <a:pt x="2684" y="1"/>
                    <a:pt x="2216" y="258"/>
                    <a:pt x="2039" y="364"/>
                  </a:cubicBezTo>
                  <a:cubicBezTo>
                    <a:pt x="1805" y="504"/>
                    <a:pt x="1711" y="879"/>
                    <a:pt x="1711" y="879"/>
                  </a:cubicBezTo>
                  <a:cubicBezTo>
                    <a:pt x="1711" y="879"/>
                    <a:pt x="1646" y="925"/>
                    <a:pt x="1683" y="1010"/>
                  </a:cubicBezTo>
                  <a:cubicBezTo>
                    <a:pt x="1683" y="1010"/>
                    <a:pt x="2151" y="1964"/>
                    <a:pt x="2254" y="2151"/>
                  </a:cubicBezTo>
                  <a:cubicBezTo>
                    <a:pt x="2357" y="2338"/>
                    <a:pt x="2441" y="2488"/>
                    <a:pt x="2451" y="2582"/>
                  </a:cubicBezTo>
                  <a:cubicBezTo>
                    <a:pt x="2460" y="2675"/>
                    <a:pt x="2488" y="2788"/>
                    <a:pt x="2413" y="3068"/>
                  </a:cubicBezTo>
                  <a:cubicBezTo>
                    <a:pt x="2357" y="3349"/>
                    <a:pt x="1805" y="5277"/>
                    <a:pt x="1702" y="5501"/>
                  </a:cubicBezTo>
                  <a:cubicBezTo>
                    <a:pt x="1599" y="5717"/>
                    <a:pt x="1403" y="6110"/>
                    <a:pt x="1262" y="6222"/>
                  </a:cubicBezTo>
                  <a:cubicBezTo>
                    <a:pt x="1124" y="6351"/>
                    <a:pt x="238" y="6690"/>
                    <a:pt x="125" y="6690"/>
                  </a:cubicBezTo>
                  <a:cubicBezTo>
                    <a:pt x="123" y="6690"/>
                    <a:pt x="122" y="6690"/>
                    <a:pt x="121" y="6690"/>
                  </a:cubicBezTo>
                  <a:cubicBezTo>
                    <a:pt x="117" y="6689"/>
                    <a:pt x="113" y="6689"/>
                    <a:pt x="110" y="6689"/>
                  </a:cubicBezTo>
                  <a:cubicBezTo>
                    <a:pt x="25" y="6689"/>
                    <a:pt x="0" y="6796"/>
                    <a:pt x="27" y="6868"/>
                  </a:cubicBezTo>
                  <a:cubicBezTo>
                    <a:pt x="61" y="6919"/>
                    <a:pt x="127" y="6962"/>
                    <a:pt x="259" y="6962"/>
                  </a:cubicBezTo>
                  <a:cubicBezTo>
                    <a:pt x="272" y="6962"/>
                    <a:pt x="285" y="6962"/>
                    <a:pt x="298" y="6961"/>
                  </a:cubicBezTo>
                  <a:cubicBezTo>
                    <a:pt x="448" y="6952"/>
                    <a:pt x="813" y="6914"/>
                    <a:pt x="813" y="6914"/>
                  </a:cubicBezTo>
                  <a:lnTo>
                    <a:pt x="813" y="6914"/>
                  </a:lnTo>
                  <a:cubicBezTo>
                    <a:pt x="813" y="6914"/>
                    <a:pt x="626" y="7092"/>
                    <a:pt x="514" y="7186"/>
                  </a:cubicBezTo>
                  <a:cubicBezTo>
                    <a:pt x="383" y="7279"/>
                    <a:pt x="233" y="7354"/>
                    <a:pt x="205" y="7448"/>
                  </a:cubicBezTo>
                  <a:cubicBezTo>
                    <a:pt x="167" y="7541"/>
                    <a:pt x="252" y="7775"/>
                    <a:pt x="308" y="7897"/>
                  </a:cubicBezTo>
                  <a:cubicBezTo>
                    <a:pt x="373" y="8019"/>
                    <a:pt x="486" y="8112"/>
                    <a:pt x="710" y="8243"/>
                  </a:cubicBezTo>
                  <a:cubicBezTo>
                    <a:pt x="944" y="8384"/>
                    <a:pt x="1094" y="8449"/>
                    <a:pt x="1141" y="8449"/>
                  </a:cubicBezTo>
                  <a:cubicBezTo>
                    <a:pt x="1187" y="8449"/>
                    <a:pt x="1590" y="7906"/>
                    <a:pt x="1777" y="7719"/>
                  </a:cubicBezTo>
                  <a:cubicBezTo>
                    <a:pt x="1964" y="7532"/>
                    <a:pt x="1992" y="7476"/>
                    <a:pt x="2058" y="7223"/>
                  </a:cubicBezTo>
                  <a:cubicBezTo>
                    <a:pt x="2114" y="6980"/>
                    <a:pt x="2114" y="6559"/>
                    <a:pt x="2133" y="6418"/>
                  </a:cubicBezTo>
                  <a:cubicBezTo>
                    <a:pt x="2151" y="6278"/>
                    <a:pt x="3059" y="4640"/>
                    <a:pt x="3321" y="4229"/>
                  </a:cubicBezTo>
                  <a:cubicBezTo>
                    <a:pt x="3564" y="3836"/>
                    <a:pt x="4032" y="2750"/>
                    <a:pt x="4032" y="2516"/>
                  </a:cubicBezTo>
                  <a:cubicBezTo>
                    <a:pt x="4032" y="2282"/>
                    <a:pt x="3368" y="364"/>
                    <a:pt x="3190" y="93"/>
                  </a:cubicBezTo>
                  <a:cubicBezTo>
                    <a:pt x="3147" y="27"/>
                    <a:pt x="3071" y="1"/>
                    <a:pt x="2977" y="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3;p32">
              <a:extLst>
                <a:ext uri="{FF2B5EF4-FFF2-40B4-BE49-F238E27FC236}">
                  <a16:creationId xmlns:a16="http://schemas.microsoft.com/office/drawing/2014/main" id="{DD5174F1-7C4C-4DD6-B929-0DEF5D3ED195}"/>
                </a:ext>
              </a:extLst>
            </p:cNvPr>
            <p:cNvSpPr/>
            <p:nvPr/>
          </p:nvSpPr>
          <p:spPr>
            <a:xfrm>
              <a:off x="7365079" y="2468185"/>
              <a:ext cx="218719" cy="238872"/>
            </a:xfrm>
            <a:custGeom>
              <a:avLst/>
              <a:gdLst/>
              <a:ahLst/>
              <a:cxnLst/>
              <a:rect l="l" t="t" r="r" b="b"/>
              <a:pathLst>
                <a:path w="3614" h="3947" extrusionOk="0">
                  <a:moveTo>
                    <a:pt x="1042" y="1"/>
                  </a:moveTo>
                  <a:cubicBezTo>
                    <a:pt x="591" y="1"/>
                    <a:pt x="144" y="756"/>
                    <a:pt x="66" y="1111"/>
                  </a:cubicBezTo>
                  <a:cubicBezTo>
                    <a:pt x="1" y="1504"/>
                    <a:pt x="291" y="2093"/>
                    <a:pt x="581" y="2599"/>
                  </a:cubicBezTo>
                  <a:cubicBezTo>
                    <a:pt x="712" y="2823"/>
                    <a:pt x="1377" y="3946"/>
                    <a:pt x="1479" y="3946"/>
                  </a:cubicBezTo>
                  <a:cubicBezTo>
                    <a:pt x="1592" y="3946"/>
                    <a:pt x="2902" y="3235"/>
                    <a:pt x="3164" y="3020"/>
                  </a:cubicBezTo>
                  <a:cubicBezTo>
                    <a:pt x="3445" y="2795"/>
                    <a:pt x="3613" y="2636"/>
                    <a:pt x="3566" y="2533"/>
                  </a:cubicBezTo>
                  <a:cubicBezTo>
                    <a:pt x="3519" y="2421"/>
                    <a:pt x="3613" y="2402"/>
                    <a:pt x="3417" y="2206"/>
                  </a:cubicBezTo>
                  <a:cubicBezTo>
                    <a:pt x="3211" y="2000"/>
                    <a:pt x="1648" y="156"/>
                    <a:pt x="1152" y="16"/>
                  </a:cubicBezTo>
                  <a:cubicBezTo>
                    <a:pt x="1116" y="6"/>
                    <a:pt x="1079" y="1"/>
                    <a:pt x="1042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404;p32">
              <a:extLst>
                <a:ext uri="{FF2B5EF4-FFF2-40B4-BE49-F238E27FC236}">
                  <a16:creationId xmlns:a16="http://schemas.microsoft.com/office/drawing/2014/main" id="{07424C62-08F9-4AA8-864E-DE064CD302DC}"/>
                </a:ext>
              </a:extLst>
            </p:cNvPr>
            <p:cNvSpPr/>
            <p:nvPr/>
          </p:nvSpPr>
          <p:spPr>
            <a:xfrm>
              <a:off x="7365685" y="2532821"/>
              <a:ext cx="79281" cy="161165"/>
            </a:xfrm>
            <a:custGeom>
              <a:avLst/>
              <a:gdLst/>
              <a:ahLst/>
              <a:cxnLst/>
              <a:rect l="l" t="t" r="r" b="b"/>
              <a:pathLst>
                <a:path w="1310" h="2663" extrusionOk="0">
                  <a:moveTo>
                    <a:pt x="30" y="0"/>
                  </a:moveTo>
                  <a:cubicBezTo>
                    <a:pt x="15" y="0"/>
                    <a:pt x="0" y="13"/>
                    <a:pt x="0" y="34"/>
                  </a:cubicBezTo>
                  <a:cubicBezTo>
                    <a:pt x="141" y="997"/>
                    <a:pt x="599" y="1905"/>
                    <a:pt x="1226" y="2644"/>
                  </a:cubicBezTo>
                  <a:cubicBezTo>
                    <a:pt x="1236" y="2657"/>
                    <a:pt x="1248" y="2662"/>
                    <a:pt x="1258" y="2662"/>
                  </a:cubicBezTo>
                  <a:cubicBezTo>
                    <a:pt x="1287" y="2662"/>
                    <a:pt x="1310" y="2625"/>
                    <a:pt x="1282" y="2598"/>
                  </a:cubicBezTo>
                  <a:cubicBezTo>
                    <a:pt x="646" y="1858"/>
                    <a:pt x="253" y="979"/>
                    <a:pt x="56" y="24"/>
                  </a:cubicBezTo>
                  <a:cubicBezTo>
                    <a:pt x="52" y="8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5;p32">
              <a:extLst>
                <a:ext uri="{FF2B5EF4-FFF2-40B4-BE49-F238E27FC236}">
                  <a16:creationId xmlns:a16="http://schemas.microsoft.com/office/drawing/2014/main" id="{C6BF4C13-9616-4B4F-B969-8D54AE3DAB1D}"/>
                </a:ext>
              </a:extLst>
            </p:cNvPr>
            <p:cNvSpPr/>
            <p:nvPr/>
          </p:nvSpPr>
          <p:spPr>
            <a:xfrm>
              <a:off x="7123847" y="2559994"/>
              <a:ext cx="7444" cy="220535"/>
            </a:xfrm>
            <a:custGeom>
              <a:avLst/>
              <a:gdLst/>
              <a:ahLst/>
              <a:cxnLst/>
              <a:rect l="l" t="t" r="r" b="b"/>
              <a:pathLst>
                <a:path w="123" h="3644" extrusionOk="0">
                  <a:moveTo>
                    <a:pt x="68" y="1"/>
                  </a:moveTo>
                  <a:cubicBezTo>
                    <a:pt x="59" y="1"/>
                    <a:pt x="47" y="6"/>
                    <a:pt x="38" y="15"/>
                  </a:cubicBezTo>
                  <a:cubicBezTo>
                    <a:pt x="1" y="155"/>
                    <a:pt x="19" y="296"/>
                    <a:pt x="19" y="436"/>
                  </a:cubicBezTo>
                  <a:lnTo>
                    <a:pt x="19" y="857"/>
                  </a:lnTo>
                  <a:lnTo>
                    <a:pt x="19" y="1784"/>
                  </a:lnTo>
                  <a:lnTo>
                    <a:pt x="19" y="3608"/>
                  </a:lnTo>
                  <a:cubicBezTo>
                    <a:pt x="19" y="3632"/>
                    <a:pt x="38" y="3644"/>
                    <a:pt x="57" y="3644"/>
                  </a:cubicBezTo>
                  <a:cubicBezTo>
                    <a:pt x="75" y="3644"/>
                    <a:pt x="94" y="3632"/>
                    <a:pt x="94" y="3608"/>
                  </a:cubicBezTo>
                  <a:cubicBezTo>
                    <a:pt x="113" y="3000"/>
                    <a:pt x="113" y="2392"/>
                    <a:pt x="113" y="1784"/>
                  </a:cubicBezTo>
                  <a:lnTo>
                    <a:pt x="113" y="885"/>
                  </a:lnTo>
                  <a:lnTo>
                    <a:pt x="113" y="436"/>
                  </a:lnTo>
                  <a:cubicBezTo>
                    <a:pt x="113" y="296"/>
                    <a:pt x="122" y="155"/>
                    <a:pt x="85" y="15"/>
                  </a:cubicBezTo>
                  <a:cubicBezTo>
                    <a:pt x="85" y="6"/>
                    <a:pt x="78" y="1"/>
                    <a:pt x="68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;p32">
              <a:extLst>
                <a:ext uri="{FF2B5EF4-FFF2-40B4-BE49-F238E27FC236}">
                  <a16:creationId xmlns:a16="http://schemas.microsoft.com/office/drawing/2014/main" id="{D8E7F92A-94D0-4D96-A673-452F23BB8349}"/>
                </a:ext>
              </a:extLst>
            </p:cNvPr>
            <p:cNvSpPr/>
            <p:nvPr/>
          </p:nvSpPr>
          <p:spPr>
            <a:xfrm>
              <a:off x="7190661" y="2437986"/>
              <a:ext cx="192090" cy="95924"/>
            </a:xfrm>
            <a:custGeom>
              <a:avLst/>
              <a:gdLst/>
              <a:ahLst/>
              <a:cxnLst/>
              <a:rect l="l" t="t" r="r" b="b"/>
              <a:pathLst>
                <a:path w="3174" h="1585" extrusionOk="0">
                  <a:moveTo>
                    <a:pt x="2020" y="0"/>
                  </a:moveTo>
                  <a:cubicBezTo>
                    <a:pt x="1337" y="0"/>
                    <a:pt x="705" y="191"/>
                    <a:pt x="431" y="319"/>
                  </a:cubicBezTo>
                  <a:cubicBezTo>
                    <a:pt x="319" y="365"/>
                    <a:pt x="225" y="412"/>
                    <a:pt x="132" y="440"/>
                  </a:cubicBezTo>
                  <a:cubicBezTo>
                    <a:pt x="76" y="618"/>
                    <a:pt x="1" y="946"/>
                    <a:pt x="263" y="1236"/>
                  </a:cubicBezTo>
                  <a:cubicBezTo>
                    <a:pt x="460" y="1465"/>
                    <a:pt x="737" y="1585"/>
                    <a:pt x="1071" y="1585"/>
                  </a:cubicBezTo>
                  <a:cubicBezTo>
                    <a:pt x="1324" y="1585"/>
                    <a:pt x="1609" y="1517"/>
                    <a:pt x="1919" y="1376"/>
                  </a:cubicBezTo>
                  <a:cubicBezTo>
                    <a:pt x="2555" y="1095"/>
                    <a:pt x="3089" y="440"/>
                    <a:pt x="3173" y="178"/>
                  </a:cubicBezTo>
                  <a:cubicBezTo>
                    <a:pt x="2808" y="66"/>
                    <a:pt x="2396" y="10"/>
                    <a:pt x="2069" y="0"/>
                  </a:cubicBezTo>
                  <a:cubicBezTo>
                    <a:pt x="2053" y="0"/>
                    <a:pt x="2036" y="0"/>
                    <a:pt x="2020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;p32">
              <a:extLst>
                <a:ext uri="{FF2B5EF4-FFF2-40B4-BE49-F238E27FC236}">
                  <a16:creationId xmlns:a16="http://schemas.microsoft.com/office/drawing/2014/main" id="{A3F90CBE-AFF0-4DB4-8908-0FB3A224F4D6}"/>
                </a:ext>
              </a:extLst>
            </p:cNvPr>
            <p:cNvSpPr/>
            <p:nvPr/>
          </p:nvSpPr>
          <p:spPr>
            <a:xfrm>
              <a:off x="7210511" y="2351866"/>
              <a:ext cx="119527" cy="141859"/>
            </a:xfrm>
            <a:custGeom>
              <a:avLst/>
              <a:gdLst/>
              <a:ahLst/>
              <a:cxnLst/>
              <a:rect l="l" t="t" r="r" b="b"/>
              <a:pathLst>
                <a:path w="1975" h="2344" extrusionOk="0">
                  <a:moveTo>
                    <a:pt x="1268" y="0"/>
                  </a:moveTo>
                  <a:cubicBezTo>
                    <a:pt x="1238" y="0"/>
                    <a:pt x="1200" y="34"/>
                    <a:pt x="1104" y="76"/>
                  </a:cubicBezTo>
                  <a:cubicBezTo>
                    <a:pt x="945" y="151"/>
                    <a:pt x="244" y="815"/>
                    <a:pt x="244" y="815"/>
                  </a:cubicBezTo>
                  <a:cubicBezTo>
                    <a:pt x="244" y="815"/>
                    <a:pt x="0" y="1012"/>
                    <a:pt x="10" y="1152"/>
                  </a:cubicBezTo>
                  <a:cubicBezTo>
                    <a:pt x="28" y="1292"/>
                    <a:pt x="84" y="1442"/>
                    <a:pt x="103" y="1657"/>
                  </a:cubicBezTo>
                  <a:cubicBezTo>
                    <a:pt x="131" y="1863"/>
                    <a:pt x="103" y="1882"/>
                    <a:pt x="84" y="2022"/>
                  </a:cubicBezTo>
                  <a:cubicBezTo>
                    <a:pt x="33" y="2291"/>
                    <a:pt x="173" y="2343"/>
                    <a:pt x="291" y="2343"/>
                  </a:cubicBezTo>
                  <a:cubicBezTo>
                    <a:pt x="365" y="2343"/>
                    <a:pt x="431" y="2322"/>
                    <a:pt x="431" y="2322"/>
                  </a:cubicBezTo>
                  <a:cubicBezTo>
                    <a:pt x="431" y="2322"/>
                    <a:pt x="1076" y="2209"/>
                    <a:pt x="1460" y="1994"/>
                  </a:cubicBezTo>
                  <a:cubicBezTo>
                    <a:pt x="1853" y="1788"/>
                    <a:pt x="1956" y="1723"/>
                    <a:pt x="1965" y="1629"/>
                  </a:cubicBezTo>
                  <a:cubicBezTo>
                    <a:pt x="1975" y="1536"/>
                    <a:pt x="1834" y="1302"/>
                    <a:pt x="1834" y="1302"/>
                  </a:cubicBezTo>
                  <a:cubicBezTo>
                    <a:pt x="1834" y="1302"/>
                    <a:pt x="1554" y="488"/>
                    <a:pt x="1488" y="291"/>
                  </a:cubicBezTo>
                  <a:cubicBezTo>
                    <a:pt x="1413" y="85"/>
                    <a:pt x="1385" y="123"/>
                    <a:pt x="1320" y="38"/>
                  </a:cubicBezTo>
                  <a:cubicBezTo>
                    <a:pt x="1299" y="11"/>
                    <a:pt x="1285" y="0"/>
                    <a:pt x="1268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8;p32">
              <a:extLst>
                <a:ext uri="{FF2B5EF4-FFF2-40B4-BE49-F238E27FC236}">
                  <a16:creationId xmlns:a16="http://schemas.microsoft.com/office/drawing/2014/main" id="{2F6E15E2-36F4-48AE-B689-655DC32EEBFD}"/>
                </a:ext>
              </a:extLst>
            </p:cNvPr>
            <p:cNvSpPr/>
            <p:nvPr/>
          </p:nvSpPr>
          <p:spPr>
            <a:xfrm>
              <a:off x="7124997" y="2223866"/>
              <a:ext cx="184102" cy="215451"/>
            </a:xfrm>
            <a:custGeom>
              <a:avLst/>
              <a:gdLst/>
              <a:ahLst/>
              <a:cxnLst/>
              <a:rect l="l" t="t" r="r" b="b"/>
              <a:pathLst>
                <a:path w="3042" h="3560" extrusionOk="0">
                  <a:moveTo>
                    <a:pt x="1760" y="1"/>
                  </a:moveTo>
                  <a:cubicBezTo>
                    <a:pt x="1391" y="1"/>
                    <a:pt x="976" y="60"/>
                    <a:pt x="749" y="123"/>
                  </a:cubicBezTo>
                  <a:cubicBezTo>
                    <a:pt x="393" y="207"/>
                    <a:pt x="234" y="329"/>
                    <a:pt x="159" y="413"/>
                  </a:cubicBezTo>
                  <a:cubicBezTo>
                    <a:pt x="47" y="553"/>
                    <a:pt x="0" y="591"/>
                    <a:pt x="94" y="974"/>
                  </a:cubicBezTo>
                  <a:cubicBezTo>
                    <a:pt x="187" y="1358"/>
                    <a:pt x="318" y="1583"/>
                    <a:pt x="290" y="1845"/>
                  </a:cubicBezTo>
                  <a:cubicBezTo>
                    <a:pt x="272" y="2097"/>
                    <a:pt x="272" y="2415"/>
                    <a:pt x="318" y="2603"/>
                  </a:cubicBezTo>
                  <a:cubicBezTo>
                    <a:pt x="365" y="2790"/>
                    <a:pt x="927" y="3529"/>
                    <a:pt x="1123" y="3557"/>
                  </a:cubicBezTo>
                  <a:cubicBezTo>
                    <a:pt x="1132" y="3559"/>
                    <a:pt x="1141" y="3559"/>
                    <a:pt x="1152" y="3559"/>
                  </a:cubicBezTo>
                  <a:cubicBezTo>
                    <a:pt x="1393" y="3559"/>
                    <a:pt x="2200" y="3174"/>
                    <a:pt x="2424" y="2968"/>
                  </a:cubicBezTo>
                  <a:cubicBezTo>
                    <a:pt x="2658" y="2743"/>
                    <a:pt x="2948" y="2013"/>
                    <a:pt x="2995" y="1910"/>
                  </a:cubicBezTo>
                  <a:cubicBezTo>
                    <a:pt x="3042" y="1807"/>
                    <a:pt x="3032" y="890"/>
                    <a:pt x="2911" y="600"/>
                  </a:cubicBezTo>
                  <a:cubicBezTo>
                    <a:pt x="2798" y="310"/>
                    <a:pt x="2630" y="160"/>
                    <a:pt x="2237" y="48"/>
                  </a:cubicBezTo>
                  <a:cubicBezTo>
                    <a:pt x="2106" y="14"/>
                    <a:pt x="1938" y="1"/>
                    <a:pt x="1760" y="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9;p32">
              <a:extLst>
                <a:ext uri="{FF2B5EF4-FFF2-40B4-BE49-F238E27FC236}">
                  <a16:creationId xmlns:a16="http://schemas.microsoft.com/office/drawing/2014/main" id="{238607AC-4F14-487B-80B5-CB71F2780111}"/>
                </a:ext>
              </a:extLst>
            </p:cNvPr>
            <p:cNvSpPr/>
            <p:nvPr/>
          </p:nvSpPr>
          <p:spPr>
            <a:xfrm>
              <a:off x="7037182" y="2146643"/>
              <a:ext cx="343269" cy="233970"/>
            </a:xfrm>
            <a:custGeom>
              <a:avLst/>
              <a:gdLst/>
              <a:ahLst/>
              <a:cxnLst/>
              <a:rect l="l" t="t" r="r" b="b"/>
              <a:pathLst>
                <a:path w="5672" h="3866" extrusionOk="0">
                  <a:moveTo>
                    <a:pt x="3502" y="0"/>
                  </a:moveTo>
                  <a:cubicBezTo>
                    <a:pt x="2937" y="0"/>
                    <a:pt x="2256" y="145"/>
                    <a:pt x="2256" y="145"/>
                  </a:cubicBezTo>
                  <a:cubicBezTo>
                    <a:pt x="2256" y="145"/>
                    <a:pt x="2041" y="175"/>
                    <a:pt x="1789" y="175"/>
                  </a:cubicBezTo>
                  <a:cubicBezTo>
                    <a:pt x="1647" y="175"/>
                    <a:pt x="1492" y="166"/>
                    <a:pt x="1358" y="135"/>
                  </a:cubicBezTo>
                  <a:cubicBezTo>
                    <a:pt x="1182" y="95"/>
                    <a:pt x="992" y="55"/>
                    <a:pt x="810" y="55"/>
                  </a:cubicBezTo>
                  <a:cubicBezTo>
                    <a:pt x="614" y="55"/>
                    <a:pt x="427" y="102"/>
                    <a:pt x="282" y="248"/>
                  </a:cubicBezTo>
                  <a:cubicBezTo>
                    <a:pt x="1" y="528"/>
                    <a:pt x="20" y="959"/>
                    <a:pt x="300" y="1455"/>
                  </a:cubicBezTo>
                  <a:cubicBezTo>
                    <a:pt x="572" y="1951"/>
                    <a:pt x="1311" y="2026"/>
                    <a:pt x="1461" y="2054"/>
                  </a:cubicBezTo>
                  <a:cubicBezTo>
                    <a:pt x="1474" y="2055"/>
                    <a:pt x="1488" y="2056"/>
                    <a:pt x="1502" y="2056"/>
                  </a:cubicBezTo>
                  <a:cubicBezTo>
                    <a:pt x="1652" y="2056"/>
                    <a:pt x="1861" y="1975"/>
                    <a:pt x="2031" y="1932"/>
                  </a:cubicBezTo>
                  <a:cubicBezTo>
                    <a:pt x="2219" y="1885"/>
                    <a:pt x="3557" y="1782"/>
                    <a:pt x="3800" y="1782"/>
                  </a:cubicBezTo>
                  <a:cubicBezTo>
                    <a:pt x="4043" y="1782"/>
                    <a:pt x="4231" y="1904"/>
                    <a:pt x="4296" y="2063"/>
                  </a:cubicBezTo>
                  <a:cubicBezTo>
                    <a:pt x="4324" y="2166"/>
                    <a:pt x="4277" y="3149"/>
                    <a:pt x="4231" y="3317"/>
                  </a:cubicBezTo>
                  <a:cubicBezTo>
                    <a:pt x="4184" y="3495"/>
                    <a:pt x="4362" y="3794"/>
                    <a:pt x="4399" y="3851"/>
                  </a:cubicBezTo>
                  <a:cubicBezTo>
                    <a:pt x="4405" y="3861"/>
                    <a:pt x="4413" y="3865"/>
                    <a:pt x="4425" y="3865"/>
                  </a:cubicBezTo>
                  <a:cubicBezTo>
                    <a:pt x="4487" y="3865"/>
                    <a:pt x="4626" y="3724"/>
                    <a:pt x="4792" y="3542"/>
                  </a:cubicBezTo>
                  <a:cubicBezTo>
                    <a:pt x="4998" y="3317"/>
                    <a:pt x="5120" y="3214"/>
                    <a:pt x="5344" y="2746"/>
                  </a:cubicBezTo>
                  <a:cubicBezTo>
                    <a:pt x="5569" y="2278"/>
                    <a:pt x="5672" y="2073"/>
                    <a:pt x="5606" y="1548"/>
                  </a:cubicBezTo>
                  <a:cubicBezTo>
                    <a:pt x="5531" y="1034"/>
                    <a:pt x="4820" y="688"/>
                    <a:pt x="4792" y="641"/>
                  </a:cubicBezTo>
                  <a:cubicBezTo>
                    <a:pt x="4773" y="594"/>
                    <a:pt x="4680" y="388"/>
                    <a:pt x="4567" y="266"/>
                  </a:cubicBezTo>
                  <a:cubicBezTo>
                    <a:pt x="4464" y="135"/>
                    <a:pt x="4371" y="89"/>
                    <a:pt x="3772" y="14"/>
                  </a:cubicBezTo>
                  <a:cubicBezTo>
                    <a:pt x="3688" y="4"/>
                    <a:pt x="3597" y="0"/>
                    <a:pt x="3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0;p32">
              <a:extLst>
                <a:ext uri="{FF2B5EF4-FFF2-40B4-BE49-F238E27FC236}">
                  <a16:creationId xmlns:a16="http://schemas.microsoft.com/office/drawing/2014/main" id="{533EB06A-AAB9-4505-9744-8CE04DF9E911}"/>
                </a:ext>
              </a:extLst>
            </p:cNvPr>
            <p:cNvSpPr/>
            <p:nvPr/>
          </p:nvSpPr>
          <p:spPr>
            <a:xfrm>
              <a:off x="7290337" y="2286202"/>
              <a:ext cx="32923" cy="67480"/>
            </a:xfrm>
            <a:custGeom>
              <a:avLst/>
              <a:gdLst/>
              <a:ahLst/>
              <a:cxnLst/>
              <a:rect l="l" t="t" r="r" b="b"/>
              <a:pathLst>
                <a:path w="544" h="1115" extrusionOk="0">
                  <a:moveTo>
                    <a:pt x="375" y="0"/>
                  </a:moveTo>
                  <a:cubicBezTo>
                    <a:pt x="328" y="0"/>
                    <a:pt x="281" y="29"/>
                    <a:pt x="253" y="47"/>
                  </a:cubicBezTo>
                  <a:cubicBezTo>
                    <a:pt x="188" y="94"/>
                    <a:pt x="132" y="169"/>
                    <a:pt x="94" y="225"/>
                  </a:cubicBezTo>
                  <a:cubicBezTo>
                    <a:pt x="57" y="309"/>
                    <a:pt x="57" y="394"/>
                    <a:pt x="57" y="487"/>
                  </a:cubicBezTo>
                  <a:cubicBezTo>
                    <a:pt x="57" y="590"/>
                    <a:pt x="48" y="702"/>
                    <a:pt x="38" y="815"/>
                  </a:cubicBezTo>
                  <a:cubicBezTo>
                    <a:pt x="38" y="861"/>
                    <a:pt x="29" y="1095"/>
                    <a:pt x="1" y="1114"/>
                  </a:cubicBezTo>
                  <a:cubicBezTo>
                    <a:pt x="216" y="974"/>
                    <a:pt x="375" y="749"/>
                    <a:pt x="478" y="487"/>
                  </a:cubicBezTo>
                  <a:cubicBezTo>
                    <a:pt x="515" y="403"/>
                    <a:pt x="543" y="300"/>
                    <a:pt x="525" y="206"/>
                  </a:cubicBezTo>
                  <a:cubicBezTo>
                    <a:pt x="515" y="113"/>
                    <a:pt x="459" y="19"/>
                    <a:pt x="375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1;p32">
              <a:extLst>
                <a:ext uri="{FF2B5EF4-FFF2-40B4-BE49-F238E27FC236}">
                  <a16:creationId xmlns:a16="http://schemas.microsoft.com/office/drawing/2014/main" id="{36E01554-A2E8-48C7-AFFF-53743C102D90}"/>
                </a:ext>
              </a:extLst>
            </p:cNvPr>
            <p:cNvSpPr/>
            <p:nvPr/>
          </p:nvSpPr>
          <p:spPr>
            <a:xfrm>
              <a:off x="7277325" y="2232097"/>
              <a:ext cx="30078" cy="101976"/>
            </a:xfrm>
            <a:custGeom>
              <a:avLst/>
              <a:gdLst/>
              <a:ahLst/>
              <a:cxnLst/>
              <a:rect l="l" t="t" r="r" b="b"/>
              <a:pathLst>
                <a:path w="497" h="1685" extrusionOk="0">
                  <a:moveTo>
                    <a:pt x="254" y="0"/>
                  </a:moveTo>
                  <a:cubicBezTo>
                    <a:pt x="140" y="0"/>
                    <a:pt x="52" y="192"/>
                    <a:pt x="19" y="370"/>
                  </a:cubicBezTo>
                  <a:cubicBezTo>
                    <a:pt x="0" y="586"/>
                    <a:pt x="66" y="969"/>
                    <a:pt x="66" y="1213"/>
                  </a:cubicBezTo>
                  <a:cubicBezTo>
                    <a:pt x="66" y="1447"/>
                    <a:pt x="19" y="1521"/>
                    <a:pt x="57" y="1634"/>
                  </a:cubicBezTo>
                  <a:cubicBezTo>
                    <a:pt x="67" y="1668"/>
                    <a:pt x="80" y="1685"/>
                    <a:pt x="96" y="1685"/>
                  </a:cubicBezTo>
                  <a:cubicBezTo>
                    <a:pt x="137" y="1685"/>
                    <a:pt x="199" y="1578"/>
                    <a:pt x="300" y="1390"/>
                  </a:cubicBezTo>
                  <a:cubicBezTo>
                    <a:pt x="431" y="1119"/>
                    <a:pt x="431" y="745"/>
                    <a:pt x="468" y="651"/>
                  </a:cubicBezTo>
                  <a:cubicBezTo>
                    <a:pt x="496" y="567"/>
                    <a:pt x="496" y="473"/>
                    <a:pt x="496" y="380"/>
                  </a:cubicBezTo>
                  <a:cubicBezTo>
                    <a:pt x="496" y="286"/>
                    <a:pt x="450" y="108"/>
                    <a:pt x="309" y="15"/>
                  </a:cubicBezTo>
                  <a:cubicBezTo>
                    <a:pt x="290" y="5"/>
                    <a:pt x="272" y="0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2;p32">
              <a:extLst>
                <a:ext uri="{FF2B5EF4-FFF2-40B4-BE49-F238E27FC236}">
                  <a16:creationId xmlns:a16="http://schemas.microsoft.com/office/drawing/2014/main" id="{AE1830F4-37CC-49EA-AB05-03AA17633492}"/>
                </a:ext>
              </a:extLst>
            </p:cNvPr>
            <p:cNvSpPr/>
            <p:nvPr/>
          </p:nvSpPr>
          <p:spPr>
            <a:xfrm>
              <a:off x="7129536" y="2168914"/>
              <a:ext cx="159712" cy="12588"/>
            </a:xfrm>
            <a:custGeom>
              <a:avLst/>
              <a:gdLst/>
              <a:ahLst/>
              <a:cxnLst/>
              <a:rect l="l" t="t" r="r" b="b"/>
              <a:pathLst>
                <a:path w="2639" h="208" extrusionOk="0">
                  <a:moveTo>
                    <a:pt x="2309" y="0"/>
                  </a:moveTo>
                  <a:cubicBezTo>
                    <a:pt x="2197" y="0"/>
                    <a:pt x="2084" y="11"/>
                    <a:pt x="1984" y="11"/>
                  </a:cubicBezTo>
                  <a:cubicBezTo>
                    <a:pt x="1759" y="11"/>
                    <a:pt x="1525" y="20"/>
                    <a:pt x="1301" y="39"/>
                  </a:cubicBezTo>
                  <a:cubicBezTo>
                    <a:pt x="870" y="58"/>
                    <a:pt x="449" y="95"/>
                    <a:pt x="28" y="179"/>
                  </a:cubicBezTo>
                  <a:cubicBezTo>
                    <a:pt x="0" y="179"/>
                    <a:pt x="19" y="207"/>
                    <a:pt x="28" y="207"/>
                  </a:cubicBezTo>
                  <a:cubicBezTo>
                    <a:pt x="459" y="189"/>
                    <a:pt x="898" y="142"/>
                    <a:pt x="1329" y="132"/>
                  </a:cubicBezTo>
                  <a:cubicBezTo>
                    <a:pt x="1544" y="114"/>
                    <a:pt x="1759" y="114"/>
                    <a:pt x="1984" y="114"/>
                  </a:cubicBezTo>
                  <a:cubicBezTo>
                    <a:pt x="2115" y="114"/>
                    <a:pt x="2258" y="130"/>
                    <a:pt x="2395" y="130"/>
                  </a:cubicBezTo>
                  <a:cubicBezTo>
                    <a:pt x="2463" y="130"/>
                    <a:pt x="2530" y="126"/>
                    <a:pt x="2592" y="114"/>
                  </a:cubicBezTo>
                  <a:cubicBezTo>
                    <a:pt x="2639" y="114"/>
                    <a:pt x="2639" y="48"/>
                    <a:pt x="2592" y="39"/>
                  </a:cubicBezTo>
                  <a:cubicBezTo>
                    <a:pt x="2505" y="8"/>
                    <a:pt x="2407" y="0"/>
                    <a:pt x="2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3;p32">
              <a:extLst>
                <a:ext uri="{FF2B5EF4-FFF2-40B4-BE49-F238E27FC236}">
                  <a16:creationId xmlns:a16="http://schemas.microsoft.com/office/drawing/2014/main" id="{BB944970-7037-4E2F-8D99-DDC7B45D5E98}"/>
                </a:ext>
              </a:extLst>
            </p:cNvPr>
            <p:cNvSpPr/>
            <p:nvPr/>
          </p:nvSpPr>
          <p:spPr>
            <a:xfrm>
              <a:off x="7230301" y="2188765"/>
              <a:ext cx="27234" cy="4539"/>
            </a:xfrm>
            <a:custGeom>
              <a:avLst/>
              <a:gdLst/>
              <a:ahLst/>
              <a:cxnLst/>
              <a:rect l="l" t="t" r="r" b="b"/>
              <a:pathLst>
                <a:path w="450" h="75" extrusionOk="0">
                  <a:moveTo>
                    <a:pt x="122" y="1"/>
                  </a:moveTo>
                  <a:cubicBezTo>
                    <a:pt x="85" y="1"/>
                    <a:pt x="57" y="10"/>
                    <a:pt x="29" y="10"/>
                  </a:cubicBezTo>
                  <a:cubicBezTo>
                    <a:pt x="1" y="10"/>
                    <a:pt x="1" y="48"/>
                    <a:pt x="29" y="57"/>
                  </a:cubicBezTo>
                  <a:cubicBezTo>
                    <a:pt x="57" y="57"/>
                    <a:pt x="85" y="66"/>
                    <a:pt x="122" y="66"/>
                  </a:cubicBezTo>
                  <a:lnTo>
                    <a:pt x="216" y="66"/>
                  </a:lnTo>
                  <a:cubicBezTo>
                    <a:pt x="253" y="66"/>
                    <a:pt x="295" y="75"/>
                    <a:pt x="338" y="75"/>
                  </a:cubicBezTo>
                  <a:cubicBezTo>
                    <a:pt x="360" y="75"/>
                    <a:pt x="381" y="73"/>
                    <a:pt x="403" y="66"/>
                  </a:cubicBezTo>
                  <a:cubicBezTo>
                    <a:pt x="422" y="66"/>
                    <a:pt x="431" y="57"/>
                    <a:pt x="450" y="38"/>
                  </a:cubicBezTo>
                  <a:lnTo>
                    <a:pt x="450" y="10"/>
                  </a:lnTo>
                  <a:cubicBezTo>
                    <a:pt x="431" y="10"/>
                    <a:pt x="422" y="1"/>
                    <a:pt x="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4;p32">
              <a:extLst>
                <a:ext uri="{FF2B5EF4-FFF2-40B4-BE49-F238E27FC236}">
                  <a16:creationId xmlns:a16="http://schemas.microsoft.com/office/drawing/2014/main" id="{10FD0B9D-803B-4427-9F65-5C7A73E2DC4D}"/>
                </a:ext>
              </a:extLst>
            </p:cNvPr>
            <p:cNvSpPr/>
            <p:nvPr/>
          </p:nvSpPr>
          <p:spPr>
            <a:xfrm>
              <a:off x="5668946" y="3767187"/>
              <a:ext cx="1159926" cy="100766"/>
            </a:xfrm>
            <a:custGeom>
              <a:avLst/>
              <a:gdLst/>
              <a:ahLst/>
              <a:cxnLst/>
              <a:rect l="l" t="t" r="r" b="b"/>
              <a:pathLst>
                <a:path w="19166" h="1665" extrusionOk="0">
                  <a:moveTo>
                    <a:pt x="18342" y="0"/>
                  </a:moveTo>
                  <a:cubicBezTo>
                    <a:pt x="18201" y="0"/>
                    <a:pt x="15600" y="47"/>
                    <a:pt x="15132" y="47"/>
                  </a:cubicBezTo>
                  <a:cubicBezTo>
                    <a:pt x="14664" y="47"/>
                    <a:pt x="6794" y="178"/>
                    <a:pt x="6139" y="178"/>
                  </a:cubicBezTo>
                  <a:cubicBezTo>
                    <a:pt x="5698" y="172"/>
                    <a:pt x="3572" y="156"/>
                    <a:pt x="2218" y="156"/>
                  </a:cubicBezTo>
                  <a:cubicBezTo>
                    <a:pt x="1589" y="156"/>
                    <a:pt x="1127" y="160"/>
                    <a:pt x="1076" y="169"/>
                  </a:cubicBezTo>
                  <a:cubicBezTo>
                    <a:pt x="908" y="178"/>
                    <a:pt x="796" y="440"/>
                    <a:pt x="609" y="693"/>
                  </a:cubicBezTo>
                  <a:cubicBezTo>
                    <a:pt x="421" y="955"/>
                    <a:pt x="0" y="1469"/>
                    <a:pt x="66" y="1526"/>
                  </a:cubicBezTo>
                  <a:cubicBezTo>
                    <a:pt x="159" y="1591"/>
                    <a:pt x="1189" y="1591"/>
                    <a:pt x="1647" y="1657"/>
                  </a:cubicBezTo>
                  <a:cubicBezTo>
                    <a:pt x="1800" y="1663"/>
                    <a:pt x="2715" y="1665"/>
                    <a:pt x="3888" y="1665"/>
                  </a:cubicBezTo>
                  <a:cubicBezTo>
                    <a:pt x="6234" y="1665"/>
                    <a:pt x="9611" y="1657"/>
                    <a:pt x="9985" y="1657"/>
                  </a:cubicBezTo>
                  <a:cubicBezTo>
                    <a:pt x="10016" y="1657"/>
                    <a:pt x="10071" y="1657"/>
                    <a:pt x="10146" y="1657"/>
                  </a:cubicBezTo>
                  <a:cubicBezTo>
                    <a:pt x="11393" y="1657"/>
                    <a:pt x="18295" y="1586"/>
                    <a:pt x="18604" y="1497"/>
                  </a:cubicBezTo>
                  <a:cubicBezTo>
                    <a:pt x="18931" y="1404"/>
                    <a:pt x="18978" y="1479"/>
                    <a:pt x="19072" y="1385"/>
                  </a:cubicBezTo>
                  <a:cubicBezTo>
                    <a:pt x="19165" y="1292"/>
                    <a:pt x="18482" y="0"/>
                    <a:pt x="1834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5;p32">
              <a:extLst>
                <a:ext uri="{FF2B5EF4-FFF2-40B4-BE49-F238E27FC236}">
                  <a16:creationId xmlns:a16="http://schemas.microsoft.com/office/drawing/2014/main" id="{61A20680-BB9C-4E69-9FC1-ED93E4903329}"/>
                </a:ext>
              </a:extLst>
            </p:cNvPr>
            <p:cNvSpPr/>
            <p:nvPr/>
          </p:nvSpPr>
          <p:spPr>
            <a:xfrm>
              <a:off x="5599832" y="3833033"/>
              <a:ext cx="1305477" cy="341938"/>
            </a:xfrm>
            <a:custGeom>
              <a:avLst/>
              <a:gdLst/>
              <a:ahLst/>
              <a:cxnLst/>
              <a:rect l="l" t="t" r="r" b="b"/>
              <a:pathLst>
                <a:path w="21571" h="5650" extrusionOk="0">
                  <a:moveTo>
                    <a:pt x="21111" y="1"/>
                  </a:moveTo>
                  <a:cubicBezTo>
                    <a:pt x="20617" y="1"/>
                    <a:pt x="19141" y="61"/>
                    <a:pt x="18529" y="101"/>
                  </a:cubicBezTo>
                  <a:cubicBezTo>
                    <a:pt x="17818" y="147"/>
                    <a:pt x="10612" y="166"/>
                    <a:pt x="9770" y="260"/>
                  </a:cubicBezTo>
                  <a:cubicBezTo>
                    <a:pt x="9493" y="291"/>
                    <a:pt x="8486" y="301"/>
                    <a:pt x="7254" y="301"/>
                  </a:cubicBezTo>
                  <a:cubicBezTo>
                    <a:pt x="4789" y="301"/>
                    <a:pt x="1420" y="260"/>
                    <a:pt x="1170" y="260"/>
                  </a:cubicBezTo>
                  <a:cubicBezTo>
                    <a:pt x="882" y="260"/>
                    <a:pt x="667" y="232"/>
                    <a:pt x="518" y="232"/>
                  </a:cubicBezTo>
                  <a:cubicBezTo>
                    <a:pt x="474" y="232"/>
                    <a:pt x="435" y="235"/>
                    <a:pt x="403" y="241"/>
                  </a:cubicBezTo>
                  <a:cubicBezTo>
                    <a:pt x="263" y="260"/>
                    <a:pt x="263" y="353"/>
                    <a:pt x="188" y="540"/>
                  </a:cubicBezTo>
                  <a:cubicBezTo>
                    <a:pt x="122" y="728"/>
                    <a:pt x="29" y="2861"/>
                    <a:pt x="29" y="3563"/>
                  </a:cubicBezTo>
                  <a:cubicBezTo>
                    <a:pt x="29" y="4246"/>
                    <a:pt x="1" y="4995"/>
                    <a:pt x="47" y="5163"/>
                  </a:cubicBezTo>
                  <a:cubicBezTo>
                    <a:pt x="94" y="5322"/>
                    <a:pt x="141" y="5453"/>
                    <a:pt x="590" y="5491"/>
                  </a:cubicBezTo>
                  <a:cubicBezTo>
                    <a:pt x="897" y="5508"/>
                    <a:pt x="3352" y="5633"/>
                    <a:pt x="4814" y="5633"/>
                  </a:cubicBezTo>
                  <a:cubicBezTo>
                    <a:pt x="4911" y="5633"/>
                    <a:pt x="5004" y="5632"/>
                    <a:pt x="5091" y="5631"/>
                  </a:cubicBezTo>
                  <a:cubicBezTo>
                    <a:pt x="5417" y="5625"/>
                    <a:pt x="6031" y="5622"/>
                    <a:pt x="6789" y="5622"/>
                  </a:cubicBezTo>
                  <a:cubicBezTo>
                    <a:pt x="9316" y="5622"/>
                    <a:pt x="13446" y="5650"/>
                    <a:pt x="13878" y="5650"/>
                  </a:cubicBezTo>
                  <a:cubicBezTo>
                    <a:pt x="14440" y="5650"/>
                    <a:pt x="20756" y="5463"/>
                    <a:pt x="21103" y="5397"/>
                  </a:cubicBezTo>
                  <a:cubicBezTo>
                    <a:pt x="21458" y="5322"/>
                    <a:pt x="21383" y="5350"/>
                    <a:pt x="21477" y="5257"/>
                  </a:cubicBezTo>
                  <a:cubicBezTo>
                    <a:pt x="21570" y="5173"/>
                    <a:pt x="21458" y="4518"/>
                    <a:pt x="21458" y="4284"/>
                  </a:cubicBezTo>
                  <a:cubicBezTo>
                    <a:pt x="21458" y="4050"/>
                    <a:pt x="21458" y="241"/>
                    <a:pt x="21430" y="147"/>
                  </a:cubicBezTo>
                  <a:cubicBezTo>
                    <a:pt x="21411" y="54"/>
                    <a:pt x="21383" y="26"/>
                    <a:pt x="21271" y="7"/>
                  </a:cubicBezTo>
                  <a:cubicBezTo>
                    <a:pt x="21255" y="3"/>
                    <a:pt x="21199" y="1"/>
                    <a:pt x="21111" y="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416;p32">
              <a:extLst>
                <a:ext uri="{FF2B5EF4-FFF2-40B4-BE49-F238E27FC236}">
                  <a16:creationId xmlns:a16="http://schemas.microsoft.com/office/drawing/2014/main" id="{FED31DDC-1D56-4B22-A8A1-CB8098D76437}"/>
                </a:ext>
              </a:extLst>
            </p:cNvPr>
            <p:cNvSpPr/>
            <p:nvPr/>
          </p:nvSpPr>
          <p:spPr>
            <a:xfrm>
              <a:off x="5601527" y="4106401"/>
              <a:ext cx="1299243" cy="28384"/>
            </a:xfrm>
            <a:custGeom>
              <a:avLst/>
              <a:gdLst/>
              <a:ahLst/>
              <a:cxnLst/>
              <a:rect l="l" t="t" r="r" b="b"/>
              <a:pathLst>
                <a:path w="21468" h="469" extrusionOk="0">
                  <a:moveTo>
                    <a:pt x="21449" y="1"/>
                  </a:moveTo>
                  <a:cubicBezTo>
                    <a:pt x="21308" y="29"/>
                    <a:pt x="21168" y="47"/>
                    <a:pt x="21046" y="57"/>
                  </a:cubicBezTo>
                  <a:cubicBezTo>
                    <a:pt x="20682" y="103"/>
                    <a:pt x="20317" y="132"/>
                    <a:pt x="19952" y="150"/>
                  </a:cubicBezTo>
                  <a:cubicBezTo>
                    <a:pt x="19615" y="178"/>
                    <a:pt x="19268" y="188"/>
                    <a:pt x="18922" y="188"/>
                  </a:cubicBezTo>
                  <a:lnTo>
                    <a:pt x="18426" y="188"/>
                  </a:lnTo>
                  <a:cubicBezTo>
                    <a:pt x="18370" y="188"/>
                    <a:pt x="18313" y="187"/>
                    <a:pt x="18255" y="187"/>
                  </a:cubicBezTo>
                  <a:cubicBezTo>
                    <a:pt x="18140" y="187"/>
                    <a:pt x="18024" y="191"/>
                    <a:pt x="17912" y="216"/>
                  </a:cubicBezTo>
                  <a:cubicBezTo>
                    <a:pt x="17874" y="225"/>
                    <a:pt x="17874" y="272"/>
                    <a:pt x="17912" y="272"/>
                  </a:cubicBezTo>
                  <a:cubicBezTo>
                    <a:pt x="18073" y="321"/>
                    <a:pt x="18253" y="334"/>
                    <a:pt x="18433" y="334"/>
                  </a:cubicBezTo>
                  <a:cubicBezTo>
                    <a:pt x="18597" y="334"/>
                    <a:pt x="18761" y="323"/>
                    <a:pt x="18913" y="319"/>
                  </a:cubicBezTo>
                  <a:cubicBezTo>
                    <a:pt x="19268" y="319"/>
                    <a:pt x="19615" y="309"/>
                    <a:pt x="19970" y="281"/>
                  </a:cubicBezTo>
                  <a:cubicBezTo>
                    <a:pt x="20298" y="263"/>
                    <a:pt x="20625" y="235"/>
                    <a:pt x="20953" y="197"/>
                  </a:cubicBezTo>
                  <a:cubicBezTo>
                    <a:pt x="21121" y="178"/>
                    <a:pt x="21290" y="169"/>
                    <a:pt x="21468" y="141"/>
                  </a:cubicBezTo>
                  <a:cubicBezTo>
                    <a:pt x="21468" y="103"/>
                    <a:pt x="21468" y="47"/>
                    <a:pt x="21449" y="1"/>
                  </a:cubicBezTo>
                  <a:close/>
                  <a:moveTo>
                    <a:pt x="1" y="150"/>
                  </a:moveTo>
                  <a:lnTo>
                    <a:pt x="1" y="291"/>
                  </a:lnTo>
                  <a:cubicBezTo>
                    <a:pt x="422" y="319"/>
                    <a:pt x="834" y="328"/>
                    <a:pt x="1255" y="347"/>
                  </a:cubicBezTo>
                  <a:cubicBezTo>
                    <a:pt x="1788" y="375"/>
                    <a:pt x="2331" y="384"/>
                    <a:pt x="2864" y="403"/>
                  </a:cubicBezTo>
                  <a:cubicBezTo>
                    <a:pt x="3950" y="422"/>
                    <a:pt x="5045" y="450"/>
                    <a:pt x="6130" y="459"/>
                  </a:cubicBezTo>
                  <a:cubicBezTo>
                    <a:pt x="6860" y="465"/>
                    <a:pt x="7588" y="468"/>
                    <a:pt x="8315" y="468"/>
                  </a:cubicBezTo>
                  <a:cubicBezTo>
                    <a:pt x="9769" y="468"/>
                    <a:pt x="11221" y="456"/>
                    <a:pt x="12681" y="431"/>
                  </a:cubicBezTo>
                  <a:cubicBezTo>
                    <a:pt x="13906" y="412"/>
                    <a:pt x="15132" y="384"/>
                    <a:pt x="16349" y="347"/>
                  </a:cubicBezTo>
                  <a:cubicBezTo>
                    <a:pt x="16455" y="320"/>
                    <a:pt x="16461" y="168"/>
                    <a:pt x="16366" y="168"/>
                  </a:cubicBezTo>
                  <a:cubicBezTo>
                    <a:pt x="16360" y="168"/>
                    <a:pt x="16355" y="168"/>
                    <a:pt x="16349" y="169"/>
                  </a:cubicBezTo>
                  <a:cubicBezTo>
                    <a:pt x="14178" y="225"/>
                    <a:pt x="12016" y="263"/>
                    <a:pt x="9836" y="272"/>
                  </a:cubicBezTo>
                  <a:cubicBezTo>
                    <a:pt x="7646" y="272"/>
                    <a:pt x="5475" y="263"/>
                    <a:pt x="3285" y="216"/>
                  </a:cubicBezTo>
                  <a:cubicBezTo>
                    <a:pt x="2677" y="197"/>
                    <a:pt x="2069" y="178"/>
                    <a:pt x="1461" y="178"/>
                  </a:cubicBezTo>
                  <a:cubicBezTo>
                    <a:pt x="974" y="169"/>
                    <a:pt x="487" y="150"/>
                    <a:pt x="1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7;p32">
              <a:extLst>
                <a:ext uri="{FF2B5EF4-FFF2-40B4-BE49-F238E27FC236}">
                  <a16:creationId xmlns:a16="http://schemas.microsoft.com/office/drawing/2014/main" id="{11595789-CDDA-47FC-B251-AC6729373A31}"/>
                </a:ext>
              </a:extLst>
            </p:cNvPr>
            <p:cNvSpPr/>
            <p:nvPr/>
          </p:nvSpPr>
          <p:spPr>
            <a:xfrm>
              <a:off x="5820730" y="3987480"/>
              <a:ext cx="118982" cy="232457"/>
            </a:xfrm>
            <a:custGeom>
              <a:avLst/>
              <a:gdLst/>
              <a:ahLst/>
              <a:cxnLst/>
              <a:rect l="l" t="t" r="r" b="b"/>
              <a:pathLst>
                <a:path w="1966" h="3841" extrusionOk="0">
                  <a:moveTo>
                    <a:pt x="1179" y="0"/>
                  </a:moveTo>
                  <a:cubicBezTo>
                    <a:pt x="1151" y="0"/>
                    <a:pt x="1133" y="10"/>
                    <a:pt x="1114" y="28"/>
                  </a:cubicBezTo>
                  <a:cubicBezTo>
                    <a:pt x="1104" y="28"/>
                    <a:pt x="272" y="431"/>
                    <a:pt x="84" y="1320"/>
                  </a:cubicBezTo>
                  <a:cubicBezTo>
                    <a:pt x="19" y="1675"/>
                    <a:pt x="0" y="2040"/>
                    <a:pt x="0" y="2396"/>
                  </a:cubicBezTo>
                  <a:cubicBezTo>
                    <a:pt x="10" y="2817"/>
                    <a:pt x="10" y="3229"/>
                    <a:pt x="0" y="3650"/>
                  </a:cubicBezTo>
                  <a:cubicBezTo>
                    <a:pt x="0" y="3659"/>
                    <a:pt x="10" y="3678"/>
                    <a:pt x="28" y="3678"/>
                  </a:cubicBezTo>
                  <a:lnTo>
                    <a:pt x="28" y="3697"/>
                  </a:lnTo>
                  <a:cubicBezTo>
                    <a:pt x="66" y="3744"/>
                    <a:pt x="113" y="3753"/>
                    <a:pt x="169" y="3772"/>
                  </a:cubicBezTo>
                  <a:cubicBezTo>
                    <a:pt x="225" y="3790"/>
                    <a:pt x="281" y="3800"/>
                    <a:pt x="346" y="3818"/>
                  </a:cubicBezTo>
                  <a:cubicBezTo>
                    <a:pt x="429" y="3832"/>
                    <a:pt x="521" y="3841"/>
                    <a:pt x="608" y="3841"/>
                  </a:cubicBezTo>
                  <a:cubicBezTo>
                    <a:pt x="641" y="3841"/>
                    <a:pt x="672" y="3840"/>
                    <a:pt x="702" y="3837"/>
                  </a:cubicBezTo>
                  <a:cubicBezTo>
                    <a:pt x="824" y="3828"/>
                    <a:pt x="936" y="3818"/>
                    <a:pt x="1058" y="3781"/>
                  </a:cubicBezTo>
                  <a:cubicBezTo>
                    <a:pt x="1161" y="3744"/>
                    <a:pt x="1292" y="3697"/>
                    <a:pt x="1376" y="3613"/>
                  </a:cubicBezTo>
                  <a:lnTo>
                    <a:pt x="1385" y="3603"/>
                  </a:lnTo>
                  <a:cubicBezTo>
                    <a:pt x="1395" y="3594"/>
                    <a:pt x="1395" y="3584"/>
                    <a:pt x="1395" y="3566"/>
                  </a:cubicBezTo>
                  <a:cubicBezTo>
                    <a:pt x="1366" y="3051"/>
                    <a:pt x="1310" y="2527"/>
                    <a:pt x="1404" y="2012"/>
                  </a:cubicBezTo>
                  <a:cubicBezTo>
                    <a:pt x="1441" y="1806"/>
                    <a:pt x="1507" y="1591"/>
                    <a:pt x="1600" y="1404"/>
                  </a:cubicBezTo>
                  <a:cubicBezTo>
                    <a:pt x="1647" y="1311"/>
                    <a:pt x="1694" y="1226"/>
                    <a:pt x="1759" y="1151"/>
                  </a:cubicBezTo>
                  <a:cubicBezTo>
                    <a:pt x="1816" y="1067"/>
                    <a:pt x="1881" y="992"/>
                    <a:pt x="1928" y="917"/>
                  </a:cubicBezTo>
                  <a:cubicBezTo>
                    <a:pt x="1956" y="899"/>
                    <a:pt x="1965" y="889"/>
                    <a:pt x="1965" y="871"/>
                  </a:cubicBezTo>
                  <a:cubicBezTo>
                    <a:pt x="1965" y="637"/>
                    <a:pt x="1891" y="403"/>
                    <a:pt x="1722" y="234"/>
                  </a:cubicBezTo>
                  <a:cubicBezTo>
                    <a:pt x="1638" y="150"/>
                    <a:pt x="1544" y="94"/>
                    <a:pt x="1441" y="47"/>
                  </a:cubicBezTo>
                  <a:cubicBezTo>
                    <a:pt x="1395" y="19"/>
                    <a:pt x="1338" y="10"/>
                    <a:pt x="1273" y="10"/>
                  </a:cubicBezTo>
                  <a:cubicBezTo>
                    <a:pt x="1245" y="10"/>
                    <a:pt x="1217" y="0"/>
                    <a:pt x="117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8;p32">
              <a:extLst>
                <a:ext uri="{FF2B5EF4-FFF2-40B4-BE49-F238E27FC236}">
                  <a16:creationId xmlns:a16="http://schemas.microsoft.com/office/drawing/2014/main" id="{F6F75B97-12B4-45EC-800F-315AC51BA4E2}"/>
                </a:ext>
              </a:extLst>
            </p:cNvPr>
            <p:cNvSpPr/>
            <p:nvPr/>
          </p:nvSpPr>
          <p:spPr>
            <a:xfrm>
              <a:off x="5961137" y="3987480"/>
              <a:ext cx="119588" cy="232457"/>
            </a:xfrm>
            <a:custGeom>
              <a:avLst/>
              <a:gdLst/>
              <a:ahLst/>
              <a:cxnLst/>
              <a:rect l="l" t="t" r="r" b="b"/>
              <a:pathLst>
                <a:path w="1976" h="3841" extrusionOk="0">
                  <a:moveTo>
                    <a:pt x="1180" y="0"/>
                  </a:moveTo>
                  <a:cubicBezTo>
                    <a:pt x="1143" y="0"/>
                    <a:pt x="1133" y="10"/>
                    <a:pt x="1115" y="28"/>
                  </a:cubicBezTo>
                  <a:cubicBezTo>
                    <a:pt x="1096" y="28"/>
                    <a:pt x="188" y="571"/>
                    <a:pt x="85" y="1320"/>
                  </a:cubicBezTo>
                  <a:cubicBezTo>
                    <a:pt x="29" y="1675"/>
                    <a:pt x="1" y="2040"/>
                    <a:pt x="1" y="2396"/>
                  </a:cubicBezTo>
                  <a:cubicBezTo>
                    <a:pt x="10" y="2817"/>
                    <a:pt x="10" y="3229"/>
                    <a:pt x="1" y="3650"/>
                  </a:cubicBezTo>
                  <a:cubicBezTo>
                    <a:pt x="1" y="3659"/>
                    <a:pt x="10" y="3678"/>
                    <a:pt x="20" y="3678"/>
                  </a:cubicBezTo>
                  <a:lnTo>
                    <a:pt x="20" y="3697"/>
                  </a:lnTo>
                  <a:cubicBezTo>
                    <a:pt x="57" y="3744"/>
                    <a:pt x="104" y="3753"/>
                    <a:pt x="160" y="3772"/>
                  </a:cubicBezTo>
                  <a:cubicBezTo>
                    <a:pt x="226" y="3790"/>
                    <a:pt x="282" y="3800"/>
                    <a:pt x="338" y="3818"/>
                  </a:cubicBezTo>
                  <a:cubicBezTo>
                    <a:pt x="427" y="3832"/>
                    <a:pt x="516" y="3841"/>
                    <a:pt x="605" y="3841"/>
                  </a:cubicBezTo>
                  <a:cubicBezTo>
                    <a:pt x="638" y="3841"/>
                    <a:pt x="670" y="3840"/>
                    <a:pt x="703" y="3837"/>
                  </a:cubicBezTo>
                  <a:cubicBezTo>
                    <a:pt x="815" y="3828"/>
                    <a:pt x="937" y="3818"/>
                    <a:pt x="1049" y="3781"/>
                  </a:cubicBezTo>
                  <a:cubicBezTo>
                    <a:pt x="1161" y="3744"/>
                    <a:pt x="1283" y="3697"/>
                    <a:pt x="1367" y="3613"/>
                  </a:cubicBezTo>
                  <a:lnTo>
                    <a:pt x="1377" y="3603"/>
                  </a:lnTo>
                  <a:cubicBezTo>
                    <a:pt x="1386" y="3594"/>
                    <a:pt x="1386" y="3584"/>
                    <a:pt x="1386" y="3566"/>
                  </a:cubicBezTo>
                  <a:cubicBezTo>
                    <a:pt x="1367" y="3051"/>
                    <a:pt x="1311" y="2527"/>
                    <a:pt x="1405" y="2012"/>
                  </a:cubicBezTo>
                  <a:cubicBezTo>
                    <a:pt x="1433" y="1806"/>
                    <a:pt x="1508" y="1591"/>
                    <a:pt x="1601" y="1404"/>
                  </a:cubicBezTo>
                  <a:cubicBezTo>
                    <a:pt x="1648" y="1311"/>
                    <a:pt x="1695" y="1226"/>
                    <a:pt x="1751" y="1151"/>
                  </a:cubicBezTo>
                  <a:cubicBezTo>
                    <a:pt x="1807" y="1067"/>
                    <a:pt x="1882" y="992"/>
                    <a:pt x="1929" y="917"/>
                  </a:cubicBezTo>
                  <a:cubicBezTo>
                    <a:pt x="1947" y="899"/>
                    <a:pt x="1966" y="889"/>
                    <a:pt x="1966" y="871"/>
                  </a:cubicBezTo>
                  <a:cubicBezTo>
                    <a:pt x="1975" y="637"/>
                    <a:pt x="1882" y="403"/>
                    <a:pt x="1723" y="234"/>
                  </a:cubicBezTo>
                  <a:cubicBezTo>
                    <a:pt x="1639" y="150"/>
                    <a:pt x="1545" y="94"/>
                    <a:pt x="1433" y="47"/>
                  </a:cubicBezTo>
                  <a:cubicBezTo>
                    <a:pt x="1386" y="19"/>
                    <a:pt x="1330" y="10"/>
                    <a:pt x="1274" y="10"/>
                  </a:cubicBezTo>
                  <a:cubicBezTo>
                    <a:pt x="1236" y="10"/>
                    <a:pt x="1217" y="0"/>
                    <a:pt x="1180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9;p32">
              <a:extLst>
                <a:ext uri="{FF2B5EF4-FFF2-40B4-BE49-F238E27FC236}">
                  <a16:creationId xmlns:a16="http://schemas.microsoft.com/office/drawing/2014/main" id="{B56A1670-204D-4CBB-82A4-75362875240B}"/>
                </a:ext>
              </a:extLst>
            </p:cNvPr>
            <p:cNvSpPr/>
            <p:nvPr/>
          </p:nvSpPr>
          <p:spPr>
            <a:xfrm>
              <a:off x="5728982" y="3843079"/>
              <a:ext cx="576029" cy="10288"/>
            </a:xfrm>
            <a:custGeom>
              <a:avLst/>
              <a:gdLst/>
              <a:ahLst/>
              <a:cxnLst/>
              <a:rect l="l" t="t" r="r" b="b"/>
              <a:pathLst>
                <a:path w="9518" h="170" extrusionOk="0">
                  <a:moveTo>
                    <a:pt x="9452" y="0"/>
                  </a:moveTo>
                  <a:cubicBezTo>
                    <a:pt x="6991" y="10"/>
                    <a:pt x="4529" y="38"/>
                    <a:pt x="2068" y="47"/>
                  </a:cubicBezTo>
                  <a:cubicBezTo>
                    <a:pt x="1731" y="47"/>
                    <a:pt x="1395" y="47"/>
                    <a:pt x="1048" y="56"/>
                  </a:cubicBezTo>
                  <a:cubicBezTo>
                    <a:pt x="952" y="56"/>
                    <a:pt x="855" y="56"/>
                    <a:pt x="758" y="56"/>
                  </a:cubicBezTo>
                  <a:cubicBezTo>
                    <a:pt x="514" y="56"/>
                    <a:pt x="266" y="60"/>
                    <a:pt x="19" y="94"/>
                  </a:cubicBezTo>
                  <a:cubicBezTo>
                    <a:pt x="0" y="94"/>
                    <a:pt x="10" y="141"/>
                    <a:pt x="38" y="141"/>
                  </a:cubicBezTo>
                  <a:cubicBezTo>
                    <a:pt x="237" y="165"/>
                    <a:pt x="445" y="170"/>
                    <a:pt x="656" y="170"/>
                  </a:cubicBezTo>
                  <a:cubicBezTo>
                    <a:pt x="761" y="170"/>
                    <a:pt x="867" y="169"/>
                    <a:pt x="973" y="169"/>
                  </a:cubicBezTo>
                  <a:cubicBezTo>
                    <a:pt x="1273" y="169"/>
                    <a:pt x="1563" y="169"/>
                    <a:pt x="1872" y="150"/>
                  </a:cubicBezTo>
                  <a:cubicBezTo>
                    <a:pt x="2480" y="150"/>
                    <a:pt x="3088" y="141"/>
                    <a:pt x="3697" y="141"/>
                  </a:cubicBezTo>
                  <a:cubicBezTo>
                    <a:pt x="4913" y="131"/>
                    <a:pt x="6139" y="131"/>
                    <a:pt x="7355" y="112"/>
                  </a:cubicBezTo>
                  <a:cubicBezTo>
                    <a:pt x="8057" y="112"/>
                    <a:pt x="8759" y="103"/>
                    <a:pt x="9461" y="103"/>
                  </a:cubicBezTo>
                  <a:cubicBezTo>
                    <a:pt x="9517" y="103"/>
                    <a:pt x="9517" y="0"/>
                    <a:pt x="9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0;p32">
              <a:extLst>
                <a:ext uri="{FF2B5EF4-FFF2-40B4-BE49-F238E27FC236}">
                  <a16:creationId xmlns:a16="http://schemas.microsoft.com/office/drawing/2014/main" id="{F5B43D4A-E9AC-47DF-A5C5-B725EDA7CA83}"/>
                </a:ext>
              </a:extLst>
            </p:cNvPr>
            <p:cNvSpPr/>
            <p:nvPr/>
          </p:nvSpPr>
          <p:spPr>
            <a:xfrm>
              <a:off x="6348525" y="3836845"/>
              <a:ext cx="208491" cy="12709"/>
            </a:xfrm>
            <a:custGeom>
              <a:avLst/>
              <a:gdLst/>
              <a:ahLst/>
              <a:cxnLst/>
              <a:rect l="l" t="t" r="r" b="b"/>
              <a:pathLst>
                <a:path w="3445" h="210" extrusionOk="0">
                  <a:moveTo>
                    <a:pt x="3379" y="0"/>
                  </a:moveTo>
                  <a:cubicBezTo>
                    <a:pt x="2817" y="10"/>
                    <a:pt x="2256" y="19"/>
                    <a:pt x="1685" y="47"/>
                  </a:cubicBezTo>
                  <a:lnTo>
                    <a:pt x="852" y="66"/>
                  </a:lnTo>
                  <a:cubicBezTo>
                    <a:pt x="712" y="66"/>
                    <a:pt x="572" y="84"/>
                    <a:pt x="431" y="84"/>
                  </a:cubicBezTo>
                  <a:cubicBezTo>
                    <a:pt x="373" y="84"/>
                    <a:pt x="313" y="81"/>
                    <a:pt x="253" y="81"/>
                  </a:cubicBezTo>
                  <a:cubicBezTo>
                    <a:pt x="177" y="81"/>
                    <a:pt x="102" y="87"/>
                    <a:pt x="29" y="113"/>
                  </a:cubicBezTo>
                  <a:cubicBezTo>
                    <a:pt x="1" y="131"/>
                    <a:pt x="1" y="178"/>
                    <a:pt x="29" y="187"/>
                  </a:cubicBezTo>
                  <a:cubicBezTo>
                    <a:pt x="84" y="204"/>
                    <a:pt x="141" y="210"/>
                    <a:pt x="197" y="210"/>
                  </a:cubicBezTo>
                  <a:cubicBezTo>
                    <a:pt x="265" y="210"/>
                    <a:pt x="332" y="202"/>
                    <a:pt x="394" y="197"/>
                  </a:cubicBezTo>
                  <a:cubicBezTo>
                    <a:pt x="534" y="197"/>
                    <a:pt x="674" y="187"/>
                    <a:pt x="815" y="187"/>
                  </a:cubicBezTo>
                  <a:lnTo>
                    <a:pt x="1685" y="159"/>
                  </a:lnTo>
                  <a:cubicBezTo>
                    <a:pt x="2247" y="150"/>
                    <a:pt x="2808" y="131"/>
                    <a:pt x="3379" y="113"/>
                  </a:cubicBezTo>
                  <a:cubicBezTo>
                    <a:pt x="3444" y="103"/>
                    <a:pt x="3444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1;p32">
              <a:extLst>
                <a:ext uri="{FF2B5EF4-FFF2-40B4-BE49-F238E27FC236}">
                  <a16:creationId xmlns:a16="http://schemas.microsoft.com/office/drawing/2014/main" id="{96F5A496-995C-4CF6-9488-FD3776B854A1}"/>
                </a:ext>
              </a:extLst>
            </p:cNvPr>
            <p:cNvSpPr/>
            <p:nvPr/>
          </p:nvSpPr>
          <p:spPr>
            <a:xfrm>
              <a:off x="5676269" y="2053321"/>
              <a:ext cx="1154843" cy="98163"/>
            </a:xfrm>
            <a:custGeom>
              <a:avLst/>
              <a:gdLst/>
              <a:ahLst/>
              <a:cxnLst/>
              <a:rect l="l" t="t" r="r" b="b"/>
              <a:pathLst>
                <a:path w="19082" h="1622" extrusionOk="0">
                  <a:moveTo>
                    <a:pt x="8473" y="0"/>
                  </a:moveTo>
                  <a:cubicBezTo>
                    <a:pt x="6469" y="0"/>
                    <a:pt x="841" y="26"/>
                    <a:pt x="562" y="105"/>
                  </a:cubicBezTo>
                  <a:cubicBezTo>
                    <a:pt x="235" y="199"/>
                    <a:pt x="188" y="133"/>
                    <a:pt x="95" y="227"/>
                  </a:cubicBezTo>
                  <a:cubicBezTo>
                    <a:pt x="1" y="321"/>
                    <a:pt x="684" y="1621"/>
                    <a:pt x="824" y="1621"/>
                  </a:cubicBezTo>
                  <a:cubicBezTo>
                    <a:pt x="965" y="1621"/>
                    <a:pt x="3548" y="1584"/>
                    <a:pt x="4015" y="1584"/>
                  </a:cubicBezTo>
                  <a:cubicBezTo>
                    <a:pt x="4461" y="1584"/>
                    <a:pt x="11595" y="1499"/>
                    <a:pt x="12823" y="1499"/>
                  </a:cubicBezTo>
                  <a:cubicBezTo>
                    <a:pt x="12885" y="1499"/>
                    <a:pt x="12931" y="1499"/>
                    <a:pt x="12962" y="1500"/>
                  </a:cubicBezTo>
                  <a:cubicBezTo>
                    <a:pt x="13523" y="1500"/>
                    <a:pt x="16711" y="1541"/>
                    <a:pt x="17710" y="1541"/>
                  </a:cubicBezTo>
                  <a:cubicBezTo>
                    <a:pt x="17877" y="1541"/>
                    <a:pt x="17983" y="1540"/>
                    <a:pt x="18005" y="1537"/>
                  </a:cubicBezTo>
                  <a:cubicBezTo>
                    <a:pt x="18174" y="1528"/>
                    <a:pt x="18286" y="1266"/>
                    <a:pt x="18473" y="1013"/>
                  </a:cubicBezTo>
                  <a:cubicBezTo>
                    <a:pt x="18660" y="760"/>
                    <a:pt x="19082" y="236"/>
                    <a:pt x="19016" y="180"/>
                  </a:cubicBezTo>
                  <a:cubicBezTo>
                    <a:pt x="18922" y="105"/>
                    <a:pt x="17902" y="96"/>
                    <a:pt x="17435" y="59"/>
                  </a:cubicBezTo>
                  <a:cubicBezTo>
                    <a:pt x="16976" y="30"/>
                    <a:pt x="9686" y="12"/>
                    <a:pt x="9144" y="2"/>
                  </a:cubicBezTo>
                  <a:cubicBezTo>
                    <a:pt x="9062" y="1"/>
                    <a:pt x="8822" y="0"/>
                    <a:pt x="847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2;p32">
              <a:extLst>
                <a:ext uri="{FF2B5EF4-FFF2-40B4-BE49-F238E27FC236}">
                  <a16:creationId xmlns:a16="http://schemas.microsoft.com/office/drawing/2014/main" id="{0F9B531E-482B-45F8-970A-1AF648324717}"/>
                </a:ext>
              </a:extLst>
            </p:cNvPr>
            <p:cNvSpPr/>
            <p:nvPr/>
          </p:nvSpPr>
          <p:spPr>
            <a:xfrm>
              <a:off x="5602677" y="1743580"/>
              <a:ext cx="1298093" cy="341454"/>
            </a:xfrm>
            <a:custGeom>
              <a:avLst/>
              <a:gdLst/>
              <a:ahLst/>
              <a:cxnLst/>
              <a:rect l="l" t="t" r="r" b="b"/>
              <a:pathLst>
                <a:path w="21449" h="5642" extrusionOk="0">
                  <a:moveTo>
                    <a:pt x="7511" y="0"/>
                  </a:moveTo>
                  <a:cubicBezTo>
                    <a:pt x="6395" y="0"/>
                    <a:pt x="803" y="137"/>
                    <a:pt x="468" y="208"/>
                  </a:cubicBezTo>
                  <a:cubicBezTo>
                    <a:pt x="122" y="282"/>
                    <a:pt x="188" y="254"/>
                    <a:pt x="94" y="348"/>
                  </a:cubicBezTo>
                  <a:cubicBezTo>
                    <a:pt x="0" y="441"/>
                    <a:pt x="113" y="1097"/>
                    <a:pt x="113" y="1330"/>
                  </a:cubicBezTo>
                  <a:cubicBezTo>
                    <a:pt x="113" y="1564"/>
                    <a:pt x="85" y="5401"/>
                    <a:pt x="113" y="5495"/>
                  </a:cubicBezTo>
                  <a:cubicBezTo>
                    <a:pt x="131" y="5588"/>
                    <a:pt x="160" y="5616"/>
                    <a:pt x="272" y="5635"/>
                  </a:cubicBezTo>
                  <a:cubicBezTo>
                    <a:pt x="292" y="5640"/>
                    <a:pt x="362" y="5642"/>
                    <a:pt x="466" y="5642"/>
                  </a:cubicBezTo>
                  <a:cubicBezTo>
                    <a:pt x="991" y="5642"/>
                    <a:pt x="2402" y="5590"/>
                    <a:pt x="2995" y="5551"/>
                  </a:cubicBezTo>
                  <a:cubicBezTo>
                    <a:pt x="3716" y="5504"/>
                    <a:pt x="10884" y="5532"/>
                    <a:pt x="11716" y="5439"/>
                  </a:cubicBezTo>
                  <a:cubicBezTo>
                    <a:pt x="11922" y="5415"/>
                    <a:pt x="12537" y="5406"/>
                    <a:pt x="13349" y="5406"/>
                  </a:cubicBezTo>
                  <a:cubicBezTo>
                    <a:pt x="15784" y="5406"/>
                    <a:pt x="19993" y="5485"/>
                    <a:pt x="20260" y="5485"/>
                  </a:cubicBezTo>
                  <a:cubicBezTo>
                    <a:pt x="20541" y="5485"/>
                    <a:pt x="20761" y="5513"/>
                    <a:pt x="20911" y="5513"/>
                  </a:cubicBezTo>
                  <a:cubicBezTo>
                    <a:pt x="20956" y="5513"/>
                    <a:pt x="20995" y="5511"/>
                    <a:pt x="21027" y="5504"/>
                  </a:cubicBezTo>
                  <a:cubicBezTo>
                    <a:pt x="21168" y="5485"/>
                    <a:pt x="21168" y="5392"/>
                    <a:pt x="21233" y="5205"/>
                  </a:cubicBezTo>
                  <a:cubicBezTo>
                    <a:pt x="21308" y="5017"/>
                    <a:pt x="21411" y="2865"/>
                    <a:pt x="21411" y="2163"/>
                  </a:cubicBezTo>
                  <a:cubicBezTo>
                    <a:pt x="21420" y="1461"/>
                    <a:pt x="21449" y="713"/>
                    <a:pt x="21402" y="544"/>
                  </a:cubicBezTo>
                  <a:cubicBezTo>
                    <a:pt x="21355" y="385"/>
                    <a:pt x="21318" y="254"/>
                    <a:pt x="20868" y="217"/>
                  </a:cubicBezTo>
                  <a:cubicBezTo>
                    <a:pt x="20575" y="192"/>
                    <a:pt x="18345" y="62"/>
                    <a:pt x="16881" y="62"/>
                  </a:cubicBezTo>
                  <a:cubicBezTo>
                    <a:pt x="16710" y="62"/>
                    <a:pt x="16550" y="63"/>
                    <a:pt x="16405" y="67"/>
                  </a:cubicBezTo>
                  <a:cubicBezTo>
                    <a:pt x="16263" y="69"/>
                    <a:pt x="16068" y="70"/>
                    <a:pt x="15832" y="70"/>
                  </a:cubicBezTo>
                  <a:cubicBezTo>
                    <a:pt x="13699" y="70"/>
                    <a:pt x="8161" y="2"/>
                    <a:pt x="7665" y="2"/>
                  </a:cubicBezTo>
                  <a:cubicBezTo>
                    <a:pt x="7632" y="1"/>
                    <a:pt x="7580" y="0"/>
                    <a:pt x="751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423;p32">
              <a:extLst>
                <a:ext uri="{FF2B5EF4-FFF2-40B4-BE49-F238E27FC236}">
                  <a16:creationId xmlns:a16="http://schemas.microsoft.com/office/drawing/2014/main" id="{130C2880-D49B-473E-82DD-8C6CB5FD33DA}"/>
                </a:ext>
              </a:extLst>
            </p:cNvPr>
            <p:cNvSpPr/>
            <p:nvPr/>
          </p:nvSpPr>
          <p:spPr>
            <a:xfrm>
              <a:off x="6739303" y="1815598"/>
              <a:ext cx="42546" cy="126366"/>
            </a:xfrm>
            <a:custGeom>
              <a:avLst/>
              <a:gdLst/>
              <a:ahLst/>
              <a:cxnLst/>
              <a:rect l="l" t="t" r="r" b="b"/>
              <a:pathLst>
                <a:path w="703" h="2088" extrusionOk="0">
                  <a:moveTo>
                    <a:pt x="347" y="0"/>
                  </a:moveTo>
                  <a:cubicBezTo>
                    <a:pt x="169" y="9"/>
                    <a:pt x="29" y="140"/>
                    <a:pt x="29" y="318"/>
                  </a:cubicBezTo>
                  <a:cubicBezTo>
                    <a:pt x="29" y="337"/>
                    <a:pt x="29" y="1011"/>
                    <a:pt x="20" y="1011"/>
                  </a:cubicBezTo>
                  <a:cubicBezTo>
                    <a:pt x="20" y="1011"/>
                    <a:pt x="19" y="1011"/>
                    <a:pt x="19" y="1011"/>
                  </a:cubicBezTo>
                  <a:cubicBezTo>
                    <a:pt x="19" y="1010"/>
                    <a:pt x="19" y="1009"/>
                    <a:pt x="19" y="1009"/>
                  </a:cubicBezTo>
                  <a:cubicBezTo>
                    <a:pt x="19" y="1009"/>
                    <a:pt x="10" y="1339"/>
                    <a:pt x="10" y="1366"/>
                  </a:cubicBezTo>
                  <a:lnTo>
                    <a:pt x="10" y="1694"/>
                  </a:lnTo>
                  <a:lnTo>
                    <a:pt x="10" y="1741"/>
                  </a:lnTo>
                  <a:cubicBezTo>
                    <a:pt x="1" y="1914"/>
                    <a:pt x="161" y="2087"/>
                    <a:pt x="333" y="2087"/>
                  </a:cubicBezTo>
                  <a:cubicBezTo>
                    <a:pt x="338" y="2087"/>
                    <a:pt x="342" y="2087"/>
                    <a:pt x="347" y="2087"/>
                  </a:cubicBezTo>
                  <a:cubicBezTo>
                    <a:pt x="525" y="2068"/>
                    <a:pt x="702" y="1928"/>
                    <a:pt x="684" y="1741"/>
                  </a:cubicBezTo>
                  <a:lnTo>
                    <a:pt x="684" y="1685"/>
                  </a:lnTo>
                  <a:cubicBezTo>
                    <a:pt x="683" y="1686"/>
                    <a:pt x="683" y="1687"/>
                    <a:pt x="682" y="1687"/>
                  </a:cubicBezTo>
                  <a:cubicBezTo>
                    <a:pt x="674" y="1687"/>
                    <a:pt x="675" y="1486"/>
                    <a:pt x="684" y="1451"/>
                  </a:cubicBezTo>
                  <a:cubicBezTo>
                    <a:pt x="684" y="1405"/>
                    <a:pt x="684" y="1029"/>
                    <a:pt x="675" y="1029"/>
                  </a:cubicBezTo>
                  <a:cubicBezTo>
                    <a:pt x="675" y="1029"/>
                    <a:pt x="675" y="1029"/>
                    <a:pt x="674" y="1029"/>
                  </a:cubicBezTo>
                  <a:cubicBezTo>
                    <a:pt x="674" y="1030"/>
                    <a:pt x="674" y="1030"/>
                    <a:pt x="674" y="1030"/>
                  </a:cubicBezTo>
                  <a:cubicBezTo>
                    <a:pt x="665" y="1030"/>
                    <a:pt x="674" y="467"/>
                    <a:pt x="665" y="412"/>
                  </a:cubicBezTo>
                  <a:cubicBezTo>
                    <a:pt x="665" y="384"/>
                    <a:pt x="674" y="365"/>
                    <a:pt x="665" y="328"/>
                  </a:cubicBezTo>
                  <a:cubicBezTo>
                    <a:pt x="665" y="169"/>
                    <a:pt x="525" y="0"/>
                    <a:pt x="347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4;p32">
              <a:extLst>
                <a:ext uri="{FF2B5EF4-FFF2-40B4-BE49-F238E27FC236}">
                  <a16:creationId xmlns:a16="http://schemas.microsoft.com/office/drawing/2014/main" id="{B9DE0084-E055-4D43-8EA1-2E77E767B03B}"/>
                </a:ext>
              </a:extLst>
            </p:cNvPr>
            <p:cNvSpPr/>
            <p:nvPr/>
          </p:nvSpPr>
          <p:spPr>
            <a:xfrm>
              <a:off x="6649249" y="1815598"/>
              <a:ext cx="42546" cy="126366"/>
            </a:xfrm>
            <a:custGeom>
              <a:avLst/>
              <a:gdLst/>
              <a:ahLst/>
              <a:cxnLst/>
              <a:rect l="l" t="t" r="r" b="b"/>
              <a:pathLst>
                <a:path w="703" h="2088" extrusionOk="0">
                  <a:moveTo>
                    <a:pt x="347" y="0"/>
                  </a:moveTo>
                  <a:cubicBezTo>
                    <a:pt x="178" y="9"/>
                    <a:pt x="38" y="140"/>
                    <a:pt x="38" y="318"/>
                  </a:cubicBezTo>
                  <a:cubicBezTo>
                    <a:pt x="38" y="337"/>
                    <a:pt x="38" y="1011"/>
                    <a:pt x="20" y="1011"/>
                  </a:cubicBezTo>
                  <a:cubicBezTo>
                    <a:pt x="20" y="1011"/>
                    <a:pt x="20" y="1011"/>
                    <a:pt x="19" y="1011"/>
                  </a:cubicBezTo>
                  <a:cubicBezTo>
                    <a:pt x="19" y="1010"/>
                    <a:pt x="19" y="1009"/>
                    <a:pt x="19" y="1009"/>
                  </a:cubicBezTo>
                  <a:cubicBezTo>
                    <a:pt x="19" y="1009"/>
                    <a:pt x="10" y="1339"/>
                    <a:pt x="10" y="1366"/>
                  </a:cubicBezTo>
                  <a:lnTo>
                    <a:pt x="10" y="1694"/>
                  </a:lnTo>
                  <a:lnTo>
                    <a:pt x="10" y="1741"/>
                  </a:lnTo>
                  <a:cubicBezTo>
                    <a:pt x="1" y="1914"/>
                    <a:pt x="170" y="2087"/>
                    <a:pt x="334" y="2087"/>
                  </a:cubicBezTo>
                  <a:cubicBezTo>
                    <a:pt x="338" y="2087"/>
                    <a:pt x="343" y="2087"/>
                    <a:pt x="347" y="2087"/>
                  </a:cubicBezTo>
                  <a:cubicBezTo>
                    <a:pt x="525" y="2068"/>
                    <a:pt x="703" y="1928"/>
                    <a:pt x="693" y="1741"/>
                  </a:cubicBezTo>
                  <a:lnTo>
                    <a:pt x="693" y="1685"/>
                  </a:lnTo>
                  <a:lnTo>
                    <a:pt x="693" y="1451"/>
                  </a:lnTo>
                  <a:cubicBezTo>
                    <a:pt x="693" y="1405"/>
                    <a:pt x="693" y="1029"/>
                    <a:pt x="676" y="1029"/>
                  </a:cubicBezTo>
                  <a:cubicBezTo>
                    <a:pt x="675" y="1029"/>
                    <a:pt x="675" y="1029"/>
                    <a:pt x="674" y="1029"/>
                  </a:cubicBezTo>
                  <a:cubicBezTo>
                    <a:pt x="674" y="1030"/>
                    <a:pt x="674" y="1030"/>
                    <a:pt x="674" y="1030"/>
                  </a:cubicBezTo>
                  <a:cubicBezTo>
                    <a:pt x="666" y="1030"/>
                    <a:pt x="674" y="467"/>
                    <a:pt x="665" y="412"/>
                  </a:cubicBezTo>
                  <a:cubicBezTo>
                    <a:pt x="665" y="384"/>
                    <a:pt x="674" y="365"/>
                    <a:pt x="665" y="328"/>
                  </a:cubicBezTo>
                  <a:cubicBezTo>
                    <a:pt x="665" y="169"/>
                    <a:pt x="525" y="0"/>
                    <a:pt x="347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5;p32">
              <a:extLst>
                <a:ext uri="{FF2B5EF4-FFF2-40B4-BE49-F238E27FC236}">
                  <a16:creationId xmlns:a16="http://schemas.microsoft.com/office/drawing/2014/main" id="{0E50693F-3B36-4F2E-B7C1-0E9038781675}"/>
                </a:ext>
              </a:extLst>
            </p:cNvPr>
            <p:cNvSpPr/>
            <p:nvPr/>
          </p:nvSpPr>
          <p:spPr>
            <a:xfrm>
              <a:off x="6559861" y="1814993"/>
              <a:ext cx="42425" cy="125882"/>
            </a:xfrm>
            <a:custGeom>
              <a:avLst/>
              <a:gdLst/>
              <a:ahLst/>
              <a:cxnLst/>
              <a:rect l="l" t="t" r="r" b="b"/>
              <a:pathLst>
                <a:path w="701" h="2080" extrusionOk="0">
                  <a:moveTo>
                    <a:pt x="355" y="1"/>
                  </a:moveTo>
                  <a:cubicBezTo>
                    <a:pt x="177" y="10"/>
                    <a:pt x="37" y="141"/>
                    <a:pt x="37" y="319"/>
                  </a:cubicBezTo>
                  <a:cubicBezTo>
                    <a:pt x="37" y="337"/>
                    <a:pt x="37" y="1003"/>
                    <a:pt x="28" y="1003"/>
                  </a:cubicBezTo>
                  <a:cubicBezTo>
                    <a:pt x="28" y="1003"/>
                    <a:pt x="27" y="1003"/>
                    <a:pt x="27" y="1002"/>
                  </a:cubicBezTo>
                  <a:cubicBezTo>
                    <a:pt x="27" y="1002"/>
                    <a:pt x="27" y="1001"/>
                    <a:pt x="27" y="1001"/>
                  </a:cubicBezTo>
                  <a:cubicBezTo>
                    <a:pt x="27" y="1001"/>
                    <a:pt x="18" y="1331"/>
                    <a:pt x="18" y="1367"/>
                  </a:cubicBezTo>
                  <a:lnTo>
                    <a:pt x="18" y="1695"/>
                  </a:lnTo>
                  <a:lnTo>
                    <a:pt x="18" y="1741"/>
                  </a:lnTo>
                  <a:cubicBezTo>
                    <a:pt x="0" y="1910"/>
                    <a:pt x="160" y="2080"/>
                    <a:pt x="329" y="2080"/>
                  </a:cubicBezTo>
                  <a:cubicBezTo>
                    <a:pt x="337" y="2080"/>
                    <a:pt x="346" y="2079"/>
                    <a:pt x="355" y="2078"/>
                  </a:cubicBezTo>
                  <a:cubicBezTo>
                    <a:pt x="533" y="2069"/>
                    <a:pt x="701" y="1928"/>
                    <a:pt x="692" y="1741"/>
                  </a:cubicBezTo>
                  <a:lnTo>
                    <a:pt x="692" y="1685"/>
                  </a:lnTo>
                  <a:lnTo>
                    <a:pt x="692" y="1451"/>
                  </a:lnTo>
                  <a:cubicBezTo>
                    <a:pt x="692" y="1406"/>
                    <a:pt x="692" y="1029"/>
                    <a:pt x="683" y="1029"/>
                  </a:cubicBezTo>
                  <a:cubicBezTo>
                    <a:pt x="683" y="1029"/>
                    <a:pt x="683" y="1029"/>
                    <a:pt x="682" y="1030"/>
                  </a:cubicBezTo>
                  <a:cubicBezTo>
                    <a:pt x="682" y="1030"/>
                    <a:pt x="682" y="1031"/>
                    <a:pt x="682" y="1031"/>
                  </a:cubicBezTo>
                  <a:cubicBezTo>
                    <a:pt x="673" y="1031"/>
                    <a:pt x="682" y="468"/>
                    <a:pt x="673" y="413"/>
                  </a:cubicBezTo>
                  <a:cubicBezTo>
                    <a:pt x="673" y="384"/>
                    <a:pt x="682" y="366"/>
                    <a:pt x="673" y="328"/>
                  </a:cubicBezTo>
                  <a:cubicBezTo>
                    <a:pt x="673" y="160"/>
                    <a:pt x="533" y="1"/>
                    <a:pt x="355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6;p32">
              <a:extLst>
                <a:ext uri="{FF2B5EF4-FFF2-40B4-BE49-F238E27FC236}">
                  <a16:creationId xmlns:a16="http://schemas.microsoft.com/office/drawing/2014/main" id="{7638FD24-D547-4E58-985A-A7AC83AB941F}"/>
                </a:ext>
              </a:extLst>
            </p:cNvPr>
            <p:cNvSpPr/>
            <p:nvPr/>
          </p:nvSpPr>
          <p:spPr>
            <a:xfrm>
              <a:off x="5748772" y="2064699"/>
              <a:ext cx="838263" cy="14888"/>
            </a:xfrm>
            <a:custGeom>
              <a:avLst/>
              <a:gdLst/>
              <a:ahLst/>
              <a:cxnLst/>
              <a:rect l="l" t="t" r="r" b="b"/>
              <a:pathLst>
                <a:path w="13851" h="246" extrusionOk="0">
                  <a:moveTo>
                    <a:pt x="13802" y="1"/>
                  </a:moveTo>
                  <a:cubicBezTo>
                    <a:pt x="13799" y="1"/>
                    <a:pt x="13797" y="1"/>
                    <a:pt x="13794" y="2"/>
                  </a:cubicBezTo>
                  <a:cubicBezTo>
                    <a:pt x="10220" y="30"/>
                    <a:pt x="6654" y="76"/>
                    <a:pt x="3080" y="104"/>
                  </a:cubicBezTo>
                  <a:cubicBezTo>
                    <a:pt x="2059" y="123"/>
                    <a:pt x="1049" y="133"/>
                    <a:pt x="48" y="170"/>
                  </a:cubicBezTo>
                  <a:cubicBezTo>
                    <a:pt x="1" y="170"/>
                    <a:pt x="1" y="236"/>
                    <a:pt x="48" y="236"/>
                  </a:cubicBezTo>
                  <a:cubicBezTo>
                    <a:pt x="494" y="243"/>
                    <a:pt x="941" y="245"/>
                    <a:pt x="1387" y="245"/>
                  </a:cubicBezTo>
                  <a:cubicBezTo>
                    <a:pt x="2724" y="245"/>
                    <a:pt x="4060" y="219"/>
                    <a:pt x="5400" y="198"/>
                  </a:cubicBezTo>
                  <a:cubicBezTo>
                    <a:pt x="7197" y="179"/>
                    <a:pt x="8975" y="170"/>
                    <a:pt x="10762" y="142"/>
                  </a:cubicBezTo>
                  <a:cubicBezTo>
                    <a:pt x="11764" y="133"/>
                    <a:pt x="12784" y="123"/>
                    <a:pt x="13794" y="104"/>
                  </a:cubicBezTo>
                  <a:cubicBezTo>
                    <a:pt x="13848" y="87"/>
                    <a:pt x="13850" y="1"/>
                    <a:pt x="1380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7;p32">
              <a:extLst>
                <a:ext uri="{FF2B5EF4-FFF2-40B4-BE49-F238E27FC236}">
                  <a16:creationId xmlns:a16="http://schemas.microsoft.com/office/drawing/2014/main" id="{52EFD9CD-FA9B-4F8E-A950-31B40340B146}"/>
                </a:ext>
              </a:extLst>
            </p:cNvPr>
            <p:cNvSpPr/>
            <p:nvPr/>
          </p:nvSpPr>
          <p:spPr>
            <a:xfrm>
              <a:off x="6624315" y="2066635"/>
              <a:ext cx="130905" cy="9199"/>
            </a:xfrm>
            <a:custGeom>
              <a:avLst/>
              <a:gdLst/>
              <a:ahLst/>
              <a:cxnLst/>
              <a:rect l="l" t="t" r="r" b="b"/>
              <a:pathLst>
                <a:path w="2163" h="152" extrusionOk="0">
                  <a:moveTo>
                    <a:pt x="182" y="0"/>
                  </a:moveTo>
                  <a:cubicBezTo>
                    <a:pt x="129" y="0"/>
                    <a:pt x="77" y="4"/>
                    <a:pt x="29" y="16"/>
                  </a:cubicBezTo>
                  <a:cubicBezTo>
                    <a:pt x="1" y="16"/>
                    <a:pt x="1" y="54"/>
                    <a:pt x="29" y="63"/>
                  </a:cubicBezTo>
                  <a:cubicBezTo>
                    <a:pt x="169" y="119"/>
                    <a:pt x="366" y="110"/>
                    <a:pt x="516" y="119"/>
                  </a:cubicBezTo>
                  <a:cubicBezTo>
                    <a:pt x="693" y="138"/>
                    <a:pt x="871" y="147"/>
                    <a:pt x="1040" y="147"/>
                  </a:cubicBezTo>
                  <a:cubicBezTo>
                    <a:pt x="1144" y="150"/>
                    <a:pt x="1247" y="151"/>
                    <a:pt x="1350" y="151"/>
                  </a:cubicBezTo>
                  <a:cubicBezTo>
                    <a:pt x="1599" y="151"/>
                    <a:pt x="1846" y="145"/>
                    <a:pt x="2097" y="138"/>
                  </a:cubicBezTo>
                  <a:cubicBezTo>
                    <a:pt x="2163" y="138"/>
                    <a:pt x="2163" y="26"/>
                    <a:pt x="2097" y="26"/>
                  </a:cubicBezTo>
                  <a:cubicBezTo>
                    <a:pt x="1837" y="39"/>
                    <a:pt x="1581" y="48"/>
                    <a:pt x="1324" y="48"/>
                  </a:cubicBezTo>
                  <a:cubicBezTo>
                    <a:pt x="1230" y="48"/>
                    <a:pt x="1135" y="47"/>
                    <a:pt x="1040" y="44"/>
                  </a:cubicBezTo>
                  <a:cubicBezTo>
                    <a:pt x="871" y="44"/>
                    <a:pt x="693" y="26"/>
                    <a:pt x="516" y="26"/>
                  </a:cubicBezTo>
                  <a:cubicBezTo>
                    <a:pt x="414" y="19"/>
                    <a:pt x="295" y="0"/>
                    <a:pt x="18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8;p32">
              <a:extLst>
                <a:ext uri="{FF2B5EF4-FFF2-40B4-BE49-F238E27FC236}">
                  <a16:creationId xmlns:a16="http://schemas.microsoft.com/office/drawing/2014/main" id="{9C5BA6E5-BFFD-43F1-9511-7EF5D96377C4}"/>
                </a:ext>
              </a:extLst>
            </p:cNvPr>
            <p:cNvSpPr/>
            <p:nvPr/>
          </p:nvSpPr>
          <p:spPr>
            <a:xfrm>
              <a:off x="5604371" y="1841622"/>
              <a:ext cx="6839" cy="81884"/>
            </a:xfrm>
            <a:custGeom>
              <a:avLst/>
              <a:gdLst/>
              <a:ahLst/>
              <a:cxnLst/>
              <a:rect l="l" t="t" r="r" b="b"/>
              <a:pathLst>
                <a:path w="113" h="1353" extrusionOk="0">
                  <a:moveTo>
                    <a:pt x="60" y="1"/>
                  </a:moveTo>
                  <a:cubicBezTo>
                    <a:pt x="45" y="1"/>
                    <a:pt x="29" y="10"/>
                    <a:pt x="19" y="29"/>
                  </a:cubicBezTo>
                  <a:cubicBezTo>
                    <a:pt x="10" y="75"/>
                    <a:pt x="10" y="132"/>
                    <a:pt x="10" y="188"/>
                  </a:cubicBezTo>
                  <a:lnTo>
                    <a:pt x="10" y="347"/>
                  </a:lnTo>
                  <a:lnTo>
                    <a:pt x="10" y="684"/>
                  </a:lnTo>
                  <a:cubicBezTo>
                    <a:pt x="10" y="890"/>
                    <a:pt x="1" y="1124"/>
                    <a:pt x="38" y="1339"/>
                  </a:cubicBezTo>
                  <a:cubicBezTo>
                    <a:pt x="38" y="1348"/>
                    <a:pt x="50" y="1353"/>
                    <a:pt x="61" y="1353"/>
                  </a:cubicBezTo>
                  <a:cubicBezTo>
                    <a:pt x="73" y="1353"/>
                    <a:pt x="85" y="1348"/>
                    <a:pt x="85" y="1339"/>
                  </a:cubicBezTo>
                  <a:cubicBezTo>
                    <a:pt x="113" y="1124"/>
                    <a:pt x="103" y="890"/>
                    <a:pt x="103" y="684"/>
                  </a:cubicBezTo>
                  <a:lnTo>
                    <a:pt x="103" y="356"/>
                  </a:lnTo>
                  <a:lnTo>
                    <a:pt x="103" y="188"/>
                  </a:lnTo>
                  <a:cubicBezTo>
                    <a:pt x="103" y="132"/>
                    <a:pt x="113" y="75"/>
                    <a:pt x="94" y="29"/>
                  </a:cubicBezTo>
                  <a:cubicBezTo>
                    <a:pt x="89" y="10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9;p32">
              <a:extLst>
                <a:ext uri="{FF2B5EF4-FFF2-40B4-BE49-F238E27FC236}">
                  <a16:creationId xmlns:a16="http://schemas.microsoft.com/office/drawing/2014/main" id="{5B560BFC-967D-43A8-BDE8-16321FC94330}"/>
                </a:ext>
              </a:extLst>
            </p:cNvPr>
            <p:cNvSpPr/>
            <p:nvPr/>
          </p:nvSpPr>
          <p:spPr>
            <a:xfrm>
              <a:off x="5604371" y="1740735"/>
              <a:ext cx="724424" cy="62094"/>
            </a:xfrm>
            <a:custGeom>
              <a:avLst/>
              <a:gdLst/>
              <a:ahLst/>
              <a:cxnLst/>
              <a:rect l="l" t="t" r="r" b="b"/>
              <a:pathLst>
                <a:path w="11970" h="1026" extrusionOk="0">
                  <a:moveTo>
                    <a:pt x="10894" y="0"/>
                  </a:moveTo>
                  <a:cubicBezTo>
                    <a:pt x="10580" y="0"/>
                    <a:pt x="10266" y="4"/>
                    <a:pt x="9953" y="4"/>
                  </a:cubicBezTo>
                  <a:cubicBezTo>
                    <a:pt x="9829" y="4"/>
                    <a:pt x="9706" y="3"/>
                    <a:pt x="9583" y="2"/>
                  </a:cubicBezTo>
                  <a:cubicBezTo>
                    <a:pt x="8806" y="2"/>
                    <a:pt x="8039" y="2"/>
                    <a:pt x="7262" y="11"/>
                  </a:cubicBezTo>
                  <a:cubicBezTo>
                    <a:pt x="5746" y="21"/>
                    <a:pt x="4221" y="58"/>
                    <a:pt x="2686" y="95"/>
                  </a:cubicBezTo>
                  <a:cubicBezTo>
                    <a:pt x="1825" y="114"/>
                    <a:pt x="946" y="142"/>
                    <a:pt x="85" y="189"/>
                  </a:cubicBezTo>
                  <a:cubicBezTo>
                    <a:pt x="57" y="189"/>
                    <a:pt x="38" y="208"/>
                    <a:pt x="38" y="236"/>
                  </a:cubicBezTo>
                  <a:cubicBezTo>
                    <a:pt x="1" y="255"/>
                    <a:pt x="10" y="339"/>
                    <a:pt x="10" y="376"/>
                  </a:cubicBezTo>
                  <a:lnTo>
                    <a:pt x="10" y="582"/>
                  </a:lnTo>
                  <a:cubicBezTo>
                    <a:pt x="10" y="657"/>
                    <a:pt x="10" y="713"/>
                    <a:pt x="19" y="779"/>
                  </a:cubicBezTo>
                  <a:cubicBezTo>
                    <a:pt x="19" y="853"/>
                    <a:pt x="19" y="919"/>
                    <a:pt x="38" y="994"/>
                  </a:cubicBezTo>
                  <a:cubicBezTo>
                    <a:pt x="43" y="1014"/>
                    <a:pt x="61" y="1025"/>
                    <a:pt x="78" y="1025"/>
                  </a:cubicBezTo>
                  <a:cubicBezTo>
                    <a:pt x="94" y="1025"/>
                    <a:pt x="108" y="1016"/>
                    <a:pt x="113" y="994"/>
                  </a:cubicBezTo>
                  <a:cubicBezTo>
                    <a:pt x="132" y="919"/>
                    <a:pt x="113" y="853"/>
                    <a:pt x="113" y="779"/>
                  </a:cubicBezTo>
                  <a:lnTo>
                    <a:pt x="113" y="582"/>
                  </a:lnTo>
                  <a:lnTo>
                    <a:pt x="113" y="376"/>
                  </a:lnTo>
                  <a:lnTo>
                    <a:pt x="113" y="292"/>
                  </a:lnTo>
                  <a:cubicBezTo>
                    <a:pt x="3173" y="208"/>
                    <a:pt x="6223" y="124"/>
                    <a:pt x="9283" y="114"/>
                  </a:cubicBezTo>
                  <a:cubicBezTo>
                    <a:pt x="9864" y="114"/>
                    <a:pt x="10448" y="127"/>
                    <a:pt x="11028" y="127"/>
                  </a:cubicBezTo>
                  <a:cubicBezTo>
                    <a:pt x="11318" y="127"/>
                    <a:pt x="11607" y="124"/>
                    <a:pt x="11894" y="114"/>
                  </a:cubicBezTo>
                  <a:cubicBezTo>
                    <a:pt x="11969" y="114"/>
                    <a:pt x="11969" y="21"/>
                    <a:pt x="11894" y="21"/>
                  </a:cubicBezTo>
                  <a:cubicBezTo>
                    <a:pt x="11562" y="4"/>
                    <a:pt x="11228" y="0"/>
                    <a:pt x="10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0;p32">
              <a:extLst>
                <a:ext uri="{FF2B5EF4-FFF2-40B4-BE49-F238E27FC236}">
                  <a16:creationId xmlns:a16="http://schemas.microsoft.com/office/drawing/2014/main" id="{ACF82D1A-5123-4DD8-B4AB-4AD01AB79E4E}"/>
                </a:ext>
              </a:extLst>
            </p:cNvPr>
            <p:cNvSpPr/>
            <p:nvPr/>
          </p:nvSpPr>
          <p:spPr>
            <a:xfrm>
              <a:off x="5535257" y="3408424"/>
              <a:ext cx="390838" cy="261507"/>
            </a:xfrm>
            <a:custGeom>
              <a:avLst/>
              <a:gdLst/>
              <a:ahLst/>
              <a:cxnLst/>
              <a:rect l="l" t="t" r="r" b="b"/>
              <a:pathLst>
                <a:path w="6458" h="4321" extrusionOk="0">
                  <a:moveTo>
                    <a:pt x="5893" y="0"/>
                  </a:moveTo>
                  <a:cubicBezTo>
                    <a:pt x="5761" y="0"/>
                    <a:pt x="5630" y="5"/>
                    <a:pt x="5503" y="5"/>
                  </a:cubicBezTo>
                  <a:lnTo>
                    <a:pt x="3173" y="5"/>
                  </a:lnTo>
                  <a:cubicBezTo>
                    <a:pt x="2659" y="5"/>
                    <a:pt x="2144" y="5"/>
                    <a:pt x="1629" y="14"/>
                  </a:cubicBezTo>
                  <a:cubicBezTo>
                    <a:pt x="1105" y="14"/>
                    <a:pt x="581" y="14"/>
                    <a:pt x="48" y="51"/>
                  </a:cubicBezTo>
                  <a:cubicBezTo>
                    <a:pt x="38" y="51"/>
                    <a:pt x="20" y="51"/>
                    <a:pt x="1" y="61"/>
                  </a:cubicBezTo>
                  <a:cubicBezTo>
                    <a:pt x="29" y="1455"/>
                    <a:pt x="48" y="2859"/>
                    <a:pt x="76" y="4263"/>
                  </a:cubicBezTo>
                  <a:cubicBezTo>
                    <a:pt x="85" y="4281"/>
                    <a:pt x="113" y="4291"/>
                    <a:pt x="141" y="4291"/>
                  </a:cubicBezTo>
                  <a:cubicBezTo>
                    <a:pt x="394" y="4314"/>
                    <a:pt x="651" y="4321"/>
                    <a:pt x="909" y="4321"/>
                  </a:cubicBezTo>
                  <a:cubicBezTo>
                    <a:pt x="1166" y="4321"/>
                    <a:pt x="1423" y="4314"/>
                    <a:pt x="1676" y="4309"/>
                  </a:cubicBezTo>
                  <a:cubicBezTo>
                    <a:pt x="2200" y="4309"/>
                    <a:pt x="2733" y="4291"/>
                    <a:pt x="3257" y="4281"/>
                  </a:cubicBezTo>
                  <a:cubicBezTo>
                    <a:pt x="3772" y="4272"/>
                    <a:pt x="4296" y="4272"/>
                    <a:pt x="4811" y="4253"/>
                  </a:cubicBezTo>
                  <a:cubicBezTo>
                    <a:pt x="5073" y="4253"/>
                    <a:pt x="5325" y="4244"/>
                    <a:pt x="5587" y="4244"/>
                  </a:cubicBezTo>
                  <a:cubicBezTo>
                    <a:pt x="5689" y="4244"/>
                    <a:pt x="5794" y="4245"/>
                    <a:pt x="5901" y="4245"/>
                  </a:cubicBezTo>
                  <a:cubicBezTo>
                    <a:pt x="6062" y="4245"/>
                    <a:pt x="6226" y="4242"/>
                    <a:pt x="6383" y="4225"/>
                  </a:cubicBezTo>
                  <a:lnTo>
                    <a:pt x="6402" y="4225"/>
                  </a:lnTo>
                  <a:cubicBezTo>
                    <a:pt x="6430" y="4225"/>
                    <a:pt x="6448" y="4206"/>
                    <a:pt x="6458" y="4197"/>
                  </a:cubicBezTo>
                  <a:cubicBezTo>
                    <a:pt x="6458" y="3542"/>
                    <a:pt x="6458" y="2896"/>
                    <a:pt x="6439" y="2260"/>
                  </a:cubicBezTo>
                  <a:lnTo>
                    <a:pt x="6439" y="772"/>
                  </a:lnTo>
                  <a:cubicBezTo>
                    <a:pt x="6430" y="566"/>
                    <a:pt x="6430" y="360"/>
                    <a:pt x="6420" y="154"/>
                  </a:cubicBezTo>
                  <a:cubicBezTo>
                    <a:pt x="6420" y="126"/>
                    <a:pt x="6402" y="117"/>
                    <a:pt x="6392" y="98"/>
                  </a:cubicBezTo>
                  <a:cubicBezTo>
                    <a:pt x="6383" y="61"/>
                    <a:pt x="6345" y="33"/>
                    <a:pt x="6289" y="23"/>
                  </a:cubicBezTo>
                  <a:cubicBezTo>
                    <a:pt x="6158" y="5"/>
                    <a:pt x="6025" y="0"/>
                    <a:pt x="589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431;p32">
              <a:extLst>
                <a:ext uri="{FF2B5EF4-FFF2-40B4-BE49-F238E27FC236}">
                  <a16:creationId xmlns:a16="http://schemas.microsoft.com/office/drawing/2014/main" id="{5EA64BC3-6E4C-483D-9610-7AB32B0C6847}"/>
                </a:ext>
              </a:extLst>
            </p:cNvPr>
            <p:cNvSpPr/>
            <p:nvPr/>
          </p:nvSpPr>
          <p:spPr>
            <a:xfrm>
              <a:off x="5564367" y="3469428"/>
              <a:ext cx="334736" cy="160378"/>
            </a:xfrm>
            <a:custGeom>
              <a:avLst/>
              <a:gdLst/>
              <a:ahLst/>
              <a:cxnLst/>
              <a:rect l="l" t="t" r="r" b="b"/>
              <a:pathLst>
                <a:path w="5531" h="2650" extrusionOk="0">
                  <a:moveTo>
                    <a:pt x="5394" y="0"/>
                  </a:moveTo>
                  <a:cubicBezTo>
                    <a:pt x="5373" y="0"/>
                    <a:pt x="5351" y="8"/>
                    <a:pt x="5331" y="26"/>
                  </a:cubicBezTo>
                  <a:cubicBezTo>
                    <a:pt x="5125" y="213"/>
                    <a:pt x="4919" y="382"/>
                    <a:pt x="4723" y="559"/>
                  </a:cubicBezTo>
                  <a:cubicBezTo>
                    <a:pt x="4564" y="428"/>
                    <a:pt x="4423" y="288"/>
                    <a:pt x="4274" y="166"/>
                  </a:cubicBezTo>
                  <a:cubicBezTo>
                    <a:pt x="4255" y="148"/>
                    <a:pt x="4232" y="138"/>
                    <a:pt x="4208" y="138"/>
                  </a:cubicBezTo>
                  <a:cubicBezTo>
                    <a:pt x="4185" y="138"/>
                    <a:pt x="4161" y="148"/>
                    <a:pt x="4143" y="166"/>
                  </a:cubicBezTo>
                  <a:cubicBezTo>
                    <a:pt x="3600" y="662"/>
                    <a:pt x="3066" y="1177"/>
                    <a:pt x="2524" y="1682"/>
                  </a:cubicBezTo>
                  <a:cubicBezTo>
                    <a:pt x="2299" y="1439"/>
                    <a:pt x="2075" y="1196"/>
                    <a:pt x="1869" y="943"/>
                  </a:cubicBezTo>
                  <a:cubicBezTo>
                    <a:pt x="1854" y="924"/>
                    <a:pt x="1835" y="918"/>
                    <a:pt x="1817" y="918"/>
                  </a:cubicBezTo>
                  <a:cubicBezTo>
                    <a:pt x="1789" y="918"/>
                    <a:pt x="1760" y="932"/>
                    <a:pt x="1738" y="943"/>
                  </a:cubicBezTo>
                  <a:cubicBezTo>
                    <a:pt x="1429" y="1196"/>
                    <a:pt x="1148" y="1477"/>
                    <a:pt x="867" y="1739"/>
                  </a:cubicBezTo>
                  <a:cubicBezTo>
                    <a:pt x="587" y="2010"/>
                    <a:pt x="297" y="2281"/>
                    <a:pt x="25" y="2571"/>
                  </a:cubicBezTo>
                  <a:cubicBezTo>
                    <a:pt x="1" y="2604"/>
                    <a:pt x="33" y="2650"/>
                    <a:pt x="60" y="2650"/>
                  </a:cubicBezTo>
                  <a:cubicBezTo>
                    <a:pt x="64" y="2650"/>
                    <a:pt x="68" y="2649"/>
                    <a:pt x="72" y="2646"/>
                  </a:cubicBezTo>
                  <a:cubicBezTo>
                    <a:pt x="390" y="2412"/>
                    <a:pt x="671" y="2150"/>
                    <a:pt x="961" y="1898"/>
                  </a:cubicBezTo>
                  <a:cubicBezTo>
                    <a:pt x="1242" y="1645"/>
                    <a:pt x="1522" y="1402"/>
                    <a:pt x="1794" y="1149"/>
                  </a:cubicBezTo>
                  <a:cubicBezTo>
                    <a:pt x="2018" y="1383"/>
                    <a:pt x="2243" y="1626"/>
                    <a:pt x="2458" y="1860"/>
                  </a:cubicBezTo>
                  <a:cubicBezTo>
                    <a:pt x="2474" y="1876"/>
                    <a:pt x="2492" y="1882"/>
                    <a:pt x="2509" y="1882"/>
                  </a:cubicBezTo>
                  <a:cubicBezTo>
                    <a:pt x="2534" y="1882"/>
                    <a:pt x="2558" y="1871"/>
                    <a:pt x="2580" y="1860"/>
                  </a:cubicBezTo>
                  <a:cubicBezTo>
                    <a:pt x="3113" y="1355"/>
                    <a:pt x="3675" y="850"/>
                    <a:pt x="4218" y="354"/>
                  </a:cubicBezTo>
                  <a:cubicBezTo>
                    <a:pt x="4367" y="475"/>
                    <a:pt x="4508" y="606"/>
                    <a:pt x="4657" y="747"/>
                  </a:cubicBezTo>
                  <a:cubicBezTo>
                    <a:pt x="4676" y="765"/>
                    <a:pt x="4699" y="775"/>
                    <a:pt x="4723" y="775"/>
                  </a:cubicBezTo>
                  <a:cubicBezTo>
                    <a:pt x="4746" y="775"/>
                    <a:pt x="4770" y="765"/>
                    <a:pt x="4788" y="747"/>
                  </a:cubicBezTo>
                  <a:cubicBezTo>
                    <a:pt x="5013" y="550"/>
                    <a:pt x="5247" y="354"/>
                    <a:pt x="5471" y="166"/>
                  </a:cubicBezTo>
                  <a:cubicBezTo>
                    <a:pt x="5530" y="100"/>
                    <a:pt x="5468" y="0"/>
                    <a:pt x="5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;p32">
              <a:extLst>
                <a:ext uri="{FF2B5EF4-FFF2-40B4-BE49-F238E27FC236}">
                  <a16:creationId xmlns:a16="http://schemas.microsoft.com/office/drawing/2014/main" id="{48A8C288-A988-4758-8A68-4A01E732789F}"/>
                </a:ext>
              </a:extLst>
            </p:cNvPr>
            <p:cNvSpPr/>
            <p:nvPr/>
          </p:nvSpPr>
          <p:spPr>
            <a:xfrm>
              <a:off x="4611601" y="3407516"/>
              <a:ext cx="383999" cy="371048"/>
            </a:xfrm>
            <a:custGeom>
              <a:avLst/>
              <a:gdLst/>
              <a:ahLst/>
              <a:cxnLst/>
              <a:rect l="l" t="t" r="r" b="b"/>
              <a:pathLst>
                <a:path w="6345" h="6131" extrusionOk="0">
                  <a:moveTo>
                    <a:pt x="3166" y="1958"/>
                  </a:moveTo>
                  <a:cubicBezTo>
                    <a:pt x="3496" y="1958"/>
                    <a:pt x="3826" y="2111"/>
                    <a:pt x="4034" y="2378"/>
                  </a:cubicBezTo>
                  <a:cubicBezTo>
                    <a:pt x="4333" y="2752"/>
                    <a:pt x="4333" y="3323"/>
                    <a:pt x="4024" y="3697"/>
                  </a:cubicBezTo>
                  <a:cubicBezTo>
                    <a:pt x="3828" y="3950"/>
                    <a:pt x="3500" y="4109"/>
                    <a:pt x="3182" y="4109"/>
                  </a:cubicBezTo>
                  <a:cubicBezTo>
                    <a:pt x="3153" y="4114"/>
                    <a:pt x="3122" y="4117"/>
                    <a:pt x="3091" y="4117"/>
                  </a:cubicBezTo>
                  <a:cubicBezTo>
                    <a:pt x="2904" y="4117"/>
                    <a:pt x="2691" y="4026"/>
                    <a:pt x="2555" y="3922"/>
                  </a:cubicBezTo>
                  <a:cubicBezTo>
                    <a:pt x="2321" y="3763"/>
                    <a:pt x="2171" y="3510"/>
                    <a:pt x="2125" y="3229"/>
                  </a:cubicBezTo>
                  <a:cubicBezTo>
                    <a:pt x="2031" y="2743"/>
                    <a:pt x="2293" y="2247"/>
                    <a:pt x="2742" y="2050"/>
                  </a:cubicBezTo>
                  <a:cubicBezTo>
                    <a:pt x="2876" y="1987"/>
                    <a:pt x="3021" y="1958"/>
                    <a:pt x="3166" y="1958"/>
                  </a:cubicBezTo>
                  <a:close/>
                  <a:moveTo>
                    <a:pt x="2223" y="0"/>
                  </a:moveTo>
                  <a:cubicBezTo>
                    <a:pt x="2137" y="0"/>
                    <a:pt x="1328" y="423"/>
                    <a:pt x="1282" y="488"/>
                  </a:cubicBezTo>
                  <a:cubicBezTo>
                    <a:pt x="1217" y="544"/>
                    <a:pt x="1385" y="937"/>
                    <a:pt x="1404" y="1096"/>
                  </a:cubicBezTo>
                  <a:cubicBezTo>
                    <a:pt x="1423" y="1171"/>
                    <a:pt x="1451" y="1339"/>
                    <a:pt x="1488" y="1489"/>
                  </a:cubicBezTo>
                  <a:cubicBezTo>
                    <a:pt x="1441" y="1536"/>
                    <a:pt x="1404" y="1582"/>
                    <a:pt x="1376" y="1629"/>
                  </a:cubicBezTo>
                  <a:cubicBezTo>
                    <a:pt x="1254" y="1779"/>
                    <a:pt x="1151" y="1947"/>
                    <a:pt x="1076" y="2135"/>
                  </a:cubicBezTo>
                  <a:cubicBezTo>
                    <a:pt x="786" y="2191"/>
                    <a:pt x="85" y="2331"/>
                    <a:pt x="66" y="2359"/>
                  </a:cubicBezTo>
                  <a:cubicBezTo>
                    <a:pt x="28" y="2378"/>
                    <a:pt x="47" y="2415"/>
                    <a:pt x="66" y="2462"/>
                  </a:cubicBezTo>
                  <a:cubicBezTo>
                    <a:pt x="66" y="2509"/>
                    <a:pt x="28" y="3108"/>
                    <a:pt x="19" y="3173"/>
                  </a:cubicBezTo>
                  <a:cubicBezTo>
                    <a:pt x="0" y="3258"/>
                    <a:pt x="0" y="3360"/>
                    <a:pt x="0" y="3417"/>
                  </a:cubicBezTo>
                  <a:cubicBezTo>
                    <a:pt x="0" y="3454"/>
                    <a:pt x="646" y="3651"/>
                    <a:pt x="983" y="3763"/>
                  </a:cubicBezTo>
                  <a:cubicBezTo>
                    <a:pt x="1048" y="3959"/>
                    <a:pt x="1123" y="4156"/>
                    <a:pt x="1236" y="4343"/>
                  </a:cubicBezTo>
                  <a:cubicBezTo>
                    <a:pt x="1264" y="4390"/>
                    <a:pt x="1292" y="4437"/>
                    <a:pt x="1329" y="4483"/>
                  </a:cubicBezTo>
                  <a:cubicBezTo>
                    <a:pt x="1217" y="4792"/>
                    <a:pt x="1020" y="5372"/>
                    <a:pt x="1030" y="5410"/>
                  </a:cubicBezTo>
                  <a:cubicBezTo>
                    <a:pt x="1058" y="5457"/>
                    <a:pt x="1151" y="5494"/>
                    <a:pt x="1151" y="5494"/>
                  </a:cubicBezTo>
                  <a:cubicBezTo>
                    <a:pt x="1151" y="5494"/>
                    <a:pt x="1863" y="5981"/>
                    <a:pt x="1891" y="5981"/>
                  </a:cubicBezTo>
                  <a:cubicBezTo>
                    <a:pt x="1898" y="5978"/>
                    <a:pt x="1903" y="5978"/>
                    <a:pt x="1907" y="5978"/>
                  </a:cubicBezTo>
                  <a:cubicBezTo>
                    <a:pt x="1912" y="5978"/>
                    <a:pt x="1916" y="5978"/>
                    <a:pt x="1920" y="5978"/>
                  </a:cubicBezTo>
                  <a:cubicBezTo>
                    <a:pt x="1928" y="5978"/>
                    <a:pt x="1937" y="5976"/>
                    <a:pt x="1956" y="5962"/>
                  </a:cubicBezTo>
                  <a:cubicBezTo>
                    <a:pt x="1994" y="5934"/>
                    <a:pt x="2480" y="5503"/>
                    <a:pt x="2602" y="5372"/>
                  </a:cubicBezTo>
                  <a:cubicBezTo>
                    <a:pt x="2806" y="5432"/>
                    <a:pt x="3009" y="5468"/>
                    <a:pt x="3213" y="5468"/>
                  </a:cubicBezTo>
                  <a:cubicBezTo>
                    <a:pt x="3299" y="5468"/>
                    <a:pt x="3386" y="5461"/>
                    <a:pt x="3472" y="5447"/>
                  </a:cubicBezTo>
                  <a:cubicBezTo>
                    <a:pt x="3683" y="5677"/>
                    <a:pt x="4083" y="6131"/>
                    <a:pt x="4116" y="6131"/>
                  </a:cubicBezTo>
                  <a:cubicBezTo>
                    <a:pt x="4117" y="6131"/>
                    <a:pt x="4117" y="6131"/>
                    <a:pt x="4118" y="6130"/>
                  </a:cubicBezTo>
                  <a:cubicBezTo>
                    <a:pt x="4155" y="6121"/>
                    <a:pt x="4239" y="6074"/>
                    <a:pt x="4239" y="6074"/>
                  </a:cubicBezTo>
                  <a:cubicBezTo>
                    <a:pt x="4239" y="6074"/>
                    <a:pt x="5063" y="5691"/>
                    <a:pt x="5063" y="5653"/>
                  </a:cubicBezTo>
                  <a:cubicBezTo>
                    <a:pt x="5063" y="5616"/>
                    <a:pt x="5054" y="5522"/>
                    <a:pt x="5054" y="5522"/>
                  </a:cubicBezTo>
                  <a:lnTo>
                    <a:pt x="4857" y="4717"/>
                  </a:lnTo>
                  <a:cubicBezTo>
                    <a:pt x="5054" y="4511"/>
                    <a:pt x="5185" y="4259"/>
                    <a:pt x="5278" y="4006"/>
                  </a:cubicBezTo>
                  <a:cubicBezTo>
                    <a:pt x="5456" y="3969"/>
                    <a:pt x="5662" y="3922"/>
                    <a:pt x="5746" y="3913"/>
                  </a:cubicBezTo>
                  <a:cubicBezTo>
                    <a:pt x="5858" y="3903"/>
                    <a:pt x="6261" y="3838"/>
                    <a:pt x="6279" y="3791"/>
                  </a:cubicBezTo>
                  <a:cubicBezTo>
                    <a:pt x="6307" y="3744"/>
                    <a:pt x="6307" y="3697"/>
                    <a:pt x="6307" y="3697"/>
                  </a:cubicBezTo>
                  <a:lnTo>
                    <a:pt x="6345" y="2733"/>
                  </a:lnTo>
                  <a:lnTo>
                    <a:pt x="6317" y="2687"/>
                  </a:lnTo>
                  <a:cubicBezTo>
                    <a:pt x="6317" y="2687"/>
                    <a:pt x="5662" y="2481"/>
                    <a:pt x="5390" y="2406"/>
                  </a:cubicBezTo>
                  <a:cubicBezTo>
                    <a:pt x="5362" y="2200"/>
                    <a:pt x="5316" y="2041"/>
                    <a:pt x="5231" y="1891"/>
                  </a:cubicBezTo>
                  <a:cubicBezTo>
                    <a:pt x="5185" y="1779"/>
                    <a:pt x="5119" y="1685"/>
                    <a:pt x="5054" y="1611"/>
                  </a:cubicBezTo>
                  <a:cubicBezTo>
                    <a:pt x="5119" y="1386"/>
                    <a:pt x="5194" y="1077"/>
                    <a:pt x="5213" y="1058"/>
                  </a:cubicBezTo>
                  <a:cubicBezTo>
                    <a:pt x="5222" y="1012"/>
                    <a:pt x="5362" y="750"/>
                    <a:pt x="5334" y="703"/>
                  </a:cubicBezTo>
                  <a:cubicBezTo>
                    <a:pt x="5316" y="656"/>
                    <a:pt x="4511" y="123"/>
                    <a:pt x="4445" y="123"/>
                  </a:cubicBezTo>
                  <a:cubicBezTo>
                    <a:pt x="4398" y="123"/>
                    <a:pt x="3921" y="562"/>
                    <a:pt x="3725" y="768"/>
                  </a:cubicBezTo>
                  <a:cubicBezTo>
                    <a:pt x="3578" y="733"/>
                    <a:pt x="3428" y="717"/>
                    <a:pt x="3277" y="717"/>
                  </a:cubicBezTo>
                  <a:cubicBezTo>
                    <a:pt x="3149" y="717"/>
                    <a:pt x="3020" y="728"/>
                    <a:pt x="2892" y="750"/>
                  </a:cubicBezTo>
                  <a:cubicBezTo>
                    <a:pt x="2733" y="562"/>
                    <a:pt x="2274" y="20"/>
                    <a:pt x="2227" y="1"/>
                  </a:cubicBezTo>
                  <a:cubicBezTo>
                    <a:pt x="2226" y="1"/>
                    <a:pt x="2225" y="0"/>
                    <a:pt x="2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3;p32">
              <a:extLst>
                <a:ext uri="{FF2B5EF4-FFF2-40B4-BE49-F238E27FC236}">
                  <a16:creationId xmlns:a16="http://schemas.microsoft.com/office/drawing/2014/main" id="{9706DF4F-B448-45F3-9191-1ED0A6C5C0DB}"/>
                </a:ext>
              </a:extLst>
            </p:cNvPr>
            <p:cNvSpPr/>
            <p:nvPr/>
          </p:nvSpPr>
          <p:spPr>
            <a:xfrm>
              <a:off x="4750313" y="3148733"/>
              <a:ext cx="270766" cy="257149"/>
            </a:xfrm>
            <a:custGeom>
              <a:avLst/>
              <a:gdLst/>
              <a:ahLst/>
              <a:cxnLst/>
              <a:rect l="l" t="t" r="r" b="b"/>
              <a:pathLst>
                <a:path w="4474" h="4249" extrusionOk="0">
                  <a:moveTo>
                    <a:pt x="2224" y="1382"/>
                  </a:moveTo>
                  <a:cubicBezTo>
                    <a:pt x="2446" y="1382"/>
                    <a:pt x="2672" y="1480"/>
                    <a:pt x="2827" y="1647"/>
                  </a:cubicBezTo>
                  <a:cubicBezTo>
                    <a:pt x="3033" y="1891"/>
                    <a:pt x="3042" y="2293"/>
                    <a:pt x="2855" y="2574"/>
                  </a:cubicBezTo>
                  <a:cubicBezTo>
                    <a:pt x="2733" y="2752"/>
                    <a:pt x="2509" y="2873"/>
                    <a:pt x="2275" y="2892"/>
                  </a:cubicBezTo>
                  <a:cubicBezTo>
                    <a:pt x="2255" y="2894"/>
                    <a:pt x="2235" y="2896"/>
                    <a:pt x="2215" y="2896"/>
                  </a:cubicBezTo>
                  <a:cubicBezTo>
                    <a:pt x="2079" y="2896"/>
                    <a:pt x="1931" y="2845"/>
                    <a:pt x="1826" y="2780"/>
                  </a:cubicBezTo>
                  <a:cubicBezTo>
                    <a:pt x="1667" y="2677"/>
                    <a:pt x="1545" y="2499"/>
                    <a:pt x="1498" y="2312"/>
                  </a:cubicBezTo>
                  <a:cubicBezTo>
                    <a:pt x="1423" y="1975"/>
                    <a:pt x="1592" y="1629"/>
                    <a:pt x="1901" y="1460"/>
                  </a:cubicBezTo>
                  <a:cubicBezTo>
                    <a:pt x="2001" y="1407"/>
                    <a:pt x="2112" y="1382"/>
                    <a:pt x="2224" y="1382"/>
                  </a:cubicBezTo>
                  <a:close/>
                  <a:moveTo>
                    <a:pt x="1478" y="0"/>
                  </a:moveTo>
                  <a:cubicBezTo>
                    <a:pt x="1426" y="0"/>
                    <a:pt x="861" y="328"/>
                    <a:pt x="824" y="365"/>
                  </a:cubicBezTo>
                  <a:cubicBezTo>
                    <a:pt x="787" y="393"/>
                    <a:pt x="909" y="674"/>
                    <a:pt x="937" y="787"/>
                  </a:cubicBezTo>
                  <a:cubicBezTo>
                    <a:pt x="955" y="843"/>
                    <a:pt x="984" y="955"/>
                    <a:pt x="1012" y="1067"/>
                  </a:cubicBezTo>
                  <a:cubicBezTo>
                    <a:pt x="984" y="1095"/>
                    <a:pt x="955" y="1133"/>
                    <a:pt x="927" y="1170"/>
                  </a:cubicBezTo>
                  <a:cubicBezTo>
                    <a:pt x="843" y="1273"/>
                    <a:pt x="787" y="1404"/>
                    <a:pt x="740" y="1535"/>
                  </a:cubicBezTo>
                  <a:cubicBezTo>
                    <a:pt x="544" y="1582"/>
                    <a:pt x="48" y="1704"/>
                    <a:pt x="29" y="1722"/>
                  </a:cubicBezTo>
                  <a:cubicBezTo>
                    <a:pt x="1" y="1741"/>
                    <a:pt x="29" y="1769"/>
                    <a:pt x="29" y="1788"/>
                  </a:cubicBezTo>
                  <a:cubicBezTo>
                    <a:pt x="29" y="1816"/>
                    <a:pt x="29" y="2246"/>
                    <a:pt x="20" y="2293"/>
                  </a:cubicBezTo>
                  <a:lnTo>
                    <a:pt x="20" y="2471"/>
                  </a:lnTo>
                  <a:cubicBezTo>
                    <a:pt x="20" y="2490"/>
                    <a:pt x="469" y="2611"/>
                    <a:pt x="722" y="2677"/>
                  </a:cubicBezTo>
                  <a:cubicBezTo>
                    <a:pt x="768" y="2817"/>
                    <a:pt x="824" y="2958"/>
                    <a:pt x="909" y="3079"/>
                  </a:cubicBezTo>
                  <a:cubicBezTo>
                    <a:pt x="927" y="3107"/>
                    <a:pt x="955" y="3145"/>
                    <a:pt x="974" y="3173"/>
                  </a:cubicBezTo>
                  <a:cubicBezTo>
                    <a:pt x="909" y="3388"/>
                    <a:pt x="787" y="3800"/>
                    <a:pt x="796" y="3828"/>
                  </a:cubicBezTo>
                  <a:cubicBezTo>
                    <a:pt x="815" y="3856"/>
                    <a:pt x="881" y="3884"/>
                    <a:pt x="881" y="3884"/>
                  </a:cubicBezTo>
                  <a:cubicBezTo>
                    <a:pt x="881" y="3884"/>
                    <a:pt x="1381" y="4202"/>
                    <a:pt x="1422" y="4202"/>
                  </a:cubicBezTo>
                  <a:cubicBezTo>
                    <a:pt x="1422" y="4202"/>
                    <a:pt x="1423" y="4202"/>
                    <a:pt x="1423" y="4202"/>
                  </a:cubicBezTo>
                  <a:cubicBezTo>
                    <a:pt x="1433" y="4193"/>
                    <a:pt x="1437" y="4193"/>
                    <a:pt x="1443" y="4193"/>
                  </a:cubicBezTo>
                  <a:cubicBezTo>
                    <a:pt x="1449" y="4193"/>
                    <a:pt x="1456" y="4193"/>
                    <a:pt x="1470" y="4183"/>
                  </a:cubicBezTo>
                  <a:cubicBezTo>
                    <a:pt x="1489" y="4174"/>
                    <a:pt x="1826" y="3847"/>
                    <a:pt x="1901" y="3753"/>
                  </a:cubicBezTo>
                  <a:cubicBezTo>
                    <a:pt x="2029" y="3782"/>
                    <a:pt x="2162" y="3797"/>
                    <a:pt x="2291" y="3797"/>
                  </a:cubicBezTo>
                  <a:cubicBezTo>
                    <a:pt x="2368" y="3797"/>
                    <a:pt x="2445" y="3792"/>
                    <a:pt x="2518" y="3781"/>
                  </a:cubicBezTo>
                  <a:cubicBezTo>
                    <a:pt x="2668" y="3940"/>
                    <a:pt x="2977" y="4249"/>
                    <a:pt x="2995" y="4249"/>
                  </a:cubicBezTo>
                  <a:cubicBezTo>
                    <a:pt x="3024" y="4230"/>
                    <a:pt x="3080" y="4202"/>
                    <a:pt x="3080" y="4202"/>
                  </a:cubicBezTo>
                  <a:cubicBezTo>
                    <a:pt x="3080" y="4202"/>
                    <a:pt x="3651" y="3903"/>
                    <a:pt x="3651" y="3875"/>
                  </a:cubicBezTo>
                  <a:cubicBezTo>
                    <a:pt x="3651" y="3847"/>
                    <a:pt x="3641" y="3781"/>
                    <a:pt x="3641" y="3781"/>
                  </a:cubicBezTo>
                  <a:lnTo>
                    <a:pt x="3482" y="3220"/>
                  </a:lnTo>
                  <a:cubicBezTo>
                    <a:pt x="3604" y="3060"/>
                    <a:pt x="3697" y="2892"/>
                    <a:pt x="3763" y="2705"/>
                  </a:cubicBezTo>
                  <a:cubicBezTo>
                    <a:pt x="3875" y="2667"/>
                    <a:pt x="4025" y="2630"/>
                    <a:pt x="4090" y="2621"/>
                  </a:cubicBezTo>
                  <a:cubicBezTo>
                    <a:pt x="4165" y="2611"/>
                    <a:pt x="4446" y="2546"/>
                    <a:pt x="4465" y="2527"/>
                  </a:cubicBezTo>
                  <a:cubicBezTo>
                    <a:pt x="4474" y="2490"/>
                    <a:pt x="4474" y="2452"/>
                    <a:pt x="4474" y="2452"/>
                  </a:cubicBezTo>
                  <a:lnTo>
                    <a:pt x="4465" y="1778"/>
                  </a:lnTo>
                  <a:lnTo>
                    <a:pt x="4446" y="1741"/>
                  </a:lnTo>
                  <a:lnTo>
                    <a:pt x="3791" y="1582"/>
                  </a:lnTo>
                  <a:cubicBezTo>
                    <a:pt x="3744" y="1470"/>
                    <a:pt x="3697" y="1357"/>
                    <a:pt x="3641" y="1254"/>
                  </a:cubicBezTo>
                  <a:cubicBezTo>
                    <a:pt x="3604" y="1180"/>
                    <a:pt x="3557" y="1123"/>
                    <a:pt x="3510" y="1049"/>
                  </a:cubicBezTo>
                  <a:cubicBezTo>
                    <a:pt x="3548" y="899"/>
                    <a:pt x="3594" y="674"/>
                    <a:pt x="3604" y="656"/>
                  </a:cubicBezTo>
                  <a:cubicBezTo>
                    <a:pt x="3622" y="618"/>
                    <a:pt x="3697" y="431"/>
                    <a:pt x="3688" y="412"/>
                  </a:cubicBezTo>
                  <a:cubicBezTo>
                    <a:pt x="3679" y="384"/>
                    <a:pt x="3080" y="19"/>
                    <a:pt x="3042" y="19"/>
                  </a:cubicBezTo>
                  <a:cubicBezTo>
                    <a:pt x="3014" y="19"/>
                    <a:pt x="2696" y="347"/>
                    <a:pt x="2556" y="487"/>
                  </a:cubicBezTo>
                  <a:cubicBezTo>
                    <a:pt x="2478" y="476"/>
                    <a:pt x="2399" y="471"/>
                    <a:pt x="2320" y="471"/>
                  </a:cubicBezTo>
                  <a:cubicBezTo>
                    <a:pt x="2200" y="471"/>
                    <a:pt x="2079" y="483"/>
                    <a:pt x="1966" y="506"/>
                  </a:cubicBezTo>
                  <a:cubicBezTo>
                    <a:pt x="1854" y="375"/>
                    <a:pt x="1517" y="10"/>
                    <a:pt x="1480" y="0"/>
                  </a:cubicBezTo>
                  <a:cubicBezTo>
                    <a:pt x="1479" y="0"/>
                    <a:pt x="1478" y="0"/>
                    <a:pt x="147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4;p32">
              <a:extLst>
                <a:ext uri="{FF2B5EF4-FFF2-40B4-BE49-F238E27FC236}">
                  <a16:creationId xmlns:a16="http://schemas.microsoft.com/office/drawing/2014/main" id="{7BCEFCDE-6164-4B92-A965-93ECD22F69BF}"/>
                </a:ext>
              </a:extLst>
            </p:cNvPr>
            <p:cNvSpPr/>
            <p:nvPr/>
          </p:nvSpPr>
          <p:spPr>
            <a:xfrm>
              <a:off x="6653243" y="3426520"/>
              <a:ext cx="311496" cy="45087"/>
            </a:xfrm>
            <a:custGeom>
              <a:avLst/>
              <a:gdLst/>
              <a:ahLst/>
              <a:cxnLst/>
              <a:rect l="l" t="t" r="r" b="b"/>
              <a:pathLst>
                <a:path w="5147" h="745" extrusionOk="0">
                  <a:moveTo>
                    <a:pt x="459" y="1"/>
                  </a:moveTo>
                  <a:cubicBezTo>
                    <a:pt x="318" y="1"/>
                    <a:pt x="178" y="2"/>
                    <a:pt x="38" y="5"/>
                  </a:cubicBezTo>
                  <a:lnTo>
                    <a:pt x="0" y="5"/>
                  </a:lnTo>
                  <a:cubicBezTo>
                    <a:pt x="19" y="239"/>
                    <a:pt x="19" y="482"/>
                    <a:pt x="19" y="716"/>
                  </a:cubicBezTo>
                  <a:cubicBezTo>
                    <a:pt x="28" y="716"/>
                    <a:pt x="47" y="716"/>
                    <a:pt x="75" y="735"/>
                  </a:cubicBezTo>
                  <a:cubicBezTo>
                    <a:pt x="468" y="744"/>
                    <a:pt x="889" y="744"/>
                    <a:pt x="1301" y="744"/>
                  </a:cubicBezTo>
                  <a:lnTo>
                    <a:pt x="5119" y="744"/>
                  </a:lnTo>
                  <a:cubicBezTo>
                    <a:pt x="5128" y="641"/>
                    <a:pt x="5128" y="520"/>
                    <a:pt x="5119" y="417"/>
                  </a:cubicBezTo>
                  <a:cubicBezTo>
                    <a:pt x="5138" y="333"/>
                    <a:pt x="5147" y="248"/>
                    <a:pt x="5147" y="174"/>
                  </a:cubicBezTo>
                  <a:cubicBezTo>
                    <a:pt x="5147" y="136"/>
                    <a:pt x="5138" y="99"/>
                    <a:pt x="5138" y="61"/>
                  </a:cubicBezTo>
                  <a:cubicBezTo>
                    <a:pt x="5138" y="61"/>
                    <a:pt x="5128" y="52"/>
                    <a:pt x="5119" y="52"/>
                  </a:cubicBezTo>
                  <a:cubicBezTo>
                    <a:pt x="5100" y="52"/>
                    <a:pt x="5081" y="43"/>
                    <a:pt x="5035" y="43"/>
                  </a:cubicBezTo>
                  <a:cubicBezTo>
                    <a:pt x="4838" y="33"/>
                    <a:pt x="4614" y="33"/>
                    <a:pt x="4398" y="33"/>
                  </a:cubicBezTo>
                  <a:lnTo>
                    <a:pt x="3809" y="33"/>
                  </a:lnTo>
                  <a:cubicBezTo>
                    <a:pt x="3388" y="33"/>
                    <a:pt x="2967" y="15"/>
                    <a:pt x="2546" y="15"/>
                  </a:cubicBezTo>
                  <a:cubicBezTo>
                    <a:pt x="2134" y="15"/>
                    <a:pt x="1722" y="15"/>
                    <a:pt x="1301" y="5"/>
                  </a:cubicBezTo>
                  <a:cubicBezTo>
                    <a:pt x="1020" y="5"/>
                    <a:pt x="739" y="1"/>
                    <a:pt x="459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5;p32">
              <a:extLst>
                <a:ext uri="{FF2B5EF4-FFF2-40B4-BE49-F238E27FC236}">
                  <a16:creationId xmlns:a16="http://schemas.microsoft.com/office/drawing/2014/main" id="{6492931F-0809-46F6-A731-80A92469DC7F}"/>
                </a:ext>
              </a:extLst>
            </p:cNvPr>
            <p:cNvSpPr/>
            <p:nvPr/>
          </p:nvSpPr>
          <p:spPr>
            <a:xfrm>
              <a:off x="6654333" y="3511187"/>
              <a:ext cx="171695" cy="44785"/>
            </a:xfrm>
            <a:custGeom>
              <a:avLst/>
              <a:gdLst/>
              <a:ahLst/>
              <a:cxnLst/>
              <a:rect l="l" t="t" r="r" b="b"/>
              <a:pathLst>
                <a:path w="2837" h="740" extrusionOk="0">
                  <a:moveTo>
                    <a:pt x="1" y="0"/>
                  </a:moveTo>
                  <a:cubicBezTo>
                    <a:pt x="1" y="234"/>
                    <a:pt x="10" y="478"/>
                    <a:pt x="10" y="712"/>
                  </a:cubicBezTo>
                  <a:cubicBezTo>
                    <a:pt x="20" y="712"/>
                    <a:pt x="20" y="712"/>
                    <a:pt x="38" y="721"/>
                  </a:cubicBezTo>
                  <a:cubicBezTo>
                    <a:pt x="263" y="740"/>
                    <a:pt x="497" y="740"/>
                    <a:pt x="721" y="740"/>
                  </a:cubicBezTo>
                  <a:lnTo>
                    <a:pt x="2836" y="740"/>
                  </a:lnTo>
                  <a:lnTo>
                    <a:pt x="2836" y="412"/>
                  </a:lnTo>
                  <a:lnTo>
                    <a:pt x="2836" y="150"/>
                  </a:lnTo>
                  <a:lnTo>
                    <a:pt x="2836" y="47"/>
                  </a:lnTo>
                  <a:cubicBezTo>
                    <a:pt x="2836" y="47"/>
                    <a:pt x="2836" y="38"/>
                    <a:pt x="2827" y="38"/>
                  </a:cubicBezTo>
                  <a:cubicBezTo>
                    <a:pt x="2827" y="38"/>
                    <a:pt x="2808" y="19"/>
                    <a:pt x="2780" y="19"/>
                  </a:cubicBezTo>
                  <a:cubicBezTo>
                    <a:pt x="2724" y="15"/>
                    <a:pt x="2666" y="15"/>
                    <a:pt x="2607" y="15"/>
                  </a:cubicBezTo>
                  <a:cubicBezTo>
                    <a:pt x="2549" y="15"/>
                    <a:pt x="2490" y="15"/>
                    <a:pt x="2434" y="10"/>
                  </a:cubicBezTo>
                  <a:lnTo>
                    <a:pt x="2106" y="10"/>
                  </a:lnTo>
                  <a:cubicBezTo>
                    <a:pt x="1872" y="10"/>
                    <a:pt x="1639" y="10"/>
                    <a:pt x="1405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6;p32">
              <a:extLst>
                <a:ext uri="{FF2B5EF4-FFF2-40B4-BE49-F238E27FC236}">
                  <a16:creationId xmlns:a16="http://schemas.microsoft.com/office/drawing/2014/main" id="{0DA52CE0-6A23-4753-8041-8EC39DC8BB3C}"/>
                </a:ext>
              </a:extLst>
            </p:cNvPr>
            <p:cNvSpPr/>
            <p:nvPr/>
          </p:nvSpPr>
          <p:spPr>
            <a:xfrm>
              <a:off x="6654333" y="3594765"/>
              <a:ext cx="254910" cy="45027"/>
            </a:xfrm>
            <a:custGeom>
              <a:avLst/>
              <a:gdLst/>
              <a:ahLst/>
              <a:cxnLst/>
              <a:rect l="l" t="t" r="r" b="b"/>
              <a:pathLst>
                <a:path w="4212" h="744" extrusionOk="0">
                  <a:moveTo>
                    <a:pt x="375" y="0"/>
                  </a:moveTo>
                  <a:cubicBezTo>
                    <a:pt x="260" y="0"/>
                    <a:pt x="144" y="1"/>
                    <a:pt x="29" y="4"/>
                  </a:cubicBezTo>
                  <a:lnTo>
                    <a:pt x="1" y="4"/>
                  </a:lnTo>
                  <a:cubicBezTo>
                    <a:pt x="10" y="238"/>
                    <a:pt x="10" y="491"/>
                    <a:pt x="10" y="725"/>
                  </a:cubicBezTo>
                  <a:cubicBezTo>
                    <a:pt x="20" y="725"/>
                    <a:pt x="29" y="725"/>
                    <a:pt x="57" y="734"/>
                  </a:cubicBezTo>
                  <a:cubicBezTo>
                    <a:pt x="385" y="744"/>
                    <a:pt x="721" y="744"/>
                    <a:pt x="1058" y="744"/>
                  </a:cubicBezTo>
                  <a:lnTo>
                    <a:pt x="4174" y="744"/>
                  </a:lnTo>
                  <a:cubicBezTo>
                    <a:pt x="4174" y="641"/>
                    <a:pt x="4184" y="528"/>
                    <a:pt x="4174" y="416"/>
                  </a:cubicBezTo>
                  <a:cubicBezTo>
                    <a:pt x="4193" y="341"/>
                    <a:pt x="4193" y="257"/>
                    <a:pt x="4212" y="173"/>
                  </a:cubicBezTo>
                  <a:cubicBezTo>
                    <a:pt x="4212" y="135"/>
                    <a:pt x="4212" y="107"/>
                    <a:pt x="4193" y="70"/>
                  </a:cubicBezTo>
                  <a:lnTo>
                    <a:pt x="4184" y="61"/>
                  </a:lnTo>
                  <a:cubicBezTo>
                    <a:pt x="4174" y="61"/>
                    <a:pt x="4146" y="42"/>
                    <a:pt x="4118" y="42"/>
                  </a:cubicBezTo>
                  <a:cubicBezTo>
                    <a:pt x="3950" y="33"/>
                    <a:pt x="3772" y="33"/>
                    <a:pt x="3604" y="33"/>
                  </a:cubicBezTo>
                  <a:lnTo>
                    <a:pt x="3108" y="33"/>
                  </a:lnTo>
                  <a:cubicBezTo>
                    <a:pt x="2771" y="33"/>
                    <a:pt x="2415" y="33"/>
                    <a:pt x="2078" y="23"/>
                  </a:cubicBezTo>
                  <a:cubicBezTo>
                    <a:pt x="1741" y="23"/>
                    <a:pt x="1405" y="23"/>
                    <a:pt x="1058" y="4"/>
                  </a:cubicBezTo>
                  <a:cubicBezTo>
                    <a:pt x="834" y="4"/>
                    <a:pt x="605" y="0"/>
                    <a:pt x="37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7;p32">
              <a:extLst>
                <a:ext uri="{FF2B5EF4-FFF2-40B4-BE49-F238E27FC236}">
                  <a16:creationId xmlns:a16="http://schemas.microsoft.com/office/drawing/2014/main" id="{15D73C8A-FA2C-4F10-A4F7-252B69EC1EF0}"/>
                </a:ext>
              </a:extLst>
            </p:cNvPr>
            <p:cNvSpPr/>
            <p:nvPr/>
          </p:nvSpPr>
          <p:spPr>
            <a:xfrm>
              <a:off x="5469048" y="2988234"/>
              <a:ext cx="245227" cy="45027"/>
            </a:xfrm>
            <a:custGeom>
              <a:avLst/>
              <a:gdLst/>
              <a:ahLst/>
              <a:cxnLst/>
              <a:rect l="l" t="t" r="r" b="b"/>
              <a:pathLst>
                <a:path w="4052" h="744" extrusionOk="0">
                  <a:moveTo>
                    <a:pt x="358" y="0"/>
                  </a:moveTo>
                  <a:cubicBezTo>
                    <a:pt x="247" y="0"/>
                    <a:pt x="137" y="1"/>
                    <a:pt x="28" y="4"/>
                  </a:cubicBezTo>
                  <a:lnTo>
                    <a:pt x="0" y="4"/>
                  </a:lnTo>
                  <a:cubicBezTo>
                    <a:pt x="9" y="238"/>
                    <a:pt x="9" y="491"/>
                    <a:pt x="9" y="725"/>
                  </a:cubicBezTo>
                  <a:cubicBezTo>
                    <a:pt x="28" y="725"/>
                    <a:pt x="37" y="725"/>
                    <a:pt x="56" y="734"/>
                  </a:cubicBezTo>
                  <a:cubicBezTo>
                    <a:pt x="374" y="743"/>
                    <a:pt x="702" y="743"/>
                    <a:pt x="1020" y="743"/>
                  </a:cubicBezTo>
                  <a:lnTo>
                    <a:pt x="4033" y="743"/>
                  </a:lnTo>
                  <a:cubicBezTo>
                    <a:pt x="4033" y="641"/>
                    <a:pt x="4052" y="519"/>
                    <a:pt x="4033" y="416"/>
                  </a:cubicBezTo>
                  <a:cubicBezTo>
                    <a:pt x="4024" y="332"/>
                    <a:pt x="4024" y="257"/>
                    <a:pt x="4033" y="173"/>
                  </a:cubicBezTo>
                  <a:cubicBezTo>
                    <a:pt x="4033" y="135"/>
                    <a:pt x="4033" y="98"/>
                    <a:pt x="4024" y="70"/>
                  </a:cubicBezTo>
                  <a:lnTo>
                    <a:pt x="4015" y="51"/>
                  </a:lnTo>
                  <a:cubicBezTo>
                    <a:pt x="4005" y="51"/>
                    <a:pt x="3977" y="42"/>
                    <a:pt x="3940" y="42"/>
                  </a:cubicBezTo>
                  <a:cubicBezTo>
                    <a:pt x="3781" y="32"/>
                    <a:pt x="3612" y="32"/>
                    <a:pt x="3453" y="32"/>
                  </a:cubicBezTo>
                  <a:lnTo>
                    <a:pt x="2985" y="32"/>
                  </a:lnTo>
                  <a:cubicBezTo>
                    <a:pt x="2658" y="32"/>
                    <a:pt x="2321" y="32"/>
                    <a:pt x="1993" y="23"/>
                  </a:cubicBezTo>
                  <a:cubicBezTo>
                    <a:pt x="1666" y="23"/>
                    <a:pt x="1338" y="23"/>
                    <a:pt x="1020" y="4"/>
                  </a:cubicBezTo>
                  <a:cubicBezTo>
                    <a:pt x="802" y="4"/>
                    <a:pt x="579" y="0"/>
                    <a:pt x="35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8;p32">
              <a:extLst>
                <a:ext uri="{FF2B5EF4-FFF2-40B4-BE49-F238E27FC236}">
                  <a16:creationId xmlns:a16="http://schemas.microsoft.com/office/drawing/2014/main" id="{8C7AB043-D7FF-4E6C-88A9-6AAC23E041E5}"/>
                </a:ext>
              </a:extLst>
            </p:cNvPr>
            <p:cNvSpPr/>
            <p:nvPr/>
          </p:nvSpPr>
          <p:spPr>
            <a:xfrm>
              <a:off x="5468443" y="3072841"/>
              <a:ext cx="172240" cy="44785"/>
            </a:xfrm>
            <a:custGeom>
              <a:avLst/>
              <a:gdLst/>
              <a:ahLst/>
              <a:cxnLst/>
              <a:rect l="l" t="t" r="r" b="b"/>
              <a:pathLst>
                <a:path w="2846" h="740" extrusionOk="0">
                  <a:moveTo>
                    <a:pt x="1" y="1"/>
                  </a:moveTo>
                  <a:cubicBezTo>
                    <a:pt x="1" y="234"/>
                    <a:pt x="10" y="478"/>
                    <a:pt x="10" y="712"/>
                  </a:cubicBezTo>
                  <a:cubicBezTo>
                    <a:pt x="19" y="712"/>
                    <a:pt x="19" y="712"/>
                    <a:pt x="47" y="730"/>
                  </a:cubicBezTo>
                  <a:cubicBezTo>
                    <a:pt x="272" y="740"/>
                    <a:pt x="506" y="740"/>
                    <a:pt x="721" y="740"/>
                  </a:cubicBezTo>
                  <a:lnTo>
                    <a:pt x="2845" y="740"/>
                  </a:lnTo>
                  <a:lnTo>
                    <a:pt x="2845" y="412"/>
                  </a:lnTo>
                  <a:cubicBezTo>
                    <a:pt x="2827" y="328"/>
                    <a:pt x="2827" y="234"/>
                    <a:pt x="2845" y="150"/>
                  </a:cubicBezTo>
                  <a:lnTo>
                    <a:pt x="2845" y="47"/>
                  </a:lnTo>
                  <a:cubicBezTo>
                    <a:pt x="2845" y="47"/>
                    <a:pt x="2845" y="38"/>
                    <a:pt x="2827" y="38"/>
                  </a:cubicBezTo>
                  <a:cubicBezTo>
                    <a:pt x="2827" y="38"/>
                    <a:pt x="2808" y="29"/>
                    <a:pt x="2780" y="29"/>
                  </a:cubicBezTo>
                  <a:cubicBezTo>
                    <a:pt x="2724" y="19"/>
                    <a:pt x="2665" y="19"/>
                    <a:pt x="2607" y="19"/>
                  </a:cubicBezTo>
                  <a:cubicBezTo>
                    <a:pt x="2548" y="19"/>
                    <a:pt x="2490" y="19"/>
                    <a:pt x="2434" y="10"/>
                  </a:cubicBezTo>
                  <a:lnTo>
                    <a:pt x="2106" y="10"/>
                  </a:lnTo>
                  <a:cubicBezTo>
                    <a:pt x="1872" y="10"/>
                    <a:pt x="1638" y="10"/>
                    <a:pt x="140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9;p32">
              <a:extLst>
                <a:ext uri="{FF2B5EF4-FFF2-40B4-BE49-F238E27FC236}">
                  <a16:creationId xmlns:a16="http://schemas.microsoft.com/office/drawing/2014/main" id="{38A41730-ECD4-417A-8E10-4D48BEB34967}"/>
                </a:ext>
              </a:extLst>
            </p:cNvPr>
            <p:cNvSpPr/>
            <p:nvPr/>
          </p:nvSpPr>
          <p:spPr>
            <a:xfrm>
              <a:off x="7101757" y="1662604"/>
              <a:ext cx="410628" cy="381094"/>
            </a:xfrm>
            <a:custGeom>
              <a:avLst/>
              <a:gdLst/>
              <a:ahLst/>
              <a:cxnLst/>
              <a:rect l="l" t="t" r="r" b="b"/>
              <a:pathLst>
                <a:path w="6785" h="6297" extrusionOk="0">
                  <a:moveTo>
                    <a:pt x="3154" y="310"/>
                  </a:moveTo>
                  <a:cubicBezTo>
                    <a:pt x="3145" y="469"/>
                    <a:pt x="3182" y="647"/>
                    <a:pt x="3182" y="788"/>
                  </a:cubicBezTo>
                  <a:cubicBezTo>
                    <a:pt x="3192" y="993"/>
                    <a:pt x="3192" y="1199"/>
                    <a:pt x="3201" y="1405"/>
                  </a:cubicBezTo>
                  <a:cubicBezTo>
                    <a:pt x="2789" y="1405"/>
                    <a:pt x="2387" y="1433"/>
                    <a:pt x="1975" y="1480"/>
                  </a:cubicBezTo>
                  <a:cubicBezTo>
                    <a:pt x="2106" y="1115"/>
                    <a:pt x="2275" y="759"/>
                    <a:pt x="2443" y="413"/>
                  </a:cubicBezTo>
                  <a:cubicBezTo>
                    <a:pt x="2677" y="357"/>
                    <a:pt x="2911" y="320"/>
                    <a:pt x="3154" y="310"/>
                  </a:cubicBezTo>
                  <a:close/>
                  <a:moveTo>
                    <a:pt x="3426" y="292"/>
                  </a:moveTo>
                  <a:lnTo>
                    <a:pt x="3426" y="292"/>
                  </a:lnTo>
                  <a:cubicBezTo>
                    <a:pt x="3744" y="320"/>
                    <a:pt x="4071" y="404"/>
                    <a:pt x="4371" y="516"/>
                  </a:cubicBezTo>
                  <a:cubicBezTo>
                    <a:pt x="4502" y="834"/>
                    <a:pt x="4605" y="1162"/>
                    <a:pt x="4689" y="1499"/>
                  </a:cubicBezTo>
                  <a:cubicBezTo>
                    <a:pt x="4277" y="1452"/>
                    <a:pt x="3856" y="1415"/>
                    <a:pt x="3444" y="1405"/>
                  </a:cubicBezTo>
                  <a:cubicBezTo>
                    <a:pt x="3444" y="1209"/>
                    <a:pt x="3435" y="1022"/>
                    <a:pt x="3435" y="825"/>
                  </a:cubicBezTo>
                  <a:cubicBezTo>
                    <a:pt x="3426" y="666"/>
                    <a:pt x="3444" y="469"/>
                    <a:pt x="3426" y="292"/>
                  </a:cubicBezTo>
                  <a:close/>
                  <a:moveTo>
                    <a:pt x="2200" y="507"/>
                  </a:moveTo>
                  <a:lnTo>
                    <a:pt x="2200" y="507"/>
                  </a:lnTo>
                  <a:cubicBezTo>
                    <a:pt x="1984" y="806"/>
                    <a:pt x="1825" y="1153"/>
                    <a:pt x="1704" y="1508"/>
                  </a:cubicBezTo>
                  <a:cubicBezTo>
                    <a:pt x="1414" y="1546"/>
                    <a:pt x="1124" y="1592"/>
                    <a:pt x="833" y="1677"/>
                  </a:cubicBezTo>
                  <a:cubicBezTo>
                    <a:pt x="1152" y="1162"/>
                    <a:pt x="1638" y="741"/>
                    <a:pt x="2200" y="507"/>
                  </a:cubicBezTo>
                  <a:close/>
                  <a:moveTo>
                    <a:pt x="4651" y="647"/>
                  </a:moveTo>
                  <a:lnTo>
                    <a:pt x="4651" y="647"/>
                  </a:lnTo>
                  <a:cubicBezTo>
                    <a:pt x="5054" y="853"/>
                    <a:pt x="5391" y="1153"/>
                    <a:pt x="5634" y="1508"/>
                  </a:cubicBezTo>
                  <a:cubicBezTo>
                    <a:pt x="5671" y="1574"/>
                    <a:pt x="5709" y="1620"/>
                    <a:pt x="5737" y="1677"/>
                  </a:cubicBezTo>
                  <a:cubicBezTo>
                    <a:pt x="5634" y="1648"/>
                    <a:pt x="5522" y="1639"/>
                    <a:pt x="5428" y="1620"/>
                  </a:cubicBezTo>
                  <a:cubicBezTo>
                    <a:pt x="5260" y="1583"/>
                    <a:pt x="5082" y="1546"/>
                    <a:pt x="4913" y="1527"/>
                  </a:cubicBezTo>
                  <a:cubicBezTo>
                    <a:pt x="4848" y="1218"/>
                    <a:pt x="4754" y="928"/>
                    <a:pt x="4651" y="647"/>
                  </a:cubicBezTo>
                  <a:close/>
                  <a:moveTo>
                    <a:pt x="1638" y="1761"/>
                  </a:moveTo>
                  <a:lnTo>
                    <a:pt x="1638" y="1761"/>
                  </a:lnTo>
                  <a:cubicBezTo>
                    <a:pt x="1517" y="2201"/>
                    <a:pt x="1460" y="2659"/>
                    <a:pt x="1451" y="3090"/>
                  </a:cubicBezTo>
                  <a:lnTo>
                    <a:pt x="1451" y="3127"/>
                  </a:lnTo>
                  <a:cubicBezTo>
                    <a:pt x="1214" y="3127"/>
                    <a:pt x="973" y="3119"/>
                    <a:pt x="736" y="3119"/>
                  </a:cubicBezTo>
                  <a:cubicBezTo>
                    <a:pt x="617" y="3119"/>
                    <a:pt x="500" y="3121"/>
                    <a:pt x="384" y="3127"/>
                  </a:cubicBezTo>
                  <a:cubicBezTo>
                    <a:pt x="394" y="2706"/>
                    <a:pt x="497" y="2294"/>
                    <a:pt x="702" y="1920"/>
                  </a:cubicBezTo>
                  <a:cubicBezTo>
                    <a:pt x="1011" y="1873"/>
                    <a:pt x="1320" y="1817"/>
                    <a:pt x="1638" y="1761"/>
                  </a:cubicBezTo>
                  <a:close/>
                  <a:moveTo>
                    <a:pt x="3210" y="1630"/>
                  </a:moveTo>
                  <a:cubicBezTo>
                    <a:pt x="3229" y="2144"/>
                    <a:pt x="3229" y="2650"/>
                    <a:pt x="3229" y="3146"/>
                  </a:cubicBezTo>
                  <a:cubicBezTo>
                    <a:pt x="2705" y="3146"/>
                    <a:pt x="2200" y="3136"/>
                    <a:pt x="1685" y="3127"/>
                  </a:cubicBezTo>
                  <a:lnTo>
                    <a:pt x="1685" y="3108"/>
                  </a:lnTo>
                  <a:cubicBezTo>
                    <a:pt x="1685" y="2631"/>
                    <a:pt x="1760" y="2163"/>
                    <a:pt x="1891" y="1705"/>
                  </a:cubicBezTo>
                  <a:cubicBezTo>
                    <a:pt x="2331" y="1648"/>
                    <a:pt x="2770" y="1630"/>
                    <a:pt x="3210" y="1630"/>
                  </a:cubicBezTo>
                  <a:close/>
                  <a:moveTo>
                    <a:pt x="3444" y="1639"/>
                  </a:moveTo>
                  <a:cubicBezTo>
                    <a:pt x="3856" y="1639"/>
                    <a:pt x="4258" y="1667"/>
                    <a:pt x="4651" y="1723"/>
                  </a:cubicBezTo>
                  <a:cubicBezTo>
                    <a:pt x="4679" y="1723"/>
                    <a:pt x="4698" y="1733"/>
                    <a:pt x="4736" y="1733"/>
                  </a:cubicBezTo>
                  <a:cubicBezTo>
                    <a:pt x="4829" y="2201"/>
                    <a:pt x="4867" y="2668"/>
                    <a:pt x="4839" y="3146"/>
                  </a:cubicBezTo>
                  <a:lnTo>
                    <a:pt x="3444" y="3146"/>
                  </a:lnTo>
                  <a:cubicBezTo>
                    <a:pt x="3463" y="2650"/>
                    <a:pt x="3463" y="2144"/>
                    <a:pt x="3444" y="1639"/>
                  </a:cubicBezTo>
                  <a:close/>
                  <a:moveTo>
                    <a:pt x="4941" y="1770"/>
                  </a:moveTo>
                  <a:lnTo>
                    <a:pt x="4941" y="1770"/>
                  </a:lnTo>
                  <a:cubicBezTo>
                    <a:pt x="5082" y="1789"/>
                    <a:pt x="5213" y="1817"/>
                    <a:pt x="5353" y="1836"/>
                  </a:cubicBezTo>
                  <a:cubicBezTo>
                    <a:pt x="5522" y="1873"/>
                    <a:pt x="5690" y="1929"/>
                    <a:pt x="5868" y="1957"/>
                  </a:cubicBezTo>
                  <a:cubicBezTo>
                    <a:pt x="6036" y="2322"/>
                    <a:pt x="6111" y="2725"/>
                    <a:pt x="6111" y="3136"/>
                  </a:cubicBezTo>
                  <a:cubicBezTo>
                    <a:pt x="6061" y="3124"/>
                    <a:pt x="6007" y="3120"/>
                    <a:pt x="5952" y="3120"/>
                  </a:cubicBezTo>
                  <a:cubicBezTo>
                    <a:pt x="5841" y="3120"/>
                    <a:pt x="5724" y="3136"/>
                    <a:pt x="5625" y="3136"/>
                  </a:cubicBezTo>
                  <a:cubicBezTo>
                    <a:pt x="5428" y="3136"/>
                    <a:pt x="5241" y="3136"/>
                    <a:pt x="5035" y="3146"/>
                  </a:cubicBezTo>
                  <a:cubicBezTo>
                    <a:pt x="5063" y="2678"/>
                    <a:pt x="5026" y="2229"/>
                    <a:pt x="4941" y="1770"/>
                  </a:cubicBezTo>
                  <a:close/>
                  <a:moveTo>
                    <a:pt x="384" y="3324"/>
                  </a:moveTo>
                  <a:cubicBezTo>
                    <a:pt x="730" y="3361"/>
                    <a:pt x="1086" y="3370"/>
                    <a:pt x="1451" y="3380"/>
                  </a:cubicBezTo>
                  <a:cubicBezTo>
                    <a:pt x="1460" y="3782"/>
                    <a:pt x="1517" y="4175"/>
                    <a:pt x="1619" y="4568"/>
                  </a:cubicBezTo>
                  <a:cubicBezTo>
                    <a:pt x="1470" y="4549"/>
                    <a:pt x="1329" y="4540"/>
                    <a:pt x="1180" y="4521"/>
                  </a:cubicBezTo>
                  <a:cubicBezTo>
                    <a:pt x="1038" y="4506"/>
                    <a:pt x="897" y="4470"/>
                    <a:pt x="756" y="4470"/>
                  </a:cubicBezTo>
                  <a:cubicBezTo>
                    <a:pt x="729" y="4470"/>
                    <a:pt x="702" y="4472"/>
                    <a:pt x="674" y="4475"/>
                  </a:cubicBezTo>
                  <a:cubicBezTo>
                    <a:pt x="497" y="4119"/>
                    <a:pt x="394" y="3735"/>
                    <a:pt x="384" y="3324"/>
                  </a:cubicBezTo>
                  <a:close/>
                  <a:moveTo>
                    <a:pt x="6111" y="3361"/>
                  </a:moveTo>
                  <a:lnTo>
                    <a:pt x="6111" y="3361"/>
                  </a:lnTo>
                  <a:cubicBezTo>
                    <a:pt x="6093" y="3745"/>
                    <a:pt x="5990" y="4128"/>
                    <a:pt x="5812" y="4484"/>
                  </a:cubicBezTo>
                  <a:cubicBezTo>
                    <a:pt x="5484" y="4531"/>
                    <a:pt x="5157" y="4549"/>
                    <a:pt x="4820" y="4587"/>
                  </a:cubicBezTo>
                  <a:cubicBezTo>
                    <a:pt x="4923" y="4213"/>
                    <a:pt x="4988" y="3819"/>
                    <a:pt x="5026" y="3426"/>
                  </a:cubicBezTo>
                  <a:lnTo>
                    <a:pt x="5026" y="3380"/>
                  </a:lnTo>
                  <a:cubicBezTo>
                    <a:pt x="5213" y="3380"/>
                    <a:pt x="5400" y="3370"/>
                    <a:pt x="5587" y="3370"/>
                  </a:cubicBezTo>
                  <a:cubicBezTo>
                    <a:pt x="5677" y="3370"/>
                    <a:pt x="5790" y="3380"/>
                    <a:pt x="5901" y="3380"/>
                  </a:cubicBezTo>
                  <a:cubicBezTo>
                    <a:pt x="5975" y="3380"/>
                    <a:pt x="6048" y="3376"/>
                    <a:pt x="6111" y="3361"/>
                  </a:cubicBezTo>
                  <a:close/>
                  <a:moveTo>
                    <a:pt x="3238" y="3380"/>
                  </a:moveTo>
                  <a:cubicBezTo>
                    <a:pt x="3238" y="3801"/>
                    <a:pt x="3229" y="4222"/>
                    <a:pt x="3210" y="4643"/>
                  </a:cubicBezTo>
                  <a:lnTo>
                    <a:pt x="3192" y="4643"/>
                  </a:lnTo>
                  <a:cubicBezTo>
                    <a:pt x="2761" y="4643"/>
                    <a:pt x="2340" y="4624"/>
                    <a:pt x="1900" y="4587"/>
                  </a:cubicBezTo>
                  <a:cubicBezTo>
                    <a:pt x="1788" y="4203"/>
                    <a:pt x="1713" y="3801"/>
                    <a:pt x="1694" y="3380"/>
                  </a:cubicBezTo>
                  <a:lnTo>
                    <a:pt x="1694" y="3380"/>
                  </a:lnTo>
                  <a:cubicBezTo>
                    <a:pt x="1866" y="3386"/>
                    <a:pt x="2037" y="3388"/>
                    <a:pt x="2209" y="3388"/>
                  </a:cubicBezTo>
                  <a:cubicBezTo>
                    <a:pt x="2552" y="3388"/>
                    <a:pt x="2895" y="3380"/>
                    <a:pt x="3238" y="3380"/>
                  </a:cubicBezTo>
                  <a:close/>
                  <a:moveTo>
                    <a:pt x="4829" y="3370"/>
                  </a:moveTo>
                  <a:lnTo>
                    <a:pt x="4829" y="3417"/>
                  </a:lnTo>
                  <a:cubicBezTo>
                    <a:pt x="4792" y="3819"/>
                    <a:pt x="4726" y="4213"/>
                    <a:pt x="4605" y="4596"/>
                  </a:cubicBezTo>
                  <a:cubicBezTo>
                    <a:pt x="4202" y="4624"/>
                    <a:pt x="3809" y="4643"/>
                    <a:pt x="3407" y="4643"/>
                  </a:cubicBezTo>
                  <a:cubicBezTo>
                    <a:pt x="3426" y="4222"/>
                    <a:pt x="3435" y="3801"/>
                    <a:pt x="3444" y="3398"/>
                  </a:cubicBezTo>
                  <a:cubicBezTo>
                    <a:pt x="3903" y="3398"/>
                    <a:pt x="4361" y="3380"/>
                    <a:pt x="4829" y="3370"/>
                  </a:cubicBezTo>
                  <a:close/>
                  <a:moveTo>
                    <a:pt x="5671" y="4690"/>
                  </a:moveTo>
                  <a:lnTo>
                    <a:pt x="5671" y="4690"/>
                  </a:lnTo>
                  <a:cubicBezTo>
                    <a:pt x="5597" y="4811"/>
                    <a:pt x="5522" y="4914"/>
                    <a:pt x="5428" y="5017"/>
                  </a:cubicBezTo>
                  <a:cubicBezTo>
                    <a:pt x="5119" y="5335"/>
                    <a:pt x="4773" y="5569"/>
                    <a:pt x="4371" y="5738"/>
                  </a:cubicBezTo>
                  <a:cubicBezTo>
                    <a:pt x="4380" y="5700"/>
                    <a:pt x="4399" y="5672"/>
                    <a:pt x="4408" y="5654"/>
                  </a:cubicBezTo>
                  <a:cubicBezTo>
                    <a:pt x="4520" y="5420"/>
                    <a:pt x="4614" y="5186"/>
                    <a:pt x="4698" y="4952"/>
                  </a:cubicBezTo>
                  <a:cubicBezTo>
                    <a:pt x="4708" y="4905"/>
                    <a:pt x="4736" y="4849"/>
                    <a:pt x="4745" y="4802"/>
                  </a:cubicBezTo>
                  <a:cubicBezTo>
                    <a:pt x="5063" y="4774"/>
                    <a:pt x="5363" y="4737"/>
                    <a:pt x="5671" y="4690"/>
                  </a:cubicBezTo>
                  <a:close/>
                  <a:moveTo>
                    <a:pt x="777" y="4680"/>
                  </a:moveTo>
                  <a:lnTo>
                    <a:pt x="777" y="4680"/>
                  </a:lnTo>
                  <a:cubicBezTo>
                    <a:pt x="890" y="4708"/>
                    <a:pt x="993" y="4718"/>
                    <a:pt x="1086" y="4727"/>
                  </a:cubicBezTo>
                  <a:lnTo>
                    <a:pt x="1685" y="4802"/>
                  </a:lnTo>
                  <a:cubicBezTo>
                    <a:pt x="1797" y="5158"/>
                    <a:pt x="1947" y="5513"/>
                    <a:pt x="2153" y="5841"/>
                  </a:cubicBezTo>
                  <a:cubicBezTo>
                    <a:pt x="1984" y="5785"/>
                    <a:pt x="1835" y="5719"/>
                    <a:pt x="1685" y="5672"/>
                  </a:cubicBezTo>
                  <a:cubicBezTo>
                    <a:pt x="1320" y="5392"/>
                    <a:pt x="1002" y="5064"/>
                    <a:pt x="777" y="4680"/>
                  </a:cubicBezTo>
                  <a:close/>
                  <a:moveTo>
                    <a:pt x="1975" y="4811"/>
                  </a:moveTo>
                  <a:cubicBezTo>
                    <a:pt x="2387" y="4849"/>
                    <a:pt x="2780" y="4858"/>
                    <a:pt x="3192" y="4858"/>
                  </a:cubicBezTo>
                  <a:lnTo>
                    <a:pt x="3201" y="4858"/>
                  </a:lnTo>
                  <a:cubicBezTo>
                    <a:pt x="3192" y="5064"/>
                    <a:pt x="3173" y="5279"/>
                    <a:pt x="3173" y="5485"/>
                  </a:cubicBezTo>
                  <a:cubicBezTo>
                    <a:pt x="3164" y="5644"/>
                    <a:pt x="3145" y="5813"/>
                    <a:pt x="3154" y="5972"/>
                  </a:cubicBezTo>
                  <a:cubicBezTo>
                    <a:pt x="2920" y="5972"/>
                    <a:pt x="2696" y="5944"/>
                    <a:pt x="2462" y="5897"/>
                  </a:cubicBezTo>
                  <a:cubicBezTo>
                    <a:pt x="2265" y="5551"/>
                    <a:pt x="2106" y="5186"/>
                    <a:pt x="1975" y="4811"/>
                  </a:cubicBezTo>
                  <a:close/>
                  <a:moveTo>
                    <a:pt x="4539" y="4821"/>
                  </a:moveTo>
                  <a:lnTo>
                    <a:pt x="4539" y="4821"/>
                  </a:lnTo>
                  <a:cubicBezTo>
                    <a:pt x="4520" y="4849"/>
                    <a:pt x="4520" y="4877"/>
                    <a:pt x="4511" y="4905"/>
                  </a:cubicBezTo>
                  <a:cubicBezTo>
                    <a:pt x="4427" y="5139"/>
                    <a:pt x="4333" y="5373"/>
                    <a:pt x="4230" y="5597"/>
                  </a:cubicBezTo>
                  <a:cubicBezTo>
                    <a:pt x="4193" y="5654"/>
                    <a:pt x="4137" y="5747"/>
                    <a:pt x="4090" y="5831"/>
                  </a:cubicBezTo>
                  <a:cubicBezTo>
                    <a:pt x="3893" y="5888"/>
                    <a:pt x="3678" y="5934"/>
                    <a:pt x="3463" y="5953"/>
                  </a:cubicBezTo>
                  <a:cubicBezTo>
                    <a:pt x="3407" y="5953"/>
                    <a:pt x="3369" y="5953"/>
                    <a:pt x="3332" y="5972"/>
                  </a:cubicBezTo>
                  <a:cubicBezTo>
                    <a:pt x="3351" y="5831"/>
                    <a:pt x="3351" y="5663"/>
                    <a:pt x="3369" y="5532"/>
                  </a:cubicBezTo>
                  <a:cubicBezTo>
                    <a:pt x="3379" y="5317"/>
                    <a:pt x="3388" y="5083"/>
                    <a:pt x="3397" y="4858"/>
                  </a:cubicBezTo>
                  <a:cubicBezTo>
                    <a:pt x="3772" y="4858"/>
                    <a:pt x="4165" y="4849"/>
                    <a:pt x="4539" y="4821"/>
                  </a:cubicBezTo>
                  <a:close/>
                  <a:moveTo>
                    <a:pt x="3259" y="0"/>
                  </a:moveTo>
                  <a:cubicBezTo>
                    <a:pt x="3115" y="0"/>
                    <a:pt x="2971" y="10"/>
                    <a:pt x="2827" y="30"/>
                  </a:cubicBezTo>
                  <a:cubicBezTo>
                    <a:pt x="1779" y="170"/>
                    <a:pt x="890" y="890"/>
                    <a:pt x="440" y="1826"/>
                  </a:cubicBezTo>
                  <a:cubicBezTo>
                    <a:pt x="431" y="1836"/>
                    <a:pt x="431" y="1854"/>
                    <a:pt x="431" y="1864"/>
                  </a:cubicBezTo>
                  <a:cubicBezTo>
                    <a:pt x="300" y="2116"/>
                    <a:pt x="216" y="2397"/>
                    <a:pt x="160" y="2678"/>
                  </a:cubicBezTo>
                  <a:cubicBezTo>
                    <a:pt x="1" y="3642"/>
                    <a:pt x="337" y="4699"/>
                    <a:pt x="1002" y="5429"/>
                  </a:cubicBezTo>
                  <a:cubicBezTo>
                    <a:pt x="993" y="5457"/>
                    <a:pt x="1339" y="5785"/>
                    <a:pt x="1526" y="5888"/>
                  </a:cubicBezTo>
                  <a:cubicBezTo>
                    <a:pt x="1749" y="6031"/>
                    <a:pt x="2306" y="6216"/>
                    <a:pt x="2363" y="6216"/>
                  </a:cubicBezTo>
                  <a:cubicBezTo>
                    <a:pt x="2366" y="6216"/>
                    <a:pt x="2368" y="6216"/>
                    <a:pt x="2368" y="6215"/>
                  </a:cubicBezTo>
                  <a:cubicBezTo>
                    <a:pt x="2616" y="6270"/>
                    <a:pt x="2872" y="6296"/>
                    <a:pt x="3128" y="6296"/>
                  </a:cubicBezTo>
                  <a:cubicBezTo>
                    <a:pt x="3886" y="6296"/>
                    <a:pt x="4649" y="6061"/>
                    <a:pt x="5250" y="5607"/>
                  </a:cubicBezTo>
                  <a:cubicBezTo>
                    <a:pt x="6383" y="4727"/>
                    <a:pt x="6785" y="3118"/>
                    <a:pt x="6177" y="1817"/>
                  </a:cubicBezTo>
                  <a:cubicBezTo>
                    <a:pt x="5649" y="695"/>
                    <a:pt x="4478" y="0"/>
                    <a:pt x="3259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440;p32">
              <a:extLst>
                <a:ext uri="{FF2B5EF4-FFF2-40B4-BE49-F238E27FC236}">
                  <a16:creationId xmlns:a16="http://schemas.microsoft.com/office/drawing/2014/main" id="{0CF5B925-B969-4C1F-8257-71E426BAEA37}"/>
                </a:ext>
              </a:extLst>
            </p:cNvPr>
            <p:cNvSpPr/>
            <p:nvPr/>
          </p:nvSpPr>
          <p:spPr>
            <a:xfrm>
              <a:off x="6703656" y="2362397"/>
              <a:ext cx="328503" cy="246256"/>
            </a:xfrm>
            <a:custGeom>
              <a:avLst/>
              <a:gdLst/>
              <a:ahLst/>
              <a:cxnLst/>
              <a:rect l="l" t="t" r="r" b="b"/>
              <a:pathLst>
                <a:path w="5428" h="4069" extrusionOk="0">
                  <a:moveTo>
                    <a:pt x="702" y="0"/>
                  </a:moveTo>
                  <a:cubicBezTo>
                    <a:pt x="480" y="0"/>
                    <a:pt x="257" y="5"/>
                    <a:pt x="37" y="23"/>
                  </a:cubicBezTo>
                  <a:cubicBezTo>
                    <a:pt x="19" y="23"/>
                    <a:pt x="9" y="23"/>
                    <a:pt x="0" y="33"/>
                  </a:cubicBezTo>
                  <a:lnTo>
                    <a:pt x="0" y="4001"/>
                  </a:lnTo>
                  <a:cubicBezTo>
                    <a:pt x="9" y="4010"/>
                    <a:pt x="37" y="4029"/>
                    <a:pt x="56" y="4029"/>
                  </a:cubicBezTo>
                  <a:cubicBezTo>
                    <a:pt x="357" y="4062"/>
                    <a:pt x="672" y="4067"/>
                    <a:pt x="984" y="4067"/>
                  </a:cubicBezTo>
                  <a:cubicBezTo>
                    <a:pt x="1109" y="4067"/>
                    <a:pt x="1234" y="4066"/>
                    <a:pt x="1357" y="4066"/>
                  </a:cubicBezTo>
                  <a:lnTo>
                    <a:pt x="4679" y="4066"/>
                  </a:lnTo>
                  <a:cubicBezTo>
                    <a:pt x="4791" y="4066"/>
                    <a:pt x="4906" y="4068"/>
                    <a:pt x="5018" y="4068"/>
                  </a:cubicBezTo>
                  <a:cubicBezTo>
                    <a:pt x="5130" y="4068"/>
                    <a:pt x="5240" y="4066"/>
                    <a:pt x="5343" y="4057"/>
                  </a:cubicBezTo>
                  <a:lnTo>
                    <a:pt x="5353" y="4057"/>
                  </a:lnTo>
                  <a:cubicBezTo>
                    <a:pt x="5381" y="4057"/>
                    <a:pt x="5390" y="4038"/>
                    <a:pt x="5399" y="4029"/>
                  </a:cubicBezTo>
                  <a:cubicBezTo>
                    <a:pt x="5418" y="3420"/>
                    <a:pt x="5418" y="2803"/>
                    <a:pt x="5418" y="2195"/>
                  </a:cubicBezTo>
                  <a:cubicBezTo>
                    <a:pt x="5418" y="1717"/>
                    <a:pt x="5418" y="1249"/>
                    <a:pt x="5428" y="791"/>
                  </a:cubicBezTo>
                  <a:cubicBezTo>
                    <a:pt x="5428" y="594"/>
                    <a:pt x="5428" y="407"/>
                    <a:pt x="5418" y="211"/>
                  </a:cubicBezTo>
                  <a:cubicBezTo>
                    <a:pt x="5418" y="183"/>
                    <a:pt x="5409" y="173"/>
                    <a:pt x="5390" y="164"/>
                  </a:cubicBezTo>
                  <a:cubicBezTo>
                    <a:pt x="5381" y="126"/>
                    <a:pt x="5362" y="98"/>
                    <a:pt x="5315" y="89"/>
                  </a:cubicBezTo>
                  <a:cubicBezTo>
                    <a:pt x="5100" y="52"/>
                    <a:pt x="4866" y="70"/>
                    <a:pt x="4642" y="52"/>
                  </a:cubicBezTo>
                  <a:cubicBezTo>
                    <a:pt x="4436" y="52"/>
                    <a:pt x="4220" y="42"/>
                    <a:pt x="4015" y="42"/>
                  </a:cubicBezTo>
                  <a:cubicBezTo>
                    <a:pt x="3565" y="33"/>
                    <a:pt x="3126" y="33"/>
                    <a:pt x="2676" y="23"/>
                  </a:cubicBezTo>
                  <a:cubicBezTo>
                    <a:pt x="2246" y="5"/>
                    <a:pt x="1797" y="5"/>
                    <a:pt x="1366" y="5"/>
                  </a:cubicBezTo>
                  <a:cubicBezTo>
                    <a:pt x="1146" y="5"/>
                    <a:pt x="924" y="0"/>
                    <a:pt x="70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41;p32">
              <a:extLst>
                <a:ext uri="{FF2B5EF4-FFF2-40B4-BE49-F238E27FC236}">
                  <a16:creationId xmlns:a16="http://schemas.microsoft.com/office/drawing/2014/main" id="{664B71AE-FC39-495D-9F65-33D3E4DCF223}"/>
                </a:ext>
              </a:extLst>
            </p:cNvPr>
            <p:cNvSpPr/>
            <p:nvPr/>
          </p:nvSpPr>
          <p:spPr>
            <a:xfrm>
              <a:off x="6739847" y="2404579"/>
              <a:ext cx="223198" cy="33468"/>
            </a:xfrm>
            <a:custGeom>
              <a:avLst/>
              <a:gdLst/>
              <a:ahLst/>
              <a:cxnLst/>
              <a:rect l="l" t="t" r="r" b="b"/>
              <a:pathLst>
                <a:path w="3688" h="553" extrusionOk="0">
                  <a:moveTo>
                    <a:pt x="1" y="0"/>
                  </a:moveTo>
                  <a:cubicBezTo>
                    <a:pt x="10" y="178"/>
                    <a:pt x="10" y="365"/>
                    <a:pt x="10" y="534"/>
                  </a:cubicBezTo>
                  <a:lnTo>
                    <a:pt x="57" y="534"/>
                  </a:lnTo>
                  <a:cubicBezTo>
                    <a:pt x="347" y="552"/>
                    <a:pt x="647" y="552"/>
                    <a:pt x="937" y="552"/>
                  </a:cubicBezTo>
                  <a:lnTo>
                    <a:pt x="3669" y="552"/>
                  </a:lnTo>
                  <a:cubicBezTo>
                    <a:pt x="3669" y="468"/>
                    <a:pt x="3688" y="384"/>
                    <a:pt x="3669" y="300"/>
                  </a:cubicBezTo>
                  <a:cubicBezTo>
                    <a:pt x="3650" y="262"/>
                    <a:pt x="3660" y="197"/>
                    <a:pt x="3660" y="131"/>
                  </a:cubicBezTo>
                  <a:cubicBezTo>
                    <a:pt x="3660" y="103"/>
                    <a:pt x="3660" y="75"/>
                    <a:pt x="3650" y="47"/>
                  </a:cubicBezTo>
                  <a:cubicBezTo>
                    <a:pt x="3650" y="47"/>
                    <a:pt x="3641" y="47"/>
                    <a:pt x="3641" y="38"/>
                  </a:cubicBezTo>
                  <a:cubicBezTo>
                    <a:pt x="3622" y="38"/>
                    <a:pt x="3613" y="19"/>
                    <a:pt x="3576" y="19"/>
                  </a:cubicBezTo>
                  <a:cubicBezTo>
                    <a:pt x="3435" y="19"/>
                    <a:pt x="3276" y="19"/>
                    <a:pt x="3136" y="10"/>
                  </a:cubicBezTo>
                  <a:lnTo>
                    <a:pt x="2715" y="10"/>
                  </a:lnTo>
                  <a:cubicBezTo>
                    <a:pt x="2406" y="10"/>
                    <a:pt x="2116" y="10"/>
                    <a:pt x="1816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442;p32">
              <a:extLst>
                <a:ext uri="{FF2B5EF4-FFF2-40B4-BE49-F238E27FC236}">
                  <a16:creationId xmlns:a16="http://schemas.microsoft.com/office/drawing/2014/main" id="{0F6DA044-EEC5-4405-B303-FDB448CAD9A3}"/>
                </a:ext>
              </a:extLst>
            </p:cNvPr>
            <p:cNvSpPr/>
            <p:nvPr/>
          </p:nvSpPr>
          <p:spPr>
            <a:xfrm>
              <a:off x="6738153" y="2466854"/>
              <a:ext cx="254366" cy="33468"/>
            </a:xfrm>
            <a:custGeom>
              <a:avLst/>
              <a:gdLst/>
              <a:ahLst/>
              <a:cxnLst/>
              <a:rect l="l" t="t" r="r" b="b"/>
              <a:pathLst>
                <a:path w="4203" h="553" extrusionOk="0">
                  <a:moveTo>
                    <a:pt x="1" y="1"/>
                  </a:moveTo>
                  <a:cubicBezTo>
                    <a:pt x="20" y="178"/>
                    <a:pt x="20" y="366"/>
                    <a:pt x="20" y="534"/>
                  </a:cubicBezTo>
                  <a:lnTo>
                    <a:pt x="66" y="534"/>
                  </a:lnTo>
                  <a:cubicBezTo>
                    <a:pt x="394" y="553"/>
                    <a:pt x="731" y="553"/>
                    <a:pt x="1058" y="553"/>
                  </a:cubicBezTo>
                  <a:lnTo>
                    <a:pt x="4165" y="553"/>
                  </a:lnTo>
                  <a:cubicBezTo>
                    <a:pt x="4165" y="469"/>
                    <a:pt x="4184" y="384"/>
                    <a:pt x="4165" y="300"/>
                  </a:cubicBezTo>
                  <a:cubicBezTo>
                    <a:pt x="4193" y="272"/>
                    <a:pt x="4193" y="216"/>
                    <a:pt x="4203" y="141"/>
                  </a:cubicBezTo>
                  <a:cubicBezTo>
                    <a:pt x="4203" y="122"/>
                    <a:pt x="4203" y="85"/>
                    <a:pt x="4193" y="57"/>
                  </a:cubicBezTo>
                  <a:cubicBezTo>
                    <a:pt x="4193" y="57"/>
                    <a:pt x="4184" y="57"/>
                    <a:pt x="4184" y="47"/>
                  </a:cubicBezTo>
                  <a:cubicBezTo>
                    <a:pt x="4165" y="47"/>
                    <a:pt x="4146" y="38"/>
                    <a:pt x="4109" y="38"/>
                  </a:cubicBezTo>
                  <a:cubicBezTo>
                    <a:pt x="3950" y="38"/>
                    <a:pt x="3772" y="38"/>
                    <a:pt x="3594" y="29"/>
                  </a:cubicBezTo>
                  <a:lnTo>
                    <a:pt x="3108" y="29"/>
                  </a:lnTo>
                  <a:cubicBezTo>
                    <a:pt x="2761" y="29"/>
                    <a:pt x="2415" y="29"/>
                    <a:pt x="2078" y="10"/>
                  </a:cubicBezTo>
                  <a:cubicBezTo>
                    <a:pt x="1732" y="10"/>
                    <a:pt x="1405" y="10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43;p32">
              <a:extLst>
                <a:ext uri="{FF2B5EF4-FFF2-40B4-BE49-F238E27FC236}">
                  <a16:creationId xmlns:a16="http://schemas.microsoft.com/office/drawing/2014/main" id="{596FE284-3FE5-41EF-962A-3475B2A8A708}"/>
                </a:ext>
              </a:extLst>
            </p:cNvPr>
            <p:cNvSpPr/>
            <p:nvPr/>
          </p:nvSpPr>
          <p:spPr>
            <a:xfrm>
              <a:off x="6739303" y="2531429"/>
              <a:ext cx="193180" cy="33468"/>
            </a:xfrm>
            <a:custGeom>
              <a:avLst/>
              <a:gdLst/>
              <a:ahLst/>
              <a:cxnLst/>
              <a:rect l="l" t="t" r="r" b="b"/>
              <a:pathLst>
                <a:path w="3192" h="553" extrusionOk="0">
                  <a:moveTo>
                    <a:pt x="1" y="0"/>
                  </a:moveTo>
                  <a:cubicBezTo>
                    <a:pt x="1" y="169"/>
                    <a:pt x="10" y="365"/>
                    <a:pt x="10" y="534"/>
                  </a:cubicBezTo>
                  <a:lnTo>
                    <a:pt x="38" y="534"/>
                  </a:lnTo>
                  <a:cubicBezTo>
                    <a:pt x="291" y="553"/>
                    <a:pt x="543" y="553"/>
                    <a:pt x="805" y="553"/>
                  </a:cubicBezTo>
                  <a:lnTo>
                    <a:pt x="3173" y="553"/>
                  </a:lnTo>
                  <a:cubicBezTo>
                    <a:pt x="3173" y="468"/>
                    <a:pt x="3192" y="384"/>
                    <a:pt x="3173" y="300"/>
                  </a:cubicBezTo>
                  <a:cubicBezTo>
                    <a:pt x="3164" y="234"/>
                    <a:pt x="3164" y="178"/>
                    <a:pt x="3182" y="113"/>
                  </a:cubicBezTo>
                  <a:cubicBezTo>
                    <a:pt x="3182" y="94"/>
                    <a:pt x="3182" y="57"/>
                    <a:pt x="3164" y="38"/>
                  </a:cubicBezTo>
                  <a:lnTo>
                    <a:pt x="3154" y="19"/>
                  </a:lnTo>
                  <a:cubicBezTo>
                    <a:pt x="3145" y="19"/>
                    <a:pt x="3135" y="10"/>
                    <a:pt x="3107" y="10"/>
                  </a:cubicBezTo>
                  <a:lnTo>
                    <a:pt x="2349" y="10"/>
                  </a:lnTo>
                  <a:cubicBezTo>
                    <a:pt x="2087" y="10"/>
                    <a:pt x="1835" y="10"/>
                    <a:pt x="1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صورة 5" descr="صورة تحتوي على نص, لقطة شاشة, الخط, أزرق كهربائي&#10;&#10;تم إنشاء الوصف تلقائياً">
            <a:extLst>
              <a:ext uri="{FF2B5EF4-FFF2-40B4-BE49-F238E27FC236}">
                <a16:creationId xmlns:a16="http://schemas.microsoft.com/office/drawing/2014/main" id="{3833628F-AFE3-4B03-B5A2-B280030AE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6398"/>
            <a:ext cx="864096" cy="864096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4E5B42A3-160B-4934-ABBF-0AA6B5ED95C5}"/>
              </a:ext>
            </a:extLst>
          </p:cNvPr>
          <p:cNvSpPr txBox="1"/>
          <p:nvPr/>
        </p:nvSpPr>
        <p:spPr>
          <a:xfrm>
            <a:off x="611560" y="2918116"/>
            <a:ext cx="216024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Teamwork </a:t>
            </a:r>
            <a:endParaRPr lang="ar-YE" sz="1600" b="1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7828" y="241421"/>
            <a:ext cx="3240360" cy="576064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FC121-8B21-B3E7-C42D-B0F489CC4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1131590"/>
            <a:ext cx="368291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62472" y="1707654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applying multinomial classification we get the following results with accuracy:0.98; &amp; recall: 0.95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459646" y="4274591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25" y="4447220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556811" y="4386477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75959" y="4418702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0: ham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821DE4-AC1D-E7CD-5FEB-D57355E15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46" y="0"/>
            <a:ext cx="1650393" cy="1242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5F17CE-C944-AF87-19DB-717B6C5C1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410" y="241421"/>
            <a:ext cx="618836" cy="6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3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1420"/>
            <a:ext cx="3744416" cy="576064"/>
          </a:xfrm>
        </p:spPr>
        <p:txBody>
          <a:bodyPr/>
          <a:lstStyle/>
          <a:p>
            <a:r>
              <a:rPr lang="en-US" sz="2800" dirty="0"/>
              <a:t>	KNN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83568" y="170765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applying Knn n=1 classification we get the following results with accuracy:0.90, &amp; recall: 0.87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459646" y="4274591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25" y="4447220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556811" y="4386477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75959" y="4418702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0: ham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F28834-1170-BEB1-955A-8207363F0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54" y="1204308"/>
            <a:ext cx="3648456" cy="2743200"/>
          </a:xfrm>
          <a:prstGeom prst="rect">
            <a:avLst/>
          </a:prstGeom>
        </p:spPr>
      </p:pic>
      <p:grpSp>
        <p:nvGrpSpPr>
          <p:cNvPr id="24" name="Google Shape;866;p24">
            <a:extLst>
              <a:ext uri="{FF2B5EF4-FFF2-40B4-BE49-F238E27FC236}">
                <a16:creationId xmlns:a16="http://schemas.microsoft.com/office/drawing/2014/main" id="{812BEDCF-2B35-3EE0-4D39-725131FBF0AE}"/>
              </a:ext>
            </a:extLst>
          </p:cNvPr>
          <p:cNvGrpSpPr/>
          <p:nvPr/>
        </p:nvGrpSpPr>
        <p:grpSpPr>
          <a:xfrm>
            <a:off x="4874438" y="123806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5" name="Google Shape;867;p24">
              <a:extLst>
                <a:ext uri="{FF2B5EF4-FFF2-40B4-BE49-F238E27FC236}">
                  <a16:creationId xmlns:a16="http://schemas.microsoft.com/office/drawing/2014/main" id="{73F8568C-64EE-5DEF-3608-E3343369B26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8;p24">
              <a:extLst>
                <a:ext uri="{FF2B5EF4-FFF2-40B4-BE49-F238E27FC236}">
                  <a16:creationId xmlns:a16="http://schemas.microsoft.com/office/drawing/2014/main" id="{B58F87BB-3D77-FCD4-91DC-89B0E5F6CF38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B0CCEFB-F191-98E2-DA2F-B12BD75CC8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47" y="259764"/>
            <a:ext cx="444438" cy="3725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485A75-581F-3705-8EA1-FA210F9AAD34}"/>
              </a:ext>
            </a:extLst>
          </p:cNvPr>
          <p:cNvSpPr txBox="1"/>
          <p:nvPr/>
        </p:nvSpPr>
        <p:spPr>
          <a:xfrm>
            <a:off x="4918626" y="267917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74AAD-E53D-55E3-E4F4-DA45CFE6B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369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1420"/>
            <a:ext cx="3744416" cy="576064"/>
          </a:xfrm>
        </p:spPr>
        <p:txBody>
          <a:bodyPr/>
          <a:lstStyle/>
          <a:p>
            <a:r>
              <a:rPr lang="en-US" sz="2800" dirty="0"/>
              <a:t>	KNN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83568" y="170765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applying Knn n=3 classification we get the following results with accuracy:0.85. &amp; recall: 0.88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563888" y="4257616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67" y="4430245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661053" y="4369502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75959" y="4418702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0: ham</a:t>
            </a:r>
          </a:p>
        </p:txBody>
      </p:sp>
      <p:grpSp>
        <p:nvGrpSpPr>
          <p:cNvPr id="24" name="Google Shape;866;p24">
            <a:extLst>
              <a:ext uri="{FF2B5EF4-FFF2-40B4-BE49-F238E27FC236}">
                <a16:creationId xmlns:a16="http://schemas.microsoft.com/office/drawing/2014/main" id="{812BEDCF-2B35-3EE0-4D39-725131FBF0AE}"/>
              </a:ext>
            </a:extLst>
          </p:cNvPr>
          <p:cNvGrpSpPr/>
          <p:nvPr/>
        </p:nvGrpSpPr>
        <p:grpSpPr>
          <a:xfrm>
            <a:off x="4874438" y="123806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5" name="Google Shape;867;p24">
              <a:extLst>
                <a:ext uri="{FF2B5EF4-FFF2-40B4-BE49-F238E27FC236}">
                  <a16:creationId xmlns:a16="http://schemas.microsoft.com/office/drawing/2014/main" id="{73F8568C-64EE-5DEF-3608-E3343369B26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8;p24">
              <a:extLst>
                <a:ext uri="{FF2B5EF4-FFF2-40B4-BE49-F238E27FC236}">
                  <a16:creationId xmlns:a16="http://schemas.microsoft.com/office/drawing/2014/main" id="{B58F87BB-3D77-FCD4-91DC-89B0E5F6CF38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B0CCEFB-F191-98E2-DA2F-B12BD75CC8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47" y="259764"/>
            <a:ext cx="444438" cy="3725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485A75-581F-3705-8EA1-FA210F9AAD34}"/>
              </a:ext>
            </a:extLst>
          </p:cNvPr>
          <p:cNvSpPr txBox="1"/>
          <p:nvPr/>
        </p:nvSpPr>
        <p:spPr>
          <a:xfrm>
            <a:off x="4972814" y="247584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N=3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1D8B0-967A-B106-3E9A-137E22D18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9" y="1262681"/>
            <a:ext cx="371192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967A94-B88E-2091-1CA4-AA44BB5DAC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5289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0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1420"/>
            <a:ext cx="3744416" cy="576064"/>
          </a:xfrm>
        </p:spPr>
        <p:txBody>
          <a:bodyPr/>
          <a:lstStyle/>
          <a:p>
            <a:r>
              <a:rPr lang="en-US" sz="2800" dirty="0"/>
              <a:t>	SVM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83568" y="1704293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applying SVM classification with gamma=0.5 and C=0.1 we get the following results with accuracy:0.71. &amp; recall:0.01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563888" y="4257616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67" y="4430245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661053" y="4369502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75959" y="4418702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0: ham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2EB64C-2106-192C-8036-C8873E03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00273"/>
            <a:ext cx="648072" cy="658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760B2-F38A-BDC4-74AA-CAB1AC3B6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2141"/>
            <a:ext cx="3601008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459D6A-A4F0-F5D2-69B1-D553A35D8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28" y="128255"/>
            <a:ext cx="1376394" cy="10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5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1420"/>
            <a:ext cx="5724128" cy="576064"/>
          </a:xfrm>
        </p:spPr>
        <p:txBody>
          <a:bodyPr/>
          <a:lstStyle/>
          <a:p>
            <a:r>
              <a:rPr lang="en-US" sz="2800" dirty="0"/>
              <a:t>	logistic regression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11560" y="1779662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applying logistic regression classification with random_stat=0; we get the following results with accuracy:0.98. &amp; recall: 0.97.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563888" y="4257616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67" y="4430245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661053" y="4369502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75959" y="4418702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0: ham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377CC-4617-DF45-04F4-9BEE7AD6C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10098"/>
            <a:ext cx="3648722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5962F-72CB-D1C2-5D05-74C392FA4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0142"/>
            <a:ext cx="838620" cy="8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030" y="164486"/>
            <a:ext cx="5724128" cy="576064"/>
          </a:xfrm>
        </p:spPr>
        <p:txBody>
          <a:bodyPr/>
          <a:lstStyle/>
          <a:p>
            <a:r>
              <a:rPr lang="en-US" sz="2800" dirty="0"/>
              <a:t>Decision Tree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32212" y="1779662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applying decision tree  classification with random_stat=0 &amp; max depth =2; we get accuracy:0.79.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2EB64C-2106-192C-8036-C8873E032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00273"/>
            <a:ext cx="648072" cy="658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6530C-1702-A9AF-35C5-D0E9B7327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59" b="92045" l="9790" r="89860">
                        <a14:foregroundMark x1="39510" y1="11364" x2="43106" y2="12897"/>
                        <a14:foregroundMark x1="60246" y1="25705" x2="58510" y2="41059"/>
                        <a14:foregroundMark x1="60529" y1="23197" x2="60387" y2="24452"/>
                        <a14:foregroundMark x1="72478" y1="54302" x2="74476" y2="60795"/>
                        <a14:foregroundMark x1="64421" y1="28117" x2="65981" y2="33188"/>
                        <a14:foregroundMark x1="63287" y1="24432" x2="63502" y2="25130"/>
                        <a14:foregroundMark x1="72158" y1="54639" x2="74126" y2="69886"/>
                        <a14:foregroundMark x1="74126" y1="69886" x2="75524" y2="71591"/>
                        <a14:foregroundMark x1="58143" y1="30179" x2="57999" y2="30027"/>
                        <a14:foregroundMark x1="58426" y1="30477" x2="58391" y2="30440"/>
                        <a14:foregroundMark x1="62937" y1="35227" x2="58657" y2="30720"/>
                        <a14:foregroundMark x1="34902" y1="80763" x2="37413" y2="92045"/>
                        <a14:foregroundMark x1="31126" y1="63802" x2="33846" y2="76023"/>
                        <a14:backgroundMark x1="28671" y1="30682" x2="59441" y2="26136"/>
                        <a14:backgroundMark x1="25175" y1="39205" x2="32517" y2="48295"/>
                        <a14:backgroundMark x1="30070" y1="53977" x2="27622" y2="60795"/>
                        <a14:backgroundMark x1="33566" y1="76136" x2="32867" y2="71591"/>
                        <a14:backgroundMark x1="32867" y1="77273" x2="34965" y2="80682"/>
                        <a14:backgroundMark x1="61888" y1="37500" x2="70629" y2="56250"/>
                        <a14:backgroundMark x1="65035" y1="32955" x2="65035" y2="31250"/>
                        <a14:backgroundMark x1="58392" y1="29545" x2="58741" y2="29545"/>
                        <a14:backgroundMark x1="57692" y1="33523" x2="58392" y2="31818"/>
                        <a14:backgroundMark x1="72727" y1="65909" x2="72727" y2="57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3" y="6382"/>
            <a:ext cx="2223247" cy="1368152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0FC1C4F-FF03-552D-32D8-F6FD9031E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37169"/>
              </p:ext>
            </p:extLst>
          </p:nvPr>
        </p:nvGraphicFramePr>
        <p:xfrm>
          <a:off x="3383870" y="2562369"/>
          <a:ext cx="52205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96">
                  <a:extLst>
                    <a:ext uri="{9D8B030D-6E8A-4147-A177-3AD203B41FA5}">
                      <a16:colId xmlns:a16="http://schemas.microsoft.com/office/drawing/2014/main" val="2253205177"/>
                    </a:ext>
                  </a:extLst>
                </a:gridCol>
                <a:gridCol w="870096">
                  <a:extLst>
                    <a:ext uri="{9D8B030D-6E8A-4147-A177-3AD203B41FA5}">
                      <a16:colId xmlns:a16="http://schemas.microsoft.com/office/drawing/2014/main" val="598511121"/>
                    </a:ext>
                  </a:extLst>
                </a:gridCol>
                <a:gridCol w="870096">
                  <a:extLst>
                    <a:ext uri="{9D8B030D-6E8A-4147-A177-3AD203B41FA5}">
                      <a16:colId xmlns:a16="http://schemas.microsoft.com/office/drawing/2014/main" val="4097249058"/>
                    </a:ext>
                  </a:extLst>
                </a:gridCol>
                <a:gridCol w="870096">
                  <a:extLst>
                    <a:ext uri="{9D8B030D-6E8A-4147-A177-3AD203B41FA5}">
                      <a16:colId xmlns:a16="http://schemas.microsoft.com/office/drawing/2014/main" val="3349107852"/>
                    </a:ext>
                  </a:extLst>
                </a:gridCol>
                <a:gridCol w="870096">
                  <a:extLst>
                    <a:ext uri="{9D8B030D-6E8A-4147-A177-3AD203B41FA5}">
                      <a16:colId xmlns:a16="http://schemas.microsoft.com/office/drawing/2014/main" val="1269655736"/>
                    </a:ext>
                  </a:extLst>
                </a:gridCol>
                <a:gridCol w="870096">
                  <a:extLst>
                    <a:ext uri="{9D8B030D-6E8A-4147-A177-3AD203B41FA5}">
                      <a16:colId xmlns:a16="http://schemas.microsoft.com/office/drawing/2014/main" val="1263254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7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38012"/>
                  </a:ext>
                </a:extLst>
              </a:tr>
            </a:tbl>
          </a:graphicData>
        </a:graphic>
      </p:graphicFrame>
      <p:grpSp>
        <p:nvGrpSpPr>
          <p:cNvPr id="13" name="Google Shape;866;p24">
            <a:extLst>
              <a:ext uri="{FF2B5EF4-FFF2-40B4-BE49-F238E27FC236}">
                <a16:creationId xmlns:a16="http://schemas.microsoft.com/office/drawing/2014/main" id="{FC910C88-3C8F-DF15-0FA5-20E85D4AB5DA}"/>
              </a:ext>
            </a:extLst>
          </p:cNvPr>
          <p:cNvGrpSpPr/>
          <p:nvPr/>
        </p:nvGrpSpPr>
        <p:grpSpPr>
          <a:xfrm>
            <a:off x="3563888" y="1554402"/>
            <a:ext cx="4181303" cy="576064"/>
            <a:chOff x="737850" y="962724"/>
            <a:chExt cx="2548179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" name="Google Shape;867;p24">
              <a:extLst>
                <a:ext uri="{FF2B5EF4-FFF2-40B4-BE49-F238E27FC236}">
                  <a16:creationId xmlns:a16="http://schemas.microsoft.com/office/drawing/2014/main" id="{FFAE641C-2CB2-E706-BF52-DA0F6244CA2B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8;p24">
              <a:extLst>
                <a:ext uri="{FF2B5EF4-FFF2-40B4-BE49-F238E27FC236}">
                  <a16:creationId xmlns:a16="http://schemas.microsoft.com/office/drawing/2014/main" id="{5927E655-ABCA-B1DE-78FD-B60152844D23}"/>
                </a:ext>
              </a:extLst>
            </p:cNvPr>
            <p:cNvSpPr/>
            <p:nvPr/>
          </p:nvSpPr>
          <p:spPr>
            <a:xfrm>
              <a:off x="2775193" y="962724"/>
              <a:ext cx="510836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7F6861A-4813-76B4-28C9-4CC948514F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67" y="1648737"/>
            <a:ext cx="519218" cy="3725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1C8428-F175-51D8-2B8C-461A51DCFA37}"/>
              </a:ext>
            </a:extLst>
          </p:cNvPr>
          <p:cNvSpPr txBox="1"/>
          <p:nvPr/>
        </p:nvSpPr>
        <p:spPr>
          <a:xfrm>
            <a:off x="3653897" y="1657768"/>
            <a:ext cx="30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tried on deferent depth</a:t>
            </a:r>
          </a:p>
        </p:txBody>
      </p:sp>
    </p:spTree>
    <p:extLst>
      <p:ext uri="{BB962C8B-B14F-4D97-AF65-F5344CB8AC3E}">
        <p14:creationId xmlns:p14="http://schemas.microsoft.com/office/powerpoint/2010/main" val="359857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A4300A-8BEF-AC72-585F-B7C896935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736" y="2026431"/>
            <a:ext cx="5148064" cy="576064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We changed the vectorizer function and get the following results</a:t>
            </a:r>
            <a:r>
              <a:rPr lang="en-US" dirty="0">
                <a:solidFill>
                  <a:srgbClr val="002060"/>
                </a:solidFill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C4689-CAED-928C-80A1-546F99924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3" y="1851499"/>
            <a:ext cx="925927" cy="9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7;p24">
            <a:extLst>
              <a:ext uri="{FF2B5EF4-FFF2-40B4-BE49-F238E27FC236}">
                <a16:creationId xmlns:a16="http://schemas.microsoft.com/office/drawing/2014/main" id="{92A1041D-BCC1-4150-B0DE-BAE868DA8C5A}"/>
              </a:ext>
            </a:extLst>
          </p:cNvPr>
          <p:cNvSpPr/>
          <p:nvPr/>
        </p:nvSpPr>
        <p:spPr>
          <a:xfrm>
            <a:off x="7506" y="1485318"/>
            <a:ext cx="3035099" cy="1538935"/>
          </a:xfrm>
          <a:prstGeom prst="roundRect">
            <a:avLst>
              <a:gd name="adj" fmla="val 50000"/>
            </a:avLst>
          </a:prstGeom>
          <a:solidFill>
            <a:srgbClr val="69B5C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2060"/>
                </a:solidFill>
                <a:effectLst/>
                <a:latin typeface="gg sans"/>
              </a:rPr>
              <a:t>TF-IDF is the importance of a term is inversely related to its frequency across documents. The higher the TF-IDF score the more important or relevant the term is; as a term gets less relevant, its TF-IDF score will approach 0</a:t>
            </a:r>
            <a:endParaRPr sz="1200" dirty="0">
              <a:solidFill>
                <a:srgbClr val="002060"/>
              </a:solidFill>
            </a:endParaRPr>
          </a:p>
        </p:txBody>
      </p:sp>
      <p:sp>
        <p:nvSpPr>
          <p:cNvPr id="5" name="Google Shape;868;p24">
            <a:extLst>
              <a:ext uri="{FF2B5EF4-FFF2-40B4-BE49-F238E27FC236}">
                <a16:creationId xmlns:a16="http://schemas.microsoft.com/office/drawing/2014/main" id="{B8099CDC-4BCD-62C4-6B47-C00BCB509378}"/>
              </a:ext>
            </a:extLst>
          </p:cNvPr>
          <p:cNvSpPr/>
          <p:nvPr/>
        </p:nvSpPr>
        <p:spPr>
          <a:xfrm>
            <a:off x="241872" y="738949"/>
            <a:ext cx="1630030" cy="797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AB06C-4565-14C4-83B4-B2CAD0C2C4E0}"/>
              </a:ext>
            </a:extLst>
          </p:cNvPr>
          <p:cNvSpPr txBox="1"/>
          <p:nvPr/>
        </p:nvSpPr>
        <p:spPr>
          <a:xfrm>
            <a:off x="382243" y="955658"/>
            <a:ext cx="12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Fira Sans Extra Condensed"/>
              </a:rPr>
              <a:t>Tfidf</a:t>
            </a:r>
          </a:p>
        </p:txBody>
      </p:sp>
      <p:grpSp>
        <p:nvGrpSpPr>
          <p:cNvPr id="15" name="Google Shape;529;p20">
            <a:extLst>
              <a:ext uri="{FF2B5EF4-FFF2-40B4-BE49-F238E27FC236}">
                <a16:creationId xmlns:a16="http://schemas.microsoft.com/office/drawing/2014/main" id="{C615EF63-F292-3C79-D88A-A939FCB00779}"/>
              </a:ext>
            </a:extLst>
          </p:cNvPr>
          <p:cNvGrpSpPr/>
          <p:nvPr/>
        </p:nvGrpSpPr>
        <p:grpSpPr>
          <a:xfrm>
            <a:off x="2787097" y="707637"/>
            <a:ext cx="3240360" cy="2808312"/>
            <a:chOff x="2788540" y="1012550"/>
            <a:chExt cx="3515750" cy="3719409"/>
          </a:xfrm>
        </p:grpSpPr>
        <p:sp>
          <p:nvSpPr>
            <p:cNvPr id="16" name="Google Shape;530;p20">
              <a:extLst>
                <a:ext uri="{FF2B5EF4-FFF2-40B4-BE49-F238E27FC236}">
                  <a16:creationId xmlns:a16="http://schemas.microsoft.com/office/drawing/2014/main" id="{62A88E3F-8FF1-668B-DBE4-2DB1A1362178}"/>
                </a:ext>
              </a:extLst>
            </p:cNvPr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531;p20">
              <a:extLst>
                <a:ext uri="{FF2B5EF4-FFF2-40B4-BE49-F238E27FC236}">
                  <a16:creationId xmlns:a16="http://schemas.microsoft.com/office/drawing/2014/main" id="{52C79427-44AC-C819-9042-B5478E20E346}"/>
                </a:ext>
              </a:extLst>
            </p:cNvPr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" name="Google Shape;532;p20">
              <a:extLst>
                <a:ext uri="{FF2B5EF4-FFF2-40B4-BE49-F238E27FC236}">
                  <a16:creationId xmlns:a16="http://schemas.microsoft.com/office/drawing/2014/main" id="{08828BB0-1506-A124-9288-969AF47DDF60}"/>
                </a:ext>
              </a:extLst>
            </p:cNvPr>
            <p:cNvSpPr/>
            <p:nvPr/>
          </p:nvSpPr>
          <p:spPr>
            <a:xfrm>
              <a:off x="3509016" y="1617542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33;p20">
              <a:extLst>
                <a:ext uri="{FF2B5EF4-FFF2-40B4-BE49-F238E27FC236}">
                  <a16:creationId xmlns:a16="http://schemas.microsoft.com/office/drawing/2014/main" id="{83DFDB4D-EAA0-5613-CD36-4023F52F074A}"/>
                </a:ext>
              </a:extLst>
            </p:cNvPr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4;p20">
              <a:extLst>
                <a:ext uri="{FF2B5EF4-FFF2-40B4-BE49-F238E27FC236}">
                  <a16:creationId xmlns:a16="http://schemas.microsoft.com/office/drawing/2014/main" id="{D571008F-A280-F4EA-B17B-79423F4C4B66}"/>
                </a:ext>
              </a:extLst>
            </p:cNvPr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5;p20">
              <a:extLst>
                <a:ext uri="{FF2B5EF4-FFF2-40B4-BE49-F238E27FC236}">
                  <a16:creationId xmlns:a16="http://schemas.microsoft.com/office/drawing/2014/main" id="{88251FE4-2CFE-D0EE-B8DE-B92386C79BDB}"/>
                </a:ext>
              </a:extLst>
            </p:cNvPr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6;p20">
              <a:extLst>
                <a:ext uri="{FF2B5EF4-FFF2-40B4-BE49-F238E27FC236}">
                  <a16:creationId xmlns:a16="http://schemas.microsoft.com/office/drawing/2014/main" id="{7B1B2734-7F37-49A2-5E86-3531D9107A86}"/>
                </a:ext>
              </a:extLst>
            </p:cNvPr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7;p20">
              <a:extLst>
                <a:ext uri="{FF2B5EF4-FFF2-40B4-BE49-F238E27FC236}">
                  <a16:creationId xmlns:a16="http://schemas.microsoft.com/office/drawing/2014/main" id="{29607555-E352-5B50-11D5-3C9429553BDE}"/>
                </a:ext>
              </a:extLst>
            </p:cNvPr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8;p20">
              <a:extLst>
                <a:ext uri="{FF2B5EF4-FFF2-40B4-BE49-F238E27FC236}">
                  <a16:creationId xmlns:a16="http://schemas.microsoft.com/office/drawing/2014/main" id="{7717DA06-4BBE-3BB9-C89C-9699A3325539}"/>
                </a:ext>
              </a:extLst>
            </p:cNvPr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9;p20">
              <a:extLst>
                <a:ext uri="{FF2B5EF4-FFF2-40B4-BE49-F238E27FC236}">
                  <a16:creationId xmlns:a16="http://schemas.microsoft.com/office/drawing/2014/main" id="{3E26DA31-2138-D39C-70AF-6184A4F645E0}"/>
                </a:ext>
              </a:extLst>
            </p:cNvPr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0;p20">
              <a:extLst>
                <a:ext uri="{FF2B5EF4-FFF2-40B4-BE49-F238E27FC236}">
                  <a16:creationId xmlns:a16="http://schemas.microsoft.com/office/drawing/2014/main" id="{17F8ED5A-C57B-531B-46BA-3156D33E62EB}"/>
                </a:ext>
              </a:extLst>
            </p:cNvPr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1;p20">
              <a:extLst>
                <a:ext uri="{FF2B5EF4-FFF2-40B4-BE49-F238E27FC236}">
                  <a16:creationId xmlns:a16="http://schemas.microsoft.com/office/drawing/2014/main" id="{32392686-9A27-5CC2-6345-340E16B75733}"/>
                </a:ext>
              </a:extLst>
            </p:cNvPr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2;p20">
              <a:extLst>
                <a:ext uri="{FF2B5EF4-FFF2-40B4-BE49-F238E27FC236}">
                  <a16:creationId xmlns:a16="http://schemas.microsoft.com/office/drawing/2014/main" id="{BD47C2BC-481E-83CE-D832-29861DB5A0BF}"/>
                </a:ext>
              </a:extLst>
            </p:cNvPr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;p20">
              <a:extLst>
                <a:ext uri="{FF2B5EF4-FFF2-40B4-BE49-F238E27FC236}">
                  <a16:creationId xmlns:a16="http://schemas.microsoft.com/office/drawing/2014/main" id="{5979AC7C-E526-3389-FECC-947EFAFE0558}"/>
                </a:ext>
              </a:extLst>
            </p:cNvPr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4;p20">
              <a:extLst>
                <a:ext uri="{FF2B5EF4-FFF2-40B4-BE49-F238E27FC236}">
                  <a16:creationId xmlns:a16="http://schemas.microsoft.com/office/drawing/2014/main" id="{2B767C2C-A7C8-E340-302A-605BD5BE1117}"/>
                </a:ext>
              </a:extLst>
            </p:cNvPr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5;p20">
              <a:extLst>
                <a:ext uri="{FF2B5EF4-FFF2-40B4-BE49-F238E27FC236}">
                  <a16:creationId xmlns:a16="http://schemas.microsoft.com/office/drawing/2014/main" id="{E51A329E-6E00-A96C-8161-0423B8F388DD}"/>
                </a:ext>
              </a:extLst>
            </p:cNvPr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6;p20">
              <a:extLst>
                <a:ext uri="{FF2B5EF4-FFF2-40B4-BE49-F238E27FC236}">
                  <a16:creationId xmlns:a16="http://schemas.microsoft.com/office/drawing/2014/main" id="{CC142923-FE75-EE46-0DB4-FDC7C1BC152C}"/>
                </a:ext>
              </a:extLst>
            </p:cNvPr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7;p20">
              <a:extLst>
                <a:ext uri="{FF2B5EF4-FFF2-40B4-BE49-F238E27FC236}">
                  <a16:creationId xmlns:a16="http://schemas.microsoft.com/office/drawing/2014/main" id="{F1ED2889-7390-FD03-843E-D7E3DAF52DAC}"/>
                </a:ext>
              </a:extLst>
            </p:cNvPr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48;p20">
              <a:extLst>
                <a:ext uri="{FF2B5EF4-FFF2-40B4-BE49-F238E27FC236}">
                  <a16:creationId xmlns:a16="http://schemas.microsoft.com/office/drawing/2014/main" id="{1F7696F4-7F02-3A8B-3B7C-FD6183B673D6}"/>
                </a:ext>
              </a:extLst>
            </p:cNvPr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9;p20">
              <a:extLst>
                <a:ext uri="{FF2B5EF4-FFF2-40B4-BE49-F238E27FC236}">
                  <a16:creationId xmlns:a16="http://schemas.microsoft.com/office/drawing/2014/main" id="{713D87F4-DDBD-4FCC-193D-35A527931BB2}"/>
                </a:ext>
              </a:extLst>
            </p:cNvPr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0;p20">
              <a:extLst>
                <a:ext uri="{FF2B5EF4-FFF2-40B4-BE49-F238E27FC236}">
                  <a16:creationId xmlns:a16="http://schemas.microsoft.com/office/drawing/2014/main" id="{D8FB602C-BDFD-0530-DD46-3CFC33505338}"/>
                </a:ext>
              </a:extLst>
            </p:cNvPr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1;p20">
              <a:extLst>
                <a:ext uri="{FF2B5EF4-FFF2-40B4-BE49-F238E27FC236}">
                  <a16:creationId xmlns:a16="http://schemas.microsoft.com/office/drawing/2014/main" id="{4BF95753-28FB-60B4-0E1F-2042620CE9FC}"/>
                </a:ext>
              </a:extLst>
            </p:cNvPr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2;p20">
              <a:extLst>
                <a:ext uri="{FF2B5EF4-FFF2-40B4-BE49-F238E27FC236}">
                  <a16:creationId xmlns:a16="http://schemas.microsoft.com/office/drawing/2014/main" id="{FFA34CB0-3353-4D43-9EEB-CE94C0B69711}"/>
                </a:ext>
              </a:extLst>
            </p:cNvPr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3;p20">
              <a:extLst>
                <a:ext uri="{FF2B5EF4-FFF2-40B4-BE49-F238E27FC236}">
                  <a16:creationId xmlns:a16="http://schemas.microsoft.com/office/drawing/2014/main" id="{8E0B903A-5A5D-EC15-C073-FA8C4E5EABCD}"/>
                </a:ext>
              </a:extLst>
            </p:cNvPr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4;p20">
              <a:extLst>
                <a:ext uri="{FF2B5EF4-FFF2-40B4-BE49-F238E27FC236}">
                  <a16:creationId xmlns:a16="http://schemas.microsoft.com/office/drawing/2014/main" id="{6B91939B-9D64-540D-4337-EA992ED14157}"/>
                </a:ext>
              </a:extLst>
            </p:cNvPr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5;p20">
              <a:extLst>
                <a:ext uri="{FF2B5EF4-FFF2-40B4-BE49-F238E27FC236}">
                  <a16:creationId xmlns:a16="http://schemas.microsoft.com/office/drawing/2014/main" id="{CD2D919F-8D90-1D32-EAFA-8290903676EB}"/>
                </a:ext>
              </a:extLst>
            </p:cNvPr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6;p20">
              <a:extLst>
                <a:ext uri="{FF2B5EF4-FFF2-40B4-BE49-F238E27FC236}">
                  <a16:creationId xmlns:a16="http://schemas.microsoft.com/office/drawing/2014/main" id="{5F32ACFF-E137-60C5-9A91-4EAFF32D6790}"/>
                </a:ext>
              </a:extLst>
            </p:cNvPr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7;p20">
              <a:extLst>
                <a:ext uri="{FF2B5EF4-FFF2-40B4-BE49-F238E27FC236}">
                  <a16:creationId xmlns:a16="http://schemas.microsoft.com/office/drawing/2014/main" id="{0F3FC25E-FF54-656C-C9EE-7D534544A72F}"/>
                </a:ext>
              </a:extLst>
            </p:cNvPr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8;p20">
              <a:extLst>
                <a:ext uri="{FF2B5EF4-FFF2-40B4-BE49-F238E27FC236}">
                  <a16:creationId xmlns:a16="http://schemas.microsoft.com/office/drawing/2014/main" id="{B9C8BBE7-6813-EB8D-57F4-4495B841A49B}"/>
                </a:ext>
              </a:extLst>
            </p:cNvPr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9;p20">
              <a:extLst>
                <a:ext uri="{FF2B5EF4-FFF2-40B4-BE49-F238E27FC236}">
                  <a16:creationId xmlns:a16="http://schemas.microsoft.com/office/drawing/2014/main" id="{6C270837-9B5B-44CC-8BE0-6E377509183C}"/>
                </a:ext>
              </a:extLst>
            </p:cNvPr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0;p20">
              <a:extLst>
                <a:ext uri="{FF2B5EF4-FFF2-40B4-BE49-F238E27FC236}">
                  <a16:creationId xmlns:a16="http://schemas.microsoft.com/office/drawing/2014/main" id="{05D1C7FB-73F5-2052-BE4F-60ECF6C96147}"/>
                </a:ext>
              </a:extLst>
            </p:cNvPr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561;p20">
              <a:extLst>
                <a:ext uri="{FF2B5EF4-FFF2-40B4-BE49-F238E27FC236}">
                  <a16:creationId xmlns:a16="http://schemas.microsoft.com/office/drawing/2014/main" id="{2FAF0647-7CFE-6D55-31B6-AFDA76C3FCE9}"/>
                </a:ext>
              </a:extLst>
            </p:cNvPr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562;p20">
              <a:extLst>
                <a:ext uri="{FF2B5EF4-FFF2-40B4-BE49-F238E27FC236}">
                  <a16:creationId xmlns:a16="http://schemas.microsoft.com/office/drawing/2014/main" id="{C92B90B7-23A0-A7B6-BD10-51E47DBB0C73}"/>
                </a:ext>
              </a:extLst>
            </p:cNvPr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49" name="Google Shape;563;p20">
                <a:extLst>
                  <a:ext uri="{FF2B5EF4-FFF2-40B4-BE49-F238E27FC236}">
                    <a16:creationId xmlns:a16="http://schemas.microsoft.com/office/drawing/2014/main" id="{50591854-3E88-1BCA-D372-C57DC27946E3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64;p20">
                <a:extLst>
                  <a:ext uri="{FF2B5EF4-FFF2-40B4-BE49-F238E27FC236}">
                    <a16:creationId xmlns:a16="http://schemas.microsoft.com/office/drawing/2014/main" id="{D92A4829-6FE1-7E70-6897-D32FCD2B2B8D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65;p20">
                <a:extLst>
                  <a:ext uri="{FF2B5EF4-FFF2-40B4-BE49-F238E27FC236}">
                    <a16:creationId xmlns:a16="http://schemas.microsoft.com/office/drawing/2014/main" id="{592B1EA7-D7E4-3A92-5507-50C4AE1426EA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018A597-86BE-34F3-8DD8-6D5C1963D651}"/>
              </a:ext>
            </a:extLst>
          </p:cNvPr>
          <p:cNvSpPr txBox="1"/>
          <p:nvPr/>
        </p:nvSpPr>
        <p:spPr>
          <a:xfrm>
            <a:off x="3570302" y="1588573"/>
            <a:ext cx="172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TfidfVectorizer()</a:t>
            </a:r>
          </a:p>
          <a:p>
            <a:endParaRPr lang="en-US" sz="1400" dirty="0"/>
          </a:p>
        </p:txBody>
      </p:sp>
      <p:cxnSp>
        <p:nvCxnSpPr>
          <p:cNvPr id="53" name="Google Shape;582;p20">
            <a:extLst>
              <a:ext uri="{FF2B5EF4-FFF2-40B4-BE49-F238E27FC236}">
                <a16:creationId xmlns:a16="http://schemas.microsoft.com/office/drawing/2014/main" id="{C663FF5E-BFD8-03F9-07CF-36E0F7FD494E}"/>
              </a:ext>
            </a:extLst>
          </p:cNvPr>
          <p:cNvCxnSpPr>
            <a:cxnSpLocks/>
            <a:stCxn id="46" idx="0"/>
            <a:endCxn id="5" idx="6"/>
          </p:cNvCxnSpPr>
          <p:nvPr/>
        </p:nvCxnSpPr>
        <p:spPr>
          <a:xfrm rot="16200000" flipH="1" flipV="1">
            <a:off x="2798366" y="-92303"/>
            <a:ext cx="303652" cy="2156580"/>
          </a:xfrm>
          <a:prstGeom prst="bentConnector4">
            <a:avLst>
              <a:gd name="adj1" fmla="val -75284"/>
              <a:gd name="adj2" fmla="val 526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4" name="Google Shape;585;p23">
            <a:extLst>
              <a:ext uri="{FF2B5EF4-FFF2-40B4-BE49-F238E27FC236}">
                <a16:creationId xmlns:a16="http://schemas.microsoft.com/office/drawing/2014/main" id="{1316258E-8AFE-42DE-8FD6-A297F2374A3C}"/>
              </a:ext>
            </a:extLst>
          </p:cNvPr>
          <p:cNvSpPr/>
          <p:nvPr/>
        </p:nvSpPr>
        <p:spPr>
          <a:xfrm>
            <a:off x="5485683" y="2826892"/>
            <a:ext cx="1540221" cy="631099"/>
          </a:xfrm>
          <a:custGeom>
            <a:avLst/>
            <a:gdLst/>
            <a:ahLst/>
            <a:cxnLst/>
            <a:rect l="l" t="t" r="r" b="b"/>
            <a:pathLst>
              <a:path w="51722" h="17341" extrusionOk="0">
                <a:moveTo>
                  <a:pt x="27108" y="1"/>
                </a:moveTo>
                <a:cubicBezTo>
                  <a:pt x="22462" y="1"/>
                  <a:pt x="17818" y="105"/>
                  <a:pt x="13181" y="430"/>
                </a:cubicBezTo>
                <a:cubicBezTo>
                  <a:pt x="11193" y="561"/>
                  <a:pt x="9192" y="728"/>
                  <a:pt x="7204" y="954"/>
                </a:cubicBezTo>
                <a:cubicBezTo>
                  <a:pt x="5478" y="1168"/>
                  <a:pt x="3406" y="1335"/>
                  <a:pt x="2049" y="2561"/>
                </a:cubicBezTo>
                <a:cubicBezTo>
                  <a:pt x="453" y="4002"/>
                  <a:pt x="584" y="6585"/>
                  <a:pt x="513" y="8550"/>
                </a:cubicBezTo>
                <a:cubicBezTo>
                  <a:pt x="453" y="10288"/>
                  <a:pt x="489" y="12015"/>
                  <a:pt x="477" y="13753"/>
                </a:cubicBezTo>
                <a:cubicBezTo>
                  <a:pt x="560" y="13801"/>
                  <a:pt x="620" y="13896"/>
                  <a:pt x="596" y="14015"/>
                </a:cubicBezTo>
                <a:cubicBezTo>
                  <a:pt x="0" y="17168"/>
                  <a:pt x="4287" y="17273"/>
                  <a:pt x="6813" y="17273"/>
                </a:cubicBezTo>
                <a:cubicBezTo>
                  <a:pt x="6994" y="17273"/>
                  <a:pt x="7165" y="17273"/>
                  <a:pt x="7325" y="17273"/>
                </a:cubicBezTo>
                <a:cubicBezTo>
                  <a:pt x="7522" y="17273"/>
                  <a:pt x="7701" y="17274"/>
                  <a:pt x="7859" y="17277"/>
                </a:cubicBezTo>
                <a:cubicBezTo>
                  <a:pt x="9622" y="17323"/>
                  <a:pt x="11392" y="17341"/>
                  <a:pt x="13164" y="17341"/>
                </a:cubicBezTo>
                <a:cubicBezTo>
                  <a:pt x="13677" y="17341"/>
                  <a:pt x="14191" y="17339"/>
                  <a:pt x="14705" y="17337"/>
                </a:cubicBezTo>
                <a:cubicBezTo>
                  <a:pt x="19134" y="17325"/>
                  <a:pt x="23563" y="17289"/>
                  <a:pt x="27992" y="17265"/>
                </a:cubicBezTo>
                <a:cubicBezTo>
                  <a:pt x="32005" y="17230"/>
                  <a:pt x="36017" y="17218"/>
                  <a:pt x="40029" y="17194"/>
                </a:cubicBezTo>
                <a:cubicBezTo>
                  <a:pt x="41923" y="17170"/>
                  <a:pt x="43828" y="17182"/>
                  <a:pt x="45733" y="17087"/>
                </a:cubicBezTo>
                <a:cubicBezTo>
                  <a:pt x="46149" y="17063"/>
                  <a:pt x="46554" y="17039"/>
                  <a:pt x="46971" y="17003"/>
                </a:cubicBezTo>
                <a:cubicBezTo>
                  <a:pt x="48078" y="16908"/>
                  <a:pt x="48173" y="16920"/>
                  <a:pt x="49102" y="16134"/>
                </a:cubicBezTo>
                <a:cubicBezTo>
                  <a:pt x="50162" y="15229"/>
                  <a:pt x="49971" y="15491"/>
                  <a:pt x="49935" y="14336"/>
                </a:cubicBezTo>
                <a:cubicBezTo>
                  <a:pt x="49924" y="13896"/>
                  <a:pt x="49924" y="13467"/>
                  <a:pt x="49924" y="13039"/>
                </a:cubicBezTo>
                <a:cubicBezTo>
                  <a:pt x="49924" y="11276"/>
                  <a:pt x="50019" y="9514"/>
                  <a:pt x="50257" y="7764"/>
                </a:cubicBezTo>
                <a:cubicBezTo>
                  <a:pt x="50543" y="5669"/>
                  <a:pt x="51721" y="2287"/>
                  <a:pt x="49304" y="930"/>
                </a:cubicBezTo>
                <a:cubicBezTo>
                  <a:pt x="48221" y="323"/>
                  <a:pt x="46599" y="255"/>
                  <a:pt x="45113" y="255"/>
                </a:cubicBezTo>
                <a:cubicBezTo>
                  <a:pt x="44683" y="255"/>
                  <a:pt x="44264" y="261"/>
                  <a:pt x="43873" y="261"/>
                </a:cubicBezTo>
                <a:cubicBezTo>
                  <a:pt x="43627" y="261"/>
                  <a:pt x="43392" y="259"/>
                  <a:pt x="43173" y="251"/>
                </a:cubicBezTo>
                <a:cubicBezTo>
                  <a:pt x="41172" y="192"/>
                  <a:pt x="39172" y="156"/>
                  <a:pt x="37184" y="120"/>
                </a:cubicBezTo>
                <a:cubicBezTo>
                  <a:pt x="33827" y="55"/>
                  <a:pt x="30467" y="1"/>
                  <a:pt x="27108" y="1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return a matrix of token counts</a:t>
            </a:r>
            <a:endParaRPr sz="14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" name="Google Shape;595;p23">
            <a:extLst>
              <a:ext uri="{FF2B5EF4-FFF2-40B4-BE49-F238E27FC236}">
                <a16:creationId xmlns:a16="http://schemas.microsoft.com/office/drawing/2014/main" id="{56797575-33E8-CF2C-15A5-75160B00BE85}"/>
              </a:ext>
            </a:extLst>
          </p:cNvPr>
          <p:cNvSpPr/>
          <p:nvPr/>
        </p:nvSpPr>
        <p:spPr>
          <a:xfrm>
            <a:off x="5487819" y="2702479"/>
            <a:ext cx="1537222" cy="674113"/>
          </a:xfrm>
          <a:custGeom>
            <a:avLst/>
            <a:gdLst/>
            <a:ahLst/>
            <a:cxnLst/>
            <a:rect l="l" t="t" r="r" b="b"/>
            <a:pathLst>
              <a:path w="51770" h="17386" extrusionOk="0">
                <a:moveTo>
                  <a:pt x="31141" y="0"/>
                </a:moveTo>
                <a:cubicBezTo>
                  <a:pt x="30976" y="0"/>
                  <a:pt x="30923" y="160"/>
                  <a:pt x="30980" y="286"/>
                </a:cubicBezTo>
                <a:cubicBezTo>
                  <a:pt x="28801" y="263"/>
                  <a:pt x="26634" y="227"/>
                  <a:pt x="24467" y="191"/>
                </a:cubicBezTo>
                <a:cubicBezTo>
                  <a:pt x="24360" y="191"/>
                  <a:pt x="24301" y="239"/>
                  <a:pt x="24265" y="310"/>
                </a:cubicBezTo>
                <a:cubicBezTo>
                  <a:pt x="20657" y="322"/>
                  <a:pt x="17050" y="394"/>
                  <a:pt x="13454" y="548"/>
                </a:cubicBezTo>
                <a:cubicBezTo>
                  <a:pt x="10644" y="679"/>
                  <a:pt x="7715" y="655"/>
                  <a:pt x="4953" y="1263"/>
                </a:cubicBezTo>
                <a:cubicBezTo>
                  <a:pt x="2750" y="1751"/>
                  <a:pt x="1560" y="2465"/>
                  <a:pt x="1000" y="4680"/>
                </a:cubicBezTo>
                <a:cubicBezTo>
                  <a:pt x="322" y="7323"/>
                  <a:pt x="0" y="10109"/>
                  <a:pt x="143" y="12824"/>
                </a:cubicBezTo>
                <a:cubicBezTo>
                  <a:pt x="226" y="14538"/>
                  <a:pt x="441" y="16693"/>
                  <a:pt x="2286" y="17372"/>
                </a:cubicBezTo>
                <a:cubicBezTo>
                  <a:pt x="2313" y="17381"/>
                  <a:pt x="2340" y="17386"/>
                  <a:pt x="2366" y="17386"/>
                </a:cubicBezTo>
                <a:cubicBezTo>
                  <a:pt x="2569" y="17386"/>
                  <a:pt x="2724" y="17122"/>
                  <a:pt x="2608" y="16943"/>
                </a:cubicBezTo>
                <a:cubicBezTo>
                  <a:pt x="1393" y="14955"/>
                  <a:pt x="1524" y="12609"/>
                  <a:pt x="1655" y="10359"/>
                </a:cubicBezTo>
                <a:cubicBezTo>
                  <a:pt x="1738" y="9097"/>
                  <a:pt x="1893" y="7835"/>
                  <a:pt x="2143" y="6597"/>
                </a:cubicBezTo>
                <a:cubicBezTo>
                  <a:pt x="2346" y="5573"/>
                  <a:pt x="2465" y="3977"/>
                  <a:pt x="3429" y="3346"/>
                </a:cubicBezTo>
                <a:cubicBezTo>
                  <a:pt x="4513" y="2632"/>
                  <a:pt x="6322" y="2537"/>
                  <a:pt x="7561" y="2430"/>
                </a:cubicBezTo>
                <a:cubicBezTo>
                  <a:pt x="8858" y="2299"/>
                  <a:pt x="10156" y="2239"/>
                  <a:pt x="11454" y="2179"/>
                </a:cubicBezTo>
                <a:cubicBezTo>
                  <a:pt x="14014" y="2037"/>
                  <a:pt x="16574" y="1953"/>
                  <a:pt x="19133" y="1894"/>
                </a:cubicBezTo>
                <a:cubicBezTo>
                  <a:pt x="21586" y="1843"/>
                  <a:pt x="24036" y="1827"/>
                  <a:pt x="26486" y="1827"/>
                </a:cubicBezTo>
                <a:cubicBezTo>
                  <a:pt x="29162" y="1827"/>
                  <a:pt x="31837" y="1846"/>
                  <a:pt x="34516" y="1858"/>
                </a:cubicBezTo>
                <a:cubicBezTo>
                  <a:pt x="39910" y="1882"/>
                  <a:pt x="45280" y="1929"/>
                  <a:pt x="50637" y="2715"/>
                </a:cubicBezTo>
                <a:cubicBezTo>
                  <a:pt x="50671" y="2720"/>
                  <a:pt x="50705" y="2722"/>
                  <a:pt x="50737" y="2722"/>
                </a:cubicBezTo>
                <a:cubicBezTo>
                  <a:pt x="51464" y="2722"/>
                  <a:pt x="51769" y="1613"/>
                  <a:pt x="50983" y="1465"/>
                </a:cubicBezTo>
                <a:cubicBezTo>
                  <a:pt x="50614" y="1394"/>
                  <a:pt x="50245" y="1334"/>
                  <a:pt x="49887" y="1275"/>
                </a:cubicBezTo>
                <a:cubicBezTo>
                  <a:pt x="49959" y="989"/>
                  <a:pt x="49804" y="644"/>
                  <a:pt x="49399" y="632"/>
                </a:cubicBezTo>
                <a:cubicBezTo>
                  <a:pt x="49185" y="620"/>
                  <a:pt x="48971" y="620"/>
                  <a:pt x="48756" y="608"/>
                </a:cubicBezTo>
                <a:cubicBezTo>
                  <a:pt x="48685" y="548"/>
                  <a:pt x="48590" y="501"/>
                  <a:pt x="48459" y="489"/>
                </a:cubicBezTo>
                <a:cubicBezTo>
                  <a:pt x="46696" y="405"/>
                  <a:pt x="44922" y="394"/>
                  <a:pt x="43148" y="394"/>
                </a:cubicBezTo>
                <a:cubicBezTo>
                  <a:pt x="43101" y="215"/>
                  <a:pt x="42958" y="72"/>
                  <a:pt x="42720" y="72"/>
                </a:cubicBezTo>
                <a:cubicBezTo>
                  <a:pt x="40443" y="93"/>
                  <a:pt x="38154" y="185"/>
                  <a:pt x="35870" y="185"/>
                </a:cubicBezTo>
                <a:cubicBezTo>
                  <a:pt x="34296" y="185"/>
                  <a:pt x="32723" y="142"/>
                  <a:pt x="31159" y="1"/>
                </a:cubicBezTo>
                <a:cubicBezTo>
                  <a:pt x="31153" y="0"/>
                  <a:pt x="31147" y="0"/>
                  <a:pt x="31141" y="0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4;p23">
            <a:extLst>
              <a:ext uri="{FF2B5EF4-FFF2-40B4-BE49-F238E27FC236}">
                <a16:creationId xmlns:a16="http://schemas.microsoft.com/office/drawing/2014/main" id="{FE8DBE09-38CC-A98E-5590-1A4035FF7D72}"/>
              </a:ext>
            </a:extLst>
          </p:cNvPr>
          <p:cNvSpPr/>
          <p:nvPr/>
        </p:nvSpPr>
        <p:spPr>
          <a:xfrm>
            <a:off x="5499111" y="2736291"/>
            <a:ext cx="1590581" cy="812300"/>
          </a:xfrm>
          <a:custGeom>
            <a:avLst/>
            <a:gdLst/>
            <a:ahLst/>
            <a:cxnLst/>
            <a:rect l="l" t="t" r="r" b="b"/>
            <a:pathLst>
              <a:path w="53567" h="20950" extrusionOk="0">
                <a:moveTo>
                  <a:pt x="51340" y="2440"/>
                </a:moveTo>
                <a:cubicBezTo>
                  <a:pt x="51995" y="2988"/>
                  <a:pt x="52471" y="3655"/>
                  <a:pt x="52698" y="4488"/>
                </a:cubicBezTo>
                <a:cubicBezTo>
                  <a:pt x="52412" y="4226"/>
                  <a:pt x="52102" y="3988"/>
                  <a:pt x="51781" y="3774"/>
                </a:cubicBezTo>
                <a:cubicBezTo>
                  <a:pt x="51709" y="3310"/>
                  <a:pt x="51566" y="2857"/>
                  <a:pt x="51340" y="2440"/>
                </a:cubicBezTo>
                <a:close/>
                <a:moveTo>
                  <a:pt x="51840" y="4262"/>
                </a:moveTo>
                <a:cubicBezTo>
                  <a:pt x="52197" y="4560"/>
                  <a:pt x="52519" y="4893"/>
                  <a:pt x="52840" y="5227"/>
                </a:cubicBezTo>
                <a:cubicBezTo>
                  <a:pt x="52852" y="5381"/>
                  <a:pt x="52864" y="5524"/>
                  <a:pt x="52864" y="5691"/>
                </a:cubicBezTo>
                <a:cubicBezTo>
                  <a:pt x="52864" y="6000"/>
                  <a:pt x="52852" y="6310"/>
                  <a:pt x="52852" y="6620"/>
                </a:cubicBezTo>
                <a:cubicBezTo>
                  <a:pt x="52543" y="6310"/>
                  <a:pt x="52162" y="6048"/>
                  <a:pt x="51805" y="5822"/>
                </a:cubicBezTo>
                <a:cubicBezTo>
                  <a:pt x="51852" y="5310"/>
                  <a:pt x="51876" y="4786"/>
                  <a:pt x="51840" y="4262"/>
                </a:cubicBezTo>
                <a:close/>
                <a:moveTo>
                  <a:pt x="51757" y="6155"/>
                </a:moveTo>
                <a:cubicBezTo>
                  <a:pt x="51912" y="6262"/>
                  <a:pt x="52055" y="6381"/>
                  <a:pt x="52186" y="6501"/>
                </a:cubicBezTo>
                <a:cubicBezTo>
                  <a:pt x="52412" y="6691"/>
                  <a:pt x="52614" y="6917"/>
                  <a:pt x="52840" y="7108"/>
                </a:cubicBezTo>
                <a:cubicBezTo>
                  <a:pt x="52829" y="7667"/>
                  <a:pt x="52829" y="8215"/>
                  <a:pt x="52817" y="8775"/>
                </a:cubicBezTo>
                <a:cubicBezTo>
                  <a:pt x="52698" y="8656"/>
                  <a:pt x="52555" y="8548"/>
                  <a:pt x="52436" y="8441"/>
                </a:cubicBezTo>
                <a:cubicBezTo>
                  <a:pt x="52197" y="8239"/>
                  <a:pt x="51947" y="8048"/>
                  <a:pt x="51686" y="7870"/>
                </a:cubicBezTo>
                <a:cubicBezTo>
                  <a:pt x="51669" y="7859"/>
                  <a:pt x="51652" y="7854"/>
                  <a:pt x="51635" y="7854"/>
                </a:cubicBezTo>
                <a:cubicBezTo>
                  <a:pt x="51575" y="7854"/>
                  <a:pt x="51516" y="7910"/>
                  <a:pt x="51507" y="7965"/>
                </a:cubicBezTo>
                <a:cubicBezTo>
                  <a:pt x="51590" y="7382"/>
                  <a:pt x="51674" y="6786"/>
                  <a:pt x="51757" y="6191"/>
                </a:cubicBezTo>
                <a:cubicBezTo>
                  <a:pt x="51757" y="6179"/>
                  <a:pt x="51757" y="6167"/>
                  <a:pt x="51757" y="6155"/>
                </a:cubicBezTo>
                <a:close/>
                <a:moveTo>
                  <a:pt x="51507" y="7989"/>
                </a:moveTo>
                <a:cubicBezTo>
                  <a:pt x="51507" y="8013"/>
                  <a:pt x="51519" y="8036"/>
                  <a:pt x="51543" y="8060"/>
                </a:cubicBezTo>
                <a:cubicBezTo>
                  <a:pt x="51793" y="8263"/>
                  <a:pt x="52031" y="8477"/>
                  <a:pt x="52257" y="8703"/>
                </a:cubicBezTo>
                <a:cubicBezTo>
                  <a:pt x="52436" y="8894"/>
                  <a:pt x="52614" y="9120"/>
                  <a:pt x="52829" y="9298"/>
                </a:cubicBezTo>
                <a:cubicBezTo>
                  <a:pt x="52829" y="9406"/>
                  <a:pt x="52829" y="9513"/>
                  <a:pt x="52829" y="9632"/>
                </a:cubicBezTo>
                <a:cubicBezTo>
                  <a:pt x="52840" y="10168"/>
                  <a:pt x="52876" y="10751"/>
                  <a:pt x="52900" y="11358"/>
                </a:cubicBezTo>
                <a:cubicBezTo>
                  <a:pt x="52662" y="11108"/>
                  <a:pt x="52388" y="10870"/>
                  <a:pt x="52138" y="10632"/>
                </a:cubicBezTo>
                <a:cubicBezTo>
                  <a:pt x="51852" y="10370"/>
                  <a:pt x="51566" y="10084"/>
                  <a:pt x="51269" y="9834"/>
                </a:cubicBezTo>
                <a:cubicBezTo>
                  <a:pt x="51340" y="9215"/>
                  <a:pt x="51424" y="8596"/>
                  <a:pt x="51507" y="7989"/>
                </a:cubicBezTo>
                <a:close/>
                <a:moveTo>
                  <a:pt x="51221" y="10180"/>
                </a:moveTo>
                <a:cubicBezTo>
                  <a:pt x="51447" y="10418"/>
                  <a:pt x="51674" y="10644"/>
                  <a:pt x="51900" y="10870"/>
                </a:cubicBezTo>
                <a:cubicBezTo>
                  <a:pt x="52197" y="11180"/>
                  <a:pt x="52471" y="11501"/>
                  <a:pt x="52805" y="11763"/>
                </a:cubicBezTo>
                <a:cubicBezTo>
                  <a:pt x="52840" y="11799"/>
                  <a:pt x="52876" y="11811"/>
                  <a:pt x="52924" y="11811"/>
                </a:cubicBezTo>
                <a:cubicBezTo>
                  <a:pt x="52948" y="12466"/>
                  <a:pt x="52971" y="13132"/>
                  <a:pt x="52959" y="13799"/>
                </a:cubicBezTo>
                <a:cubicBezTo>
                  <a:pt x="52364" y="13156"/>
                  <a:pt x="51709" y="12537"/>
                  <a:pt x="51054" y="11965"/>
                </a:cubicBezTo>
                <a:cubicBezTo>
                  <a:pt x="51090" y="11370"/>
                  <a:pt x="51150" y="10775"/>
                  <a:pt x="51221" y="10180"/>
                </a:cubicBezTo>
                <a:close/>
                <a:moveTo>
                  <a:pt x="51031" y="12394"/>
                </a:moveTo>
                <a:cubicBezTo>
                  <a:pt x="51602" y="13108"/>
                  <a:pt x="52257" y="13799"/>
                  <a:pt x="52936" y="14371"/>
                </a:cubicBezTo>
                <a:cubicBezTo>
                  <a:pt x="52912" y="14871"/>
                  <a:pt x="52864" y="15371"/>
                  <a:pt x="52781" y="15859"/>
                </a:cubicBezTo>
                <a:cubicBezTo>
                  <a:pt x="52531" y="15597"/>
                  <a:pt x="52257" y="15347"/>
                  <a:pt x="52007" y="15085"/>
                </a:cubicBezTo>
                <a:cubicBezTo>
                  <a:pt x="51662" y="14728"/>
                  <a:pt x="51364" y="14323"/>
                  <a:pt x="50995" y="13990"/>
                </a:cubicBezTo>
                <a:cubicBezTo>
                  <a:pt x="50995" y="13990"/>
                  <a:pt x="50983" y="13990"/>
                  <a:pt x="50983" y="13978"/>
                </a:cubicBezTo>
                <a:cubicBezTo>
                  <a:pt x="50983" y="13942"/>
                  <a:pt x="50983" y="13894"/>
                  <a:pt x="50983" y="13859"/>
                </a:cubicBezTo>
                <a:cubicBezTo>
                  <a:pt x="50983" y="13370"/>
                  <a:pt x="50995" y="12882"/>
                  <a:pt x="51031" y="12394"/>
                </a:cubicBezTo>
                <a:close/>
                <a:moveTo>
                  <a:pt x="51019" y="14525"/>
                </a:moveTo>
                <a:lnTo>
                  <a:pt x="51019" y="14525"/>
                </a:lnTo>
                <a:cubicBezTo>
                  <a:pt x="51233" y="14823"/>
                  <a:pt x="51483" y="15097"/>
                  <a:pt x="51721" y="15359"/>
                </a:cubicBezTo>
                <a:cubicBezTo>
                  <a:pt x="52031" y="15704"/>
                  <a:pt x="52340" y="16061"/>
                  <a:pt x="52686" y="16347"/>
                </a:cubicBezTo>
                <a:cubicBezTo>
                  <a:pt x="52567" y="16907"/>
                  <a:pt x="52388" y="17454"/>
                  <a:pt x="52138" y="17942"/>
                </a:cubicBezTo>
                <a:cubicBezTo>
                  <a:pt x="51876" y="17478"/>
                  <a:pt x="51424" y="17061"/>
                  <a:pt x="51031" y="16728"/>
                </a:cubicBezTo>
                <a:cubicBezTo>
                  <a:pt x="51162" y="16025"/>
                  <a:pt x="51066" y="15216"/>
                  <a:pt x="51019" y="14525"/>
                </a:cubicBezTo>
                <a:close/>
                <a:moveTo>
                  <a:pt x="27465" y="821"/>
                </a:moveTo>
                <a:cubicBezTo>
                  <a:pt x="30824" y="821"/>
                  <a:pt x="34184" y="875"/>
                  <a:pt x="37541" y="940"/>
                </a:cubicBezTo>
                <a:cubicBezTo>
                  <a:pt x="39529" y="976"/>
                  <a:pt x="41529" y="1012"/>
                  <a:pt x="43530" y="1071"/>
                </a:cubicBezTo>
                <a:cubicBezTo>
                  <a:pt x="43749" y="1079"/>
                  <a:pt x="43984" y="1081"/>
                  <a:pt x="44230" y="1081"/>
                </a:cubicBezTo>
                <a:cubicBezTo>
                  <a:pt x="44621" y="1081"/>
                  <a:pt x="45040" y="1075"/>
                  <a:pt x="45470" y="1075"/>
                </a:cubicBezTo>
                <a:cubicBezTo>
                  <a:pt x="46956" y="1075"/>
                  <a:pt x="48578" y="1143"/>
                  <a:pt x="49661" y="1750"/>
                </a:cubicBezTo>
                <a:cubicBezTo>
                  <a:pt x="52078" y="3107"/>
                  <a:pt x="50900" y="6489"/>
                  <a:pt x="50614" y="8584"/>
                </a:cubicBezTo>
                <a:cubicBezTo>
                  <a:pt x="50376" y="10334"/>
                  <a:pt x="50281" y="12096"/>
                  <a:pt x="50281" y="13859"/>
                </a:cubicBezTo>
                <a:cubicBezTo>
                  <a:pt x="50281" y="14287"/>
                  <a:pt x="50281" y="14716"/>
                  <a:pt x="50292" y="15156"/>
                </a:cubicBezTo>
                <a:cubicBezTo>
                  <a:pt x="50328" y="16311"/>
                  <a:pt x="50519" y="16049"/>
                  <a:pt x="49459" y="16954"/>
                </a:cubicBezTo>
                <a:cubicBezTo>
                  <a:pt x="48530" y="17740"/>
                  <a:pt x="48435" y="17728"/>
                  <a:pt x="47328" y="17823"/>
                </a:cubicBezTo>
                <a:cubicBezTo>
                  <a:pt x="46911" y="17859"/>
                  <a:pt x="46506" y="17883"/>
                  <a:pt x="46090" y="17907"/>
                </a:cubicBezTo>
                <a:cubicBezTo>
                  <a:pt x="44185" y="18002"/>
                  <a:pt x="42280" y="17990"/>
                  <a:pt x="40375" y="18014"/>
                </a:cubicBezTo>
                <a:cubicBezTo>
                  <a:pt x="36374" y="18038"/>
                  <a:pt x="32362" y="18050"/>
                  <a:pt x="28349" y="18085"/>
                </a:cubicBezTo>
                <a:cubicBezTo>
                  <a:pt x="23920" y="18109"/>
                  <a:pt x="19491" y="18145"/>
                  <a:pt x="15062" y="18157"/>
                </a:cubicBezTo>
                <a:cubicBezTo>
                  <a:pt x="14548" y="18159"/>
                  <a:pt x="14034" y="18161"/>
                  <a:pt x="13521" y="18161"/>
                </a:cubicBezTo>
                <a:cubicBezTo>
                  <a:pt x="11749" y="18161"/>
                  <a:pt x="9979" y="18143"/>
                  <a:pt x="8216" y="18097"/>
                </a:cubicBezTo>
                <a:cubicBezTo>
                  <a:pt x="8058" y="18094"/>
                  <a:pt x="7879" y="18093"/>
                  <a:pt x="7682" y="18093"/>
                </a:cubicBezTo>
                <a:cubicBezTo>
                  <a:pt x="7522" y="18093"/>
                  <a:pt x="7351" y="18093"/>
                  <a:pt x="7170" y="18093"/>
                </a:cubicBezTo>
                <a:cubicBezTo>
                  <a:pt x="4644" y="18093"/>
                  <a:pt x="357" y="17988"/>
                  <a:pt x="953" y="14835"/>
                </a:cubicBezTo>
                <a:cubicBezTo>
                  <a:pt x="977" y="14716"/>
                  <a:pt x="917" y="14621"/>
                  <a:pt x="834" y="14573"/>
                </a:cubicBezTo>
                <a:cubicBezTo>
                  <a:pt x="846" y="12835"/>
                  <a:pt x="810" y="11108"/>
                  <a:pt x="870" y="9370"/>
                </a:cubicBezTo>
                <a:cubicBezTo>
                  <a:pt x="941" y="7405"/>
                  <a:pt x="810" y="4822"/>
                  <a:pt x="2406" y="3381"/>
                </a:cubicBezTo>
                <a:cubicBezTo>
                  <a:pt x="3763" y="2155"/>
                  <a:pt x="5835" y="1988"/>
                  <a:pt x="7561" y="1774"/>
                </a:cubicBezTo>
                <a:cubicBezTo>
                  <a:pt x="9549" y="1548"/>
                  <a:pt x="11550" y="1381"/>
                  <a:pt x="13538" y="1250"/>
                </a:cubicBezTo>
                <a:cubicBezTo>
                  <a:pt x="18175" y="925"/>
                  <a:pt x="22819" y="821"/>
                  <a:pt x="27465" y="821"/>
                </a:cubicBezTo>
                <a:close/>
                <a:moveTo>
                  <a:pt x="50935" y="17109"/>
                </a:moveTo>
                <a:cubicBezTo>
                  <a:pt x="51102" y="17276"/>
                  <a:pt x="51257" y="17454"/>
                  <a:pt x="51400" y="17657"/>
                </a:cubicBezTo>
                <a:cubicBezTo>
                  <a:pt x="51578" y="17895"/>
                  <a:pt x="51697" y="18157"/>
                  <a:pt x="51888" y="18383"/>
                </a:cubicBezTo>
                <a:cubicBezTo>
                  <a:pt x="51876" y="18407"/>
                  <a:pt x="51864" y="18419"/>
                  <a:pt x="51852" y="18431"/>
                </a:cubicBezTo>
                <a:cubicBezTo>
                  <a:pt x="51626" y="18788"/>
                  <a:pt x="51340" y="19073"/>
                  <a:pt x="51007" y="19300"/>
                </a:cubicBezTo>
                <a:cubicBezTo>
                  <a:pt x="51007" y="19276"/>
                  <a:pt x="51007" y="19240"/>
                  <a:pt x="50995" y="19216"/>
                </a:cubicBezTo>
                <a:cubicBezTo>
                  <a:pt x="50876" y="18954"/>
                  <a:pt x="50614" y="18752"/>
                  <a:pt x="50423" y="18550"/>
                </a:cubicBezTo>
                <a:cubicBezTo>
                  <a:pt x="50292" y="18407"/>
                  <a:pt x="50162" y="18276"/>
                  <a:pt x="50031" y="18145"/>
                </a:cubicBezTo>
                <a:cubicBezTo>
                  <a:pt x="50185" y="18061"/>
                  <a:pt x="50316" y="17978"/>
                  <a:pt x="50435" y="17883"/>
                </a:cubicBezTo>
                <a:cubicBezTo>
                  <a:pt x="50673" y="17680"/>
                  <a:pt x="50840" y="17407"/>
                  <a:pt x="50935" y="17109"/>
                </a:cubicBezTo>
                <a:close/>
                <a:moveTo>
                  <a:pt x="49709" y="18288"/>
                </a:moveTo>
                <a:cubicBezTo>
                  <a:pt x="49852" y="18466"/>
                  <a:pt x="49995" y="18645"/>
                  <a:pt x="50150" y="18823"/>
                </a:cubicBezTo>
                <a:cubicBezTo>
                  <a:pt x="50316" y="19050"/>
                  <a:pt x="50495" y="19324"/>
                  <a:pt x="50733" y="19478"/>
                </a:cubicBezTo>
                <a:lnTo>
                  <a:pt x="50745" y="19478"/>
                </a:lnTo>
                <a:cubicBezTo>
                  <a:pt x="50328" y="19716"/>
                  <a:pt x="49864" y="19895"/>
                  <a:pt x="49364" y="20014"/>
                </a:cubicBezTo>
                <a:cubicBezTo>
                  <a:pt x="49161" y="19812"/>
                  <a:pt x="48923" y="19633"/>
                  <a:pt x="48733" y="19443"/>
                </a:cubicBezTo>
                <a:cubicBezTo>
                  <a:pt x="48459" y="19169"/>
                  <a:pt x="48209" y="18883"/>
                  <a:pt x="47959" y="18597"/>
                </a:cubicBezTo>
                <a:cubicBezTo>
                  <a:pt x="48590" y="18550"/>
                  <a:pt x="49209" y="18466"/>
                  <a:pt x="49709" y="18288"/>
                </a:cubicBezTo>
                <a:close/>
                <a:moveTo>
                  <a:pt x="1905" y="17800"/>
                </a:moveTo>
                <a:cubicBezTo>
                  <a:pt x="2370" y="18050"/>
                  <a:pt x="2929" y="18228"/>
                  <a:pt x="3501" y="18359"/>
                </a:cubicBezTo>
                <a:cubicBezTo>
                  <a:pt x="3953" y="18681"/>
                  <a:pt x="4394" y="19014"/>
                  <a:pt x="4823" y="19359"/>
                </a:cubicBezTo>
                <a:cubicBezTo>
                  <a:pt x="5132" y="19609"/>
                  <a:pt x="5418" y="19907"/>
                  <a:pt x="5727" y="20157"/>
                </a:cubicBezTo>
                <a:cubicBezTo>
                  <a:pt x="5073" y="20038"/>
                  <a:pt x="4418" y="19859"/>
                  <a:pt x="3822" y="19538"/>
                </a:cubicBezTo>
                <a:cubicBezTo>
                  <a:pt x="3037" y="19109"/>
                  <a:pt x="2429" y="18490"/>
                  <a:pt x="1905" y="17800"/>
                </a:cubicBezTo>
                <a:close/>
                <a:moveTo>
                  <a:pt x="41053" y="18657"/>
                </a:moveTo>
                <a:cubicBezTo>
                  <a:pt x="41518" y="19181"/>
                  <a:pt x="41994" y="19716"/>
                  <a:pt x="42494" y="20216"/>
                </a:cubicBezTo>
                <a:cubicBezTo>
                  <a:pt x="41827" y="20228"/>
                  <a:pt x="41148" y="20228"/>
                  <a:pt x="40482" y="20228"/>
                </a:cubicBezTo>
                <a:cubicBezTo>
                  <a:pt x="39934" y="19716"/>
                  <a:pt x="39422" y="19204"/>
                  <a:pt x="38922" y="18669"/>
                </a:cubicBezTo>
                <a:cubicBezTo>
                  <a:pt x="39624" y="18669"/>
                  <a:pt x="40339" y="18669"/>
                  <a:pt x="41053" y="18657"/>
                </a:cubicBezTo>
                <a:close/>
                <a:moveTo>
                  <a:pt x="33874" y="18692"/>
                </a:moveTo>
                <a:cubicBezTo>
                  <a:pt x="34481" y="19216"/>
                  <a:pt x="35088" y="19764"/>
                  <a:pt x="35731" y="20240"/>
                </a:cubicBezTo>
                <a:lnTo>
                  <a:pt x="33457" y="20240"/>
                </a:lnTo>
                <a:cubicBezTo>
                  <a:pt x="32933" y="19681"/>
                  <a:pt x="32362" y="19181"/>
                  <a:pt x="31754" y="18716"/>
                </a:cubicBezTo>
                <a:cubicBezTo>
                  <a:pt x="32457" y="18704"/>
                  <a:pt x="33159" y="18704"/>
                  <a:pt x="33874" y="18692"/>
                </a:cubicBezTo>
                <a:close/>
                <a:moveTo>
                  <a:pt x="36243" y="18681"/>
                </a:moveTo>
                <a:cubicBezTo>
                  <a:pt x="36684" y="19216"/>
                  <a:pt x="37172" y="19776"/>
                  <a:pt x="37708" y="20240"/>
                </a:cubicBezTo>
                <a:lnTo>
                  <a:pt x="36160" y="20240"/>
                </a:lnTo>
                <a:cubicBezTo>
                  <a:pt x="36160" y="20228"/>
                  <a:pt x="36148" y="20216"/>
                  <a:pt x="36136" y="20205"/>
                </a:cubicBezTo>
                <a:cubicBezTo>
                  <a:pt x="35553" y="19657"/>
                  <a:pt x="34898" y="19181"/>
                  <a:pt x="34255" y="18692"/>
                </a:cubicBezTo>
                <a:cubicBezTo>
                  <a:pt x="34910" y="18692"/>
                  <a:pt x="35576" y="18692"/>
                  <a:pt x="36243" y="18681"/>
                </a:cubicBezTo>
                <a:close/>
                <a:moveTo>
                  <a:pt x="38553" y="18669"/>
                </a:moveTo>
                <a:cubicBezTo>
                  <a:pt x="38982" y="19216"/>
                  <a:pt x="39458" y="19752"/>
                  <a:pt x="39958" y="20228"/>
                </a:cubicBezTo>
                <a:cubicBezTo>
                  <a:pt x="39422" y="20228"/>
                  <a:pt x="38874" y="20228"/>
                  <a:pt x="38339" y="20240"/>
                </a:cubicBezTo>
                <a:cubicBezTo>
                  <a:pt x="37755" y="19716"/>
                  <a:pt x="37160" y="19228"/>
                  <a:pt x="36600" y="18681"/>
                </a:cubicBezTo>
                <a:cubicBezTo>
                  <a:pt x="36969" y="18681"/>
                  <a:pt x="37338" y="18669"/>
                  <a:pt x="37708" y="18669"/>
                </a:cubicBezTo>
                <a:close/>
                <a:moveTo>
                  <a:pt x="31314" y="18716"/>
                </a:moveTo>
                <a:cubicBezTo>
                  <a:pt x="31897" y="19193"/>
                  <a:pt x="32433" y="19705"/>
                  <a:pt x="32957" y="20252"/>
                </a:cubicBezTo>
                <a:lnTo>
                  <a:pt x="31135" y="20252"/>
                </a:lnTo>
                <a:cubicBezTo>
                  <a:pt x="31123" y="20240"/>
                  <a:pt x="31123" y="20240"/>
                  <a:pt x="31123" y="20228"/>
                </a:cubicBezTo>
                <a:cubicBezTo>
                  <a:pt x="30921" y="19931"/>
                  <a:pt x="30540" y="19716"/>
                  <a:pt x="30278" y="19466"/>
                </a:cubicBezTo>
                <a:cubicBezTo>
                  <a:pt x="30028" y="19228"/>
                  <a:pt x="29802" y="18990"/>
                  <a:pt x="29588" y="18728"/>
                </a:cubicBezTo>
                <a:cubicBezTo>
                  <a:pt x="30159" y="18716"/>
                  <a:pt x="30742" y="18716"/>
                  <a:pt x="31314" y="18716"/>
                </a:cubicBezTo>
                <a:close/>
                <a:moveTo>
                  <a:pt x="26623" y="18740"/>
                </a:moveTo>
                <a:cubicBezTo>
                  <a:pt x="27159" y="19264"/>
                  <a:pt x="27718" y="19788"/>
                  <a:pt x="28302" y="20264"/>
                </a:cubicBezTo>
                <a:lnTo>
                  <a:pt x="26159" y="20264"/>
                </a:lnTo>
                <a:cubicBezTo>
                  <a:pt x="25599" y="19728"/>
                  <a:pt x="24992" y="19216"/>
                  <a:pt x="24373" y="18764"/>
                </a:cubicBezTo>
                <a:cubicBezTo>
                  <a:pt x="25123" y="18752"/>
                  <a:pt x="25873" y="18752"/>
                  <a:pt x="26623" y="18740"/>
                </a:cubicBezTo>
                <a:close/>
                <a:moveTo>
                  <a:pt x="29218" y="18728"/>
                </a:moveTo>
                <a:cubicBezTo>
                  <a:pt x="29230" y="18752"/>
                  <a:pt x="29230" y="18764"/>
                  <a:pt x="29254" y="18788"/>
                </a:cubicBezTo>
                <a:cubicBezTo>
                  <a:pt x="29516" y="19121"/>
                  <a:pt x="29778" y="19454"/>
                  <a:pt x="30076" y="19752"/>
                </a:cubicBezTo>
                <a:cubicBezTo>
                  <a:pt x="30219" y="19919"/>
                  <a:pt x="30385" y="20097"/>
                  <a:pt x="30564" y="20252"/>
                </a:cubicBezTo>
                <a:cubicBezTo>
                  <a:pt x="29969" y="20252"/>
                  <a:pt x="29373" y="20264"/>
                  <a:pt x="28778" y="20264"/>
                </a:cubicBezTo>
                <a:cubicBezTo>
                  <a:pt x="28242" y="19716"/>
                  <a:pt x="27647" y="19216"/>
                  <a:pt x="27051" y="18740"/>
                </a:cubicBezTo>
                <a:cubicBezTo>
                  <a:pt x="27778" y="18740"/>
                  <a:pt x="28492" y="18728"/>
                  <a:pt x="29218" y="18728"/>
                </a:cubicBezTo>
                <a:close/>
                <a:moveTo>
                  <a:pt x="43470" y="18633"/>
                </a:moveTo>
                <a:cubicBezTo>
                  <a:pt x="43792" y="18883"/>
                  <a:pt x="44101" y="19157"/>
                  <a:pt x="44387" y="19454"/>
                </a:cubicBezTo>
                <a:cubicBezTo>
                  <a:pt x="44649" y="19716"/>
                  <a:pt x="44875" y="20050"/>
                  <a:pt x="45161" y="20264"/>
                </a:cubicBezTo>
                <a:cubicBezTo>
                  <a:pt x="44518" y="20240"/>
                  <a:pt x="43923" y="20216"/>
                  <a:pt x="43399" y="20216"/>
                </a:cubicBezTo>
                <a:lnTo>
                  <a:pt x="43065" y="20216"/>
                </a:lnTo>
                <a:cubicBezTo>
                  <a:pt x="42613" y="19669"/>
                  <a:pt x="42077" y="19145"/>
                  <a:pt x="41529" y="18657"/>
                </a:cubicBezTo>
                <a:cubicBezTo>
                  <a:pt x="42184" y="18657"/>
                  <a:pt x="42815" y="18645"/>
                  <a:pt x="43470" y="18633"/>
                </a:cubicBezTo>
                <a:close/>
                <a:moveTo>
                  <a:pt x="47792" y="18609"/>
                </a:moveTo>
                <a:lnTo>
                  <a:pt x="47792" y="18609"/>
                </a:lnTo>
                <a:cubicBezTo>
                  <a:pt x="47768" y="18633"/>
                  <a:pt x="47756" y="18681"/>
                  <a:pt x="47792" y="18716"/>
                </a:cubicBezTo>
                <a:cubicBezTo>
                  <a:pt x="48006" y="19026"/>
                  <a:pt x="48245" y="19312"/>
                  <a:pt x="48483" y="19597"/>
                </a:cubicBezTo>
                <a:cubicBezTo>
                  <a:pt x="48626" y="19764"/>
                  <a:pt x="48768" y="19943"/>
                  <a:pt x="48935" y="20109"/>
                </a:cubicBezTo>
                <a:cubicBezTo>
                  <a:pt x="48530" y="20193"/>
                  <a:pt x="48102" y="20240"/>
                  <a:pt x="47673" y="20264"/>
                </a:cubicBezTo>
                <a:cubicBezTo>
                  <a:pt x="47673" y="20252"/>
                  <a:pt x="47673" y="20240"/>
                  <a:pt x="47661" y="20240"/>
                </a:cubicBezTo>
                <a:cubicBezTo>
                  <a:pt x="47435" y="19895"/>
                  <a:pt x="47054" y="19645"/>
                  <a:pt x="46768" y="19347"/>
                </a:cubicBezTo>
                <a:cubicBezTo>
                  <a:pt x="46542" y="19109"/>
                  <a:pt x="46328" y="18871"/>
                  <a:pt x="46125" y="18621"/>
                </a:cubicBezTo>
                <a:lnTo>
                  <a:pt x="46125" y="18621"/>
                </a:lnTo>
                <a:cubicBezTo>
                  <a:pt x="46342" y="18626"/>
                  <a:pt x="46569" y="18629"/>
                  <a:pt x="46801" y="18629"/>
                </a:cubicBezTo>
                <a:cubicBezTo>
                  <a:pt x="47128" y="18629"/>
                  <a:pt x="47464" y="18623"/>
                  <a:pt x="47792" y="18609"/>
                </a:cubicBezTo>
                <a:close/>
                <a:moveTo>
                  <a:pt x="23873" y="18764"/>
                </a:moveTo>
                <a:cubicBezTo>
                  <a:pt x="24444" y="19264"/>
                  <a:pt x="25039" y="19764"/>
                  <a:pt x="25623" y="20264"/>
                </a:cubicBezTo>
                <a:cubicBezTo>
                  <a:pt x="25123" y="20264"/>
                  <a:pt x="24623" y="20276"/>
                  <a:pt x="24134" y="20276"/>
                </a:cubicBezTo>
                <a:cubicBezTo>
                  <a:pt x="23873" y="20002"/>
                  <a:pt x="23539" y="19788"/>
                  <a:pt x="23253" y="19562"/>
                </a:cubicBezTo>
                <a:cubicBezTo>
                  <a:pt x="22908" y="19300"/>
                  <a:pt x="22563" y="19038"/>
                  <a:pt x="22218" y="18776"/>
                </a:cubicBezTo>
                <a:lnTo>
                  <a:pt x="22337" y="18776"/>
                </a:lnTo>
                <a:cubicBezTo>
                  <a:pt x="22849" y="18764"/>
                  <a:pt x="23361" y="18764"/>
                  <a:pt x="23873" y="18764"/>
                </a:cubicBezTo>
                <a:close/>
                <a:moveTo>
                  <a:pt x="17574" y="18800"/>
                </a:moveTo>
                <a:cubicBezTo>
                  <a:pt x="17955" y="19085"/>
                  <a:pt x="18324" y="19395"/>
                  <a:pt x="18681" y="19716"/>
                </a:cubicBezTo>
                <a:cubicBezTo>
                  <a:pt x="18884" y="19895"/>
                  <a:pt x="19074" y="20097"/>
                  <a:pt x="19265" y="20288"/>
                </a:cubicBezTo>
                <a:lnTo>
                  <a:pt x="17741" y="20288"/>
                </a:lnTo>
                <a:cubicBezTo>
                  <a:pt x="17122" y="19824"/>
                  <a:pt x="16491" y="19395"/>
                  <a:pt x="15919" y="18847"/>
                </a:cubicBezTo>
                <a:cubicBezTo>
                  <a:pt x="15895" y="18835"/>
                  <a:pt x="15883" y="18823"/>
                  <a:pt x="15872" y="18812"/>
                </a:cubicBezTo>
                <a:cubicBezTo>
                  <a:pt x="16443" y="18812"/>
                  <a:pt x="17003" y="18812"/>
                  <a:pt x="17574" y="18800"/>
                </a:cubicBezTo>
                <a:close/>
                <a:moveTo>
                  <a:pt x="21932" y="18776"/>
                </a:moveTo>
                <a:cubicBezTo>
                  <a:pt x="21884" y="18835"/>
                  <a:pt x="21884" y="18931"/>
                  <a:pt x="21944" y="18978"/>
                </a:cubicBezTo>
                <a:cubicBezTo>
                  <a:pt x="22313" y="19264"/>
                  <a:pt x="22670" y="19562"/>
                  <a:pt x="23039" y="19847"/>
                </a:cubicBezTo>
                <a:cubicBezTo>
                  <a:pt x="23218" y="19978"/>
                  <a:pt x="23384" y="20133"/>
                  <a:pt x="23563" y="20276"/>
                </a:cubicBezTo>
                <a:lnTo>
                  <a:pt x="21979" y="20276"/>
                </a:lnTo>
                <a:cubicBezTo>
                  <a:pt x="21741" y="20097"/>
                  <a:pt x="21467" y="19931"/>
                  <a:pt x="21229" y="19752"/>
                </a:cubicBezTo>
                <a:cubicBezTo>
                  <a:pt x="20848" y="19466"/>
                  <a:pt x="20467" y="19157"/>
                  <a:pt x="20098" y="18847"/>
                </a:cubicBezTo>
                <a:cubicBezTo>
                  <a:pt x="20074" y="18835"/>
                  <a:pt x="20051" y="18823"/>
                  <a:pt x="20027" y="18823"/>
                </a:cubicBezTo>
                <a:cubicBezTo>
                  <a:pt x="19943" y="18823"/>
                  <a:pt x="19872" y="18931"/>
                  <a:pt x="19955" y="19002"/>
                </a:cubicBezTo>
                <a:cubicBezTo>
                  <a:pt x="20301" y="19312"/>
                  <a:pt x="20658" y="19609"/>
                  <a:pt x="21027" y="19895"/>
                </a:cubicBezTo>
                <a:cubicBezTo>
                  <a:pt x="21182" y="20014"/>
                  <a:pt x="21336" y="20157"/>
                  <a:pt x="21491" y="20276"/>
                </a:cubicBezTo>
                <a:cubicBezTo>
                  <a:pt x="20908" y="20288"/>
                  <a:pt x="20313" y="20288"/>
                  <a:pt x="19729" y="20288"/>
                </a:cubicBezTo>
                <a:cubicBezTo>
                  <a:pt x="19265" y="19693"/>
                  <a:pt x="18586" y="19216"/>
                  <a:pt x="17943" y="18800"/>
                </a:cubicBezTo>
                <a:cubicBezTo>
                  <a:pt x="18634" y="18800"/>
                  <a:pt x="19336" y="18788"/>
                  <a:pt x="20027" y="18788"/>
                </a:cubicBezTo>
                <a:cubicBezTo>
                  <a:pt x="20670" y="18788"/>
                  <a:pt x="21301" y="18776"/>
                  <a:pt x="21932" y="18776"/>
                </a:cubicBezTo>
                <a:close/>
                <a:moveTo>
                  <a:pt x="45117" y="18604"/>
                </a:moveTo>
                <a:cubicBezTo>
                  <a:pt x="45312" y="18604"/>
                  <a:pt x="45526" y="18609"/>
                  <a:pt x="45756" y="18609"/>
                </a:cubicBezTo>
                <a:cubicBezTo>
                  <a:pt x="45971" y="18943"/>
                  <a:pt x="46185" y="19276"/>
                  <a:pt x="46447" y="19574"/>
                </a:cubicBezTo>
                <a:cubicBezTo>
                  <a:pt x="46625" y="19812"/>
                  <a:pt x="46840" y="20074"/>
                  <a:pt x="47078" y="20288"/>
                </a:cubicBezTo>
                <a:cubicBezTo>
                  <a:pt x="46910" y="20291"/>
                  <a:pt x="46743" y="20293"/>
                  <a:pt x="46576" y="20293"/>
                </a:cubicBezTo>
                <a:cubicBezTo>
                  <a:pt x="46174" y="20293"/>
                  <a:pt x="45774" y="20284"/>
                  <a:pt x="45387" y="20276"/>
                </a:cubicBezTo>
                <a:cubicBezTo>
                  <a:pt x="45447" y="20216"/>
                  <a:pt x="45459" y="20133"/>
                  <a:pt x="45435" y="20062"/>
                </a:cubicBezTo>
                <a:cubicBezTo>
                  <a:pt x="45280" y="19693"/>
                  <a:pt x="44899" y="19395"/>
                  <a:pt x="44625" y="19133"/>
                </a:cubicBezTo>
                <a:cubicBezTo>
                  <a:pt x="44423" y="18954"/>
                  <a:pt x="44220" y="18788"/>
                  <a:pt x="44018" y="18621"/>
                </a:cubicBezTo>
                <a:cubicBezTo>
                  <a:pt x="44292" y="18621"/>
                  <a:pt x="44566" y="18609"/>
                  <a:pt x="44839" y="18609"/>
                </a:cubicBezTo>
                <a:cubicBezTo>
                  <a:pt x="44927" y="18605"/>
                  <a:pt x="45019" y="18604"/>
                  <a:pt x="45117" y="18604"/>
                </a:cubicBezTo>
                <a:close/>
                <a:moveTo>
                  <a:pt x="15776" y="18812"/>
                </a:moveTo>
                <a:cubicBezTo>
                  <a:pt x="15693" y="18847"/>
                  <a:pt x="15633" y="18954"/>
                  <a:pt x="15717" y="19038"/>
                </a:cubicBezTo>
                <a:cubicBezTo>
                  <a:pt x="16157" y="19466"/>
                  <a:pt x="16622" y="19919"/>
                  <a:pt x="17110" y="20288"/>
                </a:cubicBezTo>
                <a:lnTo>
                  <a:pt x="16610" y="20288"/>
                </a:lnTo>
                <a:cubicBezTo>
                  <a:pt x="16181" y="20300"/>
                  <a:pt x="15741" y="20300"/>
                  <a:pt x="15300" y="20300"/>
                </a:cubicBezTo>
                <a:cubicBezTo>
                  <a:pt x="14705" y="19776"/>
                  <a:pt x="14038" y="19312"/>
                  <a:pt x="13419" y="18823"/>
                </a:cubicBezTo>
                <a:cubicBezTo>
                  <a:pt x="14205" y="18823"/>
                  <a:pt x="14990" y="18812"/>
                  <a:pt x="15776" y="18812"/>
                </a:cubicBezTo>
                <a:close/>
                <a:moveTo>
                  <a:pt x="4168" y="18478"/>
                </a:moveTo>
                <a:cubicBezTo>
                  <a:pt x="4775" y="18573"/>
                  <a:pt x="5394" y="18621"/>
                  <a:pt x="5977" y="18657"/>
                </a:cubicBezTo>
                <a:cubicBezTo>
                  <a:pt x="6251" y="18954"/>
                  <a:pt x="6525" y="19240"/>
                  <a:pt x="6823" y="19514"/>
                </a:cubicBezTo>
                <a:cubicBezTo>
                  <a:pt x="7120" y="19788"/>
                  <a:pt x="7430" y="20133"/>
                  <a:pt x="7799" y="20312"/>
                </a:cubicBezTo>
                <a:cubicBezTo>
                  <a:pt x="7823" y="20324"/>
                  <a:pt x="7834" y="20324"/>
                  <a:pt x="7858" y="20324"/>
                </a:cubicBezTo>
                <a:lnTo>
                  <a:pt x="7858" y="20324"/>
                </a:lnTo>
                <a:cubicBezTo>
                  <a:pt x="7334" y="20324"/>
                  <a:pt x="6799" y="20300"/>
                  <a:pt x="6287" y="20240"/>
                </a:cubicBezTo>
                <a:cubicBezTo>
                  <a:pt x="6275" y="20228"/>
                  <a:pt x="6275" y="20228"/>
                  <a:pt x="6275" y="20216"/>
                </a:cubicBezTo>
                <a:cubicBezTo>
                  <a:pt x="5751" y="19526"/>
                  <a:pt x="4953" y="18966"/>
                  <a:pt x="4168" y="18478"/>
                </a:cubicBezTo>
                <a:close/>
                <a:moveTo>
                  <a:pt x="10990" y="18812"/>
                </a:moveTo>
                <a:cubicBezTo>
                  <a:pt x="11692" y="18812"/>
                  <a:pt x="12395" y="18823"/>
                  <a:pt x="13109" y="18823"/>
                </a:cubicBezTo>
                <a:cubicBezTo>
                  <a:pt x="13085" y="18859"/>
                  <a:pt x="13085" y="18919"/>
                  <a:pt x="13145" y="18966"/>
                </a:cubicBezTo>
                <a:cubicBezTo>
                  <a:pt x="13681" y="19395"/>
                  <a:pt x="14205" y="19871"/>
                  <a:pt x="14752" y="20312"/>
                </a:cubicBezTo>
                <a:cubicBezTo>
                  <a:pt x="14121" y="20312"/>
                  <a:pt x="13478" y="20324"/>
                  <a:pt x="12847" y="20324"/>
                </a:cubicBezTo>
                <a:cubicBezTo>
                  <a:pt x="12502" y="20038"/>
                  <a:pt x="12109" y="19812"/>
                  <a:pt x="11764" y="19538"/>
                </a:cubicBezTo>
                <a:cubicBezTo>
                  <a:pt x="11490" y="19312"/>
                  <a:pt x="11240" y="19062"/>
                  <a:pt x="10990" y="18812"/>
                </a:cubicBezTo>
                <a:close/>
                <a:moveTo>
                  <a:pt x="6335" y="18681"/>
                </a:moveTo>
                <a:lnTo>
                  <a:pt x="6335" y="18681"/>
                </a:lnTo>
                <a:cubicBezTo>
                  <a:pt x="6656" y="18692"/>
                  <a:pt x="6966" y="18704"/>
                  <a:pt x="7239" y="18716"/>
                </a:cubicBezTo>
                <a:cubicBezTo>
                  <a:pt x="7525" y="18728"/>
                  <a:pt x="7823" y="18740"/>
                  <a:pt x="8109" y="18740"/>
                </a:cubicBezTo>
                <a:cubicBezTo>
                  <a:pt x="8954" y="18764"/>
                  <a:pt x="9811" y="18788"/>
                  <a:pt x="10657" y="18800"/>
                </a:cubicBezTo>
                <a:cubicBezTo>
                  <a:pt x="10978" y="19133"/>
                  <a:pt x="11300" y="19466"/>
                  <a:pt x="11645" y="19764"/>
                </a:cubicBezTo>
                <a:cubicBezTo>
                  <a:pt x="11847" y="19955"/>
                  <a:pt x="12062" y="20145"/>
                  <a:pt x="12276" y="20324"/>
                </a:cubicBezTo>
                <a:cubicBezTo>
                  <a:pt x="11585" y="20336"/>
                  <a:pt x="10883" y="20347"/>
                  <a:pt x="10192" y="20347"/>
                </a:cubicBezTo>
                <a:cubicBezTo>
                  <a:pt x="9537" y="19824"/>
                  <a:pt x="8823" y="19371"/>
                  <a:pt x="8156" y="18859"/>
                </a:cubicBezTo>
                <a:cubicBezTo>
                  <a:pt x="8132" y="18859"/>
                  <a:pt x="8121" y="18847"/>
                  <a:pt x="8109" y="18847"/>
                </a:cubicBezTo>
                <a:cubicBezTo>
                  <a:pt x="8037" y="18847"/>
                  <a:pt x="8001" y="18954"/>
                  <a:pt x="8073" y="19002"/>
                </a:cubicBezTo>
                <a:cubicBezTo>
                  <a:pt x="8633" y="19443"/>
                  <a:pt x="9180" y="19907"/>
                  <a:pt x="9752" y="20347"/>
                </a:cubicBezTo>
                <a:cubicBezTo>
                  <a:pt x="9180" y="20336"/>
                  <a:pt x="8609" y="20336"/>
                  <a:pt x="8025" y="20336"/>
                </a:cubicBezTo>
                <a:cubicBezTo>
                  <a:pt x="7966" y="20336"/>
                  <a:pt x="7918" y="20336"/>
                  <a:pt x="7859" y="20324"/>
                </a:cubicBezTo>
                <a:cubicBezTo>
                  <a:pt x="7942" y="20324"/>
                  <a:pt x="7990" y="20216"/>
                  <a:pt x="7930" y="20145"/>
                </a:cubicBezTo>
                <a:cubicBezTo>
                  <a:pt x="7668" y="19812"/>
                  <a:pt x="7287" y="19550"/>
                  <a:pt x="6966" y="19264"/>
                </a:cubicBezTo>
                <a:cubicBezTo>
                  <a:pt x="6751" y="19073"/>
                  <a:pt x="6549" y="18871"/>
                  <a:pt x="6335" y="18681"/>
                </a:cubicBezTo>
                <a:close/>
                <a:moveTo>
                  <a:pt x="30460" y="0"/>
                </a:moveTo>
                <a:cubicBezTo>
                  <a:pt x="25688" y="0"/>
                  <a:pt x="20917" y="125"/>
                  <a:pt x="16193" y="369"/>
                </a:cubicBezTo>
                <a:cubicBezTo>
                  <a:pt x="13312" y="524"/>
                  <a:pt x="10430" y="750"/>
                  <a:pt x="7561" y="1071"/>
                </a:cubicBezTo>
                <a:cubicBezTo>
                  <a:pt x="5787" y="1274"/>
                  <a:pt x="3822" y="1464"/>
                  <a:pt x="2322" y="2548"/>
                </a:cubicBezTo>
                <a:cubicBezTo>
                  <a:pt x="893" y="3572"/>
                  <a:pt x="465" y="5155"/>
                  <a:pt x="298" y="6846"/>
                </a:cubicBezTo>
                <a:cubicBezTo>
                  <a:pt x="36" y="9656"/>
                  <a:pt x="0" y="12549"/>
                  <a:pt x="322" y="15347"/>
                </a:cubicBezTo>
                <a:cubicBezTo>
                  <a:pt x="322" y="15418"/>
                  <a:pt x="358" y="15478"/>
                  <a:pt x="405" y="15525"/>
                </a:cubicBezTo>
                <a:cubicBezTo>
                  <a:pt x="429" y="16204"/>
                  <a:pt x="655" y="16728"/>
                  <a:pt x="1024" y="17133"/>
                </a:cubicBezTo>
                <a:cubicBezTo>
                  <a:pt x="1763" y="18431"/>
                  <a:pt x="2667" y="19597"/>
                  <a:pt x="4096" y="20216"/>
                </a:cubicBezTo>
                <a:cubicBezTo>
                  <a:pt x="5418" y="20779"/>
                  <a:pt x="6909" y="20880"/>
                  <a:pt x="8387" y="20880"/>
                </a:cubicBezTo>
                <a:cubicBezTo>
                  <a:pt x="9226" y="20880"/>
                  <a:pt x="10061" y="20848"/>
                  <a:pt x="10859" y="20848"/>
                </a:cubicBezTo>
                <a:cubicBezTo>
                  <a:pt x="16729" y="20848"/>
                  <a:pt x="22610" y="20836"/>
                  <a:pt x="28480" y="20812"/>
                </a:cubicBezTo>
                <a:cubicBezTo>
                  <a:pt x="30147" y="20812"/>
                  <a:pt x="31814" y="20812"/>
                  <a:pt x="33481" y="20800"/>
                </a:cubicBezTo>
                <a:cubicBezTo>
                  <a:pt x="33505" y="20836"/>
                  <a:pt x="33528" y="20859"/>
                  <a:pt x="33564" y="20895"/>
                </a:cubicBezTo>
                <a:cubicBezTo>
                  <a:pt x="33599" y="20934"/>
                  <a:pt x="33639" y="20950"/>
                  <a:pt x="33677" y="20950"/>
                </a:cubicBezTo>
                <a:cubicBezTo>
                  <a:pt x="33758" y="20950"/>
                  <a:pt x="33834" y="20880"/>
                  <a:pt x="33850" y="20800"/>
                </a:cubicBezTo>
                <a:cubicBezTo>
                  <a:pt x="37934" y="20788"/>
                  <a:pt x="42018" y="20776"/>
                  <a:pt x="46113" y="20776"/>
                </a:cubicBezTo>
                <a:cubicBezTo>
                  <a:pt x="46403" y="20778"/>
                  <a:pt x="46701" y="20782"/>
                  <a:pt x="47003" y="20782"/>
                </a:cubicBezTo>
                <a:cubicBezTo>
                  <a:pt x="48575" y="20782"/>
                  <a:pt x="50260" y="20680"/>
                  <a:pt x="51519" y="19681"/>
                </a:cubicBezTo>
                <a:cubicBezTo>
                  <a:pt x="53007" y="18490"/>
                  <a:pt x="53257" y="16323"/>
                  <a:pt x="53400" y="14549"/>
                </a:cubicBezTo>
                <a:cubicBezTo>
                  <a:pt x="53519" y="13025"/>
                  <a:pt x="53460" y="11489"/>
                  <a:pt x="53412" y="9953"/>
                </a:cubicBezTo>
                <a:cubicBezTo>
                  <a:pt x="53364" y="8310"/>
                  <a:pt x="53567" y="6679"/>
                  <a:pt x="53555" y="5036"/>
                </a:cubicBezTo>
                <a:cubicBezTo>
                  <a:pt x="53531" y="3119"/>
                  <a:pt x="51757" y="1821"/>
                  <a:pt x="50138" y="1167"/>
                </a:cubicBezTo>
                <a:cubicBezTo>
                  <a:pt x="50114" y="1143"/>
                  <a:pt x="50078" y="1143"/>
                  <a:pt x="50054" y="1143"/>
                </a:cubicBezTo>
                <a:cubicBezTo>
                  <a:pt x="48911" y="524"/>
                  <a:pt x="47435" y="536"/>
                  <a:pt x="46185" y="464"/>
                </a:cubicBezTo>
                <a:cubicBezTo>
                  <a:pt x="40979" y="152"/>
                  <a:pt x="35718" y="0"/>
                  <a:pt x="30460" y="0"/>
                </a:cubicBezTo>
                <a:close/>
              </a:path>
            </a:pathLst>
          </a:custGeom>
          <a:solidFill>
            <a:srgbClr val="1C1C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Arrow: U-Turn 58">
            <a:extLst>
              <a:ext uri="{FF2B5EF4-FFF2-40B4-BE49-F238E27FC236}">
                <a16:creationId xmlns:a16="http://schemas.microsoft.com/office/drawing/2014/main" id="{6EB68A06-6985-7053-D4A3-3BD962A8D4B6}"/>
              </a:ext>
            </a:extLst>
          </p:cNvPr>
          <p:cNvSpPr/>
          <p:nvPr/>
        </p:nvSpPr>
        <p:spPr>
          <a:xfrm rot="5400000">
            <a:off x="6556389" y="1143128"/>
            <a:ext cx="1220372" cy="3590560"/>
          </a:xfrm>
          <a:prstGeom prst="uturnArrow">
            <a:avLst>
              <a:gd name="adj1" fmla="val 12514"/>
              <a:gd name="adj2" fmla="val 20838"/>
              <a:gd name="adj3" fmla="val 25000"/>
              <a:gd name="adj4" fmla="val 25000"/>
              <a:gd name="adj5" fmla="val 3524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585;p23">
            <a:extLst>
              <a:ext uri="{FF2B5EF4-FFF2-40B4-BE49-F238E27FC236}">
                <a16:creationId xmlns:a16="http://schemas.microsoft.com/office/drawing/2014/main" id="{7F297C57-956D-1682-7191-B2A8DE3871F7}"/>
              </a:ext>
            </a:extLst>
          </p:cNvPr>
          <p:cNvSpPr/>
          <p:nvPr/>
        </p:nvSpPr>
        <p:spPr>
          <a:xfrm>
            <a:off x="671363" y="217694"/>
            <a:ext cx="1540221" cy="373628"/>
          </a:xfrm>
          <a:custGeom>
            <a:avLst/>
            <a:gdLst/>
            <a:ahLst/>
            <a:cxnLst/>
            <a:rect l="l" t="t" r="r" b="b"/>
            <a:pathLst>
              <a:path w="51722" h="17341" extrusionOk="0">
                <a:moveTo>
                  <a:pt x="27108" y="1"/>
                </a:moveTo>
                <a:cubicBezTo>
                  <a:pt x="22462" y="1"/>
                  <a:pt x="17818" y="105"/>
                  <a:pt x="13181" y="430"/>
                </a:cubicBezTo>
                <a:cubicBezTo>
                  <a:pt x="11193" y="561"/>
                  <a:pt x="9192" y="728"/>
                  <a:pt x="7204" y="954"/>
                </a:cubicBezTo>
                <a:cubicBezTo>
                  <a:pt x="5478" y="1168"/>
                  <a:pt x="3406" y="1335"/>
                  <a:pt x="2049" y="2561"/>
                </a:cubicBezTo>
                <a:cubicBezTo>
                  <a:pt x="453" y="4002"/>
                  <a:pt x="584" y="6585"/>
                  <a:pt x="513" y="8550"/>
                </a:cubicBezTo>
                <a:cubicBezTo>
                  <a:pt x="453" y="10288"/>
                  <a:pt x="489" y="12015"/>
                  <a:pt x="477" y="13753"/>
                </a:cubicBezTo>
                <a:cubicBezTo>
                  <a:pt x="560" y="13801"/>
                  <a:pt x="620" y="13896"/>
                  <a:pt x="596" y="14015"/>
                </a:cubicBezTo>
                <a:cubicBezTo>
                  <a:pt x="0" y="17168"/>
                  <a:pt x="4287" y="17273"/>
                  <a:pt x="6813" y="17273"/>
                </a:cubicBezTo>
                <a:cubicBezTo>
                  <a:pt x="6994" y="17273"/>
                  <a:pt x="7165" y="17273"/>
                  <a:pt x="7325" y="17273"/>
                </a:cubicBezTo>
                <a:cubicBezTo>
                  <a:pt x="7522" y="17273"/>
                  <a:pt x="7701" y="17274"/>
                  <a:pt x="7859" y="17277"/>
                </a:cubicBezTo>
                <a:cubicBezTo>
                  <a:pt x="9622" y="17323"/>
                  <a:pt x="11392" y="17341"/>
                  <a:pt x="13164" y="17341"/>
                </a:cubicBezTo>
                <a:cubicBezTo>
                  <a:pt x="13677" y="17341"/>
                  <a:pt x="14191" y="17339"/>
                  <a:pt x="14705" y="17337"/>
                </a:cubicBezTo>
                <a:cubicBezTo>
                  <a:pt x="19134" y="17325"/>
                  <a:pt x="23563" y="17289"/>
                  <a:pt x="27992" y="17265"/>
                </a:cubicBezTo>
                <a:cubicBezTo>
                  <a:pt x="32005" y="17230"/>
                  <a:pt x="36017" y="17218"/>
                  <a:pt x="40029" y="17194"/>
                </a:cubicBezTo>
                <a:cubicBezTo>
                  <a:pt x="41923" y="17170"/>
                  <a:pt x="43828" y="17182"/>
                  <a:pt x="45733" y="17087"/>
                </a:cubicBezTo>
                <a:cubicBezTo>
                  <a:pt x="46149" y="17063"/>
                  <a:pt x="46554" y="17039"/>
                  <a:pt x="46971" y="17003"/>
                </a:cubicBezTo>
                <a:cubicBezTo>
                  <a:pt x="48078" y="16908"/>
                  <a:pt x="48173" y="16920"/>
                  <a:pt x="49102" y="16134"/>
                </a:cubicBezTo>
                <a:cubicBezTo>
                  <a:pt x="50162" y="15229"/>
                  <a:pt x="49971" y="15491"/>
                  <a:pt x="49935" y="14336"/>
                </a:cubicBezTo>
                <a:cubicBezTo>
                  <a:pt x="49924" y="13896"/>
                  <a:pt x="49924" y="13467"/>
                  <a:pt x="49924" y="13039"/>
                </a:cubicBezTo>
                <a:cubicBezTo>
                  <a:pt x="49924" y="11276"/>
                  <a:pt x="50019" y="9514"/>
                  <a:pt x="50257" y="7764"/>
                </a:cubicBezTo>
                <a:cubicBezTo>
                  <a:pt x="50543" y="5669"/>
                  <a:pt x="51721" y="2287"/>
                  <a:pt x="49304" y="930"/>
                </a:cubicBezTo>
                <a:cubicBezTo>
                  <a:pt x="48221" y="323"/>
                  <a:pt x="46599" y="255"/>
                  <a:pt x="45113" y="255"/>
                </a:cubicBezTo>
                <a:cubicBezTo>
                  <a:pt x="44683" y="255"/>
                  <a:pt x="44264" y="261"/>
                  <a:pt x="43873" y="261"/>
                </a:cubicBezTo>
                <a:cubicBezTo>
                  <a:pt x="43627" y="261"/>
                  <a:pt x="43392" y="259"/>
                  <a:pt x="43173" y="251"/>
                </a:cubicBezTo>
                <a:cubicBezTo>
                  <a:pt x="41172" y="192"/>
                  <a:pt x="39172" y="156"/>
                  <a:pt x="37184" y="120"/>
                </a:cubicBezTo>
                <a:cubicBezTo>
                  <a:pt x="33827" y="55"/>
                  <a:pt x="30467" y="1"/>
                  <a:pt x="27108" y="1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1400" b="1" dirty="0"/>
              <a:t>Preprocessing</a:t>
            </a:r>
            <a:endParaRPr sz="1400" b="1" dirty="0">
              <a:sym typeface="Fira Sans Extra Condensed Medium"/>
            </a:endParaRPr>
          </a:p>
        </p:txBody>
      </p:sp>
      <p:sp>
        <p:nvSpPr>
          <p:cNvPr id="61" name="Google Shape;595;p23">
            <a:extLst>
              <a:ext uri="{FF2B5EF4-FFF2-40B4-BE49-F238E27FC236}">
                <a16:creationId xmlns:a16="http://schemas.microsoft.com/office/drawing/2014/main" id="{71FD40E1-8C99-BF18-79BA-DEAEEBE04F1B}"/>
              </a:ext>
            </a:extLst>
          </p:cNvPr>
          <p:cNvSpPr/>
          <p:nvPr/>
        </p:nvSpPr>
        <p:spPr>
          <a:xfrm>
            <a:off x="673499" y="110829"/>
            <a:ext cx="1537222" cy="399094"/>
          </a:xfrm>
          <a:custGeom>
            <a:avLst/>
            <a:gdLst/>
            <a:ahLst/>
            <a:cxnLst/>
            <a:rect l="l" t="t" r="r" b="b"/>
            <a:pathLst>
              <a:path w="51770" h="17386" extrusionOk="0">
                <a:moveTo>
                  <a:pt x="31141" y="0"/>
                </a:moveTo>
                <a:cubicBezTo>
                  <a:pt x="30976" y="0"/>
                  <a:pt x="30923" y="160"/>
                  <a:pt x="30980" y="286"/>
                </a:cubicBezTo>
                <a:cubicBezTo>
                  <a:pt x="28801" y="263"/>
                  <a:pt x="26634" y="227"/>
                  <a:pt x="24467" y="191"/>
                </a:cubicBezTo>
                <a:cubicBezTo>
                  <a:pt x="24360" y="191"/>
                  <a:pt x="24301" y="239"/>
                  <a:pt x="24265" y="310"/>
                </a:cubicBezTo>
                <a:cubicBezTo>
                  <a:pt x="20657" y="322"/>
                  <a:pt x="17050" y="394"/>
                  <a:pt x="13454" y="548"/>
                </a:cubicBezTo>
                <a:cubicBezTo>
                  <a:pt x="10644" y="679"/>
                  <a:pt x="7715" y="655"/>
                  <a:pt x="4953" y="1263"/>
                </a:cubicBezTo>
                <a:cubicBezTo>
                  <a:pt x="2750" y="1751"/>
                  <a:pt x="1560" y="2465"/>
                  <a:pt x="1000" y="4680"/>
                </a:cubicBezTo>
                <a:cubicBezTo>
                  <a:pt x="322" y="7323"/>
                  <a:pt x="0" y="10109"/>
                  <a:pt x="143" y="12824"/>
                </a:cubicBezTo>
                <a:cubicBezTo>
                  <a:pt x="226" y="14538"/>
                  <a:pt x="441" y="16693"/>
                  <a:pt x="2286" y="17372"/>
                </a:cubicBezTo>
                <a:cubicBezTo>
                  <a:pt x="2313" y="17381"/>
                  <a:pt x="2340" y="17386"/>
                  <a:pt x="2366" y="17386"/>
                </a:cubicBezTo>
                <a:cubicBezTo>
                  <a:pt x="2569" y="17386"/>
                  <a:pt x="2724" y="17122"/>
                  <a:pt x="2608" y="16943"/>
                </a:cubicBezTo>
                <a:cubicBezTo>
                  <a:pt x="1393" y="14955"/>
                  <a:pt x="1524" y="12609"/>
                  <a:pt x="1655" y="10359"/>
                </a:cubicBezTo>
                <a:cubicBezTo>
                  <a:pt x="1738" y="9097"/>
                  <a:pt x="1893" y="7835"/>
                  <a:pt x="2143" y="6597"/>
                </a:cubicBezTo>
                <a:cubicBezTo>
                  <a:pt x="2346" y="5573"/>
                  <a:pt x="2465" y="3977"/>
                  <a:pt x="3429" y="3346"/>
                </a:cubicBezTo>
                <a:cubicBezTo>
                  <a:pt x="4513" y="2632"/>
                  <a:pt x="6322" y="2537"/>
                  <a:pt x="7561" y="2430"/>
                </a:cubicBezTo>
                <a:cubicBezTo>
                  <a:pt x="8858" y="2299"/>
                  <a:pt x="10156" y="2239"/>
                  <a:pt x="11454" y="2179"/>
                </a:cubicBezTo>
                <a:cubicBezTo>
                  <a:pt x="14014" y="2037"/>
                  <a:pt x="16574" y="1953"/>
                  <a:pt x="19133" y="1894"/>
                </a:cubicBezTo>
                <a:cubicBezTo>
                  <a:pt x="21586" y="1843"/>
                  <a:pt x="24036" y="1827"/>
                  <a:pt x="26486" y="1827"/>
                </a:cubicBezTo>
                <a:cubicBezTo>
                  <a:pt x="29162" y="1827"/>
                  <a:pt x="31837" y="1846"/>
                  <a:pt x="34516" y="1858"/>
                </a:cubicBezTo>
                <a:cubicBezTo>
                  <a:pt x="39910" y="1882"/>
                  <a:pt x="45280" y="1929"/>
                  <a:pt x="50637" y="2715"/>
                </a:cubicBezTo>
                <a:cubicBezTo>
                  <a:pt x="50671" y="2720"/>
                  <a:pt x="50705" y="2722"/>
                  <a:pt x="50737" y="2722"/>
                </a:cubicBezTo>
                <a:cubicBezTo>
                  <a:pt x="51464" y="2722"/>
                  <a:pt x="51769" y="1613"/>
                  <a:pt x="50983" y="1465"/>
                </a:cubicBezTo>
                <a:cubicBezTo>
                  <a:pt x="50614" y="1394"/>
                  <a:pt x="50245" y="1334"/>
                  <a:pt x="49887" y="1275"/>
                </a:cubicBezTo>
                <a:cubicBezTo>
                  <a:pt x="49959" y="989"/>
                  <a:pt x="49804" y="644"/>
                  <a:pt x="49399" y="632"/>
                </a:cubicBezTo>
                <a:cubicBezTo>
                  <a:pt x="49185" y="620"/>
                  <a:pt x="48971" y="620"/>
                  <a:pt x="48756" y="608"/>
                </a:cubicBezTo>
                <a:cubicBezTo>
                  <a:pt x="48685" y="548"/>
                  <a:pt x="48590" y="501"/>
                  <a:pt x="48459" y="489"/>
                </a:cubicBezTo>
                <a:cubicBezTo>
                  <a:pt x="46696" y="405"/>
                  <a:pt x="44922" y="394"/>
                  <a:pt x="43148" y="394"/>
                </a:cubicBezTo>
                <a:cubicBezTo>
                  <a:pt x="43101" y="215"/>
                  <a:pt x="42958" y="72"/>
                  <a:pt x="42720" y="72"/>
                </a:cubicBezTo>
                <a:cubicBezTo>
                  <a:pt x="40443" y="93"/>
                  <a:pt x="38154" y="185"/>
                  <a:pt x="35870" y="185"/>
                </a:cubicBezTo>
                <a:cubicBezTo>
                  <a:pt x="34296" y="185"/>
                  <a:pt x="32723" y="142"/>
                  <a:pt x="31159" y="1"/>
                </a:cubicBezTo>
                <a:cubicBezTo>
                  <a:pt x="31153" y="0"/>
                  <a:pt x="31147" y="0"/>
                  <a:pt x="31141" y="0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84;p23">
            <a:extLst>
              <a:ext uri="{FF2B5EF4-FFF2-40B4-BE49-F238E27FC236}">
                <a16:creationId xmlns:a16="http://schemas.microsoft.com/office/drawing/2014/main" id="{12E5D58C-A5F5-FFC4-07F4-B20BD6835223}"/>
              </a:ext>
            </a:extLst>
          </p:cNvPr>
          <p:cNvSpPr/>
          <p:nvPr/>
        </p:nvSpPr>
        <p:spPr>
          <a:xfrm>
            <a:off x="677582" y="146681"/>
            <a:ext cx="1590581" cy="387618"/>
          </a:xfrm>
          <a:custGeom>
            <a:avLst/>
            <a:gdLst/>
            <a:ahLst/>
            <a:cxnLst/>
            <a:rect l="l" t="t" r="r" b="b"/>
            <a:pathLst>
              <a:path w="53567" h="20950" extrusionOk="0">
                <a:moveTo>
                  <a:pt x="51340" y="2440"/>
                </a:moveTo>
                <a:cubicBezTo>
                  <a:pt x="51995" y="2988"/>
                  <a:pt x="52471" y="3655"/>
                  <a:pt x="52698" y="4488"/>
                </a:cubicBezTo>
                <a:cubicBezTo>
                  <a:pt x="52412" y="4226"/>
                  <a:pt x="52102" y="3988"/>
                  <a:pt x="51781" y="3774"/>
                </a:cubicBezTo>
                <a:cubicBezTo>
                  <a:pt x="51709" y="3310"/>
                  <a:pt x="51566" y="2857"/>
                  <a:pt x="51340" y="2440"/>
                </a:cubicBezTo>
                <a:close/>
                <a:moveTo>
                  <a:pt x="51840" y="4262"/>
                </a:moveTo>
                <a:cubicBezTo>
                  <a:pt x="52197" y="4560"/>
                  <a:pt x="52519" y="4893"/>
                  <a:pt x="52840" y="5227"/>
                </a:cubicBezTo>
                <a:cubicBezTo>
                  <a:pt x="52852" y="5381"/>
                  <a:pt x="52864" y="5524"/>
                  <a:pt x="52864" y="5691"/>
                </a:cubicBezTo>
                <a:cubicBezTo>
                  <a:pt x="52864" y="6000"/>
                  <a:pt x="52852" y="6310"/>
                  <a:pt x="52852" y="6620"/>
                </a:cubicBezTo>
                <a:cubicBezTo>
                  <a:pt x="52543" y="6310"/>
                  <a:pt x="52162" y="6048"/>
                  <a:pt x="51805" y="5822"/>
                </a:cubicBezTo>
                <a:cubicBezTo>
                  <a:pt x="51852" y="5310"/>
                  <a:pt x="51876" y="4786"/>
                  <a:pt x="51840" y="4262"/>
                </a:cubicBezTo>
                <a:close/>
                <a:moveTo>
                  <a:pt x="51757" y="6155"/>
                </a:moveTo>
                <a:cubicBezTo>
                  <a:pt x="51912" y="6262"/>
                  <a:pt x="52055" y="6381"/>
                  <a:pt x="52186" y="6501"/>
                </a:cubicBezTo>
                <a:cubicBezTo>
                  <a:pt x="52412" y="6691"/>
                  <a:pt x="52614" y="6917"/>
                  <a:pt x="52840" y="7108"/>
                </a:cubicBezTo>
                <a:cubicBezTo>
                  <a:pt x="52829" y="7667"/>
                  <a:pt x="52829" y="8215"/>
                  <a:pt x="52817" y="8775"/>
                </a:cubicBezTo>
                <a:cubicBezTo>
                  <a:pt x="52698" y="8656"/>
                  <a:pt x="52555" y="8548"/>
                  <a:pt x="52436" y="8441"/>
                </a:cubicBezTo>
                <a:cubicBezTo>
                  <a:pt x="52197" y="8239"/>
                  <a:pt x="51947" y="8048"/>
                  <a:pt x="51686" y="7870"/>
                </a:cubicBezTo>
                <a:cubicBezTo>
                  <a:pt x="51669" y="7859"/>
                  <a:pt x="51652" y="7854"/>
                  <a:pt x="51635" y="7854"/>
                </a:cubicBezTo>
                <a:cubicBezTo>
                  <a:pt x="51575" y="7854"/>
                  <a:pt x="51516" y="7910"/>
                  <a:pt x="51507" y="7965"/>
                </a:cubicBezTo>
                <a:cubicBezTo>
                  <a:pt x="51590" y="7382"/>
                  <a:pt x="51674" y="6786"/>
                  <a:pt x="51757" y="6191"/>
                </a:cubicBezTo>
                <a:cubicBezTo>
                  <a:pt x="51757" y="6179"/>
                  <a:pt x="51757" y="6167"/>
                  <a:pt x="51757" y="6155"/>
                </a:cubicBezTo>
                <a:close/>
                <a:moveTo>
                  <a:pt x="51507" y="7989"/>
                </a:moveTo>
                <a:cubicBezTo>
                  <a:pt x="51507" y="8013"/>
                  <a:pt x="51519" y="8036"/>
                  <a:pt x="51543" y="8060"/>
                </a:cubicBezTo>
                <a:cubicBezTo>
                  <a:pt x="51793" y="8263"/>
                  <a:pt x="52031" y="8477"/>
                  <a:pt x="52257" y="8703"/>
                </a:cubicBezTo>
                <a:cubicBezTo>
                  <a:pt x="52436" y="8894"/>
                  <a:pt x="52614" y="9120"/>
                  <a:pt x="52829" y="9298"/>
                </a:cubicBezTo>
                <a:cubicBezTo>
                  <a:pt x="52829" y="9406"/>
                  <a:pt x="52829" y="9513"/>
                  <a:pt x="52829" y="9632"/>
                </a:cubicBezTo>
                <a:cubicBezTo>
                  <a:pt x="52840" y="10168"/>
                  <a:pt x="52876" y="10751"/>
                  <a:pt x="52900" y="11358"/>
                </a:cubicBezTo>
                <a:cubicBezTo>
                  <a:pt x="52662" y="11108"/>
                  <a:pt x="52388" y="10870"/>
                  <a:pt x="52138" y="10632"/>
                </a:cubicBezTo>
                <a:cubicBezTo>
                  <a:pt x="51852" y="10370"/>
                  <a:pt x="51566" y="10084"/>
                  <a:pt x="51269" y="9834"/>
                </a:cubicBezTo>
                <a:cubicBezTo>
                  <a:pt x="51340" y="9215"/>
                  <a:pt x="51424" y="8596"/>
                  <a:pt x="51507" y="7989"/>
                </a:cubicBezTo>
                <a:close/>
                <a:moveTo>
                  <a:pt x="51221" y="10180"/>
                </a:moveTo>
                <a:cubicBezTo>
                  <a:pt x="51447" y="10418"/>
                  <a:pt x="51674" y="10644"/>
                  <a:pt x="51900" y="10870"/>
                </a:cubicBezTo>
                <a:cubicBezTo>
                  <a:pt x="52197" y="11180"/>
                  <a:pt x="52471" y="11501"/>
                  <a:pt x="52805" y="11763"/>
                </a:cubicBezTo>
                <a:cubicBezTo>
                  <a:pt x="52840" y="11799"/>
                  <a:pt x="52876" y="11811"/>
                  <a:pt x="52924" y="11811"/>
                </a:cubicBezTo>
                <a:cubicBezTo>
                  <a:pt x="52948" y="12466"/>
                  <a:pt x="52971" y="13132"/>
                  <a:pt x="52959" y="13799"/>
                </a:cubicBezTo>
                <a:cubicBezTo>
                  <a:pt x="52364" y="13156"/>
                  <a:pt x="51709" y="12537"/>
                  <a:pt x="51054" y="11965"/>
                </a:cubicBezTo>
                <a:cubicBezTo>
                  <a:pt x="51090" y="11370"/>
                  <a:pt x="51150" y="10775"/>
                  <a:pt x="51221" y="10180"/>
                </a:cubicBezTo>
                <a:close/>
                <a:moveTo>
                  <a:pt x="51031" y="12394"/>
                </a:moveTo>
                <a:cubicBezTo>
                  <a:pt x="51602" y="13108"/>
                  <a:pt x="52257" y="13799"/>
                  <a:pt x="52936" y="14371"/>
                </a:cubicBezTo>
                <a:cubicBezTo>
                  <a:pt x="52912" y="14871"/>
                  <a:pt x="52864" y="15371"/>
                  <a:pt x="52781" y="15859"/>
                </a:cubicBezTo>
                <a:cubicBezTo>
                  <a:pt x="52531" y="15597"/>
                  <a:pt x="52257" y="15347"/>
                  <a:pt x="52007" y="15085"/>
                </a:cubicBezTo>
                <a:cubicBezTo>
                  <a:pt x="51662" y="14728"/>
                  <a:pt x="51364" y="14323"/>
                  <a:pt x="50995" y="13990"/>
                </a:cubicBezTo>
                <a:cubicBezTo>
                  <a:pt x="50995" y="13990"/>
                  <a:pt x="50983" y="13990"/>
                  <a:pt x="50983" y="13978"/>
                </a:cubicBezTo>
                <a:cubicBezTo>
                  <a:pt x="50983" y="13942"/>
                  <a:pt x="50983" y="13894"/>
                  <a:pt x="50983" y="13859"/>
                </a:cubicBezTo>
                <a:cubicBezTo>
                  <a:pt x="50983" y="13370"/>
                  <a:pt x="50995" y="12882"/>
                  <a:pt x="51031" y="12394"/>
                </a:cubicBezTo>
                <a:close/>
                <a:moveTo>
                  <a:pt x="51019" y="14525"/>
                </a:moveTo>
                <a:lnTo>
                  <a:pt x="51019" y="14525"/>
                </a:lnTo>
                <a:cubicBezTo>
                  <a:pt x="51233" y="14823"/>
                  <a:pt x="51483" y="15097"/>
                  <a:pt x="51721" y="15359"/>
                </a:cubicBezTo>
                <a:cubicBezTo>
                  <a:pt x="52031" y="15704"/>
                  <a:pt x="52340" y="16061"/>
                  <a:pt x="52686" y="16347"/>
                </a:cubicBezTo>
                <a:cubicBezTo>
                  <a:pt x="52567" y="16907"/>
                  <a:pt x="52388" y="17454"/>
                  <a:pt x="52138" y="17942"/>
                </a:cubicBezTo>
                <a:cubicBezTo>
                  <a:pt x="51876" y="17478"/>
                  <a:pt x="51424" y="17061"/>
                  <a:pt x="51031" y="16728"/>
                </a:cubicBezTo>
                <a:cubicBezTo>
                  <a:pt x="51162" y="16025"/>
                  <a:pt x="51066" y="15216"/>
                  <a:pt x="51019" y="14525"/>
                </a:cubicBezTo>
                <a:close/>
                <a:moveTo>
                  <a:pt x="27465" y="821"/>
                </a:moveTo>
                <a:cubicBezTo>
                  <a:pt x="30824" y="821"/>
                  <a:pt x="34184" y="875"/>
                  <a:pt x="37541" y="940"/>
                </a:cubicBezTo>
                <a:cubicBezTo>
                  <a:pt x="39529" y="976"/>
                  <a:pt x="41529" y="1012"/>
                  <a:pt x="43530" y="1071"/>
                </a:cubicBezTo>
                <a:cubicBezTo>
                  <a:pt x="43749" y="1079"/>
                  <a:pt x="43984" y="1081"/>
                  <a:pt x="44230" y="1081"/>
                </a:cubicBezTo>
                <a:cubicBezTo>
                  <a:pt x="44621" y="1081"/>
                  <a:pt x="45040" y="1075"/>
                  <a:pt x="45470" y="1075"/>
                </a:cubicBezTo>
                <a:cubicBezTo>
                  <a:pt x="46956" y="1075"/>
                  <a:pt x="48578" y="1143"/>
                  <a:pt x="49661" y="1750"/>
                </a:cubicBezTo>
                <a:cubicBezTo>
                  <a:pt x="52078" y="3107"/>
                  <a:pt x="50900" y="6489"/>
                  <a:pt x="50614" y="8584"/>
                </a:cubicBezTo>
                <a:cubicBezTo>
                  <a:pt x="50376" y="10334"/>
                  <a:pt x="50281" y="12096"/>
                  <a:pt x="50281" y="13859"/>
                </a:cubicBezTo>
                <a:cubicBezTo>
                  <a:pt x="50281" y="14287"/>
                  <a:pt x="50281" y="14716"/>
                  <a:pt x="50292" y="15156"/>
                </a:cubicBezTo>
                <a:cubicBezTo>
                  <a:pt x="50328" y="16311"/>
                  <a:pt x="50519" y="16049"/>
                  <a:pt x="49459" y="16954"/>
                </a:cubicBezTo>
                <a:cubicBezTo>
                  <a:pt x="48530" y="17740"/>
                  <a:pt x="48435" y="17728"/>
                  <a:pt x="47328" y="17823"/>
                </a:cubicBezTo>
                <a:cubicBezTo>
                  <a:pt x="46911" y="17859"/>
                  <a:pt x="46506" y="17883"/>
                  <a:pt x="46090" y="17907"/>
                </a:cubicBezTo>
                <a:cubicBezTo>
                  <a:pt x="44185" y="18002"/>
                  <a:pt x="42280" y="17990"/>
                  <a:pt x="40375" y="18014"/>
                </a:cubicBezTo>
                <a:cubicBezTo>
                  <a:pt x="36374" y="18038"/>
                  <a:pt x="32362" y="18050"/>
                  <a:pt x="28349" y="18085"/>
                </a:cubicBezTo>
                <a:cubicBezTo>
                  <a:pt x="23920" y="18109"/>
                  <a:pt x="19491" y="18145"/>
                  <a:pt x="15062" y="18157"/>
                </a:cubicBezTo>
                <a:cubicBezTo>
                  <a:pt x="14548" y="18159"/>
                  <a:pt x="14034" y="18161"/>
                  <a:pt x="13521" y="18161"/>
                </a:cubicBezTo>
                <a:cubicBezTo>
                  <a:pt x="11749" y="18161"/>
                  <a:pt x="9979" y="18143"/>
                  <a:pt x="8216" y="18097"/>
                </a:cubicBezTo>
                <a:cubicBezTo>
                  <a:pt x="8058" y="18094"/>
                  <a:pt x="7879" y="18093"/>
                  <a:pt x="7682" y="18093"/>
                </a:cubicBezTo>
                <a:cubicBezTo>
                  <a:pt x="7522" y="18093"/>
                  <a:pt x="7351" y="18093"/>
                  <a:pt x="7170" y="18093"/>
                </a:cubicBezTo>
                <a:cubicBezTo>
                  <a:pt x="4644" y="18093"/>
                  <a:pt x="357" y="17988"/>
                  <a:pt x="953" y="14835"/>
                </a:cubicBezTo>
                <a:cubicBezTo>
                  <a:pt x="977" y="14716"/>
                  <a:pt x="917" y="14621"/>
                  <a:pt x="834" y="14573"/>
                </a:cubicBezTo>
                <a:cubicBezTo>
                  <a:pt x="846" y="12835"/>
                  <a:pt x="810" y="11108"/>
                  <a:pt x="870" y="9370"/>
                </a:cubicBezTo>
                <a:cubicBezTo>
                  <a:pt x="941" y="7405"/>
                  <a:pt x="810" y="4822"/>
                  <a:pt x="2406" y="3381"/>
                </a:cubicBezTo>
                <a:cubicBezTo>
                  <a:pt x="3763" y="2155"/>
                  <a:pt x="5835" y="1988"/>
                  <a:pt x="7561" y="1774"/>
                </a:cubicBezTo>
                <a:cubicBezTo>
                  <a:pt x="9549" y="1548"/>
                  <a:pt x="11550" y="1381"/>
                  <a:pt x="13538" y="1250"/>
                </a:cubicBezTo>
                <a:cubicBezTo>
                  <a:pt x="18175" y="925"/>
                  <a:pt x="22819" y="821"/>
                  <a:pt x="27465" y="821"/>
                </a:cubicBezTo>
                <a:close/>
                <a:moveTo>
                  <a:pt x="50935" y="17109"/>
                </a:moveTo>
                <a:cubicBezTo>
                  <a:pt x="51102" y="17276"/>
                  <a:pt x="51257" y="17454"/>
                  <a:pt x="51400" y="17657"/>
                </a:cubicBezTo>
                <a:cubicBezTo>
                  <a:pt x="51578" y="17895"/>
                  <a:pt x="51697" y="18157"/>
                  <a:pt x="51888" y="18383"/>
                </a:cubicBezTo>
                <a:cubicBezTo>
                  <a:pt x="51876" y="18407"/>
                  <a:pt x="51864" y="18419"/>
                  <a:pt x="51852" y="18431"/>
                </a:cubicBezTo>
                <a:cubicBezTo>
                  <a:pt x="51626" y="18788"/>
                  <a:pt x="51340" y="19073"/>
                  <a:pt x="51007" y="19300"/>
                </a:cubicBezTo>
                <a:cubicBezTo>
                  <a:pt x="51007" y="19276"/>
                  <a:pt x="51007" y="19240"/>
                  <a:pt x="50995" y="19216"/>
                </a:cubicBezTo>
                <a:cubicBezTo>
                  <a:pt x="50876" y="18954"/>
                  <a:pt x="50614" y="18752"/>
                  <a:pt x="50423" y="18550"/>
                </a:cubicBezTo>
                <a:cubicBezTo>
                  <a:pt x="50292" y="18407"/>
                  <a:pt x="50162" y="18276"/>
                  <a:pt x="50031" y="18145"/>
                </a:cubicBezTo>
                <a:cubicBezTo>
                  <a:pt x="50185" y="18061"/>
                  <a:pt x="50316" y="17978"/>
                  <a:pt x="50435" y="17883"/>
                </a:cubicBezTo>
                <a:cubicBezTo>
                  <a:pt x="50673" y="17680"/>
                  <a:pt x="50840" y="17407"/>
                  <a:pt x="50935" y="17109"/>
                </a:cubicBezTo>
                <a:close/>
                <a:moveTo>
                  <a:pt x="49709" y="18288"/>
                </a:moveTo>
                <a:cubicBezTo>
                  <a:pt x="49852" y="18466"/>
                  <a:pt x="49995" y="18645"/>
                  <a:pt x="50150" y="18823"/>
                </a:cubicBezTo>
                <a:cubicBezTo>
                  <a:pt x="50316" y="19050"/>
                  <a:pt x="50495" y="19324"/>
                  <a:pt x="50733" y="19478"/>
                </a:cubicBezTo>
                <a:lnTo>
                  <a:pt x="50745" y="19478"/>
                </a:lnTo>
                <a:cubicBezTo>
                  <a:pt x="50328" y="19716"/>
                  <a:pt x="49864" y="19895"/>
                  <a:pt x="49364" y="20014"/>
                </a:cubicBezTo>
                <a:cubicBezTo>
                  <a:pt x="49161" y="19812"/>
                  <a:pt x="48923" y="19633"/>
                  <a:pt x="48733" y="19443"/>
                </a:cubicBezTo>
                <a:cubicBezTo>
                  <a:pt x="48459" y="19169"/>
                  <a:pt x="48209" y="18883"/>
                  <a:pt x="47959" y="18597"/>
                </a:cubicBezTo>
                <a:cubicBezTo>
                  <a:pt x="48590" y="18550"/>
                  <a:pt x="49209" y="18466"/>
                  <a:pt x="49709" y="18288"/>
                </a:cubicBezTo>
                <a:close/>
                <a:moveTo>
                  <a:pt x="1905" y="17800"/>
                </a:moveTo>
                <a:cubicBezTo>
                  <a:pt x="2370" y="18050"/>
                  <a:pt x="2929" y="18228"/>
                  <a:pt x="3501" y="18359"/>
                </a:cubicBezTo>
                <a:cubicBezTo>
                  <a:pt x="3953" y="18681"/>
                  <a:pt x="4394" y="19014"/>
                  <a:pt x="4823" y="19359"/>
                </a:cubicBezTo>
                <a:cubicBezTo>
                  <a:pt x="5132" y="19609"/>
                  <a:pt x="5418" y="19907"/>
                  <a:pt x="5727" y="20157"/>
                </a:cubicBezTo>
                <a:cubicBezTo>
                  <a:pt x="5073" y="20038"/>
                  <a:pt x="4418" y="19859"/>
                  <a:pt x="3822" y="19538"/>
                </a:cubicBezTo>
                <a:cubicBezTo>
                  <a:pt x="3037" y="19109"/>
                  <a:pt x="2429" y="18490"/>
                  <a:pt x="1905" y="17800"/>
                </a:cubicBezTo>
                <a:close/>
                <a:moveTo>
                  <a:pt x="41053" y="18657"/>
                </a:moveTo>
                <a:cubicBezTo>
                  <a:pt x="41518" y="19181"/>
                  <a:pt x="41994" y="19716"/>
                  <a:pt x="42494" y="20216"/>
                </a:cubicBezTo>
                <a:cubicBezTo>
                  <a:pt x="41827" y="20228"/>
                  <a:pt x="41148" y="20228"/>
                  <a:pt x="40482" y="20228"/>
                </a:cubicBezTo>
                <a:cubicBezTo>
                  <a:pt x="39934" y="19716"/>
                  <a:pt x="39422" y="19204"/>
                  <a:pt x="38922" y="18669"/>
                </a:cubicBezTo>
                <a:cubicBezTo>
                  <a:pt x="39624" y="18669"/>
                  <a:pt x="40339" y="18669"/>
                  <a:pt x="41053" y="18657"/>
                </a:cubicBezTo>
                <a:close/>
                <a:moveTo>
                  <a:pt x="33874" y="18692"/>
                </a:moveTo>
                <a:cubicBezTo>
                  <a:pt x="34481" y="19216"/>
                  <a:pt x="35088" y="19764"/>
                  <a:pt x="35731" y="20240"/>
                </a:cubicBezTo>
                <a:lnTo>
                  <a:pt x="33457" y="20240"/>
                </a:lnTo>
                <a:cubicBezTo>
                  <a:pt x="32933" y="19681"/>
                  <a:pt x="32362" y="19181"/>
                  <a:pt x="31754" y="18716"/>
                </a:cubicBezTo>
                <a:cubicBezTo>
                  <a:pt x="32457" y="18704"/>
                  <a:pt x="33159" y="18704"/>
                  <a:pt x="33874" y="18692"/>
                </a:cubicBezTo>
                <a:close/>
                <a:moveTo>
                  <a:pt x="36243" y="18681"/>
                </a:moveTo>
                <a:cubicBezTo>
                  <a:pt x="36684" y="19216"/>
                  <a:pt x="37172" y="19776"/>
                  <a:pt x="37708" y="20240"/>
                </a:cubicBezTo>
                <a:lnTo>
                  <a:pt x="36160" y="20240"/>
                </a:lnTo>
                <a:cubicBezTo>
                  <a:pt x="36160" y="20228"/>
                  <a:pt x="36148" y="20216"/>
                  <a:pt x="36136" y="20205"/>
                </a:cubicBezTo>
                <a:cubicBezTo>
                  <a:pt x="35553" y="19657"/>
                  <a:pt x="34898" y="19181"/>
                  <a:pt x="34255" y="18692"/>
                </a:cubicBezTo>
                <a:cubicBezTo>
                  <a:pt x="34910" y="18692"/>
                  <a:pt x="35576" y="18692"/>
                  <a:pt x="36243" y="18681"/>
                </a:cubicBezTo>
                <a:close/>
                <a:moveTo>
                  <a:pt x="38553" y="18669"/>
                </a:moveTo>
                <a:cubicBezTo>
                  <a:pt x="38982" y="19216"/>
                  <a:pt x="39458" y="19752"/>
                  <a:pt x="39958" y="20228"/>
                </a:cubicBezTo>
                <a:cubicBezTo>
                  <a:pt x="39422" y="20228"/>
                  <a:pt x="38874" y="20228"/>
                  <a:pt x="38339" y="20240"/>
                </a:cubicBezTo>
                <a:cubicBezTo>
                  <a:pt x="37755" y="19716"/>
                  <a:pt x="37160" y="19228"/>
                  <a:pt x="36600" y="18681"/>
                </a:cubicBezTo>
                <a:cubicBezTo>
                  <a:pt x="36969" y="18681"/>
                  <a:pt x="37338" y="18669"/>
                  <a:pt x="37708" y="18669"/>
                </a:cubicBezTo>
                <a:close/>
                <a:moveTo>
                  <a:pt x="31314" y="18716"/>
                </a:moveTo>
                <a:cubicBezTo>
                  <a:pt x="31897" y="19193"/>
                  <a:pt x="32433" y="19705"/>
                  <a:pt x="32957" y="20252"/>
                </a:cubicBezTo>
                <a:lnTo>
                  <a:pt x="31135" y="20252"/>
                </a:lnTo>
                <a:cubicBezTo>
                  <a:pt x="31123" y="20240"/>
                  <a:pt x="31123" y="20240"/>
                  <a:pt x="31123" y="20228"/>
                </a:cubicBezTo>
                <a:cubicBezTo>
                  <a:pt x="30921" y="19931"/>
                  <a:pt x="30540" y="19716"/>
                  <a:pt x="30278" y="19466"/>
                </a:cubicBezTo>
                <a:cubicBezTo>
                  <a:pt x="30028" y="19228"/>
                  <a:pt x="29802" y="18990"/>
                  <a:pt x="29588" y="18728"/>
                </a:cubicBezTo>
                <a:cubicBezTo>
                  <a:pt x="30159" y="18716"/>
                  <a:pt x="30742" y="18716"/>
                  <a:pt x="31314" y="18716"/>
                </a:cubicBezTo>
                <a:close/>
                <a:moveTo>
                  <a:pt x="26623" y="18740"/>
                </a:moveTo>
                <a:cubicBezTo>
                  <a:pt x="27159" y="19264"/>
                  <a:pt x="27718" y="19788"/>
                  <a:pt x="28302" y="20264"/>
                </a:cubicBezTo>
                <a:lnTo>
                  <a:pt x="26159" y="20264"/>
                </a:lnTo>
                <a:cubicBezTo>
                  <a:pt x="25599" y="19728"/>
                  <a:pt x="24992" y="19216"/>
                  <a:pt x="24373" y="18764"/>
                </a:cubicBezTo>
                <a:cubicBezTo>
                  <a:pt x="25123" y="18752"/>
                  <a:pt x="25873" y="18752"/>
                  <a:pt x="26623" y="18740"/>
                </a:cubicBezTo>
                <a:close/>
                <a:moveTo>
                  <a:pt x="29218" y="18728"/>
                </a:moveTo>
                <a:cubicBezTo>
                  <a:pt x="29230" y="18752"/>
                  <a:pt x="29230" y="18764"/>
                  <a:pt x="29254" y="18788"/>
                </a:cubicBezTo>
                <a:cubicBezTo>
                  <a:pt x="29516" y="19121"/>
                  <a:pt x="29778" y="19454"/>
                  <a:pt x="30076" y="19752"/>
                </a:cubicBezTo>
                <a:cubicBezTo>
                  <a:pt x="30219" y="19919"/>
                  <a:pt x="30385" y="20097"/>
                  <a:pt x="30564" y="20252"/>
                </a:cubicBezTo>
                <a:cubicBezTo>
                  <a:pt x="29969" y="20252"/>
                  <a:pt x="29373" y="20264"/>
                  <a:pt x="28778" y="20264"/>
                </a:cubicBezTo>
                <a:cubicBezTo>
                  <a:pt x="28242" y="19716"/>
                  <a:pt x="27647" y="19216"/>
                  <a:pt x="27051" y="18740"/>
                </a:cubicBezTo>
                <a:cubicBezTo>
                  <a:pt x="27778" y="18740"/>
                  <a:pt x="28492" y="18728"/>
                  <a:pt x="29218" y="18728"/>
                </a:cubicBezTo>
                <a:close/>
                <a:moveTo>
                  <a:pt x="43470" y="18633"/>
                </a:moveTo>
                <a:cubicBezTo>
                  <a:pt x="43792" y="18883"/>
                  <a:pt x="44101" y="19157"/>
                  <a:pt x="44387" y="19454"/>
                </a:cubicBezTo>
                <a:cubicBezTo>
                  <a:pt x="44649" y="19716"/>
                  <a:pt x="44875" y="20050"/>
                  <a:pt x="45161" y="20264"/>
                </a:cubicBezTo>
                <a:cubicBezTo>
                  <a:pt x="44518" y="20240"/>
                  <a:pt x="43923" y="20216"/>
                  <a:pt x="43399" y="20216"/>
                </a:cubicBezTo>
                <a:lnTo>
                  <a:pt x="43065" y="20216"/>
                </a:lnTo>
                <a:cubicBezTo>
                  <a:pt x="42613" y="19669"/>
                  <a:pt x="42077" y="19145"/>
                  <a:pt x="41529" y="18657"/>
                </a:cubicBezTo>
                <a:cubicBezTo>
                  <a:pt x="42184" y="18657"/>
                  <a:pt x="42815" y="18645"/>
                  <a:pt x="43470" y="18633"/>
                </a:cubicBezTo>
                <a:close/>
                <a:moveTo>
                  <a:pt x="47792" y="18609"/>
                </a:moveTo>
                <a:lnTo>
                  <a:pt x="47792" y="18609"/>
                </a:lnTo>
                <a:cubicBezTo>
                  <a:pt x="47768" y="18633"/>
                  <a:pt x="47756" y="18681"/>
                  <a:pt x="47792" y="18716"/>
                </a:cubicBezTo>
                <a:cubicBezTo>
                  <a:pt x="48006" y="19026"/>
                  <a:pt x="48245" y="19312"/>
                  <a:pt x="48483" y="19597"/>
                </a:cubicBezTo>
                <a:cubicBezTo>
                  <a:pt x="48626" y="19764"/>
                  <a:pt x="48768" y="19943"/>
                  <a:pt x="48935" y="20109"/>
                </a:cubicBezTo>
                <a:cubicBezTo>
                  <a:pt x="48530" y="20193"/>
                  <a:pt x="48102" y="20240"/>
                  <a:pt x="47673" y="20264"/>
                </a:cubicBezTo>
                <a:cubicBezTo>
                  <a:pt x="47673" y="20252"/>
                  <a:pt x="47673" y="20240"/>
                  <a:pt x="47661" y="20240"/>
                </a:cubicBezTo>
                <a:cubicBezTo>
                  <a:pt x="47435" y="19895"/>
                  <a:pt x="47054" y="19645"/>
                  <a:pt x="46768" y="19347"/>
                </a:cubicBezTo>
                <a:cubicBezTo>
                  <a:pt x="46542" y="19109"/>
                  <a:pt x="46328" y="18871"/>
                  <a:pt x="46125" y="18621"/>
                </a:cubicBezTo>
                <a:lnTo>
                  <a:pt x="46125" y="18621"/>
                </a:lnTo>
                <a:cubicBezTo>
                  <a:pt x="46342" y="18626"/>
                  <a:pt x="46569" y="18629"/>
                  <a:pt x="46801" y="18629"/>
                </a:cubicBezTo>
                <a:cubicBezTo>
                  <a:pt x="47128" y="18629"/>
                  <a:pt x="47464" y="18623"/>
                  <a:pt x="47792" y="18609"/>
                </a:cubicBezTo>
                <a:close/>
                <a:moveTo>
                  <a:pt x="23873" y="18764"/>
                </a:moveTo>
                <a:cubicBezTo>
                  <a:pt x="24444" y="19264"/>
                  <a:pt x="25039" y="19764"/>
                  <a:pt x="25623" y="20264"/>
                </a:cubicBezTo>
                <a:cubicBezTo>
                  <a:pt x="25123" y="20264"/>
                  <a:pt x="24623" y="20276"/>
                  <a:pt x="24134" y="20276"/>
                </a:cubicBezTo>
                <a:cubicBezTo>
                  <a:pt x="23873" y="20002"/>
                  <a:pt x="23539" y="19788"/>
                  <a:pt x="23253" y="19562"/>
                </a:cubicBezTo>
                <a:cubicBezTo>
                  <a:pt x="22908" y="19300"/>
                  <a:pt x="22563" y="19038"/>
                  <a:pt x="22218" y="18776"/>
                </a:cubicBezTo>
                <a:lnTo>
                  <a:pt x="22337" y="18776"/>
                </a:lnTo>
                <a:cubicBezTo>
                  <a:pt x="22849" y="18764"/>
                  <a:pt x="23361" y="18764"/>
                  <a:pt x="23873" y="18764"/>
                </a:cubicBezTo>
                <a:close/>
                <a:moveTo>
                  <a:pt x="17574" y="18800"/>
                </a:moveTo>
                <a:cubicBezTo>
                  <a:pt x="17955" y="19085"/>
                  <a:pt x="18324" y="19395"/>
                  <a:pt x="18681" y="19716"/>
                </a:cubicBezTo>
                <a:cubicBezTo>
                  <a:pt x="18884" y="19895"/>
                  <a:pt x="19074" y="20097"/>
                  <a:pt x="19265" y="20288"/>
                </a:cubicBezTo>
                <a:lnTo>
                  <a:pt x="17741" y="20288"/>
                </a:lnTo>
                <a:cubicBezTo>
                  <a:pt x="17122" y="19824"/>
                  <a:pt x="16491" y="19395"/>
                  <a:pt x="15919" y="18847"/>
                </a:cubicBezTo>
                <a:cubicBezTo>
                  <a:pt x="15895" y="18835"/>
                  <a:pt x="15883" y="18823"/>
                  <a:pt x="15872" y="18812"/>
                </a:cubicBezTo>
                <a:cubicBezTo>
                  <a:pt x="16443" y="18812"/>
                  <a:pt x="17003" y="18812"/>
                  <a:pt x="17574" y="18800"/>
                </a:cubicBezTo>
                <a:close/>
                <a:moveTo>
                  <a:pt x="21932" y="18776"/>
                </a:moveTo>
                <a:cubicBezTo>
                  <a:pt x="21884" y="18835"/>
                  <a:pt x="21884" y="18931"/>
                  <a:pt x="21944" y="18978"/>
                </a:cubicBezTo>
                <a:cubicBezTo>
                  <a:pt x="22313" y="19264"/>
                  <a:pt x="22670" y="19562"/>
                  <a:pt x="23039" y="19847"/>
                </a:cubicBezTo>
                <a:cubicBezTo>
                  <a:pt x="23218" y="19978"/>
                  <a:pt x="23384" y="20133"/>
                  <a:pt x="23563" y="20276"/>
                </a:cubicBezTo>
                <a:lnTo>
                  <a:pt x="21979" y="20276"/>
                </a:lnTo>
                <a:cubicBezTo>
                  <a:pt x="21741" y="20097"/>
                  <a:pt x="21467" y="19931"/>
                  <a:pt x="21229" y="19752"/>
                </a:cubicBezTo>
                <a:cubicBezTo>
                  <a:pt x="20848" y="19466"/>
                  <a:pt x="20467" y="19157"/>
                  <a:pt x="20098" y="18847"/>
                </a:cubicBezTo>
                <a:cubicBezTo>
                  <a:pt x="20074" y="18835"/>
                  <a:pt x="20051" y="18823"/>
                  <a:pt x="20027" y="18823"/>
                </a:cubicBezTo>
                <a:cubicBezTo>
                  <a:pt x="19943" y="18823"/>
                  <a:pt x="19872" y="18931"/>
                  <a:pt x="19955" y="19002"/>
                </a:cubicBezTo>
                <a:cubicBezTo>
                  <a:pt x="20301" y="19312"/>
                  <a:pt x="20658" y="19609"/>
                  <a:pt x="21027" y="19895"/>
                </a:cubicBezTo>
                <a:cubicBezTo>
                  <a:pt x="21182" y="20014"/>
                  <a:pt x="21336" y="20157"/>
                  <a:pt x="21491" y="20276"/>
                </a:cubicBezTo>
                <a:cubicBezTo>
                  <a:pt x="20908" y="20288"/>
                  <a:pt x="20313" y="20288"/>
                  <a:pt x="19729" y="20288"/>
                </a:cubicBezTo>
                <a:cubicBezTo>
                  <a:pt x="19265" y="19693"/>
                  <a:pt x="18586" y="19216"/>
                  <a:pt x="17943" y="18800"/>
                </a:cubicBezTo>
                <a:cubicBezTo>
                  <a:pt x="18634" y="18800"/>
                  <a:pt x="19336" y="18788"/>
                  <a:pt x="20027" y="18788"/>
                </a:cubicBezTo>
                <a:cubicBezTo>
                  <a:pt x="20670" y="18788"/>
                  <a:pt x="21301" y="18776"/>
                  <a:pt x="21932" y="18776"/>
                </a:cubicBezTo>
                <a:close/>
                <a:moveTo>
                  <a:pt x="45117" y="18604"/>
                </a:moveTo>
                <a:cubicBezTo>
                  <a:pt x="45312" y="18604"/>
                  <a:pt x="45526" y="18609"/>
                  <a:pt x="45756" y="18609"/>
                </a:cubicBezTo>
                <a:cubicBezTo>
                  <a:pt x="45971" y="18943"/>
                  <a:pt x="46185" y="19276"/>
                  <a:pt x="46447" y="19574"/>
                </a:cubicBezTo>
                <a:cubicBezTo>
                  <a:pt x="46625" y="19812"/>
                  <a:pt x="46840" y="20074"/>
                  <a:pt x="47078" y="20288"/>
                </a:cubicBezTo>
                <a:cubicBezTo>
                  <a:pt x="46910" y="20291"/>
                  <a:pt x="46743" y="20293"/>
                  <a:pt x="46576" y="20293"/>
                </a:cubicBezTo>
                <a:cubicBezTo>
                  <a:pt x="46174" y="20293"/>
                  <a:pt x="45774" y="20284"/>
                  <a:pt x="45387" y="20276"/>
                </a:cubicBezTo>
                <a:cubicBezTo>
                  <a:pt x="45447" y="20216"/>
                  <a:pt x="45459" y="20133"/>
                  <a:pt x="45435" y="20062"/>
                </a:cubicBezTo>
                <a:cubicBezTo>
                  <a:pt x="45280" y="19693"/>
                  <a:pt x="44899" y="19395"/>
                  <a:pt x="44625" y="19133"/>
                </a:cubicBezTo>
                <a:cubicBezTo>
                  <a:pt x="44423" y="18954"/>
                  <a:pt x="44220" y="18788"/>
                  <a:pt x="44018" y="18621"/>
                </a:cubicBezTo>
                <a:cubicBezTo>
                  <a:pt x="44292" y="18621"/>
                  <a:pt x="44566" y="18609"/>
                  <a:pt x="44839" y="18609"/>
                </a:cubicBezTo>
                <a:cubicBezTo>
                  <a:pt x="44927" y="18605"/>
                  <a:pt x="45019" y="18604"/>
                  <a:pt x="45117" y="18604"/>
                </a:cubicBezTo>
                <a:close/>
                <a:moveTo>
                  <a:pt x="15776" y="18812"/>
                </a:moveTo>
                <a:cubicBezTo>
                  <a:pt x="15693" y="18847"/>
                  <a:pt x="15633" y="18954"/>
                  <a:pt x="15717" y="19038"/>
                </a:cubicBezTo>
                <a:cubicBezTo>
                  <a:pt x="16157" y="19466"/>
                  <a:pt x="16622" y="19919"/>
                  <a:pt x="17110" y="20288"/>
                </a:cubicBezTo>
                <a:lnTo>
                  <a:pt x="16610" y="20288"/>
                </a:lnTo>
                <a:cubicBezTo>
                  <a:pt x="16181" y="20300"/>
                  <a:pt x="15741" y="20300"/>
                  <a:pt x="15300" y="20300"/>
                </a:cubicBezTo>
                <a:cubicBezTo>
                  <a:pt x="14705" y="19776"/>
                  <a:pt x="14038" y="19312"/>
                  <a:pt x="13419" y="18823"/>
                </a:cubicBezTo>
                <a:cubicBezTo>
                  <a:pt x="14205" y="18823"/>
                  <a:pt x="14990" y="18812"/>
                  <a:pt x="15776" y="18812"/>
                </a:cubicBezTo>
                <a:close/>
                <a:moveTo>
                  <a:pt x="4168" y="18478"/>
                </a:moveTo>
                <a:cubicBezTo>
                  <a:pt x="4775" y="18573"/>
                  <a:pt x="5394" y="18621"/>
                  <a:pt x="5977" y="18657"/>
                </a:cubicBezTo>
                <a:cubicBezTo>
                  <a:pt x="6251" y="18954"/>
                  <a:pt x="6525" y="19240"/>
                  <a:pt x="6823" y="19514"/>
                </a:cubicBezTo>
                <a:cubicBezTo>
                  <a:pt x="7120" y="19788"/>
                  <a:pt x="7430" y="20133"/>
                  <a:pt x="7799" y="20312"/>
                </a:cubicBezTo>
                <a:cubicBezTo>
                  <a:pt x="7823" y="20324"/>
                  <a:pt x="7834" y="20324"/>
                  <a:pt x="7858" y="20324"/>
                </a:cubicBezTo>
                <a:lnTo>
                  <a:pt x="7858" y="20324"/>
                </a:lnTo>
                <a:cubicBezTo>
                  <a:pt x="7334" y="20324"/>
                  <a:pt x="6799" y="20300"/>
                  <a:pt x="6287" y="20240"/>
                </a:cubicBezTo>
                <a:cubicBezTo>
                  <a:pt x="6275" y="20228"/>
                  <a:pt x="6275" y="20228"/>
                  <a:pt x="6275" y="20216"/>
                </a:cubicBezTo>
                <a:cubicBezTo>
                  <a:pt x="5751" y="19526"/>
                  <a:pt x="4953" y="18966"/>
                  <a:pt x="4168" y="18478"/>
                </a:cubicBezTo>
                <a:close/>
                <a:moveTo>
                  <a:pt x="10990" y="18812"/>
                </a:moveTo>
                <a:cubicBezTo>
                  <a:pt x="11692" y="18812"/>
                  <a:pt x="12395" y="18823"/>
                  <a:pt x="13109" y="18823"/>
                </a:cubicBezTo>
                <a:cubicBezTo>
                  <a:pt x="13085" y="18859"/>
                  <a:pt x="13085" y="18919"/>
                  <a:pt x="13145" y="18966"/>
                </a:cubicBezTo>
                <a:cubicBezTo>
                  <a:pt x="13681" y="19395"/>
                  <a:pt x="14205" y="19871"/>
                  <a:pt x="14752" y="20312"/>
                </a:cubicBezTo>
                <a:cubicBezTo>
                  <a:pt x="14121" y="20312"/>
                  <a:pt x="13478" y="20324"/>
                  <a:pt x="12847" y="20324"/>
                </a:cubicBezTo>
                <a:cubicBezTo>
                  <a:pt x="12502" y="20038"/>
                  <a:pt x="12109" y="19812"/>
                  <a:pt x="11764" y="19538"/>
                </a:cubicBezTo>
                <a:cubicBezTo>
                  <a:pt x="11490" y="19312"/>
                  <a:pt x="11240" y="19062"/>
                  <a:pt x="10990" y="18812"/>
                </a:cubicBezTo>
                <a:close/>
                <a:moveTo>
                  <a:pt x="6335" y="18681"/>
                </a:moveTo>
                <a:lnTo>
                  <a:pt x="6335" y="18681"/>
                </a:lnTo>
                <a:cubicBezTo>
                  <a:pt x="6656" y="18692"/>
                  <a:pt x="6966" y="18704"/>
                  <a:pt x="7239" y="18716"/>
                </a:cubicBezTo>
                <a:cubicBezTo>
                  <a:pt x="7525" y="18728"/>
                  <a:pt x="7823" y="18740"/>
                  <a:pt x="8109" y="18740"/>
                </a:cubicBezTo>
                <a:cubicBezTo>
                  <a:pt x="8954" y="18764"/>
                  <a:pt x="9811" y="18788"/>
                  <a:pt x="10657" y="18800"/>
                </a:cubicBezTo>
                <a:cubicBezTo>
                  <a:pt x="10978" y="19133"/>
                  <a:pt x="11300" y="19466"/>
                  <a:pt x="11645" y="19764"/>
                </a:cubicBezTo>
                <a:cubicBezTo>
                  <a:pt x="11847" y="19955"/>
                  <a:pt x="12062" y="20145"/>
                  <a:pt x="12276" y="20324"/>
                </a:cubicBezTo>
                <a:cubicBezTo>
                  <a:pt x="11585" y="20336"/>
                  <a:pt x="10883" y="20347"/>
                  <a:pt x="10192" y="20347"/>
                </a:cubicBezTo>
                <a:cubicBezTo>
                  <a:pt x="9537" y="19824"/>
                  <a:pt x="8823" y="19371"/>
                  <a:pt x="8156" y="18859"/>
                </a:cubicBezTo>
                <a:cubicBezTo>
                  <a:pt x="8132" y="18859"/>
                  <a:pt x="8121" y="18847"/>
                  <a:pt x="8109" y="18847"/>
                </a:cubicBezTo>
                <a:cubicBezTo>
                  <a:pt x="8037" y="18847"/>
                  <a:pt x="8001" y="18954"/>
                  <a:pt x="8073" y="19002"/>
                </a:cubicBezTo>
                <a:cubicBezTo>
                  <a:pt x="8633" y="19443"/>
                  <a:pt x="9180" y="19907"/>
                  <a:pt x="9752" y="20347"/>
                </a:cubicBezTo>
                <a:cubicBezTo>
                  <a:pt x="9180" y="20336"/>
                  <a:pt x="8609" y="20336"/>
                  <a:pt x="8025" y="20336"/>
                </a:cubicBezTo>
                <a:cubicBezTo>
                  <a:pt x="7966" y="20336"/>
                  <a:pt x="7918" y="20336"/>
                  <a:pt x="7859" y="20324"/>
                </a:cubicBezTo>
                <a:cubicBezTo>
                  <a:pt x="7942" y="20324"/>
                  <a:pt x="7990" y="20216"/>
                  <a:pt x="7930" y="20145"/>
                </a:cubicBezTo>
                <a:cubicBezTo>
                  <a:pt x="7668" y="19812"/>
                  <a:pt x="7287" y="19550"/>
                  <a:pt x="6966" y="19264"/>
                </a:cubicBezTo>
                <a:cubicBezTo>
                  <a:pt x="6751" y="19073"/>
                  <a:pt x="6549" y="18871"/>
                  <a:pt x="6335" y="18681"/>
                </a:cubicBezTo>
                <a:close/>
                <a:moveTo>
                  <a:pt x="30460" y="0"/>
                </a:moveTo>
                <a:cubicBezTo>
                  <a:pt x="25688" y="0"/>
                  <a:pt x="20917" y="125"/>
                  <a:pt x="16193" y="369"/>
                </a:cubicBezTo>
                <a:cubicBezTo>
                  <a:pt x="13312" y="524"/>
                  <a:pt x="10430" y="750"/>
                  <a:pt x="7561" y="1071"/>
                </a:cubicBezTo>
                <a:cubicBezTo>
                  <a:pt x="5787" y="1274"/>
                  <a:pt x="3822" y="1464"/>
                  <a:pt x="2322" y="2548"/>
                </a:cubicBezTo>
                <a:cubicBezTo>
                  <a:pt x="893" y="3572"/>
                  <a:pt x="465" y="5155"/>
                  <a:pt x="298" y="6846"/>
                </a:cubicBezTo>
                <a:cubicBezTo>
                  <a:pt x="36" y="9656"/>
                  <a:pt x="0" y="12549"/>
                  <a:pt x="322" y="15347"/>
                </a:cubicBezTo>
                <a:cubicBezTo>
                  <a:pt x="322" y="15418"/>
                  <a:pt x="358" y="15478"/>
                  <a:pt x="405" y="15525"/>
                </a:cubicBezTo>
                <a:cubicBezTo>
                  <a:pt x="429" y="16204"/>
                  <a:pt x="655" y="16728"/>
                  <a:pt x="1024" y="17133"/>
                </a:cubicBezTo>
                <a:cubicBezTo>
                  <a:pt x="1763" y="18431"/>
                  <a:pt x="2667" y="19597"/>
                  <a:pt x="4096" y="20216"/>
                </a:cubicBezTo>
                <a:cubicBezTo>
                  <a:pt x="5418" y="20779"/>
                  <a:pt x="6909" y="20880"/>
                  <a:pt x="8387" y="20880"/>
                </a:cubicBezTo>
                <a:cubicBezTo>
                  <a:pt x="9226" y="20880"/>
                  <a:pt x="10061" y="20848"/>
                  <a:pt x="10859" y="20848"/>
                </a:cubicBezTo>
                <a:cubicBezTo>
                  <a:pt x="16729" y="20848"/>
                  <a:pt x="22610" y="20836"/>
                  <a:pt x="28480" y="20812"/>
                </a:cubicBezTo>
                <a:cubicBezTo>
                  <a:pt x="30147" y="20812"/>
                  <a:pt x="31814" y="20812"/>
                  <a:pt x="33481" y="20800"/>
                </a:cubicBezTo>
                <a:cubicBezTo>
                  <a:pt x="33505" y="20836"/>
                  <a:pt x="33528" y="20859"/>
                  <a:pt x="33564" y="20895"/>
                </a:cubicBezTo>
                <a:cubicBezTo>
                  <a:pt x="33599" y="20934"/>
                  <a:pt x="33639" y="20950"/>
                  <a:pt x="33677" y="20950"/>
                </a:cubicBezTo>
                <a:cubicBezTo>
                  <a:pt x="33758" y="20950"/>
                  <a:pt x="33834" y="20880"/>
                  <a:pt x="33850" y="20800"/>
                </a:cubicBezTo>
                <a:cubicBezTo>
                  <a:pt x="37934" y="20788"/>
                  <a:pt x="42018" y="20776"/>
                  <a:pt x="46113" y="20776"/>
                </a:cubicBezTo>
                <a:cubicBezTo>
                  <a:pt x="46403" y="20778"/>
                  <a:pt x="46701" y="20782"/>
                  <a:pt x="47003" y="20782"/>
                </a:cubicBezTo>
                <a:cubicBezTo>
                  <a:pt x="48575" y="20782"/>
                  <a:pt x="50260" y="20680"/>
                  <a:pt x="51519" y="19681"/>
                </a:cubicBezTo>
                <a:cubicBezTo>
                  <a:pt x="53007" y="18490"/>
                  <a:pt x="53257" y="16323"/>
                  <a:pt x="53400" y="14549"/>
                </a:cubicBezTo>
                <a:cubicBezTo>
                  <a:pt x="53519" y="13025"/>
                  <a:pt x="53460" y="11489"/>
                  <a:pt x="53412" y="9953"/>
                </a:cubicBezTo>
                <a:cubicBezTo>
                  <a:pt x="53364" y="8310"/>
                  <a:pt x="53567" y="6679"/>
                  <a:pt x="53555" y="5036"/>
                </a:cubicBezTo>
                <a:cubicBezTo>
                  <a:pt x="53531" y="3119"/>
                  <a:pt x="51757" y="1821"/>
                  <a:pt x="50138" y="1167"/>
                </a:cubicBezTo>
                <a:cubicBezTo>
                  <a:pt x="50114" y="1143"/>
                  <a:pt x="50078" y="1143"/>
                  <a:pt x="50054" y="1143"/>
                </a:cubicBezTo>
                <a:cubicBezTo>
                  <a:pt x="48911" y="524"/>
                  <a:pt x="47435" y="536"/>
                  <a:pt x="46185" y="464"/>
                </a:cubicBezTo>
                <a:cubicBezTo>
                  <a:pt x="40979" y="152"/>
                  <a:pt x="35718" y="0"/>
                  <a:pt x="30460" y="0"/>
                </a:cubicBezTo>
                <a:close/>
              </a:path>
            </a:pathLst>
          </a:custGeom>
          <a:solidFill>
            <a:srgbClr val="1C1C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31B9-7EC3-AE37-F125-6EF1F84CD0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" y="26208"/>
            <a:ext cx="592365" cy="592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FFC534-993A-5005-E9B5-C02E3D8CB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6297"/>
            <a:ext cx="8467341" cy="7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7828" y="241421"/>
            <a:ext cx="3240360" cy="576064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62472" y="1707654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applying multinomial classification we get the following results with accuracy:0.87</a:t>
            </a:r>
          </a:p>
          <a:p>
            <a:r>
              <a:rPr lang="en-US" dirty="0">
                <a:solidFill>
                  <a:schemeClr val="bg1"/>
                </a:solidFill>
              </a:rPr>
              <a:t>&amp; recall: 0.55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459646" y="4274591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25" y="4447220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556811" y="4386477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54783" y="4417699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0: ham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821DE4-AC1D-E7CD-5FEB-D57355E1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46" y="0"/>
            <a:ext cx="1650393" cy="1242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5F17CE-C944-AF87-19DB-717B6C5C1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410" y="241421"/>
            <a:ext cx="618836" cy="618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9FB78-3E60-3425-A85F-4155C5C84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68" y="1008896"/>
            <a:ext cx="4048297" cy="28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7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1420"/>
            <a:ext cx="3744416" cy="576064"/>
          </a:xfrm>
        </p:spPr>
        <p:txBody>
          <a:bodyPr/>
          <a:lstStyle/>
          <a:p>
            <a:r>
              <a:rPr lang="en-US" sz="2800" dirty="0"/>
              <a:t>	KNN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83568" y="170765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applying Knn n=1 classification we get the following results with accuracy:0.96 &amp; recall: 0.90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459646" y="4274591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25" y="4447220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556811" y="4386477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75959" y="4418702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0: ham</a:t>
            </a:r>
          </a:p>
        </p:txBody>
      </p:sp>
      <p:grpSp>
        <p:nvGrpSpPr>
          <p:cNvPr id="24" name="Google Shape;866;p24">
            <a:extLst>
              <a:ext uri="{FF2B5EF4-FFF2-40B4-BE49-F238E27FC236}">
                <a16:creationId xmlns:a16="http://schemas.microsoft.com/office/drawing/2014/main" id="{812BEDCF-2B35-3EE0-4D39-725131FBF0AE}"/>
              </a:ext>
            </a:extLst>
          </p:cNvPr>
          <p:cNvGrpSpPr/>
          <p:nvPr/>
        </p:nvGrpSpPr>
        <p:grpSpPr>
          <a:xfrm>
            <a:off x="4874438" y="123806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5" name="Google Shape;867;p24">
              <a:extLst>
                <a:ext uri="{FF2B5EF4-FFF2-40B4-BE49-F238E27FC236}">
                  <a16:creationId xmlns:a16="http://schemas.microsoft.com/office/drawing/2014/main" id="{73F8568C-64EE-5DEF-3608-E3343369B26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8;p24">
              <a:extLst>
                <a:ext uri="{FF2B5EF4-FFF2-40B4-BE49-F238E27FC236}">
                  <a16:creationId xmlns:a16="http://schemas.microsoft.com/office/drawing/2014/main" id="{B58F87BB-3D77-FCD4-91DC-89B0E5F6CF38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B0CCEFB-F191-98E2-DA2F-B12BD75CC8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47" y="259764"/>
            <a:ext cx="444438" cy="3725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485A75-581F-3705-8EA1-FA210F9AAD34}"/>
              </a:ext>
            </a:extLst>
          </p:cNvPr>
          <p:cNvSpPr txBox="1"/>
          <p:nvPr/>
        </p:nvSpPr>
        <p:spPr>
          <a:xfrm>
            <a:off x="4918626" y="267917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74AAD-E53D-55E3-E4F4-DA45CFE6B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3692"/>
            <a:ext cx="731520" cy="731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4831A-D1CA-0085-488D-66AB2A23D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15" y="1092052"/>
            <a:ext cx="3951745" cy="28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596" y="35388"/>
            <a:ext cx="1826251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Outline:</a:t>
            </a:r>
          </a:p>
        </p:txBody>
      </p:sp>
      <p:sp>
        <p:nvSpPr>
          <p:cNvPr id="5" name="Oval 4"/>
          <p:cNvSpPr/>
          <p:nvPr/>
        </p:nvSpPr>
        <p:spPr>
          <a:xfrm>
            <a:off x="1725029" y="502086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25029" y="1444093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668223"/>
            <a:ext cx="586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cs typeface="Arial" pitchFamily="34" charset="0"/>
              </a:rPr>
              <a:t> introduction: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300" dirty="0">
                <a:solidFill>
                  <a:schemeClr val="bg1"/>
                </a:solidFill>
                <a:cs typeface="Arial" pitchFamily="34" charset="0"/>
              </a:rPr>
              <a:t>What is a spam email</a:t>
            </a:r>
            <a:r>
              <a:rPr lang="en-US" altLang="ko-KR" sz="1200" b="1" spc="3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300" dirty="0">
                <a:solidFill>
                  <a:schemeClr val="bg1"/>
                </a:solidFill>
                <a:cs typeface="Arial" pitchFamily="34" charset="0"/>
              </a:rPr>
              <a:t>About the project</a:t>
            </a:r>
            <a:endParaRPr lang="ko-KR" altLang="en-US" sz="1200" spc="3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87999" y="2526472"/>
            <a:ext cx="3778381" cy="613413"/>
            <a:chOff x="3011223" y="4579130"/>
            <a:chExt cx="1873451" cy="367493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79130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endParaRPr lang="en-US" altLang="ko-KR" sz="1200" spc="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1223" y="4669624"/>
              <a:ext cx="126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300" dirty="0">
                  <a:solidFill>
                    <a:schemeClr val="bg1"/>
                  </a:solidFill>
                  <a:cs typeface="Arial" pitchFamily="34" charset="0"/>
                </a:rPr>
                <a:t>Applying the models</a:t>
              </a:r>
              <a:endParaRPr lang="ko-KR" altLang="en-US" sz="1200" b="1" spc="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73222" y="3616981"/>
            <a:ext cx="3793158" cy="502781"/>
            <a:chOff x="3017859" y="4363106"/>
            <a:chExt cx="1870812" cy="502781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spc="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300" dirty="0">
                  <a:solidFill>
                    <a:schemeClr val="bg1"/>
                  </a:solidFill>
                  <a:cs typeface="Arial" pitchFamily="34" charset="0"/>
                </a:rPr>
                <a:t>comparison between all models</a:t>
              </a:r>
              <a:endParaRPr lang="ko-KR" altLang="en-US" sz="1200" b="1" spc="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560AA2D-4023-4D69-9423-51BED54EF125}"/>
              </a:ext>
            </a:extLst>
          </p:cNvPr>
          <p:cNvSpPr txBox="1"/>
          <p:nvPr/>
        </p:nvSpPr>
        <p:spPr>
          <a:xfrm>
            <a:off x="2481105" y="1448093"/>
            <a:ext cx="377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cs typeface="Arial" pitchFamily="34" charset="0"/>
              </a:rPr>
              <a:t>Data set: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spc="300" dirty="0">
                <a:solidFill>
                  <a:schemeClr val="bg1"/>
                </a:solidFill>
                <a:cs typeface="Arial" pitchFamily="34" charset="0"/>
              </a:rPr>
              <a:t>What is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spc="300" dirty="0">
                <a:solidFill>
                  <a:schemeClr val="bg1"/>
                </a:solidFill>
                <a:cs typeface="Arial" pitchFamily="34" charset="0"/>
              </a:rPr>
              <a:t>Split the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spc="300" dirty="0">
                <a:solidFill>
                  <a:schemeClr val="bg1"/>
                </a:solidFill>
                <a:cs typeface="Arial" pitchFamily="34" charset="0"/>
              </a:rPr>
              <a:t>Preprocessing this dataset</a:t>
            </a:r>
            <a:endParaRPr lang="ko-KR" altLang="en-US" sz="1200" b="1" spc="3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4ACCD5C-28B2-4C21-A8A9-BA1CF8716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03" y="618518"/>
            <a:ext cx="566192" cy="5661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BF95F4-FAB7-4FFD-815F-4248A21E8C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60" y="1529144"/>
            <a:ext cx="627415" cy="6274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C0A19C5-ED51-4BEE-968B-3EDE29D2CF1E}"/>
              </a:ext>
            </a:extLst>
          </p:cNvPr>
          <p:cNvSpPr txBox="1"/>
          <p:nvPr/>
        </p:nvSpPr>
        <p:spPr>
          <a:xfrm>
            <a:off x="2462877" y="4558797"/>
            <a:ext cx="450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1200" b="1" spc="3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542BF-FE97-1F17-EA26-2DDC28C80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8" y="4407171"/>
            <a:ext cx="580249" cy="580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23859-3313-FCD2-9338-AD225132C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2674" y="3468254"/>
            <a:ext cx="580249" cy="580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AFDC99-DC56-B16B-4A46-76637CCFF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29" y="2481649"/>
            <a:ext cx="660748" cy="6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1420"/>
            <a:ext cx="3744416" cy="576064"/>
          </a:xfrm>
        </p:spPr>
        <p:txBody>
          <a:bodyPr/>
          <a:lstStyle/>
          <a:p>
            <a:r>
              <a:rPr lang="en-US" sz="2800" dirty="0"/>
              <a:t>	KNN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83568" y="1707654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applying Knn n=3 classification we get the following results with accuracy:0.96 &amp; recall: 0.96 &amp; recall: 0.88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459646" y="4274591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25" y="4447220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556811" y="4386477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75959" y="4418702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0: ham</a:t>
            </a:r>
          </a:p>
        </p:txBody>
      </p:sp>
      <p:grpSp>
        <p:nvGrpSpPr>
          <p:cNvPr id="24" name="Google Shape;866;p24">
            <a:extLst>
              <a:ext uri="{FF2B5EF4-FFF2-40B4-BE49-F238E27FC236}">
                <a16:creationId xmlns:a16="http://schemas.microsoft.com/office/drawing/2014/main" id="{812BEDCF-2B35-3EE0-4D39-725131FBF0AE}"/>
              </a:ext>
            </a:extLst>
          </p:cNvPr>
          <p:cNvGrpSpPr/>
          <p:nvPr/>
        </p:nvGrpSpPr>
        <p:grpSpPr>
          <a:xfrm>
            <a:off x="4874438" y="123806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5" name="Google Shape;867;p24">
              <a:extLst>
                <a:ext uri="{FF2B5EF4-FFF2-40B4-BE49-F238E27FC236}">
                  <a16:creationId xmlns:a16="http://schemas.microsoft.com/office/drawing/2014/main" id="{73F8568C-64EE-5DEF-3608-E3343369B26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8;p24">
              <a:extLst>
                <a:ext uri="{FF2B5EF4-FFF2-40B4-BE49-F238E27FC236}">
                  <a16:creationId xmlns:a16="http://schemas.microsoft.com/office/drawing/2014/main" id="{B58F87BB-3D77-FCD4-91DC-89B0E5F6CF38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B0CCEFB-F191-98E2-DA2F-B12BD75CC8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47" y="259764"/>
            <a:ext cx="444438" cy="3725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485A75-581F-3705-8EA1-FA210F9AAD34}"/>
              </a:ext>
            </a:extLst>
          </p:cNvPr>
          <p:cNvSpPr txBox="1"/>
          <p:nvPr/>
        </p:nvSpPr>
        <p:spPr>
          <a:xfrm>
            <a:off x="4918626" y="267917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N=3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74AAD-E53D-55E3-E4F4-DA45CFE6B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3692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ABC146-5D8B-86F9-A129-8DA7EE175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06" y="1330119"/>
            <a:ext cx="378195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20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1420"/>
            <a:ext cx="3744416" cy="576064"/>
          </a:xfrm>
        </p:spPr>
        <p:txBody>
          <a:bodyPr/>
          <a:lstStyle/>
          <a:p>
            <a:r>
              <a:rPr lang="en-US" sz="2800" dirty="0"/>
              <a:t>	SVM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683568" y="1704293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applying SVM classification with gamma=0.5 and C=0.1 we get the following results with accuracy:0.86 &amp; recall: 0.49.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563888" y="4257616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67" y="4430245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661053" y="4369502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75959" y="4418702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0: ham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2EB64C-2106-192C-8036-C8873E03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00273"/>
            <a:ext cx="648072" cy="658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459D6A-A4F0-F5D2-69B1-D553A35D8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32" y="128255"/>
            <a:ext cx="1521290" cy="11394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787E0-2E1C-6F2B-854F-AA0563F73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92" y="1423139"/>
            <a:ext cx="377242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6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0C8C3-0FDE-431E-E49C-E1AB61B78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1420"/>
            <a:ext cx="5724128" cy="576064"/>
          </a:xfrm>
        </p:spPr>
        <p:txBody>
          <a:bodyPr/>
          <a:lstStyle/>
          <a:p>
            <a:r>
              <a:rPr lang="en-US" sz="2800" dirty="0"/>
              <a:t>	logistic regression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D614-1F2A-7D01-6586-B59A7BCCC8B6}"/>
              </a:ext>
            </a:extLst>
          </p:cNvPr>
          <p:cNvSpPr txBox="1"/>
          <p:nvPr/>
        </p:nvSpPr>
        <p:spPr>
          <a:xfrm>
            <a:off x="539552" y="1779662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applying logistic regression classification with random_stat=0; we get the following results with accuracy:0.99 &amp; recall: 0.99 !!</a:t>
            </a:r>
          </a:p>
        </p:txBody>
      </p:sp>
      <p:grpSp>
        <p:nvGrpSpPr>
          <p:cNvPr id="6" name="Google Shape;866;p24">
            <a:extLst>
              <a:ext uri="{FF2B5EF4-FFF2-40B4-BE49-F238E27FC236}">
                <a16:creationId xmlns:a16="http://schemas.microsoft.com/office/drawing/2014/main" id="{4BA48F0A-5763-02B0-24F5-7398F6D970A2}"/>
              </a:ext>
            </a:extLst>
          </p:cNvPr>
          <p:cNvGrpSpPr/>
          <p:nvPr/>
        </p:nvGrpSpPr>
        <p:grpSpPr>
          <a:xfrm>
            <a:off x="3563888" y="4257616"/>
            <a:ext cx="1656184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Google Shape;867;p24">
              <a:extLst>
                <a:ext uri="{FF2B5EF4-FFF2-40B4-BE49-F238E27FC236}">
                  <a16:creationId xmlns:a16="http://schemas.microsoft.com/office/drawing/2014/main" id="{F4ABA6A7-0130-4C7C-19A5-ABBDC3E0C69D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8;p24">
              <a:extLst>
                <a:ext uri="{FF2B5EF4-FFF2-40B4-BE49-F238E27FC236}">
                  <a16:creationId xmlns:a16="http://schemas.microsoft.com/office/drawing/2014/main" id="{E9438B3C-3F7E-ECE3-B602-75CB5B8A328E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690854-B95B-6FF5-FC09-89B6DAFC2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67" y="4430245"/>
            <a:ext cx="444438" cy="37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CEF9B0-54A4-D540-A5BB-C47DD8248AF9}"/>
              </a:ext>
            </a:extLst>
          </p:cNvPr>
          <p:cNvSpPr txBox="1"/>
          <p:nvPr/>
        </p:nvSpPr>
        <p:spPr>
          <a:xfrm>
            <a:off x="3661053" y="4369502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spam</a:t>
            </a:r>
          </a:p>
        </p:txBody>
      </p:sp>
      <p:grpSp>
        <p:nvGrpSpPr>
          <p:cNvPr id="16" name="Google Shape;866;p24">
            <a:extLst>
              <a:ext uri="{FF2B5EF4-FFF2-40B4-BE49-F238E27FC236}">
                <a16:creationId xmlns:a16="http://schemas.microsoft.com/office/drawing/2014/main" id="{EC6029F5-2CE1-1E6C-3CE0-E289B09199FE}"/>
              </a:ext>
            </a:extLst>
          </p:cNvPr>
          <p:cNvGrpSpPr/>
          <p:nvPr/>
        </p:nvGrpSpPr>
        <p:grpSpPr>
          <a:xfrm>
            <a:off x="6431771" y="4274591"/>
            <a:ext cx="1521289" cy="644464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Google Shape;867;p24">
              <a:extLst>
                <a:ext uri="{FF2B5EF4-FFF2-40B4-BE49-F238E27FC236}">
                  <a16:creationId xmlns:a16="http://schemas.microsoft.com/office/drawing/2014/main" id="{7814BCB0-C40C-57B6-C128-1BC62FD8B1E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8;p24">
              <a:extLst>
                <a:ext uri="{FF2B5EF4-FFF2-40B4-BE49-F238E27FC236}">
                  <a16:creationId xmlns:a16="http://schemas.microsoft.com/office/drawing/2014/main" id="{AD13E297-3CDB-67E8-DF08-799542F90C81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E716D-B063-FFA6-6BD2-2689E77F5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0" y="4410549"/>
            <a:ext cx="444438" cy="3725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39F3F9-A712-D7E8-B6AD-93F076ED0871}"/>
              </a:ext>
            </a:extLst>
          </p:cNvPr>
          <p:cNvSpPr txBox="1"/>
          <p:nvPr/>
        </p:nvSpPr>
        <p:spPr>
          <a:xfrm>
            <a:off x="6475959" y="4418702"/>
            <a:ext cx="9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0: ham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95962F-72CB-D1C2-5D05-74C392FA4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0142"/>
            <a:ext cx="838620" cy="838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342025-F0CF-58E7-6EF8-C99792504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51" y="1294941"/>
            <a:ext cx="392484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BAF1FD-5F89-3A81-EF1A-4751619D9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3198"/>
            <a:ext cx="1584176" cy="1584176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E38D71B-C03C-AC47-3813-4A1FF01775C4}"/>
              </a:ext>
            </a:extLst>
          </p:cNvPr>
          <p:cNvSpPr txBox="1">
            <a:spLocks/>
          </p:cNvSpPr>
          <p:nvPr/>
        </p:nvSpPr>
        <p:spPr>
          <a:xfrm>
            <a:off x="2699792" y="2139702"/>
            <a:ext cx="5436096" cy="11741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300" dirty="0"/>
              <a:t>comparison between all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10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4F66-1855-A44F-809C-3DD259A8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0728" y="212623"/>
            <a:ext cx="9144000" cy="581834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table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C4B07B-861D-CB58-A203-09845B89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9938"/>
            <a:ext cx="648072" cy="658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5809F8-A2D6-568A-6021-6E04DDBA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77" y="171409"/>
            <a:ext cx="740461" cy="740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0C89C-7113-53DE-4727-81F3C3F6B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" y="1028081"/>
            <a:ext cx="9144000" cy="949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D4442-4784-03BF-304C-CBC8E9455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2381"/>
            <a:ext cx="9144000" cy="938737"/>
          </a:xfrm>
          <a:prstGeom prst="rect">
            <a:avLst/>
          </a:prstGeom>
        </p:spPr>
      </p:pic>
      <p:sp>
        <p:nvSpPr>
          <p:cNvPr id="10" name="Google Shape;867;p24">
            <a:extLst>
              <a:ext uri="{FF2B5EF4-FFF2-40B4-BE49-F238E27FC236}">
                <a16:creationId xmlns:a16="http://schemas.microsoft.com/office/drawing/2014/main" id="{5FC2E365-5933-7478-6D79-32C433CBADB6}"/>
              </a:ext>
            </a:extLst>
          </p:cNvPr>
          <p:cNvSpPr/>
          <p:nvPr/>
        </p:nvSpPr>
        <p:spPr>
          <a:xfrm>
            <a:off x="1115616" y="3289718"/>
            <a:ext cx="7272808" cy="1298256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Knowing that: tfidf_vectorizer gets results better than countVectorizer() with respect to recall; for example, the SVM model gets zero recall at count vectorizer (); but it gets 0.5 at tfidfvectorizer().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F60262-9791-3291-60C9-2EB917659F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3" y="3442733"/>
            <a:ext cx="906309" cy="9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1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6E354AF-DD6C-3A8F-5CBD-2567D867C917}"/>
              </a:ext>
            </a:extLst>
          </p:cNvPr>
          <p:cNvSpPr txBox="1">
            <a:spLocks/>
          </p:cNvSpPr>
          <p:nvPr/>
        </p:nvSpPr>
        <p:spPr>
          <a:xfrm>
            <a:off x="2411760" y="2098174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300"/>
              <a:t>conclusion</a:t>
            </a:r>
            <a:endParaRPr lang="en-US" dirty="0"/>
          </a:p>
        </p:txBody>
      </p:sp>
      <p:grpSp>
        <p:nvGrpSpPr>
          <p:cNvPr id="6" name="Google Shape;8049;p62">
            <a:extLst>
              <a:ext uri="{FF2B5EF4-FFF2-40B4-BE49-F238E27FC236}">
                <a16:creationId xmlns:a16="http://schemas.microsoft.com/office/drawing/2014/main" id="{3552FAC0-EDD3-4290-A4E4-50E00B60B38D}"/>
              </a:ext>
            </a:extLst>
          </p:cNvPr>
          <p:cNvGrpSpPr/>
          <p:nvPr/>
        </p:nvGrpSpPr>
        <p:grpSpPr>
          <a:xfrm>
            <a:off x="2843808" y="1995686"/>
            <a:ext cx="640080" cy="640080"/>
            <a:chOff x="-5971525" y="3273750"/>
            <a:chExt cx="292250" cy="290650"/>
          </a:xfrm>
          <a:solidFill>
            <a:srgbClr val="002060"/>
          </a:solidFill>
        </p:grpSpPr>
        <p:sp>
          <p:nvSpPr>
            <p:cNvPr id="7" name="Google Shape;8050;p62">
              <a:extLst>
                <a:ext uri="{FF2B5EF4-FFF2-40B4-BE49-F238E27FC236}">
                  <a16:creationId xmlns:a16="http://schemas.microsoft.com/office/drawing/2014/main" id="{E27EEDFE-07FB-4C2B-9722-C69E7625D73C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051;p62">
              <a:extLst>
                <a:ext uri="{FF2B5EF4-FFF2-40B4-BE49-F238E27FC236}">
                  <a16:creationId xmlns:a16="http://schemas.microsoft.com/office/drawing/2014/main" id="{688518F3-21CF-4054-B3BF-C619C8819CE6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056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1F23F430-9719-4A32-ADFD-AAB87132C6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r="3437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19" name="Isosceles Triangle 18"/>
          <p:cNvSpPr/>
          <p:nvPr/>
        </p:nvSpPr>
        <p:spPr>
          <a:xfrm rot="10800000">
            <a:off x="-1101005" y="26319"/>
            <a:ext cx="10873208" cy="3898527"/>
          </a:xfrm>
          <a:prstGeom prst="triangle">
            <a:avLst>
              <a:gd name="adj" fmla="val 49951"/>
            </a:avLst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4114800" y="3219822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871EF-B52C-4FD4-B5BA-1E789B8C3561}"/>
              </a:ext>
            </a:extLst>
          </p:cNvPr>
          <p:cNvSpPr txBox="1"/>
          <p:nvPr/>
        </p:nvSpPr>
        <p:spPr>
          <a:xfrm>
            <a:off x="1506474" y="749903"/>
            <a:ext cx="580183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At the end of this project, we concluded that each model has accuracy according to its hyper parameters  use. not to forget that;  our data set feature also has an important effect. so we can't say that logistic regression for example is the best model for spam and ham detection at all; it depends on the properties of our data set and the parameters of the algorithm.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we notice that if we preprocess the text data using tfidf vectorizer we achieve better results than using countvectorizer.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CEC27-0C9B-4175-AE92-BDC5CE1B7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353551"/>
            <a:ext cx="648072" cy="6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651870"/>
            <a:ext cx="9144000" cy="1275891"/>
          </a:xfrm>
          <a:solidFill>
            <a:srgbClr val="4597AD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</a:p>
          <a:p>
            <a:r>
              <a:rPr lang="en-US" altLang="ko-KR" dirty="0"/>
              <a:t>For your attention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AFF68-0541-49FC-AA31-05BDCBEBDC74}"/>
              </a:ext>
            </a:extLst>
          </p:cNvPr>
          <p:cNvSpPr/>
          <p:nvPr/>
        </p:nvSpPr>
        <p:spPr>
          <a:xfrm>
            <a:off x="-108520" y="0"/>
            <a:ext cx="1436555" cy="5143500"/>
          </a:xfrm>
          <a:prstGeom prst="rect">
            <a:avLst/>
          </a:prstGeom>
          <a:solidFill>
            <a:srgbClr val="459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B77F4-C5E1-4449-8F59-2B8EA1414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0" t="-9971" r="1550" b="9971"/>
          <a:stretch/>
        </p:blipFill>
        <p:spPr>
          <a:xfrm>
            <a:off x="-274141" y="-596602"/>
            <a:ext cx="9433048" cy="5740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490E42-FD47-45CB-89E0-377C4DD4DD94}"/>
              </a:ext>
            </a:extLst>
          </p:cNvPr>
          <p:cNvSpPr txBox="1"/>
          <p:nvPr/>
        </p:nvSpPr>
        <p:spPr>
          <a:xfrm>
            <a:off x="1691680" y="271576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/>
              <a:t>FOR YOUR ATTENTION</a:t>
            </a:r>
          </a:p>
        </p:txBody>
      </p:sp>
      <p:pic>
        <p:nvPicPr>
          <p:cNvPr id="6" name="صورة 5" descr="صورة تحتوي على نص, لقطة شاشة, الخط, أزرق كهربائي&#10;&#10;تم إنشاء الوصف تلقائياً">
            <a:extLst>
              <a:ext uri="{FF2B5EF4-FFF2-40B4-BE49-F238E27FC236}">
                <a16:creationId xmlns:a16="http://schemas.microsoft.com/office/drawing/2014/main" id="{E466C862-A794-414B-927B-6325588123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3478"/>
            <a:ext cx="697160" cy="6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469954" y="280985"/>
            <a:ext cx="5725775" cy="825854"/>
            <a:chOff x="4986852" y="929748"/>
            <a:chExt cx="3505249" cy="825854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5004048" y="929748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Spam email: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86852" y="1232382"/>
              <a:ext cx="3505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cs typeface="Arial" pitchFamily="34" charset="0"/>
                </a:rPr>
                <a:t>Spam email is unsolicited and unwanted junk email sent out in bulk to an indiscriminate recipient list.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0" y="0"/>
            <a:ext cx="2339752" cy="5143500"/>
          </a:xfrm>
          <a:prstGeom prst="rect">
            <a:avLst/>
          </a:prstGeom>
          <a:gradFill>
            <a:gsLst>
              <a:gs pos="99000">
                <a:srgbClr val="4597AD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27AC9DD-70C7-88AA-2912-5ED83BC3F9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>
          <a:xfrm>
            <a:off x="2386748" y="153396"/>
            <a:ext cx="1064299" cy="1064299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9A6C25-75BD-C273-CE3D-A2EC61E3C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63" y="1491631"/>
            <a:ext cx="1040809" cy="10801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033250-09F7-DE51-FD2E-A143C17BA015}"/>
              </a:ext>
            </a:extLst>
          </p:cNvPr>
          <p:cNvSpPr txBox="1"/>
          <p:nvPr/>
        </p:nvSpPr>
        <p:spPr>
          <a:xfrm>
            <a:off x="3511592" y="1835772"/>
            <a:ext cx="410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Typically, spam is sent for commercial purposes.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B27914E-AF05-A690-B157-700A40150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55" y="2826890"/>
            <a:ext cx="1064299" cy="97812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C21C46C-B191-E538-7548-C9C86E39BF1A}"/>
              </a:ext>
            </a:extLst>
          </p:cNvPr>
          <p:cNvSpPr txBox="1"/>
          <p:nvPr/>
        </p:nvSpPr>
        <p:spPr>
          <a:xfrm>
            <a:off x="3511592" y="3256760"/>
            <a:ext cx="396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some people view it as unethical.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B268E0-3973-EA98-583E-A3C5FE1A6D76}"/>
              </a:ext>
            </a:extLst>
          </p:cNvPr>
          <p:cNvSpPr txBox="1"/>
          <p:nvPr/>
        </p:nvSpPr>
        <p:spPr>
          <a:xfrm>
            <a:off x="3511592" y="4226849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Spam email can also be a malicious attempt to gain access to your computer!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C04D078-7322-9F4A-D962-1D3F3C129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23" y="3944039"/>
            <a:ext cx="1080121" cy="10801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FA2BB-C755-B1FF-879C-964F81BFC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1" y="2877260"/>
            <a:ext cx="1066779" cy="10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1EB390A-3BCF-B801-75C0-AEAC717BD0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39752" cy="5143500"/>
          </a:xfrm>
          <a:prstGeom prst="rect">
            <a:avLst/>
          </a:prstGeom>
          <a:gradFill>
            <a:gsLst>
              <a:gs pos="99000">
                <a:srgbClr val="4597AD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About the project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F3F79-09F3-3543-8B93-B71A0258A997}"/>
              </a:ext>
            </a:extLst>
          </p:cNvPr>
          <p:cNvSpPr txBox="1"/>
          <p:nvPr/>
        </p:nvSpPr>
        <p:spPr>
          <a:xfrm>
            <a:off x="3449018" y="3122059"/>
            <a:ext cx="48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We tested each model for accuracy and performance on unclassified email messages.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BA89-D477-7F21-7B6A-48A5565DBFA6}"/>
              </a:ext>
            </a:extLst>
          </p:cNvPr>
          <p:cNvSpPr txBox="1"/>
          <p:nvPr/>
        </p:nvSpPr>
        <p:spPr>
          <a:xfrm>
            <a:off x="3432994" y="338920"/>
            <a:ext cx="502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cs typeface="Arial" pitchFamily="34" charset="0"/>
              </a:rPr>
              <a:t>The goal of our project is to identify whether an email is spam or ham.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E08CA-B26D-0739-FBAC-067415EFDB2E}"/>
              </a:ext>
            </a:extLst>
          </p:cNvPr>
          <p:cNvSpPr txBox="1"/>
          <p:nvPr/>
        </p:nvSpPr>
        <p:spPr>
          <a:xfrm>
            <a:off x="3416970" y="1480618"/>
            <a:ext cx="5299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cs typeface="Arial" pitchFamily="34" charset="0"/>
              </a:rPr>
              <a:t>We took a dataset of labeled email messages and applied classification techniques; &amp; we used also NLP techniques to the subject section of the         dataset.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3CFDFE-84A5-D529-E2FB-2E206FB4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48327"/>
            <a:ext cx="1037258" cy="10372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A7EC4C-AE1D-354F-1FC3-6F9271FBDE1D}"/>
              </a:ext>
            </a:extLst>
          </p:cNvPr>
          <p:cNvSpPr txBox="1"/>
          <p:nvPr/>
        </p:nvSpPr>
        <p:spPr>
          <a:xfrm>
            <a:off x="3449018" y="4371950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We used confusion matrix also to measure recall ,precision.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95781F-75D3-6921-898C-A169970A2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33" y="3141278"/>
            <a:ext cx="606838" cy="616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93B8D7-3A1B-B976-4946-59BB0155C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8920"/>
            <a:ext cx="792088" cy="79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F36BA-A8CE-7A24-2801-0FA882A9D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63638"/>
            <a:ext cx="792088" cy="792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FC072-3247-BE38-8932-AFB40453B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76" y="4120527"/>
            <a:ext cx="946756" cy="9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6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75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0;p18">
            <a:extLst>
              <a:ext uri="{FF2B5EF4-FFF2-40B4-BE49-F238E27FC236}">
                <a16:creationId xmlns:a16="http://schemas.microsoft.com/office/drawing/2014/main" id="{D81516C7-2005-9F9B-4795-1C17A2331743}"/>
              </a:ext>
            </a:extLst>
          </p:cNvPr>
          <p:cNvSpPr/>
          <p:nvPr/>
        </p:nvSpPr>
        <p:spPr>
          <a:xfrm>
            <a:off x="1" y="1300878"/>
            <a:ext cx="2651464" cy="3407700"/>
          </a:xfrm>
          <a:prstGeom prst="roundRect">
            <a:avLst>
              <a:gd name="adj" fmla="val 14082"/>
            </a:avLst>
          </a:prstGeom>
          <a:solidFill>
            <a:schemeClr val="bg1">
              <a:alpha val="2470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361;p18">
            <a:extLst>
              <a:ext uri="{FF2B5EF4-FFF2-40B4-BE49-F238E27FC236}">
                <a16:creationId xmlns:a16="http://schemas.microsoft.com/office/drawing/2014/main" id="{B846478C-BE0C-449A-08CC-4F33FD1D20A9}"/>
              </a:ext>
            </a:extLst>
          </p:cNvPr>
          <p:cNvSpPr txBox="1"/>
          <p:nvPr/>
        </p:nvSpPr>
        <p:spPr>
          <a:xfrm>
            <a:off x="955759" y="1452800"/>
            <a:ext cx="1100634" cy="34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600" dirty="0">
                <a:solidFill>
                  <a:schemeClr val="bg1"/>
                </a:solidFill>
                <a:cs typeface="Arial" pitchFamily="34" charset="0"/>
              </a:rPr>
              <a:t>Data set: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Google Shape;414;p18">
            <a:extLst>
              <a:ext uri="{FF2B5EF4-FFF2-40B4-BE49-F238E27FC236}">
                <a16:creationId xmlns:a16="http://schemas.microsoft.com/office/drawing/2014/main" id="{B4D10CD5-32F3-A7B4-E339-629A0AD37D03}"/>
              </a:ext>
            </a:extLst>
          </p:cNvPr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17;p18">
            <a:extLst>
              <a:ext uri="{FF2B5EF4-FFF2-40B4-BE49-F238E27FC236}">
                <a16:creationId xmlns:a16="http://schemas.microsoft.com/office/drawing/2014/main" id="{EFD72968-7109-8606-C9E9-2690C15D5310}"/>
              </a:ext>
            </a:extLst>
          </p:cNvPr>
          <p:cNvSpPr/>
          <p:nvPr/>
        </p:nvSpPr>
        <p:spPr>
          <a:xfrm>
            <a:off x="1394042" y="1012762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1" name="Google Shape;424;p18">
            <a:extLst>
              <a:ext uri="{FF2B5EF4-FFF2-40B4-BE49-F238E27FC236}">
                <a16:creationId xmlns:a16="http://schemas.microsoft.com/office/drawing/2014/main" id="{A59E56DC-80E9-A942-975D-524918AA9CF7}"/>
              </a:ext>
            </a:extLst>
          </p:cNvPr>
          <p:cNvSpPr/>
          <p:nvPr/>
        </p:nvSpPr>
        <p:spPr>
          <a:xfrm>
            <a:off x="1428157" y="2184076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2" name="Google Shape;425;p18">
            <a:extLst>
              <a:ext uri="{FF2B5EF4-FFF2-40B4-BE49-F238E27FC236}">
                <a16:creationId xmlns:a16="http://schemas.microsoft.com/office/drawing/2014/main" id="{6F5E61B6-A013-27B0-3E52-3EF1D21EBF63}"/>
              </a:ext>
            </a:extLst>
          </p:cNvPr>
          <p:cNvSpPr/>
          <p:nvPr/>
        </p:nvSpPr>
        <p:spPr>
          <a:xfrm>
            <a:off x="1284945" y="3248213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73" name="Google Shape;426;p18">
            <a:extLst>
              <a:ext uri="{FF2B5EF4-FFF2-40B4-BE49-F238E27FC236}">
                <a16:creationId xmlns:a16="http://schemas.microsoft.com/office/drawing/2014/main" id="{2EAAEFC0-B897-DFDA-7F95-85D8AA401A0B}"/>
              </a:ext>
            </a:extLst>
          </p:cNvPr>
          <p:cNvGrpSpPr/>
          <p:nvPr/>
        </p:nvGrpSpPr>
        <p:grpSpPr>
          <a:xfrm>
            <a:off x="3508639" y="246457"/>
            <a:ext cx="2563681" cy="3708557"/>
            <a:chOff x="3548710" y="203232"/>
            <a:chExt cx="2563681" cy="3708557"/>
          </a:xfrm>
        </p:grpSpPr>
        <p:sp>
          <p:nvSpPr>
            <p:cNvPr id="74" name="Google Shape;427;p18">
              <a:extLst>
                <a:ext uri="{FF2B5EF4-FFF2-40B4-BE49-F238E27FC236}">
                  <a16:creationId xmlns:a16="http://schemas.microsoft.com/office/drawing/2014/main" id="{D2DCBC44-139A-3A80-D3ED-9FC2752C514F}"/>
                </a:ext>
              </a:extLst>
            </p:cNvPr>
            <p:cNvSpPr/>
            <p:nvPr/>
          </p:nvSpPr>
          <p:spPr>
            <a:xfrm>
              <a:off x="3548710" y="3261689"/>
              <a:ext cx="2563681" cy="6501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r>
                <a:rPr lang="en-US" dirty="0">
                  <a:solidFill>
                    <a:schemeClr val="bg1"/>
                  </a:solidFill>
                  <a:cs typeface="Arial" pitchFamily="34" charset="0"/>
                </a:rPr>
                <a:t>: for ham</a:t>
              </a:r>
            </a:p>
            <a:p>
              <a:r>
                <a:rPr lang="en-US" dirty="0">
                  <a:solidFill>
                    <a:schemeClr val="bg1"/>
                  </a:solidFill>
                  <a:cs typeface="Arial" pitchFamily="34" charset="0"/>
                </a:rPr>
                <a:t>1: for spam</a:t>
              </a:r>
              <a:endParaRPr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5" name="Google Shape;428;p18">
              <a:extLst>
                <a:ext uri="{FF2B5EF4-FFF2-40B4-BE49-F238E27FC236}">
                  <a16:creationId xmlns:a16="http://schemas.microsoft.com/office/drawing/2014/main" id="{4E0CADC1-7273-818D-8A92-55682AB32D0A}"/>
                </a:ext>
              </a:extLst>
            </p:cNvPr>
            <p:cNvSpPr/>
            <p:nvPr/>
          </p:nvSpPr>
          <p:spPr>
            <a:xfrm>
              <a:off x="3708978" y="203232"/>
              <a:ext cx="2130000" cy="41252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Text or subject: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Google Shape;433;p18">
            <a:extLst>
              <a:ext uri="{FF2B5EF4-FFF2-40B4-BE49-F238E27FC236}">
                <a16:creationId xmlns:a16="http://schemas.microsoft.com/office/drawing/2014/main" id="{688DD24A-B16E-3455-EA39-874D879B2E40}"/>
              </a:ext>
            </a:extLst>
          </p:cNvPr>
          <p:cNvSpPr/>
          <p:nvPr/>
        </p:nvSpPr>
        <p:spPr>
          <a:xfrm>
            <a:off x="3579887" y="617932"/>
            <a:ext cx="4215461" cy="723852"/>
          </a:xfrm>
          <a:prstGeom prst="roundRect">
            <a:avLst>
              <a:gd name="adj" fmla="val 50000"/>
            </a:avLst>
          </a:prstGeom>
          <a:solidFill>
            <a:schemeClr val="bg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we have around 5173 sample email written </a:t>
            </a:r>
            <a:endParaRPr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8" name="Picture Placeholder 18">
            <a:extLst>
              <a:ext uri="{FF2B5EF4-FFF2-40B4-BE49-F238E27FC236}">
                <a16:creationId xmlns:a16="http://schemas.microsoft.com/office/drawing/2014/main" id="{3D9CBA92-A6E1-1DD4-C563-9BC8B0FC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r="1436"/>
          <a:stretch>
            <a:fillRect/>
          </a:stretch>
        </p:blipFill>
        <p:spPr>
          <a:xfrm>
            <a:off x="985585" y="2460363"/>
            <a:ext cx="1088731" cy="1088731"/>
          </a:xfrm>
          <a:prstGeom prst="ellipse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58DB256-43ED-D48E-639C-6893AAC54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7" y="98824"/>
            <a:ext cx="1425564" cy="1141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" name="Google Shape;866;p24">
            <a:extLst>
              <a:ext uri="{FF2B5EF4-FFF2-40B4-BE49-F238E27FC236}">
                <a16:creationId xmlns:a16="http://schemas.microsoft.com/office/drawing/2014/main" id="{8CB2DD4C-5D35-2D6C-42B2-13D575FC9185}"/>
              </a:ext>
            </a:extLst>
          </p:cNvPr>
          <p:cNvGrpSpPr/>
          <p:nvPr/>
        </p:nvGrpSpPr>
        <p:grpSpPr>
          <a:xfrm>
            <a:off x="457050" y="3643392"/>
            <a:ext cx="2133486" cy="876610"/>
            <a:chOff x="737850" y="983579"/>
            <a:chExt cx="2628900" cy="1285982"/>
          </a:xfrm>
        </p:grpSpPr>
        <p:sp>
          <p:nvSpPr>
            <p:cNvPr id="3" name="Google Shape;867;p24">
              <a:extLst>
                <a:ext uri="{FF2B5EF4-FFF2-40B4-BE49-F238E27FC236}">
                  <a16:creationId xmlns:a16="http://schemas.microsoft.com/office/drawing/2014/main" id="{22D9F561-5364-9F23-8E3E-ACE2D95A68D6}"/>
                </a:ext>
              </a:extLst>
            </p:cNvPr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69B5C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68;p24">
              <a:extLst>
                <a:ext uri="{FF2B5EF4-FFF2-40B4-BE49-F238E27FC236}">
                  <a16:creationId xmlns:a16="http://schemas.microsoft.com/office/drawing/2014/main" id="{75E7811F-B41D-D0E8-DF41-96F0E847E00B}"/>
                </a:ext>
              </a:extLst>
            </p:cNvPr>
            <p:cNvSpPr/>
            <p:nvPr/>
          </p:nvSpPr>
          <p:spPr>
            <a:xfrm>
              <a:off x="2649596" y="983579"/>
              <a:ext cx="648000" cy="12859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D71401-6AF9-5CE9-95D1-4DE078D6319C}"/>
              </a:ext>
            </a:extLst>
          </p:cNvPr>
          <p:cNvSpPr txBox="1"/>
          <p:nvPr/>
        </p:nvSpPr>
        <p:spPr>
          <a:xfrm>
            <a:off x="457050" y="3877276"/>
            <a:ext cx="1606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We have really simple dataset!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0F327-BEB3-B231-5D9D-EAF5EF4BA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20" y="3824709"/>
            <a:ext cx="471557" cy="471557"/>
          </a:xfrm>
          <a:prstGeom prst="rect">
            <a:avLst/>
          </a:prstGeom>
        </p:spPr>
      </p:pic>
      <p:sp>
        <p:nvSpPr>
          <p:cNvPr id="7" name="Google Shape;867;p24">
            <a:extLst>
              <a:ext uri="{FF2B5EF4-FFF2-40B4-BE49-F238E27FC236}">
                <a16:creationId xmlns:a16="http://schemas.microsoft.com/office/drawing/2014/main" id="{E0B528B9-271A-E540-8E0E-5F7BBFE489FA}"/>
              </a:ext>
            </a:extLst>
          </p:cNvPr>
          <p:cNvSpPr/>
          <p:nvPr/>
        </p:nvSpPr>
        <p:spPr>
          <a:xfrm>
            <a:off x="449124" y="3730943"/>
            <a:ext cx="2099408" cy="696117"/>
          </a:xfrm>
          <a:prstGeom prst="roundRect">
            <a:avLst>
              <a:gd name="adj" fmla="val 50000"/>
            </a:avLst>
          </a:prstGeom>
          <a:solidFill>
            <a:srgbClr val="00B0F0">
              <a:alpha val="25099"/>
            </a:srgb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67;p24">
            <a:extLst>
              <a:ext uri="{FF2B5EF4-FFF2-40B4-BE49-F238E27FC236}">
                <a16:creationId xmlns:a16="http://schemas.microsoft.com/office/drawing/2014/main" id="{08BE91FE-E143-0A8B-79E6-470499B3B0D9}"/>
              </a:ext>
            </a:extLst>
          </p:cNvPr>
          <p:cNvSpPr/>
          <p:nvPr/>
        </p:nvSpPr>
        <p:spPr>
          <a:xfrm>
            <a:off x="3548547" y="2067973"/>
            <a:ext cx="2816140" cy="557114"/>
          </a:xfrm>
          <a:prstGeom prst="roundRect">
            <a:avLst>
              <a:gd name="adj" fmla="val 50000"/>
            </a:avLst>
          </a:prstGeom>
          <a:solidFill>
            <a:srgbClr val="69B5C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Spam or ham</a:t>
            </a:r>
            <a:endParaRPr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Google Shape;428;p18">
            <a:extLst>
              <a:ext uri="{FF2B5EF4-FFF2-40B4-BE49-F238E27FC236}">
                <a16:creationId xmlns:a16="http://schemas.microsoft.com/office/drawing/2014/main" id="{9B2F7296-FE90-3B13-F5ED-B9D5E31A2D16}"/>
              </a:ext>
            </a:extLst>
          </p:cNvPr>
          <p:cNvSpPr/>
          <p:nvPr/>
        </p:nvSpPr>
        <p:spPr>
          <a:xfrm>
            <a:off x="3637979" y="1736614"/>
            <a:ext cx="2130000" cy="37883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Label: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428;p18">
            <a:extLst>
              <a:ext uri="{FF2B5EF4-FFF2-40B4-BE49-F238E27FC236}">
                <a16:creationId xmlns:a16="http://schemas.microsoft.com/office/drawing/2014/main" id="{CBDA19FF-5EF5-FCC2-E347-1FFF91185B87}"/>
              </a:ext>
            </a:extLst>
          </p:cNvPr>
          <p:cNvSpPr/>
          <p:nvPr/>
        </p:nvSpPr>
        <p:spPr>
          <a:xfrm>
            <a:off x="3548547" y="2858510"/>
            <a:ext cx="2130000" cy="464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Label_num: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Google Shape;425;p18">
            <a:extLst>
              <a:ext uri="{FF2B5EF4-FFF2-40B4-BE49-F238E27FC236}">
                <a16:creationId xmlns:a16="http://schemas.microsoft.com/office/drawing/2014/main" id="{F17A837D-2015-45C9-6346-1D58ABB58FC2}"/>
              </a:ext>
            </a:extLst>
          </p:cNvPr>
          <p:cNvSpPr/>
          <p:nvPr/>
        </p:nvSpPr>
        <p:spPr>
          <a:xfrm rot="1830129">
            <a:off x="1490388" y="3815741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16" name="Google Shape;428;p18">
            <a:extLst>
              <a:ext uri="{FF2B5EF4-FFF2-40B4-BE49-F238E27FC236}">
                <a16:creationId xmlns:a16="http://schemas.microsoft.com/office/drawing/2014/main" id="{C7B1C32B-1288-672E-D17A-74EF3C7E0273}"/>
              </a:ext>
            </a:extLst>
          </p:cNvPr>
          <p:cNvSpPr/>
          <p:nvPr/>
        </p:nvSpPr>
        <p:spPr>
          <a:xfrm>
            <a:off x="3483690" y="4390015"/>
            <a:ext cx="4688710" cy="65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Id for the record ( in order to know how the shuffle of the email work next).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3CE0D-1545-96F9-C42E-107E68F7B517}"/>
              </a:ext>
            </a:extLst>
          </p:cNvPr>
          <p:cNvSpPr txBox="1"/>
          <p:nvPr/>
        </p:nvSpPr>
        <p:spPr>
          <a:xfrm>
            <a:off x="580629" y="1751154"/>
            <a:ext cx="179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Spam Mails dataset</a:t>
            </a:r>
          </a:p>
        </p:txBody>
      </p:sp>
      <p:sp>
        <p:nvSpPr>
          <p:cNvPr id="20" name="Google Shape;561;p20">
            <a:extLst>
              <a:ext uri="{FF2B5EF4-FFF2-40B4-BE49-F238E27FC236}">
                <a16:creationId xmlns:a16="http://schemas.microsoft.com/office/drawing/2014/main" id="{AE2D0A39-4355-4A9E-44BC-9D428A7DDAA1}"/>
              </a:ext>
            </a:extLst>
          </p:cNvPr>
          <p:cNvSpPr/>
          <p:nvPr/>
        </p:nvSpPr>
        <p:spPr>
          <a:xfrm>
            <a:off x="58676" y="1300878"/>
            <a:ext cx="723326" cy="5925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63;p20">
            <a:extLst>
              <a:ext uri="{FF2B5EF4-FFF2-40B4-BE49-F238E27FC236}">
                <a16:creationId xmlns:a16="http://schemas.microsoft.com/office/drawing/2014/main" id="{E3CD222B-DFCB-9543-61C8-95FE1B73F85D}"/>
              </a:ext>
            </a:extLst>
          </p:cNvPr>
          <p:cNvSpPr/>
          <p:nvPr/>
        </p:nvSpPr>
        <p:spPr>
          <a:xfrm>
            <a:off x="183315" y="1432893"/>
            <a:ext cx="435159" cy="317304"/>
          </a:xfrm>
          <a:custGeom>
            <a:avLst/>
            <a:gdLst/>
            <a:ahLst/>
            <a:cxnLst/>
            <a:rect l="l" t="t" r="r" b="b"/>
            <a:pathLst>
              <a:path w="12036" h="12036" extrusionOk="0">
                <a:moveTo>
                  <a:pt x="3246" y="2868"/>
                </a:moveTo>
                <a:cubicBezTo>
                  <a:pt x="3435" y="2868"/>
                  <a:pt x="3592" y="3025"/>
                  <a:pt x="3592" y="3246"/>
                </a:cubicBezTo>
                <a:cubicBezTo>
                  <a:pt x="3592" y="3435"/>
                  <a:pt x="3435" y="3592"/>
                  <a:pt x="3246" y="3592"/>
                </a:cubicBezTo>
                <a:cubicBezTo>
                  <a:pt x="3057" y="3592"/>
                  <a:pt x="2899" y="3435"/>
                  <a:pt x="2899" y="3246"/>
                </a:cubicBezTo>
                <a:cubicBezTo>
                  <a:pt x="2899" y="3025"/>
                  <a:pt x="3057" y="2868"/>
                  <a:pt x="3246" y="2868"/>
                </a:cubicBezTo>
                <a:close/>
                <a:moveTo>
                  <a:pt x="8854" y="2868"/>
                </a:moveTo>
                <a:cubicBezTo>
                  <a:pt x="9043" y="2868"/>
                  <a:pt x="9200" y="3025"/>
                  <a:pt x="9200" y="3246"/>
                </a:cubicBezTo>
                <a:cubicBezTo>
                  <a:pt x="9200" y="3435"/>
                  <a:pt x="9043" y="3592"/>
                  <a:pt x="8854" y="3592"/>
                </a:cubicBezTo>
                <a:cubicBezTo>
                  <a:pt x="8665" y="3592"/>
                  <a:pt x="8507" y="3435"/>
                  <a:pt x="8507" y="3246"/>
                </a:cubicBezTo>
                <a:cubicBezTo>
                  <a:pt x="8507" y="3025"/>
                  <a:pt x="8665" y="2868"/>
                  <a:pt x="8854" y="2868"/>
                </a:cubicBezTo>
                <a:close/>
                <a:moveTo>
                  <a:pt x="6774" y="3277"/>
                </a:moveTo>
                <a:cubicBezTo>
                  <a:pt x="6963" y="3277"/>
                  <a:pt x="7121" y="3435"/>
                  <a:pt x="7121" y="3624"/>
                </a:cubicBezTo>
                <a:lnTo>
                  <a:pt x="7121" y="3876"/>
                </a:lnTo>
                <a:cubicBezTo>
                  <a:pt x="7247" y="3907"/>
                  <a:pt x="7341" y="3970"/>
                  <a:pt x="7467" y="4065"/>
                </a:cubicBezTo>
                <a:lnTo>
                  <a:pt x="7656" y="3939"/>
                </a:lnTo>
                <a:cubicBezTo>
                  <a:pt x="7706" y="3919"/>
                  <a:pt x="7766" y="3908"/>
                  <a:pt x="7825" y="3908"/>
                </a:cubicBezTo>
                <a:cubicBezTo>
                  <a:pt x="7955" y="3908"/>
                  <a:pt x="8086" y="3957"/>
                  <a:pt x="8129" y="4065"/>
                </a:cubicBezTo>
                <a:lnTo>
                  <a:pt x="8854" y="5294"/>
                </a:lnTo>
                <a:cubicBezTo>
                  <a:pt x="8917" y="5451"/>
                  <a:pt x="8885" y="5672"/>
                  <a:pt x="8728" y="5735"/>
                </a:cubicBezTo>
                <a:lnTo>
                  <a:pt x="8539" y="5861"/>
                </a:lnTo>
                <a:lnTo>
                  <a:pt x="8539" y="6270"/>
                </a:lnTo>
                <a:lnTo>
                  <a:pt x="8728" y="6396"/>
                </a:lnTo>
                <a:cubicBezTo>
                  <a:pt x="8885" y="6459"/>
                  <a:pt x="8980" y="6711"/>
                  <a:pt x="8854" y="6869"/>
                </a:cubicBezTo>
                <a:lnTo>
                  <a:pt x="8129" y="8066"/>
                </a:lnTo>
                <a:cubicBezTo>
                  <a:pt x="8043" y="8174"/>
                  <a:pt x="7927" y="8222"/>
                  <a:pt x="7812" y="8222"/>
                </a:cubicBezTo>
                <a:cubicBezTo>
                  <a:pt x="7759" y="8222"/>
                  <a:pt x="7706" y="8212"/>
                  <a:pt x="7656" y="8192"/>
                </a:cubicBezTo>
                <a:lnTo>
                  <a:pt x="7467" y="8066"/>
                </a:lnTo>
                <a:cubicBezTo>
                  <a:pt x="7341" y="8160"/>
                  <a:pt x="7215" y="8223"/>
                  <a:pt x="7121" y="8255"/>
                </a:cubicBezTo>
                <a:lnTo>
                  <a:pt x="7121" y="8507"/>
                </a:lnTo>
                <a:cubicBezTo>
                  <a:pt x="7121" y="8696"/>
                  <a:pt x="6963" y="8854"/>
                  <a:pt x="6774" y="8854"/>
                </a:cubicBezTo>
                <a:lnTo>
                  <a:pt x="5357" y="8854"/>
                </a:lnTo>
                <a:cubicBezTo>
                  <a:pt x="5136" y="8854"/>
                  <a:pt x="4978" y="8696"/>
                  <a:pt x="4978" y="8507"/>
                </a:cubicBezTo>
                <a:lnTo>
                  <a:pt x="4978" y="8255"/>
                </a:lnTo>
                <a:cubicBezTo>
                  <a:pt x="4884" y="8223"/>
                  <a:pt x="4758" y="8160"/>
                  <a:pt x="4632" y="8066"/>
                </a:cubicBezTo>
                <a:lnTo>
                  <a:pt x="4443" y="8192"/>
                </a:lnTo>
                <a:cubicBezTo>
                  <a:pt x="4393" y="8212"/>
                  <a:pt x="4334" y="8222"/>
                  <a:pt x="4274" y="8222"/>
                </a:cubicBezTo>
                <a:cubicBezTo>
                  <a:pt x="4145" y="8222"/>
                  <a:pt x="4013" y="8174"/>
                  <a:pt x="3970" y="8066"/>
                </a:cubicBezTo>
                <a:lnTo>
                  <a:pt x="3246" y="6869"/>
                </a:lnTo>
                <a:cubicBezTo>
                  <a:pt x="3183" y="6680"/>
                  <a:pt x="3214" y="6459"/>
                  <a:pt x="3372" y="6396"/>
                </a:cubicBezTo>
                <a:lnTo>
                  <a:pt x="3561" y="6270"/>
                </a:lnTo>
                <a:lnTo>
                  <a:pt x="3561" y="5861"/>
                </a:lnTo>
                <a:lnTo>
                  <a:pt x="3372" y="5735"/>
                </a:lnTo>
                <a:cubicBezTo>
                  <a:pt x="3214" y="5672"/>
                  <a:pt x="3151" y="5420"/>
                  <a:pt x="3246" y="5294"/>
                </a:cubicBezTo>
                <a:lnTo>
                  <a:pt x="3970" y="4065"/>
                </a:lnTo>
                <a:cubicBezTo>
                  <a:pt x="4013" y="3958"/>
                  <a:pt x="4142" y="3880"/>
                  <a:pt x="4270" y="3880"/>
                </a:cubicBezTo>
                <a:cubicBezTo>
                  <a:pt x="4331" y="3880"/>
                  <a:pt x="4392" y="3898"/>
                  <a:pt x="4443" y="3939"/>
                </a:cubicBezTo>
                <a:lnTo>
                  <a:pt x="4632" y="4065"/>
                </a:lnTo>
                <a:cubicBezTo>
                  <a:pt x="4758" y="3970"/>
                  <a:pt x="4884" y="3907"/>
                  <a:pt x="4978" y="3876"/>
                </a:cubicBezTo>
                <a:lnTo>
                  <a:pt x="4978" y="3624"/>
                </a:lnTo>
                <a:cubicBezTo>
                  <a:pt x="4978" y="3435"/>
                  <a:pt x="5136" y="3277"/>
                  <a:pt x="5357" y="3277"/>
                </a:cubicBezTo>
                <a:close/>
                <a:moveTo>
                  <a:pt x="3246" y="8475"/>
                </a:moveTo>
                <a:cubicBezTo>
                  <a:pt x="3435" y="8475"/>
                  <a:pt x="3592" y="8633"/>
                  <a:pt x="3592" y="8822"/>
                </a:cubicBezTo>
                <a:cubicBezTo>
                  <a:pt x="3592" y="9043"/>
                  <a:pt x="3435" y="9169"/>
                  <a:pt x="3246" y="9169"/>
                </a:cubicBezTo>
                <a:cubicBezTo>
                  <a:pt x="3057" y="9169"/>
                  <a:pt x="2899" y="9011"/>
                  <a:pt x="2899" y="8822"/>
                </a:cubicBezTo>
                <a:cubicBezTo>
                  <a:pt x="2899" y="8633"/>
                  <a:pt x="3057" y="8475"/>
                  <a:pt x="3246" y="8475"/>
                </a:cubicBezTo>
                <a:close/>
                <a:moveTo>
                  <a:pt x="8854" y="8475"/>
                </a:moveTo>
                <a:cubicBezTo>
                  <a:pt x="9043" y="8475"/>
                  <a:pt x="9200" y="8633"/>
                  <a:pt x="9200" y="8822"/>
                </a:cubicBezTo>
                <a:cubicBezTo>
                  <a:pt x="9200" y="9043"/>
                  <a:pt x="9043" y="9169"/>
                  <a:pt x="8854" y="9169"/>
                </a:cubicBezTo>
                <a:cubicBezTo>
                  <a:pt x="8665" y="9169"/>
                  <a:pt x="8507" y="9011"/>
                  <a:pt x="8507" y="8822"/>
                </a:cubicBezTo>
                <a:cubicBezTo>
                  <a:pt x="8507" y="8633"/>
                  <a:pt x="8665" y="8475"/>
                  <a:pt x="8854" y="8475"/>
                </a:cubicBezTo>
                <a:close/>
                <a:moveTo>
                  <a:pt x="3183" y="1"/>
                </a:moveTo>
                <a:cubicBezTo>
                  <a:pt x="2994" y="1"/>
                  <a:pt x="2836" y="158"/>
                  <a:pt x="2836" y="347"/>
                </a:cubicBezTo>
                <a:lnTo>
                  <a:pt x="2836" y="1418"/>
                </a:lnTo>
                <a:lnTo>
                  <a:pt x="2458" y="1418"/>
                </a:lnTo>
                <a:cubicBezTo>
                  <a:pt x="1891" y="1418"/>
                  <a:pt x="1418" y="1891"/>
                  <a:pt x="1418" y="2490"/>
                </a:cubicBezTo>
                <a:lnTo>
                  <a:pt x="1418" y="2836"/>
                </a:lnTo>
                <a:lnTo>
                  <a:pt x="347" y="2836"/>
                </a:lnTo>
                <a:cubicBezTo>
                  <a:pt x="158" y="2836"/>
                  <a:pt x="1" y="2994"/>
                  <a:pt x="1" y="3183"/>
                </a:cubicBezTo>
                <a:cubicBezTo>
                  <a:pt x="1" y="3372"/>
                  <a:pt x="158" y="3529"/>
                  <a:pt x="347" y="3529"/>
                </a:cubicBezTo>
                <a:lnTo>
                  <a:pt x="1418" y="3529"/>
                </a:lnTo>
                <a:lnTo>
                  <a:pt x="1418" y="4254"/>
                </a:lnTo>
                <a:lnTo>
                  <a:pt x="347" y="4254"/>
                </a:lnTo>
                <a:cubicBezTo>
                  <a:pt x="158" y="4254"/>
                  <a:pt x="1" y="4411"/>
                  <a:pt x="1" y="4600"/>
                </a:cubicBezTo>
                <a:cubicBezTo>
                  <a:pt x="1" y="4821"/>
                  <a:pt x="158" y="4978"/>
                  <a:pt x="347" y="4978"/>
                </a:cubicBezTo>
                <a:lnTo>
                  <a:pt x="1418" y="4978"/>
                </a:lnTo>
                <a:lnTo>
                  <a:pt x="1418" y="5672"/>
                </a:lnTo>
                <a:lnTo>
                  <a:pt x="347" y="5672"/>
                </a:lnTo>
                <a:cubicBezTo>
                  <a:pt x="158" y="5672"/>
                  <a:pt x="1" y="5829"/>
                  <a:pt x="1" y="6018"/>
                </a:cubicBezTo>
                <a:cubicBezTo>
                  <a:pt x="1" y="6239"/>
                  <a:pt x="158" y="6396"/>
                  <a:pt x="347" y="6396"/>
                </a:cubicBezTo>
                <a:lnTo>
                  <a:pt x="1418" y="6396"/>
                </a:lnTo>
                <a:lnTo>
                  <a:pt x="1418" y="7089"/>
                </a:lnTo>
                <a:lnTo>
                  <a:pt x="347" y="7089"/>
                </a:lnTo>
                <a:cubicBezTo>
                  <a:pt x="158" y="7089"/>
                  <a:pt x="1" y="7247"/>
                  <a:pt x="1" y="7436"/>
                </a:cubicBezTo>
                <a:cubicBezTo>
                  <a:pt x="1" y="7656"/>
                  <a:pt x="158" y="7814"/>
                  <a:pt x="347" y="7814"/>
                </a:cubicBezTo>
                <a:lnTo>
                  <a:pt x="1418" y="7814"/>
                </a:lnTo>
                <a:lnTo>
                  <a:pt x="1418" y="8507"/>
                </a:lnTo>
                <a:lnTo>
                  <a:pt x="347" y="8507"/>
                </a:lnTo>
                <a:cubicBezTo>
                  <a:pt x="158" y="8507"/>
                  <a:pt x="1" y="8665"/>
                  <a:pt x="1" y="8854"/>
                </a:cubicBezTo>
                <a:cubicBezTo>
                  <a:pt x="1" y="9074"/>
                  <a:pt x="158" y="9232"/>
                  <a:pt x="347" y="9232"/>
                </a:cubicBezTo>
                <a:lnTo>
                  <a:pt x="1418" y="9232"/>
                </a:lnTo>
                <a:lnTo>
                  <a:pt x="1418" y="9578"/>
                </a:lnTo>
                <a:cubicBezTo>
                  <a:pt x="1418" y="10177"/>
                  <a:pt x="1891" y="10618"/>
                  <a:pt x="2458" y="10618"/>
                </a:cubicBezTo>
                <a:lnTo>
                  <a:pt x="2836" y="10618"/>
                </a:lnTo>
                <a:lnTo>
                  <a:pt x="2836" y="11689"/>
                </a:lnTo>
                <a:cubicBezTo>
                  <a:pt x="2836" y="11878"/>
                  <a:pt x="2994" y="12036"/>
                  <a:pt x="3183" y="12036"/>
                </a:cubicBezTo>
                <a:cubicBezTo>
                  <a:pt x="3372" y="12036"/>
                  <a:pt x="3529" y="11878"/>
                  <a:pt x="3529" y="11689"/>
                </a:cubicBezTo>
                <a:lnTo>
                  <a:pt x="3529" y="10618"/>
                </a:lnTo>
                <a:lnTo>
                  <a:pt x="4254" y="10618"/>
                </a:lnTo>
                <a:lnTo>
                  <a:pt x="4254" y="11689"/>
                </a:lnTo>
                <a:cubicBezTo>
                  <a:pt x="4254" y="11878"/>
                  <a:pt x="4411" y="12036"/>
                  <a:pt x="4600" y="12036"/>
                </a:cubicBezTo>
                <a:cubicBezTo>
                  <a:pt x="4789" y="12036"/>
                  <a:pt x="4947" y="11878"/>
                  <a:pt x="4947" y="11689"/>
                </a:cubicBezTo>
                <a:lnTo>
                  <a:pt x="4947" y="10618"/>
                </a:lnTo>
                <a:lnTo>
                  <a:pt x="5672" y="10618"/>
                </a:lnTo>
                <a:lnTo>
                  <a:pt x="5672" y="11689"/>
                </a:lnTo>
                <a:cubicBezTo>
                  <a:pt x="5672" y="11878"/>
                  <a:pt x="5829" y="12036"/>
                  <a:pt x="6018" y="12036"/>
                </a:cubicBezTo>
                <a:cubicBezTo>
                  <a:pt x="6207" y="12036"/>
                  <a:pt x="6365" y="11878"/>
                  <a:pt x="6365" y="11689"/>
                </a:cubicBezTo>
                <a:lnTo>
                  <a:pt x="6365" y="10618"/>
                </a:lnTo>
                <a:lnTo>
                  <a:pt x="7089" y="10618"/>
                </a:lnTo>
                <a:lnTo>
                  <a:pt x="7089" y="11689"/>
                </a:lnTo>
                <a:cubicBezTo>
                  <a:pt x="7089" y="11878"/>
                  <a:pt x="7247" y="12036"/>
                  <a:pt x="7436" y="12036"/>
                </a:cubicBezTo>
                <a:cubicBezTo>
                  <a:pt x="7625" y="12036"/>
                  <a:pt x="7782" y="11878"/>
                  <a:pt x="7782" y="11689"/>
                </a:cubicBezTo>
                <a:lnTo>
                  <a:pt x="7782" y="10618"/>
                </a:lnTo>
                <a:lnTo>
                  <a:pt x="8507" y="10618"/>
                </a:lnTo>
                <a:lnTo>
                  <a:pt x="8507" y="11689"/>
                </a:lnTo>
                <a:cubicBezTo>
                  <a:pt x="8507" y="11878"/>
                  <a:pt x="8665" y="12036"/>
                  <a:pt x="8854" y="12036"/>
                </a:cubicBezTo>
                <a:cubicBezTo>
                  <a:pt x="9043" y="12036"/>
                  <a:pt x="9200" y="11878"/>
                  <a:pt x="9200" y="11689"/>
                </a:cubicBezTo>
                <a:lnTo>
                  <a:pt x="9200" y="10618"/>
                </a:lnTo>
                <a:lnTo>
                  <a:pt x="9547" y="10618"/>
                </a:lnTo>
                <a:cubicBezTo>
                  <a:pt x="10145" y="10618"/>
                  <a:pt x="10618" y="10177"/>
                  <a:pt x="10618" y="9578"/>
                </a:cubicBezTo>
                <a:lnTo>
                  <a:pt x="10618" y="9232"/>
                </a:lnTo>
                <a:lnTo>
                  <a:pt x="11689" y="9232"/>
                </a:lnTo>
                <a:cubicBezTo>
                  <a:pt x="11878" y="9232"/>
                  <a:pt x="12036" y="9074"/>
                  <a:pt x="12036" y="8854"/>
                </a:cubicBezTo>
                <a:cubicBezTo>
                  <a:pt x="12036" y="8665"/>
                  <a:pt x="11878" y="8507"/>
                  <a:pt x="11689" y="8507"/>
                </a:cubicBezTo>
                <a:lnTo>
                  <a:pt x="10618" y="8507"/>
                </a:lnTo>
                <a:lnTo>
                  <a:pt x="10618" y="7814"/>
                </a:lnTo>
                <a:lnTo>
                  <a:pt x="11689" y="7814"/>
                </a:lnTo>
                <a:cubicBezTo>
                  <a:pt x="11878" y="7814"/>
                  <a:pt x="12036" y="7656"/>
                  <a:pt x="12036" y="7436"/>
                </a:cubicBezTo>
                <a:cubicBezTo>
                  <a:pt x="12036" y="7247"/>
                  <a:pt x="11878" y="7089"/>
                  <a:pt x="11689" y="7089"/>
                </a:cubicBezTo>
                <a:lnTo>
                  <a:pt x="10618" y="7089"/>
                </a:lnTo>
                <a:lnTo>
                  <a:pt x="10618" y="6396"/>
                </a:lnTo>
                <a:lnTo>
                  <a:pt x="11689" y="6396"/>
                </a:lnTo>
                <a:cubicBezTo>
                  <a:pt x="11878" y="6396"/>
                  <a:pt x="12036" y="6239"/>
                  <a:pt x="12036" y="6018"/>
                </a:cubicBezTo>
                <a:cubicBezTo>
                  <a:pt x="12036" y="5829"/>
                  <a:pt x="11878" y="5672"/>
                  <a:pt x="11689" y="5672"/>
                </a:cubicBezTo>
                <a:lnTo>
                  <a:pt x="10618" y="5672"/>
                </a:lnTo>
                <a:lnTo>
                  <a:pt x="10618" y="4978"/>
                </a:lnTo>
                <a:lnTo>
                  <a:pt x="11689" y="4978"/>
                </a:lnTo>
                <a:cubicBezTo>
                  <a:pt x="11878" y="4978"/>
                  <a:pt x="12036" y="4821"/>
                  <a:pt x="12036" y="4600"/>
                </a:cubicBezTo>
                <a:cubicBezTo>
                  <a:pt x="12036" y="4411"/>
                  <a:pt x="11878" y="4254"/>
                  <a:pt x="11689" y="4254"/>
                </a:cubicBezTo>
                <a:lnTo>
                  <a:pt x="10618" y="4254"/>
                </a:lnTo>
                <a:lnTo>
                  <a:pt x="10618" y="3529"/>
                </a:lnTo>
                <a:lnTo>
                  <a:pt x="11689" y="3529"/>
                </a:lnTo>
                <a:cubicBezTo>
                  <a:pt x="11878" y="3529"/>
                  <a:pt x="12036" y="3372"/>
                  <a:pt x="12036" y="3183"/>
                </a:cubicBezTo>
                <a:cubicBezTo>
                  <a:pt x="12036" y="2994"/>
                  <a:pt x="11878" y="2836"/>
                  <a:pt x="11689" y="2836"/>
                </a:cubicBezTo>
                <a:lnTo>
                  <a:pt x="10618" y="2836"/>
                </a:lnTo>
                <a:lnTo>
                  <a:pt x="10618" y="2490"/>
                </a:lnTo>
                <a:cubicBezTo>
                  <a:pt x="10618" y="1891"/>
                  <a:pt x="10145" y="1418"/>
                  <a:pt x="9547" y="1418"/>
                </a:cubicBezTo>
                <a:lnTo>
                  <a:pt x="9200" y="1418"/>
                </a:lnTo>
                <a:lnTo>
                  <a:pt x="9200" y="347"/>
                </a:lnTo>
                <a:cubicBezTo>
                  <a:pt x="9200" y="158"/>
                  <a:pt x="9043" y="1"/>
                  <a:pt x="8854" y="1"/>
                </a:cubicBezTo>
                <a:cubicBezTo>
                  <a:pt x="8665" y="1"/>
                  <a:pt x="8507" y="158"/>
                  <a:pt x="8507" y="347"/>
                </a:cubicBezTo>
                <a:lnTo>
                  <a:pt x="8507" y="1418"/>
                </a:lnTo>
                <a:lnTo>
                  <a:pt x="7782" y="1418"/>
                </a:lnTo>
                <a:lnTo>
                  <a:pt x="7782" y="347"/>
                </a:lnTo>
                <a:cubicBezTo>
                  <a:pt x="7782" y="158"/>
                  <a:pt x="7625" y="1"/>
                  <a:pt x="7436" y="1"/>
                </a:cubicBezTo>
                <a:cubicBezTo>
                  <a:pt x="7247" y="1"/>
                  <a:pt x="7089" y="158"/>
                  <a:pt x="7089" y="347"/>
                </a:cubicBezTo>
                <a:lnTo>
                  <a:pt x="7089" y="1418"/>
                </a:lnTo>
                <a:lnTo>
                  <a:pt x="6365" y="1418"/>
                </a:lnTo>
                <a:lnTo>
                  <a:pt x="6365" y="347"/>
                </a:lnTo>
                <a:cubicBezTo>
                  <a:pt x="6365" y="158"/>
                  <a:pt x="6207" y="1"/>
                  <a:pt x="6018" y="1"/>
                </a:cubicBezTo>
                <a:cubicBezTo>
                  <a:pt x="5829" y="1"/>
                  <a:pt x="5672" y="158"/>
                  <a:pt x="5672" y="347"/>
                </a:cubicBezTo>
                <a:lnTo>
                  <a:pt x="5672" y="1418"/>
                </a:lnTo>
                <a:lnTo>
                  <a:pt x="4947" y="1418"/>
                </a:lnTo>
                <a:lnTo>
                  <a:pt x="4947" y="347"/>
                </a:lnTo>
                <a:cubicBezTo>
                  <a:pt x="4947" y="158"/>
                  <a:pt x="4789" y="1"/>
                  <a:pt x="4600" y="1"/>
                </a:cubicBezTo>
                <a:cubicBezTo>
                  <a:pt x="4411" y="1"/>
                  <a:pt x="4254" y="158"/>
                  <a:pt x="4254" y="347"/>
                </a:cubicBezTo>
                <a:lnTo>
                  <a:pt x="4254" y="1418"/>
                </a:lnTo>
                <a:lnTo>
                  <a:pt x="3529" y="1418"/>
                </a:lnTo>
                <a:lnTo>
                  <a:pt x="3529" y="347"/>
                </a:lnTo>
                <a:cubicBezTo>
                  <a:pt x="3529" y="158"/>
                  <a:pt x="3372" y="1"/>
                  <a:pt x="3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65;p20">
            <a:extLst>
              <a:ext uri="{FF2B5EF4-FFF2-40B4-BE49-F238E27FC236}">
                <a16:creationId xmlns:a16="http://schemas.microsoft.com/office/drawing/2014/main" id="{177E4419-4AE1-481F-34AE-7E55C67BEBE1}"/>
              </a:ext>
            </a:extLst>
          </p:cNvPr>
          <p:cNvSpPr/>
          <p:nvPr/>
        </p:nvSpPr>
        <p:spPr>
          <a:xfrm>
            <a:off x="323136" y="1521776"/>
            <a:ext cx="145812" cy="121309"/>
          </a:xfrm>
          <a:custGeom>
            <a:avLst/>
            <a:gdLst/>
            <a:ahLst/>
            <a:cxnLst/>
            <a:rect l="l" t="t" r="r" b="b"/>
            <a:pathLst>
              <a:path w="4033" h="4096" extrusionOk="0">
                <a:moveTo>
                  <a:pt x="2017" y="1008"/>
                </a:moveTo>
                <a:cubicBezTo>
                  <a:pt x="2615" y="1008"/>
                  <a:pt x="3088" y="1481"/>
                  <a:pt x="3088" y="2048"/>
                </a:cubicBezTo>
                <a:cubicBezTo>
                  <a:pt x="3088" y="2647"/>
                  <a:pt x="2615" y="3119"/>
                  <a:pt x="2017" y="3119"/>
                </a:cubicBezTo>
                <a:cubicBezTo>
                  <a:pt x="1418" y="3119"/>
                  <a:pt x="945" y="2647"/>
                  <a:pt x="945" y="2048"/>
                </a:cubicBezTo>
                <a:cubicBezTo>
                  <a:pt x="945" y="1481"/>
                  <a:pt x="1418" y="1008"/>
                  <a:pt x="2017" y="1008"/>
                </a:cubicBezTo>
                <a:close/>
                <a:moveTo>
                  <a:pt x="1670" y="0"/>
                </a:moveTo>
                <a:lnTo>
                  <a:pt x="1670" y="126"/>
                </a:lnTo>
                <a:cubicBezTo>
                  <a:pt x="1670" y="284"/>
                  <a:pt x="1576" y="410"/>
                  <a:pt x="1418" y="441"/>
                </a:cubicBezTo>
                <a:cubicBezTo>
                  <a:pt x="1229" y="536"/>
                  <a:pt x="1040" y="630"/>
                  <a:pt x="882" y="756"/>
                </a:cubicBezTo>
                <a:cubicBezTo>
                  <a:pt x="809" y="811"/>
                  <a:pt x="725" y="845"/>
                  <a:pt x="643" y="845"/>
                </a:cubicBezTo>
                <a:cubicBezTo>
                  <a:pt x="584" y="845"/>
                  <a:pt x="526" y="828"/>
                  <a:pt x="473" y="788"/>
                </a:cubicBezTo>
                <a:lnTo>
                  <a:pt x="347" y="725"/>
                </a:lnTo>
                <a:lnTo>
                  <a:pt x="0" y="1324"/>
                </a:lnTo>
                <a:lnTo>
                  <a:pt x="126" y="1387"/>
                </a:lnTo>
                <a:cubicBezTo>
                  <a:pt x="252" y="1481"/>
                  <a:pt x="315" y="1639"/>
                  <a:pt x="284" y="1733"/>
                </a:cubicBezTo>
                <a:cubicBezTo>
                  <a:pt x="252" y="1985"/>
                  <a:pt x="252" y="2143"/>
                  <a:pt x="284" y="2363"/>
                </a:cubicBezTo>
                <a:cubicBezTo>
                  <a:pt x="315" y="2521"/>
                  <a:pt x="252" y="2647"/>
                  <a:pt x="126" y="2741"/>
                </a:cubicBezTo>
                <a:lnTo>
                  <a:pt x="0" y="2804"/>
                </a:lnTo>
                <a:lnTo>
                  <a:pt x="347" y="3403"/>
                </a:lnTo>
                <a:lnTo>
                  <a:pt x="473" y="3308"/>
                </a:lnTo>
                <a:cubicBezTo>
                  <a:pt x="518" y="3286"/>
                  <a:pt x="566" y="3276"/>
                  <a:pt x="616" y="3276"/>
                </a:cubicBezTo>
                <a:cubicBezTo>
                  <a:pt x="707" y="3276"/>
                  <a:pt x="801" y="3310"/>
                  <a:pt x="882" y="3371"/>
                </a:cubicBezTo>
                <a:cubicBezTo>
                  <a:pt x="1040" y="3529"/>
                  <a:pt x="1229" y="3592"/>
                  <a:pt x="1418" y="3686"/>
                </a:cubicBezTo>
                <a:cubicBezTo>
                  <a:pt x="1576" y="3718"/>
                  <a:pt x="1670" y="3875"/>
                  <a:pt x="1670" y="4001"/>
                </a:cubicBezTo>
                <a:lnTo>
                  <a:pt x="1670" y="4096"/>
                </a:lnTo>
                <a:lnTo>
                  <a:pt x="2363" y="4096"/>
                </a:lnTo>
                <a:lnTo>
                  <a:pt x="2363" y="4001"/>
                </a:lnTo>
                <a:cubicBezTo>
                  <a:pt x="2363" y="3844"/>
                  <a:pt x="2458" y="3718"/>
                  <a:pt x="2615" y="3686"/>
                </a:cubicBezTo>
                <a:cubicBezTo>
                  <a:pt x="2804" y="3592"/>
                  <a:pt x="2993" y="3466"/>
                  <a:pt x="3151" y="3371"/>
                </a:cubicBezTo>
                <a:cubicBezTo>
                  <a:pt x="3232" y="3310"/>
                  <a:pt x="3327" y="3276"/>
                  <a:pt x="3417" y="3276"/>
                </a:cubicBezTo>
                <a:cubicBezTo>
                  <a:pt x="3467" y="3276"/>
                  <a:pt x="3516" y="3286"/>
                  <a:pt x="3560" y="3308"/>
                </a:cubicBezTo>
                <a:lnTo>
                  <a:pt x="3686" y="3403"/>
                </a:lnTo>
                <a:lnTo>
                  <a:pt x="4033" y="2804"/>
                </a:lnTo>
                <a:lnTo>
                  <a:pt x="3907" y="2741"/>
                </a:lnTo>
                <a:cubicBezTo>
                  <a:pt x="3781" y="2647"/>
                  <a:pt x="3718" y="2489"/>
                  <a:pt x="3749" y="2363"/>
                </a:cubicBezTo>
                <a:cubicBezTo>
                  <a:pt x="3781" y="2143"/>
                  <a:pt x="3781" y="1985"/>
                  <a:pt x="3749" y="1733"/>
                </a:cubicBezTo>
                <a:cubicBezTo>
                  <a:pt x="3718" y="1576"/>
                  <a:pt x="3781" y="1481"/>
                  <a:pt x="3907" y="1387"/>
                </a:cubicBezTo>
                <a:lnTo>
                  <a:pt x="4033" y="1324"/>
                </a:lnTo>
                <a:lnTo>
                  <a:pt x="3686" y="725"/>
                </a:lnTo>
                <a:lnTo>
                  <a:pt x="3560" y="788"/>
                </a:lnTo>
                <a:cubicBezTo>
                  <a:pt x="3502" y="832"/>
                  <a:pt x="3437" y="855"/>
                  <a:pt x="3371" y="855"/>
                </a:cubicBezTo>
                <a:cubicBezTo>
                  <a:pt x="3295" y="855"/>
                  <a:pt x="3218" y="824"/>
                  <a:pt x="3151" y="756"/>
                </a:cubicBezTo>
                <a:cubicBezTo>
                  <a:pt x="2993" y="599"/>
                  <a:pt x="2804" y="536"/>
                  <a:pt x="2615" y="441"/>
                </a:cubicBezTo>
                <a:cubicBezTo>
                  <a:pt x="2458" y="410"/>
                  <a:pt x="2363" y="252"/>
                  <a:pt x="2363" y="126"/>
                </a:cubicBezTo>
                <a:lnTo>
                  <a:pt x="23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4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A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A95814-49D7-0CB6-0DE9-670165B46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644" y="211190"/>
            <a:ext cx="3828185" cy="576064"/>
          </a:xfrm>
        </p:spPr>
        <p:txBody>
          <a:bodyPr/>
          <a:lstStyle/>
          <a:p>
            <a:r>
              <a:rPr lang="en-US" dirty="0"/>
              <a:t>Split 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6D682-DA3C-68B5-E95F-41202F041AD9}"/>
              </a:ext>
            </a:extLst>
          </p:cNvPr>
          <p:cNvSpPr txBox="1"/>
          <p:nvPr/>
        </p:nvSpPr>
        <p:spPr>
          <a:xfrm>
            <a:off x="723988" y="135487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make split for our data set into: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C9645-24EC-7309-981D-5D0886F1A68A}"/>
              </a:ext>
            </a:extLst>
          </p:cNvPr>
          <p:cNvSpPr txBox="1"/>
          <p:nvPr/>
        </p:nvSpPr>
        <p:spPr>
          <a:xfrm>
            <a:off x="665676" y="38334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06717-C73D-13BF-F834-E98DBC70D439}"/>
              </a:ext>
            </a:extLst>
          </p:cNvPr>
          <p:cNvSpPr txBox="1"/>
          <p:nvPr/>
        </p:nvSpPr>
        <p:spPr>
          <a:xfrm>
            <a:off x="715819" y="253610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</a:t>
            </a:r>
          </a:p>
        </p:txBody>
      </p:sp>
      <p:sp>
        <p:nvSpPr>
          <p:cNvPr id="6" name="Google Shape;867;p24">
            <a:extLst>
              <a:ext uri="{FF2B5EF4-FFF2-40B4-BE49-F238E27FC236}">
                <a16:creationId xmlns:a16="http://schemas.microsoft.com/office/drawing/2014/main" id="{7964C00A-20D1-E603-E749-E36EF2B0078A}"/>
              </a:ext>
            </a:extLst>
          </p:cNvPr>
          <p:cNvSpPr/>
          <p:nvPr/>
        </p:nvSpPr>
        <p:spPr>
          <a:xfrm>
            <a:off x="695535" y="2507900"/>
            <a:ext cx="852130" cy="419460"/>
          </a:xfrm>
          <a:prstGeom prst="roundRect">
            <a:avLst>
              <a:gd name="adj" fmla="val 50000"/>
            </a:avLst>
          </a:prstGeom>
          <a:solidFill>
            <a:srgbClr val="105BA1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867;p24">
            <a:extLst>
              <a:ext uri="{FF2B5EF4-FFF2-40B4-BE49-F238E27FC236}">
                <a16:creationId xmlns:a16="http://schemas.microsoft.com/office/drawing/2014/main" id="{1F29B0D9-16F9-A2C7-C44A-97D691AA1B75}"/>
              </a:ext>
            </a:extLst>
          </p:cNvPr>
          <p:cNvSpPr/>
          <p:nvPr/>
        </p:nvSpPr>
        <p:spPr>
          <a:xfrm>
            <a:off x="605634" y="3755737"/>
            <a:ext cx="852130" cy="515131"/>
          </a:xfrm>
          <a:prstGeom prst="roundRect">
            <a:avLst>
              <a:gd name="adj" fmla="val 50000"/>
            </a:avLst>
          </a:prstGeom>
          <a:solidFill>
            <a:srgbClr val="105BA1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617;p23">
            <a:extLst>
              <a:ext uri="{FF2B5EF4-FFF2-40B4-BE49-F238E27FC236}">
                <a16:creationId xmlns:a16="http://schemas.microsoft.com/office/drawing/2014/main" id="{DE4934A6-AE1D-3659-F48E-50CEDAC50600}"/>
              </a:ext>
            </a:extLst>
          </p:cNvPr>
          <p:cNvGrpSpPr/>
          <p:nvPr/>
        </p:nvGrpSpPr>
        <p:grpSpPr>
          <a:xfrm>
            <a:off x="1631928" y="2117262"/>
            <a:ext cx="1609150" cy="992919"/>
            <a:chOff x="4641803" y="930471"/>
            <a:chExt cx="1609150" cy="1658334"/>
          </a:xfrm>
        </p:grpSpPr>
        <p:sp>
          <p:nvSpPr>
            <p:cNvPr id="10" name="Google Shape;618;p23">
              <a:extLst>
                <a:ext uri="{FF2B5EF4-FFF2-40B4-BE49-F238E27FC236}">
                  <a16:creationId xmlns:a16="http://schemas.microsoft.com/office/drawing/2014/main" id="{45936FCA-33BB-45CA-FF81-28D7287F11CC}"/>
                </a:ext>
              </a:extLst>
            </p:cNvPr>
            <p:cNvSpPr/>
            <p:nvPr/>
          </p:nvSpPr>
          <p:spPr>
            <a:xfrm flipH="1">
              <a:off x="4641803" y="1285989"/>
              <a:ext cx="1211828" cy="1178271"/>
            </a:xfrm>
            <a:custGeom>
              <a:avLst/>
              <a:gdLst/>
              <a:ahLst/>
              <a:cxnLst/>
              <a:rect l="l" t="t" r="r" b="b"/>
              <a:pathLst>
                <a:path w="16919" h="54649" extrusionOk="0">
                  <a:moveTo>
                    <a:pt x="4363" y="0"/>
                  </a:moveTo>
                  <a:cubicBezTo>
                    <a:pt x="3171" y="0"/>
                    <a:pt x="1980" y="39"/>
                    <a:pt x="798" y="118"/>
                  </a:cubicBezTo>
                  <a:cubicBezTo>
                    <a:pt x="12" y="166"/>
                    <a:pt x="0" y="1320"/>
                    <a:pt x="798" y="1344"/>
                  </a:cubicBezTo>
                  <a:cubicBezTo>
                    <a:pt x="3703" y="1439"/>
                    <a:pt x="6596" y="1475"/>
                    <a:pt x="9489" y="1666"/>
                  </a:cubicBezTo>
                  <a:cubicBezTo>
                    <a:pt x="10704" y="1749"/>
                    <a:pt x="12311" y="1606"/>
                    <a:pt x="13383" y="2249"/>
                  </a:cubicBezTo>
                  <a:cubicBezTo>
                    <a:pt x="14823" y="3106"/>
                    <a:pt x="14561" y="5619"/>
                    <a:pt x="14657" y="7047"/>
                  </a:cubicBezTo>
                  <a:cubicBezTo>
                    <a:pt x="15050" y="12798"/>
                    <a:pt x="15311" y="18549"/>
                    <a:pt x="15419" y="24311"/>
                  </a:cubicBezTo>
                  <a:cubicBezTo>
                    <a:pt x="15526" y="29955"/>
                    <a:pt x="15490" y="35598"/>
                    <a:pt x="15323" y="41242"/>
                  </a:cubicBezTo>
                  <a:cubicBezTo>
                    <a:pt x="15228" y="44183"/>
                    <a:pt x="15097" y="47112"/>
                    <a:pt x="14930" y="50041"/>
                  </a:cubicBezTo>
                  <a:cubicBezTo>
                    <a:pt x="14871" y="50993"/>
                    <a:pt x="14978" y="52458"/>
                    <a:pt x="13835" y="52934"/>
                  </a:cubicBezTo>
                  <a:cubicBezTo>
                    <a:pt x="13311" y="53160"/>
                    <a:pt x="12371" y="53136"/>
                    <a:pt x="11799" y="53172"/>
                  </a:cubicBezTo>
                  <a:cubicBezTo>
                    <a:pt x="11062" y="53218"/>
                    <a:pt x="10323" y="53239"/>
                    <a:pt x="9583" y="53239"/>
                  </a:cubicBezTo>
                  <a:cubicBezTo>
                    <a:pt x="8793" y="53239"/>
                    <a:pt x="8003" y="53215"/>
                    <a:pt x="7215" y="53172"/>
                  </a:cubicBezTo>
                  <a:cubicBezTo>
                    <a:pt x="7196" y="53171"/>
                    <a:pt x="7178" y="53170"/>
                    <a:pt x="7160" y="53170"/>
                  </a:cubicBezTo>
                  <a:cubicBezTo>
                    <a:pt x="6299" y="53170"/>
                    <a:pt x="6317" y="54542"/>
                    <a:pt x="7215" y="54589"/>
                  </a:cubicBezTo>
                  <a:cubicBezTo>
                    <a:pt x="7978" y="54625"/>
                    <a:pt x="8743" y="54648"/>
                    <a:pt x="9510" y="54648"/>
                  </a:cubicBezTo>
                  <a:cubicBezTo>
                    <a:pt x="10490" y="54648"/>
                    <a:pt x="11472" y="54611"/>
                    <a:pt x="12454" y="54517"/>
                  </a:cubicBezTo>
                  <a:cubicBezTo>
                    <a:pt x="13418" y="54434"/>
                    <a:pt x="14549" y="54386"/>
                    <a:pt x="15323" y="53720"/>
                  </a:cubicBezTo>
                  <a:cubicBezTo>
                    <a:pt x="16216" y="52970"/>
                    <a:pt x="16193" y="51791"/>
                    <a:pt x="16264" y="50719"/>
                  </a:cubicBezTo>
                  <a:cubicBezTo>
                    <a:pt x="16383" y="48922"/>
                    <a:pt x="16466" y="47112"/>
                    <a:pt x="16538" y="45314"/>
                  </a:cubicBezTo>
                  <a:cubicBezTo>
                    <a:pt x="16835" y="38313"/>
                    <a:pt x="16919" y="31312"/>
                    <a:pt x="16776" y="24311"/>
                  </a:cubicBezTo>
                  <a:cubicBezTo>
                    <a:pt x="16645" y="17584"/>
                    <a:pt x="16597" y="10667"/>
                    <a:pt x="15728" y="3987"/>
                  </a:cubicBezTo>
                  <a:cubicBezTo>
                    <a:pt x="15395" y="1487"/>
                    <a:pt x="13811" y="713"/>
                    <a:pt x="11490" y="439"/>
                  </a:cubicBezTo>
                  <a:cubicBezTo>
                    <a:pt x="9140" y="154"/>
                    <a:pt x="6748" y="0"/>
                    <a:pt x="4363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" name="Google Shape;619;p23">
              <a:extLst>
                <a:ext uri="{FF2B5EF4-FFF2-40B4-BE49-F238E27FC236}">
                  <a16:creationId xmlns:a16="http://schemas.microsoft.com/office/drawing/2014/main" id="{08CD6130-44E3-186C-B28F-495A808FB01A}"/>
                </a:ext>
              </a:extLst>
            </p:cNvPr>
            <p:cNvGrpSpPr/>
            <p:nvPr/>
          </p:nvGrpSpPr>
          <p:grpSpPr>
            <a:xfrm>
              <a:off x="5380062" y="2078330"/>
              <a:ext cx="870891" cy="510475"/>
              <a:chOff x="5416887" y="2078330"/>
              <a:chExt cx="870891" cy="510475"/>
            </a:xfrm>
          </p:grpSpPr>
          <p:sp>
            <p:nvSpPr>
              <p:cNvPr id="45" name="Google Shape;620;p23">
                <a:extLst>
                  <a:ext uri="{FF2B5EF4-FFF2-40B4-BE49-F238E27FC236}">
                    <a16:creationId xmlns:a16="http://schemas.microsoft.com/office/drawing/2014/main" id="{74D7D94A-8EF4-F995-96A8-514041EF18D6}"/>
                  </a:ext>
                </a:extLst>
              </p:cNvPr>
              <p:cNvSpPr/>
              <p:nvPr/>
            </p:nvSpPr>
            <p:spPr>
              <a:xfrm>
                <a:off x="5432367" y="2078330"/>
                <a:ext cx="855411" cy="510475"/>
              </a:xfrm>
              <a:custGeom>
                <a:avLst/>
                <a:gdLst/>
                <a:ahLst/>
                <a:cxnLst/>
                <a:rect l="l" t="t" r="r" b="b"/>
                <a:pathLst>
                  <a:path w="37779" h="22545" extrusionOk="0">
                    <a:moveTo>
                      <a:pt x="33207" y="2127"/>
                    </a:moveTo>
                    <a:cubicBezTo>
                      <a:pt x="34481" y="2829"/>
                      <a:pt x="35969" y="3365"/>
                      <a:pt x="36469" y="4806"/>
                    </a:cubicBezTo>
                    <a:cubicBezTo>
                      <a:pt x="36517" y="4937"/>
                      <a:pt x="36540" y="5068"/>
                      <a:pt x="36588" y="5199"/>
                    </a:cubicBezTo>
                    <a:cubicBezTo>
                      <a:pt x="35612" y="4699"/>
                      <a:pt x="34659" y="4163"/>
                      <a:pt x="33719" y="3615"/>
                    </a:cubicBezTo>
                    <a:cubicBezTo>
                      <a:pt x="33635" y="3329"/>
                      <a:pt x="33552" y="3044"/>
                      <a:pt x="33457" y="2770"/>
                    </a:cubicBezTo>
                    <a:cubicBezTo>
                      <a:pt x="33385" y="2544"/>
                      <a:pt x="33302" y="2329"/>
                      <a:pt x="33207" y="2127"/>
                    </a:cubicBezTo>
                    <a:close/>
                    <a:moveTo>
                      <a:pt x="33838" y="4044"/>
                    </a:moveTo>
                    <a:lnTo>
                      <a:pt x="33838" y="4044"/>
                    </a:lnTo>
                    <a:cubicBezTo>
                      <a:pt x="34766" y="4627"/>
                      <a:pt x="35719" y="5187"/>
                      <a:pt x="36695" y="5699"/>
                    </a:cubicBezTo>
                    <a:cubicBezTo>
                      <a:pt x="36790" y="6223"/>
                      <a:pt x="36838" y="6770"/>
                      <a:pt x="36898" y="7306"/>
                    </a:cubicBezTo>
                    <a:cubicBezTo>
                      <a:pt x="36064" y="6639"/>
                      <a:pt x="35135" y="6080"/>
                      <a:pt x="34195" y="5556"/>
                    </a:cubicBezTo>
                    <a:cubicBezTo>
                      <a:pt x="34088" y="5056"/>
                      <a:pt x="33969" y="4544"/>
                      <a:pt x="33838" y="4044"/>
                    </a:cubicBezTo>
                    <a:close/>
                    <a:moveTo>
                      <a:pt x="34266" y="5865"/>
                    </a:moveTo>
                    <a:lnTo>
                      <a:pt x="34266" y="5865"/>
                    </a:lnTo>
                    <a:cubicBezTo>
                      <a:pt x="35171" y="6461"/>
                      <a:pt x="36040" y="7116"/>
                      <a:pt x="36945" y="7723"/>
                    </a:cubicBezTo>
                    <a:cubicBezTo>
                      <a:pt x="36945" y="7818"/>
                      <a:pt x="36957" y="7901"/>
                      <a:pt x="36969" y="7985"/>
                    </a:cubicBezTo>
                    <a:cubicBezTo>
                      <a:pt x="37028" y="8413"/>
                      <a:pt x="37088" y="8830"/>
                      <a:pt x="37136" y="9247"/>
                    </a:cubicBezTo>
                    <a:cubicBezTo>
                      <a:pt x="36326" y="8699"/>
                      <a:pt x="35457" y="8199"/>
                      <a:pt x="34588" y="7723"/>
                    </a:cubicBezTo>
                    <a:cubicBezTo>
                      <a:pt x="34492" y="7104"/>
                      <a:pt x="34385" y="6485"/>
                      <a:pt x="34266" y="5865"/>
                    </a:cubicBezTo>
                    <a:close/>
                    <a:moveTo>
                      <a:pt x="34647" y="8032"/>
                    </a:moveTo>
                    <a:lnTo>
                      <a:pt x="34647" y="8032"/>
                    </a:lnTo>
                    <a:cubicBezTo>
                      <a:pt x="35457" y="8592"/>
                      <a:pt x="36302" y="9152"/>
                      <a:pt x="37171" y="9616"/>
                    </a:cubicBezTo>
                    <a:cubicBezTo>
                      <a:pt x="37219" y="10152"/>
                      <a:pt x="37231" y="10676"/>
                      <a:pt x="37195" y="11223"/>
                    </a:cubicBezTo>
                    <a:cubicBezTo>
                      <a:pt x="36421" y="10628"/>
                      <a:pt x="35600" y="10080"/>
                      <a:pt x="34838" y="9473"/>
                    </a:cubicBezTo>
                    <a:cubicBezTo>
                      <a:pt x="34778" y="8985"/>
                      <a:pt x="34719" y="8509"/>
                      <a:pt x="34647" y="8032"/>
                    </a:cubicBezTo>
                    <a:close/>
                    <a:moveTo>
                      <a:pt x="34873" y="9747"/>
                    </a:moveTo>
                    <a:cubicBezTo>
                      <a:pt x="35600" y="10378"/>
                      <a:pt x="36350" y="11045"/>
                      <a:pt x="37171" y="11557"/>
                    </a:cubicBezTo>
                    <a:cubicBezTo>
                      <a:pt x="37124" y="12009"/>
                      <a:pt x="37088" y="12461"/>
                      <a:pt x="37064" y="12914"/>
                    </a:cubicBezTo>
                    <a:cubicBezTo>
                      <a:pt x="36386" y="12366"/>
                      <a:pt x="35707" y="11819"/>
                      <a:pt x="35016" y="11295"/>
                    </a:cubicBezTo>
                    <a:cubicBezTo>
                      <a:pt x="34981" y="10783"/>
                      <a:pt x="34933" y="10259"/>
                      <a:pt x="34873" y="9747"/>
                    </a:cubicBezTo>
                    <a:close/>
                    <a:moveTo>
                      <a:pt x="35040" y="11652"/>
                    </a:moveTo>
                    <a:cubicBezTo>
                      <a:pt x="35695" y="12211"/>
                      <a:pt x="36362" y="12747"/>
                      <a:pt x="37017" y="13295"/>
                    </a:cubicBezTo>
                    <a:lnTo>
                      <a:pt x="37040" y="13295"/>
                    </a:lnTo>
                    <a:cubicBezTo>
                      <a:pt x="37017" y="13831"/>
                      <a:pt x="37005" y="14366"/>
                      <a:pt x="37028" y="14914"/>
                    </a:cubicBezTo>
                    <a:cubicBezTo>
                      <a:pt x="36778" y="14736"/>
                      <a:pt x="36517" y="14545"/>
                      <a:pt x="36266" y="14366"/>
                    </a:cubicBezTo>
                    <a:cubicBezTo>
                      <a:pt x="35897" y="14093"/>
                      <a:pt x="35540" y="13724"/>
                      <a:pt x="35123" y="13533"/>
                    </a:cubicBezTo>
                    <a:cubicBezTo>
                      <a:pt x="35123" y="13509"/>
                      <a:pt x="35123" y="13497"/>
                      <a:pt x="35123" y="13474"/>
                    </a:cubicBezTo>
                    <a:cubicBezTo>
                      <a:pt x="35112" y="12866"/>
                      <a:pt x="35076" y="12259"/>
                      <a:pt x="35040" y="11652"/>
                    </a:cubicBezTo>
                    <a:close/>
                    <a:moveTo>
                      <a:pt x="35135" y="13878"/>
                    </a:moveTo>
                    <a:lnTo>
                      <a:pt x="35135" y="13878"/>
                    </a:lnTo>
                    <a:cubicBezTo>
                      <a:pt x="35397" y="14164"/>
                      <a:pt x="35766" y="14402"/>
                      <a:pt x="36064" y="14640"/>
                    </a:cubicBezTo>
                    <a:cubicBezTo>
                      <a:pt x="36374" y="14890"/>
                      <a:pt x="36707" y="15140"/>
                      <a:pt x="37040" y="15367"/>
                    </a:cubicBezTo>
                    <a:cubicBezTo>
                      <a:pt x="37076" y="15998"/>
                      <a:pt x="37100" y="16641"/>
                      <a:pt x="37052" y="17283"/>
                    </a:cubicBezTo>
                    <a:cubicBezTo>
                      <a:pt x="36469" y="16795"/>
                      <a:pt x="35826" y="16331"/>
                      <a:pt x="35183" y="15890"/>
                    </a:cubicBezTo>
                    <a:cubicBezTo>
                      <a:pt x="35207" y="15200"/>
                      <a:pt x="35159" y="14497"/>
                      <a:pt x="35135" y="13878"/>
                    </a:cubicBezTo>
                    <a:close/>
                    <a:moveTo>
                      <a:pt x="35171" y="16260"/>
                    </a:moveTo>
                    <a:cubicBezTo>
                      <a:pt x="35755" y="16772"/>
                      <a:pt x="36386" y="17260"/>
                      <a:pt x="37017" y="17688"/>
                    </a:cubicBezTo>
                    <a:cubicBezTo>
                      <a:pt x="36993" y="17879"/>
                      <a:pt x="36957" y="18057"/>
                      <a:pt x="36909" y="18248"/>
                    </a:cubicBezTo>
                    <a:cubicBezTo>
                      <a:pt x="36814" y="18665"/>
                      <a:pt x="36659" y="19034"/>
                      <a:pt x="36457" y="19355"/>
                    </a:cubicBezTo>
                    <a:cubicBezTo>
                      <a:pt x="35945" y="18867"/>
                      <a:pt x="35326" y="18450"/>
                      <a:pt x="34731" y="18045"/>
                    </a:cubicBezTo>
                    <a:cubicBezTo>
                      <a:pt x="34778" y="17962"/>
                      <a:pt x="34826" y="17867"/>
                      <a:pt x="34862" y="17760"/>
                    </a:cubicBezTo>
                    <a:cubicBezTo>
                      <a:pt x="35052" y="17319"/>
                      <a:pt x="35135" y="16807"/>
                      <a:pt x="35171" y="16260"/>
                    </a:cubicBezTo>
                    <a:close/>
                    <a:moveTo>
                      <a:pt x="11221" y="426"/>
                    </a:moveTo>
                    <a:cubicBezTo>
                      <a:pt x="14454" y="426"/>
                      <a:pt x="17700" y="611"/>
                      <a:pt x="20872" y="722"/>
                    </a:cubicBezTo>
                    <a:cubicBezTo>
                      <a:pt x="23789" y="829"/>
                      <a:pt x="26694" y="972"/>
                      <a:pt x="29611" y="1151"/>
                    </a:cubicBezTo>
                    <a:cubicBezTo>
                      <a:pt x="31123" y="1246"/>
                      <a:pt x="32087" y="1401"/>
                      <a:pt x="32897" y="2925"/>
                    </a:cubicBezTo>
                    <a:cubicBezTo>
                      <a:pt x="32980" y="3067"/>
                      <a:pt x="33040" y="3234"/>
                      <a:pt x="33099" y="3401"/>
                    </a:cubicBezTo>
                    <a:cubicBezTo>
                      <a:pt x="33064" y="3460"/>
                      <a:pt x="33076" y="3544"/>
                      <a:pt x="33135" y="3591"/>
                    </a:cubicBezTo>
                    <a:lnTo>
                      <a:pt x="33147" y="3591"/>
                    </a:lnTo>
                    <a:cubicBezTo>
                      <a:pt x="33254" y="3984"/>
                      <a:pt x="33326" y="4401"/>
                      <a:pt x="33421" y="4758"/>
                    </a:cubicBezTo>
                    <a:cubicBezTo>
                      <a:pt x="33838" y="6365"/>
                      <a:pt x="34135" y="8020"/>
                      <a:pt x="34338" y="9675"/>
                    </a:cubicBezTo>
                    <a:cubicBezTo>
                      <a:pt x="34385" y="10140"/>
                      <a:pt x="34433" y="10604"/>
                      <a:pt x="34469" y="11068"/>
                    </a:cubicBezTo>
                    <a:cubicBezTo>
                      <a:pt x="34457" y="11104"/>
                      <a:pt x="34457" y="11128"/>
                      <a:pt x="34469" y="11152"/>
                    </a:cubicBezTo>
                    <a:cubicBezTo>
                      <a:pt x="34540" y="11938"/>
                      <a:pt x="34576" y="12700"/>
                      <a:pt x="34588" y="13474"/>
                    </a:cubicBezTo>
                    <a:cubicBezTo>
                      <a:pt x="34600" y="14164"/>
                      <a:pt x="34623" y="14926"/>
                      <a:pt x="34552" y="15652"/>
                    </a:cubicBezTo>
                    <a:cubicBezTo>
                      <a:pt x="34552" y="15664"/>
                      <a:pt x="34540" y="15664"/>
                      <a:pt x="34540" y="15676"/>
                    </a:cubicBezTo>
                    <a:cubicBezTo>
                      <a:pt x="34397" y="17141"/>
                      <a:pt x="33850" y="18450"/>
                      <a:pt x="32040" y="18665"/>
                    </a:cubicBezTo>
                    <a:cubicBezTo>
                      <a:pt x="29182" y="18986"/>
                      <a:pt x="26253" y="18915"/>
                      <a:pt x="23372" y="19022"/>
                    </a:cubicBezTo>
                    <a:cubicBezTo>
                      <a:pt x="17895" y="19212"/>
                      <a:pt x="12418" y="19427"/>
                      <a:pt x="6941" y="19689"/>
                    </a:cubicBezTo>
                    <a:cubicBezTo>
                      <a:pt x="6929" y="19677"/>
                      <a:pt x="6918" y="19665"/>
                      <a:pt x="6906" y="19665"/>
                    </a:cubicBezTo>
                    <a:cubicBezTo>
                      <a:pt x="6879" y="19643"/>
                      <a:pt x="6851" y="19634"/>
                      <a:pt x="6824" y="19634"/>
                    </a:cubicBezTo>
                    <a:cubicBezTo>
                      <a:pt x="6779" y="19634"/>
                      <a:pt x="6738" y="19659"/>
                      <a:pt x="6715" y="19689"/>
                    </a:cubicBezTo>
                    <a:cubicBezTo>
                      <a:pt x="6548" y="19700"/>
                      <a:pt x="6394" y="19712"/>
                      <a:pt x="6227" y="19712"/>
                    </a:cubicBezTo>
                    <a:cubicBezTo>
                      <a:pt x="6203" y="19689"/>
                      <a:pt x="6167" y="19677"/>
                      <a:pt x="6132" y="19677"/>
                    </a:cubicBezTo>
                    <a:cubicBezTo>
                      <a:pt x="5167" y="19665"/>
                      <a:pt x="4215" y="19629"/>
                      <a:pt x="3250" y="19617"/>
                    </a:cubicBezTo>
                    <a:cubicBezTo>
                      <a:pt x="3239" y="19617"/>
                      <a:pt x="3239" y="19605"/>
                      <a:pt x="3239" y="19605"/>
                    </a:cubicBezTo>
                    <a:cubicBezTo>
                      <a:pt x="3226" y="19606"/>
                      <a:pt x="3214" y="19606"/>
                      <a:pt x="3201" y="19606"/>
                    </a:cubicBezTo>
                    <a:cubicBezTo>
                      <a:pt x="2526" y="19606"/>
                      <a:pt x="1627" y="18679"/>
                      <a:pt x="1381" y="18176"/>
                    </a:cubicBezTo>
                    <a:cubicBezTo>
                      <a:pt x="1155" y="17700"/>
                      <a:pt x="1155" y="17129"/>
                      <a:pt x="1095" y="16617"/>
                    </a:cubicBezTo>
                    <a:cubicBezTo>
                      <a:pt x="1024" y="15831"/>
                      <a:pt x="964" y="15033"/>
                      <a:pt x="905" y="14247"/>
                    </a:cubicBezTo>
                    <a:cubicBezTo>
                      <a:pt x="786" y="12783"/>
                      <a:pt x="691" y="11318"/>
                      <a:pt x="631" y="9854"/>
                    </a:cubicBezTo>
                    <a:cubicBezTo>
                      <a:pt x="583" y="8390"/>
                      <a:pt x="560" y="6925"/>
                      <a:pt x="619" y="5461"/>
                    </a:cubicBezTo>
                    <a:cubicBezTo>
                      <a:pt x="691" y="3448"/>
                      <a:pt x="726" y="1353"/>
                      <a:pt x="3227" y="960"/>
                    </a:cubicBezTo>
                    <a:cubicBezTo>
                      <a:pt x="5849" y="555"/>
                      <a:pt x="8531" y="426"/>
                      <a:pt x="11221" y="426"/>
                    </a:cubicBezTo>
                    <a:close/>
                    <a:moveTo>
                      <a:pt x="34564" y="18284"/>
                    </a:moveTo>
                    <a:cubicBezTo>
                      <a:pt x="35112" y="18748"/>
                      <a:pt x="35683" y="19236"/>
                      <a:pt x="36290" y="19605"/>
                    </a:cubicBezTo>
                    <a:cubicBezTo>
                      <a:pt x="35981" y="20022"/>
                      <a:pt x="35588" y="20367"/>
                      <a:pt x="35135" y="20617"/>
                    </a:cubicBezTo>
                    <a:cubicBezTo>
                      <a:pt x="34814" y="20284"/>
                      <a:pt x="34433" y="19998"/>
                      <a:pt x="34064" y="19712"/>
                    </a:cubicBezTo>
                    <a:cubicBezTo>
                      <a:pt x="33754" y="19486"/>
                      <a:pt x="33433" y="19224"/>
                      <a:pt x="33076" y="19058"/>
                    </a:cubicBezTo>
                    <a:cubicBezTo>
                      <a:pt x="33659" y="18927"/>
                      <a:pt x="34195" y="18724"/>
                      <a:pt x="34564" y="18284"/>
                    </a:cubicBezTo>
                    <a:close/>
                    <a:moveTo>
                      <a:pt x="32730" y="19129"/>
                    </a:moveTo>
                    <a:cubicBezTo>
                      <a:pt x="33016" y="19439"/>
                      <a:pt x="33421" y="19665"/>
                      <a:pt x="33754" y="19915"/>
                    </a:cubicBezTo>
                    <a:cubicBezTo>
                      <a:pt x="34123" y="20189"/>
                      <a:pt x="34457" y="20510"/>
                      <a:pt x="34802" y="20796"/>
                    </a:cubicBezTo>
                    <a:cubicBezTo>
                      <a:pt x="34254" y="21058"/>
                      <a:pt x="33623" y="21236"/>
                      <a:pt x="32980" y="21344"/>
                    </a:cubicBezTo>
                    <a:cubicBezTo>
                      <a:pt x="32576" y="20939"/>
                      <a:pt x="32087" y="20629"/>
                      <a:pt x="31635" y="20296"/>
                    </a:cubicBezTo>
                    <a:cubicBezTo>
                      <a:pt x="31230" y="19986"/>
                      <a:pt x="30825" y="19677"/>
                      <a:pt x="30432" y="19367"/>
                    </a:cubicBezTo>
                    <a:cubicBezTo>
                      <a:pt x="31194" y="19331"/>
                      <a:pt x="31968" y="19260"/>
                      <a:pt x="32718" y="19129"/>
                    </a:cubicBezTo>
                    <a:close/>
                    <a:moveTo>
                      <a:pt x="30016" y="19391"/>
                    </a:moveTo>
                    <a:cubicBezTo>
                      <a:pt x="30766" y="20081"/>
                      <a:pt x="31623" y="20903"/>
                      <a:pt x="32540" y="21415"/>
                    </a:cubicBezTo>
                    <a:cubicBezTo>
                      <a:pt x="31766" y="21522"/>
                      <a:pt x="30968" y="21558"/>
                      <a:pt x="30218" y="21594"/>
                    </a:cubicBezTo>
                    <a:cubicBezTo>
                      <a:pt x="30218" y="21582"/>
                      <a:pt x="30218" y="21570"/>
                      <a:pt x="30206" y="21558"/>
                    </a:cubicBezTo>
                    <a:cubicBezTo>
                      <a:pt x="29456" y="20772"/>
                      <a:pt x="28527" y="20093"/>
                      <a:pt x="27611" y="19462"/>
                    </a:cubicBezTo>
                    <a:cubicBezTo>
                      <a:pt x="28408" y="19427"/>
                      <a:pt x="29206" y="19415"/>
                      <a:pt x="30016" y="19391"/>
                    </a:cubicBezTo>
                    <a:close/>
                    <a:moveTo>
                      <a:pt x="27230" y="19474"/>
                    </a:moveTo>
                    <a:cubicBezTo>
                      <a:pt x="28111" y="20165"/>
                      <a:pt x="28944" y="20927"/>
                      <a:pt x="29813" y="21605"/>
                    </a:cubicBezTo>
                    <a:cubicBezTo>
                      <a:pt x="29742" y="21605"/>
                      <a:pt x="29659" y="21605"/>
                      <a:pt x="29587" y="21617"/>
                    </a:cubicBezTo>
                    <a:cubicBezTo>
                      <a:pt x="28885" y="21641"/>
                      <a:pt x="28194" y="21653"/>
                      <a:pt x="27503" y="21677"/>
                    </a:cubicBezTo>
                    <a:cubicBezTo>
                      <a:pt x="27503" y="21665"/>
                      <a:pt x="27492" y="21641"/>
                      <a:pt x="27480" y="21629"/>
                    </a:cubicBezTo>
                    <a:cubicBezTo>
                      <a:pt x="27075" y="21177"/>
                      <a:pt x="26551" y="20832"/>
                      <a:pt x="26075" y="20462"/>
                    </a:cubicBezTo>
                    <a:cubicBezTo>
                      <a:pt x="25670" y="20153"/>
                      <a:pt x="25265" y="19843"/>
                      <a:pt x="24848" y="19546"/>
                    </a:cubicBezTo>
                    <a:cubicBezTo>
                      <a:pt x="25646" y="19522"/>
                      <a:pt x="26444" y="19498"/>
                      <a:pt x="27230" y="19474"/>
                    </a:cubicBezTo>
                    <a:close/>
                    <a:moveTo>
                      <a:pt x="24432" y="19569"/>
                    </a:moveTo>
                    <a:cubicBezTo>
                      <a:pt x="24896" y="19962"/>
                      <a:pt x="25396" y="20331"/>
                      <a:pt x="25884" y="20712"/>
                    </a:cubicBezTo>
                    <a:cubicBezTo>
                      <a:pt x="26277" y="21034"/>
                      <a:pt x="26670" y="21403"/>
                      <a:pt x="27099" y="21689"/>
                    </a:cubicBezTo>
                    <a:cubicBezTo>
                      <a:pt x="26313" y="21713"/>
                      <a:pt x="25539" y="21725"/>
                      <a:pt x="24753" y="21748"/>
                    </a:cubicBezTo>
                    <a:cubicBezTo>
                      <a:pt x="24741" y="21725"/>
                      <a:pt x="24729" y="21713"/>
                      <a:pt x="24706" y="21701"/>
                    </a:cubicBezTo>
                    <a:cubicBezTo>
                      <a:pt x="23753" y="21046"/>
                      <a:pt x="22872" y="20427"/>
                      <a:pt x="22062" y="19641"/>
                    </a:cubicBezTo>
                    <a:cubicBezTo>
                      <a:pt x="22848" y="19617"/>
                      <a:pt x="23646" y="19593"/>
                      <a:pt x="24432" y="19569"/>
                    </a:cubicBezTo>
                    <a:close/>
                    <a:moveTo>
                      <a:pt x="21669" y="19653"/>
                    </a:moveTo>
                    <a:cubicBezTo>
                      <a:pt x="22360" y="20462"/>
                      <a:pt x="23241" y="21248"/>
                      <a:pt x="24194" y="21760"/>
                    </a:cubicBezTo>
                    <a:cubicBezTo>
                      <a:pt x="23479" y="21772"/>
                      <a:pt x="22777" y="21784"/>
                      <a:pt x="22074" y="21796"/>
                    </a:cubicBezTo>
                    <a:cubicBezTo>
                      <a:pt x="21062" y="21105"/>
                      <a:pt x="20062" y="20391"/>
                      <a:pt x="19026" y="19736"/>
                    </a:cubicBezTo>
                    <a:cubicBezTo>
                      <a:pt x="19907" y="19712"/>
                      <a:pt x="20788" y="19689"/>
                      <a:pt x="21669" y="19653"/>
                    </a:cubicBezTo>
                    <a:close/>
                    <a:moveTo>
                      <a:pt x="18586" y="19748"/>
                    </a:moveTo>
                    <a:cubicBezTo>
                      <a:pt x="19574" y="20486"/>
                      <a:pt x="20622" y="21141"/>
                      <a:pt x="21658" y="21808"/>
                    </a:cubicBezTo>
                    <a:cubicBezTo>
                      <a:pt x="20693" y="21820"/>
                      <a:pt x="19717" y="21844"/>
                      <a:pt x="18740" y="21855"/>
                    </a:cubicBezTo>
                    <a:cubicBezTo>
                      <a:pt x="18740" y="21855"/>
                      <a:pt x="18729" y="21844"/>
                      <a:pt x="18729" y="21844"/>
                    </a:cubicBezTo>
                    <a:cubicBezTo>
                      <a:pt x="17788" y="21213"/>
                      <a:pt x="16895" y="20558"/>
                      <a:pt x="16038" y="19831"/>
                    </a:cubicBezTo>
                    <a:cubicBezTo>
                      <a:pt x="16883" y="19808"/>
                      <a:pt x="17740" y="19784"/>
                      <a:pt x="18586" y="19748"/>
                    </a:cubicBezTo>
                    <a:close/>
                    <a:moveTo>
                      <a:pt x="15716" y="19843"/>
                    </a:moveTo>
                    <a:cubicBezTo>
                      <a:pt x="16478" y="20570"/>
                      <a:pt x="17288" y="21272"/>
                      <a:pt x="18145" y="21867"/>
                    </a:cubicBezTo>
                    <a:cubicBezTo>
                      <a:pt x="17550" y="21879"/>
                      <a:pt x="16943" y="21891"/>
                      <a:pt x="16335" y="21903"/>
                    </a:cubicBezTo>
                    <a:cubicBezTo>
                      <a:pt x="16324" y="21891"/>
                      <a:pt x="16312" y="21879"/>
                      <a:pt x="16300" y="21867"/>
                    </a:cubicBezTo>
                    <a:cubicBezTo>
                      <a:pt x="15490" y="21248"/>
                      <a:pt x="14716" y="20570"/>
                      <a:pt x="13954" y="19891"/>
                    </a:cubicBezTo>
                    <a:cubicBezTo>
                      <a:pt x="14538" y="19879"/>
                      <a:pt x="15133" y="19855"/>
                      <a:pt x="15716" y="19843"/>
                    </a:cubicBezTo>
                    <a:close/>
                    <a:moveTo>
                      <a:pt x="4739" y="20117"/>
                    </a:moveTo>
                    <a:cubicBezTo>
                      <a:pt x="5560" y="20748"/>
                      <a:pt x="6418" y="21355"/>
                      <a:pt x="7275" y="21939"/>
                    </a:cubicBezTo>
                    <a:cubicBezTo>
                      <a:pt x="5658" y="21713"/>
                      <a:pt x="4159" y="21190"/>
                      <a:pt x="2934" y="20133"/>
                    </a:cubicBezTo>
                    <a:lnTo>
                      <a:pt x="2934" y="20133"/>
                    </a:lnTo>
                    <a:cubicBezTo>
                      <a:pt x="2944" y="20141"/>
                      <a:pt x="2956" y="20141"/>
                      <a:pt x="2977" y="20141"/>
                    </a:cubicBezTo>
                    <a:cubicBezTo>
                      <a:pt x="3560" y="20141"/>
                      <a:pt x="4143" y="20117"/>
                      <a:pt x="4739" y="20117"/>
                    </a:cubicBezTo>
                    <a:close/>
                    <a:moveTo>
                      <a:pt x="13561" y="19903"/>
                    </a:moveTo>
                    <a:cubicBezTo>
                      <a:pt x="14276" y="20629"/>
                      <a:pt x="15061" y="21296"/>
                      <a:pt x="15871" y="21915"/>
                    </a:cubicBezTo>
                    <a:cubicBezTo>
                      <a:pt x="15562" y="21927"/>
                      <a:pt x="15264" y="21927"/>
                      <a:pt x="14954" y="21927"/>
                    </a:cubicBezTo>
                    <a:cubicBezTo>
                      <a:pt x="14859" y="21939"/>
                      <a:pt x="14776" y="21939"/>
                      <a:pt x="14680" y="21939"/>
                    </a:cubicBezTo>
                    <a:cubicBezTo>
                      <a:pt x="13787" y="21201"/>
                      <a:pt x="12752" y="20570"/>
                      <a:pt x="11752" y="19950"/>
                    </a:cubicBezTo>
                    <a:cubicBezTo>
                      <a:pt x="12347" y="19939"/>
                      <a:pt x="12954" y="19915"/>
                      <a:pt x="13561" y="19903"/>
                    </a:cubicBezTo>
                    <a:close/>
                    <a:moveTo>
                      <a:pt x="11323" y="19962"/>
                    </a:moveTo>
                    <a:cubicBezTo>
                      <a:pt x="12216" y="20641"/>
                      <a:pt x="13109" y="21367"/>
                      <a:pt x="14061" y="21963"/>
                    </a:cubicBezTo>
                    <a:cubicBezTo>
                      <a:pt x="13323" y="21998"/>
                      <a:pt x="12573" y="22034"/>
                      <a:pt x="11811" y="22070"/>
                    </a:cubicBezTo>
                    <a:cubicBezTo>
                      <a:pt x="11847" y="21998"/>
                      <a:pt x="11847" y="21915"/>
                      <a:pt x="11775" y="21855"/>
                    </a:cubicBezTo>
                    <a:cubicBezTo>
                      <a:pt x="10966" y="21236"/>
                      <a:pt x="10144" y="20629"/>
                      <a:pt x="9323" y="20010"/>
                    </a:cubicBezTo>
                    <a:cubicBezTo>
                      <a:pt x="9989" y="19998"/>
                      <a:pt x="10656" y="19986"/>
                      <a:pt x="11323" y="19962"/>
                    </a:cubicBezTo>
                    <a:close/>
                    <a:moveTo>
                      <a:pt x="8906" y="20022"/>
                    </a:moveTo>
                    <a:cubicBezTo>
                      <a:pt x="9799" y="20712"/>
                      <a:pt x="10692" y="21403"/>
                      <a:pt x="11585" y="22070"/>
                    </a:cubicBezTo>
                    <a:cubicBezTo>
                      <a:pt x="11094" y="22097"/>
                      <a:pt x="10596" y="22110"/>
                      <a:pt x="10101" y="22110"/>
                    </a:cubicBezTo>
                    <a:cubicBezTo>
                      <a:pt x="9937" y="22110"/>
                      <a:pt x="9772" y="22108"/>
                      <a:pt x="9608" y="22106"/>
                    </a:cubicBezTo>
                    <a:cubicBezTo>
                      <a:pt x="9037" y="22106"/>
                      <a:pt x="8477" y="22082"/>
                      <a:pt x="7918" y="22022"/>
                    </a:cubicBezTo>
                    <a:cubicBezTo>
                      <a:pt x="7025" y="21355"/>
                      <a:pt x="6096" y="20712"/>
                      <a:pt x="5144" y="20105"/>
                    </a:cubicBezTo>
                    <a:cubicBezTo>
                      <a:pt x="5763" y="20093"/>
                      <a:pt x="6382" y="20081"/>
                      <a:pt x="6989" y="20070"/>
                    </a:cubicBezTo>
                    <a:cubicBezTo>
                      <a:pt x="7763" y="20784"/>
                      <a:pt x="8632" y="21570"/>
                      <a:pt x="9549" y="22046"/>
                    </a:cubicBezTo>
                    <a:cubicBezTo>
                      <a:pt x="9573" y="22058"/>
                      <a:pt x="9585" y="22058"/>
                      <a:pt x="9608" y="22058"/>
                    </a:cubicBezTo>
                    <a:cubicBezTo>
                      <a:pt x="9704" y="22058"/>
                      <a:pt x="9787" y="21939"/>
                      <a:pt x="9704" y="21855"/>
                    </a:cubicBezTo>
                    <a:cubicBezTo>
                      <a:pt x="9287" y="21474"/>
                      <a:pt x="8799" y="21177"/>
                      <a:pt x="8358" y="20843"/>
                    </a:cubicBezTo>
                    <a:cubicBezTo>
                      <a:pt x="8037" y="20582"/>
                      <a:pt x="7715" y="20320"/>
                      <a:pt x="7394" y="20058"/>
                    </a:cubicBezTo>
                    <a:cubicBezTo>
                      <a:pt x="7906" y="20046"/>
                      <a:pt x="8406" y="20034"/>
                      <a:pt x="8906" y="20022"/>
                    </a:cubicBezTo>
                    <a:close/>
                    <a:moveTo>
                      <a:pt x="12109" y="1"/>
                    </a:moveTo>
                    <a:cubicBezTo>
                      <a:pt x="10945" y="1"/>
                      <a:pt x="9781" y="17"/>
                      <a:pt x="8620" y="55"/>
                    </a:cubicBezTo>
                    <a:cubicBezTo>
                      <a:pt x="6894" y="115"/>
                      <a:pt x="5167" y="246"/>
                      <a:pt x="3453" y="496"/>
                    </a:cubicBezTo>
                    <a:cubicBezTo>
                      <a:pt x="2453" y="639"/>
                      <a:pt x="1441" y="734"/>
                      <a:pt x="822" y="1639"/>
                    </a:cubicBezTo>
                    <a:cubicBezTo>
                      <a:pt x="0" y="2853"/>
                      <a:pt x="155" y="4746"/>
                      <a:pt x="119" y="6139"/>
                    </a:cubicBezTo>
                    <a:cubicBezTo>
                      <a:pt x="60" y="8390"/>
                      <a:pt x="179" y="10652"/>
                      <a:pt x="345" y="12902"/>
                    </a:cubicBezTo>
                    <a:cubicBezTo>
                      <a:pt x="464" y="14486"/>
                      <a:pt x="202" y="18272"/>
                      <a:pt x="1798" y="19522"/>
                    </a:cubicBezTo>
                    <a:cubicBezTo>
                      <a:pt x="3144" y="22123"/>
                      <a:pt x="6593" y="22544"/>
                      <a:pt x="9699" y="22544"/>
                    </a:cubicBezTo>
                    <a:cubicBezTo>
                      <a:pt x="11015" y="22544"/>
                      <a:pt x="12269" y="22469"/>
                      <a:pt x="13276" y="22451"/>
                    </a:cubicBezTo>
                    <a:cubicBezTo>
                      <a:pt x="16633" y="22403"/>
                      <a:pt x="19979" y="22344"/>
                      <a:pt x="23348" y="22284"/>
                    </a:cubicBezTo>
                    <a:cubicBezTo>
                      <a:pt x="26420" y="22225"/>
                      <a:pt x="29551" y="22356"/>
                      <a:pt x="32599" y="21927"/>
                    </a:cubicBezTo>
                    <a:cubicBezTo>
                      <a:pt x="34481" y="21677"/>
                      <a:pt x="36290" y="21141"/>
                      <a:pt x="37100" y="19284"/>
                    </a:cubicBezTo>
                    <a:cubicBezTo>
                      <a:pt x="37517" y="18319"/>
                      <a:pt x="37564" y="17272"/>
                      <a:pt x="37529" y="16248"/>
                    </a:cubicBezTo>
                    <a:cubicBezTo>
                      <a:pt x="37529" y="15986"/>
                      <a:pt x="37517" y="15748"/>
                      <a:pt x="37505" y="15498"/>
                    </a:cubicBezTo>
                    <a:cubicBezTo>
                      <a:pt x="37564" y="15438"/>
                      <a:pt x="37588" y="15343"/>
                      <a:pt x="37505" y="15283"/>
                    </a:cubicBezTo>
                    <a:lnTo>
                      <a:pt x="37505" y="15271"/>
                    </a:lnTo>
                    <a:cubicBezTo>
                      <a:pt x="37469" y="14069"/>
                      <a:pt x="37481" y="12902"/>
                      <a:pt x="37612" y="11652"/>
                    </a:cubicBezTo>
                    <a:cubicBezTo>
                      <a:pt x="37779" y="10199"/>
                      <a:pt x="37576" y="8806"/>
                      <a:pt x="37374" y="7366"/>
                    </a:cubicBezTo>
                    <a:cubicBezTo>
                      <a:pt x="37243" y="6377"/>
                      <a:pt x="37243" y="5103"/>
                      <a:pt x="36790" y="4199"/>
                    </a:cubicBezTo>
                    <a:cubicBezTo>
                      <a:pt x="35993" y="2591"/>
                      <a:pt x="33992" y="2234"/>
                      <a:pt x="32611" y="1293"/>
                    </a:cubicBezTo>
                    <a:cubicBezTo>
                      <a:pt x="32373" y="1067"/>
                      <a:pt x="32075" y="901"/>
                      <a:pt x="31683" y="793"/>
                    </a:cubicBezTo>
                    <a:cubicBezTo>
                      <a:pt x="30111" y="365"/>
                      <a:pt x="28194" y="520"/>
                      <a:pt x="26587" y="436"/>
                    </a:cubicBezTo>
                    <a:cubicBezTo>
                      <a:pt x="24563" y="341"/>
                      <a:pt x="22550" y="246"/>
                      <a:pt x="20526" y="186"/>
                    </a:cubicBezTo>
                    <a:cubicBezTo>
                      <a:pt x="17731" y="94"/>
                      <a:pt x="14918" y="1"/>
                      <a:pt x="12109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21;p23">
                <a:extLst>
                  <a:ext uri="{FF2B5EF4-FFF2-40B4-BE49-F238E27FC236}">
                    <a16:creationId xmlns:a16="http://schemas.microsoft.com/office/drawing/2014/main" id="{9AD2E4BD-C8C3-3B3F-6340-4BDB6A94D3D9}"/>
                  </a:ext>
                </a:extLst>
              </p:cNvPr>
              <p:cNvSpPr/>
              <p:nvPr/>
            </p:nvSpPr>
            <p:spPr>
              <a:xfrm>
                <a:off x="6216841" y="2260190"/>
                <a:ext cx="58508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319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" y="477"/>
                      <a:pt x="131" y="953"/>
                      <a:pt x="191" y="1441"/>
                    </a:cubicBezTo>
                    <a:cubicBezTo>
                      <a:pt x="953" y="2048"/>
                      <a:pt x="1774" y="2596"/>
                      <a:pt x="2548" y="3191"/>
                    </a:cubicBezTo>
                    <a:cubicBezTo>
                      <a:pt x="2584" y="2644"/>
                      <a:pt x="2572" y="2120"/>
                      <a:pt x="2524" y="1584"/>
                    </a:cubicBezTo>
                    <a:cubicBezTo>
                      <a:pt x="1655" y="1120"/>
                      <a:pt x="810" y="560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22;p23">
                <a:extLst>
                  <a:ext uri="{FF2B5EF4-FFF2-40B4-BE49-F238E27FC236}">
                    <a16:creationId xmlns:a16="http://schemas.microsoft.com/office/drawing/2014/main" id="{6FC77081-BA2E-64EE-820C-E5075A5B7747}"/>
                  </a:ext>
                </a:extLst>
              </p:cNvPr>
              <p:cNvSpPr/>
              <p:nvPr/>
            </p:nvSpPr>
            <p:spPr>
              <a:xfrm>
                <a:off x="6221959" y="2298998"/>
                <a:ext cx="52055" cy="71731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0" y="513"/>
                      <a:pt x="108" y="1037"/>
                      <a:pt x="143" y="1549"/>
                    </a:cubicBezTo>
                    <a:cubicBezTo>
                      <a:pt x="834" y="2073"/>
                      <a:pt x="1513" y="2620"/>
                      <a:pt x="2191" y="3168"/>
                    </a:cubicBezTo>
                    <a:cubicBezTo>
                      <a:pt x="2215" y="2715"/>
                      <a:pt x="2251" y="2263"/>
                      <a:pt x="2298" y="1811"/>
                    </a:cubicBezTo>
                    <a:cubicBezTo>
                      <a:pt x="1477" y="1299"/>
                      <a:pt x="727" y="632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23;p23">
                <a:extLst>
                  <a:ext uri="{FF2B5EF4-FFF2-40B4-BE49-F238E27FC236}">
                    <a16:creationId xmlns:a16="http://schemas.microsoft.com/office/drawing/2014/main" id="{4FE119C7-22D6-1A38-48DD-A727A2866D70}"/>
                  </a:ext>
                </a:extLst>
              </p:cNvPr>
              <p:cNvSpPr/>
              <p:nvPr/>
            </p:nvSpPr>
            <p:spPr>
              <a:xfrm>
                <a:off x="6227891" y="2392554"/>
                <a:ext cx="44493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4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4" y="619"/>
                      <a:pt x="72" y="1322"/>
                      <a:pt x="48" y="2012"/>
                    </a:cubicBezTo>
                    <a:cubicBezTo>
                      <a:pt x="691" y="2453"/>
                      <a:pt x="1334" y="2917"/>
                      <a:pt x="1917" y="3405"/>
                    </a:cubicBezTo>
                    <a:cubicBezTo>
                      <a:pt x="1965" y="2763"/>
                      <a:pt x="1941" y="2120"/>
                      <a:pt x="1905" y="1489"/>
                    </a:cubicBezTo>
                    <a:cubicBezTo>
                      <a:pt x="1572" y="1262"/>
                      <a:pt x="1239" y="1012"/>
                      <a:pt x="929" y="762"/>
                    </a:cubicBezTo>
                    <a:cubicBezTo>
                      <a:pt x="631" y="524"/>
                      <a:pt x="262" y="286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24;p23">
                <a:extLst>
                  <a:ext uri="{FF2B5EF4-FFF2-40B4-BE49-F238E27FC236}">
                    <a16:creationId xmlns:a16="http://schemas.microsoft.com/office/drawing/2014/main" id="{3DCEC596-CE28-B920-0904-5EBFA4D74CAF}"/>
                  </a:ext>
                </a:extLst>
              </p:cNvPr>
              <p:cNvSpPr/>
              <p:nvPr/>
            </p:nvSpPr>
            <p:spPr>
              <a:xfrm>
                <a:off x="6208215" y="2211125"/>
                <a:ext cx="64984" cy="7657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38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9" y="620"/>
                      <a:pt x="226" y="1239"/>
                      <a:pt x="322" y="1858"/>
                    </a:cubicBezTo>
                    <a:cubicBezTo>
                      <a:pt x="1191" y="2334"/>
                      <a:pt x="2060" y="2834"/>
                      <a:pt x="2870" y="3382"/>
                    </a:cubicBezTo>
                    <a:cubicBezTo>
                      <a:pt x="2822" y="2965"/>
                      <a:pt x="2762" y="2548"/>
                      <a:pt x="2703" y="2120"/>
                    </a:cubicBezTo>
                    <a:cubicBezTo>
                      <a:pt x="2691" y="2036"/>
                      <a:pt x="2679" y="1953"/>
                      <a:pt x="2679" y="1858"/>
                    </a:cubicBezTo>
                    <a:cubicBezTo>
                      <a:pt x="1774" y="1251"/>
                      <a:pt x="905" y="596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25;p23">
                <a:extLst>
                  <a:ext uri="{FF2B5EF4-FFF2-40B4-BE49-F238E27FC236}">
                    <a16:creationId xmlns:a16="http://schemas.microsoft.com/office/drawing/2014/main" id="{B551BFA2-9C78-B04F-5A15-BBA1E09CCF17}"/>
                  </a:ext>
                </a:extLst>
              </p:cNvPr>
              <p:cNvSpPr/>
              <p:nvPr/>
            </p:nvSpPr>
            <p:spPr>
              <a:xfrm>
                <a:off x="6225740" y="2342130"/>
                <a:ext cx="45308" cy="73905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26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" y="608"/>
                      <a:pt x="72" y="1215"/>
                      <a:pt x="83" y="1823"/>
                    </a:cubicBezTo>
                    <a:cubicBezTo>
                      <a:pt x="83" y="1846"/>
                      <a:pt x="83" y="1858"/>
                      <a:pt x="83" y="1882"/>
                    </a:cubicBezTo>
                    <a:cubicBezTo>
                      <a:pt x="500" y="2073"/>
                      <a:pt x="857" y="2442"/>
                      <a:pt x="1226" y="2715"/>
                    </a:cubicBezTo>
                    <a:cubicBezTo>
                      <a:pt x="1477" y="2894"/>
                      <a:pt x="1738" y="3085"/>
                      <a:pt x="1988" y="3263"/>
                    </a:cubicBezTo>
                    <a:cubicBezTo>
                      <a:pt x="1965" y="2715"/>
                      <a:pt x="1977" y="2180"/>
                      <a:pt x="2000" y="1644"/>
                    </a:cubicBezTo>
                    <a:lnTo>
                      <a:pt x="1977" y="1644"/>
                    </a:lnTo>
                    <a:cubicBezTo>
                      <a:pt x="1322" y="1096"/>
                      <a:pt x="655" y="560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626;p23">
                <a:extLst>
                  <a:ext uri="{FF2B5EF4-FFF2-40B4-BE49-F238E27FC236}">
                    <a16:creationId xmlns:a16="http://schemas.microsoft.com/office/drawing/2014/main" id="{2B54B74D-2ED3-FD31-787D-8D28CDCA51D2}"/>
                  </a:ext>
                </a:extLst>
              </p:cNvPr>
              <p:cNvSpPr/>
              <p:nvPr/>
            </p:nvSpPr>
            <p:spPr>
              <a:xfrm>
                <a:off x="6218721" y="2446464"/>
                <a:ext cx="51783" cy="70124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097" extrusionOk="0">
                    <a:moveTo>
                      <a:pt x="441" y="1"/>
                    </a:moveTo>
                    <a:cubicBezTo>
                      <a:pt x="405" y="548"/>
                      <a:pt x="322" y="1060"/>
                      <a:pt x="132" y="1501"/>
                    </a:cubicBezTo>
                    <a:cubicBezTo>
                      <a:pt x="96" y="1608"/>
                      <a:pt x="48" y="1703"/>
                      <a:pt x="1" y="1786"/>
                    </a:cubicBezTo>
                    <a:cubicBezTo>
                      <a:pt x="596" y="2191"/>
                      <a:pt x="1215" y="2608"/>
                      <a:pt x="1727" y="3096"/>
                    </a:cubicBezTo>
                    <a:cubicBezTo>
                      <a:pt x="1929" y="2775"/>
                      <a:pt x="2084" y="2406"/>
                      <a:pt x="2179" y="1989"/>
                    </a:cubicBezTo>
                    <a:cubicBezTo>
                      <a:pt x="2227" y="1798"/>
                      <a:pt x="2263" y="1620"/>
                      <a:pt x="2287" y="1429"/>
                    </a:cubicBezTo>
                    <a:cubicBezTo>
                      <a:pt x="1656" y="1001"/>
                      <a:pt x="1025" y="513"/>
                      <a:pt x="44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27;p23">
                <a:extLst>
                  <a:ext uri="{FF2B5EF4-FFF2-40B4-BE49-F238E27FC236}">
                    <a16:creationId xmlns:a16="http://schemas.microsoft.com/office/drawing/2014/main" id="{55AD6C8B-D382-3886-7296-ADE1BF317291}"/>
                  </a:ext>
                </a:extLst>
              </p:cNvPr>
              <p:cNvSpPr/>
              <p:nvPr/>
            </p:nvSpPr>
            <p:spPr>
              <a:xfrm>
                <a:off x="6198501" y="2169871"/>
                <a:ext cx="69309" cy="7390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26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2" y="501"/>
                      <a:pt x="251" y="1013"/>
                      <a:pt x="358" y="1513"/>
                    </a:cubicBezTo>
                    <a:cubicBezTo>
                      <a:pt x="1298" y="2037"/>
                      <a:pt x="2227" y="2596"/>
                      <a:pt x="3061" y="3263"/>
                    </a:cubicBezTo>
                    <a:cubicBezTo>
                      <a:pt x="3001" y="2727"/>
                      <a:pt x="2953" y="2180"/>
                      <a:pt x="2858" y="1656"/>
                    </a:cubicBezTo>
                    <a:cubicBezTo>
                      <a:pt x="1882" y="1144"/>
                      <a:pt x="929" y="584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28;p23">
                <a:extLst>
                  <a:ext uri="{FF2B5EF4-FFF2-40B4-BE49-F238E27FC236}">
                    <a16:creationId xmlns:a16="http://schemas.microsoft.com/office/drawing/2014/main" id="{31450280-F202-F299-54AE-A8272C5AF420}"/>
                  </a:ext>
                </a:extLst>
              </p:cNvPr>
              <p:cNvSpPr/>
              <p:nvPr/>
            </p:nvSpPr>
            <p:spPr>
              <a:xfrm>
                <a:off x="6184214" y="2126467"/>
                <a:ext cx="76577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0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6" y="203"/>
                      <a:pt x="179" y="418"/>
                      <a:pt x="251" y="644"/>
                    </a:cubicBezTo>
                    <a:cubicBezTo>
                      <a:pt x="346" y="918"/>
                      <a:pt x="429" y="1203"/>
                      <a:pt x="513" y="1489"/>
                    </a:cubicBezTo>
                    <a:cubicBezTo>
                      <a:pt x="1453" y="2037"/>
                      <a:pt x="2406" y="2573"/>
                      <a:pt x="3382" y="3073"/>
                    </a:cubicBezTo>
                    <a:cubicBezTo>
                      <a:pt x="3334" y="2942"/>
                      <a:pt x="3311" y="2811"/>
                      <a:pt x="3263" y="2680"/>
                    </a:cubicBezTo>
                    <a:cubicBezTo>
                      <a:pt x="2763" y="1239"/>
                      <a:pt x="1275" y="703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29;p23">
                <a:extLst>
                  <a:ext uri="{FF2B5EF4-FFF2-40B4-BE49-F238E27FC236}">
                    <a16:creationId xmlns:a16="http://schemas.microsoft.com/office/drawing/2014/main" id="{E76B93A1-3684-A2D9-8A90-87FC41F11224}"/>
                  </a:ext>
                </a:extLst>
              </p:cNvPr>
              <p:cNvSpPr/>
              <p:nvPr/>
            </p:nvSpPr>
            <p:spPr>
              <a:xfrm>
                <a:off x="6181248" y="2492291"/>
                <a:ext cx="72818" cy="5287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335" extrusionOk="0">
                    <a:moveTo>
                      <a:pt x="1489" y="1"/>
                    </a:moveTo>
                    <a:cubicBezTo>
                      <a:pt x="1120" y="441"/>
                      <a:pt x="584" y="644"/>
                      <a:pt x="1" y="775"/>
                    </a:cubicBezTo>
                    <a:cubicBezTo>
                      <a:pt x="358" y="941"/>
                      <a:pt x="679" y="1203"/>
                      <a:pt x="989" y="1429"/>
                    </a:cubicBezTo>
                    <a:cubicBezTo>
                      <a:pt x="1358" y="1715"/>
                      <a:pt x="1739" y="2001"/>
                      <a:pt x="2060" y="2334"/>
                    </a:cubicBezTo>
                    <a:cubicBezTo>
                      <a:pt x="2513" y="2084"/>
                      <a:pt x="2906" y="1739"/>
                      <a:pt x="3215" y="1322"/>
                    </a:cubicBezTo>
                    <a:cubicBezTo>
                      <a:pt x="2608" y="953"/>
                      <a:pt x="2037" y="465"/>
                      <a:pt x="148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30;p23">
                <a:extLst>
                  <a:ext uri="{FF2B5EF4-FFF2-40B4-BE49-F238E27FC236}">
                    <a16:creationId xmlns:a16="http://schemas.microsoft.com/office/drawing/2014/main" id="{C95B93A4-BAF1-9757-9ADA-5E4B84087B1E}"/>
                  </a:ext>
                </a:extLst>
              </p:cNvPr>
              <p:cNvSpPr/>
              <p:nvPr/>
            </p:nvSpPr>
            <p:spPr>
              <a:xfrm>
                <a:off x="5416887" y="2085416"/>
                <a:ext cx="850923" cy="453639"/>
              </a:xfrm>
              <a:custGeom>
                <a:avLst/>
                <a:gdLst/>
                <a:ahLst/>
                <a:cxnLst/>
                <a:rect l="l" t="t" r="r" b="b"/>
                <a:pathLst>
                  <a:path w="34065" h="19287" extrusionOk="0">
                    <a:moveTo>
                      <a:pt x="10662" y="0"/>
                    </a:moveTo>
                    <a:cubicBezTo>
                      <a:pt x="7972" y="0"/>
                      <a:pt x="5290" y="129"/>
                      <a:pt x="2668" y="534"/>
                    </a:cubicBezTo>
                    <a:cubicBezTo>
                      <a:pt x="167" y="927"/>
                      <a:pt x="132" y="3022"/>
                      <a:pt x="60" y="5035"/>
                    </a:cubicBezTo>
                    <a:cubicBezTo>
                      <a:pt x="1" y="6499"/>
                      <a:pt x="24" y="7964"/>
                      <a:pt x="72" y="9428"/>
                    </a:cubicBezTo>
                    <a:cubicBezTo>
                      <a:pt x="132" y="10892"/>
                      <a:pt x="227" y="12357"/>
                      <a:pt x="346" y="13821"/>
                    </a:cubicBezTo>
                    <a:cubicBezTo>
                      <a:pt x="405" y="14607"/>
                      <a:pt x="465" y="15393"/>
                      <a:pt x="536" y="16191"/>
                    </a:cubicBezTo>
                    <a:cubicBezTo>
                      <a:pt x="596" y="16703"/>
                      <a:pt x="596" y="17274"/>
                      <a:pt x="822" y="17750"/>
                    </a:cubicBezTo>
                    <a:cubicBezTo>
                      <a:pt x="1068" y="18253"/>
                      <a:pt x="1967" y="19180"/>
                      <a:pt x="2642" y="19180"/>
                    </a:cubicBezTo>
                    <a:cubicBezTo>
                      <a:pt x="2655" y="19180"/>
                      <a:pt x="2667" y="19180"/>
                      <a:pt x="2680" y="19179"/>
                    </a:cubicBezTo>
                    <a:cubicBezTo>
                      <a:pt x="2680" y="19179"/>
                      <a:pt x="2680" y="19191"/>
                      <a:pt x="2691" y="19191"/>
                    </a:cubicBezTo>
                    <a:cubicBezTo>
                      <a:pt x="3656" y="19203"/>
                      <a:pt x="4608" y="19239"/>
                      <a:pt x="5573" y="19251"/>
                    </a:cubicBezTo>
                    <a:cubicBezTo>
                      <a:pt x="5608" y="19251"/>
                      <a:pt x="5644" y="19263"/>
                      <a:pt x="5668" y="19286"/>
                    </a:cubicBezTo>
                    <a:cubicBezTo>
                      <a:pt x="5835" y="19286"/>
                      <a:pt x="5989" y="19274"/>
                      <a:pt x="6156" y="19263"/>
                    </a:cubicBezTo>
                    <a:cubicBezTo>
                      <a:pt x="6179" y="19233"/>
                      <a:pt x="6220" y="19208"/>
                      <a:pt x="6265" y="19208"/>
                    </a:cubicBezTo>
                    <a:cubicBezTo>
                      <a:pt x="6292" y="19208"/>
                      <a:pt x="6320" y="19217"/>
                      <a:pt x="6347" y="19239"/>
                    </a:cubicBezTo>
                    <a:cubicBezTo>
                      <a:pt x="6359" y="19239"/>
                      <a:pt x="6370" y="19251"/>
                      <a:pt x="6382" y="19263"/>
                    </a:cubicBezTo>
                    <a:cubicBezTo>
                      <a:pt x="11859" y="19001"/>
                      <a:pt x="17336" y="18786"/>
                      <a:pt x="22813" y="18596"/>
                    </a:cubicBezTo>
                    <a:cubicBezTo>
                      <a:pt x="25694" y="18489"/>
                      <a:pt x="28623" y="18560"/>
                      <a:pt x="31481" y="18239"/>
                    </a:cubicBezTo>
                    <a:cubicBezTo>
                      <a:pt x="33291" y="18024"/>
                      <a:pt x="33838" y="16715"/>
                      <a:pt x="33981" y="15250"/>
                    </a:cubicBezTo>
                    <a:cubicBezTo>
                      <a:pt x="33981" y="15238"/>
                      <a:pt x="33993" y="15238"/>
                      <a:pt x="33993" y="15226"/>
                    </a:cubicBezTo>
                    <a:cubicBezTo>
                      <a:pt x="34064" y="14500"/>
                      <a:pt x="34041" y="13738"/>
                      <a:pt x="34029" y="13048"/>
                    </a:cubicBezTo>
                    <a:cubicBezTo>
                      <a:pt x="34017" y="12274"/>
                      <a:pt x="33981" y="11512"/>
                      <a:pt x="33910" y="10726"/>
                    </a:cubicBezTo>
                    <a:cubicBezTo>
                      <a:pt x="33898" y="10702"/>
                      <a:pt x="33898" y="10678"/>
                      <a:pt x="33910" y="10642"/>
                    </a:cubicBezTo>
                    <a:cubicBezTo>
                      <a:pt x="33874" y="10178"/>
                      <a:pt x="33826" y="9714"/>
                      <a:pt x="33779" y="9249"/>
                    </a:cubicBezTo>
                    <a:cubicBezTo>
                      <a:pt x="33576" y="7594"/>
                      <a:pt x="33279" y="5939"/>
                      <a:pt x="32862" y="4332"/>
                    </a:cubicBezTo>
                    <a:cubicBezTo>
                      <a:pt x="32779" y="3975"/>
                      <a:pt x="32695" y="3558"/>
                      <a:pt x="32588" y="3165"/>
                    </a:cubicBezTo>
                    <a:lnTo>
                      <a:pt x="32576" y="3165"/>
                    </a:lnTo>
                    <a:cubicBezTo>
                      <a:pt x="32517" y="3118"/>
                      <a:pt x="32505" y="3034"/>
                      <a:pt x="32540" y="2975"/>
                    </a:cubicBezTo>
                    <a:cubicBezTo>
                      <a:pt x="32481" y="2808"/>
                      <a:pt x="32421" y="2641"/>
                      <a:pt x="32338" y="2499"/>
                    </a:cubicBezTo>
                    <a:cubicBezTo>
                      <a:pt x="31528" y="975"/>
                      <a:pt x="30564" y="820"/>
                      <a:pt x="29052" y="725"/>
                    </a:cubicBezTo>
                    <a:cubicBezTo>
                      <a:pt x="26135" y="546"/>
                      <a:pt x="23230" y="403"/>
                      <a:pt x="20313" y="296"/>
                    </a:cubicBezTo>
                    <a:cubicBezTo>
                      <a:pt x="17141" y="185"/>
                      <a:pt x="13895" y="0"/>
                      <a:pt x="10662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6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y_train </a:t>
                </a:r>
                <a:endParaRPr sz="16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" name="Google Shape;631;p23">
                <a:extLst>
                  <a:ext uri="{FF2B5EF4-FFF2-40B4-BE49-F238E27FC236}">
                    <a16:creationId xmlns:a16="http://schemas.microsoft.com/office/drawing/2014/main" id="{BD4D2F87-9611-57A0-62FA-9E951ED67803}"/>
                  </a:ext>
                </a:extLst>
              </p:cNvPr>
              <p:cNvSpPr/>
              <p:nvPr/>
            </p:nvSpPr>
            <p:spPr>
              <a:xfrm>
                <a:off x="6121406" y="2511424"/>
                <a:ext cx="98948" cy="50176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2216" extrusionOk="0">
                    <a:moveTo>
                      <a:pt x="2286" y="1"/>
                    </a:moveTo>
                    <a:cubicBezTo>
                      <a:pt x="1536" y="132"/>
                      <a:pt x="762" y="203"/>
                      <a:pt x="0" y="239"/>
                    </a:cubicBezTo>
                    <a:cubicBezTo>
                      <a:pt x="393" y="549"/>
                      <a:pt x="798" y="858"/>
                      <a:pt x="1203" y="1168"/>
                    </a:cubicBezTo>
                    <a:cubicBezTo>
                      <a:pt x="1655" y="1501"/>
                      <a:pt x="2144" y="1811"/>
                      <a:pt x="2548" y="2216"/>
                    </a:cubicBezTo>
                    <a:cubicBezTo>
                      <a:pt x="3191" y="2108"/>
                      <a:pt x="3822" y="1930"/>
                      <a:pt x="4370" y="1668"/>
                    </a:cubicBezTo>
                    <a:cubicBezTo>
                      <a:pt x="4025" y="1382"/>
                      <a:pt x="3691" y="1061"/>
                      <a:pt x="3322" y="787"/>
                    </a:cubicBezTo>
                    <a:cubicBezTo>
                      <a:pt x="2989" y="537"/>
                      <a:pt x="2584" y="311"/>
                      <a:pt x="229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32;p23">
                <a:extLst>
                  <a:ext uri="{FF2B5EF4-FFF2-40B4-BE49-F238E27FC236}">
                    <a16:creationId xmlns:a16="http://schemas.microsoft.com/office/drawing/2014/main" id="{EBF0C0E4-29EE-28DE-7391-31671599291E}"/>
                  </a:ext>
                </a:extLst>
              </p:cNvPr>
              <p:cNvSpPr/>
              <p:nvPr/>
            </p:nvSpPr>
            <p:spPr>
              <a:xfrm>
                <a:off x="6057510" y="2517356"/>
                <a:ext cx="111628" cy="49904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204" extrusionOk="0">
                    <a:moveTo>
                      <a:pt x="2406" y="1"/>
                    </a:moveTo>
                    <a:cubicBezTo>
                      <a:pt x="1596" y="25"/>
                      <a:pt x="798" y="37"/>
                      <a:pt x="1" y="72"/>
                    </a:cubicBezTo>
                    <a:cubicBezTo>
                      <a:pt x="917" y="703"/>
                      <a:pt x="1846" y="1382"/>
                      <a:pt x="2596" y="2168"/>
                    </a:cubicBezTo>
                    <a:cubicBezTo>
                      <a:pt x="2608" y="2180"/>
                      <a:pt x="2608" y="2192"/>
                      <a:pt x="2608" y="2204"/>
                    </a:cubicBezTo>
                    <a:cubicBezTo>
                      <a:pt x="3358" y="2168"/>
                      <a:pt x="4156" y="2132"/>
                      <a:pt x="4930" y="2025"/>
                    </a:cubicBezTo>
                    <a:cubicBezTo>
                      <a:pt x="4013" y="1513"/>
                      <a:pt x="3156" y="691"/>
                      <a:pt x="240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33;p23">
                <a:extLst>
                  <a:ext uri="{FF2B5EF4-FFF2-40B4-BE49-F238E27FC236}">
                    <a16:creationId xmlns:a16="http://schemas.microsoft.com/office/drawing/2014/main" id="{EF23BA7E-7B30-6F1B-3DA0-8BC0B583D007}"/>
                  </a:ext>
                </a:extLst>
              </p:cNvPr>
              <p:cNvSpPr/>
              <p:nvPr/>
            </p:nvSpPr>
            <p:spPr>
              <a:xfrm>
                <a:off x="5994973" y="2519258"/>
                <a:ext cx="112443" cy="49881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2203" extrusionOk="0">
                    <a:moveTo>
                      <a:pt x="2382" y="0"/>
                    </a:moveTo>
                    <a:cubicBezTo>
                      <a:pt x="1596" y="24"/>
                      <a:pt x="798" y="48"/>
                      <a:pt x="0" y="72"/>
                    </a:cubicBezTo>
                    <a:cubicBezTo>
                      <a:pt x="417" y="369"/>
                      <a:pt x="822" y="679"/>
                      <a:pt x="1227" y="988"/>
                    </a:cubicBezTo>
                    <a:cubicBezTo>
                      <a:pt x="1703" y="1358"/>
                      <a:pt x="2227" y="1703"/>
                      <a:pt x="2632" y="2155"/>
                    </a:cubicBezTo>
                    <a:cubicBezTo>
                      <a:pt x="2644" y="2167"/>
                      <a:pt x="2655" y="2191"/>
                      <a:pt x="2655" y="2203"/>
                    </a:cubicBezTo>
                    <a:cubicBezTo>
                      <a:pt x="3346" y="2179"/>
                      <a:pt x="4037" y="2167"/>
                      <a:pt x="4739" y="2143"/>
                    </a:cubicBezTo>
                    <a:cubicBezTo>
                      <a:pt x="4811" y="2131"/>
                      <a:pt x="4894" y="2131"/>
                      <a:pt x="4965" y="2131"/>
                    </a:cubicBezTo>
                    <a:cubicBezTo>
                      <a:pt x="4096" y="1453"/>
                      <a:pt x="3263" y="691"/>
                      <a:pt x="2382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34;p23">
                <a:extLst>
                  <a:ext uri="{FF2B5EF4-FFF2-40B4-BE49-F238E27FC236}">
                    <a16:creationId xmlns:a16="http://schemas.microsoft.com/office/drawing/2014/main" id="{00F6E7B5-608B-AE50-6108-2AF589A8E230}"/>
                  </a:ext>
                </a:extLst>
              </p:cNvPr>
              <p:cNvSpPr/>
              <p:nvPr/>
            </p:nvSpPr>
            <p:spPr>
              <a:xfrm>
                <a:off x="5931893" y="2521409"/>
                <a:ext cx="114050" cy="49361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2180" extrusionOk="0">
                    <a:moveTo>
                      <a:pt x="2370" y="0"/>
                    </a:moveTo>
                    <a:cubicBezTo>
                      <a:pt x="1584" y="24"/>
                      <a:pt x="786" y="48"/>
                      <a:pt x="0" y="72"/>
                    </a:cubicBezTo>
                    <a:cubicBezTo>
                      <a:pt x="810" y="858"/>
                      <a:pt x="1691" y="1477"/>
                      <a:pt x="2644" y="2132"/>
                    </a:cubicBezTo>
                    <a:cubicBezTo>
                      <a:pt x="2667" y="2144"/>
                      <a:pt x="2679" y="2156"/>
                      <a:pt x="2691" y="2179"/>
                    </a:cubicBezTo>
                    <a:cubicBezTo>
                      <a:pt x="3477" y="2156"/>
                      <a:pt x="4251" y="2144"/>
                      <a:pt x="5037" y="2120"/>
                    </a:cubicBezTo>
                    <a:cubicBezTo>
                      <a:pt x="4608" y="1822"/>
                      <a:pt x="4215" y="1465"/>
                      <a:pt x="3822" y="1143"/>
                    </a:cubicBezTo>
                    <a:cubicBezTo>
                      <a:pt x="3334" y="762"/>
                      <a:pt x="2834" y="393"/>
                      <a:pt x="237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35;p23">
                <a:extLst>
                  <a:ext uri="{FF2B5EF4-FFF2-40B4-BE49-F238E27FC236}">
                    <a16:creationId xmlns:a16="http://schemas.microsoft.com/office/drawing/2014/main" id="{49F31485-72D6-8E61-C91D-164D103CC4BA}"/>
                  </a:ext>
                </a:extLst>
              </p:cNvPr>
              <p:cNvSpPr/>
              <p:nvPr/>
            </p:nvSpPr>
            <p:spPr>
              <a:xfrm>
                <a:off x="5863152" y="2523288"/>
                <a:ext cx="117016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2144" extrusionOk="0">
                    <a:moveTo>
                      <a:pt x="2643" y="1"/>
                    </a:moveTo>
                    <a:cubicBezTo>
                      <a:pt x="1762" y="37"/>
                      <a:pt x="881" y="60"/>
                      <a:pt x="0" y="84"/>
                    </a:cubicBezTo>
                    <a:cubicBezTo>
                      <a:pt x="1036" y="739"/>
                      <a:pt x="2036" y="1453"/>
                      <a:pt x="3048" y="2144"/>
                    </a:cubicBezTo>
                    <a:cubicBezTo>
                      <a:pt x="3751" y="2132"/>
                      <a:pt x="4453" y="2120"/>
                      <a:pt x="5168" y="2108"/>
                    </a:cubicBezTo>
                    <a:cubicBezTo>
                      <a:pt x="4215" y="1596"/>
                      <a:pt x="3334" y="810"/>
                      <a:pt x="264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36;p23">
                <a:extLst>
                  <a:ext uri="{FF2B5EF4-FFF2-40B4-BE49-F238E27FC236}">
                    <a16:creationId xmlns:a16="http://schemas.microsoft.com/office/drawing/2014/main" id="{9A417453-1C97-0310-9010-ADFCA3A2B32A}"/>
                  </a:ext>
                </a:extLst>
              </p:cNvPr>
              <p:cNvSpPr/>
              <p:nvPr/>
            </p:nvSpPr>
            <p:spPr>
              <a:xfrm>
                <a:off x="5795475" y="2525462"/>
                <a:ext cx="127273" cy="47730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2108" extrusionOk="0">
                    <a:moveTo>
                      <a:pt x="2549" y="0"/>
                    </a:moveTo>
                    <a:cubicBezTo>
                      <a:pt x="1703" y="36"/>
                      <a:pt x="846" y="60"/>
                      <a:pt x="1" y="83"/>
                    </a:cubicBezTo>
                    <a:cubicBezTo>
                      <a:pt x="858" y="810"/>
                      <a:pt x="1751" y="1465"/>
                      <a:pt x="2692" y="2096"/>
                    </a:cubicBezTo>
                    <a:cubicBezTo>
                      <a:pt x="2692" y="2096"/>
                      <a:pt x="2703" y="2107"/>
                      <a:pt x="2703" y="2107"/>
                    </a:cubicBezTo>
                    <a:cubicBezTo>
                      <a:pt x="3680" y="2096"/>
                      <a:pt x="4656" y="2072"/>
                      <a:pt x="5621" y="2060"/>
                    </a:cubicBezTo>
                    <a:cubicBezTo>
                      <a:pt x="4585" y="1393"/>
                      <a:pt x="3537" y="738"/>
                      <a:pt x="2549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37;p23">
                <a:extLst>
                  <a:ext uri="{FF2B5EF4-FFF2-40B4-BE49-F238E27FC236}">
                    <a16:creationId xmlns:a16="http://schemas.microsoft.com/office/drawing/2014/main" id="{FB10F8B0-2661-9A2D-C507-036C1911B4DB}"/>
                  </a:ext>
                </a:extLst>
              </p:cNvPr>
              <p:cNvSpPr/>
              <p:nvPr/>
            </p:nvSpPr>
            <p:spPr>
              <a:xfrm>
                <a:off x="5748312" y="2527613"/>
                <a:ext cx="94917" cy="46666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2061" extrusionOk="0">
                    <a:moveTo>
                      <a:pt x="1762" y="0"/>
                    </a:moveTo>
                    <a:cubicBezTo>
                      <a:pt x="1179" y="12"/>
                      <a:pt x="584" y="36"/>
                      <a:pt x="0" y="48"/>
                    </a:cubicBezTo>
                    <a:cubicBezTo>
                      <a:pt x="762" y="727"/>
                      <a:pt x="1536" y="1405"/>
                      <a:pt x="2346" y="2024"/>
                    </a:cubicBezTo>
                    <a:cubicBezTo>
                      <a:pt x="2358" y="2036"/>
                      <a:pt x="2370" y="2048"/>
                      <a:pt x="2381" y="2060"/>
                    </a:cubicBezTo>
                    <a:cubicBezTo>
                      <a:pt x="2989" y="2048"/>
                      <a:pt x="3596" y="2036"/>
                      <a:pt x="4191" y="2024"/>
                    </a:cubicBezTo>
                    <a:cubicBezTo>
                      <a:pt x="3334" y="1429"/>
                      <a:pt x="2524" y="727"/>
                      <a:pt x="1762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8;p23">
                <a:extLst>
                  <a:ext uri="{FF2B5EF4-FFF2-40B4-BE49-F238E27FC236}">
                    <a16:creationId xmlns:a16="http://schemas.microsoft.com/office/drawing/2014/main" id="{99616B50-0A47-96B4-58FB-315828901028}"/>
                  </a:ext>
                </a:extLst>
              </p:cNvPr>
              <p:cNvSpPr/>
              <p:nvPr/>
            </p:nvSpPr>
            <p:spPr>
              <a:xfrm>
                <a:off x="5698432" y="2528948"/>
                <a:ext cx="93310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2037" extrusionOk="0">
                    <a:moveTo>
                      <a:pt x="1810" y="1"/>
                    </a:moveTo>
                    <a:cubicBezTo>
                      <a:pt x="1203" y="13"/>
                      <a:pt x="596" y="37"/>
                      <a:pt x="1" y="48"/>
                    </a:cubicBezTo>
                    <a:cubicBezTo>
                      <a:pt x="1001" y="668"/>
                      <a:pt x="2036" y="1299"/>
                      <a:pt x="2929" y="2037"/>
                    </a:cubicBezTo>
                    <a:cubicBezTo>
                      <a:pt x="3025" y="2037"/>
                      <a:pt x="3108" y="2037"/>
                      <a:pt x="3203" y="2025"/>
                    </a:cubicBezTo>
                    <a:cubicBezTo>
                      <a:pt x="3513" y="2025"/>
                      <a:pt x="3811" y="2025"/>
                      <a:pt x="4120" y="2013"/>
                    </a:cubicBezTo>
                    <a:cubicBezTo>
                      <a:pt x="3310" y="1394"/>
                      <a:pt x="2525" y="727"/>
                      <a:pt x="181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39;p23">
                <a:extLst>
                  <a:ext uri="{FF2B5EF4-FFF2-40B4-BE49-F238E27FC236}">
                    <a16:creationId xmlns:a16="http://schemas.microsoft.com/office/drawing/2014/main" id="{B8BA0739-76B2-1C67-0FBC-80982E8DCBEE}"/>
                  </a:ext>
                </a:extLst>
              </p:cNvPr>
              <p:cNvSpPr/>
              <p:nvPr/>
            </p:nvSpPr>
            <p:spPr>
              <a:xfrm>
                <a:off x="5643435" y="2530307"/>
                <a:ext cx="107325" cy="4773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2108" extrusionOk="0">
                    <a:moveTo>
                      <a:pt x="2001" y="0"/>
                    </a:moveTo>
                    <a:cubicBezTo>
                      <a:pt x="1334" y="24"/>
                      <a:pt x="667" y="36"/>
                      <a:pt x="1" y="48"/>
                    </a:cubicBezTo>
                    <a:cubicBezTo>
                      <a:pt x="822" y="667"/>
                      <a:pt x="1644" y="1274"/>
                      <a:pt x="2453" y="1893"/>
                    </a:cubicBezTo>
                    <a:cubicBezTo>
                      <a:pt x="2525" y="1953"/>
                      <a:pt x="2525" y="2036"/>
                      <a:pt x="2489" y="2108"/>
                    </a:cubicBezTo>
                    <a:cubicBezTo>
                      <a:pt x="3251" y="2072"/>
                      <a:pt x="4001" y="2036"/>
                      <a:pt x="4739" y="2001"/>
                    </a:cubicBezTo>
                    <a:cubicBezTo>
                      <a:pt x="3787" y="1405"/>
                      <a:pt x="2894" y="679"/>
                      <a:pt x="200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40;p23">
                <a:extLst>
                  <a:ext uri="{FF2B5EF4-FFF2-40B4-BE49-F238E27FC236}">
                    <a16:creationId xmlns:a16="http://schemas.microsoft.com/office/drawing/2014/main" id="{FE3C9B47-8C73-5FB1-035C-FBD03FFA61A8}"/>
                  </a:ext>
                </a:extLst>
              </p:cNvPr>
              <p:cNvSpPr/>
              <p:nvPr/>
            </p:nvSpPr>
            <p:spPr>
              <a:xfrm>
                <a:off x="5599759" y="2531643"/>
                <a:ext cx="94917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2089" extrusionOk="0">
                    <a:moveTo>
                      <a:pt x="1513" y="1"/>
                    </a:moveTo>
                    <a:cubicBezTo>
                      <a:pt x="1013" y="13"/>
                      <a:pt x="513" y="25"/>
                      <a:pt x="1" y="37"/>
                    </a:cubicBezTo>
                    <a:cubicBezTo>
                      <a:pt x="322" y="299"/>
                      <a:pt x="644" y="561"/>
                      <a:pt x="965" y="822"/>
                    </a:cubicBezTo>
                    <a:cubicBezTo>
                      <a:pt x="1406" y="1156"/>
                      <a:pt x="1894" y="1453"/>
                      <a:pt x="2311" y="1834"/>
                    </a:cubicBezTo>
                    <a:cubicBezTo>
                      <a:pt x="2394" y="1918"/>
                      <a:pt x="2311" y="2037"/>
                      <a:pt x="2215" y="2037"/>
                    </a:cubicBezTo>
                    <a:lnTo>
                      <a:pt x="2215" y="2085"/>
                    </a:lnTo>
                    <a:cubicBezTo>
                      <a:pt x="2379" y="2087"/>
                      <a:pt x="2544" y="2089"/>
                      <a:pt x="2708" y="2089"/>
                    </a:cubicBezTo>
                    <a:cubicBezTo>
                      <a:pt x="3203" y="2089"/>
                      <a:pt x="3701" y="2076"/>
                      <a:pt x="4192" y="2049"/>
                    </a:cubicBezTo>
                    <a:cubicBezTo>
                      <a:pt x="3299" y="1382"/>
                      <a:pt x="2406" y="691"/>
                      <a:pt x="151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41;p23">
                <a:extLst>
                  <a:ext uri="{FF2B5EF4-FFF2-40B4-BE49-F238E27FC236}">
                    <a16:creationId xmlns:a16="http://schemas.microsoft.com/office/drawing/2014/main" id="{FBA2F09F-BE18-C7D9-437E-F6DF3956EBF6}"/>
                  </a:ext>
                </a:extLst>
              </p:cNvPr>
              <p:cNvSpPr/>
              <p:nvPr/>
            </p:nvSpPr>
            <p:spPr>
              <a:xfrm>
                <a:off x="5548814" y="2532730"/>
                <a:ext cx="101121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2037" extrusionOk="0">
                    <a:moveTo>
                      <a:pt x="1846" y="1"/>
                    </a:moveTo>
                    <a:cubicBezTo>
                      <a:pt x="1227" y="12"/>
                      <a:pt x="620" y="24"/>
                      <a:pt x="1" y="36"/>
                    </a:cubicBezTo>
                    <a:cubicBezTo>
                      <a:pt x="953" y="643"/>
                      <a:pt x="1882" y="1286"/>
                      <a:pt x="2775" y="1953"/>
                    </a:cubicBezTo>
                    <a:cubicBezTo>
                      <a:pt x="3334" y="2013"/>
                      <a:pt x="3894" y="2037"/>
                      <a:pt x="4465" y="2037"/>
                    </a:cubicBezTo>
                    <a:lnTo>
                      <a:pt x="4465" y="1989"/>
                    </a:lnTo>
                    <a:cubicBezTo>
                      <a:pt x="4442" y="1989"/>
                      <a:pt x="4430" y="1989"/>
                      <a:pt x="4406" y="1977"/>
                    </a:cubicBezTo>
                    <a:cubicBezTo>
                      <a:pt x="3489" y="1501"/>
                      <a:pt x="2620" y="715"/>
                      <a:pt x="184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42;p23">
                <a:extLst>
                  <a:ext uri="{FF2B5EF4-FFF2-40B4-BE49-F238E27FC236}">
                    <a16:creationId xmlns:a16="http://schemas.microsoft.com/office/drawing/2014/main" id="{23B90DBF-4C05-B008-D36D-658393BC99AD}"/>
                  </a:ext>
                </a:extLst>
              </p:cNvPr>
              <p:cNvSpPr/>
              <p:nvPr/>
            </p:nvSpPr>
            <p:spPr>
              <a:xfrm>
                <a:off x="5498662" y="2533816"/>
                <a:ext cx="98427" cy="4125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1822" extrusionOk="0">
                    <a:moveTo>
                      <a:pt x="1" y="12"/>
                    </a:moveTo>
                    <a:cubicBezTo>
                      <a:pt x="3" y="14"/>
                      <a:pt x="4" y="15"/>
                      <a:pt x="6" y="16"/>
                    </a:cubicBezTo>
                    <a:lnTo>
                      <a:pt x="6" y="16"/>
                    </a:lnTo>
                    <a:cubicBezTo>
                      <a:pt x="4" y="15"/>
                      <a:pt x="3" y="14"/>
                      <a:pt x="1" y="12"/>
                    </a:cubicBezTo>
                    <a:close/>
                    <a:moveTo>
                      <a:pt x="1811" y="0"/>
                    </a:moveTo>
                    <a:cubicBezTo>
                      <a:pt x="1215" y="0"/>
                      <a:pt x="632" y="24"/>
                      <a:pt x="49" y="24"/>
                    </a:cubicBezTo>
                    <a:cubicBezTo>
                      <a:pt x="28" y="24"/>
                      <a:pt x="16" y="24"/>
                      <a:pt x="6" y="16"/>
                    </a:cubicBezTo>
                    <a:lnTo>
                      <a:pt x="6" y="16"/>
                    </a:lnTo>
                    <a:cubicBezTo>
                      <a:pt x="1231" y="1073"/>
                      <a:pt x="2730" y="1596"/>
                      <a:pt x="4347" y="1822"/>
                    </a:cubicBezTo>
                    <a:cubicBezTo>
                      <a:pt x="3490" y="1238"/>
                      <a:pt x="2632" y="631"/>
                      <a:pt x="181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43;p23">
                <a:extLst>
                  <a:ext uri="{FF2B5EF4-FFF2-40B4-BE49-F238E27FC236}">
                    <a16:creationId xmlns:a16="http://schemas.microsoft.com/office/drawing/2014/main" id="{9BF202BD-8816-3828-4089-AEEB91484373}"/>
                  </a:ext>
                </a:extLst>
              </p:cNvPr>
              <p:cNvSpPr/>
              <p:nvPr/>
            </p:nvSpPr>
            <p:spPr>
              <a:xfrm>
                <a:off x="5423403" y="2085234"/>
                <a:ext cx="756690" cy="447891"/>
              </a:xfrm>
              <a:custGeom>
                <a:avLst/>
                <a:gdLst/>
                <a:ahLst/>
                <a:cxnLst/>
                <a:rect l="l" t="t" r="r" b="b"/>
                <a:pathLst>
                  <a:path w="33419" h="19781" extrusionOk="0">
                    <a:moveTo>
                      <a:pt x="14425" y="1"/>
                    </a:moveTo>
                    <a:cubicBezTo>
                      <a:pt x="10965" y="1"/>
                      <a:pt x="7488" y="136"/>
                      <a:pt x="4072" y="531"/>
                    </a:cubicBezTo>
                    <a:cubicBezTo>
                      <a:pt x="0" y="995"/>
                      <a:pt x="679" y="4829"/>
                      <a:pt x="679" y="8020"/>
                    </a:cubicBezTo>
                    <a:cubicBezTo>
                      <a:pt x="679" y="11841"/>
                      <a:pt x="0" y="16592"/>
                      <a:pt x="2822" y="19616"/>
                    </a:cubicBezTo>
                    <a:cubicBezTo>
                      <a:pt x="2928" y="19732"/>
                      <a:pt x="3050" y="19781"/>
                      <a:pt x="3169" y="19781"/>
                    </a:cubicBezTo>
                    <a:cubicBezTo>
                      <a:pt x="3514" y="19781"/>
                      <a:pt x="3830" y="19366"/>
                      <a:pt x="3644" y="18985"/>
                    </a:cubicBezTo>
                    <a:cubicBezTo>
                      <a:pt x="1929" y="15521"/>
                      <a:pt x="2215" y="11770"/>
                      <a:pt x="2215" y="8020"/>
                    </a:cubicBezTo>
                    <a:cubicBezTo>
                      <a:pt x="2215" y="6424"/>
                      <a:pt x="1619" y="3102"/>
                      <a:pt x="3274" y="2233"/>
                    </a:cubicBezTo>
                    <a:cubicBezTo>
                      <a:pt x="4060" y="1828"/>
                      <a:pt x="5429" y="1935"/>
                      <a:pt x="6311" y="1876"/>
                    </a:cubicBezTo>
                    <a:cubicBezTo>
                      <a:pt x="7323" y="1805"/>
                      <a:pt x="8323" y="1745"/>
                      <a:pt x="9335" y="1697"/>
                    </a:cubicBezTo>
                    <a:cubicBezTo>
                      <a:pt x="11339" y="1597"/>
                      <a:pt x="13346" y="1550"/>
                      <a:pt x="15354" y="1550"/>
                    </a:cubicBezTo>
                    <a:cubicBezTo>
                      <a:pt x="17165" y="1550"/>
                      <a:pt x="18977" y="1588"/>
                      <a:pt x="20789" y="1662"/>
                    </a:cubicBezTo>
                    <a:cubicBezTo>
                      <a:pt x="24718" y="1840"/>
                      <a:pt x="28611" y="2376"/>
                      <a:pt x="32528" y="2626"/>
                    </a:cubicBezTo>
                    <a:cubicBezTo>
                      <a:pt x="32543" y="2627"/>
                      <a:pt x="32557" y="2627"/>
                      <a:pt x="32571" y="2627"/>
                    </a:cubicBezTo>
                    <a:cubicBezTo>
                      <a:pt x="33272" y="2627"/>
                      <a:pt x="33419" y="1480"/>
                      <a:pt x="32707" y="1328"/>
                    </a:cubicBezTo>
                    <a:cubicBezTo>
                      <a:pt x="28051" y="364"/>
                      <a:pt x="23170" y="173"/>
                      <a:pt x="18431" y="54"/>
                    </a:cubicBezTo>
                    <a:cubicBezTo>
                      <a:pt x="17101" y="21"/>
                      <a:pt x="15764" y="1"/>
                      <a:pt x="14425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" name="Google Shape;644;p23">
              <a:extLst>
                <a:ext uri="{FF2B5EF4-FFF2-40B4-BE49-F238E27FC236}">
                  <a16:creationId xmlns:a16="http://schemas.microsoft.com/office/drawing/2014/main" id="{30785F57-0DC1-7ED5-F7F2-5DE74915470F}"/>
                </a:ext>
              </a:extLst>
            </p:cNvPr>
            <p:cNvGrpSpPr/>
            <p:nvPr/>
          </p:nvGrpSpPr>
          <p:grpSpPr>
            <a:xfrm>
              <a:off x="4924049" y="930471"/>
              <a:ext cx="1115860" cy="409468"/>
              <a:chOff x="2915016" y="1089153"/>
              <a:chExt cx="1212891" cy="474360"/>
            </a:xfrm>
          </p:grpSpPr>
          <p:sp>
            <p:nvSpPr>
              <p:cNvPr id="13" name="Google Shape;645;p23">
                <a:extLst>
                  <a:ext uri="{FF2B5EF4-FFF2-40B4-BE49-F238E27FC236}">
                    <a16:creationId xmlns:a16="http://schemas.microsoft.com/office/drawing/2014/main" id="{B78F8651-3238-297F-8385-B312F1E39842}"/>
                  </a:ext>
                </a:extLst>
              </p:cNvPr>
              <p:cNvSpPr/>
              <p:nvPr/>
            </p:nvSpPr>
            <p:spPr>
              <a:xfrm>
                <a:off x="4077452" y="1144399"/>
                <a:ext cx="30749" cy="46394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0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6" y="417"/>
                      <a:pt x="369" y="870"/>
                      <a:pt x="441" y="1334"/>
                    </a:cubicBezTo>
                    <a:cubicBezTo>
                      <a:pt x="762" y="1548"/>
                      <a:pt x="1072" y="1786"/>
                      <a:pt x="1358" y="2048"/>
                    </a:cubicBezTo>
                    <a:cubicBezTo>
                      <a:pt x="1131" y="1215"/>
                      <a:pt x="655" y="548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46;p23">
                <a:extLst>
                  <a:ext uri="{FF2B5EF4-FFF2-40B4-BE49-F238E27FC236}">
                    <a16:creationId xmlns:a16="http://schemas.microsoft.com/office/drawing/2014/main" id="{B000268B-9503-7C5D-FEEE-2FA1A192670D}"/>
                  </a:ext>
                </a:extLst>
              </p:cNvPr>
              <p:cNvSpPr/>
              <p:nvPr/>
            </p:nvSpPr>
            <p:spPr>
              <a:xfrm>
                <a:off x="4087958" y="1185652"/>
                <a:ext cx="24024" cy="5339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358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72" y="524"/>
                      <a:pt x="48" y="1048"/>
                      <a:pt x="1" y="1560"/>
                    </a:cubicBezTo>
                    <a:cubicBezTo>
                      <a:pt x="358" y="1786"/>
                      <a:pt x="739" y="2048"/>
                      <a:pt x="1048" y="2358"/>
                    </a:cubicBezTo>
                    <a:cubicBezTo>
                      <a:pt x="1048" y="2048"/>
                      <a:pt x="1060" y="1738"/>
                      <a:pt x="1060" y="1429"/>
                    </a:cubicBezTo>
                    <a:cubicBezTo>
                      <a:pt x="1060" y="1262"/>
                      <a:pt x="1048" y="1119"/>
                      <a:pt x="1036" y="965"/>
                    </a:cubicBezTo>
                    <a:cubicBezTo>
                      <a:pt x="715" y="631"/>
                      <a:pt x="393" y="298"/>
                      <a:pt x="36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47;p23">
                <a:extLst>
                  <a:ext uri="{FF2B5EF4-FFF2-40B4-BE49-F238E27FC236}">
                    <a16:creationId xmlns:a16="http://schemas.microsoft.com/office/drawing/2014/main" id="{6D89C1EB-FAD6-3E5E-A0BF-BF3192B8388C}"/>
                  </a:ext>
                </a:extLst>
              </p:cNvPr>
              <p:cNvSpPr/>
              <p:nvPr/>
            </p:nvSpPr>
            <p:spPr>
              <a:xfrm>
                <a:off x="4081211" y="1228514"/>
                <a:ext cx="30228" cy="5932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620" extrusionOk="0">
                    <a:moveTo>
                      <a:pt x="251" y="0"/>
                    </a:moveTo>
                    <a:cubicBezTo>
                      <a:pt x="251" y="12"/>
                      <a:pt x="251" y="24"/>
                      <a:pt x="251" y="36"/>
                    </a:cubicBezTo>
                    <a:cubicBezTo>
                      <a:pt x="168" y="631"/>
                      <a:pt x="84" y="1227"/>
                      <a:pt x="1" y="1822"/>
                    </a:cubicBezTo>
                    <a:cubicBezTo>
                      <a:pt x="10" y="1757"/>
                      <a:pt x="70" y="1699"/>
                      <a:pt x="130" y="1699"/>
                    </a:cubicBezTo>
                    <a:cubicBezTo>
                      <a:pt x="147" y="1699"/>
                      <a:pt x="164" y="1704"/>
                      <a:pt x="180" y="1715"/>
                    </a:cubicBezTo>
                    <a:cubicBezTo>
                      <a:pt x="441" y="1893"/>
                      <a:pt x="691" y="2084"/>
                      <a:pt x="930" y="2286"/>
                    </a:cubicBezTo>
                    <a:cubicBezTo>
                      <a:pt x="1049" y="2393"/>
                      <a:pt x="1192" y="2501"/>
                      <a:pt x="1311" y="2620"/>
                    </a:cubicBezTo>
                    <a:cubicBezTo>
                      <a:pt x="1323" y="2060"/>
                      <a:pt x="1323" y="1512"/>
                      <a:pt x="1334" y="953"/>
                    </a:cubicBezTo>
                    <a:cubicBezTo>
                      <a:pt x="1108" y="762"/>
                      <a:pt x="906" y="536"/>
                      <a:pt x="680" y="346"/>
                    </a:cubicBezTo>
                    <a:cubicBezTo>
                      <a:pt x="549" y="226"/>
                      <a:pt x="406" y="107"/>
                      <a:pt x="25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8;p23">
                <a:extLst>
                  <a:ext uri="{FF2B5EF4-FFF2-40B4-BE49-F238E27FC236}">
                    <a16:creationId xmlns:a16="http://schemas.microsoft.com/office/drawing/2014/main" id="{C9F86A5E-9B74-57EB-ACA3-85DB1FF9AB97}"/>
                  </a:ext>
                </a:extLst>
              </p:cNvPr>
              <p:cNvSpPr/>
              <p:nvPr/>
            </p:nvSpPr>
            <p:spPr>
              <a:xfrm>
                <a:off x="4075822" y="1270016"/>
                <a:ext cx="36953" cy="7632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371" extrusionOk="0">
                    <a:moveTo>
                      <a:pt x="239" y="1"/>
                    </a:moveTo>
                    <a:cubicBezTo>
                      <a:pt x="156" y="608"/>
                      <a:pt x="72" y="1227"/>
                      <a:pt x="1" y="1846"/>
                    </a:cubicBezTo>
                    <a:cubicBezTo>
                      <a:pt x="298" y="2096"/>
                      <a:pt x="584" y="2382"/>
                      <a:pt x="870" y="2644"/>
                    </a:cubicBezTo>
                    <a:cubicBezTo>
                      <a:pt x="1120" y="2882"/>
                      <a:pt x="1394" y="3120"/>
                      <a:pt x="1632" y="3370"/>
                    </a:cubicBezTo>
                    <a:cubicBezTo>
                      <a:pt x="1608" y="2763"/>
                      <a:pt x="1572" y="2180"/>
                      <a:pt x="1561" y="1644"/>
                    </a:cubicBezTo>
                    <a:cubicBezTo>
                      <a:pt x="1561" y="1525"/>
                      <a:pt x="1561" y="1418"/>
                      <a:pt x="1561" y="1310"/>
                    </a:cubicBezTo>
                    <a:cubicBezTo>
                      <a:pt x="1346" y="1132"/>
                      <a:pt x="1168" y="906"/>
                      <a:pt x="989" y="715"/>
                    </a:cubicBezTo>
                    <a:cubicBezTo>
                      <a:pt x="763" y="489"/>
                      <a:pt x="525" y="275"/>
                      <a:pt x="275" y="72"/>
                    </a:cubicBezTo>
                    <a:cubicBezTo>
                      <a:pt x="251" y="48"/>
                      <a:pt x="239" y="25"/>
                      <a:pt x="23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9;p23">
                <a:extLst>
                  <a:ext uri="{FF2B5EF4-FFF2-40B4-BE49-F238E27FC236}">
                    <a16:creationId xmlns:a16="http://schemas.microsoft.com/office/drawing/2014/main" id="{FF2CE0ED-3FDB-169B-12E4-1C0035ED126F}"/>
                  </a:ext>
                </a:extLst>
              </p:cNvPr>
              <p:cNvSpPr/>
              <p:nvPr/>
            </p:nvSpPr>
            <p:spPr>
              <a:xfrm>
                <a:off x="4070976" y="1319624"/>
                <a:ext cx="43428" cy="8198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3621" extrusionOk="0">
                    <a:moveTo>
                      <a:pt x="167" y="1"/>
                    </a:moveTo>
                    <a:cubicBezTo>
                      <a:pt x="96" y="596"/>
                      <a:pt x="36" y="1191"/>
                      <a:pt x="0" y="1786"/>
                    </a:cubicBezTo>
                    <a:cubicBezTo>
                      <a:pt x="655" y="2358"/>
                      <a:pt x="1310" y="2977"/>
                      <a:pt x="1905" y="3620"/>
                    </a:cubicBezTo>
                    <a:cubicBezTo>
                      <a:pt x="1917" y="2953"/>
                      <a:pt x="1894" y="2287"/>
                      <a:pt x="1870" y="1632"/>
                    </a:cubicBezTo>
                    <a:cubicBezTo>
                      <a:pt x="1822" y="1632"/>
                      <a:pt x="1786" y="1620"/>
                      <a:pt x="1751" y="1584"/>
                    </a:cubicBezTo>
                    <a:cubicBezTo>
                      <a:pt x="1417" y="1322"/>
                      <a:pt x="1143" y="1001"/>
                      <a:pt x="846" y="691"/>
                    </a:cubicBezTo>
                    <a:cubicBezTo>
                      <a:pt x="620" y="465"/>
                      <a:pt x="393" y="239"/>
                      <a:pt x="167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50;p23">
                <a:extLst>
                  <a:ext uri="{FF2B5EF4-FFF2-40B4-BE49-F238E27FC236}">
                    <a16:creationId xmlns:a16="http://schemas.microsoft.com/office/drawing/2014/main" id="{A747BDCC-1F69-BC1B-E27D-BC0AC575A841}"/>
                  </a:ext>
                </a:extLst>
              </p:cNvPr>
              <p:cNvSpPr/>
              <p:nvPr/>
            </p:nvSpPr>
            <p:spPr>
              <a:xfrm>
                <a:off x="4069369" y="1369776"/>
                <a:ext cx="44221" cy="78456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3465" extrusionOk="0">
                    <a:moveTo>
                      <a:pt x="48" y="0"/>
                    </a:moveTo>
                    <a:cubicBezTo>
                      <a:pt x="12" y="488"/>
                      <a:pt x="0" y="976"/>
                      <a:pt x="0" y="1465"/>
                    </a:cubicBezTo>
                    <a:cubicBezTo>
                      <a:pt x="0" y="1500"/>
                      <a:pt x="0" y="1548"/>
                      <a:pt x="0" y="1584"/>
                    </a:cubicBezTo>
                    <a:cubicBezTo>
                      <a:pt x="0" y="1596"/>
                      <a:pt x="12" y="1596"/>
                      <a:pt x="12" y="1596"/>
                    </a:cubicBezTo>
                    <a:cubicBezTo>
                      <a:pt x="381" y="1929"/>
                      <a:pt x="679" y="2334"/>
                      <a:pt x="1024" y="2691"/>
                    </a:cubicBezTo>
                    <a:cubicBezTo>
                      <a:pt x="1274" y="2953"/>
                      <a:pt x="1548" y="3203"/>
                      <a:pt x="1798" y="3465"/>
                    </a:cubicBezTo>
                    <a:cubicBezTo>
                      <a:pt x="1881" y="2977"/>
                      <a:pt x="1929" y="2477"/>
                      <a:pt x="1953" y="1977"/>
                    </a:cubicBezTo>
                    <a:cubicBezTo>
                      <a:pt x="1274" y="1405"/>
                      <a:pt x="619" y="714"/>
                      <a:pt x="48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51;p23">
                <a:extLst>
                  <a:ext uri="{FF2B5EF4-FFF2-40B4-BE49-F238E27FC236}">
                    <a16:creationId xmlns:a16="http://schemas.microsoft.com/office/drawing/2014/main" id="{901C4C3C-DA53-35E2-286B-6F0302D6E741}"/>
                  </a:ext>
                </a:extLst>
              </p:cNvPr>
              <p:cNvSpPr/>
              <p:nvPr/>
            </p:nvSpPr>
            <p:spPr>
              <a:xfrm>
                <a:off x="4070161" y="1418026"/>
                <a:ext cx="37768" cy="77392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341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" y="691"/>
                      <a:pt x="144" y="1500"/>
                      <a:pt x="13" y="2203"/>
                    </a:cubicBezTo>
                    <a:cubicBezTo>
                      <a:pt x="406" y="2536"/>
                      <a:pt x="858" y="2953"/>
                      <a:pt x="1120" y="3417"/>
                    </a:cubicBezTo>
                    <a:cubicBezTo>
                      <a:pt x="1370" y="2929"/>
                      <a:pt x="1549" y="2382"/>
                      <a:pt x="1668" y="1822"/>
                    </a:cubicBezTo>
                    <a:cubicBezTo>
                      <a:pt x="1322" y="1536"/>
                      <a:pt x="1013" y="1179"/>
                      <a:pt x="703" y="834"/>
                    </a:cubicBezTo>
                    <a:cubicBezTo>
                      <a:pt x="465" y="572"/>
                      <a:pt x="215" y="298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52;p23">
                <a:extLst>
                  <a:ext uri="{FF2B5EF4-FFF2-40B4-BE49-F238E27FC236}">
                    <a16:creationId xmlns:a16="http://schemas.microsoft.com/office/drawing/2014/main" id="{4BE4E065-569A-A7F1-3F6D-9C35DB3843EB}"/>
                  </a:ext>
                </a:extLst>
              </p:cNvPr>
              <p:cNvSpPr/>
              <p:nvPr/>
            </p:nvSpPr>
            <p:spPr>
              <a:xfrm>
                <a:off x="4047791" y="1476510"/>
                <a:ext cx="42070" cy="49632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192" extrusionOk="0">
                    <a:moveTo>
                      <a:pt x="905" y="1"/>
                    </a:moveTo>
                    <a:cubicBezTo>
                      <a:pt x="810" y="299"/>
                      <a:pt x="643" y="572"/>
                      <a:pt x="405" y="775"/>
                    </a:cubicBezTo>
                    <a:cubicBezTo>
                      <a:pt x="286" y="870"/>
                      <a:pt x="155" y="953"/>
                      <a:pt x="1" y="1037"/>
                    </a:cubicBezTo>
                    <a:cubicBezTo>
                      <a:pt x="132" y="1168"/>
                      <a:pt x="262" y="1299"/>
                      <a:pt x="393" y="1442"/>
                    </a:cubicBezTo>
                    <a:cubicBezTo>
                      <a:pt x="584" y="1644"/>
                      <a:pt x="846" y="1846"/>
                      <a:pt x="965" y="2108"/>
                    </a:cubicBezTo>
                    <a:cubicBezTo>
                      <a:pt x="977" y="2132"/>
                      <a:pt x="977" y="2168"/>
                      <a:pt x="977" y="2192"/>
                    </a:cubicBezTo>
                    <a:cubicBezTo>
                      <a:pt x="1310" y="1965"/>
                      <a:pt x="1596" y="1680"/>
                      <a:pt x="1822" y="1323"/>
                    </a:cubicBezTo>
                    <a:cubicBezTo>
                      <a:pt x="1834" y="1311"/>
                      <a:pt x="1846" y="1299"/>
                      <a:pt x="1858" y="1275"/>
                    </a:cubicBezTo>
                    <a:cubicBezTo>
                      <a:pt x="1667" y="1049"/>
                      <a:pt x="1548" y="787"/>
                      <a:pt x="1370" y="549"/>
                    </a:cubicBezTo>
                    <a:cubicBezTo>
                      <a:pt x="1227" y="346"/>
                      <a:pt x="1072" y="168"/>
                      <a:pt x="905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53;p23">
                <a:extLst>
                  <a:ext uri="{FF2B5EF4-FFF2-40B4-BE49-F238E27FC236}">
                    <a16:creationId xmlns:a16="http://schemas.microsoft.com/office/drawing/2014/main" id="{12176012-48BD-9EDC-0753-57C460B0FB6B}"/>
                  </a:ext>
                </a:extLst>
              </p:cNvPr>
              <p:cNvSpPr/>
              <p:nvPr/>
            </p:nvSpPr>
            <p:spPr>
              <a:xfrm>
                <a:off x="4000877" y="1503204"/>
                <a:ext cx="63105" cy="39126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728" extrusionOk="0">
                    <a:moveTo>
                      <a:pt x="1751" y="1"/>
                    </a:moveTo>
                    <a:cubicBezTo>
                      <a:pt x="1251" y="179"/>
                      <a:pt x="632" y="263"/>
                      <a:pt x="1" y="310"/>
                    </a:cubicBezTo>
                    <a:cubicBezTo>
                      <a:pt x="251" y="596"/>
                      <a:pt x="501" y="882"/>
                      <a:pt x="775" y="1156"/>
                    </a:cubicBezTo>
                    <a:cubicBezTo>
                      <a:pt x="965" y="1346"/>
                      <a:pt x="1203" y="1525"/>
                      <a:pt x="1406" y="1727"/>
                    </a:cubicBezTo>
                    <a:cubicBezTo>
                      <a:pt x="1906" y="1608"/>
                      <a:pt x="2370" y="1429"/>
                      <a:pt x="2787" y="1191"/>
                    </a:cubicBezTo>
                    <a:lnTo>
                      <a:pt x="2775" y="1191"/>
                    </a:lnTo>
                    <a:cubicBezTo>
                      <a:pt x="2537" y="1037"/>
                      <a:pt x="2358" y="763"/>
                      <a:pt x="2192" y="536"/>
                    </a:cubicBezTo>
                    <a:cubicBezTo>
                      <a:pt x="2037" y="358"/>
                      <a:pt x="1894" y="179"/>
                      <a:pt x="175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54;p23">
                <a:extLst>
                  <a:ext uri="{FF2B5EF4-FFF2-40B4-BE49-F238E27FC236}">
                    <a16:creationId xmlns:a16="http://schemas.microsoft.com/office/drawing/2014/main" id="{B3F6267E-0847-6AA4-7D8D-10AA875D2D06}"/>
                  </a:ext>
                </a:extLst>
              </p:cNvPr>
              <p:cNvSpPr/>
              <p:nvPr/>
            </p:nvSpPr>
            <p:spPr>
              <a:xfrm>
                <a:off x="3959374" y="1510495"/>
                <a:ext cx="63648" cy="3749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656" extrusionOk="0">
                    <a:moveTo>
                      <a:pt x="1667" y="0"/>
                    </a:moveTo>
                    <a:cubicBezTo>
                      <a:pt x="1339" y="14"/>
                      <a:pt x="1003" y="20"/>
                      <a:pt x="676" y="20"/>
                    </a:cubicBezTo>
                    <a:cubicBezTo>
                      <a:pt x="444" y="20"/>
                      <a:pt x="217" y="17"/>
                      <a:pt x="0" y="12"/>
                    </a:cubicBezTo>
                    <a:lnTo>
                      <a:pt x="0" y="12"/>
                    </a:lnTo>
                    <a:cubicBezTo>
                      <a:pt x="203" y="262"/>
                      <a:pt x="417" y="500"/>
                      <a:pt x="643" y="738"/>
                    </a:cubicBezTo>
                    <a:cubicBezTo>
                      <a:pt x="929" y="1036"/>
                      <a:pt x="1310" y="1286"/>
                      <a:pt x="1536" y="1631"/>
                    </a:cubicBezTo>
                    <a:cubicBezTo>
                      <a:pt x="1548" y="1631"/>
                      <a:pt x="1548" y="1643"/>
                      <a:pt x="1548" y="1655"/>
                    </a:cubicBezTo>
                    <a:cubicBezTo>
                      <a:pt x="1977" y="1631"/>
                      <a:pt x="2405" y="1584"/>
                      <a:pt x="2810" y="1500"/>
                    </a:cubicBezTo>
                    <a:cubicBezTo>
                      <a:pt x="2643" y="1334"/>
                      <a:pt x="2501" y="1155"/>
                      <a:pt x="2358" y="988"/>
                    </a:cubicBezTo>
                    <a:cubicBezTo>
                      <a:pt x="2120" y="703"/>
                      <a:pt x="1881" y="417"/>
                      <a:pt x="1667" y="107"/>
                    </a:cubicBezTo>
                    <a:cubicBezTo>
                      <a:pt x="1631" y="72"/>
                      <a:pt x="1643" y="24"/>
                      <a:pt x="166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55;p23">
                <a:extLst>
                  <a:ext uri="{FF2B5EF4-FFF2-40B4-BE49-F238E27FC236}">
                    <a16:creationId xmlns:a16="http://schemas.microsoft.com/office/drawing/2014/main" id="{9F152862-7C4B-59DA-180D-83464D5DE2F1}"/>
                  </a:ext>
                </a:extLst>
              </p:cNvPr>
              <p:cNvSpPr/>
              <p:nvPr/>
            </p:nvSpPr>
            <p:spPr>
              <a:xfrm>
                <a:off x="3911645" y="1510359"/>
                <a:ext cx="69309" cy="38266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690" extrusionOk="0">
                    <a:moveTo>
                      <a:pt x="1100" y="1"/>
                    </a:moveTo>
                    <a:cubicBezTo>
                      <a:pt x="1002" y="1"/>
                      <a:pt x="910" y="2"/>
                      <a:pt x="822" y="6"/>
                    </a:cubicBezTo>
                    <a:cubicBezTo>
                      <a:pt x="549" y="6"/>
                      <a:pt x="275" y="18"/>
                      <a:pt x="1" y="18"/>
                    </a:cubicBezTo>
                    <a:cubicBezTo>
                      <a:pt x="203" y="185"/>
                      <a:pt x="406" y="351"/>
                      <a:pt x="608" y="530"/>
                    </a:cubicBezTo>
                    <a:cubicBezTo>
                      <a:pt x="882" y="792"/>
                      <a:pt x="1263" y="1090"/>
                      <a:pt x="1418" y="1459"/>
                    </a:cubicBezTo>
                    <a:cubicBezTo>
                      <a:pt x="1442" y="1530"/>
                      <a:pt x="1430" y="1613"/>
                      <a:pt x="1370" y="1673"/>
                    </a:cubicBezTo>
                    <a:cubicBezTo>
                      <a:pt x="1757" y="1681"/>
                      <a:pt x="2157" y="1690"/>
                      <a:pt x="2559" y="1690"/>
                    </a:cubicBezTo>
                    <a:cubicBezTo>
                      <a:pt x="2726" y="1690"/>
                      <a:pt x="2893" y="1688"/>
                      <a:pt x="3061" y="1685"/>
                    </a:cubicBezTo>
                    <a:cubicBezTo>
                      <a:pt x="2823" y="1471"/>
                      <a:pt x="2608" y="1209"/>
                      <a:pt x="2430" y="971"/>
                    </a:cubicBezTo>
                    <a:cubicBezTo>
                      <a:pt x="2168" y="673"/>
                      <a:pt x="1954" y="340"/>
                      <a:pt x="1739" y="6"/>
                    </a:cubicBezTo>
                    <a:cubicBezTo>
                      <a:pt x="1509" y="6"/>
                      <a:pt x="1295" y="1"/>
                      <a:pt x="110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56;p23">
                <a:extLst>
                  <a:ext uri="{FF2B5EF4-FFF2-40B4-BE49-F238E27FC236}">
                    <a16:creationId xmlns:a16="http://schemas.microsoft.com/office/drawing/2014/main" id="{F5DE2DAC-D644-4C37-0747-9D7350BF41D9}"/>
                  </a:ext>
                </a:extLst>
              </p:cNvPr>
              <p:cNvSpPr/>
              <p:nvPr/>
            </p:nvSpPr>
            <p:spPr>
              <a:xfrm>
                <a:off x="3855584" y="1511016"/>
                <a:ext cx="81966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1633" extrusionOk="0">
                    <a:moveTo>
                      <a:pt x="1929" y="1"/>
                    </a:moveTo>
                    <a:cubicBezTo>
                      <a:pt x="1274" y="13"/>
                      <a:pt x="643" y="25"/>
                      <a:pt x="0" y="25"/>
                    </a:cubicBezTo>
                    <a:cubicBezTo>
                      <a:pt x="536" y="513"/>
                      <a:pt x="1072" y="1037"/>
                      <a:pt x="1524" y="1584"/>
                    </a:cubicBezTo>
                    <a:lnTo>
                      <a:pt x="1858" y="1584"/>
                    </a:lnTo>
                    <a:cubicBezTo>
                      <a:pt x="2382" y="1584"/>
                      <a:pt x="2977" y="1608"/>
                      <a:pt x="3620" y="1632"/>
                    </a:cubicBezTo>
                    <a:cubicBezTo>
                      <a:pt x="3334" y="1418"/>
                      <a:pt x="3108" y="1084"/>
                      <a:pt x="2846" y="822"/>
                    </a:cubicBezTo>
                    <a:cubicBezTo>
                      <a:pt x="2560" y="525"/>
                      <a:pt x="2251" y="251"/>
                      <a:pt x="192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57;p23">
                <a:extLst>
                  <a:ext uri="{FF2B5EF4-FFF2-40B4-BE49-F238E27FC236}">
                    <a16:creationId xmlns:a16="http://schemas.microsoft.com/office/drawing/2014/main" id="{3D89FABC-409F-9261-2913-27B5083CEE63}"/>
                  </a:ext>
                </a:extLst>
              </p:cNvPr>
              <p:cNvSpPr/>
              <p:nvPr/>
            </p:nvSpPr>
            <p:spPr>
              <a:xfrm>
                <a:off x="3796285" y="1511559"/>
                <a:ext cx="80879" cy="35617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573" extrusionOk="0">
                    <a:moveTo>
                      <a:pt x="2131" y="1"/>
                    </a:moveTo>
                    <a:cubicBezTo>
                      <a:pt x="1417" y="1"/>
                      <a:pt x="702" y="1"/>
                      <a:pt x="0" y="13"/>
                    </a:cubicBezTo>
                    <a:cubicBezTo>
                      <a:pt x="500" y="548"/>
                      <a:pt x="1012" y="1060"/>
                      <a:pt x="1560" y="1572"/>
                    </a:cubicBezTo>
                    <a:cubicBezTo>
                      <a:pt x="2226" y="1572"/>
                      <a:pt x="2905" y="1572"/>
                      <a:pt x="3572" y="1560"/>
                    </a:cubicBezTo>
                    <a:cubicBezTo>
                      <a:pt x="3072" y="1060"/>
                      <a:pt x="2596" y="525"/>
                      <a:pt x="213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58;p23">
                <a:extLst>
                  <a:ext uri="{FF2B5EF4-FFF2-40B4-BE49-F238E27FC236}">
                    <a16:creationId xmlns:a16="http://schemas.microsoft.com/office/drawing/2014/main" id="{2473A6DE-437D-17BF-BFF4-E30C56D04EA8}"/>
                  </a:ext>
                </a:extLst>
              </p:cNvPr>
              <p:cNvSpPr/>
              <p:nvPr/>
            </p:nvSpPr>
            <p:spPr>
              <a:xfrm>
                <a:off x="3743710" y="1511831"/>
                <a:ext cx="76034" cy="3561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1573" extrusionOk="0">
                    <a:moveTo>
                      <a:pt x="1108" y="1"/>
                    </a:moveTo>
                    <a:cubicBezTo>
                      <a:pt x="738" y="1"/>
                      <a:pt x="369" y="13"/>
                      <a:pt x="0" y="13"/>
                    </a:cubicBezTo>
                    <a:cubicBezTo>
                      <a:pt x="560" y="560"/>
                      <a:pt x="1155" y="1048"/>
                      <a:pt x="1739" y="1572"/>
                    </a:cubicBezTo>
                    <a:cubicBezTo>
                      <a:pt x="2274" y="1560"/>
                      <a:pt x="2822" y="1560"/>
                      <a:pt x="3358" y="1560"/>
                    </a:cubicBezTo>
                    <a:cubicBezTo>
                      <a:pt x="2858" y="1084"/>
                      <a:pt x="2382" y="548"/>
                      <a:pt x="195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59;p23">
                <a:extLst>
                  <a:ext uri="{FF2B5EF4-FFF2-40B4-BE49-F238E27FC236}">
                    <a16:creationId xmlns:a16="http://schemas.microsoft.com/office/drawing/2014/main" id="{93536380-4838-4D12-ECA3-895D829A6043}"/>
                  </a:ext>
                </a:extLst>
              </p:cNvPr>
              <p:cNvSpPr/>
              <p:nvPr/>
            </p:nvSpPr>
            <p:spPr>
              <a:xfrm>
                <a:off x="3690592" y="1512103"/>
                <a:ext cx="78207" cy="3534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561" extrusionOk="0">
                    <a:moveTo>
                      <a:pt x="1989" y="1"/>
                    </a:moveTo>
                    <a:cubicBezTo>
                      <a:pt x="1322" y="12"/>
                      <a:pt x="656" y="12"/>
                      <a:pt x="1" y="12"/>
                    </a:cubicBezTo>
                    <a:cubicBezTo>
                      <a:pt x="644" y="501"/>
                      <a:pt x="1299" y="977"/>
                      <a:pt x="1882" y="1525"/>
                    </a:cubicBezTo>
                    <a:cubicBezTo>
                      <a:pt x="1894" y="1536"/>
                      <a:pt x="1906" y="1548"/>
                      <a:pt x="1906" y="1560"/>
                    </a:cubicBezTo>
                    <a:lnTo>
                      <a:pt x="3454" y="1560"/>
                    </a:lnTo>
                    <a:cubicBezTo>
                      <a:pt x="2918" y="1096"/>
                      <a:pt x="2430" y="536"/>
                      <a:pt x="198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60;p23">
                <a:extLst>
                  <a:ext uri="{FF2B5EF4-FFF2-40B4-BE49-F238E27FC236}">
                    <a16:creationId xmlns:a16="http://schemas.microsoft.com/office/drawing/2014/main" id="{3D3C019E-8C8C-6212-CF4F-C3E9B7E5B0F3}"/>
                  </a:ext>
                </a:extLst>
              </p:cNvPr>
              <p:cNvSpPr/>
              <p:nvPr/>
            </p:nvSpPr>
            <p:spPr>
              <a:xfrm>
                <a:off x="3633987" y="1512374"/>
                <a:ext cx="90072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549" extrusionOk="0">
                    <a:moveTo>
                      <a:pt x="2120" y="0"/>
                    </a:moveTo>
                    <a:cubicBezTo>
                      <a:pt x="1405" y="12"/>
                      <a:pt x="703" y="12"/>
                      <a:pt x="0" y="24"/>
                    </a:cubicBezTo>
                    <a:cubicBezTo>
                      <a:pt x="608" y="489"/>
                      <a:pt x="1179" y="989"/>
                      <a:pt x="1703" y="1548"/>
                    </a:cubicBezTo>
                    <a:lnTo>
                      <a:pt x="3977" y="1548"/>
                    </a:lnTo>
                    <a:cubicBezTo>
                      <a:pt x="3334" y="1072"/>
                      <a:pt x="2727" y="524"/>
                      <a:pt x="212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61;p23">
                <a:extLst>
                  <a:ext uri="{FF2B5EF4-FFF2-40B4-BE49-F238E27FC236}">
                    <a16:creationId xmlns:a16="http://schemas.microsoft.com/office/drawing/2014/main" id="{E902373B-B953-BF57-254F-17DA93F29A63}"/>
                  </a:ext>
                </a:extLst>
              </p:cNvPr>
              <p:cNvSpPr/>
              <p:nvPr/>
            </p:nvSpPr>
            <p:spPr>
              <a:xfrm>
                <a:off x="3584922" y="1512918"/>
                <a:ext cx="76305" cy="3480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537" extrusionOk="0">
                    <a:moveTo>
                      <a:pt x="1727" y="0"/>
                    </a:moveTo>
                    <a:cubicBezTo>
                      <a:pt x="1155" y="0"/>
                      <a:pt x="572" y="0"/>
                      <a:pt x="1" y="12"/>
                    </a:cubicBezTo>
                    <a:cubicBezTo>
                      <a:pt x="215" y="274"/>
                      <a:pt x="441" y="512"/>
                      <a:pt x="691" y="750"/>
                    </a:cubicBezTo>
                    <a:cubicBezTo>
                      <a:pt x="953" y="1000"/>
                      <a:pt x="1334" y="1215"/>
                      <a:pt x="1536" y="1512"/>
                    </a:cubicBezTo>
                    <a:cubicBezTo>
                      <a:pt x="1536" y="1524"/>
                      <a:pt x="1536" y="1524"/>
                      <a:pt x="1548" y="1536"/>
                    </a:cubicBezTo>
                    <a:lnTo>
                      <a:pt x="3370" y="1536"/>
                    </a:lnTo>
                    <a:cubicBezTo>
                      <a:pt x="2846" y="989"/>
                      <a:pt x="2310" y="477"/>
                      <a:pt x="172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62;p23">
                <a:extLst>
                  <a:ext uri="{FF2B5EF4-FFF2-40B4-BE49-F238E27FC236}">
                    <a16:creationId xmlns:a16="http://schemas.microsoft.com/office/drawing/2014/main" id="{7BB51D10-40DC-2C9A-BF07-1D75C101EAB3}"/>
                  </a:ext>
                </a:extLst>
              </p:cNvPr>
              <p:cNvSpPr/>
              <p:nvPr/>
            </p:nvSpPr>
            <p:spPr>
              <a:xfrm>
                <a:off x="3527502" y="1513190"/>
                <a:ext cx="79543" cy="34802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1537" extrusionOk="0">
                    <a:moveTo>
                      <a:pt x="2167" y="0"/>
                    </a:moveTo>
                    <a:cubicBezTo>
                      <a:pt x="1441" y="0"/>
                      <a:pt x="727" y="12"/>
                      <a:pt x="0" y="12"/>
                    </a:cubicBezTo>
                    <a:cubicBezTo>
                      <a:pt x="596" y="488"/>
                      <a:pt x="1191" y="988"/>
                      <a:pt x="1727" y="1536"/>
                    </a:cubicBezTo>
                    <a:cubicBezTo>
                      <a:pt x="2322" y="1536"/>
                      <a:pt x="2918" y="1524"/>
                      <a:pt x="3513" y="1524"/>
                    </a:cubicBezTo>
                    <a:cubicBezTo>
                      <a:pt x="3334" y="1369"/>
                      <a:pt x="3168" y="1191"/>
                      <a:pt x="3025" y="1024"/>
                    </a:cubicBezTo>
                    <a:cubicBezTo>
                      <a:pt x="2727" y="726"/>
                      <a:pt x="2465" y="393"/>
                      <a:pt x="2203" y="60"/>
                    </a:cubicBezTo>
                    <a:cubicBezTo>
                      <a:pt x="2179" y="36"/>
                      <a:pt x="2179" y="24"/>
                      <a:pt x="216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63;p23">
                <a:extLst>
                  <a:ext uri="{FF2B5EF4-FFF2-40B4-BE49-F238E27FC236}">
                    <a16:creationId xmlns:a16="http://schemas.microsoft.com/office/drawing/2014/main" id="{5E7B4E95-A6CB-1BAA-8E7D-55FE7DF3FAA4}"/>
                  </a:ext>
                </a:extLst>
              </p:cNvPr>
              <p:cNvSpPr/>
              <p:nvPr/>
            </p:nvSpPr>
            <p:spPr>
              <a:xfrm>
                <a:off x="3466845" y="1513461"/>
                <a:ext cx="88985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1525" extrusionOk="0">
                    <a:moveTo>
                      <a:pt x="2251" y="0"/>
                    </a:moveTo>
                    <a:cubicBezTo>
                      <a:pt x="1501" y="12"/>
                      <a:pt x="751" y="12"/>
                      <a:pt x="1" y="24"/>
                    </a:cubicBezTo>
                    <a:cubicBezTo>
                      <a:pt x="620" y="476"/>
                      <a:pt x="1227" y="988"/>
                      <a:pt x="1787" y="1524"/>
                    </a:cubicBezTo>
                    <a:lnTo>
                      <a:pt x="3930" y="1524"/>
                    </a:lnTo>
                    <a:cubicBezTo>
                      <a:pt x="3346" y="1048"/>
                      <a:pt x="2787" y="524"/>
                      <a:pt x="225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64;p23">
                <a:extLst>
                  <a:ext uri="{FF2B5EF4-FFF2-40B4-BE49-F238E27FC236}">
                    <a16:creationId xmlns:a16="http://schemas.microsoft.com/office/drawing/2014/main" id="{A76C4D2C-6003-0618-3E0C-B2ECEA1084A6}"/>
                  </a:ext>
                </a:extLst>
              </p:cNvPr>
              <p:cNvSpPr/>
              <p:nvPr/>
            </p:nvSpPr>
            <p:spPr>
              <a:xfrm>
                <a:off x="3418051" y="1513982"/>
                <a:ext cx="77120" cy="34258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513" extrusionOk="0">
                    <a:moveTo>
                      <a:pt x="1656" y="1"/>
                    </a:moveTo>
                    <a:cubicBezTo>
                      <a:pt x="1144" y="1"/>
                      <a:pt x="632" y="1"/>
                      <a:pt x="120" y="13"/>
                    </a:cubicBezTo>
                    <a:lnTo>
                      <a:pt x="1" y="13"/>
                    </a:lnTo>
                    <a:cubicBezTo>
                      <a:pt x="346" y="275"/>
                      <a:pt x="691" y="537"/>
                      <a:pt x="1036" y="799"/>
                    </a:cubicBezTo>
                    <a:cubicBezTo>
                      <a:pt x="1322" y="1025"/>
                      <a:pt x="1656" y="1239"/>
                      <a:pt x="1917" y="1513"/>
                    </a:cubicBezTo>
                    <a:cubicBezTo>
                      <a:pt x="2406" y="1513"/>
                      <a:pt x="2906" y="1501"/>
                      <a:pt x="3406" y="1501"/>
                    </a:cubicBezTo>
                    <a:cubicBezTo>
                      <a:pt x="2822" y="1001"/>
                      <a:pt x="2227" y="501"/>
                      <a:pt x="165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65;p23">
                <a:extLst>
                  <a:ext uri="{FF2B5EF4-FFF2-40B4-BE49-F238E27FC236}">
                    <a16:creationId xmlns:a16="http://schemas.microsoft.com/office/drawing/2014/main" id="{631FD428-B2BB-901D-1E21-52ECC43E3900}"/>
                  </a:ext>
                </a:extLst>
              </p:cNvPr>
              <p:cNvSpPr/>
              <p:nvPr/>
            </p:nvSpPr>
            <p:spPr>
              <a:xfrm>
                <a:off x="2915016" y="1089153"/>
                <a:ext cx="1212891" cy="474360"/>
              </a:xfrm>
              <a:custGeom>
                <a:avLst/>
                <a:gdLst/>
                <a:ahLst/>
                <a:cxnLst/>
                <a:rect l="l" t="t" r="r" b="b"/>
                <a:pathLst>
                  <a:path w="53567" h="20950" extrusionOk="0">
                    <a:moveTo>
                      <a:pt x="51340" y="2440"/>
                    </a:moveTo>
                    <a:cubicBezTo>
                      <a:pt x="51995" y="2988"/>
                      <a:pt x="52471" y="3655"/>
                      <a:pt x="52698" y="4488"/>
                    </a:cubicBezTo>
                    <a:cubicBezTo>
                      <a:pt x="52412" y="4226"/>
                      <a:pt x="52102" y="3988"/>
                      <a:pt x="51781" y="3774"/>
                    </a:cubicBezTo>
                    <a:cubicBezTo>
                      <a:pt x="51709" y="3310"/>
                      <a:pt x="51566" y="2857"/>
                      <a:pt x="51340" y="2440"/>
                    </a:cubicBezTo>
                    <a:close/>
                    <a:moveTo>
                      <a:pt x="51840" y="4262"/>
                    </a:moveTo>
                    <a:cubicBezTo>
                      <a:pt x="52197" y="4560"/>
                      <a:pt x="52519" y="4893"/>
                      <a:pt x="52840" y="5227"/>
                    </a:cubicBezTo>
                    <a:cubicBezTo>
                      <a:pt x="52852" y="5381"/>
                      <a:pt x="52864" y="5524"/>
                      <a:pt x="52864" y="5691"/>
                    </a:cubicBezTo>
                    <a:cubicBezTo>
                      <a:pt x="52864" y="6000"/>
                      <a:pt x="52852" y="6310"/>
                      <a:pt x="52852" y="6620"/>
                    </a:cubicBezTo>
                    <a:cubicBezTo>
                      <a:pt x="52543" y="6310"/>
                      <a:pt x="52162" y="6048"/>
                      <a:pt x="51805" y="5822"/>
                    </a:cubicBezTo>
                    <a:cubicBezTo>
                      <a:pt x="51852" y="5310"/>
                      <a:pt x="51876" y="4786"/>
                      <a:pt x="51840" y="4262"/>
                    </a:cubicBezTo>
                    <a:close/>
                    <a:moveTo>
                      <a:pt x="51757" y="6155"/>
                    </a:moveTo>
                    <a:cubicBezTo>
                      <a:pt x="51912" y="6262"/>
                      <a:pt x="52055" y="6381"/>
                      <a:pt x="52186" y="6501"/>
                    </a:cubicBezTo>
                    <a:cubicBezTo>
                      <a:pt x="52412" y="6691"/>
                      <a:pt x="52614" y="6917"/>
                      <a:pt x="52840" y="7108"/>
                    </a:cubicBezTo>
                    <a:cubicBezTo>
                      <a:pt x="52829" y="7667"/>
                      <a:pt x="52829" y="8215"/>
                      <a:pt x="52817" y="8775"/>
                    </a:cubicBezTo>
                    <a:cubicBezTo>
                      <a:pt x="52698" y="8656"/>
                      <a:pt x="52555" y="8548"/>
                      <a:pt x="52436" y="8441"/>
                    </a:cubicBezTo>
                    <a:cubicBezTo>
                      <a:pt x="52197" y="8239"/>
                      <a:pt x="51947" y="8048"/>
                      <a:pt x="51686" y="7870"/>
                    </a:cubicBezTo>
                    <a:cubicBezTo>
                      <a:pt x="51669" y="7859"/>
                      <a:pt x="51652" y="7854"/>
                      <a:pt x="51635" y="7854"/>
                    </a:cubicBezTo>
                    <a:cubicBezTo>
                      <a:pt x="51575" y="7854"/>
                      <a:pt x="51516" y="7910"/>
                      <a:pt x="51507" y="7965"/>
                    </a:cubicBezTo>
                    <a:cubicBezTo>
                      <a:pt x="51590" y="7382"/>
                      <a:pt x="51674" y="6786"/>
                      <a:pt x="51757" y="6191"/>
                    </a:cubicBezTo>
                    <a:cubicBezTo>
                      <a:pt x="51757" y="6179"/>
                      <a:pt x="51757" y="6167"/>
                      <a:pt x="51757" y="6155"/>
                    </a:cubicBezTo>
                    <a:close/>
                    <a:moveTo>
                      <a:pt x="51507" y="7989"/>
                    </a:moveTo>
                    <a:cubicBezTo>
                      <a:pt x="51507" y="8013"/>
                      <a:pt x="51519" y="8036"/>
                      <a:pt x="51543" y="8060"/>
                    </a:cubicBezTo>
                    <a:cubicBezTo>
                      <a:pt x="51793" y="8263"/>
                      <a:pt x="52031" y="8477"/>
                      <a:pt x="52257" y="8703"/>
                    </a:cubicBezTo>
                    <a:cubicBezTo>
                      <a:pt x="52436" y="8894"/>
                      <a:pt x="52614" y="9120"/>
                      <a:pt x="52829" y="9298"/>
                    </a:cubicBezTo>
                    <a:cubicBezTo>
                      <a:pt x="52829" y="9406"/>
                      <a:pt x="52829" y="9513"/>
                      <a:pt x="52829" y="9632"/>
                    </a:cubicBezTo>
                    <a:cubicBezTo>
                      <a:pt x="52840" y="10168"/>
                      <a:pt x="52876" y="10751"/>
                      <a:pt x="52900" y="11358"/>
                    </a:cubicBezTo>
                    <a:cubicBezTo>
                      <a:pt x="52662" y="11108"/>
                      <a:pt x="52388" y="10870"/>
                      <a:pt x="52138" y="10632"/>
                    </a:cubicBezTo>
                    <a:cubicBezTo>
                      <a:pt x="51852" y="10370"/>
                      <a:pt x="51566" y="10084"/>
                      <a:pt x="51269" y="9834"/>
                    </a:cubicBezTo>
                    <a:cubicBezTo>
                      <a:pt x="51340" y="9215"/>
                      <a:pt x="51424" y="8596"/>
                      <a:pt x="51507" y="7989"/>
                    </a:cubicBezTo>
                    <a:close/>
                    <a:moveTo>
                      <a:pt x="51221" y="10180"/>
                    </a:moveTo>
                    <a:cubicBezTo>
                      <a:pt x="51447" y="10418"/>
                      <a:pt x="51674" y="10644"/>
                      <a:pt x="51900" y="10870"/>
                    </a:cubicBezTo>
                    <a:cubicBezTo>
                      <a:pt x="52197" y="11180"/>
                      <a:pt x="52471" y="11501"/>
                      <a:pt x="52805" y="11763"/>
                    </a:cubicBezTo>
                    <a:cubicBezTo>
                      <a:pt x="52840" y="11799"/>
                      <a:pt x="52876" y="11811"/>
                      <a:pt x="52924" y="11811"/>
                    </a:cubicBezTo>
                    <a:cubicBezTo>
                      <a:pt x="52948" y="12466"/>
                      <a:pt x="52971" y="13132"/>
                      <a:pt x="52959" y="13799"/>
                    </a:cubicBezTo>
                    <a:cubicBezTo>
                      <a:pt x="52364" y="13156"/>
                      <a:pt x="51709" y="12537"/>
                      <a:pt x="51054" y="11965"/>
                    </a:cubicBezTo>
                    <a:cubicBezTo>
                      <a:pt x="51090" y="11370"/>
                      <a:pt x="51150" y="10775"/>
                      <a:pt x="51221" y="10180"/>
                    </a:cubicBezTo>
                    <a:close/>
                    <a:moveTo>
                      <a:pt x="51031" y="12394"/>
                    </a:moveTo>
                    <a:cubicBezTo>
                      <a:pt x="51602" y="13108"/>
                      <a:pt x="52257" y="13799"/>
                      <a:pt x="52936" y="14371"/>
                    </a:cubicBezTo>
                    <a:cubicBezTo>
                      <a:pt x="52912" y="14871"/>
                      <a:pt x="52864" y="15371"/>
                      <a:pt x="52781" y="15859"/>
                    </a:cubicBezTo>
                    <a:cubicBezTo>
                      <a:pt x="52531" y="15597"/>
                      <a:pt x="52257" y="15347"/>
                      <a:pt x="52007" y="15085"/>
                    </a:cubicBezTo>
                    <a:cubicBezTo>
                      <a:pt x="51662" y="14728"/>
                      <a:pt x="51364" y="14323"/>
                      <a:pt x="50995" y="13990"/>
                    </a:cubicBezTo>
                    <a:cubicBezTo>
                      <a:pt x="50995" y="13990"/>
                      <a:pt x="50983" y="13990"/>
                      <a:pt x="50983" y="13978"/>
                    </a:cubicBezTo>
                    <a:cubicBezTo>
                      <a:pt x="50983" y="13942"/>
                      <a:pt x="50983" y="13894"/>
                      <a:pt x="50983" y="13859"/>
                    </a:cubicBezTo>
                    <a:cubicBezTo>
                      <a:pt x="50983" y="13370"/>
                      <a:pt x="50995" y="12882"/>
                      <a:pt x="51031" y="12394"/>
                    </a:cubicBezTo>
                    <a:close/>
                    <a:moveTo>
                      <a:pt x="51019" y="14525"/>
                    </a:moveTo>
                    <a:lnTo>
                      <a:pt x="51019" y="14525"/>
                    </a:lnTo>
                    <a:cubicBezTo>
                      <a:pt x="51233" y="14823"/>
                      <a:pt x="51483" y="15097"/>
                      <a:pt x="51721" y="15359"/>
                    </a:cubicBezTo>
                    <a:cubicBezTo>
                      <a:pt x="52031" y="15704"/>
                      <a:pt x="52340" y="16061"/>
                      <a:pt x="52686" y="16347"/>
                    </a:cubicBezTo>
                    <a:cubicBezTo>
                      <a:pt x="52567" y="16907"/>
                      <a:pt x="52388" y="17454"/>
                      <a:pt x="52138" y="17942"/>
                    </a:cubicBezTo>
                    <a:cubicBezTo>
                      <a:pt x="51876" y="17478"/>
                      <a:pt x="51424" y="17061"/>
                      <a:pt x="51031" y="16728"/>
                    </a:cubicBezTo>
                    <a:cubicBezTo>
                      <a:pt x="51162" y="16025"/>
                      <a:pt x="51066" y="15216"/>
                      <a:pt x="51019" y="14525"/>
                    </a:cubicBezTo>
                    <a:close/>
                    <a:moveTo>
                      <a:pt x="27465" y="821"/>
                    </a:moveTo>
                    <a:cubicBezTo>
                      <a:pt x="30824" y="821"/>
                      <a:pt x="34184" y="875"/>
                      <a:pt x="37541" y="940"/>
                    </a:cubicBezTo>
                    <a:cubicBezTo>
                      <a:pt x="39529" y="976"/>
                      <a:pt x="41529" y="1012"/>
                      <a:pt x="43530" y="1071"/>
                    </a:cubicBezTo>
                    <a:cubicBezTo>
                      <a:pt x="43749" y="1079"/>
                      <a:pt x="43984" y="1081"/>
                      <a:pt x="44230" y="1081"/>
                    </a:cubicBezTo>
                    <a:cubicBezTo>
                      <a:pt x="44621" y="1081"/>
                      <a:pt x="45040" y="1075"/>
                      <a:pt x="45470" y="1075"/>
                    </a:cubicBezTo>
                    <a:cubicBezTo>
                      <a:pt x="46956" y="1075"/>
                      <a:pt x="48578" y="1143"/>
                      <a:pt x="49661" y="1750"/>
                    </a:cubicBezTo>
                    <a:cubicBezTo>
                      <a:pt x="52078" y="3107"/>
                      <a:pt x="50900" y="6489"/>
                      <a:pt x="50614" y="8584"/>
                    </a:cubicBezTo>
                    <a:cubicBezTo>
                      <a:pt x="50376" y="10334"/>
                      <a:pt x="50281" y="12096"/>
                      <a:pt x="50281" y="13859"/>
                    </a:cubicBezTo>
                    <a:cubicBezTo>
                      <a:pt x="50281" y="14287"/>
                      <a:pt x="50281" y="14716"/>
                      <a:pt x="50292" y="15156"/>
                    </a:cubicBezTo>
                    <a:cubicBezTo>
                      <a:pt x="50328" y="16311"/>
                      <a:pt x="50519" y="16049"/>
                      <a:pt x="49459" y="16954"/>
                    </a:cubicBezTo>
                    <a:cubicBezTo>
                      <a:pt x="48530" y="17740"/>
                      <a:pt x="48435" y="17728"/>
                      <a:pt x="47328" y="17823"/>
                    </a:cubicBezTo>
                    <a:cubicBezTo>
                      <a:pt x="46911" y="17859"/>
                      <a:pt x="46506" y="17883"/>
                      <a:pt x="46090" y="17907"/>
                    </a:cubicBezTo>
                    <a:cubicBezTo>
                      <a:pt x="44185" y="18002"/>
                      <a:pt x="42280" y="17990"/>
                      <a:pt x="40375" y="18014"/>
                    </a:cubicBezTo>
                    <a:cubicBezTo>
                      <a:pt x="36374" y="18038"/>
                      <a:pt x="32362" y="18050"/>
                      <a:pt x="28349" y="18085"/>
                    </a:cubicBezTo>
                    <a:cubicBezTo>
                      <a:pt x="23920" y="18109"/>
                      <a:pt x="19491" y="18145"/>
                      <a:pt x="15062" y="18157"/>
                    </a:cubicBezTo>
                    <a:cubicBezTo>
                      <a:pt x="14548" y="18159"/>
                      <a:pt x="14034" y="18161"/>
                      <a:pt x="13521" y="18161"/>
                    </a:cubicBezTo>
                    <a:cubicBezTo>
                      <a:pt x="11749" y="18161"/>
                      <a:pt x="9979" y="18143"/>
                      <a:pt x="8216" y="18097"/>
                    </a:cubicBezTo>
                    <a:cubicBezTo>
                      <a:pt x="8058" y="18094"/>
                      <a:pt x="7879" y="18093"/>
                      <a:pt x="7682" y="18093"/>
                    </a:cubicBezTo>
                    <a:cubicBezTo>
                      <a:pt x="7522" y="18093"/>
                      <a:pt x="7351" y="18093"/>
                      <a:pt x="7170" y="18093"/>
                    </a:cubicBezTo>
                    <a:cubicBezTo>
                      <a:pt x="4644" y="18093"/>
                      <a:pt x="357" y="17988"/>
                      <a:pt x="953" y="14835"/>
                    </a:cubicBezTo>
                    <a:cubicBezTo>
                      <a:pt x="977" y="14716"/>
                      <a:pt x="917" y="14621"/>
                      <a:pt x="834" y="14573"/>
                    </a:cubicBezTo>
                    <a:cubicBezTo>
                      <a:pt x="846" y="12835"/>
                      <a:pt x="810" y="11108"/>
                      <a:pt x="870" y="9370"/>
                    </a:cubicBezTo>
                    <a:cubicBezTo>
                      <a:pt x="941" y="7405"/>
                      <a:pt x="810" y="4822"/>
                      <a:pt x="2406" y="3381"/>
                    </a:cubicBezTo>
                    <a:cubicBezTo>
                      <a:pt x="3763" y="2155"/>
                      <a:pt x="5835" y="1988"/>
                      <a:pt x="7561" y="1774"/>
                    </a:cubicBezTo>
                    <a:cubicBezTo>
                      <a:pt x="9549" y="1548"/>
                      <a:pt x="11550" y="1381"/>
                      <a:pt x="13538" y="1250"/>
                    </a:cubicBezTo>
                    <a:cubicBezTo>
                      <a:pt x="18175" y="925"/>
                      <a:pt x="22819" y="821"/>
                      <a:pt x="27465" y="821"/>
                    </a:cubicBezTo>
                    <a:close/>
                    <a:moveTo>
                      <a:pt x="50935" y="17109"/>
                    </a:moveTo>
                    <a:cubicBezTo>
                      <a:pt x="51102" y="17276"/>
                      <a:pt x="51257" y="17454"/>
                      <a:pt x="51400" y="17657"/>
                    </a:cubicBezTo>
                    <a:cubicBezTo>
                      <a:pt x="51578" y="17895"/>
                      <a:pt x="51697" y="18157"/>
                      <a:pt x="51888" y="18383"/>
                    </a:cubicBezTo>
                    <a:cubicBezTo>
                      <a:pt x="51876" y="18407"/>
                      <a:pt x="51864" y="18419"/>
                      <a:pt x="51852" y="18431"/>
                    </a:cubicBezTo>
                    <a:cubicBezTo>
                      <a:pt x="51626" y="18788"/>
                      <a:pt x="51340" y="19073"/>
                      <a:pt x="51007" y="19300"/>
                    </a:cubicBezTo>
                    <a:cubicBezTo>
                      <a:pt x="51007" y="19276"/>
                      <a:pt x="51007" y="19240"/>
                      <a:pt x="50995" y="19216"/>
                    </a:cubicBezTo>
                    <a:cubicBezTo>
                      <a:pt x="50876" y="18954"/>
                      <a:pt x="50614" y="18752"/>
                      <a:pt x="50423" y="18550"/>
                    </a:cubicBezTo>
                    <a:cubicBezTo>
                      <a:pt x="50292" y="18407"/>
                      <a:pt x="50162" y="18276"/>
                      <a:pt x="50031" y="18145"/>
                    </a:cubicBezTo>
                    <a:cubicBezTo>
                      <a:pt x="50185" y="18061"/>
                      <a:pt x="50316" y="17978"/>
                      <a:pt x="50435" y="17883"/>
                    </a:cubicBezTo>
                    <a:cubicBezTo>
                      <a:pt x="50673" y="17680"/>
                      <a:pt x="50840" y="17407"/>
                      <a:pt x="50935" y="17109"/>
                    </a:cubicBezTo>
                    <a:close/>
                    <a:moveTo>
                      <a:pt x="49709" y="18288"/>
                    </a:moveTo>
                    <a:cubicBezTo>
                      <a:pt x="49852" y="18466"/>
                      <a:pt x="49995" y="18645"/>
                      <a:pt x="50150" y="18823"/>
                    </a:cubicBezTo>
                    <a:cubicBezTo>
                      <a:pt x="50316" y="19050"/>
                      <a:pt x="50495" y="19324"/>
                      <a:pt x="50733" y="19478"/>
                    </a:cubicBezTo>
                    <a:lnTo>
                      <a:pt x="50745" y="19478"/>
                    </a:lnTo>
                    <a:cubicBezTo>
                      <a:pt x="50328" y="19716"/>
                      <a:pt x="49864" y="19895"/>
                      <a:pt x="49364" y="20014"/>
                    </a:cubicBezTo>
                    <a:cubicBezTo>
                      <a:pt x="49161" y="19812"/>
                      <a:pt x="48923" y="19633"/>
                      <a:pt x="48733" y="19443"/>
                    </a:cubicBezTo>
                    <a:cubicBezTo>
                      <a:pt x="48459" y="19169"/>
                      <a:pt x="48209" y="18883"/>
                      <a:pt x="47959" y="18597"/>
                    </a:cubicBezTo>
                    <a:cubicBezTo>
                      <a:pt x="48590" y="18550"/>
                      <a:pt x="49209" y="18466"/>
                      <a:pt x="49709" y="18288"/>
                    </a:cubicBezTo>
                    <a:close/>
                    <a:moveTo>
                      <a:pt x="1905" y="17800"/>
                    </a:moveTo>
                    <a:cubicBezTo>
                      <a:pt x="2370" y="18050"/>
                      <a:pt x="2929" y="18228"/>
                      <a:pt x="3501" y="18359"/>
                    </a:cubicBezTo>
                    <a:cubicBezTo>
                      <a:pt x="3953" y="18681"/>
                      <a:pt x="4394" y="19014"/>
                      <a:pt x="4823" y="19359"/>
                    </a:cubicBezTo>
                    <a:cubicBezTo>
                      <a:pt x="5132" y="19609"/>
                      <a:pt x="5418" y="19907"/>
                      <a:pt x="5727" y="20157"/>
                    </a:cubicBezTo>
                    <a:cubicBezTo>
                      <a:pt x="5073" y="20038"/>
                      <a:pt x="4418" y="19859"/>
                      <a:pt x="3822" y="19538"/>
                    </a:cubicBezTo>
                    <a:cubicBezTo>
                      <a:pt x="3037" y="19109"/>
                      <a:pt x="2429" y="18490"/>
                      <a:pt x="1905" y="17800"/>
                    </a:cubicBezTo>
                    <a:close/>
                    <a:moveTo>
                      <a:pt x="41053" y="18657"/>
                    </a:moveTo>
                    <a:cubicBezTo>
                      <a:pt x="41518" y="19181"/>
                      <a:pt x="41994" y="19716"/>
                      <a:pt x="42494" y="20216"/>
                    </a:cubicBezTo>
                    <a:cubicBezTo>
                      <a:pt x="41827" y="20228"/>
                      <a:pt x="41148" y="20228"/>
                      <a:pt x="40482" y="20228"/>
                    </a:cubicBezTo>
                    <a:cubicBezTo>
                      <a:pt x="39934" y="19716"/>
                      <a:pt x="39422" y="19204"/>
                      <a:pt x="38922" y="18669"/>
                    </a:cubicBezTo>
                    <a:cubicBezTo>
                      <a:pt x="39624" y="18669"/>
                      <a:pt x="40339" y="18669"/>
                      <a:pt x="41053" y="18657"/>
                    </a:cubicBezTo>
                    <a:close/>
                    <a:moveTo>
                      <a:pt x="33874" y="18692"/>
                    </a:moveTo>
                    <a:cubicBezTo>
                      <a:pt x="34481" y="19216"/>
                      <a:pt x="35088" y="19764"/>
                      <a:pt x="35731" y="20240"/>
                    </a:cubicBezTo>
                    <a:lnTo>
                      <a:pt x="33457" y="20240"/>
                    </a:lnTo>
                    <a:cubicBezTo>
                      <a:pt x="32933" y="19681"/>
                      <a:pt x="32362" y="19181"/>
                      <a:pt x="31754" y="18716"/>
                    </a:cubicBezTo>
                    <a:cubicBezTo>
                      <a:pt x="32457" y="18704"/>
                      <a:pt x="33159" y="18704"/>
                      <a:pt x="33874" y="18692"/>
                    </a:cubicBezTo>
                    <a:close/>
                    <a:moveTo>
                      <a:pt x="36243" y="18681"/>
                    </a:moveTo>
                    <a:cubicBezTo>
                      <a:pt x="36684" y="19216"/>
                      <a:pt x="37172" y="19776"/>
                      <a:pt x="37708" y="20240"/>
                    </a:cubicBezTo>
                    <a:lnTo>
                      <a:pt x="36160" y="20240"/>
                    </a:lnTo>
                    <a:cubicBezTo>
                      <a:pt x="36160" y="20228"/>
                      <a:pt x="36148" y="20216"/>
                      <a:pt x="36136" y="20205"/>
                    </a:cubicBezTo>
                    <a:cubicBezTo>
                      <a:pt x="35553" y="19657"/>
                      <a:pt x="34898" y="19181"/>
                      <a:pt x="34255" y="18692"/>
                    </a:cubicBezTo>
                    <a:cubicBezTo>
                      <a:pt x="34910" y="18692"/>
                      <a:pt x="35576" y="18692"/>
                      <a:pt x="36243" y="18681"/>
                    </a:cubicBezTo>
                    <a:close/>
                    <a:moveTo>
                      <a:pt x="38553" y="18669"/>
                    </a:moveTo>
                    <a:cubicBezTo>
                      <a:pt x="38982" y="19216"/>
                      <a:pt x="39458" y="19752"/>
                      <a:pt x="39958" y="20228"/>
                    </a:cubicBezTo>
                    <a:cubicBezTo>
                      <a:pt x="39422" y="20228"/>
                      <a:pt x="38874" y="20228"/>
                      <a:pt x="38339" y="20240"/>
                    </a:cubicBezTo>
                    <a:cubicBezTo>
                      <a:pt x="37755" y="19716"/>
                      <a:pt x="37160" y="19228"/>
                      <a:pt x="36600" y="18681"/>
                    </a:cubicBezTo>
                    <a:cubicBezTo>
                      <a:pt x="36969" y="18681"/>
                      <a:pt x="37338" y="18669"/>
                      <a:pt x="37708" y="18669"/>
                    </a:cubicBezTo>
                    <a:close/>
                    <a:moveTo>
                      <a:pt x="31314" y="18716"/>
                    </a:moveTo>
                    <a:cubicBezTo>
                      <a:pt x="31897" y="19193"/>
                      <a:pt x="32433" y="19705"/>
                      <a:pt x="32957" y="20252"/>
                    </a:cubicBezTo>
                    <a:lnTo>
                      <a:pt x="31135" y="20252"/>
                    </a:lnTo>
                    <a:cubicBezTo>
                      <a:pt x="31123" y="20240"/>
                      <a:pt x="31123" y="20240"/>
                      <a:pt x="31123" y="20228"/>
                    </a:cubicBezTo>
                    <a:cubicBezTo>
                      <a:pt x="30921" y="19931"/>
                      <a:pt x="30540" y="19716"/>
                      <a:pt x="30278" y="19466"/>
                    </a:cubicBezTo>
                    <a:cubicBezTo>
                      <a:pt x="30028" y="19228"/>
                      <a:pt x="29802" y="18990"/>
                      <a:pt x="29588" y="18728"/>
                    </a:cubicBezTo>
                    <a:cubicBezTo>
                      <a:pt x="30159" y="18716"/>
                      <a:pt x="30742" y="18716"/>
                      <a:pt x="31314" y="18716"/>
                    </a:cubicBezTo>
                    <a:close/>
                    <a:moveTo>
                      <a:pt x="26623" y="18740"/>
                    </a:moveTo>
                    <a:cubicBezTo>
                      <a:pt x="27159" y="19264"/>
                      <a:pt x="27718" y="19788"/>
                      <a:pt x="28302" y="20264"/>
                    </a:cubicBezTo>
                    <a:lnTo>
                      <a:pt x="26159" y="20264"/>
                    </a:lnTo>
                    <a:cubicBezTo>
                      <a:pt x="25599" y="19728"/>
                      <a:pt x="24992" y="19216"/>
                      <a:pt x="24373" y="18764"/>
                    </a:cubicBezTo>
                    <a:cubicBezTo>
                      <a:pt x="25123" y="18752"/>
                      <a:pt x="25873" y="18752"/>
                      <a:pt x="26623" y="18740"/>
                    </a:cubicBezTo>
                    <a:close/>
                    <a:moveTo>
                      <a:pt x="29218" y="18728"/>
                    </a:moveTo>
                    <a:cubicBezTo>
                      <a:pt x="29230" y="18752"/>
                      <a:pt x="29230" y="18764"/>
                      <a:pt x="29254" y="18788"/>
                    </a:cubicBezTo>
                    <a:cubicBezTo>
                      <a:pt x="29516" y="19121"/>
                      <a:pt x="29778" y="19454"/>
                      <a:pt x="30076" y="19752"/>
                    </a:cubicBezTo>
                    <a:cubicBezTo>
                      <a:pt x="30219" y="19919"/>
                      <a:pt x="30385" y="20097"/>
                      <a:pt x="30564" y="20252"/>
                    </a:cubicBezTo>
                    <a:cubicBezTo>
                      <a:pt x="29969" y="20252"/>
                      <a:pt x="29373" y="20264"/>
                      <a:pt x="28778" y="20264"/>
                    </a:cubicBezTo>
                    <a:cubicBezTo>
                      <a:pt x="28242" y="19716"/>
                      <a:pt x="27647" y="19216"/>
                      <a:pt x="27051" y="18740"/>
                    </a:cubicBezTo>
                    <a:cubicBezTo>
                      <a:pt x="27778" y="18740"/>
                      <a:pt x="28492" y="18728"/>
                      <a:pt x="29218" y="18728"/>
                    </a:cubicBezTo>
                    <a:close/>
                    <a:moveTo>
                      <a:pt x="43470" y="18633"/>
                    </a:moveTo>
                    <a:cubicBezTo>
                      <a:pt x="43792" y="18883"/>
                      <a:pt x="44101" y="19157"/>
                      <a:pt x="44387" y="19454"/>
                    </a:cubicBezTo>
                    <a:cubicBezTo>
                      <a:pt x="44649" y="19716"/>
                      <a:pt x="44875" y="20050"/>
                      <a:pt x="45161" y="20264"/>
                    </a:cubicBezTo>
                    <a:cubicBezTo>
                      <a:pt x="44518" y="20240"/>
                      <a:pt x="43923" y="20216"/>
                      <a:pt x="43399" y="20216"/>
                    </a:cubicBezTo>
                    <a:lnTo>
                      <a:pt x="43065" y="20216"/>
                    </a:lnTo>
                    <a:cubicBezTo>
                      <a:pt x="42613" y="19669"/>
                      <a:pt x="42077" y="19145"/>
                      <a:pt x="41529" y="18657"/>
                    </a:cubicBezTo>
                    <a:cubicBezTo>
                      <a:pt x="42184" y="18657"/>
                      <a:pt x="42815" y="18645"/>
                      <a:pt x="43470" y="18633"/>
                    </a:cubicBezTo>
                    <a:close/>
                    <a:moveTo>
                      <a:pt x="47792" y="18609"/>
                    </a:moveTo>
                    <a:lnTo>
                      <a:pt x="47792" y="18609"/>
                    </a:lnTo>
                    <a:cubicBezTo>
                      <a:pt x="47768" y="18633"/>
                      <a:pt x="47756" y="18681"/>
                      <a:pt x="47792" y="18716"/>
                    </a:cubicBezTo>
                    <a:cubicBezTo>
                      <a:pt x="48006" y="19026"/>
                      <a:pt x="48245" y="19312"/>
                      <a:pt x="48483" y="19597"/>
                    </a:cubicBezTo>
                    <a:cubicBezTo>
                      <a:pt x="48626" y="19764"/>
                      <a:pt x="48768" y="19943"/>
                      <a:pt x="48935" y="20109"/>
                    </a:cubicBezTo>
                    <a:cubicBezTo>
                      <a:pt x="48530" y="20193"/>
                      <a:pt x="48102" y="20240"/>
                      <a:pt x="47673" y="20264"/>
                    </a:cubicBezTo>
                    <a:cubicBezTo>
                      <a:pt x="47673" y="20252"/>
                      <a:pt x="47673" y="20240"/>
                      <a:pt x="47661" y="20240"/>
                    </a:cubicBezTo>
                    <a:cubicBezTo>
                      <a:pt x="47435" y="19895"/>
                      <a:pt x="47054" y="19645"/>
                      <a:pt x="46768" y="19347"/>
                    </a:cubicBezTo>
                    <a:cubicBezTo>
                      <a:pt x="46542" y="19109"/>
                      <a:pt x="46328" y="18871"/>
                      <a:pt x="46125" y="18621"/>
                    </a:cubicBezTo>
                    <a:lnTo>
                      <a:pt x="46125" y="18621"/>
                    </a:lnTo>
                    <a:cubicBezTo>
                      <a:pt x="46342" y="18626"/>
                      <a:pt x="46569" y="18629"/>
                      <a:pt x="46801" y="18629"/>
                    </a:cubicBezTo>
                    <a:cubicBezTo>
                      <a:pt x="47128" y="18629"/>
                      <a:pt x="47464" y="18623"/>
                      <a:pt x="47792" y="18609"/>
                    </a:cubicBezTo>
                    <a:close/>
                    <a:moveTo>
                      <a:pt x="23873" y="18764"/>
                    </a:moveTo>
                    <a:cubicBezTo>
                      <a:pt x="24444" y="19264"/>
                      <a:pt x="25039" y="19764"/>
                      <a:pt x="25623" y="20264"/>
                    </a:cubicBezTo>
                    <a:cubicBezTo>
                      <a:pt x="25123" y="20264"/>
                      <a:pt x="24623" y="20276"/>
                      <a:pt x="24134" y="20276"/>
                    </a:cubicBezTo>
                    <a:cubicBezTo>
                      <a:pt x="23873" y="20002"/>
                      <a:pt x="23539" y="19788"/>
                      <a:pt x="23253" y="19562"/>
                    </a:cubicBezTo>
                    <a:cubicBezTo>
                      <a:pt x="22908" y="19300"/>
                      <a:pt x="22563" y="19038"/>
                      <a:pt x="22218" y="18776"/>
                    </a:cubicBezTo>
                    <a:lnTo>
                      <a:pt x="22337" y="18776"/>
                    </a:lnTo>
                    <a:cubicBezTo>
                      <a:pt x="22849" y="18764"/>
                      <a:pt x="23361" y="18764"/>
                      <a:pt x="23873" y="18764"/>
                    </a:cubicBezTo>
                    <a:close/>
                    <a:moveTo>
                      <a:pt x="17574" y="18800"/>
                    </a:moveTo>
                    <a:cubicBezTo>
                      <a:pt x="17955" y="19085"/>
                      <a:pt x="18324" y="19395"/>
                      <a:pt x="18681" y="19716"/>
                    </a:cubicBezTo>
                    <a:cubicBezTo>
                      <a:pt x="18884" y="19895"/>
                      <a:pt x="19074" y="20097"/>
                      <a:pt x="19265" y="20288"/>
                    </a:cubicBezTo>
                    <a:lnTo>
                      <a:pt x="17741" y="20288"/>
                    </a:lnTo>
                    <a:cubicBezTo>
                      <a:pt x="17122" y="19824"/>
                      <a:pt x="16491" y="19395"/>
                      <a:pt x="15919" y="18847"/>
                    </a:cubicBezTo>
                    <a:cubicBezTo>
                      <a:pt x="15895" y="18835"/>
                      <a:pt x="15883" y="18823"/>
                      <a:pt x="15872" y="18812"/>
                    </a:cubicBezTo>
                    <a:cubicBezTo>
                      <a:pt x="16443" y="18812"/>
                      <a:pt x="17003" y="18812"/>
                      <a:pt x="17574" y="18800"/>
                    </a:cubicBezTo>
                    <a:close/>
                    <a:moveTo>
                      <a:pt x="21932" y="18776"/>
                    </a:moveTo>
                    <a:cubicBezTo>
                      <a:pt x="21884" y="18835"/>
                      <a:pt x="21884" y="18931"/>
                      <a:pt x="21944" y="18978"/>
                    </a:cubicBezTo>
                    <a:cubicBezTo>
                      <a:pt x="22313" y="19264"/>
                      <a:pt x="22670" y="19562"/>
                      <a:pt x="23039" y="19847"/>
                    </a:cubicBezTo>
                    <a:cubicBezTo>
                      <a:pt x="23218" y="19978"/>
                      <a:pt x="23384" y="20133"/>
                      <a:pt x="23563" y="20276"/>
                    </a:cubicBezTo>
                    <a:lnTo>
                      <a:pt x="21979" y="20276"/>
                    </a:lnTo>
                    <a:cubicBezTo>
                      <a:pt x="21741" y="20097"/>
                      <a:pt x="21467" y="19931"/>
                      <a:pt x="21229" y="19752"/>
                    </a:cubicBezTo>
                    <a:cubicBezTo>
                      <a:pt x="20848" y="19466"/>
                      <a:pt x="20467" y="19157"/>
                      <a:pt x="20098" y="18847"/>
                    </a:cubicBezTo>
                    <a:cubicBezTo>
                      <a:pt x="20074" y="18835"/>
                      <a:pt x="20051" y="18823"/>
                      <a:pt x="20027" y="18823"/>
                    </a:cubicBezTo>
                    <a:cubicBezTo>
                      <a:pt x="19943" y="18823"/>
                      <a:pt x="19872" y="18931"/>
                      <a:pt x="19955" y="19002"/>
                    </a:cubicBezTo>
                    <a:cubicBezTo>
                      <a:pt x="20301" y="19312"/>
                      <a:pt x="20658" y="19609"/>
                      <a:pt x="21027" y="19895"/>
                    </a:cubicBezTo>
                    <a:cubicBezTo>
                      <a:pt x="21182" y="20014"/>
                      <a:pt x="21336" y="20157"/>
                      <a:pt x="21491" y="20276"/>
                    </a:cubicBezTo>
                    <a:cubicBezTo>
                      <a:pt x="20908" y="20288"/>
                      <a:pt x="20313" y="20288"/>
                      <a:pt x="19729" y="20288"/>
                    </a:cubicBezTo>
                    <a:cubicBezTo>
                      <a:pt x="19265" y="19693"/>
                      <a:pt x="18586" y="19216"/>
                      <a:pt x="17943" y="18800"/>
                    </a:cubicBezTo>
                    <a:cubicBezTo>
                      <a:pt x="18634" y="18800"/>
                      <a:pt x="19336" y="18788"/>
                      <a:pt x="20027" y="18788"/>
                    </a:cubicBezTo>
                    <a:cubicBezTo>
                      <a:pt x="20670" y="18788"/>
                      <a:pt x="21301" y="18776"/>
                      <a:pt x="21932" y="18776"/>
                    </a:cubicBezTo>
                    <a:close/>
                    <a:moveTo>
                      <a:pt x="45117" y="18604"/>
                    </a:moveTo>
                    <a:cubicBezTo>
                      <a:pt x="45312" y="18604"/>
                      <a:pt x="45526" y="18609"/>
                      <a:pt x="45756" y="18609"/>
                    </a:cubicBezTo>
                    <a:cubicBezTo>
                      <a:pt x="45971" y="18943"/>
                      <a:pt x="46185" y="19276"/>
                      <a:pt x="46447" y="19574"/>
                    </a:cubicBezTo>
                    <a:cubicBezTo>
                      <a:pt x="46625" y="19812"/>
                      <a:pt x="46840" y="20074"/>
                      <a:pt x="47078" y="20288"/>
                    </a:cubicBezTo>
                    <a:cubicBezTo>
                      <a:pt x="46910" y="20291"/>
                      <a:pt x="46743" y="20293"/>
                      <a:pt x="46576" y="20293"/>
                    </a:cubicBezTo>
                    <a:cubicBezTo>
                      <a:pt x="46174" y="20293"/>
                      <a:pt x="45774" y="20284"/>
                      <a:pt x="45387" y="20276"/>
                    </a:cubicBezTo>
                    <a:cubicBezTo>
                      <a:pt x="45447" y="20216"/>
                      <a:pt x="45459" y="20133"/>
                      <a:pt x="45435" y="20062"/>
                    </a:cubicBezTo>
                    <a:cubicBezTo>
                      <a:pt x="45280" y="19693"/>
                      <a:pt x="44899" y="19395"/>
                      <a:pt x="44625" y="19133"/>
                    </a:cubicBezTo>
                    <a:cubicBezTo>
                      <a:pt x="44423" y="18954"/>
                      <a:pt x="44220" y="18788"/>
                      <a:pt x="44018" y="18621"/>
                    </a:cubicBezTo>
                    <a:cubicBezTo>
                      <a:pt x="44292" y="18621"/>
                      <a:pt x="44566" y="18609"/>
                      <a:pt x="44839" y="18609"/>
                    </a:cubicBezTo>
                    <a:cubicBezTo>
                      <a:pt x="44927" y="18605"/>
                      <a:pt x="45019" y="18604"/>
                      <a:pt x="45117" y="18604"/>
                    </a:cubicBezTo>
                    <a:close/>
                    <a:moveTo>
                      <a:pt x="15776" y="18812"/>
                    </a:moveTo>
                    <a:cubicBezTo>
                      <a:pt x="15693" y="18847"/>
                      <a:pt x="15633" y="18954"/>
                      <a:pt x="15717" y="19038"/>
                    </a:cubicBezTo>
                    <a:cubicBezTo>
                      <a:pt x="16157" y="19466"/>
                      <a:pt x="16622" y="19919"/>
                      <a:pt x="17110" y="20288"/>
                    </a:cubicBezTo>
                    <a:lnTo>
                      <a:pt x="16610" y="20288"/>
                    </a:lnTo>
                    <a:cubicBezTo>
                      <a:pt x="16181" y="20300"/>
                      <a:pt x="15741" y="20300"/>
                      <a:pt x="15300" y="20300"/>
                    </a:cubicBezTo>
                    <a:cubicBezTo>
                      <a:pt x="14705" y="19776"/>
                      <a:pt x="14038" y="19312"/>
                      <a:pt x="13419" y="18823"/>
                    </a:cubicBezTo>
                    <a:cubicBezTo>
                      <a:pt x="14205" y="18823"/>
                      <a:pt x="14990" y="18812"/>
                      <a:pt x="15776" y="18812"/>
                    </a:cubicBezTo>
                    <a:close/>
                    <a:moveTo>
                      <a:pt x="4168" y="18478"/>
                    </a:moveTo>
                    <a:cubicBezTo>
                      <a:pt x="4775" y="18573"/>
                      <a:pt x="5394" y="18621"/>
                      <a:pt x="5977" y="18657"/>
                    </a:cubicBezTo>
                    <a:cubicBezTo>
                      <a:pt x="6251" y="18954"/>
                      <a:pt x="6525" y="19240"/>
                      <a:pt x="6823" y="19514"/>
                    </a:cubicBezTo>
                    <a:cubicBezTo>
                      <a:pt x="7120" y="19788"/>
                      <a:pt x="7430" y="20133"/>
                      <a:pt x="7799" y="20312"/>
                    </a:cubicBezTo>
                    <a:cubicBezTo>
                      <a:pt x="7823" y="20324"/>
                      <a:pt x="7834" y="20324"/>
                      <a:pt x="7858" y="20324"/>
                    </a:cubicBezTo>
                    <a:lnTo>
                      <a:pt x="7858" y="20324"/>
                    </a:lnTo>
                    <a:cubicBezTo>
                      <a:pt x="7334" y="20324"/>
                      <a:pt x="6799" y="20300"/>
                      <a:pt x="6287" y="20240"/>
                    </a:cubicBezTo>
                    <a:cubicBezTo>
                      <a:pt x="6275" y="20228"/>
                      <a:pt x="6275" y="20228"/>
                      <a:pt x="6275" y="20216"/>
                    </a:cubicBezTo>
                    <a:cubicBezTo>
                      <a:pt x="5751" y="19526"/>
                      <a:pt x="4953" y="18966"/>
                      <a:pt x="4168" y="18478"/>
                    </a:cubicBezTo>
                    <a:close/>
                    <a:moveTo>
                      <a:pt x="10990" y="18812"/>
                    </a:moveTo>
                    <a:cubicBezTo>
                      <a:pt x="11692" y="18812"/>
                      <a:pt x="12395" y="18823"/>
                      <a:pt x="13109" y="18823"/>
                    </a:cubicBezTo>
                    <a:cubicBezTo>
                      <a:pt x="13085" y="18859"/>
                      <a:pt x="13085" y="18919"/>
                      <a:pt x="13145" y="18966"/>
                    </a:cubicBezTo>
                    <a:cubicBezTo>
                      <a:pt x="13681" y="19395"/>
                      <a:pt x="14205" y="19871"/>
                      <a:pt x="14752" y="20312"/>
                    </a:cubicBezTo>
                    <a:cubicBezTo>
                      <a:pt x="14121" y="20312"/>
                      <a:pt x="13478" y="20324"/>
                      <a:pt x="12847" y="20324"/>
                    </a:cubicBezTo>
                    <a:cubicBezTo>
                      <a:pt x="12502" y="20038"/>
                      <a:pt x="12109" y="19812"/>
                      <a:pt x="11764" y="19538"/>
                    </a:cubicBezTo>
                    <a:cubicBezTo>
                      <a:pt x="11490" y="19312"/>
                      <a:pt x="11240" y="19062"/>
                      <a:pt x="10990" y="18812"/>
                    </a:cubicBezTo>
                    <a:close/>
                    <a:moveTo>
                      <a:pt x="6335" y="18681"/>
                    </a:moveTo>
                    <a:lnTo>
                      <a:pt x="6335" y="18681"/>
                    </a:lnTo>
                    <a:cubicBezTo>
                      <a:pt x="6656" y="18692"/>
                      <a:pt x="6966" y="18704"/>
                      <a:pt x="7239" y="18716"/>
                    </a:cubicBezTo>
                    <a:cubicBezTo>
                      <a:pt x="7525" y="18728"/>
                      <a:pt x="7823" y="18740"/>
                      <a:pt x="8109" y="18740"/>
                    </a:cubicBezTo>
                    <a:cubicBezTo>
                      <a:pt x="8954" y="18764"/>
                      <a:pt x="9811" y="18788"/>
                      <a:pt x="10657" y="18800"/>
                    </a:cubicBezTo>
                    <a:cubicBezTo>
                      <a:pt x="10978" y="19133"/>
                      <a:pt x="11300" y="19466"/>
                      <a:pt x="11645" y="19764"/>
                    </a:cubicBezTo>
                    <a:cubicBezTo>
                      <a:pt x="11847" y="19955"/>
                      <a:pt x="12062" y="20145"/>
                      <a:pt x="12276" y="20324"/>
                    </a:cubicBezTo>
                    <a:cubicBezTo>
                      <a:pt x="11585" y="20336"/>
                      <a:pt x="10883" y="20347"/>
                      <a:pt x="10192" y="20347"/>
                    </a:cubicBezTo>
                    <a:cubicBezTo>
                      <a:pt x="9537" y="19824"/>
                      <a:pt x="8823" y="19371"/>
                      <a:pt x="8156" y="18859"/>
                    </a:cubicBezTo>
                    <a:cubicBezTo>
                      <a:pt x="8132" y="18859"/>
                      <a:pt x="8121" y="18847"/>
                      <a:pt x="8109" y="18847"/>
                    </a:cubicBezTo>
                    <a:cubicBezTo>
                      <a:pt x="8037" y="18847"/>
                      <a:pt x="8001" y="18954"/>
                      <a:pt x="8073" y="19002"/>
                    </a:cubicBezTo>
                    <a:cubicBezTo>
                      <a:pt x="8633" y="19443"/>
                      <a:pt x="9180" y="19907"/>
                      <a:pt x="9752" y="20347"/>
                    </a:cubicBezTo>
                    <a:cubicBezTo>
                      <a:pt x="9180" y="20336"/>
                      <a:pt x="8609" y="20336"/>
                      <a:pt x="8025" y="20336"/>
                    </a:cubicBezTo>
                    <a:cubicBezTo>
                      <a:pt x="7966" y="20336"/>
                      <a:pt x="7918" y="20336"/>
                      <a:pt x="7859" y="20324"/>
                    </a:cubicBezTo>
                    <a:cubicBezTo>
                      <a:pt x="7942" y="20324"/>
                      <a:pt x="7990" y="20216"/>
                      <a:pt x="7930" y="20145"/>
                    </a:cubicBezTo>
                    <a:cubicBezTo>
                      <a:pt x="7668" y="19812"/>
                      <a:pt x="7287" y="19550"/>
                      <a:pt x="6966" y="19264"/>
                    </a:cubicBezTo>
                    <a:cubicBezTo>
                      <a:pt x="6751" y="19073"/>
                      <a:pt x="6549" y="18871"/>
                      <a:pt x="6335" y="18681"/>
                    </a:cubicBezTo>
                    <a:close/>
                    <a:moveTo>
                      <a:pt x="30460" y="0"/>
                    </a:moveTo>
                    <a:cubicBezTo>
                      <a:pt x="25688" y="0"/>
                      <a:pt x="20917" y="125"/>
                      <a:pt x="16193" y="369"/>
                    </a:cubicBezTo>
                    <a:cubicBezTo>
                      <a:pt x="13312" y="524"/>
                      <a:pt x="10430" y="750"/>
                      <a:pt x="7561" y="1071"/>
                    </a:cubicBezTo>
                    <a:cubicBezTo>
                      <a:pt x="5787" y="1274"/>
                      <a:pt x="3822" y="1464"/>
                      <a:pt x="2322" y="2548"/>
                    </a:cubicBezTo>
                    <a:cubicBezTo>
                      <a:pt x="893" y="3572"/>
                      <a:pt x="465" y="5155"/>
                      <a:pt x="298" y="6846"/>
                    </a:cubicBezTo>
                    <a:cubicBezTo>
                      <a:pt x="36" y="9656"/>
                      <a:pt x="0" y="12549"/>
                      <a:pt x="322" y="15347"/>
                    </a:cubicBezTo>
                    <a:cubicBezTo>
                      <a:pt x="322" y="15418"/>
                      <a:pt x="358" y="15478"/>
                      <a:pt x="405" y="15525"/>
                    </a:cubicBezTo>
                    <a:cubicBezTo>
                      <a:pt x="429" y="16204"/>
                      <a:pt x="655" y="16728"/>
                      <a:pt x="1024" y="17133"/>
                    </a:cubicBezTo>
                    <a:cubicBezTo>
                      <a:pt x="1763" y="18431"/>
                      <a:pt x="2667" y="19597"/>
                      <a:pt x="4096" y="20216"/>
                    </a:cubicBezTo>
                    <a:cubicBezTo>
                      <a:pt x="5418" y="20779"/>
                      <a:pt x="6909" y="20880"/>
                      <a:pt x="8387" y="20880"/>
                    </a:cubicBezTo>
                    <a:cubicBezTo>
                      <a:pt x="9226" y="20880"/>
                      <a:pt x="10061" y="20848"/>
                      <a:pt x="10859" y="20848"/>
                    </a:cubicBezTo>
                    <a:cubicBezTo>
                      <a:pt x="16729" y="20848"/>
                      <a:pt x="22610" y="20836"/>
                      <a:pt x="28480" y="20812"/>
                    </a:cubicBezTo>
                    <a:cubicBezTo>
                      <a:pt x="30147" y="20812"/>
                      <a:pt x="31814" y="20812"/>
                      <a:pt x="33481" y="20800"/>
                    </a:cubicBezTo>
                    <a:cubicBezTo>
                      <a:pt x="33505" y="20836"/>
                      <a:pt x="33528" y="20859"/>
                      <a:pt x="33564" y="20895"/>
                    </a:cubicBezTo>
                    <a:cubicBezTo>
                      <a:pt x="33599" y="20934"/>
                      <a:pt x="33639" y="20950"/>
                      <a:pt x="33677" y="20950"/>
                    </a:cubicBezTo>
                    <a:cubicBezTo>
                      <a:pt x="33758" y="20950"/>
                      <a:pt x="33834" y="20880"/>
                      <a:pt x="33850" y="20800"/>
                    </a:cubicBezTo>
                    <a:cubicBezTo>
                      <a:pt x="37934" y="20788"/>
                      <a:pt x="42018" y="20776"/>
                      <a:pt x="46113" y="20776"/>
                    </a:cubicBezTo>
                    <a:cubicBezTo>
                      <a:pt x="46403" y="20778"/>
                      <a:pt x="46701" y="20782"/>
                      <a:pt x="47003" y="20782"/>
                    </a:cubicBezTo>
                    <a:cubicBezTo>
                      <a:pt x="48575" y="20782"/>
                      <a:pt x="50260" y="20680"/>
                      <a:pt x="51519" y="19681"/>
                    </a:cubicBezTo>
                    <a:cubicBezTo>
                      <a:pt x="53007" y="18490"/>
                      <a:pt x="53257" y="16323"/>
                      <a:pt x="53400" y="14549"/>
                    </a:cubicBezTo>
                    <a:cubicBezTo>
                      <a:pt x="53519" y="13025"/>
                      <a:pt x="53460" y="11489"/>
                      <a:pt x="53412" y="9953"/>
                    </a:cubicBezTo>
                    <a:cubicBezTo>
                      <a:pt x="53364" y="8310"/>
                      <a:pt x="53567" y="6679"/>
                      <a:pt x="53555" y="5036"/>
                    </a:cubicBezTo>
                    <a:cubicBezTo>
                      <a:pt x="53531" y="3119"/>
                      <a:pt x="51757" y="1821"/>
                      <a:pt x="50138" y="1167"/>
                    </a:cubicBezTo>
                    <a:cubicBezTo>
                      <a:pt x="50114" y="1143"/>
                      <a:pt x="50078" y="1143"/>
                      <a:pt x="50054" y="1143"/>
                    </a:cubicBezTo>
                    <a:cubicBezTo>
                      <a:pt x="48911" y="524"/>
                      <a:pt x="47435" y="536"/>
                      <a:pt x="46185" y="464"/>
                    </a:cubicBezTo>
                    <a:cubicBezTo>
                      <a:pt x="40979" y="152"/>
                      <a:pt x="35718" y="0"/>
                      <a:pt x="30460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66;p23">
                <a:extLst>
                  <a:ext uri="{FF2B5EF4-FFF2-40B4-BE49-F238E27FC236}">
                    <a16:creationId xmlns:a16="http://schemas.microsoft.com/office/drawing/2014/main" id="{147A94C9-B347-2FB9-0A83-DC1DFFB8DEE2}"/>
                  </a:ext>
                </a:extLst>
              </p:cNvPr>
              <p:cNvSpPr/>
              <p:nvPr/>
            </p:nvSpPr>
            <p:spPr>
              <a:xfrm>
                <a:off x="2923099" y="1107720"/>
                <a:ext cx="1171115" cy="379351"/>
              </a:xfrm>
              <a:custGeom>
                <a:avLst/>
                <a:gdLst/>
                <a:ahLst/>
                <a:cxnLst/>
                <a:rect l="l" t="t" r="r" b="b"/>
                <a:pathLst>
                  <a:path w="51722" h="17341" extrusionOk="0">
                    <a:moveTo>
                      <a:pt x="27108" y="1"/>
                    </a:moveTo>
                    <a:cubicBezTo>
                      <a:pt x="22462" y="1"/>
                      <a:pt x="17818" y="105"/>
                      <a:pt x="13181" y="430"/>
                    </a:cubicBezTo>
                    <a:cubicBezTo>
                      <a:pt x="11193" y="561"/>
                      <a:pt x="9192" y="728"/>
                      <a:pt x="7204" y="954"/>
                    </a:cubicBezTo>
                    <a:cubicBezTo>
                      <a:pt x="5478" y="1168"/>
                      <a:pt x="3406" y="1335"/>
                      <a:pt x="2049" y="2561"/>
                    </a:cubicBezTo>
                    <a:cubicBezTo>
                      <a:pt x="453" y="4002"/>
                      <a:pt x="584" y="6585"/>
                      <a:pt x="513" y="8550"/>
                    </a:cubicBezTo>
                    <a:cubicBezTo>
                      <a:pt x="453" y="10288"/>
                      <a:pt x="489" y="12015"/>
                      <a:pt x="477" y="13753"/>
                    </a:cubicBezTo>
                    <a:cubicBezTo>
                      <a:pt x="560" y="13801"/>
                      <a:pt x="620" y="13896"/>
                      <a:pt x="596" y="14015"/>
                    </a:cubicBezTo>
                    <a:cubicBezTo>
                      <a:pt x="0" y="17168"/>
                      <a:pt x="4287" y="17273"/>
                      <a:pt x="6813" y="17273"/>
                    </a:cubicBezTo>
                    <a:cubicBezTo>
                      <a:pt x="6994" y="17273"/>
                      <a:pt x="7165" y="17273"/>
                      <a:pt x="7325" y="17273"/>
                    </a:cubicBezTo>
                    <a:cubicBezTo>
                      <a:pt x="7522" y="17273"/>
                      <a:pt x="7701" y="17274"/>
                      <a:pt x="7859" y="17277"/>
                    </a:cubicBezTo>
                    <a:cubicBezTo>
                      <a:pt x="9622" y="17323"/>
                      <a:pt x="11392" y="17341"/>
                      <a:pt x="13164" y="17341"/>
                    </a:cubicBezTo>
                    <a:cubicBezTo>
                      <a:pt x="13677" y="17341"/>
                      <a:pt x="14191" y="17339"/>
                      <a:pt x="14705" y="17337"/>
                    </a:cubicBezTo>
                    <a:cubicBezTo>
                      <a:pt x="19134" y="17325"/>
                      <a:pt x="23563" y="17289"/>
                      <a:pt x="27992" y="17265"/>
                    </a:cubicBezTo>
                    <a:cubicBezTo>
                      <a:pt x="32005" y="17230"/>
                      <a:pt x="36017" y="17218"/>
                      <a:pt x="40029" y="17194"/>
                    </a:cubicBezTo>
                    <a:cubicBezTo>
                      <a:pt x="41923" y="17170"/>
                      <a:pt x="43828" y="17182"/>
                      <a:pt x="45733" y="17087"/>
                    </a:cubicBezTo>
                    <a:cubicBezTo>
                      <a:pt x="46149" y="17063"/>
                      <a:pt x="46554" y="17039"/>
                      <a:pt x="46971" y="17003"/>
                    </a:cubicBezTo>
                    <a:cubicBezTo>
                      <a:pt x="48078" y="16908"/>
                      <a:pt x="48173" y="16920"/>
                      <a:pt x="49102" y="16134"/>
                    </a:cubicBezTo>
                    <a:cubicBezTo>
                      <a:pt x="50162" y="15229"/>
                      <a:pt x="49971" y="15491"/>
                      <a:pt x="49935" y="14336"/>
                    </a:cubicBezTo>
                    <a:cubicBezTo>
                      <a:pt x="49924" y="13896"/>
                      <a:pt x="49924" y="13467"/>
                      <a:pt x="49924" y="13039"/>
                    </a:cubicBezTo>
                    <a:cubicBezTo>
                      <a:pt x="49924" y="11276"/>
                      <a:pt x="50019" y="9514"/>
                      <a:pt x="50257" y="7764"/>
                    </a:cubicBezTo>
                    <a:cubicBezTo>
                      <a:pt x="50543" y="5669"/>
                      <a:pt x="51721" y="2287"/>
                      <a:pt x="49304" y="930"/>
                    </a:cubicBezTo>
                    <a:cubicBezTo>
                      <a:pt x="48221" y="323"/>
                      <a:pt x="46599" y="255"/>
                      <a:pt x="45113" y="255"/>
                    </a:cubicBezTo>
                    <a:cubicBezTo>
                      <a:pt x="44683" y="255"/>
                      <a:pt x="44264" y="261"/>
                      <a:pt x="43873" y="261"/>
                    </a:cubicBezTo>
                    <a:cubicBezTo>
                      <a:pt x="43627" y="261"/>
                      <a:pt x="43392" y="259"/>
                      <a:pt x="43173" y="251"/>
                    </a:cubicBezTo>
                    <a:cubicBezTo>
                      <a:pt x="41172" y="192"/>
                      <a:pt x="39172" y="156"/>
                      <a:pt x="37184" y="120"/>
                    </a:cubicBezTo>
                    <a:cubicBezTo>
                      <a:pt x="33827" y="55"/>
                      <a:pt x="30467" y="1"/>
                      <a:pt x="27108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600" b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X_train</a:t>
                </a:r>
                <a:endParaRPr sz="16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5" name="Google Shape;667;p23">
                <a:extLst>
                  <a:ext uri="{FF2B5EF4-FFF2-40B4-BE49-F238E27FC236}">
                    <a16:creationId xmlns:a16="http://schemas.microsoft.com/office/drawing/2014/main" id="{C6EC17BA-82B1-2EAD-9AE5-EC95B16BF1B3}"/>
                  </a:ext>
                </a:extLst>
              </p:cNvPr>
              <p:cNvSpPr/>
              <p:nvPr/>
            </p:nvSpPr>
            <p:spPr>
              <a:xfrm>
                <a:off x="3368443" y="1514254"/>
                <a:ext cx="80087" cy="33986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501" extrusionOk="0">
                    <a:moveTo>
                      <a:pt x="1906" y="1"/>
                    </a:moveTo>
                    <a:cubicBezTo>
                      <a:pt x="1275" y="1"/>
                      <a:pt x="644" y="13"/>
                      <a:pt x="1" y="13"/>
                    </a:cubicBezTo>
                    <a:lnTo>
                      <a:pt x="1" y="48"/>
                    </a:lnTo>
                    <a:cubicBezTo>
                      <a:pt x="25" y="48"/>
                      <a:pt x="48" y="60"/>
                      <a:pt x="72" y="72"/>
                    </a:cubicBezTo>
                    <a:cubicBezTo>
                      <a:pt x="441" y="382"/>
                      <a:pt x="822" y="691"/>
                      <a:pt x="1203" y="977"/>
                    </a:cubicBezTo>
                    <a:cubicBezTo>
                      <a:pt x="1441" y="1156"/>
                      <a:pt x="1715" y="1322"/>
                      <a:pt x="1953" y="1501"/>
                    </a:cubicBezTo>
                    <a:lnTo>
                      <a:pt x="3537" y="1501"/>
                    </a:lnTo>
                    <a:cubicBezTo>
                      <a:pt x="3358" y="1358"/>
                      <a:pt x="3192" y="1203"/>
                      <a:pt x="3013" y="1072"/>
                    </a:cubicBezTo>
                    <a:cubicBezTo>
                      <a:pt x="2644" y="787"/>
                      <a:pt x="2287" y="489"/>
                      <a:pt x="1918" y="203"/>
                    </a:cubicBezTo>
                    <a:cubicBezTo>
                      <a:pt x="1858" y="156"/>
                      <a:pt x="1858" y="60"/>
                      <a:pt x="190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68;p23">
                <a:extLst>
                  <a:ext uri="{FF2B5EF4-FFF2-40B4-BE49-F238E27FC236}">
                    <a16:creationId xmlns:a16="http://schemas.microsoft.com/office/drawing/2014/main" id="{73F4756D-37FC-794C-9A93-F6E961A84908}"/>
                  </a:ext>
                </a:extLst>
              </p:cNvPr>
              <p:cNvSpPr/>
              <p:nvPr/>
            </p:nvSpPr>
            <p:spPr>
              <a:xfrm>
                <a:off x="3321280" y="1514525"/>
                <a:ext cx="80358" cy="33986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501" extrusionOk="0">
                    <a:moveTo>
                      <a:pt x="2084" y="1"/>
                    </a:moveTo>
                    <a:cubicBezTo>
                      <a:pt x="1393" y="1"/>
                      <a:pt x="691" y="13"/>
                      <a:pt x="0" y="13"/>
                    </a:cubicBezTo>
                    <a:cubicBezTo>
                      <a:pt x="643" y="429"/>
                      <a:pt x="1322" y="906"/>
                      <a:pt x="1786" y="1501"/>
                    </a:cubicBezTo>
                    <a:cubicBezTo>
                      <a:pt x="2370" y="1501"/>
                      <a:pt x="2965" y="1501"/>
                      <a:pt x="3548" y="1489"/>
                    </a:cubicBezTo>
                    <a:cubicBezTo>
                      <a:pt x="3393" y="1370"/>
                      <a:pt x="3239" y="1227"/>
                      <a:pt x="3084" y="1108"/>
                    </a:cubicBezTo>
                    <a:cubicBezTo>
                      <a:pt x="2715" y="822"/>
                      <a:pt x="2358" y="525"/>
                      <a:pt x="2012" y="215"/>
                    </a:cubicBezTo>
                    <a:cubicBezTo>
                      <a:pt x="1929" y="144"/>
                      <a:pt x="2000" y="36"/>
                      <a:pt x="2084" y="36"/>
                    </a:cubicBezTo>
                    <a:lnTo>
                      <a:pt x="2084" y="1"/>
                    </a:ln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69;p23">
                <a:extLst>
                  <a:ext uri="{FF2B5EF4-FFF2-40B4-BE49-F238E27FC236}">
                    <a16:creationId xmlns:a16="http://schemas.microsoft.com/office/drawing/2014/main" id="{59BC04C9-C46A-E3A6-7369-C80C04AEDC4C}"/>
                  </a:ext>
                </a:extLst>
              </p:cNvPr>
              <p:cNvSpPr/>
              <p:nvPr/>
            </p:nvSpPr>
            <p:spPr>
              <a:xfrm>
                <a:off x="3274366" y="1514797"/>
                <a:ext cx="76849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489" extrusionOk="0">
                    <a:moveTo>
                      <a:pt x="1691" y="1"/>
                    </a:moveTo>
                    <a:cubicBezTo>
                      <a:pt x="1132" y="13"/>
                      <a:pt x="560" y="13"/>
                      <a:pt x="1" y="13"/>
                    </a:cubicBezTo>
                    <a:cubicBezTo>
                      <a:pt x="12" y="24"/>
                      <a:pt x="24" y="36"/>
                      <a:pt x="48" y="48"/>
                    </a:cubicBezTo>
                    <a:cubicBezTo>
                      <a:pt x="620" y="596"/>
                      <a:pt x="1239" y="1025"/>
                      <a:pt x="1870" y="1489"/>
                    </a:cubicBezTo>
                    <a:lnTo>
                      <a:pt x="3394" y="1489"/>
                    </a:lnTo>
                    <a:cubicBezTo>
                      <a:pt x="3203" y="1298"/>
                      <a:pt x="3013" y="1096"/>
                      <a:pt x="2810" y="917"/>
                    </a:cubicBezTo>
                    <a:cubicBezTo>
                      <a:pt x="2453" y="596"/>
                      <a:pt x="2084" y="286"/>
                      <a:pt x="169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70;p23">
                <a:extLst>
                  <a:ext uri="{FF2B5EF4-FFF2-40B4-BE49-F238E27FC236}">
                    <a16:creationId xmlns:a16="http://schemas.microsoft.com/office/drawing/2014/main" id="{0262586B-F6E1-4F3F-2663-5FDAD9EEC2BD}"/>
                  </a:ext>
                </a:extLst>
              </p:cNvPr>
              <p:cNvSpPr/>
              <p:nvPr/>
            </p:nvSpPr>
            <p:spPr>
              <a:xfrm>
                <a:off x="3218825" y="1515069"/>
                <a:ext cx="83868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89" extrusionOk="0">
                    <a:moveTo>
                      <a:pt x="2358" y="1"/>
                    </a:moveTo>
                    <a:cubicBezTo>
                      <a:pt x="1572" y="1"/>
                      <a:pt x="787" y="12"/>
                      <a:pt x="1" y="12"/>
                    </a:cubicBezTo>
                    <a:cubicBezTo>
                      <a:pt x="620" y="501"/>
                      <a:pt x="1287" y="965"/>
                      <a:pt x="1882" y="1489"/>
                    </a:cubicBezTo>
                    <a:cubicBezTo>
                      <a:pt x="2323" y="1489"/>
                      <a:pt x="2763" y="1489"/>
                      <a:pt x="3192" y="1477"/>
                    </a:cubicBezTo>
                    <a:lnTo>
                      <a:pt x="3704" y="1477"/>
                    </a:lnTo>
                    <a:cubicBezTo>
                      <a:pt x="3204" y="1108"/>
                      <a:pt x="2739" y="655"/>
                      <a:pt x="2299" y="227"/>
                    </a:cubicBezTo>
                    <a:cubicBezTo>
                      <a:pt x="2215" y="143"/>
                      <a:pt x="2275" y="36"/>
                      <a:pt x="235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71;p23">
                <a:extLst>
                  <a:ext uri="{FF2B5EF4-FFF2-40B4-BE49-F238E27FC236}">
                    <a16:creationId xmlns:a16="http://schemas.microsoft.com/office/drawing/2014/main" id="{A34DBDDF-E55A-D6C2-7D78-3F3429C2393C}"/>
                  </a:ext>
                </a:extLst>
              </p:cNvPr>
              <p:cNvSpPr/>
              <p:nvPr/>
            </p:nvSpPr>
            <p:spPr>
              <a:xfrm>
                <a:off x="3163828" y="1515069"/>
                <a:ext cx="85226" cy="3425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13" extrusionOk="0">
                    <a:moveTo>
                      <a:pt x="1" y="1"/>
                    </a:moveTo>
                    <a:cubicBezTo>
                      <a:pt x="251" y="251"/>
                      <a:pt x="501" y="501"/>
                      <a:pt x="787" y="727"/>
                    </a:cubicBezTo>
                    <a:cubicBezTo>
                      <a:pt x="1120" y="1001"/>
                      <a:pt x="1513" y="1227"/>
                      <a:pt x="1858" y="1513"/>
                    </a:cubicBezTo>
                    <a:cubicBezTo>
                      <a:pt x="2489" y="1513"/>
                      <a:pt x="3132" y="1501"/>
                      <a:pt x="3763" y="1501"/>
                    </a:cubicBezTo>
                    <a:cubicBezTo>
                      <a:pt x="3216" y="1060"/>
                      <a:pt x="2692" y="584"/>
                      <a:pt x="2156" y="155"/>
                    </a:cubicBezTo>
                    <a:cubicBezTo>
                      <a:pt x="2096" y="108"/>
                      <a:pt x="2096" y="48"/>
                      <a:pt x="2120" y="12"/>
                    </a:cubicBezTo>
                    <a:cubicBezTo>
                      <a:pt x="1406" y="12"/>
                      <a:pt x="703" y="1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72;p23">
                <a:extLst>
                  <a:ext uri="{FF2B5EF4-FFF2-40B4-BE49-F238E27FC236}">
                    <a16:creationId xmlns:a16="http://schemas.microsoft.com/office/drawing/2014/main" id="{9B461E1F-DF43-D27D-DAB9-1173E6DDEE52}"/>
                  </a:ext>
                </a:extLst>
              </p:cNvPr>
              <p:cNvSpPr/>
              <p:nvPr/>
            </p:nvSpPr>
            <p:spPr>
              <a:xfrm>
                <a:off x="3098597" y="1513461"/>
                <a:ext cx="94374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1608" extrusionOk="0">
                    <a:moveTo>
                      <a:pt x="1" y="0"/>
                    </a:moveTo>
                    <a:lnTo>
                      <a:pt x="1" y="107"/>
                    </a:lnTo>
                    <a:cubicBezTo>
                      <a:pt x="13" y="107"/>
                      <a:pt x="24" y="119"/>
                      <a:pt x="48" y="119"/>
                    </a:cubicBezTo>
                    <a:cubicBezTo>
                      <a:pt x="715" y="619"/>
                      <a:pt x="1429" y="1084"/>
                      <a:pt x="2084" y="1607"/>
                    </a:cubicBezTo>
                    <a:cubicBezTo>
                      <a:pt x="2775" y="1607"/>
                      <a:pt x="3477" y="1596"/>
                      <a:pt x="4168" y="1584"/>
                    </a:cubicBezTo>
                    <a:cubicBezTo>
                      <a:pt x="3954" y="1405"/>
                      <a:pt x="3739" y="1215"/>
                      <a:pt x="3537" y="1024"/>
                    </a:cubicBezTo>
                    <a:cubicBezTo>
                      <a:pt x="3192" y="726"/>
                      <a:pt x="2870" y="405"/>
                      <a:pt x="2549" y="60"/>
                    </a:cubicBezTo>
                    <a:cubicBezTo>
                      <a:pt x="1703" y="48"/>
                      <a:pt x="846" y="24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73;p23">
                <a:extLst>
                  <a:ext uri="{FF2B5EF4-FFF2-40B4-BE49-F238E27FC236}">
                    <a16:creationId xmlns:a16="http://schemas.microsoft.com/office/drawing/2014/main" id="{D3C96B4D-FDF5-6A6E-6829-C6612FEA8CDE}"/>
                  </a:ext>
                </a:extLst>
              </p:cNvPr>
              <p:cNvSpPr/>
              <p:nvPr/>
            </p:nvSpPr>
            <p:spPr>
              <a:xfrm>
                <a:off x="3058430" y="1512103"/>
                <a:ext cx="77392" cy="37768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66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5" y="191"/>
                      <a:pt x="417" y="393"/>
                      <a:pt x="632" y="584"/>
                    </a:cubicBezTo>
                    <a:cubicBezTo>
                      <a:pt x="953" y="870"/>
                      <a:pt x="1334" y="1132"/>
                      <a:pt x="1596" y="1465"/>
                    </a:cubicBezTo>
                    <a:cubicBezTo>
                      <a:pt x="1656" y="1536"/>
                      <a:pt x="1608" y="1644"/>
                      <a:pt x="1525" y="1644"/>
                    </a:cubicBezTo>
                    <a:cubicBezTo>
                      <a:pt x="1584" y="1656"/>
                      <a:pt x="1632" y="1656"/>
                      <a:pt x="1691" y="1656"/>
                    </a:cubicBezTo>
                    <a:cubicBezTo>
                      <a:pt x="2275" y="1656"/>
                      <a:pt x="2846" y="1656"/>
                      <a:pt x="3418" y="1667"/>
                    </a:cubicBezTo>
                    <a:cubicBezTo>
                      <a:pt x="2846" y="1227"/>
                      <a:pt x="2299" y="763"/>
                      <a:pt x="1739" y="322"/>
                    </a:cubicBezTo>
                    <a:cubicBezTo>
                      <a:pt x="1667" y="274"/>
                      <a:pt x="1703" y="167"/>
                      <a:pt x="1775" y="167"/>
                    </a:cubicBezTo>
                    <a:lnTo>
                      <a:pt x="1775" y="60"/>
                    </a:lnTo>
                    <a:cubicBezTo>
                      <a:pt x="1489" y="60"/>
                      <a:pt x="1191" y="48"/>
                      <a:pt x="905" y="36"/>
                    </a:cubicBezTo>
                    <a:cubicBezTo>
                      <a:pt x="632" y="24"/>
                      <a:pt x="322" y="12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74;p23">
                <a:extLst>
                  <a:ext uri="{FF2B5EF4-FFF2-40B4-BE49-F238E27FC236}">
                    <a16:creationId xmlns:a16="http://schemas.microsoft.com/office/drawing/2014/main" id="{212087F7-D7DB-F0DF-6D9B-B8A407F7FC87}"/>
                  </a:ext>
                </a:extLst>
              </p:cNvPr>
              <p:cNvSpPr/>
              <p:nvPr/>
            </p:nvSpPr>
            <p:spPr>
              <a:xfrm>
                <a:off x="3009365" y="1507529"/>
                <a:ext cx="83596" cy="41798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184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86" y="488"/>
                      <a:pt x="1584" y="1048"/>
                      <a:pt x="2108" y="1738"/>
                    </a:cubicBezTo>
                    <a:cubicBezTo>
                      <a:pt x="2108" y="1750"/>
                      <a:pt x="2108" y="1750"/>
                      <a:pt x="2120" y="1762"/>
                    </a:cubicBezTo>
                    <a:cubicBezTo>
                      <a:pt x="2632" y="1810"/>
                      <a:pt x="3167" y="1846"/>
                      <a:pt x="3690" y="1846"/>
                    </a:cubicBezTo>
                    <a:lnTo>
                      <a:pt x="3690" y="1846"/>
                    </a:lnTo>
                    <a:cubicBezTo>
                      <a:pt x="3667" y="1846"/>
                      <a:pt x="3655" y="1845"/>
                      <a:pt x="3632" y="1834"/>
                    </a:cubicBezTo>
                    <a:cubicBezTo>
                      <a:pt x="3263" y="1655"/>
                      <a:pt x="2953" y="1310"/>
                      <a:pt x="2656" y="1036"/>
                    </a:cubicBezTo>
                    <a:cubicBezTo>
                      <a:pt x="2358" y="762"/>
                      <a:pt x="2084" y="476"/>
                      <a:pt x="1810" y="179"/>
                    </a:cubicBezTo>
                    <a:cubicBezTo>
                      <a:pt x="1227" y="143"/>
                      <a:pt x="608" y="95"/>
                      <a:pt x="1" y="0"/>
                    </a:cubicBezTo>
                    <a:close/>
                    <a:moveTo>
                      <a:pt x="3690" y="1846"/>
                    </a:moveTo>
                    <a:cubicBezTo>
                      <a:pt x="3691" y="1846"/>
                      <a:pt x="3691" y="1846"/>
                      <a:pt x="3692" y="1846"/>
                    </a:cubicBezTo>
                    <a:cubicBezTo>
                      <a:pt x="3691" y="1846"/>
                      <a:pt x="3691" y="1846"/>
                      <a:pt x="3690" y="1846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75;p23">
                <a:extLst>
                  <a:ext uri="{FF2B5EF4-FFF2-40B4-BE49-F238E27FC236}">
                    <a16:creationId xmlns:a16="http://schemas.microsoft.com/office/drawing/2014/main" id="{145177B3-9883-B634-6308-233F0EFCF993}"/>
                  </a:ext>
                </a:extLst>
              </p:cNvPr>
              <p:cNvSpPr/>
              <p:nvPr/>
            </p:nvSpPr>
            <p:spPr>
              <a:xfrm>
                <a:off x="2958149" y="1492155"/>
                <a:ext cx="86562" cy="5339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23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4" y="691"/>
                      <a:pt x="1132" y="1310"/>
                      <a:pt x="1917" y="1739"/>
                    </a:cubicBezTo>
                    <a:cubicBezTo>
                      <a:pt x="2513" y="2060"/>
                      <a:pt x="3168" y="2239"/>
                      <a:pt x="3822" y="2358"/>
                    </a:cubicBezTo>
                    <a:cubicBezTo>
                      <a:pt x="3513" y="2108"/>
                      <a:pt x="3227" y="1810"/>
                      <a:pt x="2918" y="1560"/>
                    </a:cubicBezTo>
                    <a:cubicBezTo>
                      <a:pt x="2489" y="1215"/>
                      <a:pt x="2048" y="882"/>
                      <a:pt x="1596" y="560"/>
                    </a:cubicBezTo>
                    <a:cubicBezTo>
                      <a:pt x="1024" y="429"/>
                      <a:pt x="465" y="251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76;p23">
                <a:extLst>
                  <a:ext uri="{FF2B5EF4-FFF2-40B4-BE49-F238E27FC236}">
                    <a16:creationId xmlns:a16="http://schemas.microsoft.com/office/drawing/2014/main" id="{3A750C5A-3139-2268-187E-0A8FB251C0D1}"/>
                  </a:ext>
                </a:extLst>
              </p:cNvPr>
              <p:cNvSpPr/>
              <p:nvPr/>
            </p:nvSpPr>
            <p:spPr>
              <a:xfrm>
                <a:off x="2921763" y="1103689"/>
                <a:ext cx="1172202" cy="393663"/>
              </a:xfrm>
              <a:custGeom>
                <a:avLst/>
                <a:gdLst/>
                <a:ahLst/>
                <a:cxnLst/>
                <a:rect l="l" t="t" r="r" b="b"/>
                <a:pathLst>
                  <a:path w="51770" h="17386" extrusionOk="0">
                    <a:moveTo>
                      <a:pt x="31141" y="0"/>
                    </a:moveTo>
                    <a:cubicBezTo>
                      <a:pt x="30976" y="0"/>
                      <a:pt x="30923" y="160"/>
                      <a:pt x="30980" y="286"/>
                    </a:cubicBezTo>
                    <a:cubicBezTo>
                      <a:pt x="28801" y="263"/>
                      <a:pt x="26634" y="227"/>
                      <a:pt x="24467" y="191"/>
                    </a:cubicBezTo>
                    <a:cubicBezTo>
                      <a:pt x="24360" y="191"/>
                      <a:pt x="24301" y="239"/>
                      <a:pt x="24265" y="310"/>
                    </a:cubicBezTo>
                    <a:cubicBezTo>
                      <a:pt x="20657" y="322"/>
                      <a:pt x="17050" y="394"/>
                      <a:pt x="13454" y="548"/>
                    </a:cubicBezTo>
                    <a:cubicBezTo>
                      <a:pt x="10644" y="679"/>
                      <a:pt x="7715" y="655"/>
                      <a:pt x="4953" y="1263"/>
                    </a:cubicBezTo>
                    <a:cubicBezTo>
                      <a:pt x="2750" y="1751"/>
                      <a:pt x="1560" y="2465"/>
                      <a:pt x="1000" y="4680"/>
                    </a:cubicBezTo>
                    <a:cubicBezTo>
                      <a:pt x="322" y="7323"/>
                      <a:pt x="0" y="10109"/>
                      <a:pt x="143" y="12824"/>
                    </a:cubicBezTo>
                    <a:cubicBezTo>
                      <a:pt x="226" y="14538"/>
                      <a:pt x="441" y="16693"/>
                      <a:pt x="2286" y="17372"/>
                    </a:cubicBezTo>
                    <a:cubicBezTo>
                      <a:pt x="2313" y="17381"/>
                      <a:pt x="2340" y="17386"/>
                      <a:pt x="2366" y="17386"/>
                    </a:cubicBezTo>
                    <a:cubicBezTo>
                      <a:pt x="2569" y="17386"/>
                      <a:pt x="2724" y="17122"/>
                      <a:pt x="2608" y="16943"/>
                    </a:cubicBezTo>
                    <a:cubicBezTo>
                      <a:pt x="1393" y="14955"/>
                      <a:pt x="1524" y="12609"/>
                      <a:pt x="1655" y="10359"/>
                    </a:cubicBezTo>
                    <a:cubicBezTo>
                      <a:pt x="1738" y="9097"/>
                      <a:pt x="1893" y="7835"/>
                      <a:pt x="2143" y="6597"/>
                    </a:cubicBezTo>
                    <a:cubicBezTo>
                      <a:pt x="2346" y="5573"/>
                      <a:pt x="2465" y="3977"/>
                      <a:pt x="3429" y="3346"/>
                    </a:cubicBezTo>
                    <a:cubicBezTo>
                      <a:pt x="4513" y="2632"/>
                      <a:pt x="6322" y="2537"/>
                      <a:pt x="7561" y="2430"/>
                    </a:cubicBezTo>
                    <a:cubicBezTo>
                      <a:pt x="8858" y="2299"/>
                      <a:pt x="10156" y="2239"/>
                      <a:pt x="11454" y="2179"/>
                    </a:cubicBezTo>
                    <a:cubicBezTo>
                      <a:pt x="14014" y="2037"/>
                      <a:pt x="16574" y="1953"/>
                      <a:pt x="19133" y="1894"/>
                    </a:cubicBezTo>
                    <a:cubicBezTo>
                      <a:pt x="21586" y="1843"/>
                      <a:pt x="24036" y="1827"/>
                      <a:pt x="26486" y="1827"/>
                    </a:cubicBezTo>
                    <a:cubicBezTo>
                      <a:pt x="29162" y="1827"/>
                      <a:pt x="31837" y="1846"/>
                      <a:pt x="34516" y="1858"/>
                    </a:cubicBezTo>
                    <a:cubicBezTo>
                      <a:pt x="39910" y="1882"/>
                      <a:pt x="45280" y="1929"/>
                      <a:pt x="50637" y="2715"/>
                    </a:cubicBezTo>
                    <a:cubicBezTo>
                      <a:pt x="50671" y="2720"/>
                      <a:pt x="50705" y="2722"/>
                      <a:pt x="50737" y="2722"/>
                    </a:cubicBezTo>
                    <a:cubicBezTo>
                      <a:pt x="51464" y="2722"/>
                      <a:pt x="51769" y="1613"/>
                      <a:pt x="50983" y="1465"/>
                    </a:cubicBezTo>
                    <a:cubicBezTo>
                      <a:pt x="50614" y="1394"/>
                      <a:pt x="50245" y="1334"/>
                      <a:pt x="49887" y="1275"/>
                    </a:cubicBezTo>
                    <a:cubicBezTo>
                      <a:pt x="49959" y="989"/>
                      <a:pt x="49804" y="644"/>
                      <a:pt x="49399" y="632"/>
                    </a:cubicBezTo>
                    <a:cubicBezTo>
                      <a:pt x="49185" y="620"/>
                      <a:pt x="48971" y="620"/>
                      <a:pt x="48756" y="608"/>
                    </a:cubicBezTo>
                    <a:cubicBezTo>
                      <a:pt x="48685" y="548"/>
                      <a:pt x="48590" y="501"/>
                      <a:pt x="48459" y="489"/>
                    </a:cubicBezTo>
                    <a:cubicBezTo>
                      <a:pt x="46696" y="405"/>
                      <a:pt x="44922" y="394"/>
                      <a:pt x="43148" y="394"/>
                    </a:cubicBezTo>
                    <a:cubicBezTo>
                      <a:pt x="43101" y="215"/>
                      <a:pt x="42958" y="72"/>
                      <a:pt x="42720" y="72"/>
                    </a:cubicBezTo>
                    <a:cubicBezTo>
                      <a:pt x="40443" y="93"/>
                      <a:pt x="38154" y="185"/>
                      <a:pt x="35870" y="185"/>
                    </a:cubicBezTo>
                    <a:cubicBezTo>
                      <a:pt x="34296" y="185"/>
                      <a:pt x="32723" y="142"/>
                      <a:pt x="31159" y="1"/>
                    </a:cubicBezTo>
                    <a:cubicBezTo>
                      <a:pt x="31153" y="0"/>
                      <a:pt x="31147" y="0"/>
                      <a:pt x="31141" y="0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617;p23">
            <a:extLst>
              <a:ext uri="{FF2B5EF4-FFF2-40B4-BE49-F238E27FC236}">
                <a16:creationId xmlns:a16="http://schemas.microsoft.com/office/drawing/2014/main" id="{E28FDDA3-596E-8840-3663-7E2A8B42F996}"/>
              </a:ext>
            </a:extLst>
          </p:cNvPr>
          <p:cNvGrpSpPr/>
          <p:nvPr/>
        </p:nvGrpSpPr>
        <p:grpSpPr>
          <a:xfrm>
            <a:off x="1491192" y="3430125"/>
            <a:ext cx="1609150" cy="953023"/>
            <a:chOff x="4641803" y="930471"/>
            <a:chExt cx="1609150" cy="1658334"/>
          </a:xfrm>
        </p:grpSpPr>
        <p:sp>
          <p:nvSpPr>
            <p:cNvPr id="79" name="Google Shape;618;p23">
              <a:extLst>
                <a:ext uri="{FF2B5EF4-FFF2-40B4-BE49-F238E27FC236}">
                  <a16:creationId xmlns:a16="http://schemas.microsoft.com/office/drawing/2014/main" id="{A459D719-B57C-40DF-700D-DD2FFEA3FF91}"/>
                </a:ext>
              </a:extLst>
            </p:cNvPr>
            <p:cNvSpPr/>
            <p:nvPr/>
          </p:nvSpPr>
          <p:spPr>
            <a:xfrm flipH="1">
              <a:off x="4641803" y="1285989"/>
              <a:ext cx="1211828" cy="1178271"/>
            </a:xfrm>
            <a:custGeom>
              <a:avLst/>
              <a:gdLst/>
              <a:ahLst/>
              <a:cxnLst/>
              <a:rect l="l" t="t" r="r" b="b"/>
              <a:pathLst>
                <a:path w="16919" h="54649" extrusionOk="0">
                  <a:moveTo>
                    <a:pt x="4363" y="0"/>
                  </a:moveTo>
                  <a:cubicBezTo>
                    <a:pt x="3171" y="0"/>
                    <a:pt x="1980" y="39"/>
                    <a:pt x="798" y="118"/>
                  </a:cubicBezTo>
                  <a:cubicBezTo>
                    <a:pt x="12" y="166"/>
                    <a:pt x="0" y="1320"/>
                    <a:pt x="798" y="1344"/>
                  </a:cubicBezTo>
                  <a:cubicBezTo>
                    <a:pt x="3703" y="1439"/>
                    <a:pt x="6596" y="1475"/>
                    <a:pt x="9489" y="1666"/>
                  </a:cubicBezTo>
                  <a:cubicBezTo>
                    <a:pt x="10704" y="1749"/>
                    <a:pt x="12311" y="1606"/>
                    <a:pt x="13383" y="2249"/>
                  </a:cubicBezTo>
                  <a:cubicBezTo>
                    <a:pt x="14823" y="3106"/>
                    <a:pt x="14561" y="5619"/>
                    <a:pt x="14657" y="7047"/>
                  </a:cubicBezTo>
                  <a:cubicBezTo>
                    <a:pt x="15050" y="12798"/>
                    <a:pt x="15311" y="18549"/>
                    <a:pt x="15419" y="24311"/>
                  </a:cubicBezTo>
                  <a:cubicBezTo>
                    <a:pt x="15526" y="29955"/>
                    <a:pt x="15490" y="35598"/>
                    <a:pt x="15323" y="41242"/>
                  </a:cubicBezTo>
                  <a:cubicBezTo>
                    <a:pt x="15228" y="44183"/>
                    <a:pt x="15097" y="47112"/>
                    <a:pt x="14930" y="50041"/>
                  </a:cubicBezTo>
                  <a:cubicBezTo>
                    <a:pt x="14871" y="50993"/>
                    <a:pt x="14978" y="52458"/>
                    <a:pt x="13835" y="52934"/>
                  </a:cubicBezTo>
                  <a:cubicBezTo>
                    <a:pt x="13311" y="53160"/>
                    <a:pt x="12371" y="53136"/>
                    <a:pt x="11799" y="53172"/>
                  </a:cubicBezTo>
                  <a:cubicBezTo>
                    <a:pt x="11062" y="53218"/>
                    <a:pt x="10323" y="53239"/>
                    <a:pt x="9583" y="53239"/>
                  </a:cubicBezTo>
                  <a:cubicBezTo>
                    <a:pt x="8793" y="53239"/>
                    <a:pt x="8003" y="53215"/>
                    <a:pt x="7215" y="53172"/>
                  </a:cubicBezTo>
                  <a:cubicBezTo>
                    <a:pt x="7196" y="53171"/>
                    <a:pt x="7178" y="53170"/>
                    <a:pt x="7160" y="53170"/>
                  </a:cubicBezTo>
                  <a:cubicBezTo>
                    <a:pt x="6299" y="53170"/>
                    <a:pt x="6317" y="54542"/>
                    <a:pt x="7215" y="54589"/>
                  </a:cubicBezTo>
                  <a:cubicBezTo>
                    <a:pt x="7978" y="54625"/>
                    <a:pt x="8743" y="54648"/>
                    <a:pt x="9510" y="54648"/>
                  </a:cubicBezTo>
                  <a:cubicBezTo>
                    <a:pt x="10490" y="54648"/>
                    <a:pt x="11472" y="54611"/>
                    <a:pt x="12454" y="54517"/>
                  </a:cubicBezTo>
                  <a:cubicBezTo>
                    <a:pt x="13418" y="54434"/>
                    <a:pt x="14549" y="54386"/>
                    <a:pt x="15323" y="53720"/>
                  </a:cubicBezTo>
                  <a:cubicBezTo>
                    <a:pt x="16216" y="52970"/>
                    <a:pt x="16193" y="51791"/>
                    <a:pt x="16264" y="50719"/>
                  </a:cubicBezTo>
                  <a:cubicBezTo>
                    <a:pt x="16383" y="48922"/>
                    <a:pt x="16466" y="47112"/>
                    <a:pt x="16538" y="45314"/>
                  </a:cubicBezTo>
                  <a:cubicBezTo>
                    <a:pt x="16835" y="38313"/>
                    <a:pt x="16919" y="31312"/>
                    <a:pt x="16776" y="24311"/>
                  </a:cubicBezTo>
                  <a:cubicBezTo>
                    <a:pt x="16645" y="17584"/>
                    <a:pt x="16597" y="10667"/>
                    <a:pt x="15728" y="3987"/>
                  </a:cubicBezTo>
                  <a:cubicBezTo>
                    <a:pt x="15395" y="1487"/>
                    <a:pt x="13811" y="713"/>
                    <a:pt x="11490" y="439"/>
                  </a:cubicBezTo>
                  <a:cubicBezTo>
                    <a:pt x="9140" y="154"/>
                    <a:pt x="6748" y="0"/>
                    <a:pt x="4363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0" name="Google Shape;619;p23">
              <a:extLst>
                <a:ext uri="{FF2B5EF4-FFF2-40B4-BE49-F238E27FC236}">
                  <a16:creationId xmlns:a16="http://schemas.microsoft.com/office/drawing/2014/main" id="{E2EF9551-8D8C-FDE3-97BD-B45C0004E3A0}"/>
                </a:ext>
              </a:extLst>
            </p:cNvPr>
            <p:cNvGrpSpPr/>
            <p:nvPr/>
          </p:nvGrpSpPr>
          <p:grpSpPr>
            <a:xfrm>
              <a:off x="5386578" y="2078330"/>
              <a:ext cx="864375" cy="510475"/>
              <a:chOff x="5423403" y="2078330"/>
              <a:chExt cx="864375" cy="510475"/>
            </a:xfrm>
          </p:grpSpPr>
          <p:sp>
            <p:nvSpPr>
              <p:cNvPr id="114" name="Google Shape;620;p23">
                <a:extLst>
                  <a:ext uri="{FF2B5EF4-FFF2-40B4-BE49-F238E27FC236}">
                    <a16:creationId xmlns:a16="http://schemas.microsoft.com/office/drawing/2014/main" id="{86D35622-9A3C-8452-1E0A-57043A2A1425}"/>
                  </a:ext>
                </a:extLst>
              </p:cNvPr>
              <p:cNvSpPr/>
              <p:nvPr/>
            </p:nvSpPr>
            <p:spPr>
              <a:xfrm>
                <a:off x="5432367" y="2078330"/>
                <a:ext cx="855411" cy="510475"/>
              </a:xfrm>
              <a:custGeom>
                <a:avLst/>
                <a:gdLst/>
                <a:ahLst/>
                <a:cxnLst/>
                <a:rect l="l" t="t" r="r" b="b"/>
                <a:pathLst>
                  <a:path w="37779" h="22545" extrusionOk="0">
                    <a:moveTo>
                      <a:pt x="33207" y="2127"/>
                    </a:moveTo>
                    <a:cubicBezTo>
                      <a:pt x="34481" y="2829"/>
                      <a:pt x="35969" y="3365"/>
                      <a:pt x="36469" y="4806"/>
                    </a:cubicBezTo>
                    <a:cubicBezTo>
                      <a:pt x="36517" y="4937"/>
                      <a:pt x="36540" y="5068"/>
                      <a:pt x="36588" y="5199"/>
                    </a:cubicBezTo>
                    <a:cubicBezTo>
                      <a:pt x="35612" y="4699"/>
                      <a:pt x="34659" y="4163"/>
                      <a:pt x="33719" y="3615"/>
                    </a:cubicBezTo>
                    <a:cubicBezTo>
                      <a:pt x="33635" y="3329"/>
                      <a:pt x="33552" y="3044"/>
                      <a:pt x="33457" y="2770"/>
                    </a:cubicBezTo>
                    <a:cubicBezTo>
                      <a:pt x="33385" y="2544"/>
                      <a:pt x="33302" y="2329"/>
                      <a:pt x="33207" y="2127"/>
                    </a:cubicBezTo>
                    <a:close/>
                    <a:moveTo>
                      <a:pt x="33838" y="4044"/>
                    </a:moveTo>
                    <a:lnTo>
                      <a:pt x="33838" y="4044"/>
                    </a:lnTo>
                    <a:cubicBezTo>
                      <a:pt x="34766" y="4627"/>
                      <a:pt x="35719" y="5187"/>
                      <a:pt x="36695" y="5699"/>
                    </a:cubicBezTo>
                    <a:cubicBezTo>
                      <a:pt x="36790" y="6223"/>
                      <a:pt x="36838" y="6770"/>
                      <a:pt x="36898" y="7306"/>
                    </a:cubicBezTo>
                    <a:cubicBezTo>
                      <a:pt x="36064" y="6639"/>
                      <a:pt x="35135" y="6080"/>
                      <a:pt x="34195" y="5556"/>
                    </a:cubicBezTo>
                    <a:cubicBezTo>
                      <a:pt x="34088" y="5056"/>
                      <a:pt x="33969" y="4544"/>
                      <a:pt x="33838" y="4044"/>
                    </a:cubicBezTo>
                    <a:close/>
                    <a:moveTo>
                      <a:pt x="34266" y="5865"/>
                    </a:moveTo>
                    <a:lnTo>
                      <a:pt x="34266" y="5865"/>
                    </a:lnTo>
                    <a:cubicBezTo>
                      <a:pt x="35171" y="6461"/>
                      <a:pt x="36040" y="7116"/>
                      <a:pt x="36945" y="7723"/>
                    </a:cubicBezTo>
                    <a:cubicBezTo>
                      <a:pt x="36945" y="7818"/>
                      <a:pt x="36957" y="7901"/>
                      <a:pt x="36969" y="7985"/>
                    </a:cubicBezTo>
                    <a:cubicBezTo>
                      <a:pt x="37028" y="8413"/>
                      <a:pt x="37088" y="8830"/>
                      <a:pt x="37136" y="9247"/>
                    </a:cubicBezTo>
                    <a:cubicBezTo>
                      <a:pt x="36326" y="8699"/>
                      <a:pt x="35457" y="8199"/>
                      <a:pt x="34588" y="7723"/>
                    </a:cubicBezTo>
                    <a:cubicBezTo>
                      <a:pt x="34492" y="7104"/>
                      <a:pt x="34385" y="6485"/>
                      <a:pt x="34266" y="5865"/>
                    </a:cubicBezTo>
                    <a:close/>
                    <a:moveTo>
                      <a:pt x="34647" y="8032"/>
                    </a:moveTo>
                    <a:lnTo>
                      <a:pt x="34647" y="8032"/>
                    </a:lnTo>
                    <a:cubicBezTo>
                      <a:pt x="35457" y="8592"/>
                      <a:pt x="36302" y="9152"/>
                      <a:pt x="37171" y="9616"/>
                    </a:cubicBezTo>
                    <a:cubicBezTo>
                      <a:pt x="37219" y="10152"/>
                      <a:pt x="37231" y="10676"/>
                      <a:pt x="37195" y="11223"/>
                    </a:cubicBezTo>
                    <a:cubicBezTo>
                      <a:pt x="36421" y="10628"/>
                      <a:pt x="35600" y="10080"/>
                      <a:pt x="34838" y="9473"/>
                    </a:cubicBezTo>
                    <a:cubicBezTo>
                      <a:pt x="34778" y="8985"/>
                      <a:pt x="34719" y="8509"/>
                      <a:pt x="34647" y="8032"/>
                    </a:cubicBezTo>
                    <a:close/>
                    <a:moveTo>
                      <a:pt x="34873" y="9747"/>
                    </a:moveTo>
                    <a:cubicBezTo>
                      <a:pt x="35600" y="10378"/>
                      <a:pt x="36350" y="11045"/>
                      <a:pt x="37171" y="11557"/>
                    </a:cubicBezTo>
                    <a:cubicBezTo>
                      <a:pt x="37124" y="12009"/>
                      <a:pt x="37088" y="12461"/>
                      <a:pt x="37064" y="12914"/>
                    </a:cubicBezTo>
                    <a:cubicBezTo>
                      <a:pt x="36386" y="12366"/>
                      <a:pt x="35707" y="11819"/>
                      <a:pt x="35016" y="11295"/>
                    </a:cubicBezTo>
                    <a:cubicBezTo>
                      <a:pt x="34981" y="10783"/>
                      <a:pt x="34933" y="10259"/>
                      <a:pt x="34873" y="9747"/>
                    </a:cubicBezTo>
                    <a:close/>
                    <a:moveTo>
                      <a:pt x="35040" y="11652"/>
                    </a:moveTo>
                    <a:cubicBezTo>
                      <a:pt x="35695" y="12211"/>
                      <a:pt x="36362" y="12747"/>
                      <a:pt x="37017" y="13295"/>
                    </a:cubicBezTo>
                    <a:lnTo>
                      <a:pt x="37040" y="13295"/>
                    </a:lnTo>
                    <a:cubicBezTo>
                      <a:pt x="37017" y="13831"/>
                      <a:pt x="37005" y="14366"/>
                      <a:pt x="37028" y="14914"/>
                    </a:cubicBezTo>
                    <a:cubicBezTo>
                      <a:pt x="36778" y="14736"/>
                      <a:pt x="36517" y="14545"/>
                      <a:pt x="36266" y="14366"/>
                    </a:cubicBezTo>
                    <a:cubicBezTo>
                      <a:pt x="35897" y="14093"/>
                      <a:pt x="35540" y="13724"/>
                      <a:pt x="35123" y="13533"/>
                    </a:cubicBezTo>
                    <a:cubicBezTo>
                      <a:pt x="35123" y="13509"/>
                      <a:pt x="35123" y="13497"/>
                      <a:pt x="35123" y="13474"/>
                    </a:cubicBezTo>
                    <a:cubicBezTo>
                      <a:pt x="35112" y="12866"/>
                      <a:pt x="35076" y="12259"/>
                      <a:pt x="35040" y="11652"/>
                    </a:cubicBezTo>
                    <a:close/>
                    <a:moveTo>
                      <a:pt x="35135" y="13878"/>
                    </a:moveTo>
                    <a:lnTo>
                      <a:pt x="35135" y="13878"/>
                    </a:lnTo>
                    <a:cubicBezTo>
                      <a:pt x="35397" y="14164"/>
                      <a:pt x="35766" y="14402"/>
                      <a:pt x="36064" y="14640"/>
                    </a:cubicBezTo>
                    <a:cubicBezTo>
                      <a:pt x="36374" y="14890"/>
                      <a:pt x="36707" y="15140"/>
                      <a:pt x="37040" y="15367"/>
                    </a:cubicBezTo>
                    <a:cubicBezTo>
                      <a:pt x="37076" y="15998"/>
                      <a:pt x="37100" y="16641"/>
                      <a:pt x="37052" y="17283"/>
                    </a:cubicBezTo>
                    <a:cubicBezTo>
                      <a:pt x="36469" y="16795"/>
                      <a:pt x="35826" y="16331"/>
                      <a:pt x="35183" y="15890"/>
                    </a:cubicBezTo>
                    <a:cubicBezTo>
                      <a:pt x="35207" y="15200"/>
                      <a:pt x="35159" y="14497"/>
                      <a:pt x="35135" y="13878"/>
                    </a:cubicBezTo>
                    <a:close/>
                    <a:moveTo>
                      <a:pt x="35171" y="16260"/>
                    </a:moveTo>
                    <a:cubicBezTo>
                      <a:pt x="35755" y="16772"/>
                      <a:pt x="36386" y="17260"/>
                      <a:pt x="37017" y="17688"/>
                    </a:cubicBezTo>
                    <a:cubicBezTo>
                      <a:pt x="36993" y="17879"/>
                      <a:pt x="36957" y="18057"/>
                      <a:pt x="36909" y="18248"/>
                    </a:cubicBezTo>
                    <a:cubicBezTo>
                      <a:pt x="36814" y="18665"/>
                      <a:pt x="36659" y="19034"/>
                      <a:pt x="36457" y="19355"/>
                    </a:cubicBezTo>
                    <a:cubicBezTo>
                      <a:pt x="35945" y="18867"/>
                      <a:pt x="35326" y="18450"/>
                      <a:pt x="34731" y="18045"/>
                    </a:cubicBezTo>
                    <a:cubicBezTo>
                      <a:pt x="34778" y="17962"/>
                      <a:pt x="34826" y="17867"/>
                      <a:pt x="34862" y="17760"/>
                    </a:cubicBezTo>
                    <a:cubicBezTo>
                      <a:pt x="35052" y="17319"/>
                      <a:pt x="35135" y="16807"/>
                      <a:pt x="35171" y="16260"/>
                    </a:cubicBezTo>
                    <a:close/>
                    <a:moveTo>
                      <a:pt x="11221" y="426"/>
                    </a:moveTo>
                    <a:cubicBezTo>
                      <a:pt x="14454" y="426"/>
                      <a:pt x="17700" y="611"/>
                      <a:pt x="20872" y="722"/>
                    </a:cubicBezTo>
                    <a:cubicBezTo>
                      <a:pt x="23789" y="829"/>
                      <a:pt x="26694" y="972"/>
                      <a:pt x="29611" y="1151"/>
                    </a:cubicBezTo>
                    <a:cubicBezTo>
                      <a:pt x="31123" y="1246"/>
                      <a:pt x="32087" y="1401"/>
                      <a:pt x="32897" y="2925"/>
                    </a:cubicBezTo>
                    <a:cubicBezTo>
                      <a:pt x="32980" y="3067"/>
                      <a:pt x="33040" y="3234"/>
                      <a:pt x="33099" y="3401"/>
                    </a:cubicBezTo>
                    <a:cubicBezTo>
                      <a:pt x="33064" y="3460"/>
                      <a:pt x="33076" y="3544"/>
                      <a:pt x="33135" y="3591"/>
                    </a:cubicBezTo>
                    <a:lnTo>
                      <a:pt x="33147" y="3591"/>
                    </a:lnTo>
                    <a:cubicBezTo>
                      <a:pt x="33254" y="3984"/>
                      <a:pt x="33326" y="4401"/>
                      <a:pt x="33421" y="4758"/>
                    </a:cubicBezTo>
                    <a:cubicBezTo>
                      <a:pt x="33838" y="6365"/>
                      <a:pt x="34135" y="8020"/>
                      <a:pt x="34338" y="9675"/>
                    </a:cubicBezTo>
                    <a:cubicBezTo>
                      <a:pt x="34385" y="10140"/>
                      <a:pt x="34433" y="10604"/>
                      <a:pt x="34469" y="11068"/>
                    </a:cubicBezTo>
                    <a:cubicBezTo>
                      <a:pt x="34457" y="11104"/>
                      <a:pt x="34457" y="11128"/>
                      <a:pt x="34469" y="11152"/>
                    </a:cubicBezTo>
                    <a:cubicBezTo>
                      <a:pt x="34540" y="11938"/>
                      <a:pt x="34576" y="12700"/>
                      <a:pt x="34588" y="13474"/>
                    </a:cubicBezTo>
                    <a:cubicBezTo>
                      <a:pt x="34600" y="14164"/>
                      <a:pt x="34623" y="14926"/>
                      <a:pt x="34552" y="15652"/>
                    </a:cubicBezTo>
                    <a:cubicBezTo>
                      <a:pt x="34552" y="15664"/>
                      <a:pt x="34540" y="15664"/>
                      <a:pt x="34540" y="15676"/>
                    </a:cubicBezTo>
                    <a:cubicBezTo>
                      <a:pt x="34397" y="17141"/>
                      <a:pt x="33850" y="18450"/>
                      <a:pt x="32040" y="18665"/>
                    </a:cubicBezTo>
                    <a:cubicBezTo>
                      <a:pt x="29182" y="18986"/>
                      <a:pt x="26253" y="18915"/>
                      <a:pt x="23372" y="19022"/>
                    </a:cubicBezTo>
                    <a:cubicBezTo>
                      <a:pt x="17895" y="19212"/>
                      <a:pt x="12418" y="19427"/>
                      <a:pt x="6941" y="19689"/>
                    </a:cubicBezTo>
                    <a:cubicBezTo>
                      <a:pt x="6929" y="19677"/>
                      <a:pt x="6918" y="19665"/>
                      <a:pt x="6906" y="19665"/>
                    </a:cubicBezTo>
                    <a:cubicBezTo>
                      <a:pt x="6879" y="19643"/>
                      <a:pt x="6851" y="19634"/>
                      <a:pt x="6824" y="19634"/>
                    </a:cubicBezTo>
                    <a:cubicBezTo>
                      <a:pt x="6779" y="19634"/>
                      <a:pt x="6738" y="19659"/>
                      <a:pt x="6715" y="19689"/>
                    </a:cubicBezTo>
                    <a:cubicBezTo>
                      <a:pt x="6548" y="19700"/>
                      <a:pt x="6394" y="19712"/>
                      <a:pt x="6227" y="19712"/>
                    </a:cubicBezTo>
                    <a:cubicBezTo>
                      <a:pt x="6203" y="19689"/>
                      <a:pt x="6167" y="19677"/>
                      <a:pt x="6132" y="19677"/>
                    </a:cubicBezTo>
                    <a:cubicBezTo>
                      <a:pt x="5167" y="19665"/>
                      <a:pt x="4215" y="19629"/>
                      <a:pt x="3250" y="19617"/>
                    </a:cubicBezTo>
                    <a:cubicBezTo>
                      <a:pt x="3239" y="19617"/>
                      <a:pt x="3239" y="19605"/>
                      <a:pt x="3239" y="19605"/>
                    </a:cubicBezTo>
                    <a:cubicBezTo>
                      <a:pt x="3226" y="19606"/>
                      <a:pt x="3214" y="19606"/>
                      <a:pt x="3201" y="19606"/>
                    </a:cubicBezTo>
                    <a:cubicBezTo>
                      <a:pt x="2526" y="19606"/>
                      <a:pt x="1627" y="18679"/>
                      <a:pt x="1381" y="18176"/>
                    </a:cubicBezTo>
                    <a:cubicBezTo>
                      <a:pt x="1155" y="17700"/>
                      <a:pt x="1155" y="17129"/>
                      <a:pt x="1095" y="16617"/>
                    </a:cubicBezTo>
                    <a:cubicBezTo>
                      <a:pt x="1024" y="15831"/>
                      <a:pt x="964" y="15033"/>
                      <a:pt x="905" y="14247"/>
                    </a:cubicBezTo>
                    <a:cubicBezTo>
                      <a:pt x="786" y="12783"/>
                      <a:pt x="691" y="11318"/>
                      <a:pt x="631" y="9854"/>
                    </a:cubicBezTo>
                    <a:cubicBezTo>
                      <a:pt x="583" y="8390"/>
                      <a:pt x="560" y="6925"/>
                      <a:pt x="619" y="5461"/>
                    </a:cubicBezTo>
                    <a:cubicBezTo>
                      <a:pt x="691" y="3448"/>
                      <a:pt x="726" y="1353"/>
                      <a:pt x="3227" y="960"/>
                    </a:cubicBezTo>
                    <a:cubicBezTo>
                      <a:pt x="5849" y="555"/>
                      <a:pt x="8531" y="426"/>
                      <a:pt x="11221" y="426"/>
                    </a:cubicBezTo>
                    <a:close/>
                    <a:moveTo>
                      <a:pt x="34564" y="18284"/>
                    </a:moveTo>
                    <a:cubicBezTo>
                      <a:pt x="35112" y="18748"/>
                      <a:pt x="35683" y="19236"/>
                      <a:pt x="36290" y="19605"/>
                    </a:cubicBezTo>
                    <a:cubicBezTo>
                      <a:pt x="35981" y="20022"/>
                      <a:pt x="35588" y="20367"/>
                      <a:pt x="35135" y="20617"/>
                    </a:cubicBezTo>
                    <a:cubicBezTo>
                      <a:pt x="34814" y="20284"/>
                      <a:pt x="34433" y="19998"/>
                      <a:pt x="34064" y="19712"/>
                    </a:cubicBezTo>
                    <a:cubicBezTo>
                      <a:pt x="33754" y="19486"/>
                      <a:pt x="33433" y="19224"/>
                      <a:pt x="33076" y="19058"/>
                    </a:cubicBezTo>
                    <a:cubicBezTo>
                      <a:pt x="33659" y="18927"/>
                      <a:pt x="34195" y="18724"/>
                      <a:pt x="34564" y="18284"/>
                    </a:cubicBezTo>
                    <a:close/>
                    <a:moveTo>
                      <a:pt x="32730" y="19129"/>
                    </a:moveTo>
                    <a:cubicBezTo>
                      <a:pt x="33016" y="19439"/>
                      <a:pt x="33421" y="19665"/>
                      <a:pt x="33754" y="19915"/>
                    </a:cubicBezTo>
                    <a:cubicBezTo>
                      <a:pt x="34123" y="20189"/>
                      <a:pt x="34457" y="20510"/>
                      <a:pt x="34802" y="20796"/>
                    </a:cubicBezTo>
                    <a:cubicBezTo>
                      <a:pt x="34254" y="21058"/>
                      <a:pt x="33623" y="21236"/>
                      <a:pt x="32980" y="21344"/>
                    </a:cubicBezTo>
                    <a:cubicBezTo>
                      <a:pt x="32576" y="20939"/>
                      <a:pt x="32087" y="20629"/>
                      <a:pt x="31635" y="20296"/>
                    </a:cubicBezTo>
                    <a:cubicBezTo>
                      <a:pt x="31230" y="19986"/>
                      <a:pt x="30825" y="19677"/>
                      <a:pt x="30432" y="19367"/>
                    </a:cubicBezTo>
                    <a:cubicBezTo>
                      <a:pt x="31194" y="19331"/>
                      <a:pt x="31968" y="19260"/>
                      <a:pt x="32718" y="19129"/>
                    </a:cubicBezTo>
                    <a:close/>
                    <a:moveTo>
                      <a:pt x="30016" y="19391"/>
                    </a:moveTo>
                    <a:cubicBezTo>
                      <a:pt x="30766" y="20081"/>
                      <a:pt x="31623" y="20903"/>
                      <a:pt x="32540" y="21415"/>
                    </a:cubicBezTo>
                    <a:cubicBezTo>
                      <a:pt x="31766" y="21522"/>
                      <a:pt x="30968" y="21558"/>
                      <a:pt x="30218" y="21594"/>
                    </a:cubicBezTo>
                    <a:cubicBezTo>
                      <a:pt x="30218" y="21582"/>
                      <a:pt x="30218" y="21570"/>
                      <a:pt x="30206" y="21558"/>
                    </a:cubicBezTo>
                    <a:cubicBezTo>
                      <a:pt x="29456" y="20772"/>
                      <a:pt x="28527" y="20093"/>
                      <a:pt x="27611" y="19462"/>
                    </a:cubicBezTo>
                    <a:cubicBezTo>
                      <a:pt x="28408" y="19427"/>
                      <a:pt x="29206" y="19415"/>
                      <a:pt x="30016" y="19391"/>
                    </a:cubicBezTo>
                    <a:close/>
                    <a:moveTo>
                      <a:pt x="27230" y="19474"/>
                    </a:moveTo>
                    <a:cubicBezTo>
                      <a:pt x="28111" y="20165"/>
                      <a:pt x="28944" y="20927"/>
                      <a:pt x="29813" y="21605"/>
                    </a:cubicBezTo>
                    <a:cubicBezTo>
                      <a:pt x="29742" y="21605"/>
                      <a:pt x="29659" y="21605"/>
                      <a:pt x="29587" y="21617"/>
                    </a:cubicBezTo>
                    <a:cubicBezTo>
                      <a:pt x="28885" y="21641"/>
                      <a:pt x="28194" y="21653"/>
                      <a:pt x="27503" y="21677"/>
                    </a:cubicBezTo>
                    <a:cubicBezTo>
                      <a:pt x="27503" y="21665"/>
                      <a:pt x="27492" y="21641"/>
                      <a:pt x="27480" y="21629"/>
                    </a:cubicBezTo>
                    <a:cubicBezTo>
                      <a:pt x="27075" y="21177"/>
                      <a:pt x="26551" y="20832"/>
                      <a:pt x="26075" y="20462"/>
                    </a:cubicBezTo>
                    <a:cubicBezTo>
                      <a:pt x="25670" y="20153"/>
                      <a:pt x="25265" y="19843"/>
                      <a:pt x="24848" y="19546"/>
                    </a:cubicBezTo>
                    <a:cubicBezTo>
                      <a:pt x="25646" y="19522"/>
                      <a:pt x="26444" y="19498"/>
                      <a:pt x="27230" y="19474"/>
                    </a:cubicBezTo>
                    <a:close/>
                    <a:moveTo>
                      <a:pt x="24432" y="19569"/>
                    </a:moveTo>
                    <a:cubicBezTo>
                      <a:pt x="24896" y="19962"/>
                      <a:pt x="25396" y="20331"/>
                      <a:pt x="25884" y="20712"/>
                    </a:cubicBezTo>
                    <a:cubicBezTo>
                      <a:pt x="26277" y="21034"/>
                      <a:pt x="26670" y="21403"/>
                      <a:pt x="27099" y="21689"/>
                    </a:cubicBezTo>
                    <a:cubicBezTo>
                      <a:pt x="26313" y="21713"/>
                      <a:pt x="25539" y="21725"/>
                      <a:pt x="24753" y="21748"/>
                    </a:cubicBezTo>
                    <a:cubicBezTo>
                      <a:pt x="24741" y="21725"/>
                      <a:pt x="24729" y="21713"/>
                      <a:pt x="24706" y="21701"/>
                    </a:cubicBezTo>
                    <a:cubicBezTo>
                      <a:pt x="23753" y="21046"/>
                      <a:pt x="22872" y="20427"/>
                      <a:pt x="22062" y="19641"/>
                    </a:cubicBezTo>
                    <a:cubicBezTo>
                      <a:pt x="22848" y="19617"/>
                      <a:pt x="23646" y="19593"/>
                      <a:pt x="24432" y="19569"/>
                    </a:cubicBezTo>
                    <a:close/>
                    <a:moveTo>
                      <a:pt x="21669" y="19653"/>
                    </a:moveTo>
                    <a:cubicBezTo>
                      <a:pt x="22360" y="20462"/>
                      <a:pt x="23241" y="21248"/>
                      <a:pt x="24194" y="21760"/>
                    </a:cubicBezTo>
                    <a:cubicBezTo>
                      <a:pt x="23479" y="21772"/>
                      <a:pt x="22777" y="21784"/>
                      <a:pt x="22074" y="21796"/>
                    </a:cubicBezTo>
                    <a:cubicBezTo>
                      <a:pt x="21062" y="21105"/>
                      <a:pt x="20062" y="20391"/>
                      <a:pt x="19026" y="19736"/>
                    </a:cubicBezTo>
                    <a:cubicBezTo>
                      <a:pt x="19907" y="19712"/>
                      <a:pt x="20788" y="19689"/>
                      <a:pt x="21669" y="19653"/>
                    </a:cubicBezTo>
                    <a:close/>
                    <a:moveTo>
                      <a:pt x="18586" y="19748"/>
                    </a:moveTo>
                    <a:cubicBezTo>
                      <a:pt x="19574" y="20486"/>
                      <a:pt x="20622" y="21141"/>
                      <a:pt x="21658" y="21808"/>
                    </a:cubicBezTo>
                    <a:cubicBezTo>
                      <a:pt x="20693" y="21820"/>
                      <a:pt x="19717" y="21844"/>
                      <a:pt x="18740" y="21855"/>
                    </a:cubicBezTo>
                    <a:cubicBezTo>
                      <a:pt x="18740" y="21855"/>
                      <a:pt x="18729" y="21844"/>
                      <a:pt x="18729" y="21844"/>
                    </a:cubicBezTo>
                    <a:cubicBezTo>
                      <a:pt x="17788" y="21213"/>
                      <a:pt x="16895" y="20558"/>
                      <a:pt x="16038" y="19831"/>
                    </a:cubicBezTo>
                    <a:cubicBezTo>
                      <a:pt x="16883" y="19808"/>
                      <a:pt x="17740" y="19784"/>
                      <a:pt x="18586" y="19748"/>
                    </a:cubicBezTo>
                    <a:close/>
                    <a:moveTo>
                      <a:pt x="15716" y="19843"/>
                    </a:moveTo>
                    <a:cubicBezTo>
                      <a:pt x="16478" y="20570"/>
                      <a:pt x="17288" y="21272"/>
                      <a:pt x="18145" y="21867"/>
                    </a:cubicBezTo>
                    <a:cubicBezTo>
                      <a:pt x="17550" y="21879"/>
                      <a:pt x="16943" y="21891"/>
                      <a:pt x="16335" y="21903"/>
                    </a:cubicBezTo>
                    <a:cubicBezTo>
                      <a:pt x="16324" y="21891"/>
                      <a:pt x="16312" y="21879"/>
                      <a:pt x="16300" y="21867"/>
                    </a:cubicBezTo>
                    <a:cubicBezTo>
                      <a:pt x="15490" y="21248"/>
                      <a:pt x="14716" y="20570"/>
                      <a:pt x="13954" y="19891"/>
                    </a:cubicBezTo>
                    <a:cubicBezTo>
                      <a:pt x="14538" y="19879"/>
                      <a:pt x="15133" y="19855"/>
                      <a:pt x="15716" y="19843"/>
                    </a:cubicBezTo>
                    <a:close/>
                    <a:moveTo>
                      <a:pt x="4739" y="20117"/>
                    </a:moveTo>
                    <a:cubicBezTo>
                      <a:pt x="5560" y="20748"/>
                      <a:pt x="6418" y="21355"/>
                      <a:pt x="7275" y="21939"/>
                    </a:cubicBezTo>
                    <a:cubicBezTo>
                      <a:pt x="5658" y="21713"/>
                      <a:pt x="4159" y="21190"/>
                      <a:pt x="2934" y="20133"/>
                    </a:cubicBezTo>
                    <a:lnTo>
                      <a:pt x="2934" y="20133"/>
                    </a:lnTo>
                    <a:cubicBezTo>
                      <a:pt x="2944" y="20141"/>
                      <a:pt x="2956" y="20141"/>
                      <a:pt x="2977" y="20141"/>
                    </a:cubicBezTo>
                    <a:cubicBezTo>
                      <a:pt x="3560" y="20141"/>
                      <a:pt x="4143" y="20117"/>
                      <a:pt x="4739" y="20117"/>
                    </a:cubicBezTo>
                    <a:close/>
                    <a:moveTo>
                      <a:pt x="13561" y="19903"/>
                    </a:moveTo>
                    <a:cubicBezTo>
                      <a:pt x="14276" y="20629"/>
                      <a:pt x="15061" y="21296"/>
                      <a:pt x="15871" y="21915"/>
                    </a:cubicBezTo>
                    <a:cubicBezTo>
                      <a:pt x="15562" y="21927"/>
                      <a:pt x="15264" y="21927"/>
                      <a:pt x="14954" y="21927"/>
                    </a:cubicBezTo>
                    <a:cubicBezTo>
                      <a:pt x="14859" y="21939"/>
                      <a:pt x="14776" y="21939"/>
                      <a:pt x="14680" y="21939"/>
                    </a:cubicBezTo>
                    <a:cubicBezTo>
                      <a:pt x="13787" y="21201"/>
                      <a:pt x="12752" y="20570"/>
                      <a:pt x="11752" y="19950"/>
                    </a:cubicBezTo>
                    <a:cubicBezTo>
                      <a:pt x="12347" y="19939"/>
                      <a:pt x="12954" y="19915"/>
                      <a:pt x="13561" y="19903"/>
                    </a:cubicBezTo>
                    <a:close/>
                    <a:moveTo>
                      <a:pt x="11323" y="19962"/>
                    </a:moveTo>
                    <a:cubicBezTo>
                      <a:pt x="12216" y="20641"/>
                      <a:pt x="13109" y="21367"/>
                      <a:pt x="14061" y="21963"/>
                    </a:cubicBezTo>
                    <a:cubicBezTo>
                      <a:pt x="13323" y="21998"/>
                      <a:pt x="12573" y="22034"/>
                      <a:pt x="11811" y="22070"/>
                    </a:cubicBezTo>
                    <a:cubicBezTo>
                      <a:pt x="11847" y="21998"/>
                      <a:pt x="11847" y="21915"/>
                      <a:pt x="11775" y="21855"/>
                    </a:cubicBezTo>
                    <a:cubicBezTo>
                      <a:pt x="10966" y="21236"/>
                      <a:pt x="10144" y="20629"/>
                      <a:pt x="9323" y="20010"/>
                    </a:cubicBezTo>
                    <a:cubicBezTo>
                      <a:pt x="9989" y="19998"/>
                      <a:pt x="10656" y="19986"/>
                      <a:pt x="11323" y="19962"/>
                    </a:cubicBezTo>
                    <a:close/>
                    <a:moveTo>
                      <a:pt x="8906" y="20022"/>
                    </a:moveTo>
                    <a:cubicBezTo>
                      <a:pt x="9799" y="20712"/>
                      <a:pt x="10692" y="21403"/>
                      <a:pt x="11585" y="22070"/>
                    </a:cubicBezTo>
                    <a:cubicBezTo>
                      <a:pt x="11094" y="22097"/>
                      <a:pt x="10596" y="22110"/>
                      <a:pt x="10101" y="22110"/>
                    </a:cubicBezTo>
                    <a:cubicBezTo>
                      <a:pt x="9937" y="22110"/>
                      <a:pt x="9772" y="22108"/>
                      <a:pt x="9608" y="22106"/>
                    </a:cubicBezTo>
                    <a:cubicBezTo>
                      <a:pt x="9037" y="22106"/>
                      <a:pt x="8477" y="22082"/>
                      <a:pt x="7918" y="22022"/>
                    </a:cubicBezTo>
                    <a:cubicBezTo>
                      <a:pt x="7025" y="21355"/>
                      <a:pt x="6096" y="20712"/>
                      <a:pt x="5144" y="20105"/>
                    </a:cubicBezTo>
                    <a:cubicBezTo>
                      <a:pt x="5763" y="20093"/>
                      <a:pt x="6382" y="20081"/>
                      <a:pt x="6989" y="20070"/>
                    </a:cubicBezTo>
                    <a:cubicBezTo>
                      <a:pt x="7763" y="20784"/>
                      <a:pt x="8632" y="21570"/>
                      <a:pt x="9549" y="22046"/>
                    </a:cubicBezTo>
                    <a:cubicBezTo>
                      <a:pt x="9573" y="22058"/>
                      <a:pt x="9585" y="22058"/>
                      <a:pt x="9608" y="22058"/>
                    </a:cubicBezTo>
                    <a:cubicBezTo>
                      <a:pt x="9704" y="22058"/>
                      <a:pt x="9787" y="21939"/>
                      <a:pt x="9704" y="21855"/>
                    </a:cubicBezTo>
                    <a:cubicBezTo>
                      <a:pt x="9287" y="21474"/>
                      <a:pt x="8799" y="21177"/>
                      <a:pt x="8358" y="20843"/>
                    </a:cubicBezTo>
                    <a:cubicBezTo>
                      <a:pt x="8037" y="20582"/>
                      <a:pt x="7715" y="20320"/>
                      <a:pt x="7394" y="20058"/>
                    </a:cubicBezTo>
                    <a:cubicBezTo>
                      <a:pt x="7906" y="20046"/>
                      <a:pt x="8406" y="20034"/>
                      <a:pt x="8906" y="20022"/>
                    </a:cubicBezTo>
                    <a:close/>
                    <a:moveTo>
                      <a:pt x="12109" y="1"/>
                    </a:moveTo>
                    <a:cubicBezTo>
                      <a:pt x="10945" y="1"/>
                      <a:pt x="9781" y="17"/>
                      <a:pt x="8620" y="55"/>
                    </a:cubicBezTo>
                    <a:cubicBezTo>
                      <a:pt x="6894" y="115"/>
                      <a:pt x="5167" y="246"/>
                      <a:pt x="3453" y="496"/>
                    </a:cubicBezTo>
                    <a:cubicBezTo>
                      <a:pt x="2453" y="639"/>
                      <a:pt x="1441" y="734"/>
                      <a:pt x="822" y="1639"/>
                    </a:cubicBezTo>
                    <a:cubicBezTo>
                      <a:pt x="0" y="2853"/>
                      <a:pt x="155" y="4746"/>
                      <a:pt x="119" y="6139"/>
                    </a:cubicBezTo>
                    <a:cubicBezTo>
                      <a:pt x="60" y="8390"/>
                      <a:pt x="179" y="10652"/>
                      <a:pt x="345" y="12902"/>
                    </a:cubicBezTo>
                    <a:cubicBezTo>
                      <a:pt x="464" y="14486"/>
                      <a:pt x="202" y="18272"/>
                      <a:pt x="1798" y="19522"/>
                    </a:cubicBezTo>
                    <a:cubicBezTo>
                      <a:pt x="3144" y="22123"/>
                      <a:pt x="6593" y="22544"/>
                      <a:pt x="9699" y="22544"/>
                    </a:cubicBezTo>
                    <a:cubicBezTo>
                      <a:pt x="11015" y="22544"/>
                      <a:pt x="12269" y="22469"/>
                      <a:pt x="13276" y="22451"/>
                    </a:cubicBezTo>
                    <a:cubicBezTo>
                      <a:pt x="16633" y="22403"/>
                      <a:pt x="19979" y="22344"/>
                      <a:pt x="23348" y="22284"/>
                    </a:cubicBezTo>
                    <a:cubicBezTo>
                      <a:pt x="26420" y="22225"/>
                      <a:pt x="29551" y="22356"/>
                      <a:pt x="32599" y="21927"/>
                    </a:cubicBezTo>
                    <a:cubicBezTo>
                      <a:pt x="34481" y="21677"/>
                      <a:pt x="36290" y="21141"/>
                      <a:pt x="37100" y="19284"/>
                    </a:cubicBezTo>
                    <a:cubicBezTo>
                      <a:pt x="37517" y="18319"/>
                      <a:pt x="37564" y="17272"/>
                      <a:pt x="37529" y="16248"/>
                    </a:cubicBezTo>
                    <a:cubicBezTo>
                      <a:pt x="37529" y="15986"/>
                      <a:pt x="37517" y="15748"/>
                      <a:pt x="37505" y="15498"/>
                    </a:cubicBezTo>
                    <a:cubicBezTo>
                      <a:pt x="37564" y="15438"/>
                      <a:pt x="37588" y="15343"/>
                      <a:pt x="37505" y="15283"/>
                    </a:cubicBezTo>
                    <a:lnTo>
                      <a:pt x="37505" y="15271"/>
                    </a:lnTo>
                    <a:cubicBezTo>
                      <a:pt x="37469" y="14069"/>
                      <a:pt x="37481" y="12902"/>
                      <a:pt x="37612" y="11652"/>
                    </a:cubicBezTo>
                    <a:cubicBezTo>
                      <a:pt x="37779" y="10199"/>
                      <a:pt x="37576" y="8806"/>
                      <a:pt x="37374" y="7366"/>
                    </a:cubicBezTo>
                    <a:cubicBezTo>
                      <a:pt x="37243" y="6377"/>
                      <a:pt x="37243" y="5103"/>
                      <a:pt x="36790" y="4199"/>
                    </a:cubicBezTo>
                    <a:cubicBezTo>
                      <a:pt x="35993" y="2591"/>
                      <a:pt x="33992" y="2234"/>
                      <a:pt x="32611" y="1293"/>
                    </a:cubicBezTo>
                    <a:cubicBezTo>
                      <a:pt x="32373" y="1067"/>
                      <a:pt x="32075" y="901"/>
                      <a:pt x="31683" y="793"/>
                    </a:cubicBezTo>
                    <a:cubicBezTo>
                      <a:pt x="30111" y="365"/>
                      <a:pt x="28194" y="520"/>
                      <a:pt x="26587" y="436"/>
                    </a:cubicBezTo>
                    <a:cubicBezTo>
                      <a:pt x="24563" y="341"/>
                      <a:pt x="22550" y="246"/>
                      <a:pt x="20526" y="186"/>
                    </a:cubicBezTo>
                    <a:cubicBezTo>
                      <a:pt x="17731" y="94"/>
                      <a:pt x="14918" y="1"/>
                      <a:pt x="12109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21;p23">
                <a:extLst>
                  <a:ext uri="{FF2B5EF4-FFF2-40B4-BE49-F238E27FC236}">
                    <a16:creationId xmlns:a16="http://schemas.microsoft.com/office/drawing/2014/main" id="{901802AB-6DB8-8544-E1DA-16484D40A204}"/>
                  </a:ext>
                </a:extLst>
              </p:cNvPr>
              <p:cNvSpPr/>
              <p:nvPr/>
            </p:nvSpPr>
            <p:spPr>
              <a:xfrm>
                <a:off x="6216841" y="2260190"/>
                <a:ext cx="58508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319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" y="477"/>
                      <a:pt x="131" y="953"/>
                      <a:pt x="191" y="1441"/>
                    </a:cubicBezTo>
                    <a:cubicBezTo>
                      <a:pt x="953" y="2048"/>
                      <a:pt x="1774" y="2596"/>
                      <a:pt x="2548" y="3191"/>
                    </a:cubicBezTo>
                    <a:cubicBezTo>
                      <a:pt x="2584" y="2644"/>
                      <a:pt x="2572" y="2120"/>
                      <a:pt x="2524" y="1584"/>
                    </a:cubicBezTo>
                    <a:cubicBezTo>
                      <a:pt x="1655" y="1120"/>
                      <a:pt x="810" y="560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22;p23">
                <a:extLst>
                  <a:ext uri="{FF2B5EF4-FFF2-40B4-BE49-F238E27FC236}">
                    <a16:creationId xmlns:a16="http://schemas.microsoft.com/office/drawing/2014/main" id="{AF80A050-8221-A63D-26F9-E0167F5E319E}"/>
                  </a:ext>
                </a:extLst>
              </p:cNvPr>
              <p:cNvSpPr/>
              <p:nvPr/>
            </p:nvSpPr>
            <p:spPr>
              <a:xfrm>
                <a:off x="6221959" y="2298998"/>
                <a:ext cx="52055" cy="71731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0" y="513"/>
                      <a:pt x="108" y="1037"/>
                      <a:pt x="143" y="1549"/>
                    </a:cubicBezTo>
                    <a:cubicBezTo>
                      <a:pt x="834" y="2073"/>
                      <a:pt x="1513" y="2620"/>
                      <a:pt x="2191" y="3168"/>
                    </a:cubicBezTo>
                    <a:cubicBezTo>
                      <a:pt x="2215" y="2715"/>
                      <a:pt x="2251" y="2263"/>
                      <a:pt x="2298" y="1811"/>
                    </a:cubicBezTo>
                    <a:cubicBezTo>
                      <a:pt x="1477" y="1299"/>
                      <a:pt x="727" y="632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23;p23">
                <a:extLst>
                  <a:ext uri="{FF2B5EF4-FFF2-40B4-BE49-F238E27FC236}">
                    <a16:creationId xmlns:a16="http://schemas.microsoft.com/office/drawing/2014/main" id="{C7878FD1-6B31-84C8-5B63-EAB394C14599}"/>
                  </a:ext>
                </a:extLst>
              </p:cNvPr>
              <p:cNvSpPr/>
              <p:nvPr/>
            </p:nvSpPr>
            <p:spPr>
              <a:xfrm>
                <a:off x="6227891" y="2392554"/>
                <a:ext cx="44493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4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4" y="619"/>
                      <a:pt x="72" y="1322"/>
                      <a:pt x="48" y="2012"/>
                    </a:cubicBezTo>
                    <a:cubicBezTo>
                      <a:pt x="691" y="2453"/>
                      <a:pt x="1334" y="2917"/>
                      <a:pt x="1917" y="3405"/>
                    </a:cubicBezTo>
                    <a:cubicBezTo>
                      <a:pt x="1965" y="2763"/>
                      <a:pt x="1941" y="2120"/>
                      <a:pt x="1905" y="1489"/>
                    </a:cubicBezTo>
                    <a:cubicBezTo>
                      <a:pt x="1572" y="1262"/>
                      <a:pt x="1239" y="1012"/>
                      <a:pt x="929" y="762"/>
                    </a:cubicBezTo>
                    <a:cubicBezTo>
                      <a:pt x="631" y="524"/>
                      <a:pt x="262" y="286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24;p23">
                <a:extLst>
                  <a:ext uri="{FF2B5EF4-FFF2-40B4-BE49-F238E27FC236}">
                    <a16:creationId xmlns:a16="http://schemas.microsoft.com/office/drawing/2014/main" id="{D8344EEA-58FC-77D7-597D-A6C98E22D356}"/>
                  </a:ext>
                </a:extLst>
              </p:cNvPr>
              <p:cNvSpPr/>
              <p:nvPr/>
            </p:nvSpPr>
            <p:spPr>
              <a:xfrm>
                <a:off x="6208215" y="2211125"/>
                <a:ext cx="64984" cy="7657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38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9" y="620"/>
                      <a:pt x="226" y="1239"/>
                      <a:pt x="322" y="1858"/>
                    </a:cubicBezTo>
                    <a:cubicBezTo>
                      <a:pt x="1191" y="2334"/>
                      <a:pt x="2060" y="2834"/>
                      <a:pt x="2870" y="3382"/>
                    </a:cubicBezTo>
                    <a:cubicBezTo>
                      <a:pt x="2822" y="2965"/>
                      <a:pt x="2762" y="2548"/>
                      <a:pt x="2703" y="2120"/>
                    </a:cubicBezTo>
                    <a:cubicBezTo>
                      <a:pt x="2691" y="2036"/>
                      <a:pt x="2679" y="1953"/>
                      <a:pt x="2679" y="1858"/>
                    </a:cubicBezTo>
                    <a:cubicBezTo>
                      <a:pt x="1774" y="1251"/>
                      <a:pt x="905" y="596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25;p23">
                <a:extLst>
                  <a:ext uri="{FF2B5EF4-FFF2-40B4-BE49-F238E27FC236}">
                    <a16:creationId xmlns:a16="http://schemas.microsoft.com/office/drawing/2014/main" id="{C219401B-8FCB-1EBC-50EF-FE278D87B317}"/>
                  </a:ext>
                </a:extLst>
              </p:cNvPr>
              <p:cNvSpPr/>
              <p:nvPr/>
            </p:nvSpPr>
            <p:spPr>
              <a:xfrm>
                <a:off x="6225740" y="2342130"/>
                <a:ext cx="45308" cy="73905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26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" y="608"/>
                      <a:pt x="72" y="1215"/>
                      <a:pt x="83" y="1823"/>
                    </a:cubicBezTo>
                    <a:cubicBezTo>
                      <a:pt x="83" y="1846"/>
                      <a:pt x="83" y="1858"/>
                      <a:pt x="83" y="1882"/>
                    </a:cubicBezTo>
                    <a:cubicBezTo>
                      <a:pt x="500" y="2073"/>
                      <a:pt x="857" y="2442"/>
                      <a:pt x="1226" y="2715"/>
                    </a:cubicBezTo>
                    <a:cubicBezTo>
                      <a:pt x="1477" y="2894"/>
                      <a:pt x="1738" y="3085"/>
                      <a:pt x="1988" y="3263"/>
                    </a:cubicBezTo>
                    <a:cubicBezTo>
                      <a:pt x="1965" y="2715"/>
                      <a:pt x="1977" y="2180"/>
                      <a:pt x="2000" y="1644"/>
                    </a:cubicBezTo>
                    <a:lnTo>
                      <a:pt x="1977" y="1644"/>
                    </a:lnTo>
                    <a:cubicBezTo>
                      <a:pt x="1322" y="1096"/>
                      <a:pt x="655" y="560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626;p23">
                <a:extLst>
                  <a:ext uri="{FF2B5EF4-FFF2-40B4-BE49-F238E27FC236}">
                    <a16:creationId xmlns:a16="http://schemas.microsoft.com/office/drawing/2014/main" id="{F491B89D-032F-6936-75CC-BAEA6B97DE4A}"/>
                  </a:ext>
                </a:extLst>
              </p:cNvPr>
              <p:cNvSpPr/>
              <p:nvPr/>
            </p:nvSpPr>
            <p:spPr>
              <a:xfrm>
                <a:off x="6218721" y="2446464"/>
                <a:ext cx="51783" cy="70124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097" extrusionOk="0">
                    <a:moveTo>
                      <a:pt x="441" y="1"/>
                    </a:moveTo>
                    <a:cubicBezTo>
                      <a:pt x="405" y="548"/>
                      <a:pt x="322" y="1060"/>
                      <a:pt x="132" y="1501"/>
                    </a:cubicBezTo>
                    <a:cubicBezTo>
                      <a:pt x="96" y="1608"/>
                      <a:pt x="48" y="1703"/>
                      <a:pt x="1" y="1786"/>
                    </a:cubicBezTo>
                    <a:cubicBezTo>
                      <a:pt x="596" y="2191"/>
                      <a:pt x="1215" y="2608"/>
                      <a:pt x="1727" y="3096"/>
                    </a:cubicBezTo>
                    <a:cubicBezTo>
                      <a:pt x="1929" y="2775"/>
                      <a:pt x="2084" y="2406"/>
                      <a:pt x="2179" y="1989"/>
                    </a:cubicBezTo>
                    <a:cubicBezTo>
                      <a:pt x="2227" y="1798"/>
                      <a:pt x="2263" y="1620"/>
                      <a:pt x="2287" y="1429"/>
                    </a:cubicBezTo>
                    <a:cubicBezTo>
                      <a:pt x="1656" y="1001"/>
                      <a:pt x="1025" y="513"/>
                      <a:pt x="44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27;p23">
                <a:extLst>
                  <a:ext uri="{FF2B5EF4-FFF2-40B4-BE49-F238E27FC236}">
                    <a16:creationId xmlns:a16="http://schemas.microsoft.com/office/drawing/2014/main" id="{258B9BD7-82EA-6B9C-5C47-AE19EFF65A11}"/>
                  </a:ext>
                </a:extLst>
              </p:cNvPr>
              <p:cNvSpPr/>
              <p:nvPr/>
            </p:nvSpPr>
            <p:spPr>
              <a:xfrm>
                <a:off x="6198501" y="2169871"/>
                <a:ext cx="69309" cy="7390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26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2" y="501"/>
                      <a:pt x="251" y="1013"/>
                      <a:pt x="358" y="1513"/>
                    </a:cubicBezTo>
                    <a:cubicBezTo>
                      <a:pt x="1298" y="2037"/>
                      <a:pt x="2227" y="2596"/>
                      <a:pt x="3061" y="3263"/>
                    </a:cubicBezTo>
                    <a:cubicBezTo>
                      <a:pt x="3001" y="2727"/>
                      <a:pt x="2953" y="2180"/>
                      <a:pt x="2858" y="1656"/>
                    </a:cubicBezTo>
                    <a:cubicBezTo>
                      <a:pt x="1882" y="1144"/>
                      <a:pt x="929" y="584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28;p23">
                <a:extLst>
                  <a:ext uri="{FF2B5EF4-FFF2-40B4-BE49-F238E27FC236}">
                    <a16:creationId xmlns:a16="http://schemas.microsoft.com/office/drawing/2014/main" id="{561E24B5-B7DF-F50E-A920-6D1EBC5E908C}"/>
                  </a:ext>
                </a:extLst>
              </p:cNvPr>
              <p:cNvSpPr/>
              <p:nvPr/>
            </p:nvSpPr>
            <p:spPr>
              <a:xfrm>
                <a:off x="6184214" y="2126467"/>
                <a:ext cx="76577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0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6" y="203"/>
                      <a:pt x="179" y="418"/>
                      <a:pt x="251" y="644"/>
                    </a:cubicBezTo>
                    <a:cubicBezTo>
                      <a:pt x="346" y="918"/>
                      <a:pt x="429" y="1203"/>
                      <a:pt x="513" y="1489"/>
                    </a:cubicBezTo>
                    <a:cubicBezTo>
                      <a:pt x="1453" y="2037"/>
                      <a:pt x="2406" y="2573"/>
                      <a:pt x="3382" y="3073"/>
                    </a:cubicBezTo>
                    <a:cubicBezTo>
                      <a:pt x="3334" y="2942"/>
                      <a:pt x="3311" y="2811"/>
                      <a:pt x="3263" y="2680"/>
                    </a:cubicBezTo>
                    <a:cubicBezTo>
                      <a:pt x="2763" y="1239"/>
                      <a:pt x="1275" y="703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29;p23">
                <a:extLst>
                  <a:ext uri="{FF2B5EF4-FFF2-40B4-BE49-F238E27FC236}">
                    <a16:creationId xmlns:a16="http://schemas.microsoft.com/office/drawing/2014/main" id="{E0959E7D-C1AB-A069-5C7C-90C002D41B55}"/>
                  </a:ext>
                </a:extLst>
              </p:cNvPr>
              <p:cNvSpPr/>
              <p:nvPr/>
            </p:nvSpPr>
            <p:spPr>
              <a:xfrm>
                <a:off x="6181248" y="2492291"/>
                <a:ext cx="72818" cy="5287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335" extrusionOk="0">
                    <a:moveTo>
                      <a:pt x="1489" y="1"/>
                    </a:moveTo>
                    <a:cubicBezTo>
                      <a:pt x="1120" y="441"/>
                      <a:pt x="584" y="644"/>
                      <a:pt x="1" y="775"/>
                    </a:cubicBezTo>
                    <a:cubicBezTo>
                      <a:pt x="358" y="941"/>
                      <a:pt x="679" y="1203"/>
                      <a:pt x="989" y="1429"/>
                    </a:cubicBezTo>
                    <a:cubicBezTo>
                      <a:pt x="1358" y="1715"/>
                      <a:pt x="1739" y="2001"/>
                      <a:pt x="2060" y="2334"/>
                    </a:cubicBezTo>
                    <a:cubicBezTo>
                      <a:pt x="2513" y="2084"/>
                      <a:pt x="2906" y="1739"/>
                      <a:pt x="3215" y="1322"/>
                    </a:cubicBezTo>
                    <a:cubicBezTo>
                      <a:pt x="2608" y="953"/>
                      <a:pt x="2037" y="465"/>
                      <a:pt x="148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30;p23">
                <a:extLst>
                  <a:ext uri="{FF2B5EF4-FFF2-40B4-BE49-F238E27FC236}">
                    <a16:creationId xmlns:a16="http://schemas.microsoft.com/office/drawing/2014/main" id="{8456656E-735E-4A30-8107-3E529ABFBCD5}"/>
                  </a:ext>
                </a:extLst>
              </p:cNvPr>
              <p:cNvSpPr/>
              <p:nvPr/>
            </p:nvSpPr>
            <p:spPr>
              <a:xfrm>
                <a:off x="5457027" y="2087489"/>
                <a:ext cx="771317" cy="436706"/>
              </a:xfrm>
              <a:custGeom>
                <a:avLst/>
                <a:gdLst/>
                <a:ahLst/>
                <a:cxnLst/>
                <a:rect l="l" t="t" r="r" b="b"/>
                <a:pathLst>
                  <a:path w="34065" h="19287" extrusionOk="0">
                    <a:moveTo>
                      <a:pt x="10662" y="0"/>
                    </a:moveTo>
                    <a:cubicBezTo>
                      <a:pt x="7972" y="0"/>
                      <a:pt x="5290" y="129"/>
                      <a:pt x="2668" y="534"/>
                    </a:cubicBezTo>
                    <a:cubicBezTo>
                      <a:pt x="167" y="927"/>
                      <a:pt x="132" y="3022"/>
                      <a:pt x="60" y="5035"/>
                    </a:cubicBezTo>
                    <a:cubicBezTo>
                      <a:pt x="1" y="6499"/>
                      <a:pt x="24" y="7964"/>
                      <a:pt x="72" y="9428"/>
                    </a:cubicBezTo>
                    <a:cubicBezTo>
                      <a:pt x="132" y="10892"/>
                      <a:pt x="227" y="12357"/>
                      <a:pt x="346" y="13821"/>
                    </a:cubicBezTo>
                    <a:cubicBezTo>
                      <a:pt x="405" y="14607"/>
                      <a:pt x="465" y="15393"/>
                      <a:pt x="536" y="16191"/>
                    </a:cubicBezTo>
                    <a:cubicBezTo>
                      <a:pt x="596" y="16703"/>
                      <a:pt x="596" y="17274"/>
                      <a:pt x="822" y="17750"/>
                    </a:cubicBezTo>
                    <a:cubicBezTo>
                      <a:pt x="1068" y="18253"/>
                      <a:pt x="1967" y="19180"/>
                      <a:pt x="2642" y="19180"/>
                    </a:cubicBezTo>
                    <a:cubicBezTo>
                      <a:pt x="2655" y="19180"/>
                      <a:pt x="2667" y="19180"/>
                      <a:pt x="2680" y="19179"/>
                    </a:cubicBezTo>
                    <a:cubicBezTo>
                      <a:pt x="2680" y="19179"/>
                      <a:pt x="2680" y="19191"/>
                      <a:pt x="2691" y="19191"/>
                    </a:cubicBezTo>
                    <a:cubicBezTo>
                      <a:pt x="3656" y="19203"/>
                      <a:pt x="4608" y="19239"/>
                      <a:pt x="5573" y="19251"/>
                    </a:cubicBezTo>
                    <a:cubicBezTo>
                      <a:pt x="5608" y="19251"/>
                      <a:pt x="5644" y="19263"/>
                      <a:pt x="5668" y="19286"/>
                    </a:cubicBezTo>
                    <a:cubicBezTo>
                      <a:pt x="5835" y="19286"/>
                      <a:pt x="5989" y="19274"/>
                      <a:pt x="6156" y="19263"/>
                    </a:cubicBezTo>
                    <a:cubicBezTo>
                      <a:pt x="6179" y="19233"/>
                      <a:pt x="6220" y="19208"/>
                      <a:pt x="6265" y="19208"/>
                    </a:cubicBezTo>
                    <a:cubicBezTo>
                      <a:pt x="6292" y="19208"/>
                      <a:pt x="6320" y="19217"/>
                      <a:pt x="6347" y="19239"/>
                    </a:cubicBezTo>
                    <a:cubicBezTo>
                      <a:pt x="6359" y="19239"/>
                      <a:pt x="6370" y="19251"/>
                      <a:pt x="6382" y="19263"/>
                    </a:cubicBezTo>
                    <a:cubicBezTo>
                      <a:pt x="11859" y="19001"/>
                      <a:pt x="17336" y="18786"/>
                      <a:pt x="22813" y="18596"/>
                    </a:cubicBezTo>
                    <a:cubicBezTo>
                      <a:pt x="25694" y="18489"/>
                      <a:pt x="28623" y="18560"/>
                      <a:pt x="31481" y="18239"/>
                    </a:cubicBezTo>
                    <a:cubicBezTo>
                      <a:pt x="33291" y="18024"/>
                      <a:pt x="33838" y="16715"/>
                      <a:pt x="33981" y="15250"/>
                    </a:cubicBezTo>
                    <a:cubicBezTo>
                      <a:pt x="33981" y="15238"/>
                      <a:pt x="33993" y="15238"/>
                      <a:pt x="33993" y="15226"/>
                    </a:cubicBezTo>
                    <a:cubicBezTo>
                      <a:pt x="34064" y="14500"/>
                      <a:pt x="34041" y="13738"/>
                      <a:pt x="34029" y="13048"/>
                    </a:cubicBezTo>
                    <a:cubicBezTo>
                      <a:pt x="34017" y="12274"/>
                      <a:pt x="33981" y="11512"/>
                      <a:pt x="33910" y="10726"/>
                    </a:cubicBezTo>
                    <a:cubicBezTo>
                      <a:pt x="33898" y="10702"/>
                      <a:pt x="33898" y="10678"/>
                      <a:pt x="33910" y="10642"/>
                    </a:cubicBezTo>
                    <a:cubicBezTo>
                      <a:pt x="33874" y="10178"/>
                      <a:pt x="33826" y="9714"/>
                      <a:pt x="33779" y="9249"/>
                    </a:cubicBezTo>
                    <a:cubicBezTo>
                      <a:pt x="33576" y="7594"/>
                      <a:pt x="33279" y="5939"/>
                      <a:pt x="32862" y="4332"/>
                    </a:cubicBezTo>
                    <a:cubicBezTo>
                      <a:pt x="32779" y="3975"/>
                      <a:pt x="32695" y="3558"/>
                      <a:pt x="32588" y="3165"/>
                    </a:cubicBezTo>
                    <a:lnTo>
                      <a:pt x="32576" y="3165"/>
                    </a:lnTo>
                    <a:cubicBezTo>
                      <a:pt x="32517" y="3118"/>
                      <a:pt x="32505" y="3034"/>
                      <a:pt x="32540" y="2975"/>
                    </a:cubicBezTo>
                    <a:cubicBezTo>
                      <a:pt x="32481" y="2808"/>
                      <a:pt x="32421" y="2641"/>
                      <a:pt x="32338" y="2499"/>
                    </a:cubicBezTo>
                    <a:cubicBezTo>
                      <a:pt x="31528" y="975"/>
                      <a:pt x="30564" y="820"/>
                      <a:pt x="29052" y="725"/>
                    </a:cubicBezTo>
                    <a:cubicBezTo>
                      <a:pt x="26135" y="546"/>
                      <a:pt x="23230" y="403"/>
                      <a:pt x="20313" y="296"/>
                    </a:cubicBezTo>
                    <a:cubicBezTo>
                      <a:pt x="17141" y="185"/>
                      <a:pt x="13895" y="0"/>
                      <a:pt x="10662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600" b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y_test</a:t>
                </a:r>
                <a:r>
                  <a:rPr lang="en-AU" sz="16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sz="16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5" name="Google Shape;631;p23">
                <a:extLst>
                  <a:ext uri="{FF2B5EF4-FFF2-40B4-BE49-F238E27FC236}">
                    <a16:creationId xmlns:a16="http://schemas.microsoft.com/office/drawing/2014/main" id="{F8C3A3CB-1C57-3E11-BAFA-CA22285120C1}"/>
                  </a:ext>
                </a:extLst>
              </p:cNvPr>
              <p:cNvSpPr/>
              <p:nvPr/>
            </p:nvSpPr>
            <p:spPr>
              <a:xfrm>
                <a:off x="6121406" y="2511424"/>
                <a:ext cx="98948" cy="50176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2216" extrusionOk="0">
                    <a:moveTo>
                      <a:pt x="2286" y="1"/>
                    </a:moveTo>
                    <a:cubicBezTo>
                      <a:pt x="1536" y="132"/>
                      <a:pt x="762" y="203"/>
                      <a:pt x="0" y="239"/>
                    </a:cubicBezTo>
                    <a:cubicBezTo>
                      <a:pt x="393" y="549"/>
                      <a:pt x="798" y="858"/>
                      <a:pt x="1203" y="1168"/>
                    </a:cubicBezTo>
                    <a:cubicBezTo>
                      <a:pt x="1655" y="1501"/>
                      <a:pt x="2144" y="1811"/>
                      <a:pt x="2548" y="2216"/>
                    </a:cubicBezTo>
                    <a:cubicBezTo>
                      <a:pt x="3191" y="2108"/>
                      <a:pt x="3822" y="1930"/>
                      <a:pt x="4370" y="1668"/>
                    </a:cubicBezTo>
                    <a:cubicBezTo>
                      <a:pt x="4025" y="1382"/>
                      <a:pt x="3691" y="1061"/>
                      <a:pt x="3322" y="787"/>
                    </a:cubicBezTo>
                    <a:cubicBezTo>
                      <a:pt x="2989" y="537"/>
                      <a:pt x="2584" y="311"/>
                      <a:pt x="229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32;p23">
                <a:extLst>
                  <a:ext uri="{FF2B5EF4-FFF2-40B4-BE49-F238E27FC236}">
                    <a16:creationId xmlns:a16="http://schemas.microsoft.com/office/drawing/2014/main" id="{F1FEF1BE-39DE-E172-9309-920D7C415B37}"/>
                  </a:ext>
                </a:extLst>
              </p:cNvPr>
              <p:cNvSpPr/>
              <p:nvPr/>
            </p:nvSpPr>
            <p:spPr>
              <a:xfrm>
                <a:off x="6057510" y="2517356"/>
                <a:ext cx="111628" cy="49904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204" extrusionOk="0">
                    <a:moveTo>
                      <a:pt x="2406" y="1"/>
                    </a:moveTo>
                    <a:cubicBezTo>
                      <a:pt x="1596" y="25"/>
                      <a:pt x="798" y="37"/>
                      <a:pt x="1" y="72"/>
                    </a:cubicBezTo>
                    <a:cubicBezTo>
                      <a:pt x="917" y="703"/>
                      <a:pt x="1846" y="1382"/>
                      <a:pt x="2596" y="2168"/>
                    </a:cubicBezTo>
                    <a:cubicBezTo>
                      <a:pt x="2608" y="2180"/>
                      <a:pt x="2608" y="2192"/>
                      <a:pt x="2608" y="2204"/>
                    </a:cubicBezTo>
                    <a:cubicBezTo>
                      <a:pt x="3358" y="2168"/>
                      <a:pt x="4156" y="2132"/>
                      <a:pt x="4930" y="2025"/>
                    </a:cubicBezTo>
                    <a:cubicBezTo>
                      <a:pt x="4013" y="1513"/>
                      <a:pt x="3156" y="691"/>
                      <a:pt x="240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33;p23">
                <a:extLst>
                  <a:ext uri="{FF2B5EF4-FFF2-40B4-BE49-F238E27FC236}">
                    <a16:creationId xmlns:a16="http://schemas.microsoft.com/office/drawing/2014/main" id="{4967DFD5-B9A6-D288-32B4-E3B4F2BD33E6}"/>
                  </a:ext>
                </a:extLst>
              </p:cNvPr>
              <p:cNvSpPr/>
              <p:nvPr/>
            </p:nvSpPr>
            <p:spPr>
              <a:xfrm>
                <a:off x="5994973" y="2519258"/>
                <a:ext cx="112443" cy="49881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2203" extrusionOk="0">
                    <a:moveTo>
                      <a:pt x="2382" y="0"/>
                    </a:moveTo>
                    <a:cubicBezTo>
                      <a:pt x="1596" y="24"/>
                      <a:pt x="798" y="48"/>
                      <a:pt x="0" y="72"/>
                    </a:cubicBezTo>
                    <a:cubicBezTo>
                      <a:pt x="417" y="369"/>
                      <a:pt x="822" y="679"/>
                      <a:pt x="1227" y="988"/>
                    </a:cubicBezTo>
                    <a:cubicBezTo>
                      <a:pt x="1703" y="1358"/>
                      <a:pt x="2227" y="1703"/>
                      <a:pt x="2632" y="2155"/>
                    </a:cubicBezTo>
                    <a:cubicBezTo>
                      <a:pt x="2644" y="2167"/>
                      <a:pt x="2655" y="2191"/>
                      <a:pt x="2655" y="2203"/>
                    </a:cubicBezTo>
                    <a:cubicBezTo>
                      <a:pt x="3346" y="2179"/>
                      <a:pt x="4037" y="2167"/>
                      <a:pt x="4739" y="2143"/>
                    </a:cubicBezTo>
                    <a:cubicBezTo>
                      <a:pt x="4811" y="2131"/>
                      <a:pt x="4894" y="2131"/>
                      <a:pt x="4965" y="2131"/>
                    </a:cubicBezTo>
                    <a:cubicBezTo>
                      <a:pt x="4096" y="1453"/>
                      <a:pt x="3263" y="691"/>
                      <a:pt x="2382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34;p23">
                <a:extLst>
                  <a:ext uri="{FF2B5EF4-FFF2-40B4-BE49-F238E27FC236}">
                    <a16:creationId xmlns:a16="http://schemas.microsoft.com/office/drawing/2014/main" id="{14D23F78-33F4-F815-9B5F-75DCF24BC821}"/>
                  </a:ext>
                </a:extLst>
              </p:cNvPr>
              <p:cNvSpPr/>
              <p:nvPr/>
            </p:nvSpPr>
            <p:spPr>
              <a:xfrm>
                <a:off x="5931893" y="2521409"/>
                <a:ext cx="114050" cy="49361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2180" extrusionOk="0">
                    <a:moveTo>
                      <a:pt x="2370" y="0"/>
                    </a:moveTo>
                    <a:cubicBezTo>
                      <a:pt x="1584" y="24"/>
                      <a:pt x="786" y="48"/>
                      <a:pt x="0" y="72"/>
                    </a:cubicBezTo>
                    <a:cubicBezTo>
                      <a:pt x="810" y="858"/>
                      <a:pt x="1691" y="1477"/>
                      <a:pt x="2644" y="2132"/>
                    </a:cubicBezTo>
                    <a:cubicBezTo>
                      <a:pt x="2667" y="2144"/>
                      <a:pt x="2679" y="2156"/>
                      <a:pt x="2691" y="2179"/>
                    </a:cubicBezTo>
                    <a:cubicBezTo>
                      <a:pt x="3477" y="2156"/>
                      <a:pt x="4251" y="2144"/>
                      <a:pt x="5037" y="2120"/>
                    </a:cubicBezTo>
                    <a:cubicBezTo>
                      <a:pt x="4608" y="1822"/>
                      <a:pt x="4215" y="1465"/>
                      <a:pt x="3822" y="1143"/>
                    </a:cubicBezTo>
                    <a:cubicBezTo>
                      <a:pt x="3334" y="762"/>
                      <a:pt x="2834" y="393"/>
                      <a:pt x="237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35;p23">
                <a:extLst>
                  <a:ext uri="{FF2B5EF4-FFF2-40B4-BE49-F238E27FC236}">
                    <a16:creationId xmlns:a16="http://schemas.microsoft.com/office/drawing/2014/main" id="{0DEF4B52-C286-BC08-93A5-A69BD7BCB99D}"/>
                  </a:ext>
                </a:extLst>
              </p:cNvPr>
              <p:cNvSpPr/>
              <p:nvPr/>
            </p:nvSpPr>
            <p:spPr>
              <a:xfrm>
                <a:off x="5863152" y="2523288"/>
                <a:ext cx="117016" cy="48546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2144" extrusionOk="0">
                    <a:moveTo>
                      <a:pt x="2643" y="1"/>
                    </a:moveTo>
                    <a:cubicBezTo>
                      <a:pt x="1762" y="37"/>
                      <a:pt x="881" y="60"/>
                      <a:pt x="0" y="84"/>
                    </a:cubicBezTo>
                    <a:cubicBezTo>
                      <a:pt x="1036" y="739"/>
                      <a:pt x="2036" y="1453"/>
                      <a:pt x="3048" y="2144"/>
                    </a:cubicBezTo>
                    <a:cubicBezTo>
                      <a:pt x="3751" y="2132"/>
                      <a:pt x="4453" y="2120"/>
                      <a:pt x="5168" y="2108"/>
                    </a:cubicBezTo>
                    <a:cubicBezTo>
                      <a:pt x="4215" y="1596"/>
                      <a:pt x="3334" y="810"/>
                      <a:pt x="264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36;p23">
                <a:extLst>
                  <a:ext uri="{FF2B5EF4-FFF2-40B4-BE49-F238E27FC236}">
                    <a16:creationId xmlns:a16="http://schemas.microsoft.com/office/drawing/2014/main" id="{670B257E-161A-0EB5-4822-D8F91E0DA57B}"/>
                  </a:ext>
                </a:extLst>
              </p:cNvPr>
              <p:cNvSpPr/>
              <p:nvPr/>
            </p:nvSpPr>
            <p:spPr>
              <a:xfrm>
                <a:off x="5795475" y="2525462"/>
                <a:ext cx="127273" cy="47730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2108" extrusionOk="0">
                    <a:moveTo>
                      <a:pt x="2549" y="0"/>
                    </a:moveTo>
                    <a:cubicBezTo>
                      <a:pt x="1703" y="36"/>
                      <a:pt x="846" y="60"/>
                      <a:pt x="1" y="83"/>
                    </a:cubicBezTo>
                    <a:cubicBezTo>
                      <a:pt x="858" y="810"/>
                      <a:pt x="1751" y="1465"/>
                      <a:pt x="2692" y="2096"/>
                    </a:cubicBezTo>
                    <a:cubicBezTo>
                      <a:pt x="2692" y="2096"/>
                      <a:pt x="2703" y="2107"/>
                      <a:pt x="2703" y="2107"/>
                    </a:cubicBezTo>
                    <a:cubicBezTo>
                      <a:pt x="3680" y="2096"/>
                      <a:pt x="4656" y="2072"/>
                      <a:pt x="5621" y="2060"/>
                    </a:cubicBezTo>
                    <a:cubicBezTo>
                      <a:pt x="4585" y="1393"/>
                      <a:pt x="3537" y="738"/>
                      <a:pt x="2549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37;p23">
                <a:extLst>
                  <a:ext uri="{FF2B5EF4-FFF2-40B4-BE49-F238E27FC236}">
                    <a16:creationId xmlns:a16="http://schemas.microsoft.com/office/drawing/2014/main" id="{8DBEB6FB-E395-6E4E-209A-AB098C89F896}"/>
                  </a:ext>
                </a:extLst>
              </p:cNvPr>
              <p:cNvSpPr/>
              <p:nvPr/>
            </p:nvSpPr>
            <p:spPr>
              <a:xfrm>
                <a:off x="5748312" y="2527613"/>
                <a:ext cx="94917" cy="46666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2061" extrusionOk="0">
                    <a:moveTo>
                      <a:pt x="1762" y="0"/>
                    </a:moveTo>
                    <a:cubicBezTo>
                      <a:pt x="1179" y="12"/>
                      <a:pt x="584" y="36"/>
                      <a:pt x="0" y="48"/>
                    </a:cubicBezTo>
                    <a:cubicBezTo>
                      <a:pt x="762" y="727"/>
                      <a:pt x="1536" y="1405"/>
                      <a:pt x="2346" y="2024"/>
                    </a:cubicBezTo>
                    <a:cubicBezTo>
                      <a:pt x="2358" y="2036"/>
                      <a:pt x="2370" y="2048"/>
                      <a:pt x="2381" y="2060"/>
                    </a:cubicBezTo>
                    <a:cubicBezTo>
                      <a:pt x="2989" y="2048"/>
                      <a:pt x="3596" y="2036"/>
                      <a:pt x="4191" y="2024"/>
                    </a:cubicBezTo>
                    <a:cubicBezTo>
                      <a:pt x="3334" y="1429"/>
                      <a:pt x="2524" y="727"/>
                      <a:pt x="1762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38;p23">
                <a:extLst>
                  <a:ext uri="{FF2B5EF4-FFF2-40B4-BE49-F238E27FC236}">
                    <a16:creationId xmlns:a16="http://schemas.microsoft.com/office/drawing/2014/main" id="{89931C93-0E80-932A-9CA0-ED1F81ED28CB}"/>
                  </a:ext>
                </a:extLst>
              </p:cNvPr>
              <p:cNvSpPr/>
              <p:nvPr/>
            </p:nvSpPr>
            <p:spPr>
              <a:xfrm>
                <a:off x="5698432" y="2528948"/>
                <a:ext cx="93310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2037" extrusionOk="0">
                    <a:moveTo>
                      <a:pt x="1810" y="1"/>
                    </a:moveTo>
                    <a:cubicBezTo>
                      <a:pt x="1203" y="13"/>
                      <a:pt x="596" y="37"/>
                      <a:pt x="1" y="48"/>
                    </a:cubicBezTo>
                    <a:cubicBezTo>
                      <a:pt x="1001" y="668"/>
                      <a:pt x="2036" y="1299"/>
                      <a:pt x="2929" y="2037"/>
                    </a:cubicBezTo>
                    <a:cubicBezTo>
                      <a:pt x="3025" y="2037"/>
                      <a:pt x="3108" y="2037"/>
                      <a:pt x="3203" y="2025"/>
                    </a:cubicBezTo>
                    <a:cubicBezTo>
                      <a:pt x="3513" y="2025"/>
                      <a:pt x="3811" y="2025"/>
                      <a:pt x="4120" y="2013"/>
                    </a:cubicBezTo>
                    <a:cubicBezTo>
                      <a:pt x="3310" y="1394"/>
                      <a:pt x="2525" y="727"/>
                      <a:pt x="181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39;p23">
                <a:extLst>
                  <a:ext uri="{FF2B5EF4-FFF2-40B4-BE49-F238E27FC236}">
                    <a16:creationId xmlns:a16="http://schemas.microsoft.com/office/drawing/2014/main" id="{5D71DCE1-E98D-097C-6915-79D61ABD6B2B}"/>
                  </a:ext>
                </a:extLst>
              </p:cNvPr>
              <p:cNvSpPr/>
              <p:nvPr/>
            </p:nvSpPr>
            <p:spPr>
              <a:xfrm>
                <a:off x="5643435" y="2530307"/>
                <a:ext cx="107325" cy="4773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2108" extrusionOk="0">
                    <a:moveTo>
                      <a:pt x="2001" y="0"/>
                    </a:moveTo>
                    <a:cubicBezTo>
                      <a:pt x="1334" y="24"/>
                      <a:pt x="667" y="36"/>
                      <a:pt x="1" y="48"/>
                    </a:cubicBezTo>
                    <a:cubicBezTo>
                      <a:pt x="822" y="667"/>
                      <a:pt x="1644" y="1274"/>
                      <a:pt x="2453" y="1893"/>
                    </a:cubicBezTo>
                    <a:cubicBezTo>
                      <a:pt x="2525" y="1953"/>
                      <a:pt x="2525" y="2036"/>
                      <a:pt x="2489" y="2108"/>
                    </a:cubicBezTo>
                    <a:cubicBezTo>
                      <a:pt x="3251" y="2072"/>
                      <a:pt x="4001" y="2036"/>
                      <a:pt x="4739" y="2001"/>
                    </a:cubicBezTo>
                    <a:cubicBezTo>
                      <a:pt x="3787" y="1405"/>
                      <a:pt x="2894" y="679"/>
                      <a:pt x="200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40;p23">
                <a:extLst>
                  <a:ext uri="{FF2B5EF4-FFF2-40B4-BE49-F238E27FC236}">
                    <a16:creationId xmlns:a16="http://schemas.microsoft.com/office/drawing/2014/main" id="{5622F143-062E-AB3C-89BF-7DA7FB9606FF}"/>
                  </a:ext>
                </a:extLst>
              </p:cNvPr>
              <p:cNvSpPr/>
              <p:nvPr/>
            </p:nvSpPr>
            <p:spPr>
              <a:xfrm>
                <a:off x="5599759" y="2531643"/>
                <a:ext cx="94917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2089" extrusionOk="0">
                    <a:moveTo>
                      <a:pt x="1513" y="1"/>
                    </a:moveTo>
                    <a:cubicBezTo>
                      <a:pt x="1013" y="13"/>
                      <a:pt x="513" y="25"/>
                      <a:pt x="1" y="37"/>
                    </a:cubicBezTo>
                    <a:cubicBezTo>
                      <a:pt x="322" y="299"/>
                      <a:pt x="644" y="561"/>
                      <a:pt x="965" y="822"/>
                    </a:cubicBezTo>
                    <a:cubicBezTo>
                      <a:pt x="1406" y="1156"/>
                      <a:pt x="1894" y="1453"/>
                      <a:pt x="2311" y="1834"/>
                    </a:cubicBezTo>
                    <a:cubicBezTo>
                      <a:pt x="2394" y="1918"/>
                      <a:pt x="2311" y="2037"/>
                      <a:pt x="2215" y="2037"/>
                    </a:cubicBezTo>
                    <a:lnTo>
                      <a:pt x="2215" y="2085"/>
                    </a:lnTo>
                    <a:cubicBezTo>
                      <a:pt x="2379" y="2087"/>
                      <a:pt x="2544" y="2089"/>
                      <a:pt x="2708" y="2089"/>
                    </a:cubicBezTo>
                    <a:cubicBezTo>
                      <a:pt x="3203" y="2089"/>
                      <a:pt x="3701" y="2076"/>
                      <a:pt x="4192" y="2049"/>
                    </a:cubicBezTo>
                    <a:cubicBezTo>
                      <a:pt x="3299" y="1382"/>
                      <a:pt x="2406" y="691"/>
                      <a:pt x="151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41;p23">
                <a:extLst>
                  <a:ext uri="{FF2B5EF4-FFF2-40B4-BE49-F238E27FC236}">
                    <a16:creationId xmlns:a16="http://schemas.microsoft.com/office/drawing/2014/main" id="{8019B27A-BF0A-BB60-A6BA-71E5A859E7F5}"/>
                  </a:ext>
                </a:extLst>
              </p:cNvPr>
              <p:cNvSpPr/>
              <p:nvPr/>
            </p:nvSpPr>
            <p:spPr>
              <a:xfrm>
                <a:off x="5548814" y="2532730"/>
                <a:ext cx="101121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2037" extrusionOk="0">
                    <a:moveTo>
                      <a:pt x="1846" y="1"/>
                    </a:moveTo>
                    <a:cubicBezTo>
                      <a:pt x="1227" y="12"/>
                      <a:pt x="620" y="24"/>
                      <a:pt x="1" y="36"/>
                    </a:cubicBezTo>
                    <a:cubicBezTo>
                      <a:pt x="953" y="643"/>
                      <a:pt x="1882" y="1286"/>
                      <a:pt x="2775" y="1953"/>
                    </a:cubicBezTo>
                    <a:cubicBezTo>
                      <a:pt x="3334" y="2013"/>
                      <a:pt x="3894" y="2037"/>
                      <a:pt x="4465" y="2037"/>
                    </a:cubicBezTo>
                    <a:lnTo>
                      <a:pt x="4465" y="1989"/>
                    </a:lnTo>
                    <a:cubicBezTo>
                      <a:pt x="4442" y="1989"/>
                      <a:pt x="4430" y="1989"/>
                      <a:pt x="4406" y="1977"/>
                    </a:cubicBezTo>
                    <a:cubicBezTo>
                      <a:pt x="3489" y="1501"/>
                      <a:pt x="2620" y="715"/>
                      <a:pt x="184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42;p23">
                <a:extLst>
                  <a:ext uri="{FF2B5EF4-FFF2-40B4-BE49-F238E27FC236}">
                    <a16:creationId xmlns:a16="http://schemas.microsoft.com/office/drawing/2014/main" id="{81123EB6-C278-9519-7BD5-03BD488CCE67}"/>
                  </a:ext>
                </a:extLst>
              </p:cNvPr>
              <p:cNvSpPr/>
              <p:nvPr/>
            </p:nvSpPr>
            <p:spPr>
              <a:xfrm>
                <a:off x="5498662" y="2533816"/>
                <a:ext cx="98427" cy="4125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1822" extrusionOk="0">
                    <a:moveTo>
                      <a:pt x="1" y="12"/>
                    </a:moveTo>
                    <a:cubicBezTo>
                      <a:pt x="3" y="14"/>
                      <a:pt x="4" y="15"/>
                      <a:pt x="6" y="16"/>
                    </a:cubicBezTo>
                    <a:lnTo>
                      <a:pt x="6" y="16"/>
                    </a:lnTo>
                    <a:cubicBezTo>
                      <a:pt x="4" y="15"/>
                      <a:pt x="3" y="14"/>
                      <a:pt x="1" y="12"/>
                    </a:cubicBezTo>
                    <a:close/>
                    <a:moveTo>
                      <a:pt x="1811" y="0"/>
                    </a:moveTo>
                    <a:cubicBezTo>
                      <a:pt x="1215" y="0"/>
                      <a:pt x="632" y="24"/>
                      <a:pt x="49" y="24"/>
                    </a:cubicBezTo>
                    <a:cubicBezTo>
                      <a:pt x="28" y="24"/>
                      <a:pt x="16" y="24"/>
                      <a:pt x="6" y="16"/>
                    </a:cubicBezTo>
                    <a:lnTo>
                      <a:pt x="6" y="16"/>
                    </a:lnTo>
                    <a:cubicBezTo>
                      <a:pt x="1231" y="1073"/>
                      <a:pt x="2730" y="1596"/>
                      <a:pt x="4347" y="1822"/>
                    </a:cubicBezTo>
                    <a:cubicBezTo>
                      <a:pt x="3490" y="1238"/>
                      <a:pt x="2632" y="631"/>
                      <a:pt x="181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43;p23">
                <a:extLst>
                  <a:ext uri="{FF2B5EF4-FFF2-40B4-BE49-F238E27FC236}">
                    <a16:creationId xmlns:a16="http://schemas.microsoft.com/office/drawing/2014/main" id="{DF88351D-0067-8CAE-3B35-FB85F26B536F}"/>
                  </a:ext>
                </a:extLst>
              </p:cNvPr>
              <p:cNvSpPr/>
              <p:nvPr/>
            </p:nvSpPr>
            <p:spPr>
              <a:xfrm>
                <a:off x="5423403" y="2085234"/>
                <a:ext cx="756690" cy="447891"/>
              </a:xfrm>
              <a:custGeom>
                <a:avLst/>
                <a:gdLst/>
                <a:ahLst/>
                <a:cxnLst/>
                <a:rect l="l" t="t" r="r" b="b"/>
                <a:pathLst>
                  <a:path w="33419" h="19781" extrusionOk="0">
                    <a:moveTo>
                      <a:pt x="14425" y="1"/>
                    </a:moveTo>
                    <a:cubicBezTo>
                      <a:pt x="10965" y="1"/>
                      <a:pt x="7488" y="136"/>
                      <a:pt x="4072" y="531"/>
                    </a:cubicBezTo>
                    <a:cubicBezTo>
                      <a:pt x="0" y="995"/>
                      <a:pt x="679" y="4829"/>
                      <a:pt x="679" y="8020"/>
                    </a:cubicBezTo>
                    <a:cubicBezTo>
                      <a:pt x="679" y="11841"/>
                      <a:pt x="0" y="16592"/>
                      <a:pt x="2822" y="19616"/>
                    </a:cubicBezTo>
                    <a:cubicBezTo>
                      <a:pt x="2928" y="19732"/>
                      <a:pt x="3050" y="19781"/>
                      <a:pt x="3169" y="19781"/>
                    </a:cubicBezTo>
                    <a:cubicBezTo>
                      <a:pt x="3514" y="19781"/>
                      <a:pt x="3830" y="19366"/>
                      <a:pt x="3644" y="18985"/>
                    </a:cubicBezTo>
                    <a:cubicBezTo>
                      <a:pt x="1929" y="15521"/>
                      <a:pt x="2215" y="11770"/>
                      <a:pt x="2215" y="8020"/>
                    </a:cubicBezTo>
                    <a:cubicBezTo>
                      <a:pt x="2215" y="6424"/>
                      <a:pt x="1619" y="3102"/>
                      <a:pt x="3274" y="2233"/>
                    </a:cubicBezTo>
                    <a:cubicBezTo>
                      <a:pt x="4060" y="1828"/>
                      <a:pt x="5429" y="1935"/>
                      <a:pt x="6311" y="1876"/>
                    </a:cubicBezTo>
                    <a:cubicBezTo>
                      <a:pt x="7323" y="1805"/>
                      <a:pt x="8323" y="1745"/>
                      <a:pt x="9335" y="1697"/>
                    </a:cubicBezTo>
                    <a:cubicBezTo>
                      <a:pt x="11339" y="1597"/>
                      <a:pt x="13346" y="1550"/>
                      <a:pt x="15354" y="1550"/>
                    </a:cubicBezTo>
                    <a:cubicBezTo>
                      <a:pt x="17165" y="1550"/>
                      <a:pt x="18977" y="1588"/>
                      <a:pt x="20789" y="1662"/>
                    </a:cubicBezTo>
                    <a:cubicBezTo>
                      <a:pt x="24718" y="1840"/>
                      <a:pt x="28611" y="2376"/>
                      <a:pt x="32528" y="2626"/>
                    </a:cubicBezTo>
                    <a:cubicBezTo>
                      <a:pt x="32543" y="2627"/>
                      <a:pt x="32557" y="2627"/>
                      <a:pt x="32571" y="2627"/>
                    </a:cubicBezTo>
                    <a:cubicBezTo>
                      <a:pt x="33272" y="2627"/>
                      <a:pt x="33419" y="1480"/>
                      <a:pt x="32707" y="1328"/>
                    </a:cubicBezTo>
                    <a:cubicBezTo>
                      <a:pt x="28051" y="364"/>
                      <a:pt x="23170" y="173"/>
                      <a:pt x="18431" y="54"/>
                    </a:cubicBezTo>
                    <a:cubicBezTo>
                      <a:pt x="17101" y="21"/>
                      <a:pt x="15764" y="1"/>
                      <a:pt x="14425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1" name="Google Shape;644;p23">
              <a:extLst>
                <a:ext uri="{FF2B5EF4-FFF2-40B4-BE49-F238E27FC236}">
                  <a16:creationId xmlns:a16="http://schemas.microsoft.com/office/drawing/2014/main" id="{65D66D2B-B707-A7BE-85E9-DBC99893AD1C}"/>
                </a:ext>
              </a:extLst>
            </p:cNvPr>
            <p:cNvGrpSpPr/>
            <p:nvPr/>
          </p:nvGrpSpPr>
          <p:grpSpPr>
            <a:xfrm>
              <a:off x="4924049" y="930471"/>
              <a:ext cx="1115860" cy="409468"/>
              <a:chOff x="2915016" y="1089153"/>
              <a:chExt cx="1212891" cy="474360"/>
            </a:xfrm>
          </p:grpSpPr>
          <p:sp>
            <p:nvSpPr>
              <p:cNvPr id="82" name="Google Shape;645;p23">
                <a:extLst>
                  <a:ext uri="{FF2B5EF4-FFF2-40B4-BE49-F238E27FC236}">
                    <a16:creationId xmlns:a16="http://schemas.microsoft.com/office/drawing/2014/main" id="{12AA1971-5741-0170-2661-3D227CA7FB69}"/>
                  </a:ext>
                </a:extLst>
              </p:cNvPr>
              <p:cNvSpPr/>
              <p:nvPr/>
            </p:nvSpPr>
            <p:spPr>
              <a:xfrm>
                <a:off x="4077452" y="1144399"/>
                <a:ext cx="30749" cy="46394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0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6" y="417"/>
                      <a:pt x="369" y="870"/>
                      <a:pt x="441" y="1334"/>
                    </a:cubicBezTo>
                    <a:cubicBezTo>
                      <a:pt x="762" y="1548"/>
                      <a:pt x="1072" y="1786"/>
                      <a:pt x="1358" y="2048"/>
                    </a:cubicBezTo>
                    <a:cubicBezTo>
                      <a:pt x="1131" y="1215"/>
                      <a:pt x="655" y="548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46;p23">
                <a:extLst>
                  <a:ext uri="{FF2B5EF4-FFF2-40B4-BE49-F238E27FC236}">
                    <a16:creationId xmlns:a16="http://schemas.microsoft.com/office/drawing/2014/main" id="{66716E2A-C2CC-5268-3E8B-E7219C4D342D}"/>
                  </a:ext>
                </a:extLst>
              </p:cNvPr>
              <p:cNvSpPr/>
              <p:nvPr/>
            </p:nvSpPr>
            <p:spPr>
              <a:xfrm>
                <a:off x="4087958" y="1185652"/>
                <a:ext cx="24024" cy="5339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358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72" y="524"/>
                      <a:pt x="48" y="1048"/>
                      <a:pt x="1" y="1560"/>
                    </a:cubicBezTo>
                    <a:cubicBezTo>
                      <a:pt x="358" y="1786"/>
                      <a:pt x="739" y="2048"/>
                      <a:pt x="1048" y="2358"/>
                    </a:cubicBezTo>
                    <a:cubicBezTo>
                      <a:pt x="1048" y="2048"/>
                      <a:pt x="1060" y="1738"/>
                      <a:pt x="1060" y="1429"/>
                    </a:cubicBezTo>
                    <a:cubicBezTo>
                      <a:pt x="1060" y="1262"/>
                      <a:pt x="1048" y="1119"/>
                      <a:pt x="1036" y="965"/>
                    </a:cubicBezTo>
                    <a:cubicBezTo>
                      <a:pt x="715" y="631"/>
                      <a:pt x="393" y="298"/>
                      <a:pt x="36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47;p23">
                <a:extLst>
                  <a:ext uri="{FF2B5EF4-FFF2-40B4-BE49-F238E27FC236}">
                    <a16:creationId xmlns:a16="http://schemas.microsoft.com/office/drawing/2014/main" id="{5F45A176-4355-1523-0D92-AEC67C50CAD8}"/>
                  </a:ext>
                </a:extLst>
              </p:cNvPr>
              <p:cNvSpPr/>
              <p:nvPr/>
            </p:nvSpPr>
            <p:spPr>
              <a:xfrm>
                <a:off x="4081211" y="1228514"/>
                <a:ext cx="30228" cy="5932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620" extrusionOk="0">
                    <a:moveTo>
                      <a:pt x="251" y="0"/>
                    </a:moveTo>
                    <a:cubicBezTo>
                      <a:pt x="251" y="12"/>
                      <a:pt x="251" y="24"/>
                      <a:pt x="251" y="36"/>
                    </a:cubicBezTo>
                    <a:cubicBezTo>
                      <a:pt x="168" y="631"/>
                      <a:pt x="84" y="1227"/>
                      <a:pt x="1" y="1822"/>
                    </a:cubicBezTo>
                    <a:cubicBezTo>
                      <a:pt x="10" y="1757"/>
                      <a:pt x="70" y="1699"/>
                      <a:pt x="130" y="1699"/>
                    </a:cubicBezTo>
                    <a:cubicBezTo>
                      <a:pt x="147" y="1699"/>
                      <a:pt x="164" y="1704"/>
                      <a:pt x="180" y="1715"/>
                    </a:cubicBezTo>
                    <a:cubicBezTo>
                      <a:pt x="441" y="1893"/>
                      <a:pt x="691" y="2084"/>
                      <a:pt x="930" y="2286"/>
                    </a:cubicBezTo>
                    <a:cubicBezTo>
                      <a:pt x="1049" y="2393"/>
                      <a:pt x="1192" y="2501"/>
                      <a:pt x="1311" y="2620"/>
                    </a:cubicBezTo>
                    <a:cubicBezTo>
                      <a:pt x="1323" y="2060"/>
                      <a:pt x="1323" y="1512"/>
                      <a:pt x="1334" y="953"/>
                    </a:cubicBezTo>
                    <a:cubicBezTo>
                      <a:pt x="1108" y="762"/>
                      <a:pt x="906" y="536"/>
                      <a:pt x="680" y="346"/>
                    </a:cubicBezTo>
                    <a:cubicBezTo>
                      <a:pt x="549" y="226"/>
                      <a:pt x="406" y="107"/>
                      <a:pt x="25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48;p23">
                <a:extLst>
                  <a:ext uri="{FF2B5EF4-FFF2-40B4-BE49-F238E27FC236}">
                    <a16:creationId xmlns:a16="http://schemas.microsoft.com/office/drawing/2014/main" id="{270A621A-21FB-8FA0-E755-65FBAE2375EF}"/>
                  </a:ext>
                </a:extLst>
              </p:cNvPr>
              <p:cNvSpPr/>
              <p:nvPr/>
            </p:nvSpPr>
            <p:spPr>
              <a:xfrm>
                <a:off x="4075822" y="1270016"/>
                <a:ext cx="36953" cy="7632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371" extrusionOk="0">
                    <a:moveTo>
                      <a:pt x="239" y="1"/>
                    </a:moveTo>
                    <a:cubicBezTo>
                      <a:pt x="156" y="608"/>
                      <a:pt x="72" y="1227"/>
                      <a:pt x="1" y="1846"/>
                    </a:cubicBezTo>
                    <a:cubicBezTo>
                      <a:pt x="298" y="2096"/>
                      <a:pt x="584" y="2382"/>
                      <a:pt x="870" y="2644"/>
                    </a:cubicBezTo>
                    <a:cubicBezTo>
                      <a:pt x="1120" y="2882"/>
                      <a:pt x="1394" y="3120"/>
                      <a:pt x="1632" y="3370"/>
                    </a:cubicBezTo>
                    <a:cubicBezTo>
                      <a:pt x="1608" y="2763"/>
                      <a:pt x="1572" y="2180"/>
                      <a:pt x="1561" y="1644"/>
                    </a:cubicBezTo>
                    <a:cubicBezTo>
                      <a:pt x="1561" y="1525"/>
                      <a:pt x="1561" y="1418"/>
                      <a:pt x="1561" y="1310"/>
                    </a:cubicBezTo>
                    <a:cubicBezTo>
                      <a:pt x="1346" y="1132"/>
                      <a:pt x="1168" y="906"/>
                      <a:pt x="989" y="715"/>
                    </a:cubicBezTo>
                    <a:cubicBezTo>
                      <a:pt x="763" y="489"/>
                      <a:pt x="525" y="275"/>
                      <a:pt x="275" y="72"/>
                    </a:cubicBezTo>
                    <a:cubicBezTo>
                      <a:pt x="251" y="48"/>
                      <a:pt x="239" y="25"/>
                      <a:pt x="23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49;p23">
                <a:extLst>
                  <a:ext uri="{FF2B5EF4-FFF2-40B4-BE49-F238E27FC236}">
                    <a16:creationId xmlns:a16="http://schemas.microsoft.com/office/drawing/2014/main" id="{2873E2AC-AE84-4E97-2E38-4990930BD54D}"/>
                  </a:ext>
                </a:extLst>
              </p:cNvPr>
              <p:cNvSpPr/>
              <p:nvPr/>
            </p:nvSpPr>
            <p:spPr>
              <a:xfrm>
                <a:off x="4070976" y="1319624"/>
                <a:ext cx="43428" cy="8198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3621" extrusionOk="0">
                    <a:moveTo>
                      <a:pt x="167" y="1"/>
                    </a:moveTo>
                    <a:cubicBezTo>
                      <a:pt x="96" y="596"/>
                      <a:pt x="36" y="1191"/>
                      <a:pt x="0" y="1786"/>
                    </a:cubicBezTo>
                    <a:cubicBezTo>
                      <a:pt x="655" y="2358"/>
                      <a:pt x="1310" y="2977"/>
                      <a:pt x="1905" y="3620"/>
                    </a:cubicBezTo>
                    <a:cubicBezTo>
                      <a:pt x="1917" y="2953"/>
                      <a:pt x="1894" y="2287"/>
                      <a:pt x="1870" y="1632"/>
                    </a:cubicBezTo>
                    <a:cubicBezTo>
                      <a:pt x="1822" y="1632"/>
                      <a:pt x="1786" y="1620"/>
                      <a:pt x="1751" y="1584"/>
                    </a:cubicBezTo>
                    <a:cubicBezTo>
                      <a:pt x="1417" y="1322"/>
                      <a:pt x="1143" y="1001"/>
                      <a:pt x="846" y="691"/>
                    </a:cubicBezTo>
                    <a:cubicBezTo>
                      <a:pt x="620" y="465"/>
                      <a:pt x="393" y="239"/>
                      <a:pt x="167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50;p23">
                <a:extLst>
                  <a:ext uri="{FF2B5EF4-FFF2-40B4-BE49-F238E27FC236}">
                    <a16:creationId xmlns:a16="http://schemas.microsoft.com/office/drawing/2014/main" id="{1A05BCA2-6B4B-7641-5847-206727475619}"/>
                  </a:ext>
                </a:extLst>
              </p:cNvPr>
              <p:cNvSpPr/>
              <p:nvPr/>
            </p:nvSpPr>
            <p:spPr>
              <a:xfrm>
                <a:off x="4069369" y="1369776"/>
                <a:ext cx="44221" cy="78456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3465" extrusionOk="0">
                    <a:moveTo>
                      <a:pt x="48" y="0"/>
                    </a:moveTo>
                    <a:cubicBezTo>
                      <a:pt x="12" y="488"/>
                      <a:pt x="0" y="976"/>
                      <a:pt x="0" y="1465"/>
                    </a:cubicBezTo>
                    <a:cubicBezTo>
                      <a:pt x="0" y="1500"/>
                      <a:pt x="0" y="1548"/>
                      <a:pt x="0" y="1584"/>
                    </a:cubicBezTo>
                    <a:cubicBezTo>
                      <a:pt x="0" y="1596"/>
                      <a:pt x="12" y="1596"/>
                      <a:pt x="12" y="1596"/>
                    </a:cubicBezTo>
                    <a:cubicBezTo>
                      <a:pt x="381" y="1929"/>
                      <a:pt x="679" y="2334"/>
                      <a:pt x="1024" y="2691"/>
                    </a:cubicBezTo>
                    <a:cubicBezTo>
                      <a:pt x="1274" y="2953"/>
                      <a:pt x="1548" y="3203"/>
                      <a:pt x="1798" y="3465"/>
                    </a:cubicBezTo>
                    <a:cubicBezTo>
                      <a:pt x="1881" y="2977"/>
                      <a:pt x="1929" y="2477"/>
                      <a:pt x="1953" y="1977"/>
                    </a:cubicBezTo>
                    <a:cubicBezTo>
                      <a:pt x="1274" y="1405"/>
                      <a:pt x="619" y="714"/>
                      <a:pt x="48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51;p23">
                <a:extLst>
                  <a:ext uri="{FF2B5EF4-FFF2-40B4-BE49-F238E27FC236}">
                    <a16:creationId xmlns:a16="http://schemas.microsoft.com/office/drawing/2014/main" id="{F35B0CF6-EECF-7BCA-283E-39E9A2B13F16}"/>
                  </a:ext>
                </a:extLst>
              </p:cNvPr>
              <p:cNvSpPr/>
              <p:nvPr/>
            </p:nvSpPr>
            <p:spPr>
              <a:xfrm>
                <a:off x="4070161" y="1418026"/>
                <a:ext cx="37768" cy="77392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341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" y="691"/>
                      <a:pt x="144" y="1500"/>
                      <a:pt x="13" y="2203"/>
                    </a:cubicBezTo>
                    <a:cubicBezTo>
                      <a:pt x="406" y="2536"/>
                      <a:pt x="858" y="2953"/>
                      <a:pt x="1120" y="3417"/>
                    </a:cubicBezTo>
                    <a:cubicBezTo>
                      <a:pt x="1370" y="2929"/>
                      <a:pt x="1549" y="2382"/>
                      <a:pt x="1668" y="1822"/>
                    </a:cubicBezTo>
                    <a:cubicBezTo>
                      <a:pt x="1322" y="1536"/>
                      <a:pt x="1013" y="1179"/>
                      <a:pt x="703" y="834"/>
                    </a:cubicBezTo>
                    <a:cubicBezTo>
                      <a:pt x="465" y="572"/>
                      <a:pt x="215" y="298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52;p23">
                <a:extLst>
                  <a:ext uri="{FF2B5EF4-FFF2-40B4-BE49-F238E27FC236}">
                    <a16:creationId xmlns:a16="http://schemas.microsoft.com/office/drawing/2014/main" id="{1D90F83B-D90B-10F0-2980-134090E1D6BB}"/>
                  </a:ext>
                </a:extLst>
              </p:cNvPr>
              <p:cNvSpPr/>
              <p:nvPr/>
            </p:nvSpPr>
            <p:spPr>
              <a:xfrm>
                <a:off x="4047791" y="1476510"/>
                <a:ext cx="42070" cy="49632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192" extrusionOk="0">
                    <a:moveTo>
                      <a:pt x="905" y="1"/>
                    </a:moveTo>
                    <a:cubicBezTo>
                      <a:pt x="810" y="299"/>
                      <a:pt x="643" y="572"/>
                      <a:pt x="405" y="775"/>
                    </a:cubicBezTo>
                    <a:cubicBezTo>
                      <a:pt x="286" y="870"/>
                      <a:pt x="155" y="953"/>
                      <a:pt x="1" y="1037"/>
                    </a:cubicBezTo>
                    <a:cubicBezTo>
                      <a:pt x="132" y="1168"/>
                      <a:pt x="262" y="1299"/>
                      <a:pt x="393" y="1442"/>
                    </a:cubicBezTo>
                    <a:cubicBezTo>
                      <a:pt x="584" y="1644"/>
                      <a:pt x="846" y="1846"/>
                      <a:pt x="965" y="2108"/>
                    </a:cubicBezTo>
                    <a:cubicBezTo>
                      <a:pt x="977" y="2132"/>
                      <a:pt x="977" y="2168"/>
                      <a:pt x="977" y="2192"/>
                    </a:cubicBezTo>
                    <a:cubicBezTo>
                      <a:pt x="1310" y="1965"/>
                      <a:pt x="1596" y="1680"/>
                      <a:pt x="1822" y="1323"/>
                    </a:cubicBezTo>
                    <a:cubicBezTo>
                      <a:pt x="1834" y="1311"/>
                      <a:pt x="1846" y="1299"/>
                      <a:pt x="1858" y="1275"/>
                    </a:cubicBezTo>
                    <a:cubicBezTo>
                      <a:pt x="1667" y="1049"/>
                      <a:pt x="1548" y="787"/>
                      <a:pt x="1370" y="549"/>
                    </a:cubicBezTo>
                    <a:cubicBezTo>
                      <a:pt x="1227" y="346"/>
                      <a:pt x="1072" y="168"/>
                      <a:pt x="905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53;p23">
                <a:extLst>
                  <a:ext uri="{FF2B5EF4-FFF2-40B4-BE49-F238E27FC236}">
                    <a16:creationId xmlns:a16="http://schemas.microsoft.com/office/drawing/2014/main" id="{3E63E99C-F904-A684-0D4B-80AA7DEF49FC}"/>
                  </a:ext>
                </a:extLst>
              </p:cNvPr>
              <p:cNvSpPr/>
              <p:nvPr/>
            </p:nvSpPr>
            <p:spPr>
              <a:xfrm>
                <a:off x="4000877" y="1503204"/>
                <a:ext cx="63105" cy="39126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728" extrusionOk="0">
                    <a:moveTo>
                      <a:pt x="1751" y="1"/>
                    </a:moveTo>
                    <a:cubicBezTo>
                      <a:pt x="1251" y="179"/>
                      <a:pt x="632" y="263"/>
                      <a:pt x="1" y="310"/>
                    </a:cubicBezTo>
                    <a:cubicBezTo>
                      <a:pt x="251" y="596"/>
                      <a:pt x="501" y="882"/>
                      <a:pt x="775" y="1156"/>
                    </a:cubicBezTo>
                    <a:cubicBezTo>
                      <a:pt x="965" y="1346"/>
                      <a:pt x="1203" y="1525"/>
                      <a:pt x="1406" y="1727"/>
                    </a:cubicBezTo>
                    <a:cubicBezTo>
                      <a:pt x="1906" y="1608"/>
                      <a:pt x="2370" y="1429"/>
                      <a:pt x="2787" y="1191"/>
                    </a:cubicBezTo>
                    <a:lnTo>
                      <a:pt x="2775" y="1191"/>
                    </a:lnTo>
                    <a:cubicBezTo>
                      <a:pt x="2537" y="1037"/>
                      <a:pt x="2358" y="763"/>
                      <a:pt x="2192" y="536"/>
                    </a:cubicBezTo>
                    <a:cubicBezTo>
                      <a:pt x="2037" y="358"/>
                      <a:pt x="1894" y="179"/>
                      <a:pt x="175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54;p23">
                <a:extLst>
                  <a:ext uri="{FF2B5EF4-FFF2-40B4-BE49-F238E27FC236}">
                    <a16:creationId xmlns:a16="http://schemas.microsoft.com/office/drawing/2014/main" id="{1154187A-679B-710D-E0A5-7821CF67ECBB}"/>
                  </a:ext>
                </a:extLst>
              </p:cNvPr>
              <p:cNvSpPr/>
              <p:nvPr/>
            </p:nvSpPr>
            <p:spPr>
              <a:xfrm>
                <a:off x="3959374" y="1510495"/>
                <a:ext cx="63648" cy="3749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656" extrusionOk="0">
                    <a:moveTo>
                      <a:pt x="1667" y="0"/>
                    </a:moveTo>
                    <a:cubicBezTo>
                      <a:pt x="1339" y="14"/>
                      <a:pt x="1003" y="20"/>
                      <a:pt x="676" y="20"/>
                    </a:cubicBezTo>
                    <a:cubicBezTo>
                      <a:pt x="444" y="20"/>
                      <a:pt x="217" y="17"/>
                      <a:pt x="0" y="12"/>
                    </a:cubicBezTo>
                    <a:lnTo>
                      <a:pt x="0" y="12"/>
                    </a:lnTo>
                    <a:cubicBezTo>
                      <a:pt x="203" y="262"/>
                      <a:pt x="417" y="500"/>
                      <a:pt x="643" y="738"/>
                    </a:cubicBezTo>
                    <a:cubicBezTo>
                      <a:pt x="929" y="1036"/>
                      <a:pt x="1310" y="1286"/>
                      <a:pt x="1536" y="1631"/>
                    </a:cubicBezTo>
                    <a:cubicBezTo>
                      <a:pt x="1548" y="1631"/>
                      <a:pt x="1548" y="1643"/>
                      <a:pt x="1548" y="1655"/>
                    </a:cubicBezTo>
                    <a:cubicBezTo>
                      <a:pt x="1977" y="1631"/>
                      <a:pt x="2405" y="1584"/>
                      <a:pt x="2810" y="1500"/>
                    </a:cubicBezTo>
                    <a:cubicBezTo>
                      <a:pt x="2643" y="1334"/>
                      <a:pt x="2501" y="1155"/>
                      <a:pt x="2358" y="988"/>
                    </a:cubicBezTo>
                    <a:cubicBezTo>
                      <a:pt x="2120" y="703"/>
                      <a:pt x="1881" y="417"/>
                      <a:pt x="1667" y="107"/>
                    </a:cubicBezTo>
                    <a:cubicBezTo>
                      <a:pt x="1631" y="72"/>
                      <a:pt x="1643" y="24"/>
                      <a:pt x="166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55;p23">
                <a:extLst>
                  <a:ext uri="{FF2B5EF4-FFF2-40B4-BE49-F238E27FC236}">
                    <a16:creationId xmlns:a16="http://schemas.microsoft.com/office/drawing/2014/main" id="{9D030604-87FA-E0CB-8697-DBF75E512B3C}"/>
                  </a:ext>
                </a:extLst>
              </p:cNvPr>
              <p:cNvSpPr/>
              <p:nvPr/>
            </p:nvSpPr>
            <p:spPr>
              <a:xfrm>
                <a:off x="3911645" y="1510359"/>
                <a:ext cx="69309" cy="38266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690" extrusionOk="0">
                    <a:moveTo>
                      <a:pt x="1100" y="1"/>
                    </a:moveTo>
                    <a:cubicBezTo>
                      <a:pt x="1002" y="1"/>
                      <a:pt x="910" y="2"/>
                      <a:pt x="822" y="6"/>
                    </a:cubicBezTo>
                    <a:cubicBezTo>
                      <a:pt x="549" y="6"/>
                      <a:pt x="275" y="18"/>
                      <a:pt x="1" y="18"/>
                    </a:cubicBezTo>
                    <a:cubicBezTo>
                      <a:pt x="203" y="185"/>
                      <a:pt x="406" y="351"/>
                      <a:pt x="608" y="530"/>
                    </a:cubicBezTo>
                    <a:cubicBezTo>
                      <a:pt x="882" y="792"/>
                      <a:pt x="1263" y="1090"/>
                      <a:pt x="1418" y="1459"/>
                    </a:cubicBezTo>
                    <a:cubicBezTo>
                      <a:pt x="1442" y="1530"/>
                      <a:pt x="1430" y="1613"/>
                      <a:pt x="1370" y="1673"/>
                    </a:cubicBezTo>
                    <a:cubicBezTo>
                      <a:pt x="1757" y="1681"/>
                      <a:pt x="2157" y="1690"/>
                      <a:pt x="2559" y="1690"/>
                    </a:cubicBezTo>
                    <a:cubicBezTo>
                      <a:pt x="2726" y="1690"/>
                      <a:pt x="2893" y="1688"/>
                      <a:pt x="3061" y="1685"/>
                    </a:cubicBezTo>
                    <a:cubicBezTo>
                      <a:pt x="2823" y="1471"/>
                      <a:pt x="2608" y="1209"/>
                      <a:pt x="2430" y="971"/>
                    </a:cubicBezTo>
                    <a:cubicBezTo>
                      <a:pt x="2168" y="673"/>
                      <a:pt x="1954" y="340"/>
                      <a:pt x="1739" y="6"/>
                    </a:cubicBezTo>
                    <a:cubicBezTo>
                      <a:pt x="1509" y="6"/>
                      <a:pt x="1295" y="1"/>
                      <a:pt x="110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56;p23">
                <a:extLst>
                  <a:ext uri="{FF2B5EF4-FFF2-40B4-BE49-F238E27FC236}">
                    <a16:creationId xmlns:a16="http://schemas.microsoft.com/office/drawing/2014/main" id="{61E8675B-1046-E8E4-80FF-604A89227CFF}"/>
                  </a:ext>
                </a:extLst>
              </p:cNvPr>
              <p:cNvSpPr/>
              <p:nvPr/>
            </p:nvSpPr>
            <p:spPr>
              <a:xfrm>
                <a:off x="3855584" y="1511016"/>
                <a:ext cx="81966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1633" extrusionOk="0">
                    <a:moveTo>
                      <a:pt x="1929" y="1"/>
                    </a:moveTo>
                    <a:cubicBezTo>
                      <a:pt x="1274" y="13"/>
                      <a:pt x="643" y="25"/>
                      <a:pt x="0" y="25"/>
                    </a:cubicBezTo>
                    <a:cubicBezTo>
                      <a:pt x="536" y="513"/>
                      <a:pt x="1072" y="1037"/>
                      <a:pt x="1524" y="1584"/>
                    </a:cubicBezTo>
                    <a:lnTo>
                      <a:pt x="1858" y="1584"/>
                    </a:lnTo>
                    <a:cubicBezTo>
                      <a:pt x="2382" y="1584"/>
                      <a:pt x="2977" y="1608"/>
                      <a:pt x="3620" y="1632"/>
                    </a:cubicBezTo>
                    <a:cubicBezTo>
                      <a:pt x="3334" y="1418"/>
                      <a:pt x="3108" y="1084"/>
                      <a:pt x="2846" y="822"/>
                    </a:cubicBezTo>
                    <a:cubicBezTo>
                      <a:pt x="2560" y="525"/>
                      <a:pt x="2251" y="251"/>
                      <a:pt x="192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57;p23">
                <a:extLst>
                  <a:ext uri="{FF2B5EF4-FFF2-40B4-BE49-F238E27FC236}">
                    <a16:creationId xmlns:a16="http://schemas.microsoft.com/office/drawing/2014/main" id="{0192B441-1FE9-B986-EEB3-860353403370}"/>
                  </a:ext>
                </a:extLst>
              </p:cNvPr>
              <p:cNvSpPr/>
              <p:nvPr/>
            </p:nvSpPr>
            <p:spPr>
              <a:xfrm>
                <a:off x="3796285" y="1511559"/>
                <a:ext cx="80879" cy="35617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573" extrusionOk="0">
                    <a:moveTo>
                      <a:pt x="2131" y="1"/>
                    </a:moveTo>
                    <a:cubicBezTo>
                      <a:pt x="1417" y="1"/>
                      <a:pt x="702" y="1"/>
                      <a:pt x="0" y="13"/>
                    </a:cubicBezTo>
                    <a:cubicBezTo>
                      <a:pt x="500" y="548"/>
                      <a:pt x="1012" y="1060"/>
                      <a:pt x="1560" y="1572"/>
                    </a:cubicBezTo>
                    <a:cubicBezTo>
                      <a:pt x="2226" y="1572"/>
                      <a:pt x="2905" y="1572"/>
                      <a:pt x="3572" y="1560"/>
                    </a:cubicBezTo>
                    <a:cubicBezTo>
                      <a:pt x="3072" y="1060"/>
                      <a:pt x="2596" y="525"/>
                      <a:pt x="213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58;p23">
                <a:extLst>
                  <a:ext uri="{FF2B5EF4-FFF2-40B4-BE49-F238E27FC236}">
                    <a16:creationId xmlns:a16="http://schemas.microsoft.com/office/drawing/2014/main" id="{C6FFC82B-D61A-F8EF-D4BC-266B0CB41E2C}"/>
                  </a:ext>
                </a:extLst>
              </p:cNvPr>
              <p:cNvSpPr/>
              <p:nvPr/>
            </p:nvSpPr>
            <p:spPr>
              <a:xfrm>
                <a:off x="3743710" y="1511831"/>
                <a:ext cx="76034" cy="35617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1573" extrusionOk="0">
                    <a:moveTo>
                      <a:pt x="1108" y="1"/>
                    </a:moveTo>
                    <a:cubicBezTo>
                      <a:pt x="738" y="1"/>
                      <a:pt x="369" y="13"/>
                      <a:pt x="0" y="13"/>
                    </a:cubicBezTo>
                    <a:cubicBezTo>
                      <a:pt x="560" y="560"/>
                      <a:pt x="1155" y="1048"/>
                      <a:pt x="1739" y="1572"/>
                    </a:cubicBezTo>
                    <a:cubicBezTo>
                      <a:pt x="2274" y="1560"/>
                      <a:pt x="2822" y="1560"/>
                      <a:pt x="3358" y="1560"/>
                    </a:cubicBezTo>
                    <a:cubicBezTo>
                      <a:pt x="2858" y="1084"/>
                      <a:pt x="2382" y="548"/>
                      <a:pt x="195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59;p23">
                <a:extLst>
                  <a:ext uri="{FF2B5EF4-FFF2-40B4-BE49-F238E27FC236}">
                    <a16:creationId xmlns:a16="http://schemas.microsoft.com/office/drawing/2014/main" id="{9ACACF37-BC38-E3D2-2FF9-31203643EB8A}"/>
                  </a:ext>
                </a:extLst>
              </p:cNvPr>
              <p:cNvSpPr/>
              <p:nvPr/>
            </p:nvSpPr>
            <p:spPr>
              <a:xfrm>
                <a:off x="3690592" y="1512103"/>
                <a:ext cx="78207" cy="3534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561" extrusionOk="0">
                    <a:moveTo>
                      <a:pt x="1989" y="1"/>
                    </a:moveTo>
                    <a:cubicBezTo>
                      <a:pt x="1322" y="12"/>
                      <a:pt x="656" y="12"/>
                      <a:pt x="1" y="12"/>
                    </a:cubicBezTo>
                    <a:cubicBezTo>
                      <a:pt x="644" y="501"/>
                      <a:pt x="1299" y="977"/>
                      <a:pt x="1882" y="1525"/>
                    </a:cubicBezTo>
                    <a:cubicBezTo>
                      <a:pt x="1894" y="1536"/>
                      <a:pt x="1906" y="1548"/>
                      <a:pt x="1906" y="1560"/>
                    </a:cubicBezTo>
                    <a:lnTo>
                      <a:pt x="3454" y="1560"/>
                    </a:lnTo>
                    <a:cubicBezTo>
                      <a:pt x="2918" y="1096"/>
                      <a:pt x="2430" y="536"/>
                      <a:pt x="198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60;p23">
                <a:extLst>
                  <a:ext uri="{FF2B5EF4-FFF2-40B4-BE49-F238E27FC236}">
                    <a16:creationId xmlns:a16="http://schemas.microsoft.com/office/drawing/2014/main" id="{3BDD002E-B29B-3C75-A2E2-C59098327EC9}"/>
                  </a:ext>
                </a:extLst>
              </p:cNvPr>
              <p:cNvSpPr/>
              <p:nvPr/>
            </p:nvSpPr>
            <p:spPr>
              <a:xfrm>
                <a:off x="3633987" y="1512374"/>
                <a:ext cx="90072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549" extrusionOk="0">
                    <a:moveTo>
                      <a:pt x="2120" y="0"/>
                    </a:moveTo>
                    <a:cubicBezTo>
                      <a:pt x="1405" y="12"/>
                      <a:pt x="703" y="12"/>
                      <a:pt x="0" y="24"/>
                    </a:cubicBezTo>
                    <a:cubicBezTo>
                      <a:pt x="608" y="489"/>
                      <a:pt x="1179" y="989"/>
                      <a:pt x="1703" y="1548"/>
                    </a:cubicBezTo>
                    <a:lnTo>
                      <a:pt x="3977" y="1548"/>
                    </a:lnTo>
                    <a:cubicBezTo>
                      <a:pt x="3334" y="1072"/>
                      <a:pt x="2727" y="524"/>
                      <a:pt x="212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61;p23">
                <a:extLst>
                  <a:ext uri="{FF2B5EF4-FFF2-40B4-BE49-F238E27FC236}">
                    <a16:creationId xmlns:a16="http://schemas.microsoft.com/office/drawing/2014/main" id="{43456BA7-08E5-C0B5-AFF3-6FD1D0E840F6}"/>
                  </a:ext>
                </a:extLst>
              </p:cNvPr>
              <p:cNvSpPr/>
              <p:nvPr/>
            </p:nvSpPr>
            <p:spPr>
              <a:xfrm>
                <a:off x="3584922" y="1512918"/>
                <a:ext cx="76305" cy="3480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537" extrusionOk="0">
                    <a:moveTo>
                      <a:pt x="1727" y="0"/>
                    </a:moveTo>
                    <a:cubicBezTo>
                      <a:pt x="1155" y="0"/>
                      <a:pt x="572" y="0"/>
                      <a:pt x="1" y="12"/>
                    </a:cubicBezTo>
                    <a:cubicBezTo>
                      <a:pt x="215" y="274"/>
                      <a:pt x="441" y="512"/>
                      <a:pt x="691" y="750"/>
                    </a:cubicBezTo>
                    <a:cubicBezTo>
                      <a:pt x="953" y="1000"/>
                      <a:pt x="1334" y="1215"/>
                      <a:pt x="1536" y="1512"/>
                    </a:cubicBezTo>
                    <a:cubicBezTo>
                      <a:pt x="1536" y="1524"/>
                      <a:pt x="1536" y="1524"/>
                      <a:pt x="1548" y="1536"/>
                    </a:cubicBezTo>
                    <a:lnTo>
                      <a:pt x="3370" y="1536"/>
                    </a:lnTo>
                    <a:cubicBezTo>
                      <a:pt x="2846" y="989"/>
                      <a:pt x="2310" y="477"/>
                      <a:pt x="172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62;p23">
                <a:extLst>
                  <a:ext uri="{FF2B5EF4-FFF2-40B4-BE49-F238E27FC236}">
                    <a16:creationId xmlns:a16="http://schemas.microsoft.com/office/drawing/2014/main" id="{06099360-B182-072F-A5B7-359888142274}"/>
                  </a:ext>
                </a:extLst>
              </p:cNvPr>
              <p:cNvSpPr/>
              <p:nvPr/>
            </p:nvSpPr>
            <p:spPr>
              <a:xfrm>
                <a:off x="3527502" y="1513190"/>
                <a:ext cx="79543" cy="34802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1537" extrusionOk="0">
                    <a:moveTo>
                      <a:pt x="2167" y="0"/>
                    </a:moveTo>
                    <a:cubicBezTo>
                      <a:pt x="1441" y="0"/>
                      <a:pt x="727" y="12"/>
                      <a:pt x="0" y="12"/>
                    </a:cubicBezTo>
                    <a:cubicBezTo>
                      <a:pt x="596" y="488"/>
                      <a:pt x="1191" y="988"/>
                      <a:pt x="1727" y="1536"/>
                    </a:cubicBezTo>
                    <a:cubicBezTo>
                      <a:pt x="2322" y="1536"/>
                      <a:pt x="2918" y="1524"/>
                      <a:pt x="3513" y="1524"/>
                    </a:cubicBezTo>
                    <a:cubicBezTo>
                      <a:pt x="3334" y="1369"/>
                      <a:pt x="3168" y="1191"/>
                      <a:pt x="3025" y="1024"/>
                    </a:cubicBezTo>
                    <a:cubicBezTo>
                      <a:pt x="2727" y="726"/>
                      <a:pt x="2465" y="393"/>
                      <a:pt x="2203" y="60"/>
                    </a:cubicBezTo>
                    <a:cubicBezTo>
                      <a:pt x="2179" y="36"/>
                      <a:pt x="2179" y="24"/>
                      <a:pt x="216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63;p23">
                <a:extLst>
                  <a:ext uri="{FF2B5EF4-FFF2-40B4-BE49-F238E27FC236}">
                    <a16:creationId xmlns:a16="http://schemas.microsoft.com/office/drawing/2014/main" id="{7B46C821-B298-3BAE-BD70-38F62E37CCDC}"/>
                  </a:ext>
                </a:extLst>
              </p:cNvPr>
              <p:cNvSpPr/>
              <p:nvPr/>
            </p:nvSpPr>
            <p:spPr>
              <a:xfrm>
                <a:off x="3466845" y="1513461"/>
                <a:ext cx="88985" cy="3453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1525" extrusionOk="0">
                    <a:moveTo>
                      <a:pt x="2251" y="0"/>
                    </a:moveTo>
                    <a:cubicBezTo>
                      <a:pt x="1501" y="12"/>
                      <a:pt x="751" y="12"/>
                      <a:pt x="1" y="24"/>
                    </a:cubicBezTo>
                    <a:cubicBezTo>
                      <a:pt x="620" y="476"/>
                      <a:pt x="1227" y="988"/>
                      <a:pt x="1787" y="1524"/>
                    </a:cubicBezTo>
                    <a:lnTo>
                      <a:pt x="3930" y="1524"/>
                    </a:lnTo>
                    <a:cubicBezTo>
                      <a:pt x="3346" y="1048"/>
                      <a:pt x="2787" y="524"/>
                      <a:pt x="225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64;p23">
                <a:extLst>
                  <a:ext uri="{FF2B5EF4-FFF2-40B4-BE49-F238E27FC236}">
                    <a16:creationId xmlns:a16="http://schemas.microsoft.com/office/drawing/2014/main" id="{571D8F69-70F0-D000-3C18-CB1FA527A22A}"/>
                  </a:ext>
                </a:extLst>
              </p:cNvPr>
              <p:cNvSpPr/>
              <p:nvPr/>
            </p:nvSpPr>
            <p:spPr>
              <a:xfrm>
                <a:off x="3418051" y="1513982"/>
                <a:ext cx="77120" cy="34258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513" extrusionOk="0">
                    <a:moveTo>
                      <a:pt x="1656" y="1"/>
                    </a:moveTo>
                    <a:cubicBezTo>
                      <a:pt x="1144" y="1"/>
                      <a:pt x="632" y="1"/>
                      <a:pt x="120" y="13"/>
                    </a:cubicBezTo>
                    <a:lnTo>
                      <a:pt x="1" y="13"/>
                    </a:lnTo>
                    <a:cubicBezTo>
                      <a:pt x="346" y="275"/>
                      <a:pt x="691" y="537"/>
                      <a:pt x="1036" y="799"/>
                    </a:cubicBezTo>
                    <a:cubicBezTo>
                      <a:pt x="1322" y="1025"/>
                      <a:pt x="1656" y="1239"/>
                      <a:pt x="1917" y="1513"/>
                    </a:cubicBezTo>
                    <a:cubicBezTo>
                      <a:pt x="2406" y="1513"/>
                      <a:pt x="2906" y="1501"/>
                      <a:pt x="3406" y="1501"/>
                    </a:cubicBezTo>
                    <a:cubicBezTo>
                      <a:pt x="2822" y="1001"/>
                      <a:pt x="2227" y="501"/>
                      <a:pt x="165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65;p23">
                <a:extLst>
                  <a:ext uri="{FF2B5EF4-FFF2-40B4-BE49-F238E27FC236}">
                    <a16:creationId xmlns:a16="http://schemas.microsoft.com/office/drawing/2014/main" id="{2CCA5659-42F7-91CF-02A9-F1425F5144D8}"/>
                  </a:ext>
                </a:extLst>
              </p:cNvPr>
              <p:cNvSpPr/>
              <p:nvPr/>
            </p:nvSpPr>
            <p:spPr>
              <a:xfrm>
                <a:off x="2915016" y="1089153"/>
                <a:ext cx="1212891" cy="474360"/>
              </a:xfrm>
              <a:custGeom>
                <a:avLst/>
                <a:gdLst/>
                <a:ahLst/>
                <a:cxnLst/>
                <a:rect l="l" t="t" r="r" b="b"/>
                <a:pathLst>
                  <a:path w="53567" h="20950" extrusionOk="0">
                    <a:moveTo>
                      <a:pt x="51340" y="2440"/>
                    </a:moveTo>
                    <a:cubicBezTo>
                      <a:pt x="51995" y="2988"/>
                      <a:pt x="52471" y="3655"/>
                      <a:pt x="52698" y="4488"/>
                    </a:cubicBezTo>
                    <a:cubicBezTo>
                      <a:pt x="52412" y="4226"/>
                      <a:pt x="52102" y="3988"/>
                      <a:pt x="51781" y="3774"/>
                    </a:cubicBezTo>
                    <a:cubicBezTo>
                      <a:pt x="51709" y="3310"/>
                      <a:pt x="51566" y="2857"/>
                      <a:pt x="51340" y="2440"/>
                    </a:cubicBezTo>
                    <a:close/>
                    <a:moveTo>
                      <a:pt x="51840" y="4262"/>
                    </a:moveTo>
                    <a:cubicBezTo>
                      <a:pt x="52197" y="4560"/>
                      <a:pt x="52519" y="4893"/>
                      <a:pt x="52840" y="5227"/>
                    </a:cubicBezTo>
                    <a:cubicBezTo>
                      <a:pt x="52852" y="5381"/>
                      <a:pt x="52864" y="5524"/>
                      <a:pt x="52864" y="5691"/>
                    </a:cubicBezTo>
                    <a:cubicBezTo>
                      <a:pt x="52864" y="6000"/>
                      <a:pt x="52852" y="6310"/>
                      <a:pt x="52852" y="6620"/>
                    </a:cubicBezTo>
                    <a:cubicBezTo>
                      <a:pt x="52543" y="6310"/>
                      <a:pt x="52162" y="6048"/>
                      <a:pt x="51805" y="5822"/>
                    </a:cubicBezTo>
                    <a:cubicBezTo>
                      <a:pt x="51852" y="5310"/>
                      <a:pt x="51876" y="4786"/>
                      <a:pt x="51840" y="4262"/>
                    </a:cubicBezTo>
                    <a:close/>
                    <a:moveTo>
                      <a:pt x="51757" y="6155"/>
                    </a:moveTo>
                    <a:cubicBezTo>
                      <a:pt x="51912" y="6262"/>
                      <a:pt x="52055" y="6381"/>
                      <a:pt x="52186" y="6501"/>
                    </a:cubicBezTo>
                    <a:cubicBezTo>
                      <a:pt x="52412" y="6691"/>
                      <a:pt x="52614" y="6917"/>
                      <a:pt x="52840" y="7108"/>
                    </a:cubicBezTo>
                    <a:cubicBezTo>
                      <a:pt x="52829" y="7667"/>
                      <a:pt x="52829" y="8215"/>
                      <a:pt x="52817" y="8775"/>
                    </a:cubicBezTo>
                    <a:cubicBezTo>
                      <a:pt x="52698" y="8656"/>
                      <a:pt x="52555" y="8548"/>
                      <a:pt x="52436" y="8441"/>
                    </a:cubicBezTo>
                    <a:cubicBezTo>
                      <a:pt x="52197" y="8239"/>
                      <a:pt x="51947" y="8048"/>
                      <a:pt x="51686" y="7870"/>
                    </a:cubicBezTo>
                    <a:cubicBezTo>
                      <a:pt x="51669" y="7859"/>
                      <a:pt x="51652" y="7854"/>
                      <a:pt x="51635" y="7854"/>
                    </a:cubicBezTo>
                    <a:cubicBezTo>
                      <a:pt x="51575" y="7854"/>
                      <a:pt x="51516" y="7910"/>
                      <a:pt x="51507" y="7965"/>
                    </a:cubicBezTo>
                    <a:cubicBezTo>
                      <a:pt x="51590" y="7382"/>
                      <a:pt x="51674" y="6786"/>
                      <a:pt x="51757" y="6191"/>
                    </a:cubicBezTo>
                    <a:cubicBezTo>
                      <a:pt x="51757" y="6179"/>
                      <a:pt x="51757" y="6167"/>
                      <a:pt x="51757" y="6155"/>
                    </a:cubicBezTo>
                    <a:close/>
                    <a:moveTo>
                      <a:pt x="51507" y="7989"/>
                    </a:moveTo>
                    <a:cubicBezTo>
                      <a:pt x="51507" y="8013"/>
                      <a:pt x="51519" y="8036"/>
                      <a:pt x="51543" y="8060"/>
                    </a:cubicBezTo>
                    <a:cubicBezTo>
                      <a:pt x="51793" y="8263"/>
                      <a:pt x="52031" y="8477"/>
                      <a:pt x="52257" y="8703"/>
                    </a:cubicBezTo>
                    <a:cubicBezTo>
                      <a:pt x="52436" y="8894"/>
                      <a:pt x="52614" y="9120"/>
                      <a:pt x="52829" y="9298"/>
                    </a:cubicBezTo>
                    <a:cubicBezTo>
                      <a:pt x="52829" y="9406"/>
                      <a:pt x="52829" y="9513"/>
                      <a:pt x="52829" y="9632"/>
                    </a:cubicBezTo>
                    <a:cubicBezTo>
                      <a:pt x="52840" y="10168"/>
                      <a:pt x="52876" y="10751"/>
                      <a:pt x="52900" y="11358"/>
                    </a:cubicBezTo>
                    <a:cubicBezTo>
                      <a:pt x="52662" y="11108"/>
                      <a:pt x="52388" y="10870"/>
                      <a:pt x="52138" y="10632"/>
                    </a:cubicBezTo>
                    <a:cubicBezTo>
                      <a:pt x="51852" y="10370"/>
                      <a:pt x="51566" y="10084"/>
                      <a:pt x="51269" y="9834"/>
                    </a:cubicBezTo>
                    <a:cubicBezTo>
                      <a:pt x="51340" y="9215"/>
                      <a:pt x="51424" y="8596"/>
                      <a:pt x="51507" y="7989"/>
                    </a:cubicBezTo>
                    <a:close/>
                    <a:moveTo>
                      <a:pt x="51221" y="10180"/>
                    </a:moveTo>
                    <a:cubicBezTo>
                      <a:pt x="51447" y="10418"/>
                      <a:pt x="51674" y="10644"/>
                      <a:pt x="51900" y="10870"/>
                    </a:cubicBezTo>
                    <a:cubicBezTo>
                      <a:pt x="52197" y="11180"/>
                      <a:pt x="52471" y="11501"/>
                      <a:pt x="52805" y="11763"/>
                    </a:cubicBezTo>
                    <a:cubicBezTo>
                      <a:pt x="52840" y="11799"/>
                      <a:pt x="52876" y="11811"/>
                      <a:pt x="52924" y="11811"/>
                    </a:cubicBezTo>
                    <a:cubicBezTo>
                      <a:pt x="52948" y="12466"/>
                      <a:pt x="52971" y="13132"/>
                      <a:pt x="52959" y="13799"/>
                    </a:cubicBezTo>
                    <a:cubicBezTo>
                      <a:pt x="52364" y="13156"/>
                      <a:pt x="51709" y="12537"/>
                      <a:pt x="51054" y="11965"/>
                    </a:cubicBezTo>
                    <a:cubicBezTo>
                      <a:pt x="51090" y="11370"/>
                      <a:pt x="51150" y="10775"/>
                      <a:pt x="51221" y="10180"/>
                    </a:cubicBezTo>
                    <a:close/>
                    <a:moveTo>
                      <a:pt x="51031" y="12394"/>
                    </a:moveTo>
                    <a:cubicBezTo>
                      <a:pt x="51602" y="13108"/>
                      <a:pt x="52257" y="13799"/>
                      <a:pt x="52936" y="14371"/>
                    </a:cubicBezTo>
                    <a:cubicBezTo>
                      <a:pt x="52912" y="14871"/>
                      <a:pt x="52864" y="15371"/>
                      <a:pt x="52781" y="15859"/>
                    </a:cubicBezTo>
                    <a:cubicBezTo>
                      <a:pt x="52531" y="15597"/>
                      <a:pt x="52257" y="15347"/>
                      <a:pt x="52007" y="15085"/>
                    </a:cubicBezTo>
                    <a:cubicBezTo>
                      <a:pt x="51662" y="14728"/>
                      <a:pt x="51364" y="14323"/>
                      <a:pt x="50995" y="13990"/>
                    </a:cubicBezTo>
                    <a:cubicBezTo>
                      <a:pt x="50995" y="13990"/>
                      <a:pt x="50983" y="13990"/>
                      <a:pt x="50983" y="13978"/>
                    </a:cubicBezTo>
                    <a:cubicBezTo>
                      <a:pt x="50983" y="13942"/>
                      <a:pt x="50983" y="13894"/>
                      <a:pt x="50983" y="13859"/>
                    </a:cubicBezTo>
                    <a:cubicBezTo>
                      <a:pt x="50983" y="13370"/>
                      <a:pt x="50995" y="12882"/>
                      <a:pt x="51031" y="12394"/>
                    </a:cubicBezTo>
                    <a:close/>
                    <a:moveTo>
                      <a:pt x="51019" y="14525"/>
                    </a:moveTo>
                    <a:lnTo>
                      <a:pt x="51019" y="14525"/>
                    </a:lnTo>
                    <a:cubicBezTo>
                      <a:pt x="51233" y="14823"/>
                      <a:pt x="51483" y="15097"/>
                      <a:pt x="51721" y="15359"/>
                    </a:cubicBezTo>
                    <a:cubicBezTo>
                      <a:pt x="52031" y="15704"/>
                      <a:pt x="52340" y="16061"/>
                      <a:pt x="52686" y="16347"/>
                    </a:cubicBezTo>
                    <a:cubicBezTo>
                      <a:pt x="52567" y="16907"/>
                      <a:pt x="52388" y="17454"/>
                      <a:pt x="52138" y="17942"/>
                    </a:cubicBezTo>
                    <a:cubicBezTo>
                      <a:pt x="51876" y="17478"/>
                      <a:pt x="51424" y="17061"/>
                      <a:pt x="51031" y="16728"/>
                    </a:cubicBezTo>
                    <a:cubicBezTo>
                      <a:pt x="51162" y="16025"/>
                      <a:pt x="51066" y="15216"/>
                      <a:pt x="51019" y="14525"/>
                    </a:cubicBezTo>
                    <a:close/>
                    <a:moveTo>
                      <a:pt x="27465" y="821"/>
                    </a:moveTo>
                    <a:cubicBezTo>
                      <a:pt x="30824" y="821"/>
                      <a:pt x="34184" y="875"/>
                      <a:pt x="37541" y="940"/>
                    </a:cubicBezTo>
                    <a:cubicBezTo>
                      <a:pt x="39529" y="976"/>
                      <a:pt x="41529" y="1012"/>
                      <a:pt x="43530" y="1071"/>
                    </a:cubicBezTo>
                    <a:cubicBezTo>
                      <a:pt x="43749" y="1079"/>
                      <a:pt x="43984" y="1081"/>
                      <a:pt x="44230" y="1081"/>
                    </a:cubicBezTo>
                    <a:cubicBezTo>
                      <a:pt x="44621" y="1081"/>
                      <a:pt x="45040" y="1075"/>
                      <a:pt x="45470" y="1075"/>
                    </a:cubicBezTo>
                    <a:cubicBezTo>
                      <a:pt x="46956" y="1075"/>
                      <a:pt x="48578" y="1143"/>
                      <a:pt x="49661" y="1750"/>
                    </a:cubicBezTo>
                    <a:cubicBezTo>
                      <a:pt x="52078" y="3107"/>
                      <a:pt x="50900" y="6489"/>
                      <a:pt x="50614" y="8584"/>
                    </a:cubicBezTo>
                    <a:cubicBezTo>
                      <a:pt x="50376" y="10334"/>
                      <a:pt x="50281" y="12096"/>
                      <a:pt x="50281" y="13859"/>
                    </a:cubicBezTo>
                    <a:cubicBezTo>
                      <a:pt x="50281" y="14287"/>
                      <a:pt x="50281" y="14716"/>
                      <a:pt x="50292" y="15156"/>
                    </a:cubicBezTo>
                    <a:cubicBezTo>
                      <a:pt x="50328" y="16311"/>
                      <a:pt x="50519" y="16049"/>
                      <a:pt x="49459" y="16954"/>
                    </a:cubicBezTo>
                    <a:cubicBezTo>
                      <a:pt x="48530" y="17740"/>
                      <a:pt x="48435" y="17728"/>
                      <a:pt x="47328" y="17823"/>
                    </a:cubicBezTo>
                    <a:cubicBezTo>
                      <a:pt x="46911" y="17859"/>
                      <a:pt x="46506" y="17883"/>
                      <a:pt x="46090" y="17907"/>
                    </a:cubicBezTo>
                    <a:cubicBezTo>
                      <a:pt x="44185" y="18002"/>
                      <a:pt x="42280" y="17990"/>
                      <a:pt x="40375" y="18014"/>
                    </a:cubicBezTo>
                    <a:cubicBezTo>
                      <a:pt x="36374" y="18038"/>
                      <a:pt x="32362" y="18050"/>
                      <a:pt x="28349" y="18085"/>
                    </a:cubicBezTo>
                    <a:cubicBezTo>
                      <a:pt x="23920" y="18109"/>
                      <a:pt x="19491" y="18145"/>
                      <a:pt x="15062" y="18157"/>
                    </a:cubicBezTo>
                    <a:cubicBezTo>
                      <a:pt x="14548" y="18159"/>
                      <a:pt x="14034" y="18161"/>
                      <a:pt x="13521" y="18161"/>
                    </a:cubicBezTo>
                    <a:cubicBezTo>
                      <a:pt x="11749" y="18161"/>
                      <a:pt x="9979" y="18143"/>
                      <a:pt x="8216" y="18097"/>
                    </a:cubicBezTo>
                    <a:cubicBezTo>
                      <a:pt x="8058" y="18094"/>
                      <a:pt x="7879" y="18093"/>
                      <a:pt x="7682" y="18093"/>
                    </a:cubicBezTo>
                    <a:cubicBezTo>
                      <a:pt x="7522" y="18093"/>
                      <a:pt x="7351" y="18093"/>
                      <a:pt x="7170" y="18093"/>
                    </a:cubicBezTo>
                    <a:cubicBezTo>
                      <a:pt x="4644" y="18093"/>
                      <a:pt x="357" y="17988"/>
                      <a:pt x="953" y="14835"/>
                    </a:cubicBezTo>
                    <a:cubicBezTo>
                      <a:pt x="977" y="14716"/>
                      <a:pt x="917" y="14621"/>
                      <a:pt x="834" y="14573"/>
                    </a:cubicBezTo>
                    <a:cubicBezTo>
                      <a:pt x="846" y="12835"/>
                      <a:pt x="810" y="11108"/>
                      <a:pt x="870" y="9370"/>
                    </a:cubicBezTo>
                    <a:cubicBezTo>
                      <a:pt x="941" y="7405"/>
                      <a:pt x="810" y="4822"/>
                      <a:pt x="2406" y="3381"/>
                    </a:cubicBezTo>
                    <a:cubicBezTo>
                      <a:pt x="3763" y="2155"/>
                      <a:pt x="5835" y="1988"/>
                      <a:pt x="7561" y="1774"/>
                    </a:cubicBezTo>
                    <a:cubicBezTo>
                      <a:pt x="9549" y="1548"/>
                      <a:pt x="11550" y="1381"/>
                      <a:pt x="13538" y="1250"/>
                    </a:cubicBezTo>
                    <a:cubicBezTo>
                      <a:pt x="18175" y="925"/>
                      <a:pt x="22819" y="821"/>
                      <a:pt x="27465" y="821"/>
                    </a:cubicBezTo>
                    <a:close/>
                    <a:moveTo>
                      <a:pt x="50935" y="17109"/>
                    </a:moveTo>
                    <a:cubicBezTo>
                      <a:pt x="51102" y="17276"/>
                      <a:pt x="51257" y="17454"/>
                      <a:pt x="51400" y="17657"/>
                    </a:cubicBezTo>
                    <a:cubicBezTo>
                      <a:pt x="51578" y="17895"/>
                      <a:pt x="51697" y="18157"/>
                      <a:pt x="51888" y="18383"/>
                    </a:cubicBezTo>
                    <a:cubicBezTo>
                      <a:pt x="51876" y="18407"/>
                      <a:pt x="51864" y="18419"/>
                      <a:pt x="51852" y="18431"/>
                    </a:cubicBezTo>
                    <a:cubicBezTo>
                      <a:pt x="51626" y="18788"/>
                      <a:pt x="51340" y="19073"/>
                      <a:pt x="51007" y="19300"/>
                    </a:cubicBezTo>
                    <a:cubicBezTo>
                      <a:pt x="51007" y="19276"/>
                      <a:pt x="51007" y="19240"/>
                      <a:pt x="50995" y="19216"/>
                    </a:cubicBezTo>
                    <a:cubicBezTo>
                      <a:pt x="50876" y="18954"/>
                      <a:pt x="50614" y="18752"/>
                      <a:pt x="50423" y="18550"/>
                    </a:cubicBezTo>
                    <a:cubicBezTo>
                      <a:pt x="50292" y="18407"/>
                      <a:pt x="50162" y="18276"/>
                      <a:pt x="50031" y="18145"/>
                    </a:cubicBezTo>
                    <a:cubicBezTo>
                      <a:pt x="50185" y="18061"/>
                      <a:pt x="50316" y="17978"/>
                      <a:pt x="50435" y="17883"/>
                    </a:cubicBezTo>
                    <a:cubicBezTo>
                      <a:pt x="50673" y="17680"/>
                      <a:pt x="50840" y="17407"/>
                      <a:pt x="50935" y="17109"/>
                    </a:cubicBezTo>
                    <a:close/>
                    <a:moveTo>
                      <a:pt x="49709" y="18288"/>
                    </a:moveTo>
                    <a:cubicBezTo>
                      <a:pt x="49852" y="18466"/>
                      <a:pt x="49995" y="18645"/>
                      <a:pt x="50150" y="18823"/>
                    </a:cubicBezTo>
                    <a:cubicBezTo>
                      <a:pt x="50316" y="19050"/>
                      <a:pt x="50495" y="19324"/>
                      <a:pt x="50733" y="19478"/>
                    </a:cubicBezTo>
                    <a:lnTo>
                      <a:pt x="50745" y="19478"/>
                    </a:lnTo>
                    <a:cubicBezTo>
                      <a:pt x="50328" y="19716"/>
                      <a:pt x="49864" y="19895"/>
                      <a:pt x="49364" y="20014"/>
                    </a:cubicBezTo>
                    <a:cubicBezTo>
                      <a:pt x="49161" y="19812"/>
                      <a:pt x="48923" y="19633"/>
                      <a:pt x="48733" y="19443"/>
                    </a:cubicBezTo>
                    <a:cubicBezTo>
                      <a:pt x="48459" y="19169"/>
                      <a:pt x="48209" y="18883"/>
                      <a:pt x="47959" y="18597"/>
                    </a:cubicBezTo>
                    <a:cubicBezTo>
                      <a:pt x="48590" y="18550"/>
                      <a:pt x="49209" y="18466"/>
                      <a:pt x="49709" y="18288"/>
                    </a:cubicBezTo>
                    <a:close/>
                    <a:moveTo>
                      <a:pt x="1905" y="17800"/>
                    </a:moveTo>
                    <a:cubicBezTo>
                      <a:pt x="2370" y="18050"/>
                      <a:pt x="2929" y="18228"/>
                      <a:pt x="3501" y="18359"/>
                    </a:cubicBezTo>
                    <a:cubicBezTo>
                      <a:pt x="3953" y="18681"/>
                      <a:pt x="4394" y="19014"/>
                      <a:pt x="4823" y="19359"/>
                    </a:cubicBezTo>
                    <a:cubicBezTo>
                      <a:pt x="5132" y="19609"/>
                      <a:pt x="5418" y="19907"/>
                      <a:pt x="5727" y="20157"/>
                    </a:cubicBezTo>
                    <a:cubicBezTo>
                      <a:pt x="5073" y="20038"/>
                      <a:pt x="4418" y="19859"/>
                      <a:pt x="3822" y="19538"/>
                    </a:cubicBezTo>
                    <a:cubicBezTo>
                      <a:pt x="3037" y="19109"/>
                      <a:pt x="2429" y="18490"/>
                      <a:pt x="1905" y="17800"/>
                    </a:cubicBezTo>
                    <a:close/>
                    <a:moveTo>
                      <a:pt x="41053" y="18657"/>
                    </a:moveTo>
                    <a:cubicBezTo>
                      <a:pt x="41518" y="19181"/>
                      <a:pt x="41994" y="19716"/>
                      <a:pt x="42494" y="20216"/>
                    </a:cubicBezTo>
                    <a:cubicBezTo>
                      <a:pt x="41827" y="20228"/>
                      <a:pt x="41148" y="20228"/>
                      <a:pt x="40482" y="20228"/>
                    </a:cubicBezTo>
                    <a:cubicBezTo>
                      <a:pt x="39934" y="19716"/>
                      <a:pt x="39422" y="19204"/>
                      <a:pt x="38922" y="18669"/>
                    </a:cubicBezTo>
                    <a:cubicBezTo>
                      <a:pt x="39624" y="18669"/>
                      <a:pt x="40339" y="18669"/>
                      <a:pt x="41053" y="18657"/>
                    </a:cubicBezTo>
                    <a:close/>
                    <a:moveTo>
                      <a:pt x="33874" y="18692"/>
                    </a:moveTo>
                    <a:cubicBezTo>
                      <a:pt x="34481" y="19216"/>
                      <a:pt x="35088" y="19764"/>
                      <a:pt x="35731" y="20240"/>
                    </a:cubicBezTo>
                    <a:lnTo>
                      <a:pt x="33457" y="20240"/>
                    </a:lnTo>
                    <a:cubicBezTo>
                      <a:pt x="32933" y="19681"/>
                      <a:pt x="32362" y="19181"/>
                      <a:pt x="31754" y="18716"/>
                    </a:cubicBezTo>
                    <a:cubicBezTo>
                      <a:pt x="32457" y="18704"/>
                      <a:pt x="33159" y="18704"/>
                      <a:pt x="33874" y="18692"/>
                    </a:cubicBezTo>
                    <a:close/>
                    <a:moveTo>
                      <a:pt x="36243" y="18681"/>
                    </a:moveTo>
                    <a:cubicBezTo>
                      <a:pt x="36684" y="19216"/>
                      <a:pt x="37172" y="19776"/>
                      <a:pt x="37708" y="20240"/>
                    </a:cubicBezTo>
                    <a:lnTo>
                      <a:pt x="36160" y="20240"/>
                    </a:lnTo>
                    <a:cubicBezTo>
                      <a:pt x="36160" y="20228"/>
                      <a:pt x="36148" y="20216"/>
                      <a:pt x="36136" y="20205"/>
                    </a:cubicBezTo>
                    <a:cubicBezTo>
                      <a:pt x="35553" y="19657"/>
                      <a:pt x="34898" y="19181"/>
                      <a:pt x="34255" y="18692"/>
                    </a:cubicBezTo>
                    <a:cubicBezTo>
                      <a:pt x="34910" y="18692"/>
                      <a:pt x="35576" y="18692"/>
                      <a:pt x="36243" y="18681"/>
                    </a:cubicBezTo>
                    <a:close/>
                    <a:moveTo>
                      <a:pt x="38553" y="18669"/>
                    </a:moveTo>
                    <a:cubicBezTo>
                      <a:pt x="38982" y="19216"/>
                      <a:pt x="39458" y="19752"/>
                      <a:pt x="39958" y="20228"/>
                    </a:cubicBezTo>
                    <a:cubicBezTo>
                      <a:pt x="39422" y="20228"/>
                      <a:pt x="38874" y="20228"/>
                      <a:pt x="38339" y="20240"/>
                    </a:cubicBezTo>
                    <a:cubicBezTo>
                      <a:pt x="37755" y="19716"/>
                      <a:pt x="37160" y="19228"/>
                      <a:pt x="36600" y="18681"/>
                    </a:cubicBezTo>
                    <a:cubicBezTo>
                      <a:pt x="36969" y="18681"/>
                      <a:pt x="37338" y="18669"/>
                      <a:pt x="37708" y="18669"/>
                    </a:cubicBezTo>
                    <a:close/>
                    <a:moveTo>
                      <a:pt x="31314" y="18716"/>
                    </a:moveTo>
                    <a:cubicBezTo>
                      <a:pt x="31897" y="19193"/>
                      <a:pt x="32433" y="19705"/>
                      <a:pt x="32957" y="20252"/>
                    </a:cubicBezTo>
                    <a:lnTo>
                      <a:pt x="31135" y="20252"/>
                    </a:lnTo>
                    <a:cubicBezTo>
                      <a:pt x="31123" y="20240"/>
                      <a:pt x="31123" y="20240"/>
                      <a:pt x="31123" y="20228"/>
                    </a:cubicBezTo>
                    <a:cubicBezTo>
                      <a:pt x="30921" y="19931"/>
                      <a:pt x="30540" y="19716"/>
                      <a:pt x="30278" y="19466"/>
                    </a:cubicBezTo>
                    <a:cubicBezTo>
                      <a:pt x="30028" y="19228"/>
                      <a:pt x="29802" y="18990"/>
                      <a:pt x="29588" y="18728"/>
                    </a:cubicBezTo>
                    <a:cubicBezTo>
                      <a:pt x="30159" y="18716"/>
                      <a:pt x="30742" y="18716"/>
                      <a:pt x="31314" y="18716"/>
                    </a:cubicBezTo>
                    <a:close/>
                    <a:moveTo>
                      <a:pt x="26623" y="18740"/>
                    </a:moveTo>
                    <a:cubicBezTo>
                      <a:pt x="27159" y="19264"/>
                      <a:pt x="27718" y="19788"/>
                      <a:pt x="28302" y="20264"/>
                    </a:cubicBezTo>
                    <a:lnTo>
                      <a:pt x="26159" y="20264"/>
                    </a:lnTo>
                    <a:cubicBezTo>
                      <a:pt x="25599" y="19728"/>
                      <a:pt x="24992" y="19216"/>
                      <a:pt x="24373" y="18764"/>
                    </a:cubicBezTo>
                    <a:cubicBezTo>
                      <a:pt x="25123" y="18752"/>
                      <a:pt x="25873" y="18752"/>
                      <a:pt x="26623" y="18740"/>
                    </a:cubicBezTo>
                    <a:close/>
                    <a:moveTo>
                      <a:pt x="29218" y="18728"/>
                    </a:moveTo>
                    <a:cubicBezTo>
                      <a:pt x="29230" y="18752"/>
                      <a:pt x="29230" y="18764"/>
                      <a:pt x="29254" y="18788"/>
                    </a:cubicBezTo>
                    <a:cubicBezTo>
                      <a:pt x="29516" y="19121"/>
                      <a:pt x="29778" y="19454"/>
                      <a:pt x="30076" y="19752"/>
                    </a:cubicBezTo>
                    <a:cubicBezTo>
                      <a:pt x="30219" y="19919"/>
                      <a:pt x="30385" y="20097"/>
                      <a:pt x="30564" y="20252"/>
                    </a:cubicBezTo>
                    <a:cubicBezTo>
                      <a:pt x="29969" y="20252"/>
                      <a:pt x="29373" y="20264"/>
                      <a:pt x="28778" y="20264"/>
                    </a:cubicBezTo>
                    <a:cubicBezTo>
                      <a:pt x="28242" y="19716"/>
                      <a:pt x="27647" y="19216"/>
                      <a:pt x="27051" y="18740"/>
                    </a:cubicBezTo>
                    <a:cubicBezTo>
                      <a:pt x="27778" y="18740"/>
                      <a:pt x="28492" y="18728"/>
                      <a:pt x="29218" y="18728"/>
                    </a:cubicBezTo>
                    <a:close/>
                    <a:moveTo>
                      <a:pt x="43470" y="18633"/>
                    </a:moveTo>
                    <a:cubicBezTo>
                      <a:pt x="43792" y="18883"/>
                      <a:pt x="44101" y="19157"/>
                      <a:pt x="44387" y="19454"/>
                    </a:cubicBezTo>
                    <a:cubicBezTo>
                      <a:pt x="44649" y="19716"/>
                      <a:pt x="44875" y="20050"/>
                      <a:pt x="45161" y="20264"/>
                    </a:cubicBezTo>
                    <a:cubicBezTo>
                      <a:pt x="44518" y="20240"/>
                      <a:pt x="43923" y="20216"/>
                      <a:pt x="43399" y="20216"/>
                    </a:cubicBezTo>
                    <a:lnTo>
                      <a:pt x="43065" y="20216"/>
                    </a:lnTo>
                    <a:cubicBezTo>
                      <a:pt x="42613" y="19669"/>
                      <a:pt x="42077" y="19145"/>
                      <a:pt x="41529" y="18657"/>
                    </a:cubicBezTo>
                    <a:cubicBezTo>
                      <a:pt x="42184" y="18657"/>
                      <a:pt x="42815" y="18645"/>
                      <a:pt x="43470" y="18633"/>
                    </a:cubicBezTo>
                    <a:close/>
                    <a:moveTo>
                      <a:pt x="47792" y="18609"/>
                    </a:moveTo>
                    <a:lnTo>
                      <a:pt x="47792" y="18609"/>
                    </a:lnTo>
                    <a:cubicBezTo>
                      <a:pt x="47768" y="18633"/>
                      <a:pt x="47756" y="18681"/>
                      <a:pt x="47792" y="18716"/>
                    </a:cubicBezTo>
                    <a:cubicBezTo>
                      <a:pt x="48006" y="19026"/>
                      <a:pt x="48245" y="19312"/>
                      <a:pt x="48483" y="19597"/>
                    </a:cubicBezTo>
                    <a:cubicBezTo>
                      <a:pt x="48626" y="19764"/>
                      <a:pt x="48768" y="19943"/>
                      <a:pt x="48935" y="20109"/>
                    </a:cubicBezTo>
                    <a:cubicBezTo>
                      <a:pt x="48530" y="20193"/>
                      <a:pt x="48102" y="20240"/>
                      <a:pt x="47673" y="20264"/>
                    </a:cubicBezTo>
                    <a:cubicBezTo>
                      <a:pt x="47673" y="20252"/>
                      <a:pt x="47673" y="20240"/>
                      <a:pt x="47661" y="20240"/>
                    </a:cubicBezTo>
                    <a:cubicBezTo>
                      <a:pt x="47435" y="19895"/>
                      <a:pt x="47054" y="19645"/>
                      <a:pt x="46768" y="19347"/>
                    </a:cubicBezTo>
                    <a:cubicBezTo>
                      <a:pt x="46542" y="19109"/>
                      <a:pt x="46328" y="18871"/>
                      <a:pt x="46125" y="18621"/>
                    </a:cubicBezTo>
                    <a:lnTo>
                      <a:pt x="46125" y="18621"/>
                    </a:lnTo>
                    <a:cubicBezTo>
                      <a:pt x="46342" y="18626"/>
                      <a:pt x="46569" y="18629"/>
                      <a:pt x="46801" y="18629"/>
                    </a:cubicBezTo>
                    <a:cubicBezTo>
                      <a:pt x="47128" y="18629"/>
                      <a:pt x="47464" y="18623"/>
                      <a:pt x="47792" y="18609"/>
                    </a:cubicBezTo>
                    <a:close/>
                    <a:moveTo>
                      <a:pt x="23873" y="18764"/>
                    </a:moveTo>
                    <a:cubicBezTo>
                      <a:pt x="24444" y="19264"/>
                      <a:pt x="25039" y="19764"/>
                      <a:pt x="25623" y="20264"/>
                    </a:cubicBezTo>
                    <a:cubicBezTo>
                      <a:pt x="25123" y="20264"/>
                      <a:pt x="24623" y="20276"/>
                      <a:pt x="24134" y="20276"/>
                    </a:cubicBezTo>
                    <a:cubicBezTo>
                      <a:pt x="23873" y="20002"/>
                      <a:pt x="23539" y="19788"/>
                      <a:pt x="23253" y="19562"/>
                    </a:cubicBezTo>
                    <a:cubicBezTo>
                      <a:pt x="22908" y="19300"/>
                      <a:pt x="22563" y="19038"/>
                      <a:pt x="22218" y="18776"/>
                    </a:cubicBezTo>
                    <a:lnTo>
                      <a:pt x="22337" y="18776"/>
                    </a:lnTo>
                    <a:cubicBezTo>
                      <a:pt x="22849" y="18764"/>
                      <a:pt x="23361" y="18764"/>
                      <a:pt x="23873" y="18764"/>
                    </a:cubicBezTo>
                    <a:close/>
                    <a:moveTo>
                      <a:pt x="17574" y="18800"/>
                    </a:moveTo>
                    <a:cubicBezTo>
                      <a:pt x="17955" y="19085"/>
                      <a:pt x="18324" y="19395"/>
                      <a:pt x="18681" y="19716"/>
                    </a:cubicBezTo>
                    <a:cubicBezTo>
                      <a:pt x="18884" y="19895"/>
                      <a:pt x="19074" y="20097"/>
                      <a:pt x="19265" y="20288"/>
                    </a:cubicBezTo>
                    <a:lnTo>
                      <a:pt x="17741" y="20288"/>
                    </a:lnTo>
                    <a:cubicBezTo>
                      <a:pt x="17122" y="19824"/>
                      <a:pt x="16491" y="19395"/>
                      <a:pt x="15919" y="18847"/>
                    </a:cubicBezTo>
                    <a:cubicBezTo>
                      <a:pt x="15895" y="18835"/>
                      <a:pt x="15883" y="18823"/>
                      <a:pt x="15872" y="18812"/>
                    </a:cubicBezTo>
                    <a:cubicBezTo>
                      <a:pt x="16443" y="18812"/>
                      <a:pt x="17003" y="18812"/>
                      <a:pt x="17574" y="18800"/>
                    </a:cubicBezTo>
                    <a:close/>
                    <a:moveTo>
                      <a:pt x="21932" y="18776"/>
                    </a:moveTo>
                    <a:cubicBezTo>
                      <a:pt x="21884" y="18835"/>
                      <a:pt x="21884" y="18931"/>
                      <a:pt x="21944" y="18978"/>
                    </a:cubicBezTo>
                    <a:cubicBezTo>
                      <a:pt x="22313" y="19264"/>
                      <a:pt x="22670" y="19562"/>
                      <a:pt x="23039" y="19847"/>
                    </a:cubicBezTo>
                    <a:cubicBezTo>
                      <a:pt x="23218" y="19978"/>
                      <a:pt x="23384" y="20133"/>
                      <a:pt x="23563" y="20276"/>
                    </a:cubicBezTo>
                    <a:lnTo>
                      <a:pt x="21979" y="20276"/>
                    </a:lnTo>
                    <a:cubicBezTo>
                      <a:pt x="21741" y="20097"/>
                      <a:pt x="21467" y="19931"/>
                      <a:pt x="21229" y="19752"/>
                    </a:cubicBezTo>
                    <a:cubicBezTo>
                      <a:pt x="20848" y="19466"/>
                      <a:pt x="20467" y="19157"/>
                      <a:pt x="20098" y="18847"/>
                    </a:cubicBezTo>
                    <a:cubicBezTo>
                      <a:pt x="20074" y="18835"/>
                      <a:pt x="20051" y="18823"/>
                      <a:pt x="20027" y="18823"/>
                    </a:cubicBezTo>
                    <a:cubicBezTo>
                      <a:pt x="19943" y="18823"/>
                      <a:pt x="19872" y="18931"/>
                      <a:pt x="19955" y="19002"/>
                    </a:cubicBezTo>
                    <a:cubicBezTo>
                      <a:pt x="20301" y="19312"/>
                      <a:pt x="20658" y="19609"/>
                      <a:pt x="21027" y="19895"/>
                    </a:cubicBezTo>
                    <a:cubicBezTo>
                      <a:pt x="21182" y="20014"/>
                      <a:pt x="21336" y="20157"/>
                      <a:pt x="21491" y="20276"/>
                    </a:cubicBezTo>
                    <a:cubicBezTo>
                      <a:pt x="20908" y="20288"/>
                      <a:pt x="20313" y="20288"/>
                      <a:pt x="19729" y="20288"/>
                    </a:cubicBezTo>
                    <a:cubicBezTo>
                      <a:pt x="19265" y="19693"/>
                      <a:pt x="18586" y="19216"/>
                      <a:pt x="17943" y="18800"/>
                    </a:cubicBezTo>
                    <a:cubicBezTo>
                      <a:pt x="18634" y="18800"/>
                      <a:pt x="19336" y="18788"/>
                      <a:pt x="20027" y="18788"/>
                    </a:cubicBezTo>
                    <a:cubicBezTo>
                      <a:pt x="20670" y="18788"/>
                      <a:pt x="21301" y="18776"/>
                      <a:pt x="21932" y="18776"/>
                    </a:cubicBezTo>
                    <a:close/>
                    <a:moveTo>
                      <a:pt x="45117" y="18604"/>
                    </a:moveTo>
                    <a:cubicBezTo>
                      <a:pt x="45312" y="18604"/>
                      <a:pt x="45526" y="18609"/>
                      <a:pt x="45756" y="18609"/>
                    </a:cubicBezTo>
                    <a:cubicBezTo>
                      <a:pt x="45971" y="18943"/>
                      <a:pt x="46185" y="19276"/>
                      <a:pt x="46447" y="19574"/>
                    </a:cubicBezTo>
                    <a:cubicBezTo>
                      <a:pt x="46625" y="19812"/>
                      <a:pt x="46840" y="20074"/>
                      <a:pt x="47078" y="20288"/>
                    </a:cubicBezTo>
                    <a:cubicBezTo>
                      <a:pt x="46910" y="20291"/>
                      <a:pt x="46743" y="20293"/>
                      <a:pt x="46576" y="20293"/>
                    </a:cubicBezTo>
                    <a:cubicBezTo>
                      <a:pt x="46174" y="20293"/>
                      <a:pt x="45774" y="20284"/>
                      <a:pt x="45387" y="20276"/>
                    </a:cubicBezTo>
                    <a:cubicBezTo>
                      <a:pt x="45447" y="20216"/>
                      <a:pt x="45459" y="20133"/>
                      <a:pt x="45435" y="20062"/>
                    </a:cubicBezTo>
                    <a:cubicBezTo>
                      <a:pt x="45280" y="19693"/>
                      <a:pt x="44899" y="19395"/>
                      <a:pt x="44625" y="19133"/>
                    </a:cubicBezTo>
                    <a:cubicBezTo>
                      <a:pt x="44423" y="18954"/>
                      <a:pt x="44220" y="18788"/>
                      <a:pt x="44018" y="18621"/>
                    </a:cubicBezTo>
                    <a:cubicBezTo>
                      <a:pt x="44292" y="18621"/>
                      <a:pt x="44566" y="18609"/>
                      <a:pt x="44839" y="18609"/>
                    </a:cubicBezTo>
                    <a:cubicBezTo>
                      <a:pt x="44927" y="18605"/>
                      <a:pt x="45019" y="18604"/>
                      <a:pt x="45117" y="18604"/>
                    </a:cubicBezTo>
                    <a:close/>
                    <a:moveTo>
                      <a:pt x="15776" y="18812"/>
                    </a:moveTo>
                    <a:cubicBezTo>
                      <a:pt x="15693" y="18847"/>
                      <a:pt x="15633" y="18954"/>
                      <a:pt x="15717" y="19038"/>
                    </a:cubicBezTo>
                    <a:cubicBezTo>
                      <a:pt x="16157" y="19466"/>
                      <a:pt x="16622" y="19919"/>
                      <a:pt x="17110" y="20288"/>
                    </a:cubicBezTo>
                    <a:lnTo>
                      <a:pt x="16610" y="20288"/>
                    </a:lnTo>
                    <a:cubicBezTo>
                      <a:pt x="16181" y="20300"/>
                      <a:pt x="15741" y="20300"/>
                      <a:pt x="15300" y="20300"/>
                    </a:cubicBezTo>
                    <a:cubicBezTo>
                      <a:pt x="14705" y="19776"/>
                      <a:pt x="14038" y="19312"/>
                      <a:pt x="13419" y="18823"/>
                    </a:cubicBezTo>
                    <a:cubicBezTo>
                      <a:pt x="14205" y="18823"/>
                      <a:pt x="14990" y="18812"/>
                      <a:pt x="15776" y="18812"/>
                    </a:cubicBezTo>
                    <a:close/>
                    <a:moveTo>
                      <a:pt x="4168" y="18478"/>
                    </a:moveTo>
                    <a:cubicBezTo>
                      <a:pt x="4775" y="18573"/>
                      <a:pt x="5394" y="18621"/>
                      <a:pt x="5977" y="18657"/>
                    </a:cubicBezTo>
                    <a:cubicBezTo>
                      <a:pt x="6251" y="18954"/>
                      <a:pt x="6525" y="19240"/>
                      <a:pt x="6823" y="19514"/>
                    </a:cubicBezTo>
                    <a:cubicBezTo>
                      <a:pt x="7120" y="19788"/>
                      <a:pt x="7430" y="20133"/>
                      <a:pt x="7799" y="20312"/>
                    </a:cubicBezTo>
                    <a:cubicBezTo>
                      <a:pt x="7823" y="20324"/>
                      <a:pt x="7834" y="20324"/>
                      <a:pt x="7858" y="20324"/>
                    </a:cubicBezTo>
                    <a:lnTo>
                      <a:pt x="7858" y="20324"/>
                    </a:lnTo>
                    <a:cubicBezTo>
                      <a:pt x="7334" y="20324"/>
                      <a:pt x="6799" y="20300"/>
                      <a:pt x="6287" y="20240"/>
                    </a:cubicBezTo>
                    <a:cubicBezTo>
                      <a:pt x="6275" y="20228"/>
                      <a:pt x="6275" y="20228"/>
                      <a:pt x="6275" y="20216"/>
                    </a:cubicBezTo>
                    <a:cubicBezTo>
                      <a:pt x="5751" y="19526"/>
                      <a:pt x="4953" y="18966"/>
                      <a:pt x="4168" y="18478"/>
                    </a:cubicBezTo>
                    <a:close/>
                    <a:moveTo>
                      <a:pt x="10990" y="18812"/>
                    </a:moveTo>
                    <a:cubicBezTo>
                      <a:pt x="11692" y="18812"/>
                      <a:pt x="12395" y="18823"/>
                      <a:pt x="13109" y="18823"/>
                    </a:cubicBezTo>
                    <a:cubicBezTo>
                      <a:pt x="13085" y="18859"/>
                      <a:pt x="13085" y="18919"/>
                      <a:pt x="13145" y="18966"/>
                    </a:cubicBezTo>
                    <a:cubicBezTo>
                      <a:pt x="13681" y="19395"/>
                      <a:pt x="14205" y="19871"/>
                      <a:pt x="14752" y="20312"/>
                    </a:cubicBezTo>
                    <a:cubicBezTo>
                      <a:pt x="14121" y="20312"/>
                      <a:pt x="13478" y="20324"/>
                      <a:pt x="12847" y="20324"/>
                    </a:cubicBezTo>
                    <a:cubicBezTo>
                      <a:pt x="12502" y="20038"/>
                      <a:pt x="12109" y="19812"/>
                      <a:pt x="11764" y="19538"/>
                    </a:cubicBezTo>
                    <a:cubicBezTo>
                      <a:pt x="11490" y="19312"/>
                      <a:pt x="11240" y="19062"/>
                      <a:pt x="10990" y="18812"/>
                    </a:cubicBezTo>
                    <a:close/>
                    <a:moveTo>
                      <a:pt x="6335" y="18681"/>
                    </a:moveTo>
                    <a:lnTo>
                      <a:pt x="6335" y="18681"/>
                    </a:lnTo>
                    <a:cubicBezTo>
                      <a:pt x="6656" y="18692"/>
                      <a:pt x="6966" y="18704"/>
                      <a:pt x="7239" y="18716"/>
                    </a:cubicBezTo>
                    <a:cubicBezTo>
                      <a:pt x="7525" y="18728"/>
                      <a:pt x="7823" y="18740"/>
                      <a:pt x="8109" y="18740"/>
                    </a:cubicBezTo>
                    <a:cubicBezTo>
                      <a:pt x="8954" y="18764"/>
                      <a:pt x="9811" y="18788"/>
                      <a:pt x="10657" y="18800"/>
                    </a:cubicBezTo>
                    <a:cubicBezTo>
                      <a:pt x="10978" y="19133"/>
                      <a:pt x="11300" y="19466"/>
                      <a:pt x="11645" y="19764"/>
                    </a:cubicBezTo>
                    <a:cubicBezTo>
                      <a:pt x="11847" y="19955"/>
                      <a:pt x="12062" y="20145"/>
                      <a:pt x="12276" y="20324"/>
                    </a:cubicBezTo>
                    <a:cubicBezTo>
                      <a:pt x="11585" y="20336"/>
                      <a:pt x="10883" y="20347"/>
                      <a:pt x="10192" y="20347"/>
                    </a:cubicBezTo>
                    <a:cubicBezTo>
                      <a:pt x="9537" y="19824"/>
                      <a:pt x="8823" y="19371"/>
                      <a:pt x="8156" y="18859"/>
                    </a:cubicBezTo>
                    <a:cubicBezTo>
                      <a:pt x="8132" y="18859"/>
                      <a:pt x="8121" y="18847"/>
                      <a:pt x="8109" y="18847"/>
                    </a:cubicBezTo>
                    <a:cubicBezTo>
                      <a:pt x="8037" y="18847"/>
                      <a:pt x="8001" y="18954"/>
                      <a:pt x="8073" y="19002"/>
                    </a:cubicBezTo>
                    <a:cubicBezTo>
                      <a:pt x="8633" y="19443"/>
                      <a:pt x="9180" y="19907"/>
                      <a:pt x="9752" y="20347"/>
                    </a:cubicBezTo>
                    <a:cubicBezTo>
                      <a:pt x="9180" y="20336"/>
                      <a:pt x="8609" y="20336"/>
                      <a:pt x="8025" y="20336"/>
                    </a:cubicBezTo>
                    <a:cubicBezTo>
                      <a:pt x="7966" y="20336"/>
                      <a:pt x="7918" y="20336"/>
                      <a:pt x="7859" y="20324"/>
                    </a:cubicBezTo>
                    <a:cubicBezTo>
                      <a:pt x="7942" y="20324"/>
                      <a:pt x="7990" y="20216"/>
                      <a:pt x="7930" y="20145"/>
                    </a:cubicBezTo>
                    <a:cubicBezTo>
                      <a:pt x="7668" y="19812"/>
                      <a:pt x="7287" y="19550"/>
                      <a:pt x="6966" y="19264"/>
                    </a:cubicBezTo>
                    <a:cubicBezTo>
                      <a:pt x="6751" y="19073"/>
                      <a:pt x="6549" y="18871"/>
                      <a:pt x="6335" y="18681"/>
                    </a:cubicBezTo>
                    <a:close/>
                    <a:moveTo>
                      <a:pt x="30460" y="0"/>
                    </a:moveTo>
                    <a:cubicBezTo>
                      <a:pt x="25688" y="0"/>
                      <a:pt x="20917" y="125"/>
                      <a:pt x="16193" y="369"/>
                    </a:cubicBezTo>
                    <a:cubicBezTo>
                      <a:pt x="13312" y="524"/>
                      <a:pt x="10430" y="750"/>
                      <a:pt x="7561" y="1071"/>
                    </a:cubicBezTo>
                    <a:cubicBezTo>
                      <a:pt x="5787" y="1274"/>
                      <a:pt x="3822" y="1464"/>
                      <a:pt x="2322" y="2548"/>
                    </a:cubicBezTo>
                    <a:cubicBezTo>
                      <a:pt x="893" y="3572"/>
                      <a:pt x="465" y="5155"/>
                      <a:pt x="298" y="6846"/>
                    </a:cubicBezTo>
                    <a:cubicBezTo>
                      <a:pt x="36" y="9656"/>
                      <a:pt x="0" y="12549"/>
                      <a:pt x="322" y="15347"/>
                    </a:cubicBezTo>
                    <a:cubicBezTo>
                      <a:pt x="322" y="15418"/>
                      <a:pt x="358" y="15478"/>
                      <a:pt x="405" y="15525"/>
                    </a:cubicBezTo>
                    <a:cubicBezTo>
                      <a:pt x="429" y="16204"/>
                      <a:pt x="655" y="16728"/>
                      <a:pt x="1024" y="17133"/>
                    </a:cubicBezTo>
                    <a:cubicBezTo>
                      <a:pt x="1763" y="18431"/>
                      <a:pt x="2667" y="19597"/>
                      <a:pt x="4096" y="20216"/>
                    </a:cubicBezTo>
                    <a:cubicBezTo>
                      <a:pt x="5418" y="20779"/>
                      <a:pt x="6909" y="20880"/>
                      <a:pt x="8387" y="20880"/>
                    </a:cubicBezTo>
                    <a:cubicBezTo>
                      <a:pt x="9226" y="20880"/>
                      <a:pt x="10061" y="20848"/>
                      <a:pt x="10859" y="20848"/>
                    </a:cubicBezTo>
                    <a:cubicBezTo>
                      <a:pt x="16729" y="20848"/>
                      <a:pt x="22610" y="20836"/>
                      <a:pt x="28480" y="20812"/>
                    </a:cubicBezTo>
                    <a:cubicBezTo>
                      <a:pt x="30147" y="20812"/>
                      <a:pt x="31814" y="20812"/>
                      <a:pt x="33481" y="20800"/>
                    </a:cubicBezTo>
                    <a:cubicBezTo>
                      <a:pt x="33505" y="20836"/>
                      <a:pt x="33528" y="20859"/>
                      <a:pt x="33564" y="20895"/>
                    </a:cubicBezTo>
                    <a:cubicBezTo>
                      <a:pt x="33599" y="20934"/>
                      <a:pt x="33639" y="20950"/>
                      <a:pt x="33677" y="20950"/>
                    </a:cubicBezTo>
                    <a:cubicBezTo>
                      <a:pt x="33758" y="20950"/>
                      <a:pt x="33834" y="20880"/>
                      <a:pt x="33850" y="20800"/>
                    </a:cubicBezTo>
                    <a:cubicBezTo>
                      <a:pt x="37934" y="20788"/>
                      <a:pt x="42018" y="20776"/>
                      <a:pt x="46113" y="20776"/>
                    </a:cubicBezTo>
                    <a:cubicBezTo>
                      <a:pt x="46403" y="20778"/>
                      <a:pt x="46701" y="20782"/>
                      <a:pt x="47003" y="20782"/>
                    </a:cubicBezTo>
                    <a:cubicBezTo>
                      <a:pt x="48575" y="20782"/>
                      <a:pt x="50260" y="20680"/>
                      <a:pt x="51519" y="19681"/>
                    </a:cubicBezTo>
                    <a:cubicBezTo>
                      <a:pt x="53007" y="18490"/>
                      <a:pt x="53257" y="16323"/>
                      <a:pt x="53400" y="14549"/>
                    </a:cubicBezTo>
                    <a:cubicBezTo>
                      <a:pt x="53519" y="13025"/>
                      <a:pt x="53460" y="11489"/>
                      <a:pt x="53412" y="9953"/>
                    </a:cubicBezTo>
                    <a:cubicBezTo>
                      <a:pt x="53364" y="8310"/>
                      <a:pt x="53567" y="6679"/>
                      <a:pt x="53555" y="5036"/>
                    </a:cubicBezTo>
                    <a:cubicBezTo>
                      <a:pt x="53531" y="3119"/>
                      <a:pt x="51757" y="1821"/>
                      <a:pt x="50138" y="1167"/>
                    </a:cubicBezTo>
                    <a:cubicBezTo>
                      <a:pt x="50114" y="1143"/>
                      <a:pt x="50078" y="1143"/>
                      <a:pt x="50054" y="1143"/>
                    </a:cubicBezTo>
                    <a:cubicBezTo>
                      <a:pt x="48911" y="524"/>
                      <a:pt x="47435" y="536"/>
                      <a:pt x="46185" y="464"/>
                    </a:cubicBezTo>
                    <a:cubicBezTo>
                      <a:pt x="40979" y="152"/>
                      <a:pt x="35718" y="0"/>
                      <a:pt x="30460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66;p23">
                <a:extLst>
                  <a:ext uri="{FF2B5EF4-FFF2-40B4-BE49-F238E27FC236}">
                    <a16:creationId xmlns:a16="http://schemas.microsoft.com/office/drawing/2014/main" id="{8FBB42FD-F843-BE70-4D3C-93353124EFEC}"/>
                  </a:ext>
                </a:extLst>
              </p:cNvPr>
              <p:cNvSpPr/>
              <p:nvPr/>
            </p:nvSpPr>
            <p:spPr>
              <a:xfrm>
                <a:off x="2923099" y="1107719"/>
                <a:ext cx="1171115" cy="392644"/>
              </a:xfrm>
              <a:custGeom>
                <a:avLst/>
                <a:gdLst/>
                <a:ahLst/>
                <a:cxnLst/>
                <a:rect l="l" t="t" r="r" b="b"/>
                <a:pathLst>
                  <a:path w="51722" h="17341" extrusionOk="0">
                    <a:moveTo>
                      <a:pt x="27108" y="1"/>
                    </a:moveTo>
                    <a:cubicBezTo>
                      <a:pt x="22462" y="1"/>
                      <a:pt x="17818" y="105"/>
                      <a:pt x="13181" y="430"/>
                    </a:cubicBezTo>
                    <a:cubicBezTo>
                      <a:pt x="11193" y="561"/>
                      <a:pt x="9192" y="728"/>
                      <a:pt x="7204" y="954"/>
                    </a:cubicBezTo>
                    <a:cubicBezTo>
                      <a:pt x="5478" y="1168"/>
                      <a:pt x="3406" y="1335"/>
                      <a:pt x="2049" y="2561"/>
                    </a:cubicBezTo>
                    <a:cubicBezTo>
                      <a:pt x="453" y="4002"/>
                      <a:pt x="584" y="6585"/>
                      <a:pt x="513" y="8550"/>
                    </a:cubicBezTo>
                    <a:cubicBezTo>
                      <a:pt x="453" y="10288"/>
                      <a:pt x="489" y="12015"/>
                      <a:pt x="477" y="13753"/>
                    </a:cubicBezTo>
                    <a:cubicBezTo>
                      <a:pt x="560" y="13801"/>
                      <a:pt x="620" y="13896"/>
                      <a:pt x="596" y="14015"/>
                    </a:cubicBezTo>
                    <a:cubicBezTo>
                      <a:pt x="0" y="17168"/>
                      <a:pt x="4287" y="17273"/>
                      <a:pt x="6813" y="17273"/>
                    </a:cubicBezTo>
                    <a:cubicBezTo>
                      <a:pt x="6994" y="17273"/>
                      <a:pt x="7165" y="17273"/>
                      <a:pt x="7325" y="17273"/>
                    </a:cubicBezTo>
                    <a:cubicBezTo>
                      <a:pt x="7522" y="17273"/>
                      <a:pt x="7701" y="17274"/>
                      <a:pt x="7859" y="17277"/>
                    </a:cubicBezTo>
                    <a:cubicBezTo>
                      <a:pt x="9622" y="17323"/>
                      <a:pt x="11392" y="17341"/>
                      <a:pt x="13164" y="17341"/>
                    </a:cubicBezTo>
                    <a:cubicBezTo>
                      <a:pt x="13677" y="17341"/>
                      <a:pt x="14191" y="17339"/>
                      <a:pt x="14705" y="17337"/>
                    </a:cubicBezTo>
                    <a:cubicBezTo>
                      <a:pt x="19134" y="17325"/>
                      <a:pt x="23563" y="17289"/>
                      <a:pt x="27992" y="17265"/>
                    </a:cubicBezTo>
                    <a:cubicBezTo>
                      <a:pt x="32005" y="17230"/>
                      <a:pt x="36017" y="17218"/>
                      <a:pt x="40029" y="17194"/>
                    </a:cubicBezTo>
                    <a:cubicBezTo>
                      <a:pt x="41923" y="17170"/>
                      <a:pt x="43828" y="17182"/>
                      <a:pt x="45733" y="17087"/>
                    </a:cubicBezTo>
                    <a:cubicBezTo>
                      <a:pt x="46149" y="17063"/>
                      <a:pt x="46554" y="17039"/>
                      <a:pt x="46971" y="17003"/>
                    </a:cubicBezTo>
                    <a:cubicBezTo>
                      <a:pt x="48078" y="16908"/>
                      <a:pt x="48173" y="16920"/>
                      <a:pt x="49102" y="16134"/>
                    </a:cubicBezTo>
                    <a:cubicBezTo>
                      <a:pt x="50162" y="15229"/>
                      <a:pt x="49971" y="15491"/>
                      <a:pt x="49935" y="14336"/>
                    </a:cubicBezTo>
                    <a:cubicBezTo>
                      <a:pt x="49924" y="13896"/>
                      <a:pt x="49924" y="13467"/>
                      <a:pt x="49924" y="13039"/>
                    </a:cubicBezTo>
                    <a:cubicBezTo>
                      <a:pt x="49924" y="11276"/>
                      <a:pt x="50019" y="9514"/>
                      <a:pt x="50257" y="7764"/>
                    </a:cubicBezTo>
                    <a:cubicBezTo>
                      <a:pt x="50543" y="5669"/>
                      <a:pt x="51721" y="2287"/>
                      <a:pt x="49304" y="930"/>
                    </a:cubicBezTo>
                    <a:cubicBezTo>
                      <a:pt x="48221" y="323"/>
                      <a:pt x="46599" y="255"/>
                      <a:pt x="45113" y="255"/>
                    </a:cubicBezTo>
                    <a:cubicBezTo>
                      <a:pt x="44683" y="255"/>
                      <a:pt x="44264" y="261"/>
                      <a:pt x="43873" y="261"/>
                    </a:cubicBezTo>
                    <a:cubicBezTo>
                      <a:pt x="43627" y="261"/>
                      <a:pt x="43392" y="259"/>
                      <a:pt x="43173" y="251"/>
                    </a:cubicBezTo>
                    <a:cubicBezTo>
                      <a:pt x="41172" y="192"/>
                      <a:pt x="39172" y="156"/>
                      <a:pt x="37184" y="120"/>
                    </a:cubicBezTo>
                    <a:cubicBezTo>
                      <a:pt x="33827" y="55"/>
                      <a:pt x="30467" y="1"/>
                      <a:pt x="27108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600" b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X_test</a:t>
                </a:r>
                <a:endParaRPr sz="16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4" name="Google Shape;667;p23">
                <a:extLst>
                  <a:ext uri="{FF2B5EF4-FFF2-40B4-BE49-F238E27FC236}">
                    <a16:creationId xmlns:a16="http://schemas.microsoft.com/office/drawing/2014/main" id="{11266631-0E1E-E931-F125-84DA0229275A}"/>
                  </a:ext>
                </a:extLst>
              </p:cNvPr>
              <p:cNvSpPr/>
              <p:nvPr/>
            </p:nvSpPr>
            <p:spPr>
              <a:xfrm>
                <a:off x="3368443" y="1514254"/>
                <a:ext cx="80087" cy="33986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501" extrusionOk="0">
                    <a:moveTo>
                      <a:pt x="1906" y="1"/>
                    </a:moveTo>
                    <a:cubicBezTo>
                      <a:pt x="1275" y="1"/>
                      <a:pt x="644" y="13"/>
                      <a:pt x="1" y="13"/>
                    </a:cubicBezTo>
                    <a:lnTo>
                      <a:pt x="1" y="48"/>
                    </a:lnTo>
                    <a:cubicBezTo>
                      <a:pt x="25" y="48"/>
                      <a:pt x="48" y="60"/>
                      <a:pt x="72" y="72"/>
                    </a:cubicBezTo>
                    <a:cubicBezTo>
                      <a:pt x="441" y="382"/>
                      <a:pt x="822" y="691"/>
                      <a:pt x="1203" y="977"/>
                    </a:cubicBezTo>
                    <a:cubicBezTo>
                      <a:pt x="1441" y="1156"/>
                      <a:pt x="1715" y="1322"/>
                      <a:pt x="1953" y="1501"/>
                    </a:cubicBezTo>
                    <a:lnTo>
                      <a:pt x="3537" y="1501"/>
                    </a:lnTo>
                    <a:cubicBezTo>
                      <a:pt x="3358" y="1358"/>
                      <a:pt x="3192" y="1203"/>
                      <a:pt x="3013" y="1072"/>
                    </a:cubicBezTo>
                    <a:cubicBezTo>
                      <a:pt x="2644" y="787"/>
                      <a:pt x="2287" y="489"/>
                      <a:pt x="1918" y="203"/>
                    </a:cubicBezTo>
                    <a:cubicBezTo>
                      <a:pt x="1858" y="156"/>
                      <a:pt x="1858" y="60"/>
                      <a:pt x="190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68;p23">
                <a:extLst>
                  <a:ext uri="{FF2B5EF4-FFF2-40B4-BE49-F238E27FC236}">
                    <a16:creationId xmlns:a16="http://schemas.microsoft.com/office/drawing/2014/main" id="{D8DC8CF5-658D-98D5-6F13-72EB8BAFB98B}"/>
                  </a:ext>
                </a:extLst>
              </p:cNvPr>
              <p:cNvSpPr/>
              <p:nvPr/>
            </p:nvSpPr>
            <p:spPr>
              <a:xfrm>
                <a:off x="3321280" y="1514525"/>
                <a:ext cx="80358" cy="33986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501" extrusionOk="0">
                    <a:moveTo>
                      <a:pt x="2084" y="1"/>
                    </a:moveTo>
                    <a:cubicBezTo>
                      <a:pt x="1393" y="1"/>
                      <a:pt x="691" y="13"/>
                      <a:pt x="0" y="13"/>
                    </a:cubicBezTo>
                    <a:cubicBezTo>
                      <a:pt x="643" y="429"/>
                      <a:pt x="1322" y="906"/>
                      <a:pt x="1786" y="1501"/>
                    </a:cubicBezTo>
                    <a:cubicBezTo>
                      <a:pt x="2370" y="1501"/>
                      <a:pt x="2965" y="1501"/>
                      <a:pt x="3548" y="1489"/>
                    </a:cubicBezTo>
                    <a:cubicBezTo>
                      <a:pt x="3393" y="1370"/>
                      <a:pt x="3239" y="1227"/>
                      <a:pt x="3084" y="1108"/>
                    </a:cubicBezTo>
                    <a:cubicBezTo>
                      <a:pt x="2715" y="822"/>
                      <a:pt x="2358" y="525"/>
                      <a:pt x="2012" y="215"/>
                    </a:cubicBezTo>
                    <a:cubicBezTo>
                      <a:pt x="1929" y="144"/>
                      <a:pt x="2000" y="36"/>
                      <a:pt x="2084" y="36"/>
                    </a:cubicBezTo>
                    <a:lnTo>
                      <a:pt x="2084" y="1"/>
                    </a:ln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69;p23">
                <a:extLst>
                  <a:ext uri="{FF2B5EF4-FFF2-40B4-BE49-F238E27FC236}">
                    <a16:creationId xmlns:a16="http://schemas.microsoft.com/office/drawing/2014/main" id="{62E7B38F-6D99-6952-4F50-10C533A98FB6}"/>
                  </a:ext>
                </a:extLst>
              </p:cNvPr>
              <p:cNvSpPr/>
              <p:nvPr/>
            </p:nvSpPr>
            <p:spPr>
              <a:xfrm>
                <a:off x="3274366" y="1514797"/>
                <a:ext cx="76849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489" extrusionOk="0">
                    <a:moveTo>
                      <a:pt x="1691" y="1"/>
                    </a:moveTo>
                    <a:cubicBezTo>
                      <a:pt x="1132" y="13"/>
                      <a:pt x="560" y="13"/>
                      <a:pt x="1" y="13"/>
                    </a:cubicBezTo>
                    <a:cubicBezTo>
                      <a:pt x="12" y="24"/>
                      <a:pt x="24" y="36"/>
                      <a:pt x="48" y="48"/>
                    </a:cubicBezTo>
                    <a:cubicBezTo>
                      <a:pt x="620" y="596"/>
                      <a:pt x="1239" y="1025"/>
                      <a:pt x="1870" y="1489"/>
                    </a:cubicBezTo>
                    <a:lnTo>
                      <a:pt x="3394" y="1489"/>
                    </a:lnTo>
                    <a:cubicBezTo>
                      <a:pt x="3203" y="1298"/>
                      <a:pt x="3013" y="1096"/>
                      <a:pt x="2810" y="917"/>
                    </a:cubicBezTo>
                    <a:cubicBezTo>
                      <a:pt x="2453" y="596"/>
                      <a:pt x="2084" y="286"/>
                      <a:pt x="169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70;p23">
                <a:extLst>
                  <a:ext uri="{FF2B5EF4-FFF2-40B4-BE49-F238E27FC236}">
                    <a16:creationId xmlns:a16="http://schemas.microsoft.com/office/drawing/2014/main" id="{CBFBE561-E36E-A6F6-939E-CEBCD6B6D8A7}"/>
                  </a:ext>
                </a:extLst>
              </p:cNvPr>
              <p:cNvSpPr/>
              <p:nvPr/>
            </p:nvSpPr>
            <p:spPr>
              <a:xfrm>
                <a:off x="3218825" y="1515069"/>
                <a:ext cx="83868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89" extrusionOk="0">
                    <a:moveTo>
                      <a:pt x="2358" y="1"/>
                    </a:moveTo>
                    <a:cubicBezTo>
                      <a:pt x="1572" y="1"/>
                      <a:pt x="787" y="12"/>
                      <a:pt x="1" y="12"/>
                    </a:cubicBezTo>
                    <a:cubicBezTo>
                      <a:pt x="620" y="501"/>
                      <a:pt x="1287" y="965"/>
                      <a:pt x="1882" y="1489"/>
                    </a:cubicBezTo>
                    <a:cubicBezTo>
                      <a:pt x="2323" y="1489"/>
                      <a:pt x="2763" y="1489"/>
                      <a:pt x="3192" y="1477"/>
                    </a:cubicBezTo>
                    <a:lnTo>
                      <a:pt x="3704" y="1477"/>
                    </a:lnTo>
                    <a:cubicBezTo>
                      <a:pt x="3204" y="1108"/>
                      <a:pt x="2739" y="655"/>
                      <a:pt x="2299" y="227"/>
                    </a:cubicBezTo>
                    <a:cubicBezTo>
                      <a:pt x="2215" y="143"/>
                      <a:pt x="2275" y="36"/>
                      <a:pt x="235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71;p23">
                <a:extLst>
                  <a:ext uri="{FF2B5EF4-FFF2-40B4-BE49-F238E27FC236}">
                    <a16:creationId xmlns:a16="http://schemas.microsoft.com/office/drawing/2014/main" id="{FF8D5A2A-78E4-40B4-2A20-FEA8EEAA2B58}"/>
                  </a:ext>
                </a:extLst>
              </p:cNvPr>
              <p:cNvSpPr/>
              <p:nvPr/>
            </p:nvSpPr>
            <p:spPr>
              <a:xfrm>
                <a:off x="3163828" y="1515069"/>
                <a:ext cx="85226" cy="3425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13" extrusionOk="0">
                    <a:moveTo>
                      <a:pt x="1" y="1"/>
                    </a:moveTo>
                    <a:cubicBezTo>
                      <a:pt x="251" y="251"/>
                      <a:pt x="501" y="501"/>
                      <a:pt x="787" y="727"/>
                    </a:cubicBezTo>
                    <a:cubicBezTo>
                      <a:pt x="1120" y="1001"/>
                      <a:pt x="1513" y="1227"/>
                      <a:pt x="1858" y="1513"/>
                    </a:cubicBezTo>
                    <a:cubicBezTo>
                      <a:pt x="2489" y="1513"/>
                      <a:pt x="3132" y="1501"/>
                      <a:pt x="3763" y="1501"/>
                    </a:cubicBezTo>
                    <a:cubicBezTo>
                      <a:pt x="3216" y="1060"/>
                      <a:pt x="2692" y="584"/>
                      <a:pt x="2156" y="155"/>
                    </a:cubicBezTo>
                    <a:cubicBezTo>
                      <a:pt x="2096" y="108"/>
                      <a:pt x="2096" y="48"/>
                      <a:pt x="2120" y="12"/>
                    </a:cubicBezTo>
                    <a:cubicBezTo>
                      <a:pt x="1406" y="12"/>
                      <a:pt x="703" y="1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72;p23">
                <a:extLst>
                  <a:ext uri="{FF2B5EF4-FFF2-40B4-BE49-F238E27FC236}">
                    <a16:creationId xmlns:a16="http://schemas.microsoft.com/office/drawing/2014/main" id="{B3D60CFD-3619-343E-BA70-B83B11F2C1D9}"/>
                  </a:ext>
                </a:extLst>
              </p:cNvPr>
              <p:cNvSpPr/>
              <p:nvPr/>
            </p:nvSpPr>
            <p:spPr>
              <a:xfrm>
                <a:off x="3098597" y="1513461"/>
                <a:ext cx="94374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1608" extrusionOk="0">
                    <a:moveTo>
                      <a:pt x="1" y="0"/>
                    </a:moveTo>
                    <a:lnTo>
                      <a:pt x="1" y="107"/>
                    </a:lnTo>
                    <a:cubicBezTo>
                      <a:pt x="13" y="107"/>
                      <a:pt x="24" y="119"/>
                      <a:pt x="48" y="119"/>
                    </a:cubicBezTo>
                    <a:cubicBezTo>
                      <a:pt x="715" y="619"/>
                      <a:pt x="1429" y="1084"/>
                      <a:pt x="2084" y="1607"/>
                    </a:cubicBezTo>
                    <a:cubicBezTo>
                      <a:pt x="2775" y="1607"/>
                      <a:pt x="3477" y="1596"/>
                      <a:pt x="4168" y="1584"/>
                    </a:cubicBezTo>
                    <a:cubicBezTo>
                      <a:pt x="3954" y="1405"/>
                      <a:pt x="3739" y="1215"/>
                      <a:pt x="3537" y="1024"/>
                    </a:cubicBezTo>
                    <a:cubicBezTo>
                      <a:pt x="3192" y="726"/>
                      <a:pt x="2870" y="405"/>
                      <a:pt x="2549" y="60"/>
                    </a:cubicBezTo>
                    <a:cubicBezTo>
                      <a:pt x="1703" y="48"/>
                      <a:pt x="846" y="24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73;p23">
                <a:extLst>
                  <a:ext uri="{FF2B5EF4-FFF2-40B4-BE49-F238E27FC236}">
                    <a16:creationId xmlns:a16="http://schemas.microsoft.com/office/drawing/2014/main" id="{C882DDDA-D2C1-49AB-052B-73DAA789FECF}"/>
                  </a:ext>
                </a:extLst>
              </p:cNvPr>
              <p:cNvSpPr/>
              <p:nvPr/>
            </p:nvSpPr>
            <p:spPr>
              <a:xfrm>
                <a:off x="3058430" y="1512103"/>
                <a:ext cx="77392" cy="37768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66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5" y="191"/>
                      <a:pt x="417" y="393"/>
                      <a:pt x="632" y="584"/>
                    </a:cubicBezTo>
                    <a:cubicBezTo>
                      <a:pt x="953" y="870"/>
                      <a:pt x="1334" y="1132"/>
                      <a:pt x="1596" y="1465"/>
                    </a:cubicBezTo>
                    <a:cubicBezTo>
                      <a:pt x="1656" y="1536"/>
                      <a:pt x="1608" y="1644"/>
                      <a:pt x="1525" y="1644"/>
                    </a:cubicBezTo>
                    <a:cubicBezTo>
                      <a:pt x="1584" y="1656"/>
                      <a:pt x="1632" y="1656"/>
                      <a:pt x="1691" y="1656"/>
                    </a:cubicBezTo>
                    <a:cubicBezTo>
                      <a:pt x="2275" y="1656"/>
                      <a:pt x="2846" y="1656"/>
                      <a:pt x="3418" y="1667"/>
                    </a:cubicBezTo>
                    <a:cubicBezTo>
                      <a:pt x="2846" y="1227"/>
                      <a:pt x="2299" y="763"/>
                      <a:pt x="1739" y="322"/>
                    </a:cubicBezTo>
                    <a:cubicBezTo>
                      <a:pt x="1667" y="274"/>
                      <a:pt x="1703" y="167"/>
                      <a:pt x="1775" y="167"/>
                    </a:cubicBezTo>
                    <a:lnTo>
                      <a:pt x="1775" y="60"/>
                    </a:lnTo>
                    <a:cubicBezTo>
                      <a:pt x="1489" y="60"/>
                      <a:pt x="1191" y="48"/>
                      <a:pt x="905" y="36"/>
                    </a:cubicBezTo>
                    <a:cubicBezTo>
                      <a:pt x="632" y="24"/>
                      <a:pt x="322" y="12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74;p23">
                <a:extLst>
                  <a:ext uri="{FF2B5EF4-FFF2-40B4-BE49-F238E27FC236}">
                    <a16:creationId xmlns:a16="http://schemas.microsoft.com/office/drawing/2014/main" id="{00607D8D-F39C-97E5-703F-CA8281D3B337}"/>
                  </a:ext>
                </a:extLst>
              </p:cNvPr>
              <p:cNvSpPr/>
              <p:nvPr/>
            </p:nvSpPr>
            <p:spPr>
              <a:xfrm>
                <a:off x="3009365" y="1507529"/>
                <a:ext cx="83596" cy="41798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184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86" y="488"/>
                      <a:pt x="1584" y="1048"/>
                      <a:pt x="2108" y="1738"/>
                    </a:cubicBezTo>
                    <a:cubicBezTo>
                      <a:pt x="2108" y="1750"/>
                      <a:pt x="2108" y="1750"/>
                      <a:pt x="2120" y="1762"/>
                    </a:cubicBezTo>
                    <a:cubicBezTo>
                      <a:pt x="2632" y="1810"/>
                      <a:pt x="3167" y="1846"/>
                      <a:pt x="3690" y="1846"/>
                    </a:cubicBezTo>
                    <a:lnTo>
                      <a:pt x="3690" y="1846"/>
                    </a:lnTo>
                    <a:cubicBezTo>
                      <a:pt x="3667" y="1846"/>
                      <a:pt x="3655" y="1845"/>
                      <a:pt x="3632" y="1834"/>
                    </a:cubicBezTo>
                    <a:cubicBezTo>
                      <a:pt x="3263" y="1655"/>
                      <a:pt x="2953" y="1310"/>
                      <a:pt x="2656" y="1036"/>
                    </a:cubicBezTo>
                    <a:cubicBezTo>
                      <a:pt x="2358" y="762"/>
                      <a:pt x="2084" y="476"/>
                      <a:pt x="1810" y="179"/>
                    </a:cubicBezTo>
                    <a:cubicBezTo>
                      <a:pt x="1227" y="143"/>
                      <a:pt x="608" y="95"/>
                      <a:pt x="1" y="0"/>
                    </a:cubicBezTo>
                    <a:close/>
                    <a:moveTo>
                      <a:pt x="3690" y="1846"/>
                    </a:moveTo>
                    <a:cubicBezTo>
                      <a:pt x="3691" y="1846"/>
                      <a:pt x="3691" y="1846"/>
                      <a:pt x="3692" y="1846"/>
                    </a:cubicBezTo>
                    <a:cubicBezTo>
                      <a:pt x="3691" y="1846"/>
                      <a:pt x="3691" y="1846"/>
                      <a:pt x="3690" y="1846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75;p23">
                <a:extLst>
                  <a:ext uri="{FF2B5EF4-FFF2-40B4-BE49-F238E27FC236}">
                    <a16:creationId xmlns:a16="http://schemas.microsoft.com/office/drawing/2014/main" id="{3D981933-8982-6991-9000-CC649319540E}"/>
                  </a:ext>
                </a:extLst>
              </p:cNvPr>
              <p:cNvSpPr/>
              <p:nvPr/>
            </p:nvSpPr>
            <p:spPr>
              <a:xfrm>
                <a:off x="2958149" y="1492155"/>
                <a:ext cx="86562" cy="5339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23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4" y="691"/>
                      <a:pt x="1132" y="1310"/>
                      <a:pt x="1917" y="1739"/>
                    </a:cubicBezTo>
                    <a:cubicBezTo>
                      <a:pt x="2513" y="2060"/>
                      <a:pt x="3168" y="2239"/>
                      <a:pt x="3822" y="2358"/>
                    </a:cubicBezTo>
                    <a:cubicBezTo>
                      <a:pt x="3513" y="2108"/>
                      <a:pt x="3227" y="1810"/>
                      <a:pt x="2918" y="1560"/>
                    </a:cubicBezTo>
                    <a:cubicBezTo>
                      <a:pt x="2489" y="1215"/>
                      <a:pt x="2048" y="882"/>
                      <a:pt x="1596" y="560"/>
                    </a:cubicBezTo>
                    <a:cubicBezTo>
                      <a:pt x="1024" y="429"/>
                      <a:pt x="465" y="251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76;p23">
                <a:extLst>
                  <a:ext uri="{FF2B5EF4-FFF2-40B4-BE49-F238E27FC236}">
                    <a16:creationId xmlns:a16="http://schemas.microsoft.com/office/drawing/2014/main" id="{EE7E5A41-609A-29DC-72AF-7F08C2B09887}"/>
                  </a:ext>
                </a:extLst>
              </p:cNvPr>
              <p:cNvSpPr/>
              <p:nvPr/>
            </p:nvSpPr>
            <p:spPr>
              <a:xfrm>
                <a:off x="2921763" y="1103689"/>
                <a:ext cx="1172202" cy="393663"/>
              </a:xfrm>
              <a:custGeom>
                <a:avLst/>
                <a:gdLst/>
                <a:ahLst/>
                <a:cxnLst/>
                <a:rect l="l" t="t" r="r" b="b"/>
                <a:pathLst>
                  <a:path w="51770" h="17386" extrusionOk="0">
                    <a:moveTo>
                      <a:pt x="31141" y="0"/>
                    </a:moveTo>
                    <a:cubicBezTo>
                      <a:pt x="30976" y="0"/>
                      <a:pt x="30923" y="160"/>
                      <a:pt x="30980" y="286"/>
                    </a:cubicBezTo>
                    <a:cubicBezTo>
                      <a:pt x="28801" y="263"/>
                      <a:pt x="26634" y="227"/>
                      <a:pt x="24467" y="191"/>
                    </a:cubicBezTo>
                    <a:cubicBezTo>
                      <a:pt x="24360" y="191"/>
                      <a:pt x="24301" y="239"/>
                      <a:pt x="24265" y="310"/>
                    </a:cubicBezTo>
                    <a:cubicBezTo>
                      <a:pt x="20657" y="322"/>
                      <a:pt x="17050" y="394"/>
                      <a:pt x="13454" y="548"/>
                    </a:cubicBezTo>
                    <a:cubicBezTo>
                      <a:pt x="10644" y="679"/>
                      <a:pt x="7715" y="655"/>
                      <a:pt x="4953" y="1263"/>
                    </a:cubicBezTo>
                    <a:cubicBezTo>
                      <a:pt x="2750" y="1751"/>
                      <a:pt x="1560" y="2465"/>
                      <a:pt x="1000" y="4680"/>
                    </a:cubicBezTo>
                    <a:cubicBezTo>
                      <a:pt x="322" y="7323"/>
                      <a:pt x="0" y="10109"/>
                      <a:pt x="143" y="12824"/>
                    </a:cubicBezTo>
                    <a:cubicBezTo>
                      <a:pt x="226" y="14538"/>
                      <a:pt x="441" y="16693"/>
                      <a:pt x="2286" y="17372"/>
                    </a:cubicBezTo>
                    <a:cubicBezTo>
                      <a:pt x="2313" y="17381"/>
                      <a:pt x="2340" y="17386"/>
                      <a:pt x="2366" y="17386"/>
                    </a:cubicBezTo>
                    <a:cubicBezTo>
                      <a:pt x="2569" y="17386"/>
                      <a:pt x="2724" y="17122"/>
                      <a:pt x="2608" y="16943"/>
                    </a:cubicBezTo>
                    <a:cubicBezTo>
                      <a:pt x="1393" y="14955"/>
                      <a:pt x="1524" y="12609"/>
                      <a:pt x="1655" y="10359"/>
                    </a:cubicBezTo>
                    <a:cubicBezTo>
                      <a:pt x="1738" y="9097"/>
                      <a:pt x="1893" y="7835"/>
                      <a:pt x="2143" y="6597"/>
                    </a:cubicBezTo>
                    <a:cubicBezTo>
                      <a:pt x="2346" y="5573"/>
                      <a:pt x="2465" y="3977"/>
                      <a:pt x="3429" y="3346"/>
                    </a:cubicBezTo>
                    <a:cubicBezTo>
                      <a:pt x="4513" y="2632"/>
                      <a:pt x="6322" y="2537"/>
                      <a:pt x="7561" y="2430"/>
                    </a:cubicBezTo>
                    <a:cubicBezTo>
                      <a:pt x="8858" y="2299"/>
                      <a:pt x="10156" y="2239"/>
                      <a:pt x="11454" y="2179"/>
                    </a:cubicBezTo>
                    <a:cubicBezTo>
                      <a:pt x="14014" y="2037"/>
                      <a:pt x="16574" y="1953"/>
                      <a:pt x="19133" y="1894"/>
                    </a:cubicBezTo>
                    <a:cubicBezTo>
                      <a:pt x="21586" y="1843"/>
                      <a:pt x="24036" y="1827"/>
                      <a:pt x="26486" y="1827"/>
                    </a:cubicBezTo>
                    <a:cubicBezTo>
                      <a:pt x="29162" y="1827"/>
                      <a:pt x="31837" y="1846"/>
                      <a:pt x="34516" y="1858"/>
                    </a:cubicBezTo>
                    <a:cubicBezTo>
                      <a:pt x="39910" y="1882"/>
                      <a:pt x="45280" y="1929"/>
                      <a:pt x="50637" y="2715"/>
                    </a:cubicBezTo>
                    <a:cubicBezTo>
                      <a:pt x="50671" y="2720"/>
                      <a:pt x="50705" y="2722"/>
                      <a:pt x="50737" y="2722"/>
                    </a:cubicBezTo>
                    <a:cubicBezTo>
                      <a:pt x="51464" y="2722"/>
                      <a:pt x="51769" y="1613"/>
                      <a:pt x="50983" y="1465"/>
                    </a:cubicBezTo>
                    <a:cubicBezTo>
                      <a:pt x="50614" y="1394"/>
                      <a:pt x="50245" y="1334"/>
                      <a:pt x="49887" y="1275"/>
                    </a:cubicBezTo>
                    <a:cubicBezTo>
                      <a:pt x="49959" y="989"/>
                      <a:pt x="49804" y="644"/>
                      <a:pt x="49399" y="632"/>
                    </a:cubicBezTo>
                    <a:cubicBezTo>
                      <a:pt x="49185" y="620"/>
                      <a:pt x="48971" y="620"/>
                      <a:pt x="48756" y="608"/>
                    </a:cubicBezTo>
                    <a:cubicBezTo>
                      <a:pt x="48685" y="548"/>
                      <a:pt x="48590" y="501"/>
                      <a:pt x="48459" y="489"/>
                    </a:cubicBezTo>
                    <a:cubicBezTo>
                      <a:pt x="46696" y="405"/>
                      <a:pt x="44922" y="394"/>
                      <a:pt x="43148" y="394"/>
                    </a:cubicBezTo>
                    <a:cubicBezTo>
                      <a:pt x="43101" y="215"/>
                      <a:pt x="42958" y="72"/>
                      <a:pt x="42720" y="72"/>
                    </a:cubicBezTo>
                    <a:cubicBezTo>
                      <a:pt x="40443" y="93"/>
                      <a:pt x="38154" y="185"/>
                      <a:pt x="35870" y="185"/>
                    </a:cubicBezTo>
                    <a:cubicBezTo>
                      <a:pt x="34296" y="185"/>
                      <a:pt x="32723" y="142"/>
                      <a:pt x="31159" y="1"/>
                    </a:cubicBezTo>
                    <a:cubicBezTo>
                      <a:pt x="31153" y="0"/>
                      <a:pt x="31147" y="0"/>
                      <a:pt x="31141" y="0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Google Shape;866;p24">
            <a:extLst>
              <a:ext uri="{FF2B5EF4-FFF2-40B4-BE49-F238E27FC236}">
                <a16:creationId xmlns:a16="http://schemas.microsoft.com/office/drawing/2014/main" id="{5DD87BFB-D738-6953-C3A0-67A2EF00C01E}"/>
              </a:ext>
            </a:extLst>
          </p:cNvPr>
          <p:cNvGrpSpPr/>
          <p:nvPr/>
        </p:nvGrpSpPr>
        <p:grpSpPr>
          <a:xfrm>
            <a:off x="3641064" y="2187234"/>
            <a:ext cx="2472904" cy="815737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9" name="Google Shape;867;p24">
              <a:extLst>
                <a:ext uri="{FF2B5EF4-FFF2-40B4-BE49-F238E27FC236}">
                  <a16:creationId xmlns:a16="http://schemas.microsoft.com/office/drawing/2014/main" id="{C446693E-7F69-4AA3-48B3-F12A45175DA8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68;p24">
              <a:extLst>
                <a:ext uri="{FF2B5EF4-FFF2-40B4-BE49-F238E27FC236}">
                  <a16:creationId xmlns:a16="http://schemas.microsoft.com/office/drawing/2014/main" id="{23F4BD99-03FA-5CE7-F256-E15CF2E122D6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47D81AD9-EB8A-7DE8-B136-2DE96BF10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96" y="2400379"/>
            <a:ext cx="562553" cy="471557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4CD39DE-35E5-FA86-9446-A1D7DE153873}"/>
              </a:ext>
            </a:extLst>
          </p:cNvPr>
          <p:cNvSpPr txBox="1"/>
          <p:nvPr/>
        </p:nvSpPr>
        <p:spPr>
          <a:xfrm>
            <a:off x="3749184" y="2330594"/>
            <a:ext cx="203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the model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1F11D690-81D2-2C2B-9A4F-2D501B5BE393}"/>
              </a:ext>
            </a:extLst>
          </p:cNvPr>
          <p:cNvCxnSpPr/>
          <p:nvPr/>
        </p:nvCxnSpPr>
        <p:spPr>
          <a:xfrm>
            <a:off x="3193410" y="2197855"/>
            <a:ext cx="497557" cy="251087"/>
          </a:xfrm>
          <a:prstGeom prst="curvedConnector3">
            <a:avLst>
              <a:gd name="adj1" fmla="val 10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0EBDCBCB-7484-4B6C-BA26-C14A1CEFA5D1}"/>
              </a:ext>
            </a:extLst>
          </p:cNvPr>
          <p:cNvCxnSpPr>
            <a:cxnSpLocks/>
            <a:endCxn id="139" idx="1"/>
          </p:cNvCxnSpPr>
          <p:nvPr/>
        </p:nvCxnSpPr>
        <p:spPr>
          <a:xfrm rot="5400000" flipH="1" flipV="1">
            <a:off x="3304267" y="2599722"/>
            <a:ext cx="341414" cy="332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oogle Shape;866;p24">
            <a:extLst>
              <a:ext uri="{FF2B5EF4-FFF2-40B4-BE49-F238E27FC236}">
                <a16:creationId xmlns:a16="http://schemas.microsoft.com/office/drawing/2014/main" id="{F463E495-2AF8-220D-7C42-0A6CE97FE885}"/>
              </a:ext>
            </a:extLst>
          </p:cNvPr>
          <p:cNvGrpSpPr/>
          <p:nvPr/>
        </p:nvGrpSpPr>
        <p:grpSpPr>
          <a:xfrm>
            <a:off x="3594218" y="3532725"/>
            <a:ext cx="2217542" cy="815737"/>
            <a:chOff x="737850" y="919046"/>
            <a:chExt cx="2501347" cy="12536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4" name="Google Shape;867;p24">
              <a:extLst>
                <a:ext uri="{FF2B5EF4-FFF2-40B4-BE49-F238E27FC236}">
                  <a16:creationId xmlns:a16="http://schemas.microsoft.com/office/drawing/2014/main" id="{4BC83AA8-CEC3-469B-DA48-311987719CC0}"/>
                </a:ext>
              </a:extLst>
            </p:cNvPr>
            <p:cNvSpPr/>
            <p:nvPr/>
          </p:nvSpPr>
          <p:spPr>
            <a:xfrm>
              <a:off x="737850" y="1035251"/>
              <a:ext cx="2501347" cy="10212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68;p24">
              <a:extLst>
                <a:ext uri="{FF2B5EF4-FFF2-40B4-BE49-F238E27FC236}">
                  <a16:creationId xmlns:a16="http://schemas.microsoft.com/office/drawing/2014/main" id="{FF48C9C8-8430-458C-1573-BC59EBDA54FD}"/>
                </a:ext>
              </a:extLst>
            </p:cNvPr>
            <p:cNvSpPr/>
            <p:nvPr/>
          </p:nvSpPr>
          <p:spPr>
            <a:xfrm>
              <a:off x="2634697" y="919046"/>
              <a:ext cx="604500" cy="12536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40EDB0B-E7BA-2AF3-01B0-9FA701EE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23" y="3694543"/>
            <a:ext cx="562553" cy="471557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EDA7ABEA-FE72-12AB-7AB4-B116C3B9E5B1}"/>
              </a:ext>
            </a:extLst>
          </p:cNvPr>
          <p:cNvSpPr txBox="1"/>
          <p:nvPr/>
        </p:nvSpPr>
        <p:spPr>
          <a:xfrm>
            <a:off x="3702338" y="3676085"/>
            <a:ext cx="203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the model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28DD073F-9836-77FA-8781-2C4834CCF9BD}"/>
              </a:ext>
            </a:extLst>
          </p:cNvPr>
          <p:cNvCxnSpPr>
            <a:cxnSpLocks/>
          </p:cNvCxnSpPr>
          <p:nvPr/>
        </p:nvCxnSpPr>
        <p:spPr>
          <a:xfrm>
            <a:off x="3146564" y="3543346"/>
            <a:ext cx="497557" cy="251087"/>
          </a:xfrm>
          <a:prstGeom prst="curvedConnector3">
            <a:avLst>
              <a:gd name="adj1" fmla="val 10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152D0056-FF16-4FCF-0773-F763FECBA96D}"/>
              </a:ext>
            </a:extLst>
          </p:cNvPr>
          <p:cNvCxnSpPr>
            <a:cxnSpLocks/>
            <a:endCxn id="154" idx="1"/>
          </p:cNvCxnSpPr>
          <p:nvPr/>
        </p:nvCxnSpPr>
        <p:spPr>
          <a:xfrm rot="5400000" flipH="1" flipV="1">
            <a:off x="3257421" y="3945213"/>
            <a:ext cx="341414" cy="332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8B6307A-BEA5-D509-19DE-82BE797339D9}"/>
              </a:ext>
            </a:extLst>
          </p:cNvPr>
          <p:cNvSpPr/>
          <p:nvPr/>
        </p:nvSpPr>
        <p:spPr>
          <a:xfrm rot="10800000">
            <a:off x="3997067" y="677441"/>
            <a:ext cx="3629386" cy="1518420"/>
          </a:xfrm>
          <a:prstGeom prst="triangle">
            <a:avLst>
              <a:gd name="adj" fmla="val 50498"/>
            </a:avLst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3E2147-D0E3-63C1-4B64-E0D752149810}"/>
              </a:ext>
            </a:extLst>
          </p:cNvPr>
          <p:cNvSpPr txBox="1"/>
          <p:nvPr/>
        </p:nvSpPr>
        <p:spPr>
          <a:xfrm>
            <a:off x="4702989" y="860241"/>
            <a:ext cx="233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 gave the model the features(x) and its answers(y)to train on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AE367F8E-87D0-4B6E-FECC-AE5FE7F74F87}"/>
              </a:ext>
            </a:extLst>
          </p:cNvPr>
          <p:cNvSpPr/>
          <p:nvPr/>
        </p:nvSpPr>
        <p:spPr>
          <a:xfrm rot="16200000">
            <a:off x="6442952" y="2310559"/>
            <a:ext cx="2001069" cy="3002558"/>
          </a:xfrm>
          <a:prstGeom prst="triangle">
            <a:avLst>
              <a:gd name="adj" fmla="val 44542"/>
            </a:avLst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462160C-E417-3F84-3666-D71B189F005C}"/>
              </a:ext>
            </a:extLst>
          </p:cNvPr>
          <p:cNvSpPr txBox="1"/>
          <p:nvPr/>
        </p:nvSpPr>
        <p:spPr>
          <a:xfrm>
            <a:off x="6874409" y="3488673"/>
            <a:ext cx="205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 test the model by giving it another set of futures(x) and wait for the answers (y).</a:t>
            </a:r>
          </a:p>
        </p:txBody>
      </p:sp>
      <p:sp>
        <p:nvSpPr>
          <p:cNvPr id="168" name="Google Shape;867;p24">
            <a:extLst>
              <a:ext uri="{FF2B5EF4-FFF2-40B4-BE49-F238E27FC236}">
                <a16:creationId xmlns:a16="http://schemas.microsoft.com/office/drawing/2014/main" id="{A7F28761-7EE0-C94A-E9C8-D318C139FBF8}"/>
              </a:ext>
            </a:extLst>
          </p:cNvPr>
          <p:cNvSpPr/>
          <p:nvPr/>
        </p:nvSpPr>
        <p:spPr>
          <a:xfrm>
            <a:off x="557357" y="4386660"/>
            <a:ext cx="2229178" cy="360285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0.2*5171=1035</a:t>
            </a:r>
            <a:endParaRPr dirty="0"/>
          </a:p>
        </p:txBody>
      </p:sp>
      <p:sp>
        <p:nvSpPr>
          <p:cNvPr id="169" name="Google Shape;867;p24">
            <a:extLst>
              <a:ext uri="{FF2B5EF4-FFF2-40B4-BE49-F238E27FC236}">
                <a16:creationId xmlns:a16="http://schemas.microsoft.com/office/drawing/2014/main" id="{2E9B3994-38CF-6396-D67D-B75A2FEFA45E}"/>
              </a:ext>
            </a:extLst>
          </p:cNvPr>
          <p:cNvSpPr/>
          <p:nvPr/>
        </p:nvSpPr>
        <p:spPr>
          <a:xfrm>
            <a:off x="695535" y="2854189"/>
            <a:ext cx="934948" cy="381199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4136</a:t>
            </a:r>
            <a:endParaRPr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4655C83-363E-06EF-CD4E-4E2E03A68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1" y="84779"/>
            <a:ext cx="775462" cy="7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53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7;p24">
            <a:extLst>
              <a:ext uri="{FF2B5EF4-FFF2-40B4-BE49-F238E27FC236}">
                <a16:creationId xmlns:a16="http://schemas.microsoft.com/office/drawing/2014/main" id="{92A1041D-BCC1-4150-B0DE-BAE868DA8C5A}"/>
              </a:ext>
            </a:extLst>
          </p:cNvPr>
          <p:cNvSpPr/>
          <p:nvPr/>
        </p:nvSpPr>
        <p:spPr>
          <a:xfrm>
            <a:off x="7506" y="1485319"/>
            <a:ext cx="3035099" cy="734396"/>
          </a:xfrm>
          <a:prstGeom prst="roundRect">
            <a:avLst>
              <a:gd name="adj" fmla="val 50000"/>
            </a:avLst>
          </a:prstGeom>
          <a:solidFill>
            <a:srgbClr val="69B5C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The lowercase parameter has a default value of True which converts all of our text to its lower case form</a:t>
            </a:r>
            <a:endParaRPr sz="1200" dirty="0"/>
          </a:p>
        </p:txBody>
      </p:sp>
      <p:sp>
        <p:nvSpPr>
          <p:cNvPr id="5" name="Google Shape;868;p24">
            <a:extLst>
              <a:ext uri="{FF2B5EF4-FFF2-40B4-BE49-F238E27FC236}">
                <a16:creationId xmlns:a16="http://schemas.microsoft.com/office/drawing/2014/main" id="{B8099CDC-4BCD-62C4-6B47-C00BCB509378}"/>
              </a:ext>
            </a:extLst>
          </p:cNvPr>
          <p:cNvSpPr/>
          <p:nvPr/>
        </p:nvSpPr>
        <p:spPr>
          <a:xfrm>
            <a:off x="116827" y="699584"/>
            <a:ext cx="1630030" cy="797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AB06C-4565-14C4-83B4-B2CAD0C2C4E0}"/>
              </a:ext>
            </a:extLst>
          </p:cNvPr>
          <p:cNvSpPr txBox="1"/>
          <p:nvPr/>
        </p:nvSpPr>
        <p:spPr>
          <a:xfrm>
            <a:off x="252227" y="776212"/>
            <a:ext cx="128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Fira Sans Extra Condensed"/>
              </a:rPr>
              <a:t>lowercase = True</a:t>
            </a:r>
          </a:p>
        </p:txBody>
      </p:sp>
      <p:sp>
        <p:nvSpPr>
          <p:cNvPr id="9" name="Google Shape;867;p24">
            <a:extLst>
              <a:ext uri="{FF2B5EF4-FFF2-40B4-BE49-F238E27FC236}">
                <a16:creationId xmlns:a16="http://schemas.microsoft.com/office/drawing/2014/main" id="{113EA2ED-943D-0F9B-3D3E-722FF6F5859D}"/>
              </a:ext>
            </a:extLst>
          </p:cNvPr>
          <p:cNvSpPr/>
          <p:nvPr/>
        </p:nvSpPr>
        <p:spPr>
          <a:xfrm>
            <a:off x="68051" y="3568893"/>
            <a:ext cx="4642098" cy="836655"/>
          </a:xfrm>
          <a:prstGeom prst="roundRect">
            <a:avLst>
              <a:gd name="adj" fmla="val 50000"/>
            </a:avLst>
          </a:prstGeom>
          <a:solidFill>
            <a:srgbClr val="69B5C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ignores all punctuation marks and treats them as delimiters.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accepting alphanumeric strings of length greater than or equal to 2</a:t>
            </a:r>
          </a:p>
        </p:txBody>
      </p:sp>
      <p:sp>
        <p:nvSpPr>
          <p:cNvPr id="10" name="Google Shape;868;p24">
            <a:extLst>
              <a:ext uri="{FF2B5EF4-FFF2-40B4-BE49-F238E27FC236}">
                <a16:creationId xmlns:a16="http://schemas.microsoft.com/office/drawing/2014/main" id="{64341025-B551-7687-E8E3-DFC8A6FDA6AB}"/>
              </a:ext>
            </a:extLst>
          </p:cNvPr>
          <p:cNvSpPr/>
          <p:nvPr/>
        </p:nvSpPr>
        <p:spPr>
          <a:xfrm>
            <a:off x="49339" y="2846021"/>
            <a:ext cx="1828189" cy="7577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Fira Sans Extra Condensed"/>
              </a:rPr>
              <a:t>punctuation</a:t>
            </a:r>
            <a:r>
              <a:rPr lang="en-US" sz="1200" dirty="0"/>
              <a:t> 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867;p24">
            <a:extLst>
              <a:ext uri="{FF2B5EF4-FFF2-40B4-BE49-F238E27FC236}">
                <a16:creationId xmlns:a16="http://schemas.microsoft.com/office/drawing/2014/main" id="{1CDA7CB7-1120-7E71-6282-469C445530DD}"/>
              </a:ext>
            </a:extLst>
          </p:cNvPr>
          <p:cNvSpPr/>
          <p:nvPr/>
        </p:nvSpPr>
        <p:spPr>
          <a:xfrm>
            <a:off x="5875003" y="1384462"/>
            <a:ext cx="3049536" cy="734396"/>
          </a:xfrm>
          <a:prstGeom prst="roundRect">
            <a:avLst>
              <a:gd name="adj" fmla="val 50000"/>
            </a:avLst>
          </a:prstGeom>
          <a:solidFill>
            <a:srgbClr val="69B5CB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 we are dealing with small email text.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So; we </a:t>
            </a:r>
            <a:r>
              <a:rPr lang="en-US" sz="1200" b="1" u="sng" dirty="0"/>
              <a:t>do not </a:t>
            </a:r>
            <a:r>
              <a:rPr lang="en-US" sz="1200" dirty="0"/>
              <a:t>need to remove stop words in this case.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Google Shape;868;p24">
            <a:extLst>
              <a:ext uri="{FF2B5EF4-FFF2-40B4-BE49-F238E27FC236}">
                <a16:creationId xmlns:a16="http://schemas.microsoft.com/office/drawing/2014/main" id="{F3347B2E-54B9-E2AE-CAA2-98C96AEC0026}"/>
              </a:ext>
            </a:extLst>
          </p:cNvPr>
          <p:cNvSpPr/>
          <p:nvPr/>
        </p:nvSpPr>
        <p:spPr>
          <a:xfrm>
            <a:off x="5955040" y="557057"/>
            <a:ext cx="3191892" cy="805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Fira Sans Extra Condensed"/>
              </a:rPr>
              <a:t>stop_words</a:t>
            </a:r>
            <a:endParaRPr b="1" dirty="0">
              <a:solidFill>
                <a:schemeClr val="lt1"/>
              </a:solidFill>
              <a:latin typeface="Fira Sans Extra Condensed"/>
              <a:sym typeface="Fira Sans Extra Condensed"/>
            </a:endParaRPr>
          </a:p>
        </p:txBody>
      </p:sp>
      <p:grpSp>
        <p:nvGrpSpPr>
          <p:cNvPr id="15" name="Google Shape;529;p20">
            <a:extLst>
              <a:ext uri="{FF2B5EF4-FFF2-40B4-BE49-F238E27FC236}">
                <a16:creationId xmlns:a16="http://schemas.microsoft.com/office/drawing/2014/main" id="{C615EF63-F292-3C79-D88A-A939FCB00779}"/>
              </a:ext>
            </a:extLst>
          </p:cNvPr>
          <p:cNvGrpSpPr/>
          <p:nvPr/>
        </p:nvGrpSpPr>
        <p:grpSpPr>
          <a:xfrm>
            <a:off x="2787097" y="707637"/>
            <a:ext cx="3240360" cy="2808312"/>
            <a:chOff x="2788540" y="1012550"/>
            <a:chExt cx="3515750" cy="3719409"/>
          </a:xfrm>
        </p:grpSpPr>
        <p:sp>
          <p:nvSpPr>
            <p:cNvPr id="16" name="Google Shape;530;p20">
              <a:extLst>
                <a:ext uri="{FF2B5EF4-FFF2-40B4-BE49-F238E27FC236}">
                  <a16:creationId xmlns:a16="http://schemas.microsoft.com/office/drawing/2014/main" id="{62A88E3F-8FF1-668B-DBE4-2DB1A1362178}"/>
                </a:ext>
              </a:extLst>
            </p:cNvPr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531;p20">
              <a:extLst>
                <a:ext uri="{FF2B5EF4-FFF2-40B4-BE49-F238E27FC236}">
                  <a16:creationId xmlns:a16="http://schemas.microsoft.com/office/drawing/2014/main" id="{52C79427-44AC-C819-9042-B5478E20E346}"/>
                </a:ext>
              </a:extLst>
            </p:cNvPr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" name="Google Shape;532;p20">
              <a:extLst>
                <a:ext uri="{FF2B5EF4-FFF2-40B4-BE49-F238E27FC236}">
                  <a16:creationId xmlns:a16="http://schemas.microsoft.com/office/drawing/2014/main" id="{08828BB0-1506-A124-9288-969AF47DDF60}"/>
                </a:ext>
              </a:extLst>
            </p:cNvPr>
            <p:cNvSpPr/>
            <p:nvPr/>
          </p:nvSpPr>
          <p:spPr>
            <a:xfrm>
              <a:off x="3509016" y="1617542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33;p20">
              <a:extLst>
                <a:ext uri="{FF2B5EF4-FFF2-40B4-BE49-F238E27FC236}">
                  <a16:creationId xmlns:a16="http://schemas.microsoft.com/office/drawing/2014/main" id="{83DFDB4D-EAA0-5613-CD36-4023F52F074A}"/>
                </a:ext>
              </a:extLst>
            </p:cNvPr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4;p20">
              <a:extLst>
                <a:ext uri="{FF2B5EF4-FFF2-40B4-BE49-F238E27FC236}">
                  <a16:creationId xmlns:a16="http://schemas.microsoft.com/office/drawing/2014/main" id="{D571008F-A280-F4EA-B17B-79423F4C4B66}"/>
                </a:ext>
              </a:extLst>
            </p:cNvPr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5;p20">
              <a:extLst>
                <a:ext uri="{FF2B5EF4-FFF2-40B4-BE49-F238E27FC236}">
                  <a16:creationId xmlns:a16="http://schemas.microsoft.com/office/drawing/2014/main" id="{88251FE4-2CFE-D0EE-B8DE-B92386C79BDB}"/>
                </a:ext>
              </a:extLst>
            </p:cNvPr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6;p20">
              <a:extLst>
                <a:ext uri="{FF2B5EF4-FFF2-40B4-BE49-F238E27FC236}">
                  <a16:creationId xmlns:a16="http://schemas.microsoft.com/office/drawing/2014/main" id="{7B1B2734-7F37-49A2-5E86-3531D9107A86}"/>
                </a:ext>
              </a:extLst>
            </p:cNvPr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7;p20">
              <a:extLst>
                <a:ext uri="{FF2B5EF4-FFF2-40B4-BE49-F238E27FC236}">
                  <a16:creationId xmlns:a16="http://schemas.microsoft.com/office/drawing/2014/main" id="{29607555-E352-5B50-11D5-3C9429553BDE}"/>
                </a:ext>
              </a:extLst>
            </p:cNvPr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8;p20">
              <a:extLst>
                <a:ext uri="{FF2B5EF4-FFF2-40B4-BE49-F238E27FC236}">
                  <a16:creationId xmlns:a16="http://schemas.microsoft.com/office/drawing/2014/main" id="{7717DA06-4BBE-3BB9-C89C-9699A3325539}"/>
                </a:ext>
              </a:extLst>
            </p:cNvPr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9;p20">
              <a:extLst>
                <a:ext uri="{FF2B5EF4-FFF2-40B4-BE49-F238E27FC236}">
                  <a16:creationId xmlns:a16="http://schemas.microsoft.com/office/drawing/2014/main" id="{3E26DA31-2138-D39C-70AF-6184A4F645E0}"/>
                </a:ext>
              </a:extLst>
            </p:cNvPr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0;p20">
              <a:extLst>
                <a:ext uri="{FF2B5EF4-FFF2-40B4-BE49-F238E27FC236}">
                  <a16:creationId xmlns:a16="http://schemas.microsoft.com/office/drawing/2014/main" id="{17F8ED5A-C57B-531B-46BA-3156D33E62EB}"/>
                </a:ext>
              </a:extLst>
            </p:cNvPr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1;p20">
              <a:extLst>
                <a:ext uri="{FF2B5EF4-FFF2-40B4-BE49-F238E27FC236}">
                  <a16:creationId xmlns:a16="http://schemas.microsoft.com/office/drawing/2014/main" id="{32392686-9A27-5CC2-6345-340E16B75733}"/>
                </a:ext>
              </a:extLst>
            </p:cNvPr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2;p20">
              <a:extLst>
                <a:ext uri="{FF2B5EF4-FFF2-40B4-BE49-F238E27FC236}">
                  <a16:creationId xmlns:a16="http://schemas.microsoft.com/office/drawing/2014/main" id="{BD47C2BC-481E-83CE-D832-29861DB5A0BF}"/>
                </a:ext>
              </a:extLst>
            </p:cNvPr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;p20">
              <a:extLst>
                <a:ext uri="{FF2B5EF4-FFF2-40B4-BE49-F238E27FC236}">
                  <a16:creationId xmlns:a16="http://schemas.microsoft.com/office/drawing/2014/main" id="{5979AC7C-E526-3389-FECC-947EFAFE0558}"/>
                </a:ext>
              </a:extLst>
            </p:cNvPr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4;p20">
              <a:extLst>
                <a:ext uri="{FF2B5EF4-FFF2-40B4-BE49-F238E27FC236}">
                  <a16:creationId xmlns:a16="http://schemas.microsoft.com/office/drawing/2014/main" id="{2B767C2C-A7C8-E340-302A-605BD5BE1117}"/>
                </a:ext>
              </a:extLst>
            </p:cNvPr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5;p20">
              <a:extLst>
                <a:ext uri="{FF2B5EF4-FFF2-40B4-BE49-F238E27FC236}">
                  <a16:creationId xmlns:a16="http://schemas.microsoft.com/office/drawing/2014/main" id="{E51A329E-6E00-A96C-8161-0423B8F388DD}"/>
                </a:ext>
              </a:extLst>
            </p:cNvPr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6;p20">
              <a:extLst>
                <a:ext uri="{FF2B5EF4-FFF2-40B4-BE49-F238E27FC236}">
                  <a16:creationId xmlns:a16="http://schemas.microsoft.com/office/drawing/2014/main" id="{CC142923-FE75-EE46-0DB4-FDC7C1BC152C}"/>
                </a:ext>
              </a:extLst>
            </p:cNvPr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7;p20">
              <a:extLst>
                <a:ext uri="{FF2B5EF4-FFF2-40B4-BE49-F238E27FC236}">
                  <a16:creationId xmlns:a16="http://schemas.microsoft.com/office/drawing/2014/main" id="{F1ED2889-7390-FD03-843E-D7E3DAF52DAC}"/>
                </a:ext>
              </a:extLst>
            </p:cNvPr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48;p20">
              <a:extLst>
                <a:ext uri="{FF2B5EF4-FFF2-40B4-BE49-F238E27FC236}">
                  <a16:creationId xmlns:a16="http://schemas.microsoft.com/office/drawing/2014/main" id="{1F7696F4-7F02-3A8B-3B7C-FD6183B673D6}"/>
                </a:ext>
              </a:extLst>
            </p:cNvPr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9;p20">
              <a:extLst>
                <a:ext uri="{FF2B5EF4-FFF2-40B4-BE49-F238E27FC236}">
                  <a16:creationId xmlns:a16="http://schemas.microsoft.com/office/drawing/2014/main" id="{713D87F4-DDBD-4FCC-193D-35A527931BB2}"/>
                </a:ext>
              </a:extLst>
            </p:cNvPr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0;p20">
              <a:extLst>
                <a:ext uri="{FF2B5EF4-FFF2-40B4-BE49-F238E27FC236}">
                  <a16:creationId xmlns:a16="http://schemas.microsoft.com/office/drawing/2014/main" id="{D8FB602C-BDFD-0530-DD46-3CFC33505338}"/>
                </a:ext>
              </a:extLst>
            </p:cNvPr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1;p20">
              <a:extLst>
                <a:ext uri="{FF2B5EF4-FFF2-40B4-BE49-F238E27FC236}">
                  <a16:creationId xmlns:a16="http://schemas.microsoft.com/office/drawing/2014/main" id="{4BF95753-28FB-60B4-0E1F-2042620CE9FC}"/>
                </a:ext>
              </a:extLst>
            </p:cNvPr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2;p20">
              <a:extLst>
                <a:ext uri="{FF2B5EF4-FFF2-40B4-BE49-F238E27FC236}">
                  <a16:creationId xmlns:a16="http://schemas.microsoft.com/office/drawing/2014/main" id="{FFA34CB0-3353-4D43-9EEB-CE94C0B69711}"/>
                </a:ext>
              </a:extLst>
            </p:cNvPr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3;p20">
              <a:extLst>
                <a:ext uri="{FF2B5EF4-FFF2-40B4-BE49-F238E27FC236}">
                  <a16:creationId xmlns:a16="http://schemas.microsoft.com/office/drawing/2014/main" id="{8E0B903A-5A5D-EC15-C073-FA8C4E5EABCD}"/>
                </a:ext>
              </a:extLst>
            </p:cNvPr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4;p20">
              <a:extLst>
                <a:ext uri="{FF2B5EF4-FFF2-40B4-BE49-F238E27FC236}">
                  <a16:creationId xmlns:a16="http://schemas.microsoft.com/office/drawing/2014/main" id="{6B91939B-9D64-540D-4337-EA992ED14157}"/>
                </a:ext>
              </a:extLst>
            </p:cNvPr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5;p20">
              <a:extLst>
                <a:ext uri="{FF2B5EF4-FFF2-40B4-BE49-F238E27FC236}">
                  <a16:creationId xmlns:a16="http://schemas.microsoft.com/office/drawing/2014/main" id="{CD2D919F-8D90-1D32-EAFA-8290903676EB}"/>
                </a:ext>
              </a:extLst>
            </p:cNvPr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6;p20">
              <a:extLst>
                <a:ext uri="{FF2B5EF4-FFF2-40B4-BE49-F238E27FC236}">
                  <a16:creationId xmlns:a16="http://schemas.microsoft.com/office/drawing/2014/main" id="{5F32ACFF-E137-60C5-9A91-4EAFF32D6790}"/>
                </a:ext>
              </a:extLst>
            </p:cNvPr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7;p20">
              <a:extLst>
                <a:ext uri="{FF2B5EF4-FFF2-40B4-BE49-F238E27FC236}">
                  <a16:creationId xmlns:a16="http://schemas.microsoft.com/office/drawing/2014/main" id="{0F3FC25E-FF54-656C-C9EE-7D534544A72F}"/>
                </a:ext>
              </a:extLst>
            </p:cNvPr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8;p20">
              <a:extLst>
                <a:ext uri="{FF2B5EF4-FFF2-40B4-BE49-F238E27FC236}">
                  <a16:creationId xmlns:a16="http://schemas.microsoft.com/office/drawing/2014/main" id="{B9C8BBE7-6813-EB8D-57F4-4495B841A49B}"/>
                </a:ext>
              </a:extLst>
            </p:cNvPr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9;p20">
              <a:extLst>
                <a:ext uri="{FF2B5EF4-FFF2-40B4-BE49-F238E27FC236}">
                  <a16:creationId xmlns:a16="http://schemas.microsoft.com/office/drawing/2014/main" id="{6C270837-9B5B-44CC-8BE0-6E377509183C}"/>
                </a:ext>
              </a:extLst>
            </p:cNvPr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0;p20">
              <a:extLst>
                <a:ext uri="{FF2B5EF4-FFF2-40B4-BE49-F238E27FC236}">
                  <a16:creationId xmlns:a16="http://schemas.microsoft.com/office/drawing/2014/main" id="{05D1C7FB-73F5-2052-BE4F-60ECF6C96147}"/>
                </a:ext>
              </a:extLst>
            </p:cNvPr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561;p20">
              <a:extLst>
                <a:ext uri="{FF2B5EF4-FFF2-40B4-BE49-F238E27FC236}">
                  <a16:creationId xmlns:a16="http://schemas.microsoft.com/office/drawing/2014/main" id="{2FAF0647-7CFE-6D55-31B6-AFDA76C3FCE9}"/>
                </a:ext>
              </a:extLst>
            </p:cNvPr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562;p20">
              <a:extLst>
                <a:ext uri="{FF2B5EF4-FFF2-40B4-BE49-F238E27FC236}">
                  <a16:creationId xmlns:a16="http://schemas.microsoft.com/office/drawing/2014/main" id="{C92B90B7-23A0-A7B6-BD10-51E47DBB0C73}"/>
                </a:ext>
              </a:extLst>
            </p:cNvPr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49" name="Google Shape;563;p20">
                <a:extLst>
                  <a:ext uri="{FF2B5EF4-FFF2-40B4-BE49-F238E27FC236}">
                    <a16:creationId xmlns:a16="http://schemas.microsoft.com/office/drawing/2014/main" id="{50591854-3E88-1BCA-D372-C57DC27946E3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64;p20">
                <a:extLst>
                  <a:ext uri="{FF2B5EF4-FFF2-40B4-BE49-F238E27FC236}">
                    <a16:creationId xmlns:a16="http://schemas.microsoft.com/office/drawing/2014/main" id="{D92A4829-6FE1-7E70-6897-D32FCD2B2B8D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65;p20">
                <a:extLst>
                  <a:ext uri="{FF2B5EF4-FFF2-40B4-BE49-F238E27FC236}">
                    <a16:creationId xmlns:a16="http://schemas.microsoft.com/office/drawing/2014/main" id="{592B1EA7-D7E4-3A92-5507-50C4AE1426EA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018A597-86BE-34F3-8DD8-6D5C1963D651}"/>
              </a:ext>
            </a:extLst>
          </p:cNvPr>
          <p:cNvSpPr txBox="1"/>
          <p:nvPr/>
        </p:nvSpPr>
        <p:spPr>
          <a:xfrm>
            <a:off x="3570302" y="1588573"/>
            <a:ext cx="172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CountVectorizer()</a:t>
            </a:r>
          </a:p>
          <a:p>
            <a:endParaRPr lang="en-US" sz="1400" dirty="0"/>
          </a:p>
        </p:txBody>
      </p:sp>
      <p:cxnSp>
        <p:nvCxnSpPr>
          <p:cNvPr id="53" name="Google Shape;582;p20">
            <a:extLst>
              <a:ext uri="{FF2B5EF4-FFF2-40B4-BE49-F238E27FC236}">
                <a16:creationId xmlns:a16="http://schemas.microsoft.com/office/drawing/2014/main" id="{C663FF5E-BFD8-03F9-07CF-36E0F7FD494E}"/>
              </a:ext>
            </a:extLst>
          </p:cNvPr>
          <p:cNvCxnSpPr>
            <a:cxnSpLocks/>
            <a:stCxn id="46" idx="0"/>
            <a:endCxn id="5" idx="6"/>
          </p:cNvCxnSpPr>
          <p:nvPr/>
        </p:nvCxnSpPr>
        <p:spPr>
          <a:xfrm rot="16200000" flipH="1" flipV="1">
            <a:off x="2755526" y="-174509"/>
            <a:ext cx="264287" cy="2281625"/>
          </a:xfrm>
          <a:prstGeom prst="bentConnector4">
            <a:avLst>
              <a:gd name="adj1" fmla="val -86497"/>
              <a:gd name="adj2" fmla="val 525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5" name="Google Shape;582;p20">
            <a:extLst>
              <a:ext uri="{FF2B5EF4-FFF2-40B4-BE49-F238E27FC236}">
                <a16:creationId xmlns:a16="http://schemas.microsoft.com/office/drawing/2014/main" id="{085D6892-0C16-57CF-D774-122F738A5488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653945" y="1106461"/>
            <a:ext cx="447981" cy="15421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7" name="Google Shape;582;p20">
            <a:extLst>
              <a:ext uri="{FF2B5EF4-FFF2-40B4-BE49-F238E27FC236}">
                <a16:creationId xmlns:a16="http://schemas.microsoft.com/office/drawing/2014/main" id="{973C7D36-41A8-AABF-39E2-7FBA572700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5698" y="2474546"/>
            <a:ext cx="1156162" cy="6909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4" name="Google Shape;585;p23">
            <a:extLst>
              <a:ext uri="{FF2B5EF4-FFF2-40B4-BE49-F238E27FC236}">
                <a16:creationId xmlns:a16="http://schemas.microsoft.com/office/drawing/2014/main" id="{1316258E-8AFE-42DE-8FD6-A297F2374A3C}"/>
              </a:ext>
            </a:extLst>
          </p:cNvPr>
          <p:cNvSpPr/>
          <p:nvPr/>
        </p:nvSpPr>
        <p:spPr>
          <a:xfrm>
            <a:off x="6000346" y="3563965"/>
            <a:ext cx="1540221" cy="631099"/>
          </a:xfrm>
          <a:custGeom>
            <a:avLst/>
            <a:gdLst/>
            <a:ahLst/>
            <a:cxnLst/>
            <a:rect l="l" t="t" r="r" b="b"/>
            <a:pathLst>
              <a:path w="51722" h="17341" extrusionOk="0">
                <a:moveTo>
                  <a:pt x="27108" y="1"/>
                </a:moveTo>
                <a:cubicBezTo>
                  <a:pt x="22462" y="1"/>
                  <a:pt x="17818" y="105"/>
                  <a:pt x="13181" y="430"/>
                </a:cubicBezTo>
                <a:cubicBezTo>
                  <a:pt x="11193" y="561"/>
                  <a:pt x="9192" y="728"/>
                  <a:pt x="7204" y="954"/>
                </a:cubicBezTo>
                <a:cubicBezTo>
                  <a:pt x="5478" y="1168"/>
                  <a:pt x="3406" y="1335"/>
                  <a:pt x="2049" y="2561"/>
                </a:cubicBezTo>
                <a:cubicBezTo>
                  <a:pt x="453" y="4002"/>
                  <a:pt x="584" y="6585"/>
                  <a:pt x="513" y="8550"/>
                </a:cubicBezTo>
                <a:cubicBezTo>
                  <a:pt x="453" y="10288"/>
                  <a:pt x="489" y="12015"/>
                  <a:pt x="477" y="13753"/>
                </a:cubicBezTo>
                <a:cubicBezTo>
                  <a:pt x="560" y="13801"/>
                  <a:pt x="620" y="13896"/>
                  <a:pt x="596" y="14015"/>
                </a:cubicBezTo>
                <a:cubicBezTo>
                  <a:pt x="0" y="17168"/>
                  <a:pt x="4287" y="17273"/>
                  <a:pt x="6813" y="17273"/>
                </a:cubicBezTo>
                <a:cubicBezTo>
                  <a:pt x="6994" y="17273"/>
                  <a:pt x="7165" y="17273"/>
                  <a:pt x="7325" y="17273"/>
                </a:cubicBezTo>
                <a:cubicBezTo>
                  <a:pt x="7522" y="17273"/>
                  <a:pt x="7701" y="17274"/>
                  <a:pt x="7859" y="17277"/>
                </a:cubicBezTo>
                <a:cubicBezTo>
                  <a:pt x="9622" y="17323"/>
                  <a:pt x="11392" y="17341"/>
                  <a:pt x="13164" y="17341"/>
                </a:cubicBezTo>
                <a:cubicBezTo>
                  <a:pt x="13677" y="17341"/>
                  <a:pt x="14191" y="17339"/>
                  <a:pt x="14705" y="17337"/>
                </a:cubicBezTo>
                <a:cubicBezTo>
                  <a:pt x="19134" y="17325"/>
                  <a:pt x="23563" y="17289"/>
                  <a:pt x="27992" y="17265"/>
                </a:cubicBezTo>
                <a:cubicBezTo>
                  <a:pt x="32005" y="17230"/>
                  <a:pt x="36017" y="17218"/>
                  <a:pt x="40029" y="17194"/>
                </a:cubicBezTo>
                <a:cubicBezTo>
                  <a:pt x="41923" y="17170"/>
                  <a:pt x="43828" y="17182"/>
                  <a:pt x="45733" y="17087"/>
                </a:cubicBezTo>
                <a:cubicBezTo>
                  <a:pt x="46149" y="17063"/>
                  <a:pt x="46554" y="17039"/>
                  <a:pt x="46971" y="17003"/>
                </a:cubicBezTo>
                <a:cubicBezTo>
                  <a:pt x="48078" y="16908"/>
                  <a:pt x="48173" y="16920"/>
                  <a:pt x="49102" y="16134"/>
                </a:cubicBezTo>
                <a:cubicBezTo>
                  <a:pt x="50162" y="15229"/>
                  <a:pt x="49971" y="15491"/>
                  <a:pt x="49935" y="14336"/>
                </a:cubicBezTo>
                <a:cubicBezTo>
                  <a:pt x="49924" y="13896"/>
                  <a:pt x="49924" y="13467"/>
                  <a:pt x="49924" y="13039"/>
                </a:cubicBezTo>
                <a:cubicBezTo>
                  <a:pt x="49924" y="11276"/>
                  <a:pt x="50019" y="9514"/>
                  <a:pt x="50257" y="7764"/>
                </a:cubicBezTo>
                <a:cubicBezTo>
                  <a:pt x="50543" y="5669"/>
                  <a:pt x="51721" y="2287"/>
                  <a:pt x="49304" y="930"/>
                </a:cubicBezTo>
                <a:cubicBezTo>
                  <a:pt x="48221" y="323"/>
                  <a:pt x="46599" y="255"/>
                  <a:pt x="45113" y="255"/>
                </a:cubicBezTo>
                <a:cubicBezTo>
                  <a:pt x="44683" y="255"/>
                  <a:pt x="44264" y="261"/>
                  <a:pt x="43873" y="261"/>
                </a:cubicBezTo>
                <a:cubicBezTo>
                  <a:pt x="43627" y="261"/>
                  <a:pt x="43392" y="259"/>
                  <a:pt x="43173" y="251"/>
                </a:cubicBezTo>
                <a:cubicBezTo>
                  <a:pt x="41172" y="192"/>
                  <a:pt x="39172" y="156"/>
                  <a:pt x="37184" y="120"/>
                </a:cubicBezTo>
                <a:cubicBezTo>
                  <a:pt x="33827" y="55"/>
                  <a:pt x="30467" y="1"/>
                  <a:pt x="27108" y="1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return a matrix of token counts</a:t>
            </a:r>
            <a:endParaRPr sz="14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" name="Google Shape;595;p23">
            <a:extLst>
              <a:ext uri="{FF2B5EF4-FFF2-40B4-BE49-F238E27FC236}">
                <a16:creationId xmlns:a16="http://schemas.microsoft.com/office/drawing/2014/main" id="{56797575-33E8-CF2C-15A5-75160B00BE85}"/>
              </a:ext>
            </a:extLst>
          </p:cNvPr>
          <p:cNvSpPr/>
          <p:nvPr/>
        </p:nvSpPr>
        <p:spPr>
          <a:xfrm>
            <a:off x="6002482" y="3439552"/>
            <a:ext cx="1537222" cy="674113"/>
          </a:xfrm>
          <a:custGeom>
            <a:avLst/>
            <a:gdLst/>
            <a:ahLst/>
            <a:cxnLst/>
            <a:rect l="l" t="t" r="r" b="b"/>
            <a:pathLst>
              <a:path w="51770" h="17386" extrusionOk="0">
                <a:moveTo>
                  <a:pt x="31141" y="0"/>
                </a:moveTo>
                <a:cubicBezTo>
                  <a:pt x="30976" y="0"/>
                  <a:pt x="30923" y="160"/>
                  <a:pt x="30980" y="286"/>
                </a:cubicBezTo>
                <a:cubicBezTo>
                  <a:pt x="28801" y="263"/>
                  <a:pt x="26634" y="227"/>
                  <a:pt x="24467" y="191"/>
                </a:cubicBezTo>
                <a:cubicBezTo>
                  <a:pt x="24360" y="191"/>
                  <a:pt x="24301" y="239"/>
                  <a:pt x="24265" y="310"/>
                </a:cubicBezTo>
                <a:cubicBezTo>
                  <a:pt x="20657" y="322"/>
                  <a:pt x="17050" y="394"/>
                  <a:pt x="13454" y="548"/>
                </a:cubicBezTo>
                <a:cubicBezTo>
                  <a:pt x="10644" y="679"/>
                  <a:pt x="7715" y="655"/>
                  <a:pt x="4953" y="1263"/>
                </a:cubicBezTo>
                <a:cubicBezTo>
                  <a:pt x="2750" y="1751"/>
                  <a:pt x="1560" y="2465"/>
                  <a:pt x="1000" y="4680"/>
                </a:cubicBezTo>
                <a:cubicBezTo>
                  <a:pt x="322" y="7323"/>
                  <a:pt x="0" y="10109"/>
                  <a:pt x="143" y="12824"/>
                </a:cubicBezTo>
                <a:cubicBezTo>
                  <a:pt x="226" y="14538"/>
                  <a:pt x="441" y="16693"/>
                  <a:pt x="2286" y="17372"/>
                </a:cubicBezTo>
                <a:cubicBezTo>
                  <a:pt x="2313" y="17381"/>
                  <a:pt x="2340" y="17386"/>
                  <a:pt x="2366" y="17386"/>
                </a:cubicBezTo>
                <a:cubicBezTo>
                  <a:pt x="2569" y="17386"/>
                  <a:pt x="2724" y="17122"/>
                  <a:pt x="2608" y="16943"/>
                </a:cubicBezTo>
                <a:cubicBezTo>
                  <a:pt x="1393" y="14955"/>
                  <a:pt x="1524" y="12609"/>
                  <a:pt x="1655" y="10359"/>
                </a:cubicBezTo>
                <a:cubicBezTo>
                  <a:pt x="1738" y="9097"/>
                  <a:pt x="1893" y="7835"/>
                  <a:pt x="2143" y="6597"/>
                </a:cubicBezTo>
                <a:cubicBezTo>
                  <a:pt x="2346" y="5573"/>
                  <a:pt x="2465" y="3977"/>
                  <a:pt x="3429" y="3346"/>
                </a:cubicBezTo>
                <a:cubicBezTo>
                  <a:pt x="4513" y="2632"/>
                  <a:pt x="6322" y="2537"/>
                  <a:pt x="7561" y="2430"/>
                </a:cubicBezTo>
                <a:cubicBezTo>
                  <a:pt x="8858" y="2299"/>
                  <a:pt x="10156" y="2239"/>
                  <a:pt x="11454" y="2179"/>
                </a:cubicBezTo>
                <a:cubicBezTo>
                  <a:pt x="14014" y="2037"/>
                  <a:pt x="16574" y="1953"/>
                  <a:pt x="19133" y="1894"/>
                </a:cubicBezTo>
                <a:cubicBezTo>
                  <a:pt x="21586" y="1843"/>
                  <a:pt x="24036" y="1827"/>
                  <a:pt x="26486" y="1827"/>
                </a:cubicBezTo>
                <a:cubicBezTo>
                  <a:pt x="29162" y="1827"/>
                  <a:pt x="31837" y="1846"/>
                  <a:pt x="34516" y="1858"/>
                </a:cubicBezTo>
                <a:cubicBezTo>
                  <a:pt x="39910" y="1882"/>
                  <a:pt x="45280" y="1929"/>
                  <a:pt x="50637" y="2715"/>
                </a:cubicBezTo>
                <a:cubicBezTo>
                  <a:pt x="50671" y="2720"/>
                  <a:pt x="50705" y="2722"/>
                  <a:pt x="50737" y="2722"/>
                </a:cubicBezTo>
                <a:cubicBezTo>
                  <a:pt x="51464" y="2722"/>
                  <a:pt x="51769" y="1613"/>
                  <a:pt x="50983" y="1465"/>
                </a:cubicBezTo>
                <a:cubicBezTo>
                  <a:pt x="50614" y="1394"/>
                  <a:pt x="50245" y="1334"/>
                  <a:pt x="49887" y="1275"/>
                </a:cubicBezTo>
                <a:cubicBezTo>
                  <a:pt x="49959" y="989"/>
                  <a:pt x="49804" y="644"/>
                  <a:pt x="49399" y="632"/>
                </a:cubicBezTo>
                <a:cubicBezTo>
                  <a:pt x="49185" y="620"/>
                  <a:pt x="48971" y="620"/>
                  <a:pt x="48756" y="608"/>
                </a:cubicBezTo>
                <a:cubicBezTo>
                  <a:pt x="48685" y="548"/>
                  <a:pt x="48590" y="501"/>
                  <a:pt x="48459" y="489"/>
                </a:cubicBezTo>
                <a:cubicBezTo>
                  <a:pt x="46696" y="405"/>
                  <a:pt x="44922" y="394"/>
                  <a:pt x="43148" y="394"/>
                </a:cubicBezTo>
                <a:cubicBezTo>
                  <a:pt x="43101" y="215"/>
                  <a:pt x="42958" y="72"/>
                  <a:pt x="42720" y="72"/>
                </a:cubicBezTo>
                <a:cubicBezTo>
                  <a:pt x="40443" y="93"/>
                  <a:pt x="38154" y="185"/>
                  <a:pt x="35870" y="185"/>
                </a:cubicBezTo>
                <a:cubicBezTo>
                  <a:pt x="34296" y="185"/>
                  <a:pt x="32723" y="142"/>
                  <a:pt x="31159" y="1"/>
                </a:cubicBezTo>
                <a:cubicBezTo>
                  <a:pt x="31153" y="0"/>
                  <a:pt x="31147" y="0"/>
                  <a:pt x="31141" y="0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4;p23">
            <a:extLst>
              <a:ext uri="{FF2B5EF4-FFF2-40B4-BE49-F238E27FC236}">
                <a16:creationId xmlns:a16="http://schemas.microsoft.com/office/drawing/2014/main" id="{FE8DBE09-38CC-A98E-5590-1A4035FF7D72}"/>
              </a:ext>
            </a:extLst>
          </p:cNvPr>
          <p:cNvSpPr/>
          <p:nvPr/>
        </p:nvSpPr>
        <p:spPr>
          <a:xfrm>
            <a:off x="6013774" y="3473364"/>
            <a:ext cx="1590581" cy="812300"/>
          </a:xfrm>
          <a:custGeom>
            <a:avLst/>
            <a:gdLst/>
            <a:ahLst/>
            <a:cxnLst/>
            <a:rect l="l" t="t" r="r" b="b"/>
            <a:pathLst>
              <a:path w="53567" h="20950" extrusionOk="0">
                <a:moveTo>
                  <a:pt x="51340" y="2440"/>
                </a:moveTo>
                <a:cubicBezTo>
                  <a:pt x="51995" y="2988"/>
                  <a:pt x="52471" y="3655"/>
                  <a:pt x="52698" y="4488"/>
                </a:cubicBezTo>
                <a:cubicBezTo>
                  <a:pt x="52412" y="4226"/>
                  <a:pt x="52102" y="3988"/>
                  <a:pt x="51781" y="3774"/>
                </a:cubicBezTo>
                <a:cubicBezTo>
                  <a:pt x="51709" y="3310"/>
                  <a:pt x="51566" y="2857"/>
                  <a:pt x="51340" y="2440"/>
                </a:cubicBezTo>
                <a:close/>
                <a:moveTo>
                  <a:pt x="51840" y="4262"/>
                </a:moveTo>
                <a:cubicBezTo>
                  <a:pt x="52197" y="4560"/>
                  <a:pt x="52519" y="4893"/>
                  <a:pt x="52840" y="5227"/>
                </a:cubicBezTo>
                <a:cubicBezTo>
                  <a:pt x="52852" y="5381"/>
                  <a:pt x="52864" y="5524"/>
                  <a:pt x="52864" y="5691"/>
                </a:cubicBezTo>
                <a:cubicBezTo>
                  <a:pt x="52864" y="6000"/>
                  <a:pt x="52852" y="6310"/>
                  <a:pt x="52852" y="6620"/>
                </a:cubicBezTo>
                <a:cubicBezTo>
                  <a:pt x="52543" y="6310"/>
                  <a:pt x="52162" y="6048"/>
                  <a:pt x="51805" y="5822"/>
                </a:cubicBezTo>
                <a:cubicBezTo>
                  <a:pt x="51852" y="5310"/>
                  <a:pt x="51876" y="4786"/>
                  <a:pt x="51840" y="4262"/>
                </a:cubicBezTo>
                <a:close/>
                <a:moveTo>
                  <a:pt x="51757" y="6155"/>
                </a:moveTo>
                <a:cubicBezTo>
                  <a:pt x="51912" y="6262"/>
                  <a:pt x="52055" y="6381"/>
                  <a:pt x="52186" y="6501"/>
                </a:cubicBezTo>
                <a:cubicBezTo>
                  <a:pt x="52412" y="6691"/>
                  <a:pt x="52614" y="6917"/>
                  <a:pt x="52840" y="7108"/>
                </a:cubicBezTo>
                <a:cubicBezTo>
                  <a:pt x="52829" y="7667"/>
                  <a:pt x="52829" y="8215"/>
                  <a:pt x="52817" y="8775"/>
                </a:cubicBezTo>
                <a:cubicBezTo>
                  <a:pt x="52698" y="8656"/>
                  <a:pt x="52555" y="8548"/>
                  <a:pt x="52436" y="8441"/>
                </a:cubicBezTo>
                <a:cubicBezTo>
                  <a:pt x="52197" y="8239"/>
                  <a:pt x="51947" y="8048"/>
                  <a:pt x="51686" y="7870"/>
                </a:cubicBezTo>
                <a:cubicBezTo>
                  <a:pt x="51669" y="7859"/>
                  <a:pt x="51652" y="7854"/>
                  <a:pt x="51635" y="7854"/>
                </a:cubicBezTo>
                <a:cubicBezTo>
                  <a:pt x="51575" y="7854"/>
                  <a:pt x="51516" y="7910"/>
                  <a:pt x="51507" y="7965"/>
                </a:cubicBezTo>
                <a:cubicBezTo>
                  <a:pt x="51590" y="7382"/>
                  <a:pt x="51674" y="6786"/>
                  <a:pt x="51757" y="6191"/>
                </a:cubicBezTo>
                <a:cubicBezTo>
                  <a:pt x="51757" y="6179"/>
                  <a:pt x="51757" y="6167"/>
                  <a:pt x="51757" y="6155"/>
                </a:cubicBezTo>
                <a:close/>
                <a:moveTo>
                  <a:pt x="51507" y="7989"/>
                </a:moveTo>
                <a:cubicBezTo>
                  <a:pt x="51507" y="8013"/>
                  <a:pt x="51519" y="8036"/>
                  <a:pt x="51543" y="8060"/>
                </a:cubicBezTo>
                <a:cubicBezTo>
                  <a:pt x="51793" y="8263"/>
                  <a:pt x="52031" y="8477"/>
                  <a:pt x="52257" y="8703"/>
                </a:cubicBezTo>
                <a:cubicBezTo>
                  <a:pt x="52436" y="8894"/>
                  <a:pt x="52614" y="9120"/>
                  <a:pt x="52829" y="9298"/>
                </a:cubicBezTo>
                <a:cubicBezTo>
                  <a:pt x="52829" y="9406"/>
                  <a:pt x="52829" y="9513"/>
                  <a:pt x="52829" y="9632"/>
                </a:cubicBezTo>
                <a:cubicBezTo>
                  <a:pt x="52840" y="10168"/>
                  <a:pt x="52876" y="10751"/>
                  <a:pt x="52900" y="11358"/>
                </a:cubicBezTo>
                <a:cubicBezTo>
                  <a:pt x="52662" y="11108"/>
                  <a:pt x="52388" y="10870"/>
                  <a:pt x="52138" y="10632"/>
                </a:cubicBezTo>
                <a:cubicBezTo>
                  <a:pt x="51852" y="10370"/>
                  <a:pt x="51566" y="10084"/>
                  <a:pt x="51269" y="9834"/>
                </a:cubicBezTo>
                <a:cubicBezTo>
                  <a:pt x="51340" y="9215"/>
                  <a:pt x="51424" y="8596"/>
                  <a:pt x="51507" y="7989"/>
                </a:cubicBezTo>
                <a:close/>
                <a:moveTo>
                  <a:pt x="51221" y="10180"/>
                </a:moveTo>
                <a:cubicBezTo>
                  <a:pt x="51447" y="10418"/>
                  <a:pt x="51674" y="10644"/>
                  <a:pt x="51900" y="10870"/>
                </a:cubicBezTo>
                <a:cubicBezTo>
                  <a:pt x="52197" y="11180"/>
                  <a:pt x="52471" y="11501"/>
                  <a:pt x="52805" y="11763"/>
                </a:cubicBezTo>
                <a:cubicBezTo>
                  <a:pt x="52840" y="11799"/>
                  <a:pt x="52876" y="11811"/>
                  <a:pt x="52924" y="11811"/>
                </a:cubicBezTo>
                <a:cubicBezTo>
                  <a:pt x="52948" y="12466"/>
                  <a:pt x="52971" y="13132"/>
                  <a:pt x="52959" y="13799"/>
                </a:cubicBezTo>
                <a:cubicBezTo>
                  <a:pt x="52364" y="13156"/>
                  <a:pt x="51709" y="12537"/>
                  <a:pt x="51054" y="11965"/>
                </a:cubicBezTo>
                <a:cubicBezTo>
                  <a:pt x="51090" y="11370"/>
                  <a:pt x="51150" y="10775"/>
                  <a:pt x="51221" y="10180"/>
                </a:cubicBezTo>
                <a:close/>
                <a:moveTo>
                  <a:pt x="51031" y="12394"/>
                </a:moveTo>
                <a:cubicBezTo>
                  <a:pt x="51602" y="13108"/>
                  <a:pt x="52257" y="13799"/>
                  <a:pt x="52936" y="14371"/>
                </a:cubicBezTo>
                <a:cubicBezTo>
                  <a:pt x="52912" y="14871"/>
                  <a:pt x="52864" y="15371"/>
                  <a:pt x="52781" y="15859"/>
                </a:cubicBezTo>
                <a:cubicBezTo>
                  <a:pt x="52531" y="15597"/>
                  <a:pt x="52257" y="15347"/>
                  <a:pt x="52007" y="15085"/>
                </a:cubicBezTo>
                <a:cubicBezTo>
                  <a:pt x="51662" y="14728"/>
                  <a:pt x="51364" y="14323"/>
                  <a:pt x="50995" y="13990"/>
                </a:cubicBezTo>
                <a:cubicBezTo>
                  <a:pt x="50995" y="13990"/>
                  <a:pt x="50983" y="13990"/>
                  <a:pt x="50983" y="13978"/>
                </a:cubicBezTo>
                <a:cubicBezTo>
                  <a:pt x="50983" y="13942"/>
                  <a:pt x="50983" y="13894"/>
                  <a:pt x="50983" y="13859"/>
                </a:cubicBezTo>
                <a:cubicBezTo>
                  <a:pt x="50983" y="13370"/>
                  <a:pt x="50995" y="12882"/>
                  <a:pt x="51031" y="12394"/>
                </a:cubicBezTo>
                <a:close/>
                <a:moveTo>
                  <a:pt x="51019" y="14525"/>
                </a:moveTo>
                <a:lnTo>
                  <a:pt x="51019" y="14525"/>
                </a:lnTo>
                <a:cubicBezTo>
                  <a:pt x="51233" y="14823"/>
                  <a:pt x="51483" y="15097"/>
                  <a:pt x="51721" y="15359"/>
                </a:cubicBezTo>
                <a:cubicBezTo>
                  <a:pt x="52031" y="15704"/>
                  <a:pt x="52340" y="16061"/>
                  <a:pt x="52686" y="16347"/>
                </a:cubicBezTo>
                <a:cubicBezTo>
                  <a:pt x="52567" y="16907"/>
                  <a:pt x="52388" y="17454"/>
                  <a:pt x="52138" y="17942"/>
                </a:cubicBezTo>
                <a:cubicBezTo>
                  <a:pt x="51876" y="17478"/>
                  <a:pt x="51424" y="17061"/>
                  <a:pt x="51031" y="16728"/>
                </a:cubicBezTo>
                <a:cubicBezTo>
                  <a:pt x="51162" y="16025"/>
                  <a:pt x="51066" y="15216"/>
                  <a:pt x="51019" y="14525"/>
                </a:cubicBezTo>
                <a:close/>
                <a:moveTo>
                  <a:pt x="27465" y="821"/>
                </a:moveTo>
                <a:cubicBezTo>
                  <a:pt x="30824" y="821"/>
                  <a:pt x="34184" y="875"/>
                  <a:pt x="37541" y="940"/>
                </a:cubicBezTo>
                <a:cubicBezTo>
                  <a:pt x="39529" y="976"/>
                  <a:pt x="41529" y="1012"/>
                  <a:pt x="43530" y="1071"/>
                </a:cubicBezTo>
                <a:cubicBezTo>
                  <a:pt x="43749" y="1079"/>
                  <a:pt x="43984" y="1081"/>
                  <a:pt x="44230" y="1081"/>
                </a:cubicBezTo>
                <a:cubicBezTo>
                  <a:pt x="44621" y="1081"/>
                  <a:pt x="45040" y="1075"/>
                  <a:pt x="45470" y="1075"/>
                </a:cubicBezTo>
                <a:cubicBezTo>
                  <a:pt x="46956" y="1075"/>
                  <a:pt x="48578" y="1143"/>
                  <a:pt x="49661" y="1750"/>
                </a:cubicBezTo>
                <a:cubicBezTo>
                  <a:pt x="52078" y="3107"/>
                  <a:pt x="50900" y="6489"/>
                  <a:pt x="50614" y="8584"/>
                </a:cubicBezTo>
                <a:cubicBezTo>
                  <a:pt x="50376" y="10334"/>
                  <a:pt x="50281" y="12096"/>
                  <a:pt x="50281" y="13859"/>
                </a:cubicBezTo>
                <a:cubicBezTo>
                  <a:pt x="50281" y="14287"/>
                  <a:pt x="50281" y="14716"/>
                  <a:pt x="50292" y="15156"/>
                </a:cubicBezTo>
                <a:cubicBezTo>
                  <a:pt x="50328" y="16311"/>
                  <a:pt x="50519" y="16049"/>
                  <a:pt x="49459" y="16954"/>
                </a:cubicBezTo>
                <a:cubicBezTo>
                  <a:pt x="48530" y="17740"/>
                  <a:pt x="48435" y="17728"/>
                  <a:pt x="47328" y="17823"/>
                </a:cubicBezTo>
                <a:cubicBezTo>
                  <a:pt x="46911" y="17859"/>
                  <a:pt x="46506" y="17883"/>
                  <a:pt x="46090" y="17907"/>
                </a:cubicBezTo>
                <a:cubicBezTo>
                  <a:pt x="44185" y="18002"/>
                  <a:pt x="42280" y="17990"/>
                  <a:pt x="40375" y="18014"/>
                </a:cubicBezTo>
                <a:cubicBezTo>
                  <a:pt x="36374" y="18038"/>
                  <a:pt x="32362" y="18050"/>
                  <a:pt x="28349" y="18085"/>
                </a:cubicBezTo>
                <a:cubicBezTo>
                  <a:pt x="23920" y="18109"/>
                  <a:pt x="19491" y="18145"/>
                  <a:pt x="15062" y="18157"/>
                </a:cubicBezTo>
                <a:cubicBezTo>
                  <a:pt x="14548" y="18159"/>
                  <a:pt x="14034" y="18161"/>
                  <a:pt x="13521" y="18161"/>
                </a:cubicBezTo>
                <a:cubicBezTo>
                  <a:pt x="11749" y="18161"/>
                  <a:pt x="9979" y="18143"/>
                  <a:pt x="8216" y="18097"/>
                </a:cubicBezTo>
                <a:cubicBezTo>
                  <a:pt x="8058" y="18094"/>
                  <a:pt x="7879" y="18093"/>
                  <a:pt x="7682" y="18093"/>
                </a:cubicBezTo>
                <a:cubicBezTo>
                  <a:pt x="7522" y="18093"/>
                  <a:pt x="7351" y="18093"/>
                  <a:pt x="7170" y="18093"/>
                </a:cubicBezTo>
                <a:cubicBezTo>
                  <a:pt x="4644" y="18093"/>
                  <a:pt x="357" y="17988"/>
                  <a:pt x="953" y="14835"/>
                </a:cubicBezTo>
                <a:cubicBezTo>
                  <a:pt x="977" y="14716"/>
                  <a:pt x="917" y="14621"/>
                  <a:pt x="834" y="14573"/>
                </a:cubicBezTo>
                <a:cubicBezTo>
                  <a:pt x="846" y="12835"/>
                  <a:pt x="810" y="11108"/>
                  <a:pt x="870" y="9370"/>
                </a:cubicBezTo>
                <a:cubicBezTo>
                  <a:pt x="941" y="7405"/>
                  <a:pt x="810" y="4822"/>
                  <a:pt x="2406" y="3381"/>
                </a:cubicBezTo>
                <a:cubicBezTo>
                  <a:pt x="3763" y="2155"/>
                  <a:pt x="5835" y="1988"/>
                  <a:pt x="7561" y="1774"/>
                </a:cubicBezTo>
                <a:cubicBezTo>
                  <a:pt x="9549" y="1548"/>
                  <a:pt x="11550" y="1381"/>
                  <a:pt x="13538" y="1250"/>
                </a:cubicBezTo>
                <a:cubicBezTo>
                  <a:pt x="18175" y="925"/>
                  <a:pt x="22819" y="821"/>
                  <a:pt x="27465" y="821"/>
                </a:cubicBezTo>
                <a:close/>
                <a:moveTo>
                  <a:pt x="50935" y="17109"/>
                </a:moveTo>
                <a:cubicBezTo>
                  <a:pt x="51102" y="17276"/>
                  <a:pt x="51257" y="17454"/>
                  <a:pt x="51400" y="17657"/>
                </a:cubicBezTo>
                <a:cubicBezTo>
                  <a:pt x="51578" y="17895"/>
                  <a:pt x="51697" y="18157"/>
                  <a:pt x="51888" y="18383"/>
                </a:cubicBezTo>
                <a:cubicBezTo>
                  <a:pt x="51876" y="18407"/>
                  <a:pt x="51864" y="18419"/>
                  <a:pt x="51852" y="18431"/>
                </a:cubicBezTo>
                <a:cubicBezTo>
                  <a:pt x="51626" y="18788"/>
                  <a:pt x="51340" y="19073"/>
                  <a:pt x="51007" y="19300"/>
                </a:cubicBezTo>
                <a:cubicBezTo>
                  <a:pt x="51007" y="19276"/>
                  <a:pt x="51007" y="19240"/>
                  <a:pt x="50995" y="19216"/>
                </a:cubicBezTo>
                <a:cubicBezTo>
                  <a:pt x="50876" y="18954"/>
                  <a:pt x="50614" y="18752"/>
                  <a:pt x="50423" y="18550"/>
                </a:cubicBezTo>
                <a:cubicBezTo>
                  <a:pt x="50292" y="18407"/>
                  <a:pt x="50162" y="18276"/>
                  <a:pt x="50031" y="18145"/>
                </a:cubicBezTo>
                <a:cubicBezTo>
                  <a:pt x="50185" y="18061"/>
                  <a:pt x="50316" y="17978"/>
                  <a:pt x="50435" y="17883"/>
                </a:cubicBezTo>
                <a:cubicBezTo>
                  <a:pt x="50673" y="17680"/>
                  <a:pt x="50840" y="17407"/>
                  <a:pt x="50935" y="17109"/>
                </a:cubicBezTo>
                <a:close/>
                <a:moveTo>
                  <a:pt x="49709" y="18288"/>
                </a:moveTo>
                <a:cubicBezTo>
                  <a:pt x="49852" y="18466"/>
                  <a:pt x="49995" y="18645"/>
                  <a:pt x="50150" y="18823"/>
                </a:cubicBezTo>
                <a:cubicBezTo>
                  <a:pt x="50316" y="19050"/>
                  <a:pt x="50495" y="19324"/>
                  <a:pt x="50733" y="19478"/>
                </a:cubicBezTo>
                <a:lnTo>
                  <a:pt x="50745" y="19478"/>
                </a:lnTo>
                <a:cubicBezTo>
                  <a:pt x="50328" y="19716"/>
                  <a:pt x="49864" y="19895"/>
                  <a:pt x="49364" y="20014"/>
                </a:cubicBezTo>
                <a:cubicBezTo>
                  <a:pt x="49161" y="19812"/>
                  <a:pt x="48923" y="19633"/>
                  <a:pt x="48733" y="19443"/>
                </a:cubicBezTo>
                <a:cubicBezTo>
                  <a:pt x="48459" y="19169"/>
                  <a:pt x="48209" y="18883"/>
                  <a:pt x="47959" y="18597"/>
                </a:cubicBezTo>
                <a:cubicBezTo>
                  <a:pt x="48590" y="18550"/>
                  <a:pt x="49209" y="18466"/>
                  <a:pt x="49709" y="18288"/>
                </a:cubicBezTo>
                <a:close/>
                <a:moveTo>
                  <a:pt x="1905" y="17800"/>
                </a:moveTo>
                <a:cubicBezTo>
                  <a:pt x="2370" y="18050"/>
                  <a:pt x="2929" y="18228"/>
                  <a:pt x="3501" y="18359"/>
                </a:cubicBezTo>
                <a:cubicBezTo>
                  <a:pt x="3953" y="18681"/>
                  <a:pt x="4394" y="19014"/>
                  <a:pt x="4823" y="19359"/>
                </a:cubicBezTo>
                <a:cubicBezTo>
                  <a:pt x="5132" y="19609"/>
                  <a:pt x="5418" y="19907"/>
                  <a:pt x="5727" y="20157"/>
                </a:cubicBezTo>
                <a:cubicBezTo>
                  <a:pt x="5073" y="20038"/>
                  <a:pt x="4418" y="19859"/>
                  <a:pt x="3822" y="19538"/>
                </a:cubicBezTo>
                <a:cubicBezTo>
                  <a:pt x="3037" y="19109"/>
                  <a:pt x="2429" y="18490"/>
                  <a:pt x="1905" y="17800"/>
                </a:cubicBezTo>
                <a:close/>
                <a:moveTo>
                  <a:pt x="41053" y="18657"/>
                </a:moveTo>
                <a:cubicBezTo>
                  <a:pt x="41518" y="19181"/>
                  <a:pt x="41994" y="19716"/>
                  <a:pt x="42494" y="20216"/>
                </a:cubicBezTo>
                <a:cubicBezTo>
                  <a:pt x="41827" y="20228"/>
                  <a:pt x="41148" y="20228"/>
                  <a:pt x="40482" y="20228"/>
                </a:cubicBezTo>
                <a:cubicBezTo>
                  <a:pt x="39934" y="19716"/>
                  <a:pt x="39422" y="19204"/>
                  <a:pt x="38922" y="18669"/>
                </a:cubicBezTo>
                <a:cubicBezTo>
                  <a:pt x="39624" y="18669"/>
                  <a:pt x="40339" y="18669"/>
                  <a:pt x="41053" y="18657"/>
                </a:cubicBezTo>
                <a:close/>
                <a:moveTo>
                  <a:pt x="33874" y="18692"/>
                </a:moveTo>
                <a:cubicBezTo>
                  <a:pt x="34481" y="19216"/>
                  <a:pt x="35088" y="19764"/>
                  <a:pt x="35731" y="20240"/>
                </a:cubicBezTo>
                <a:lnTo>
                  <a:pt x="33457" y="20240"/>
                </a:lnTo>
                <a:cubicBezTo>
                  <a:pt x="32933" y="19681"/>
                  <a:pt x="32362" y="19181"/>
                  <a:pt x="31754" y="18716"/>
                </a:cubicBezTo>
                <a:cubicBezTo>
                  <a:pt x="32457" y="18704"/>
                  <a:pt x="33159" y="18704"/>
                  <a:pt x="33874" y="18692"/>
                </a:cubicBezTo>
                <a:close/>
                <a:moveTo>
                  <a:pt x="36243" y="18681"/>
                </a:moveTo>
                <a:cubicBezTo>
                  <a:pt x="36684" y="19216"/>
                  <a:pt x="37172" y="19776"/>
                  <a:pt x="37708" y="20240"/>
                </a:cubicBezTo>
                <a:lnTo>
                  <a:pt x="36160" y="20240"/>
                </a:lnTo>
                <a:cubicBezTo>
                  <a:pt x="36160" y="20228"/>
                  <a:pt x="36148" y="20216"/>
                  <a:pt x="36136" y="20205"/>
                </a:cubicBezTo>
                <a:cubicBezTo>
                  <a:pt x="35553" y="19657"/>
                  <a:pt x="34898" y="19181"/>
                  <a:pt x="34255" y="18692"/>
                </a:cubicBezTo>
                <a:cubicBezTo>
                  <a:pt x="34910" y="18692"/>
                  <a:pt x="35576" y="18692"/>
                  <a:pt x="36243" y="18681"/>
                </a:cubicBezTo>
                <a:close/>
                <a:moveTo>
                  <a:pt x="38553" y="18669"/>
                </a:moveTo>
                <a:cubicBezTo>
                  <a:pt x="38982" y="19216"/>
                  <a:pt x="39458" y="19752"/>
                  <a:pt x="39958" y="20228"/>
                </a:cubicBezTo>
                <a:cubicBezTo>
                  <a:pt x="39422" y="20228"/>
                  <a:pt x="38874" y="20228"/>
                  <a:pt x="38339" y="20240"/>
                </a:cubicBezTo>
                <a:cubicBezTo>
                  <a:pt x="37755" y="19716"/>
                  <a:pt x="37160" y="19228"/>
                  <a:pt x="36600" y="18681"/>
                </a:cubicBezTo>
                <a:cubicBezTo>
                  <a:pt x="36969" y="18681"/>
                  <a:pt x="37338" y="18669"/>
                  <a:pt x="37708" y="18669"/>
                </a:cubicBezTo>
                <a:close/>
                <a:moveTo>
                  <a:pt x="31314" y="18716"/>
                </a:moveTo>
                <a:cubicBezTo>
                  <a:pt x="31897" y="19193"/>
                  <a:pt x="32433" y="19705"/>
                  <a:pt x="32957" y="20252"/>
                </a:cubicBezTo>
                <a:lnTo>
                  <a:pt x="31135" y="20252"/>
                </a:lnTo>
                <a:cubicBezTo>
                  <a:pt x="31123" y="20240"/>
                  <a:pt x="31123" y="20240"/>
                  <a:pt x="31123" y="20228"/>
                </a:cubicBezTo>
                <a:cubicBezTo>
                  <a:pt x="30921" y="19931"/>
                  <a:pt x="30540" y="19716"/>
                  <a:pt x="30278" y="19466"/>
                </a:cubicBezTo>
                <a:cubicBezTo>
                  <a:pt x="30028" y="19228"/>
                  <a:pt x="29802" y="18990"/>
                  <a:pt x="29588" y="18728"/>
                </a:cubicBezTo>
                <a:cubicBezTo>
                  <a:pt x="30159" y="18716"/>
                  <a:pt x="30742" y="18716"/>
                  <a:pt x="31314" y="18716"/>
                </a:cubicBezTo>
                <a:close/>
                <a:moveTo>
                  <a:pt x="26623" y="18740"/>
                </a:moveTo>
                <a:cubicBezTo>
                  <a:pt x="27159" y="19264"/>
                  <a:pt x="27718" y="19788"/>
                  <a:pt x="28302" y="20264"/>
                </a:cubicBezTo>
                <a:lnTo>
                  <a:pt x="26159" y="20264"/>
                </a:lnTo>
                <a:cubicBezTo>
                  <a:pt x="25599" y="19728"/>
                  <a:pt x="24992" y="19216"/>
                  <a:pt x="24373" y="18764"/>
                </a:cubicBezTo>
                <a:cubicBezTo>
                  <a:pt x="25123" y="18752"/>
                  <a:pt x="25873" y="18752"/>
                  <a:pt x="26623" y="18740"/>
                </a:cubicBezTo>
                <a:close/>
                <a:moveTo>
                  <a:pt x="29218" y="18728"/>
                </a:moveTo>
                <a:cubicBezTo>
                  <a:pt x="29230" y="18752"/>
                  <a:pt x="29230" y="18764"/>
                  <a:pt x="29254" y="18788"/>
                </a:cubicBezTo>
                <a:cubicBezTo>
                  <a:pt x="29516" y="19121"/>
                  <a:pt x="29778" y="19454"/>
                  <a:pt x="30076" y="19752"/>
                </a:cubicBezTo>
                <a:cubicBezTo>
                  <a:pt x="30219" y="19919"/>
                  <a:pt x="30385" y="20097"/>
                  <a:pt x="30564" y="20252"/>
                </a:cubicBezTo>
                <a:cubicBezTo>
                  <a:pt x="29969" y="20252"/>
                  <a:pt x="29373" y="20264"/>
                  <a:pt x="28778" y="20264"/>
                </a:cubicBezTo>
                <a:cubicBezTo>
                  <a:pt x="28242" y="19716"/>
                  <a:pt x="27647" y="19216"/>
                  <a:pt x="27051" y="18740"/>
                </a:cubicBezTo>
                <a:cubicBezTo>
                  <a:pt x="27778" y="18740"/>
                  <a:pt x="28492" y="18728"/>
                  <a:pt x="29218" y="18728"/>
                </a:cubicBezTo>
                <a:close/>
                <a:moveTo>
                  <a:pt x="43470" y="18633"/>
                </a:moveTo>
                <a:cubicBezTo>
                  <a:pt x="43792" y="18883"/>
                  <a:pt x="44101" y="19157"/>
                  <a:pt x="44387" y="19454"/>
                </a:cubicBezTo>
                <a:cubicBezTo>
                  <a:pt x="44649" y="19716"/>
                  <a:pt x="44875" y="20050"/>
                  <a:pt x="45161" y="20264"/>
                </a:cubicBezTo>
                <a:cubicBezTo>
                  <a:pt x="44518" y="20240"/>
                  <a:pt x="43923" y="20216"/>
                  <a:pt x="43399" y="20216"/>
                </a:cubicBezTo>
                <a:lnTo>
                  <a:pt x="43065" y="20216"/>
                </a:lnTo>
                <a:cubicBezTo>
                  <a:pt x="42613" y="19669"/>
                  <a:pt x="42077" y="19145"/>
                  <a:pt x="41529" y="18657"/>
                </a:cubicBezTo>
                <a:cubicBezTo>
                  <a:pt x="42184" y="18657"/>
                  <a:pt x="42815" y="18645"/>
                  <a:pt x="43470" y="18633"/>
                </a:cubicBezTo>
                <a:close/>
                <a:moveTo>
                  <a:pt x="47792" y="18609"/>
                </a:moveTo>
                <a:lnTo>
                  <a:pt x="47792" y="18609"/>
                </a:lnTo>
                <a:cubicBezTo>
                  <a:pt x="47768" y="18633"/>
                  <a:pt x="47756" y="18681"/>
                  <a:pt x="47792" y="18716"/>
                </a:cubicBezTo>
                <a:cubicBezTo>
                  <a:pt x="48006" y="19026"/>
                  <a:pt x="48245" y="19312"/>
                  <a:pt x="48483" y="19597"/>
                </a:cubicBezTo>
                <a:cubicBezTo>
                  <a:pt x="48626" y="19764"/>
                  <a:pt x="48768" y="19943"/>
                  <a:pt x="48935" y="20109"/>
                </a:cubicBezTo>
                <a:cubicBezTo>
                  <a:pt x="48530" y="20193"/>
                  <a:pt x="48102" y="20240"/>
                  <a:pt x="47673" y="20264"/>
                </a:cubicBezTo>
                <a:cubicBezTo>
                  <a:pt x="47673" y="20252"/>
                  <a:pt x="47673" y="20240"/>
                  <a:pt x="47661" y="20240"/>
                </a:cubicBezTo>
                <a:cubicBezTo>
                  <a:pt x="47435" y="19895"/>
                  <a:pt x="47054" y="19645"/>
                  <a:pt x="46768" y="19347"/>
                </a:cubicBezTo>
                <a:cubicBezTo>
                  <a:pt x="46542" y="19109"/>
                  <a:pt x="46328" y="18871"/>
                  <a:pt x="46125" y="18621"/>
                </a:cubicBezTo>
                <a:lnTo>
                  <a:pt x="46125" y="18621"/>
                </a:lnTo>
                <a:cubicBezTo>
                  <a:pt x="46342" y="18626"/>
                  <a:pt x="46569" y="18629"/>
                  <a:pt x="46801" y="18629"/>
                </a:cubicBezTo>
                <a:cubicBezTo>
                  <a:pt x="47128" y="18629"/>
                  <a:pt x="47464" y="18623"/>
                  <a:pt x="47792" y="18609"/>
                </a:cubicBezTo>
                <a:close/>
                <a:moveTo>
                  <a:pt x="23873" y="18764"/>
                </a:moveTo>
                <a:cubicBezTo>
                  <a:pt x="24444" y="19264"/>
                  <a:pt x="25039" y="19764"/>
                  <a:pt x="25623" y="20264"/>
                </a:cubicBezTo>
                <a:cubicBezTo>
                  <a:pt x="25123" y="20264"/>
                  <a:pt x="24623" y="20276"/>
                  <a:pt x="24134" y="20276"/>
                </a:cubicBezTo>
                <a:cubicBezTo>
                  <a:pt x="23873" y="20002"/>
                  <a:pt x="23539" y="19788"/>
                  <a:pt x="23253" y="19562"/>
                </a:cubicBezTo>
                <a:cubicBezTo>
                  <a:pt x="22908" y="19300"/>
                  <a:pt x="22563" y="19038"/>
                  <a:pt x="22218" y="18776"/>
                </a:cubicBezTo>
                <a:lnTo>
                  <a:pt x="22337" y="18776"/>
                </a:lnTo>
                <a:cubicBezTo>
                  <a:pt x="22849" y="18764"/>
                  <a:pt x="23361" y="18764"/>
                  <a:pt x="23873" y="18764"/>
                </a:cubicBezTo>
                <a:close/>
                <a:moveTo>
                  <a:pt x="17574" y="18800"/>
                </a:moveTo>
                <a:cubicBezTo>
                  <a:pt x="17955" y="19085"/>
                  <a:pt x="18324" y="19395"/>
                  <a:pt x="18681" y="19716"/>
                </a:cubicBezTo>
                <a:cubicBezTo>
                  <a:pt x="18884" y="19895"/>
                  <a:pt x="19074" y="20097"/>
                  <a:pt x="19265" y="20288"/>
                </a:cubicBezTo>
                <a:lnTo>
                  <a:pt x="17741" y="20288"/>
                </a:lnTo>
                <a:cubicBezTo>
                  <a:pt x="17122" y="19824"/>
                  <a:pt x="16491" y="19395"/>
                  <a:pt x="15919" y="18847"/>
                </a:cubicBezTo>
                <a:cubicBezTo>
                  <a:pt x="15895" y="18835"/>
                  <a:pt x="15883" y="18823"/>
                  <a:pt x="15872" y="18812"/>
                </a:cubicBezTo>
                <a:cubicBezTo>
                  <a:pt x="16443" y="18812"/>
                  <a:pt x="17003" y="18812"/>
                  <a:pt x="17574" y="18800"/>
                </a:cubicBezTo>
                <a:close/>
                <a:moveTo>
                  <a:pt x="21932" y="18776"/>
                </a:moveTo>
                <a:cubicBezTo>
                  <a:pt x="21884" y="18835"/>
                  <a:pt x="21884" y="18931"/>
                  <a:pt x="21944" y="18978"/>
                </a:cubicBezTo>
                <a:cubicBezTo>
                  <a:pt x="22313" y="19264"/>
                  <a:pt x="22670" y="19562"/>
                  <a:pt x="23039" y="19847"/>
                </a:cubicBezTo>
                <a:cubicBezTo>
                  <a:pt x="23218" y="19978"/>
                  <a:pt x="23384" y="20133"/>
                  <a:pt x="23563" y="20276"/>
                </a:cubicBezTo>
                <a:lnTo>
                  <a:pt x="21979" y="20276"/>
                </a:lnTo>
                <a:cubicBezTo>
                  <a:pt x="21741" y="20097"/>
                  <a:pt x="21467" y="19931"/>
                  <a:pt x="21229" y="19752"/>
                </a:cubicBezTo>
                <a:cubicBezTo>
                  <a:pt x="20848" y="19466"/>
                  <a:pt x="20467" y="19157"/>
                  <a:pt x="20098" y="18847"/>
                </a:cubicBezTo>
                <a:cubicBezTo>
                  <a:pt x="20074" y="18835"/>
                  <a:pt x="20051" y="18823"/>
                  <a:pt x="20027" y="18823"/>
                </a:cubicBezTo>
                <a:cubicBezTo>
                  <a:pt x="19943" y="18823"/>
                  <a:pt x="19872" y="18931"/>
                  <a:pt x="19955" y="19002"/>
                </a:cubicBezTo>
                <a:cubicBezTo>
                  <a:pt x="20301" y="19312"/>
                  <a:pt x="20658" y="19609"/>
                  <a:pt x="21027" y="19895"/>
                </a:cubicBezTo>
                <a:cubicBezTo>
                  <a:pt x="21182" y="20014"/>
                  <a:pt x="21336" y="20157"/>
                  <a:pt x="21491" y="20276"/>
                </a:cubicBezTo>
                <a:cubicBezTo>
                  <a:pt x="20908" y="20288"/>
                  <a:pt x="20313" y="20288"/>
                  <a:pt x="19729" y="20288"/>
                </a:cubicBezTo>
                <a:cubicBezTo>
                  <a:pt x="19265" y="19693"/>
                  <a:pt x="18586" y="19216"/>
                  <a:pt x="17943" y="18800"/>
                </a:cubicBezTo>
                <a:cubicBezTo>
                  <a:pt x="18634" y="18800"/>
                  <a:pt x="19336" y="18788"/>
                  <a:pt x="20027" y="18788"/>
                </a:cubicBezTo>
                <a:cubicBezTo>
                  <a:pt x="20670" y="18788"/>
                  <a:pt x="21301" y="18776"/>
                  <a:pt x="21932" y="18776"/>
                </a:cubicBezTo>
                <a:close/>
                <a:moveTo>
                  <a:pt x="45117" y="18604"/>
                </a:moveTo>
                <a:cubicBezTo>
                  <a:pt x="45312" y="18604"/>
                  <a:pt x="45526" y="18609"/>
                  <a:pt x="45756" y="18609"/>
                </a:cubicBezTo>
                <a:cubicBezTo>
                  <a:pt x="45971" y="18943"/>
                  <a:pt x="46185" y="19276"/>
                  <a:pt x="46447" y="19574"/>
                </a:cubicBezTo>
                <a:cubicBezTo>
                  <a:pt x="46625" y="19812"/>
                  <a:pt x="46840" y="20074"/>
                  <a:pt x="47078" y="20288"/>
                </a:cubicBezTo>
                <a:cubicBezTo>
                  <a:pt x="46910" y="20291"/>
                  <a:pt x="46743" y="20293"/>
                  <a:pt x="46576" y="20293"/>
                </a:cubicBezTo>
                <a:cubicBezTo>
                  <a:pt x="46174" y="20293"/>
                  <a:pt x="45774" y="20284"/>
                  <a:pt x="45387" y="20276"/>
                </a:cubicBezTo>
                <a:cubicBezTo>
                  <a:pt x="45447" y="20216"/>
                  <a:pt x="45459" y="20133"/>
                  <a:pt x="45435" y="20062"/>
                </a:cubicBezTo>
                <a:cubicBezTo>
                  <a:pt x="45280" y="19693"/>
                  <a:pt x="44899" y="19395"/>
                  <a:pt x="44625" y="19133"/>
                </a:cubicBezTo>
                <a:cubicBezTo>
                  <a:pt x="44423" y="18954"/>
                  <a:pt x="44220" y="18788"/>
                  <a:pt x="44018" y="18621"/>
                </a:cubicBezTo>
                <a:cubicBezTo>
                  <a:pt x="44292" y="18621"/>
                  <a:pt x="44566" y="18609"/>
                  <a:pt x="44839" y="18609"/>
                </a:cubicBezTo>
                <a:cubicBezTo>
                  <a:pt x="44927" y="18605"/>
                  <a:pt x="45019" y="18604"/>
                  <a:pt x="45117" y="18604"/>
                </a:cubicBezTo>
                <a:close/>
                <a:moveTo>
                  <a:pt x="15776" y="18812"/>
                </a:moveTo>
                <a:cubicBezTo>
                  <a:pt x="15693" y="18847"/>
                  <a:pt x="15633" y="18954"/>
                  <a:pt x="15717" y="19038"/>
                </a:cubicBezTo>
                <a:cubicBezTo>
                  <a:pt x="16157" y="19466"/>
                  <a:pt x="16622" y="19919"/>
                  <a:pt x="17110" y="20288"/>
                </a:cubicBezTo>
                <a:lnTo>
                  <a:pt x="16610" y="20288"/>
                </a:lnTo>
                <a:cubicBezTo>
                  <a:pt x="16181" y="20300"/>
                  <a:pt x="15741" y="20300"/>
                  <a:pt x="15300" y="20300"/>
                </a:cubicBezTo>
                <a:cubicBezTo>
                  <a:pt x="14705" y="19776"/>
                  <a:pt x="14038" y="19312"/>
                  <a:pt x="13419" y="18823"/>
                </a:cubicBezTo>
                <a:cubicBezTo>
                  <a:pt x="14205" y="18823"/>
                  <a:pt x="14990" y="18812"/>
                  <a:pt x="15776" y="18812"/>
                </a:cubicBezTo>
                <a:close/>
                <a:moveTo>
                  <a:pt x="4168" y="18478"/>
                </a:moveTo>
                <a:cubicBezTo>
                  <a:pt x="4775" y="18573"/>
                  <a:pt x="5394" y="18621"/>
                  <a:pt x="5977" y="18657"/>
                </a:cubicBezTo>
                <a:cubicBezTo>
                  <a:pt x="6251" y="18954"/>
                  <a:pt x="6525" y="19240"/>
                  <a:pt x="6823" y="19514"/>
                </a:cubicBezTo>
                <a:cubicBezTo>
                  <a:pt x="7120" y="19788"/>
                  <a:pt x="7430" y="20133"/>
                  <a:pt x="7799" y="20312"/>
                </a:cubicBezTo>
                <a:cubicBezTo>
                  <a:pt x="7823" y="20324"/>
                  <a:pt x="7834" y="20324"/>
                  <a:pt x="7858" y="20324"/>
                </a:cubicBezTo>
                <a:lnTo>
                  <a:pt x="7858" y="20324"/>
                </a:lnTo>
                <a:cubicBezTo>
                  <a:pt x="7334" y="20324"/>
                  <a:pt x="6799" y="20300"/>
                  <a:pt x="6287" y="20240"/>
                </a:cubicBezTo>
                <a:cubicBezTo>
                  <a:pt x="6275" y="20228"/>
                  <a:pt x="6275" y="20228"/>
                  <a:pt x="6275" y="20216"/>
                </a:cubicBezTo>
                <a:cubicBezTo>
                  <a:pt x="5751" y="19526"/>
                  <a:pt x="4953" y="18966"/>
                  <a:pt x="4168" y="18478"/>
                </a:cubicBezTo>
                <a:close/>
                <a:moveTo>
                  <a:pt x="10990" y="18812"/>
                </a:moveTo>
                <a:cubicBezTo>
                  <a:pt x="11692" y="18812"/>
                  <a:pt x="12395" y="18823"/>
                  <a:pt x="13109" y="18823"/>
                </a:cubicBezTo>
                <a:cubicBezTo>
                  <a:pt x="13085" y="18859"/>
                  <a:pt x="13085" y="18919"/>
                  <a:pt x="13145" y="18966"/>
                </a:cubicBezTo>
                <a:cubicBezTo>
                  <a:pt x="13681" y="19395"/>
                  <a:pt x="14205" y="19871"/>
                  <a:pt x="14752" y="20312"/>
                </a:cubicBezTo>
                <a:cubicBezTo>
                  <a:pt x="14121" y="20312"/>
                  <a:pt x="13478" y="20324"/>
                  <a:pt x="12847" y="20324"/>
                </a:cubicBezTo>
                <a:cubicBezTo>
                  <a:pt x="12502" y="20038"/>
                  <a:pt x="12109" y="19812"/>
                  <a:pt x="11764" y="19538"/>
                </a:cubicBezTo>
                <a:cubicBezTo>
                  <a:pt x="11490" y="19312"/>
                  <a:pt x="11240" y="19062"/>
                  <a:pt x="10990" y="18812"/>
                </a:cubicBezTo>
                <a:close/>
                <a:moveTo>
                  <a:pt x="6335" y="18681"/>
                </a:moveTo>
                <a:lnTo>
                  <a:pt x="6335" y="18681"/>
                </a:lnTo>
                <a:cubicBezTo>
                  <a:pt x="6656" y="18692"/>
                  <a:pt x="6966" y="18704"/>
                  <a:pt x="7239" y="18716"/>
                </a:cubicBezTo>
                <a:cubicBezTo>
                  <a:pt x="7525" y="18728"/>
                  <a:pt x="7823" y="18740"/>
                  <a:pt x="8109" y="18740"/>
                </a:cubicBezTo>
                <a:cubicBezTo>
                  <a:pt x="8954" y="18764"/>
                  <a:pt x="9811" y="18788"/>
                  <a:pt x="10657" y="18800"/>
                </a:cubicBezTo>
                <a:cubicBezTo>
                  <a:pt x="10978" y="19133"/>
                  <a:pt x="11300" y="19466"/>
                  <a:pt x="11645" y="19764"/>
                </a:cubicBezTo>
                <a:cubicBezTo>
                  <a:pt x="11847" y="19955"/>
                  <a:pt x="12062" y="20145"/>
                  <a:pt x="12276" y="20324"/>
                </a:cubicBezTo>
                <a:cubicBezTo>
                  <a:pt x="11585" y="20336"/>
                  <a:pt x="10883" y="20347"/>
                  <a:pt x="10192" y="20347"/>
                </a:cubicBezTo>
                <a:cubicBezTo>
                  <a:pt x="9537" y="19824"/>
                  <a:pt x="8823" y="19371"/>
                  <a:pt x="8156" y="18859"/>
                </a:cubicBezTo>
                <a:cubicBezTo>
                  <a:pt x="8132" y="18859"/>
                  <a:pt x="8121" y="18847"/>
                  <a:pt x="8109" y="18847"/>
                </a:cubicBezTo>
                <a:cubicBezTo>
                  <a:pt x="8037" y="18847"/>
                  <a:pt x="8001" y="18954"/>
                  <a:pt x="8073" y="19002"/>
                </a:cubicBezTo>
                <a:cubicBezTo>
                  <a:pt x="8633" y="19443"/>
                  <a:pt x="9180" y="19907"/>
                  <a:pt x="9752" y="20347"/>
                </a:cubicBezTo>
                <a:cubicBezTo>
                  <a:pt x="9180" y="20336"/>
                  <a:pt x="8609" y="20336"/>
                  <a:pt x="8025" y="20336"/>
                </a:cubicBezTo>
                <a:cubicBezTo>
                  <a:pt x="7966" y="20336"/>
                  <a:pt x="7918" y="20336"/>
                  <a:pt x="7859" y="20324"/>
                </a:cubicBezTo>
                <a:cubicBezTo>
                  <a:pt x="7942" y="20324"/>
                  <a:pt x="7990" y="20216"/>
                  <a:pt x="7930" y="20145"/>
                </a:cubicBezTo>
                <a:cubicBezTo>
                  <a:pt x="7668" y="19812"/>
                  <a:pt x="7287" y="19550"/>
                  <a:pt x="6966" y="19264"/>
                </a:cubicBezTo>
                <a:cubicBezTo>
                  <a:pt x="6751" y="19073"/>
                  <a:pt x="6549" y="18871"/>
                  <a:pt x="6335" y="18681"/>
                </a:cubicBezTo>
                <a:close/>
                <a:moveTo>
                  <a:pt x="30460" y="0"/>
                </a:moveTo>
                <a:cubicBezTo>
                  <a:pt x="25688" y="0"/>
                  <a:pt x="20917" y="125"/>
                  <a:pt x="16193" y="369"/>
                </a:cubicBezTo>
                <a:cubicBezTo>
                  <a:pt x="13312" y="524"/>
                  <a:pt x="10430" y="750"/>
                  <a:pt x="7561" y="1071"/>
                </a:cubicBezTo>
                <a:cubicBezTo>
                  <a:pt x="5787" y="1274"/>
                  <a:pt x="3822" y="1464"/>
                  <a:pt x="2322" y="2548"/>
                </a:cubicBezTo>
                <a:cubicBezTo>
                  <a:pt x="893" y="3572"/>
                  <a:pt x="465" y="5155"/>
                  <a:pt x="298" y="6846"/>
                </a:cubicBezTo>
                <a:cubicBezTo>
                  <a:pt x="36" y="9656"/>
                  <a:pt x="0" y="12549"/>
                  <a:pt x="322" y="15347"/>
                </a:cubicBezTo>
                <a:cubicBezTo>
                  <a:pt x="322" y="15418"/>
                  <a:pt x="358" y="15478"/>
                  <a:pt x="405" y="15525"/>
                </a:cubicBezTo>
                <a:cubicBezTo>
                  <a:pt x="429" y="16204"/>
                  <a:pt x="655" y="16728"/>
                  <a:pt x="1024" y="17133"/>
                </a:cubicBezTo>
                <a:cubicBezTo>
                  <a:pt x="1763" y="18431"/>
                  <a:pt x="2667" y="19597"/>
                  <a:pt x="4096" y="20216"/>
                </a:cubicBezTo>
                <a:cubicBezTo>
                  <a:pt x="5418" y="20779"/>
                  <a:pt x="6909" y="20880"/>
                  <a:pt x="8387" y="20880"/>
                </a:cubicBezTo>
                <a:cubicBezTo>
                  <a:pt x="9226" y="20880"/>
                  <a:pt x="10061" y="20848"/>
                  <a:pt x="10859" y="20848"/>
                </a:cubicBezTo>
                <a:cubicBezTo>
                  <a:pt x="16729" y="20848"/>
                  <a:pt x="22610" y="20836"/>
                  <a:pt x="28480" y="20812"/>
                </a:cubicBezTo>
                <a:cubicBezTo>
                  <a:pt x="30147" y="20812"/>
                  <a:pt x="31814" y="20812"/>
                  <a:pt x="33481" y="20800"/>
                </a:cubicBezTo>
                <a:cubicBezTo>
                  <a:pt x="33505" y="20836"/>
                  <a:pt x="33528" y="20859"/>
                  <a:pt x="33564" y="20895"/>
                </a:cubicBezTo>
                <a:cubicBezTo>
                  <a:pt x="33599" y="20934"/>
                  <a:pt x="33639" y="20950"/>
                  <a:pt x="33677" y="20950"/>
                </a:cubicBezTo>
                <a:cubicBezTo>
                  <a:pt x="33758" y="20950"/>
                  <a:pt x="33834" y="20880"/>
                  <a:pt x="33850" y="20800"/>
                </a:cubicBezTo>
                <a:cubicBezTo>
                  <a:pt x="37934" y="20788"/>
                  <a:pt x="42018" y="20776"/>
                  <a:pt x="46113" y="20776"/>
                </a:cubicBezTo>
                <a:cubicBezTo>
                  <a:pt x="46403" y="20778"/>
                  <a:pt x="46701" y="20782"/>
                  <a:pt x="47003" y="20782"/>
                </a:cubicBezTo>
                <a:cubicBezTo>
                  <a:pt x="48575" y="20782"/>
                  <a:pt x="50260" y="20680"/>
                  <a:pt x="51519" y="19681"/>
                </a:cubicBezTo>
                <a:cubicBezTo>
                  <a:pt x="53007" y="18490"/>
                  <a:pt x="53257" y="16323"/>
                  <a:pt x="53400" y="14549"/>
                </a:cubicBezTo>
                <a:cubicBezTo>
                  <a:pt x="53519" y="13025"/>
                  <a:pt x="53460" y="11489"/>
                  <a:pt x="53412" y="9953"/>
                </a:cubicBezTo>
                <a:cubicBezTo>
                  <a:pt x="53364" y="8310"/>
                  <a:pt x="53567" y="6679"/>
                  <a:pt x="53555" y="5036"/>
                </a:cubicBezTo>
                <a:cubicBezTo>
                  <a:pt x="53531" y="3119"/>
                  <a:pt x="51757" y="1821"/>
                  <a:pt x="50138" y="1167"/>
                </a:cubicBezTo>
                <a:cubicBezTo>
                  <a:pt x="50114" y="1143"/>
                  <a:pt x="50078" y="1143"/>
                  <a:pt x="50054" y="1143"/>
                </a:cubicBezTo>
                <a:cubicBezTo>
                  <a:pt x="48911" y="524"/>
                  <a:pt x="47435" y="536"/>
                  <a:pt x="46185" y="464"/>
                </a:cubicBezTo>
                <a:cubicBezTo>
                  <a:pt x="40979" y="152"/>
                  <a:pt x="35718" y="0"/>
                  <a:pt x="30460" y="0"/>
                </a:cubicBezTo>
                <a:close/>
              </a:path>
            </a:pathLst>
          </a:custGeom>
          <a:solidFill>
            <a:srgbClr val="1C1C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Arrow: U-Turn 58">
            <a:extLst>
              <a:ext uri="{FF2B5EF4-FFF2-40B4-BE49-F238E27FC236}">
                <a16:creationId xmlns:a16="http://schemas.microsoft.com/office/drawing/2014/main" id="{6EB68A06-6985-7053-D4A3-3BD962A8D4B6}"/>
              </a:ext>
            </a:extLst>
          </p:cNvPr>
          <p:cNvSpPr/>
          <p:nvPr/>
        </p:nvSpPr>
        <p:spPr>
          <a:xfrm rot="5400000">
            <a:off x="6091918" y="1607597"/>
            <a:ext cx="2149313" cy="3590560"/>
          </a:xfrm>
          <a:prstGeom prst="uturnArrow">
            <a:avLst>
              <a:gd name="adj1" fmla="val 12514"/>
              <a:gd name="adj2" fmla="val 20838"/>
              <a:gd name="adj3" fmla="val 25000"/>
              <a:gd name="adj4" fmla="val 25000"/>
              <a:gd name="adj5" fmla="val 3524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585;p23">
            <a:extLst>
              <a:ext uri="{FF2B5EF4-FFF2-40B4-BE49-F238E27FC236}">
                <a16:creationId xmlns:a16="http://schemas.microsoft.com/office/drawing/2014/main" id="{7F297C57-956D-1682-7191-B2A8DE3871F7}"/>
              </a:ext>
            </a:extLst>
          </p:cNvPr>
          <p:cNvSpPr/>
          <p:nvPr/>
        </p:nvSpPr>
        <p:spPr>
          <a:xfrm>
            <a:off x="671363" y="217694"/>
            <a:ext cx="1540221" cy="373628"/>
          </a:xfrm>
          <a:custGeom>
            <a:avLst/>
            <a:gdLst/>
            <a:ahLst/>
            <a:cxnLst/>
            <a:rect l="l" t="t" r="r" b="b"/>
            <a:pathLst>
              <a:path w="51722" h="17341" extrusionOk="0">
                <a:moveTo>
                  <a:pt x="27108" y="1"/>
                </a:moveTo>
                <a:cubicBezTo>
                  <a:pt x="22462" y="1"/>
                  <a:pt x="17818" y="105"/>
                  <a:pt x="13181" y="430"/>
                </a:cubicBezTo>
                <a:cubicBezTo>
                  <a:pt x="11193" y="561"/>
                  <a:pt x="9192" y="728"/>
                  <a:pt x="7204" y="954"/>
                </a:cubicBezTo>
                <a:cubicBezTo>
                  <a:pt x="5478" y="1168"/>
                  <a:pt x="3406" y="1335"/>
                  <a:pt x="2049" y="2561"/>
                </a:cubicBezTo>
                <a:cubicBezTo>
                  <a:pt x="453" y="4002"/>
                  <a:pt x="584" y="6585"/>
                  <a:pt x="513" y="8550"/>
                </a:cubicBezTo>
                <a:cubicBezTo>
                  <a:pt x="453" y="10288"/>
                  <a:pt x="489" y="12015"/>
                  <a:pt x="477" y="13753"/>
                </a:cubicBezTo>
                <a:cubicBezTo>
                  <a:pt x="560" y="13801"/>
                  <a:pt x="620" y="13896"/>
                  <a:pt x="596" y="14015"/>
                </a:cubicBezTo>
                <a:cubicBezTo>
                  <a:pt x="0" y="17168"/>
                  <a:pt x="4287" y="17273"/>
                  <a:pt x="6813" y="17273"/>
                </a:cubicBezTo>
                <a:cubicBezTo>
                  <a:pt x="6994" y="17273"/>
                  <a:pt x="7165" y="17273"/>
                  <a:pt x="7325" y="17273"/>
                </a:cubicBezTo>
                <a:cubicBezTo>
                  <a:pt x="7522" y="17273"/>
                  <a:pt x="7701" y="17274"/>
                  <a:pt x="7859" y="17277"/>
                </a:cubicBezTo>
                <a:cubicBezTo>
                  <a:pt x="9622" y="17323"/>
                  <a:pt x="11392" y="17341"/>
                  <a:pt x="13164" y="17341"/>
                </a:cubicBezTo>
                <a:cubicBezTo>
                  <a:pt x="13677" y="17341"/>
                  <a:pt x="14191" y="17339"/>
                  <a:pt x="14705" y="17337"/>
                </a:cubicBezTo>
                <a:cubicBezTo>
                  <a:pt x="19134" y="17325"/>
                  <a:pt x="23563" y="17289"/>
                  <a:pt x="27992" y="17265"/>
                </a:cubicBezTo>
                <a:cubicBezTo>
                  <a:pt x="32005" y="17230"/>
                  <a:pt x="36017" y="17218"/>
                  <a:pt x="40029" y="17194"/>
                </a:cubicBezTo>
                <a:cubicBezTo>
                  <a:pt x="41923" y="17170"/>
                  <a:pt x="43828" y="17182"/>
                  <a:pt x="45733" y="17087"/>
                </a:cubicBezTo>
                <a:cubicBezTo>
                  <a:pt x="46149" y="17063"/>
                  <a:pt x="46554" y="17039"/>
                  <a:pt x="46971" y="17003"/>
                </a:cubicBezTo>
                <a:cubicBezTo>
                  <a:pt x="48078" y="16908"/>
                  <a:pt x="48173" y="16920"/>
                  <a:pt x="49102" y="16134"/>
                </a:cubicBezTo>
                <a:cubicBezTo>
                  <a:pt x="50162" y="15229"/>
                  <a:pt x="49971" y="15491"/>
                  <a:pt x="49935" y="14336"/>
                </a:cubicBezTo>
                <a:cubicBezTo>
                  <a:pt x="49924" y="13896"/>
                  <a:pt x="49924" y="13467"/>
                  <a:pt x="49924" y="13039"/>
                </a:cubicBezTo>
                <a:cubicBezTo>
                  <a:pt x="49924" y="11276"/>
                  <a:pt x="50019" y="9514"/>
                  <a:pt x="50257" y="7764"/>
                </a:cubicBezTo>
                <a:cubicBezTo>
                  <a:pt x="50543" y="5669"/>
                  <a:pt x="51721" y="2287"/>
                  <a:pt x="49304" y="930"/>
                </a:cubicBezTo>
                <a:cubicBezTo>
                  <a:pt x="48221" y="323"/>
                  <a:pt x="46599" y="255"/>
                  <a:pt x="45113" y="255"/>
                </a:cubicBezTo>
                <a:cubicBezTo>
                  <a:pt x="44683" y="255"/>
                  <a:pt x="44264" y="261"/>
                  <a:pt x="43873" y="261"/>
                </a:cubicBezTo>
                <a:cubicBezTo>
                  <a:pt x="43627" y="261"/>
                  <a:pt x="43392" y="259"/>
                  <a:pt x="43173" y="251"/>
                </a:cubicBezTo>
                <a:cubicBezTo>
                  <a:pt x="41172" y="192"/>
                  <a:pt x="39172" y="156"/>
                  <a:pt x="37184" y="120"/>
                </a:cubicBezTo>
                <a:cubicBezTo>
                  <a:pt x="33827" y="55"/>
                  <a:pt x="30467" y="1"/>
                  <a:pt x="27108" y="1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1400" b="1" dirty="0"/>
              <a:t>Preprocessing</a:t>
            </a:r>
            <a:endParaRPr sz="1400" b="1" dirty="0">
              <a:sym typeface="Fira Sans Extra Condensed Medium"/>
            </a:endParaRPr>
          </a:p>
        </p:txBody>
      </p:sp>
      <p:sp>
        <p:nvSpPr>
          <p:cNvPr id="61" name="Google Shape;595;p23">
            <a:extLst>
              <a:ext uri="{FF2B5EF4-FFF2-40B4-BE49-F238E27FC236}">
                <a16:creationId xmlns:a16="http://schemas.microsoft.com/office/drawing/2014/main" id="{71FD40E1-8C99-BF18-79BA-DEAEEBE04F1B}"/>
              </a:ext>
            </a:extLst>
          </p:cNvPr>
          <p:cNvSpPr/>
          <p:nvPr/>
        </p:nvSpPr>
        <p:spPr>
          <a:xfrm>
            <a:off x="673499" y="110829"/>
            <a:ext cx="1537222" cy="399094"/>
          </a:xfrm>
          <a:custGeom>
            <a:avLst/>
            <a:gdLst/>
            <a:ahLst/>
            <a:cxnLst/>
            <a:rect l="l" t="t" r="r" b="b"/>
            <a:pathLst>
              <a:path w="51770" h="17386" extrusionOk="0">
                <a:moveTo>
                  <a:pt x="31141" y="0"/>
                </a:moveTo>
                <a:cubicBezTo>
                  <a:pt x="30976" y="0"/>
                  <a:pt x="30923" y="160"/>
                  <a:pt x="30980" y="286"/>
                </a:cubicBezTo>
                <a:cubicBezTo>
                  <a:pt x="28801" y="263"/>
                  <a:pt x="26634" y="227"/>
                  <a:pt x="24467" y="191"/>
                </a:cubicBezTo>
                <a:cubicBezTo>
                  <a:pt x="24360" y="191"/>
                  <a:pt x="24301" y="239"/>
                  <a:pt x="24265" y="310"/>
                </a:cubicBezTo>
                <a:cubicBezTo>
                  <a:pt x="20657" y="322"/>
                  <a:pt x="17050" y="394"/>
                  <a:pt x="13454" y="548"/>
                </a:cubicBezTo>
                <a:cubicBezTo>
                  <a:pt x="10644" y="679"/>
                  <a:pt x="7715" y="655"/>
                  <a:pt x="4953" y="1263"/>
                </a:cubicBezTo>
                <a:cubicBezTo>
                  <a:pt x="2750" y="1751"/>
                  <a:pt x="1560" y="2465"/>
                  <a:pt x="1000" y="4680"/>
                </a:cubicBezTo>
                <a:cubicBezTo>
                  <a:pt x="322" y="7323"/>
                  <a:pt x="0" y="10109"/>
                  <a:pt x="143" y="12824"/>
                </a:cubicBezTo>
                <a:cubicBezTo>
                  <a:pt x="226" y="14538"/>
                  <a:pt x="441" y="16693"/>
                  <a:pt x="2286" y="17372"/>
                </a:cubicBezTo>
                <a:cubicBezTo>
                  <a:pt x="2313" y="17381"/>
                  <a:pt x="2340" y="17386"/>
                  <a:pt x="2366" y="17386"/>
                </a:cubicBezTo>
                <a:cubicBezTo>
                  <a:pt x="2569" y="17386"/>
                  <a:pt x="2724" y="17122"/>
                  <a:pt x="2608" y="16943"/>
                </a:cubicBezTo>
                <a:cubicBezTo>
                  <a:pt x="1393" y="14955"/>
                  <a:pt x="1524" y="12609"/>
                  <a:pt x="1655" y="10359"/>
                </a:cubicBezTo>
                <a:cubicBezTo>
                  <a:pt x="1738" y="9097"/>
                  <a:pt x="1893" y="7835"/>
                  <a:pt x="2143" y="6597"/>
                </a:cubicBezTo>
                <a:cubicBezTo>
                  <a:pt x="2346" y="5573"/>
                  <a:pt x="2465" y="3977"/>
                  <a:pt x="3429" y="3346"/>
                </a:cubicBezTo>
                <a:cubicBezTo>
                  <a:pt x="4513" y="2632"/>
                  <a:pt x="6322" y="2537"/>
                  <a:pt x="7561" y="2430"/>
                </a:cubicBezTo>
                <a:cubicBezTo>
                  <a:pt x="8858" y="2299"/>
                  <a:pt x="10156" y="2239"/>
                  <a:pt x="11454" y="2179"/>
                </a:cubicBezTo>
                <a:cubicBezTo>
                  <a:pt x="14014" y="2037"/>
                  <a:pt x="16574" y="1953"/>
                  <a:pt x="19133" y="1894"/>
                </a:cubicBezTo>
                <a:cubicBezTo>
                  <a:pt x="21586" y="1843"/>
                  <a:pt x="24036" y="1827"/>
                  <a:pt x="26486" y="1827"/>
                </a:cubicBezTo>
                <a:cubicBezTo>
                  <a:pt x="29162" y="1827"/>
                  <a:pt x="31837" y="1846"/>
                  <a:pt x="34516" y="1858"/>
                </a:cubicBezTo>
                <a:cubicBezTo>
                  <a:pt x="39910" y="1882"/>
                  <a:pt x="45280" y="1929"/>
                  <a:pt x="50637" y="2715"/>
                </a:cubicBezTo>
                <a:cubicBezTo>
                  <a:pt x="50671" y="2720"/>
                  <a:pt x="50705" y="2722"/>
                  <a:pt x="50737" y="2722"/>
                </a:cubicBezTo>
                <a:cubicBezTo>
                  <a:pt x="51464" y="2722"/>
                  <a:pt x="51769" y="1613"/>
                  <a:pt x="50983" y="1465"/>
                </a:cubicBezTo>
                <a:cubicBezTo>
                  <a:pt x="50614" y="1394"/>
                  <a:pt x="50245" y="1334"/>
                  <a:pt x="49887" y="1275"/>
                </a:cubicBezTo>
                <a:cubicBezTo>
                  <a:pt x="49959" y="989"/>
                  <a:pt x="49804" y="644"/>
                  <a:pt x="49399" y="632"/>
                </a:cubicBezTo>
                <a:cubicBezTo>
                  <a:pt x="49185" y="620"/>
                  <a:pt x="48971" y="620"/>
                  <a:pt x="48756" y="608"/>
                </a:cubicBezTo>
                <a:cubicBezTo>
                  <a:pt x="48685" y="548"/>
                  <a:pt x="48590" y="501"/>
                  <a:pt x="48459" y="489"/>
                </a:cubicBezTo>
                <a:cubicBezTo>
                  <a:pt x="46696" y="405"/>
                  <a:pt x="44922" y="394"/>
                  <a:pt x="43148" y="394"/>
                </a:cubicBezTo>
                <a:cubicBezTo>
                  <a:pt x="43101" y="215"/>
                  <a:pt x="42958" y="72"/>
                  <a:pt x="42720" y="72"/>
                </a:cubicBezTo>
                <a:cubicBezTo>
                  <a:pt x="40443" y="93"/>
                  <a:pt x="38154" y="185"/>
                  <a:pt x="35870" y="185"/>
                </a:cubicBezTo>
                <a:cubicBezTo>
                  <a:pt x="34296" y="185"/>
                  <a:pt x="32723" y="142"/>
                  <a:pt x="31159" y="1"/>
                </a:cubicBezTo>
                <a:cubicBezTo>
                  <a:pt x="31153" y="0"/>
                  <a:pt x="31147" y="0"/>
                  <a:pt x="31141" y="0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84;p23">
            <a:extLst>
              <a:ext uri="{FF2B5EF4-FFF2-40B4-BE49-F238E27FC236}">
                <a16:creationId xmlns:a16="http://schemas.microsoft.com/office/drawing/2014/main" id="{12E5D58C-A5F5-FFC4-07F4-B20BD6835223}"/>
              </a:ext>
            </a:extLst>
          </p:cNvPr>
          <p:cNvSpPr/>
          <p:nvPr/>
        </p:nvSpPr>
        <p:spPr>
          <a:xfrm>
            <a:off x="677582" y="146681"/>
            <a:ext cx="1590581" cy="387618"/>
          </a:xfrm>
          <a:custGeom>
            <a:avLst/>
            <a:gdLst/>
            <a:ahLst/>
            <a:cxnLst/>
            <a:rect l="l" t="t" r="r" b="b"/>
            <a:pathLst>
              <a:path w="53567" h="20950" extrusionOk="0">
                <a:moveTo>
                  <a:pt x="51340" y="2440"/>
                </a:moveTo>
                <a:cubicBezTo>
                  <a:pt x="51995" y="2988"/>
                  <a:pt x="52471" y="3655"/>
                  <a:pt x="52698" y="4488"/>
                </a:cubicBezTo>
                <a:cubicBezTo>
                  <a:pt x="52412" y="4226"/>
                  <a:pt x="52102" y="3988"/>
                  <a:pt x="51781" y="3774"/>
                </a:cubicBezTo>
                <a:cubicBezTo>
                  <a:pt x="51709" y="3310"/>
                  <a:pt x="51566" y="2857"/>
                  <a:pt x="51340" y="2440"/>
                </a:cubicBezTo>
                <a:close/>
                <a:moveTo>
                  <a:pt x="51840" y="4262"/>
                </a:moveTo>
                <a:cubicBezTo>
                  <a:pt x="52197" y="4560"/>
                  <a:pt x="52519" y="4893"/>
                  <a:pt x="52840" y="5227"/>
                </a:cubicBezTo>
                <a:cubicBezTo>
                  <a:pt x="52852" y="5381"/>
                  <a:pt x="52864" y="5524"/>
                  <a:pt x="52864" y="5691"/>
                </a:cubicBezTo>
                <a:cubicBezTo>
                  <a:pt x="52864" y="6000"/>
                  <a:pt x="52852" y="6310"/>
                  <a:pt x="52852" y="6620"/>
                </a:cubicBezTo>
                <a:cubicBezTo>
                  <a:pt x="52543" y="6310"/>
                  <a:pt x="52162" y="6048"/>
                  <a:pt x="51805" y="5822"/>
                </a:cubicBezTo>
                <a:cubicBezTo>
                  <a:pt x="51852" y="5310"/>
                  <a:pt x="51876" y="4786"/>
                  <a:pt x="51840" y="4262"/>
                </a:cubicBezTo>
                <a:close/>
                <a:moveTo>
                  <a:pt x="51757" y="6155"/>
                </a:moveTo>
                <a:cubicBezTo>
                  <a:pt x="51912" y="6262"/>
                  <a:pt x="52055" y="6381"/>
                  <a:pt x="52186" y="6501"/>
                </a:cubicBezTo>
                <a:cubicBezTo>
                  <a:pt x="52412" y="6691"/>
                  <a:pt x="52614" y="6917"/>
                  <a:pt x="52840" y="7108"/>
                </a:cubicBezTo>
                <a:cubicBezTo>
                  <a:pt x="52829" y="7667"/>
                  <a:pt x="52829" y="8215"/>
                  <a:pt x="52817" y="8775"/>
                </a:cubicBezTo>
                <a:cubicBezTo>
                  <a:pt x="52698" y="8656"/>
                  <a:pt x="52555" y="8548"/>
                  <a:pt x="52436" y="8441"/>
                </a:cubicBezTo>
                <a:cubicBezTo>
                  <a:pt x="52197" y="8239"/>
                  <a:pt x="51947" y="8048"/>
                  <a:pt x="51686" y="7870"/>
                </a:cubicBezTo>
                <a:cubicBezTo>
                  <a:pt x="51669" y="7859"/>
                  <a:pt x="51652" y="7854"/>
                  <a:pt x="51635" y="7854"/>
                </a:cubicBezTo>
                <a:cubicBezTo>
                  <a:pt x="51575" y="7854"/>
                  <a:pt x="51516" y="7910"/>
                  <a:pt x="51507" y="7965"/>
                </a:cubicBezTo>
                <a:cubicBezTo>
                  <a:pt x="51590" y="7382"/>
                  <a:pt x="51674" y="6786"/>
                  <a:pt x="51757" y="6191"/>
                </a:cubicBezTo>
                <a:cubicBezTo>
                  <a:pt x="51757" y="6179"/>
                  <a:pt x="51757" y="6167"/>
                  <a:pt x="51757" y="6155"/>
                </a:cubicBezTo>
                <a:close/>
                <a:moveTo>
                  <a:pt x="51507" y="7989"/>
                </a:moveTo>
                <a:cubicBezTo>
                  <a:pt x="51507" y="8013"/>
                  <a:pt x="51519" y="8036"/>
                  <a:pt x="51543" y="8060"/>
                </a:cubicBezTo>
                <a:cubicBezTo>
                  <a:pt x="51793" y="8263"/>
                  <a:pt x="52031" y="8477"/>
                  <a:pt x="52257" y="8703"/>
                </a:cubicBezTo>
                <a:cubicBezTo>
                  <a:pt x="52436" y="8894"/>
                  <a:pt x="52614" y="9120"/>
                  <a:pt x="52829" y="9298"/>
                </a:cubicBezTo>
                <a:cubicBezTo>
                  <a:pt x="52829" y="9406"/>
                  <a:pt x="52829" y="9513"/>
                  <a:pt x="52829" y="9632"/>
                </a:cubicBezTo>
                <a:cubicBezTo>
                  <a:pt x="52840" y="10168"/>
                  <a:pt x="52876" y="10751"/>
                  <a:pt x="52900" y="11358"/>
                </a:cubicBezTo>
                <a:cubicBezTo>
                  <a:pt x="52662" y="11108"/>
                  <a:pt x="52388" y="10870"/>
                  <a:pt x="52138" y="10632"/>
                </a:cubicBezTo>
                <a:cubicBezTo>
                  <a:pt x="51852" y="10370"/>
                  <a:pt x="51566" y="10084"/>
                  <a:pt x="51269" y="9834"/>
                </a:cubicBezTo>
                <a:cubicBezTo>
                  <a:pt x="51340" y="9215"/>
                  <a:pt x="51424" y="8596"/>
                  <a:pt x="51507" y="7989"/>
                </a:cubicBezTo>
                <a:close/>
                <a:moveTo>
                  <a:pt x="51221" y="10180"/>
                </a:moveTo>
                <a:cubicBezTo>
                  <a:pt x="51447" y="10418"/>
                  <a:pt x="51674" y="10644"/>
                  <a:pt x="51900" y="10870"/>
                </a:cubicBezTo>
                <a:cubicBezTo>
                  <a:pt x="52197" y="11180"/>
                  <a:pt x="52471" y="11501"/>
                  <a:pt x="52805" y="11763"/>
                </a:cubicBezTo>
                <a:cubicBezTo>
                  <a:pt x="52840" y="11799"/>
                  <a:pt x="52876" y="11811"/>
                  <a:pt x="52924" y="11811"/>
                </a:cubicBezTo>
                <a:cubicBezTo>
                  <a:pt x="52948" y="12466"/>
                  <a:pt x="52971" y="13132"/>
                  <a:pt x="52959" y="13799"/>
                </a:cubicBezTo>
                <a:cubicBezTo>
                  <a:pt x="52364" y="13156"/>
                  <a:pt x="51709" y="12537"/>
                  <a:pt x="51054" y="11965"/>
                </a:cubicBezTo>
                <a:cubicBezTo>
                  <a:pt x="51090" y="11370"/>
                  <a:pt x="51150" y="10775"/>
                  <a:pt x="51221" y="10180"/>
                </a:cubicBezTo>
                <a:close/>
                <a:moveTo>
                  <a:pt x="51031" y="12394"/>
                </a:moveTo>
                <a:cubicBezTo>
                  <a:pt x="51602" y="13108"/>
                  <a:pt x="52257" y="13799"/>
                  <a:pt x="52936" y="14371"/>
                </a:cubicBezTo>
                <a:cubicBezTo>
                  <a:pt x="52912" y="14871"/>
                  <a:pt x="52864" y="15371"/>
                  <a:pt x="52781" y="15859"/>
                </a:cubicBezTo>
                <a:cubicBezTo>
                  <a:pt x="52531" y="15597"/>
                  <a:pt x="52257" y="15347"/>
                  <a:pt x="52007" y="15085"/>
                </a:cubicBezTo>
                <a:cubicBezTo>
                  <a:pt x="51662" y="14728"/>
                  <a:pt x="51364" y="14323"/>
                  <a:pt x="50995" y="13990"/>
                </a:cubicBezTo>
                <a:cubicBezTo>
                  <a:pt x="50995" y="13990"/>
                  <a:pt x="50983" y="13990"/>
                  <a:pt x="50983" y="13978"/>
                </a:cubicBezTo>
                <a:cubicBezTo>
                  <a:pt x="50983" y="13942"/>
                  <a:pt x="50983" y="13894"/>
                  <a:pt x="50983" y="13859"/>
                </a:cubicBezTo>
                <a:cubicBezTo>
                  <a:pt x="50983" y="13370"/>
                  <a:pt x="50995" y="12882"/>
                  <a:pt x="51031" y="12394"/>
                </a:cubicBezTo>
                <a:close/>
                <a:moveTo>
                  <a:pt x="51019" y="14525"/>
                </a:moveTo>
                <a:lnTo>
                  <a:pt x="51019" y="14525"/>
                </a:lnTo>
                <a:cubicBezTo>
                  <a:pt x="51233" y="14823"/>
                  <a:pt x="51483" y="15097"/>
                  <a:pt x="51721" y="15359"/>
                </a:cubicBezTo>
                <a:cubicBezTo>
                  <a:pt x="52031" y="15704"/>
                  <a:pt x="52340" y="16061"/>
                  <a:pt x="52686" y="16347"/>
                </a:cubicBezTo>
                <a:cubicBezTo>
                  <a:pt x="52567" y="16907"/>
                  <a:pt x="52388" y="17454"/>
                  <a:pt x="52138" y="17942"/>
                </a:cubicBezTo>
                <a:cubicBezTo>
                  <a:pt x="51876" y="17478"/>
                  <a:pt x="51424" y="17061"/>
                  <a:pt x="51031" y="16728"/>
                </a:cubicBezTo>
                <a:cubicBezTo>
                  <a:pt x="51162" y="16025"/>
                  <a:pt x="51066" y="15216"/>
                  <a:pt x="51019" y="14525"/>
                </a:cubicBezTo>
                <a:close/>
                <a:moveTo>
                  <a:pt x="27465" y="821"/>
                </a:moveTo>
                <a:cubicBezTo>
                  <a:pt x="30824" y="821"/>
                  <a:pt x="34184" y="875"/>
                  <a:pt x="37541" y="940"/>
                </a:cubicBezTo>
                <a:cubicBezTo>
                  <a:pt x="39529" y="976"/>
                  <a:pt x="41529" y="1012"/>
                  <a:pt x="43530" y="1071"/>
                </a:cubicBezTo>
                <a:cubicBezTo>
                  <a:pt x="43749" y="1079"/>
                  <a:pt x="43984" y="1081"/>
                  <a:pt x="44230" y="1081"/>
                </a:cubicBezTo>
                <a:cubicBezTo>
                  <a:pt x="44621" y="1081"/>
                  <a:pt x="45040" y="1075"/>
                  <a:pt x="45470" y="1075"/>
                </a:cubicBezTo>
                <a:cubicBezTo>
                  <a:pt x="46956" y="1075"/>
                  <a:pt x="48578" y="1143"/>
                  <a:pt x="49661" y="1750"/>
                </a:cubicBezTo>
                <a:cubicBezTo>
                  <a:pt x="52078" y="3107"/>
                  <a:pt x="50900" y="6489"/>
                  <a:pt x="50614" y="8584"/>
                </a:cubicBezTo>
                <a:cubicBezTo>
                  <a:pt x="50376" y="10334"/>
                  <a:pt x="50281" y="12096"/>
                  <a:pt x="50281" y="13859"/>
                </a:cubicBezTo>
                <a:cubicBezTo>
                  <a:pt x="50281" y="14287"/>
                  <a:pt x="50281" y="14716"/>
                  <a:pt x="50292" y="15156"/>
                </a:cubicBezTo>
                <a:cubicBezTo>
                  <a:pt x="50328" y="16311"/>
                  <a:pt x="50519" y="16049"/>
                  <a:pt x="49459" y="16954"/>
                </a:cubicBezTo>
                <a:cubicBezTo>
                  <a:pt x="48530" y="17740"/>
                  <a:pt x="48435" y="17728"/>
                  <a:pt x="47328" y="17823"/>
                </a:cubicBezTo>
                <a:cubicBezTo>
                  <a:pt x="46911" y="17859"/>
                  <a:pt x="46506" y="17883"/>
                  <a:pt x="46090" y="17907"/>
                </a:cubicBezTo>
                <a:cubicBezTo>
                  <a:pt x="44185" y="18002"/>
                  <a:pt x="42280" y="17990"/>
                  <a:pt x="40375" y="18014"/>
                </a:cubicBezTo>
                <a:cubicBezTo>
                  <a:pt x="36374" y="18038"/>
                  <a:pt x="32362" y="18050"/>
                  <a:pt x="28349" y="18085"/>
                </a:cubicBezTo>
                <a:cubicBezTo>
                  <a:pt x="23920" y="18109"/>
                  <a:pt x="19491" y="18145"/>
                  <a:pt x="15062" y="18157"/>
                </a:cubicBezTo>
                <a:cubicBezTo>
                  <a:pt x="14548" y="18159"/>
                  <a:pt x="14034" y="18161"/>
                  <a:pt x="13521" y="18161"/>
                </a:cubicBezTo>
                <a:cubicBezTo>
                  <a:pt x="11749" y="18161"/>
                  <a:pt x="9979" y="18143"/>
                  <a:pt x="8216" y="18097"/>
                </a:cubicBezTo>
                <a:cubicBezTo>
                  <a:pt x="8058" y="18094"/>
                  <a:pt x="7879" y="18093"/>
                  <a:pt x="7682" y="18093"/>
                </a:cubicBezTo>
                <a:cubicBezTo>
                  <a:pt x="7522" y="18093"/>
                  <a:pt x="7351" y="18093"/>
                  <a:pt x="7170" y="18093"/>
                </a:cubicBezTo>
                <a:cubicBezTo>
                  <a:pt x="4644" y="18093"/>
                  <a:pt x="357" y="17988"/>
                  <a:pt x="953" y="14835"/>
                </a:cubicBezTo>
                <a:cubicBezTo>
                  <a:pt x="977" y="14716"/>
                  <a:pt x="917" y="14621"/>
                  <a:pt x="834" y="14573"/>
                </a:cubicBezTo>
                <a:cubicBezTo>
                  <a:pt x="846" y="12835"/>
                  <a:pt x="810" y="11108"/>
                  <a:pt x="870" y="9370"/>
                </a:cubicBezTo>
                <a:cubicBezTo>
                  <a:pt x="941" y="7405"/>
                  <a:pt x="810" y="4822"/>
                  <a:pt x="2406" y="3381"/>
                </a:cubicBezTo>
                <a:cubicBezTo>
                  <a:pt x="3763" y="2155"/>
                  <a:pt x="5835" y="1988"/>
                  <a:pt x="7561" y="1774"/>
                </a:cubicBezTo>
                <a:cubicBezTo>
                  <a:pt x="9549" y="1548"/>
                  <a:pt x="11550" y="1381"/>
                  <a:pt x="13538" y="1250"/>
                </a:cubicBezTo>
                <a:cubicBezTo>
                  <a:pt x="18175" y="925"/>
                  <a:pt x="22819" y="821"/>
                  <a:pt x="27465" y="821"/>
                </a:cubicBezTo>
                <a:close/>
                <a:moveTo>
                  <a:pt x="50935" y="17109"/>
                </a:moveTo>
                <a:cubicBezTo>
                  <a:pt x="51102" y="17276"/>
                  <a:pt x="51257" y="17454"/>
                  <a:pt x="51400" y="17657"/>
                </a:cubicBezTo>
                <a:cubicBezTo>
                  <a:pt x="51578" y="17895"/>
                  <a:pt x="51697" y="18157"/>
                  <a:pt x="51888" y="18383"/>
                </a:cubicBezTo>
                <a:cubicBezTo>
                  <a:pt x="51876" y="18407"/>
                  <a:pt x="51864" y="18419"/>
                  <a:pt x="51852" y="18431"/>
                </a:cubicBezTo>
                <a:cubicBezTo>
                  <a:pt x="51626" y="18788"/>
                  <a:pt x="51340" y="19073"/>
                  <a:pt x="51007" y="19300"/>
                </a:cubicBezTo>
                <a:cubicBezTo>
                  <a:pt x="51007" y="19276"/>
                  <a:pt x="51007" y="19240"/>
                  <a:pt x="50995" y="19216"/>
                </a:cubicBezTo>
                <a:cubicBezTo>
                  <a:pt x="50876" y="18954"/>
                  <a:pt x="50614" y="18752"/>
                  <a:pt x="50423" y="18550"/>
                </a:cubicBezTo>
                <a:cubicBezTo>
                  <a:pt x="50292" y="18407"/>
                  <a:pt x="50162" y="18276"/>
                  <a:pt x="50031" y="18145"/>
                </a:cubicBezTo>
                <a:cubicBezTo>
                  <a:pt x="50185" y="18061"/>
                  <a:pt x="50316" y="17978"/>
                  <a:pt x="50435" y="17883"/>
                </a:cubicBezTo>
                <a:cubicBezTo>
                  <a:pt x="50673" y="17680"/>
                  <a:pt x="50840" y="17407"/>
                  <a:pt x="50935" y="17109"/>
                </a:cubicBezTo>
                <a:close/>
                <a:moveTo>
                  <a:pt x="49709" y="18288"/>
                </a:moveTo>
                <a:cubicBezTo>
                  <a:pt x="49852" y="18466"/>
                  <a:pt x="49995" y="18645"/>
                  <a:pt x="50150" y="18823"/>
                </a:cubicBezTo>
                <a:cubicBezTo>
                  <a:pt x="50316" y="19050"/>
                  <a:pt x="50495" y="19324"/>
                  <a:pt x="50733" y="19478"/>
                </a:cubicBezTo>
                <a:lnTo>
                  <a:pt x="50745" y="19478"/>
                </a:lnTo>
                <a:cubicBezTo>
                  <a:pt x="50328" y="19716"/>
                  <a:pt x="49864" y="19895"/>
                  <a:pt x="49364" y="20014"/>
                </a:cubicBezTo>
                <a:cubicBezTo>
                  <a:pt x="49161" y="19812"/>
                  <a:pt x="48923" y="19633"/>
                  <a:pt x="48733" y="19443"/>
                </a:cubicBezTo>
                <a:cubicBezTo>
                  <a:pt x="48459" y="19169"/>
                  <a:pt x="48209" y="18883"/>
                  <a:pt x="47959" y="18597"/>
                </a:cubicBezTo>
                <a:cubicBezTo>
                  <a:pt x="48590" y="18550"/>
                  <a:pt x="49209" y="18466"/>
                  <a:pt x="49709" y="18288"/>
                </a:cubicBezTo>
                <a:close/>
                <a:moveTo>
                  <a:pt x="1905" y="17800"/>
                </a:moveTo>
                <a:cubicBezTo>
                  <a:pt x="2370" y="18050"/>
                  <a:pt x="2929" y="18228"/>
                  <a:pt x="3501" y="18359"/>
                </a:cubicBezTo>
                <a:cubicBezTo>
                  <a:pt x="3953" y="18681"/>
                  <a:pt x="4394" y="19014"/>
                  <a:pt x="4823" y="19359"/>
                </a:cubicBezTo>
                <a:cubicBezTo>
                  <a:pt x="5132" y="19609"/>
                  <a:pt x="5418" y="19907"/>
                  <a:pt x="5727" y="20157"/>
                </a:cubicBezTo>
                <a:cubicBezTo>
                  <a:pt x="5073" y="20038"/>
                  <a:pt x="4418" y="19859"/>
                  <a:pt x="3822" y="19538"/>
                </a:cubicBezTo>
                <a:cubicBezTo>
                  <a:pt x="3037" y="19109"/>
                  <a:pt x="2429" y="18490"/>
                  <a:pt x="1905" y="17800"/>
                </a:cubicBezTo>
                <a:close/>
                <a:moveTo>
                  <a:pt x="41053" y="18657"/>
                </a:moveTo>
                <a:cubicBezTo>
                  <a:pt x="41518" y="19181"/>
                  <a:pt x="41994" y="19716"/>
                  <a:pt x="42494" y="20216"/>
                </a:cubicBezTo>
                <a:cubicBezTo>
                  <a:pt x="41827" y="20228"/>
                  <a:pt x="41148" y="20228"/>
                  <a:pt x="40482" y="20228"/>
                </a:cubicBezTo>
                <a:cubicBezTo>
                  <a:pt x="39934" y="19716"/>
                  <a:pt x="39422" y="19204"/>
                  <a:pt x="38922" y="18669"/>
                </a:cubicBezTo>
                <a:cubicBezTo>
                  <a:pt x="39624" y="18669"/>
                  <a:pt x="40339" y="18669"/>
                  <a:pt x="41053" y="18657"/>
                </a:cubicBezTo>
                <a:close/>
                <a:moveTo>
                  <a:pt x="33874" y="18692"/>
                </a:moveTo>
                <a:cubicBezTo>
                  <a:pt x="34481" y="19216"/>
                  <a:pt x="35088" y="19764"/>
                  <a:pt x="35731" y="20240"/>
                </a:cubicBezTo>
                <a:lnTo>
                  <a:pt x="33457" y="20240"/>
                </a:lnTo>
                <a:cubicBezTo>
                  <a:pt x="32933" y="19681"/>
                  <a:pt x="32362" y="19181"/>
                  <a:pt x="31754" y="18716"/>
                </a:cubicBezTo>
                <a:cubicBezTo>
                  <a:pt x="32457" y="18704"/>
                  <a:pt x="33159" y="18704"/>
                  <a:pt x="33874" y="18692"/>
                </a:cubicBezTo>
                <a:close/>
                <a:moveTo>
                  <a:pt x="36243" y="18681"/>
                </a:moveTo>
                <a:cubicBezTo>
                  <a:pt x="36684" y="19216"/>
                  <a:pt x="37172" y="19776"/>
                  <a:pt x="37708" y="20240"/>
                </a:cubicBezTo>
                <a:lnTo>
                  <a:pt x="36160" y="20240"/>
                </a:lnTo>
                <a:cubicBezTo>
                  <a:pt x="36160" y="20228"/>
                  <a:pt x="36148" y="20216"/>
                  <a:pt x="36136" y="20205"/>
                </a:cubicBezTo>
                <a:cubicBezTo>
                  <a:pt x="35553" y="19657"/>
                  <a:pt x="34898" y="19181"/>
                  <a:pt x="34255" y="18692"/>
                </a:cubicBezTo>
                <a:cubicBezTo>
                  <a:pt x="34910" y="18692"/>
                  <a:pt x="35576" y="18692"/>
                  <a:pt x="36243" y="18681"/>
                </a:cubicBezTo>
                <a:close/>
                <a:moveTo>
                  <a:pt x="38553" y="18669"/>
                </a:moveTo>
                <a:cubicBezTo>
                  <a:pt x="38982" y="19216"/>
                  <a:pt x="39458" y="19752"/>
                  <a:pt x="39958" y="20228"/>
                </a:cubicBezTo>
                <a:cubicBezTo>
                  <a:pt x="39422" y="20228"/>
                  <a:pt x="38874" y="20228"/>
                  <a:pt x="38339" y="20240"/>
                </a:cubicBezTo>
                <a:cubicBezTo>
                  <a:pt x="37755" y="19716"/>
                  <a:pt x="37160" y="19228"/>
                  <a:pt x="36600" y="18681"/>
                </a:cubicBezTo>
                <a:cubicBezTo>
                  <a:pt x="36969" y="18681"/>
                  <a:pt x="37338" y="18669"/>
                  <a:pt x="37708" y="18669"/>
                </a:cubicBezTo>
                <a:close/>
                <a:moveTo>
                  <a:pt x="31314" y="18716"/>
                </a:moveTo>
                <a:cubicBezTo>
                  <a:pt x="31897" y="19193"/>
                  <a:pt x="32433" y="19705"/>
                  <a:pt x="32957" y="20252"/>
                </a:cubicBezTo>
                <a:lnTo>
                  <a:pt x="31135" y="20252"/>
                </a:lnTo>
                <a:cubicBezTo>
                  <a:pt x="31123" y="20240"/>
                  <a:pt x="31123" y="20240"/>
                  <a:pt x="31123" y="20228"/>
                </a:cubicBezTo>
                <a:cubicBezTo>
                  <a:pt x="30921" y="19931"/>
                  <a:pt x="30540" y="19716"/>
                  <a:pt x="30278" y="19466"/>
                </a:cubicBezTo>
                <a:cubicBezTo>
                  <a:pt x="30028" y="19228"/>
                  <a:pt x="29802" y="18990"/>
                  <a:pt x="29588" y="18728"/>
                </a:cubicBezTo>
                <a:cubicBezTo>
                  <a:pt x="30159" y="18716"/>
                  <a:pt x="30742" y="18716"/>
                  <a:pt x="31314" y="18716"/>
                </a:cubicBezTo>
                <a:close/>
                <a:moveTo>
                  <a:pt x="26623" y="18740"/>
                </a:moveTo>
                <a:cubicBezTo>
                  <a:pt x="27159" y="19264"/>
                  <a:pt x="27718" y="19788"/>
                  <a:pt x="28302" y="20264"/>
                </a:cubicBezTo>
                <a:lnTo>
                  <a:pt x="26159" y="20264"/>
                </a:lnTo>
                <a:cubicBezTo>
                  <a:pt x="25599" y="19728"/>
                  <a:pt x="24992" y="19216"/>
                  <a:pt x="24373" y="18764"/>
                </a:cubicBezTo>
                <a:cubicBezTo>
                  <a:pt x="25123" y="18752"/>
                  <a:pt x="25873" y="18752"/>
                  <a:pt x="26623" y="18740"/>
                </a:cubicBezTo>
                <a:close/>
                <a:moveTo>
                  <a:pt x="29218" y="18728"/>
                </a:moveTo>
                <a:cubicBezTo>
                  <a:pt x="29230" y="18752"/>
                  <a:pt x="29230" y="18764"/>
                  <a:pt x="29254" y="18788"/>
                </a:cubicBezTo>
                <a:cubicBezTo>
                  <a:pt x="29516" y="19121"/>
                  <a:pt x="29778" y="19454"/>
                  <a:pt x="30076" y="19752"/>
                </a:cubicBezTo>
                <a:cubicBezTo>
                  <a:pt x="30219" y="19919"/>
                  <a:pt x="30385" y="20097"/>
                  <a:pt x="30564" y="20252"/>
                </a:cubicBezTo>
                <a:cubicBezTo>
                  <a:pt x="29969" y="20252"/>
                  <a:pt x="29373" y="20264"/>
                  <a:pt x="28778" y="20264"/>
                </a:cubicBezTo>
                <a:cubicBezTo>
                  <a:pt x="28242" y="19716"/>
                  <a:pt x="27647" y="19216"/>
                  <a:pt x="27051" y="18740"/>
                </a:cubicBezTo>
                <a:cubicBezTo>
                  <a:pt x="27778" y="18740"/>
                  <a:pt x="28492" y="18728"/>
                  <a:pt x="29218" y="18728"/>
                </a:cubicBezTo>
                <a:close/>
                <a:moveTo>
                  <a:pt x="43470" y="18633"/>
                </a:moveTo>
                <a:cubicBezTo>
                  <a:pt x="43792" y="18883"/>
                  <a:pt x="44101" y="19157"/>
                  <a:pt x="44387" y="19454"/>
                </a:cubicBezTo>
                <a:cubicBezTo>
                  <a:pt x="44649" y="19716"/>
                  <a:pt x="44875" y="20050"/>
                  <a:pt x="45161" y="20264"/>
                </a:cubicBezTo>
                <a:cubicBezTo>
                  <a:pt x="44518" y="20240"/>
                  <a:pt x="43923" y="20216"/>
                  <a:pt x="43399" y="20216"/>
                </a:cubicBezTo>
                <a:lnTo>
                  <a:pt x="43065" y="20216"/>
                </a:lnTo>
                <a:cubicBezTo>
                  <a:pt x="42613" y="19669"/>
                  <a:pt x="42077" y="19145"/>
                  <a:pt x="41529" y="18657"/>
                </a:cubicBezTo>
                <a:cubicBezTo>
                  <a:pt x="42184" y="18657"/>
                  <a:pt x="42815" y="18645"/>
                  <a:pt x="43470" y="18633"/>
                </a:cubicBezTo>
                <a:close/>
                <a:moveTo>
                  <a:pt x="47792" y="18609"/>
                </a:moveTo>
                <a:lnTo>
                  <a:pt x="47792" y="18609"/>
                </a:lnTo>
                <a:cubicBezTo>
                  <a:pt x="47768" y="18633"/>
                  <a:pt x="47756" y="18681"/>
                  <a:pt x="47792" y="18716"/>
                </a:cubicBezTo>
                <a:cubicBezTo>
                  <a:pt x="48006" y="19026"/>
                  <a:pt x="48245" y="19312"/>
                  <a:pt x="48483" y="19597"/>
                </a:cubicBezTo>
                <a:cubicBezTo>
                  <a:pt x="48626" y="19764"/>
                  <a:pt x="48768" y="19943"/>
                  <a:pt x="48935" y="20109"/>
                </a:cubicBezTo>
                <a:cubicBezTo>
                  <a:pt x="48530" y="20193"/>
                  <a:pt x="48102" y="20240"/>
                  <a:pt x="47673" y="20264"/>
                </a:cubicBezTo>
                <a:cubicBezTo>
                  <a:pt x="47673" y="20252"/>
                  <a:pt x="47673" y="20240"/>
                  <a:pt x="47661" y="20240"/>
                </a:cubicBezTo>
                <a:cubicBezTo>
                  <a:pt x="47435" y="19895"/>
                  <a:pt x="47054" y="19645"/>
                  <a:pt x="46768" y="19347"/>
                </a:cubicBezTo>
                <a:cubicBezTo>
                  <a:pt x="46542" y="19109"/>
                  <a:pt x="46328" y="18871"/>
                  <a:pt x="46125" y="18621"/>
                </a:cubicBezTo>
                <a:lnTo>
                  <a:pt x="46125" y="18621"/>
                </a:lnTo>
                <a:cubicBezTo>
                  <a:pt x="46342" y="18626"/>
                  <a:pt x="46569" y="18629"/>
                  <a:pt x="46801" y="18629"/>
                </a:cubicBezTo>
                <a:cubicBezTo>
                  <a:pt x="47128" y="18629"/>
                  <a:pt x="47464" y="18623"/>
                  <a:pt x="47792" y="18609"/>
                </a:cubicBezTo>
                <a:close/>
                <a:moveTo>
                  <a:pt x="23873" y="18764"/>
                </a:moveTo>
                <a:cubicBezTo>
                  <a:pt x="24444" y="19264"/>
                  <a:pt x="25039" y="19764"/>
                  <a:pt x="25623" y="20264"/>
                </a:cubicBezTo>
                <a:cubicBezTo>
                  <a:pt x="25123" y="20264"/>
                  <a:pt x="24623" y="20276"/>
                  <a:pt x="24134" y="20276"/>
                </a:cubicBezTo>
                <a:cubicBezTo>
                  <a:pt x="23873" y="20002"/>
                  <a:pt x="23539" y="19788"/>
                  <a:pt x="23253" y="19562"/>
                </a:cubicBezTo>
                <a:cubicBezTo>
                  <a:pt x="22908" y="19300"/>
                  <a:pt x="22563" y="19038"/>
                  <a:pt x="22218" y="18776"/>
                </a:cubicBezTo>
                <a:lnTo>
                  <a:pt x="22337" y="18776"/>
                </a:lnTo>
                <a:cubicBezTo>
                  <a:pt x="22849" y="18764"/>
                  <a:pt x="23361" y="18764"/>
                  <a:pt x="23873" y="18764"/>
                </a:cubicBezTo>
                <a:close/>
                <a:moveTo>
                  <a:pt x="17574" y="18800"/>
                </a:moveTo>
                <a:cubicBezTo>
                  <a:pt x="17955" y="19085"/>
                  <a:pt x="18324" y="19395"/>
                  <a:pt x="18681" y="19716"/>
                </a:cubicBezTo>
                <a:cubicBezTo>
                  <a:pt x="18884" y="19895"/>
                  <a:pt x="19074" y="20097"/>
                  <a:pt x="19265" y="20288"/>
                </a:cubicBezTo>
                <a:lnTo>
                  <a:pt x="17741" y="20288"/>
                </a:lnTo>
                <a:cubicBezTo>
                  <a:pt x="17122" y="19824"/>
                  <a:pt x="16491" y="19395"/>
                  <a:pt x="15919" y="18847"/>
                </a:cubicBezTo>
                <a:cubicBezTo>
                  <a:pt x="15895" y="18835"/>
                  <a:pt x="15883" y="18823"/>
                  <a:pt x="15872" y="18812"/>
                </a:cubicBezTo>
                <a:cubicBezTo>
                  <a:pt x="16443" y="18812"/>
                  <a:pt x="17003" y="18812"/>
                  <a:pt x="17574" y="18800"/>
                </a:cubicBezTo>
                <a:close/>
                <a:moveTo>
                  <a:pt x="21932" y="18776"/>
                </a:moveTo>
                <a:cubicBezTo>
                  <a:pt x="21884" y="18835"/>
                  <a:pt x="21884" y="18931"/>
                  <a:pt x="21944" y="18978"/>
                </a:cubicBezTo>
                <a:cubicBezTo>
                  <a:pt x="22313" y="19264"/>
                  <a:pt x="22670" y="19562"/>
                  <a:pt x="23039" y="19847"/>
                </a:cubicBezTo>
                <a:cubicBezTo>
                  <a:pt x="23218" y="19978"/>
                  <a:pt x="23384" y="20133"/>
                  <a:pt x="23563" y="20276"/>
                </a:cubicBezTo>
                <a:lnTo>
                  <a:pt x="21979" y="20276"/>
                </a:lnTo>
                <a:cubicBezTo>
                  <a:pt x="21741" y="20097"/>
                  <a:pt x="21467" y="19931"/>
                  <a:pt x="21229" y="19752"/>
                </a:cubicBezTo>
                <a:cubicBezTo>
                  <a:pt x="20848" y="19466"/>
                  <a:pt x="20467" y="19157"/>
                  <a:pt x="20098" y="18847"/>
                </a:cubicBezTo>
                <a:cubicBezTo>
                  <a:pt x="20074" y="18835"/>
                  <a:pt x="20051" y="18823"/>
                  <a:pt x="20027" y="18823"/>
                </a:cubicBezTo>
                <a:cubicBezTo>
                  <a:pt x="19943" y="18823"/>
                  <a:pt x="19872" y="18931"/>
                  <a:pt x="19955" y="19002"/>
                </a:cubicBezTo>
                <a:cubicBezTo>
                  <a:pt x="20301" y="19312"/>
                  <a:pt x="20658" y="19609"/>
                  <a:pt x="21027" y="19895"/>
                </a:cubicBezTo>
                <a:cubicBezTo>
                  <a:pt x="21182" y="20014"/>
                  <a:pt x="21336" y="20157"/>
                  <a:pt x="21491" y="20276"/>
                </a:cubicBezTo>
                <a:cubicBezTo>
                  <a:pt x="20908" y="20288"/>
                  <a:pt x="20313" y="20288"/>
                  <a:pt x="19729" y="20288"/>
                </a:cubicBezTo>
                <a:cubicBezTo>
                  <a:pt x="19265" y="19693"/>
                  <a:pt x="18586" y="19216"/>
                  <a:pt x="17943" y="18800"/>
                </a:cubicBezTo>
                <a:cubicBezTo>
                  <a:pt x="18634" y="18800"/>
                  <a:pt x="19336" y="18788"/>
                  <a:pt x="20027" y="18788"/>
                </a:cubicBezTo>
                <a:cubicBezTo>
                  <a:pt x="20670" y="18788"/>
                  <a:pt x="21301" y="18776"/>
                  <a:pt x="21932" y="18776"/>
                </a:cubicBezTo>
                <a:close/>
                <a:moveTo>
                  <a:pt x="45117" y="18604"/>
                </a:moveTo>
                <a:cubicBezTo>
                  <a:pt x="45312" y="18604"/>
                  <a:pt x="45526" y="18609"/>
                  <a:pt x="45756" y="18609"/>
                </a:cubicBezTo>
                <a:cubicBezTo>
                  <a:pt x="45971" y="18943"/>
                  <a:pt x="46185" y="19276"/>
                  <a:pt x="46447" y="19574"/>
                </a:cubicBezTo>
                <a:cubicBezTo>
                  <a:pt x="46625" y="19812"/>
                  <a:pt x="46840" y="20074"/>
                  <a:pt x="47078" y="20288"/>
                </a:cubicBezTo>
                <a:cubicBezTo>
                  <a:pt x="46910" y="20291"/>
                  <a:pt x="46743" y="20293"/>
                  <a:pt x="46576" y="20293"/>
                </a:cubicBezTo>
                <a:cubicBezTo>
                  <a:pt x="46174" y="20293"/>
                  <a:pt x="45774" y="20284"/>
                  <a:pt x="45387" y="20276"/>
                </a:cubicBezTo>
                <a:cubicBezTo>
                  <a:pt x="45447" y="20216"/>
                  <a:pt x="45459" y="20133"/>
                  <a:pt x="45435" y="20062"/>
                </a:cubicBezTo>
                <a:cubicBezTo>
                  <a:pt x="45280" y="19693"/>
                  <a:pt x="44899" y="19395"/>
                  <a:pt x="44625" y="19133"/>
                </a:cubicBezTo>
                <a:cubicBezTo>
                  <a:pt x="44423" y="18954"/>
                  <a:pt x="44220" y="18788"/>
                  <a:pt x="44018" y="18621"/>
                </a:cubicBezTo>
                <a:cubicBezTo>
                  <a:pt x="44292" y="18621"/>
                  <a:pt x="44566" y="18609"/>
                  <a:pt x="44839" y="18609"/>
                </a:cubicBezTo>
                <a:cubicBezTo>
                  <a:pt x="44927" y="18605"/>
                  <a:pt x="45019" y="18604"/>
                  <a:pt x="45117" y="18604"/>
                </a:cubicBezTo>
                <a:close/>
                <a:moveTo>
                  <a:pt x="15776" y="18812"/>
                </a:moveTo>
                <a:cubicBezTo>
                  <a:pt x="15693" y="18847"/>
                  <a:pt x="15633" y="18954"/>
                  <a:pt x="15717" y="19038"/>
                </a:cubicBezTo>
                <a:cubicBezTo>
                  <a:pt x="16157" y="19466"/>
                  <a:pt x="16622" y="19919"/>
                  <a:pt x="17110" y="20288"/>
                </a:cubicBezTo>
                <a:lnTo>
                  <a:pt x="16610" y="20288"/>
                </a:lnTo>
                <a:cubicBezTo>
                  <a:pt x="16181" y="20300"/>
                  <a:pt x="15741" y="20300"/>
                  <a:pt x="15300" y="20300"/>
                </a:cubicBezTo>
                <a:cubicBezTo>
                  <a:pt x="14705" y="19776"/>
                  <a:pt x="14038" y="19312"/>
                  <a:pt x="13419" y="18823"/>
                </a:cubicBezTo>
                <a:cubicBezTo>
                  <a:pt x="14205" y="18823"/>
                  <a:pt x="14990" y="18812"/>
                  <a:pt x="15776" y="18812"/>
                </a:cubicBezTo>
                <a:close/>
                <a:moveTo>
                  <a:pt x="4168" y="18478"/>
                </a:moveTo>
                <a:cubicBezTo>
                  <a:pt x="4775" y="18573"/>
                  <a:pt x="5394" y="18621"/>
                  <a:pt x="5977" y="18657"/>
                </a:cubicBezTo>
                <a:cubicBezTo>
                  <a:pt x="6251" y="18954"/>
                  <a:pt x="6525" y="19240"/>
                  <a:pt x="6823" y="19514"/>
                </a:cubicBezTo>
                <a:cubicBezTo>
                  <a:pt x="7120" y="19788"/>
                  <a:pt x="7430" y="20133"/>
                  <a:pt x="7799" y="20312"/>
                </a:cubicBezTo>
                <a:cubicBezTo>
                  <a:pt x="7823" y="20324"/>
                  <a:pt x="7834" y="20324"/>
                  <a:pt x="7858" y="20324"/>
                </a:cubicBezTo>
                <a:lnTo>
                  <a:pt x="7858" y="20324"/>
                </a:lnTo>
                <a:cubicBezTo>
                  <a:pt x="7334" y="20324"/>
                  <a:pt x="6799" y="20300"/>
                  <a:pt x="6287" y="20240"/>
                </a:cubicBezTo>
                <a:cubicBezTo>
                  <a:pt x="6275" y="20228"/>
                  <a:pt x="6275" y="20228"/>
                  <a:pt x="6275" y="20216"/>
                </a:cubicBezTo>
                <a:cubicBezTo>
                  <a:pt x="5751" y="19526"/>
                  <a:pt x="4953" y="18966"/>
                  <a:pt x="4168" y="18478"/>
                </a:cubicBezTo>
                <a:close/>
                <a:moveTo>
                  <a:pt x="10990" y="18812"/>
                </a:moveTo>
                <a:cubicBezTo>
                  <a:pt x="11692" y="18812"/>
                  <a:pt x="12395" y="18823"/>
                  <a:pt x="13109" y="18823"/>
                </a:cubicBezTo>
                <a:cubicBezTo>
                  <a:pt x="13085" y="18859"/>
                  <a:pt x="13085" y="18919"/>
                  <a:pt x="13145" y="18966"/>
                </a:cubicBezTo>
                <a:cubicBezTo>
                  <a:pt x="13681" y="19395"/>
                  <a:pt x="14205" y="19871"/>
                  <a:pt x="14752" y="20312"/>
                </a:cubicBezTo>
                <a:cubicBezTo>
                  <a:pt x="14121" y="20312"/>
                  <a:pt x="13478" y="20324"/>
                  <a:pt x="12847" y="20324"/>
                </a:cubicBezTo>
                <a:cubicBezTo>
                  <a:pt x="12502" y="20038"/>
                  <a:pt x="12109" y="19812"/>
                  <a:pt x="11764" y="19538"/>
                </a:cubicBezTo>
                <a:cubicBezTo>
                  <a:pt x="11490" y="19312"/>
                  <a:pt x="11240" y="19062"/>
                  <a:pt x="10990" y="18812"/>
                </a:cubicBezTo>
                <a:close/>
                <a:moveTo>
                  <a:pt x="6335" y="18681"/>
                </a:moveTo>
                <a:lnTo>
                  <a:pt x="6335" y="18681"/>
                </a:lnTo>
                <a:cubicBezTo>
                  <a:pt x="6656" y="18692"/>
                  <a:pt x="6966" y="18704"/>
                  <a:pt x="7239" y="18716"/>
                </a:cubicBezTo>
                <a:cubicBezTo>
                  <a:pt x="7525" y="18728"/>
                  <a:pt x="7823" y="18740"/>
                  <a:pt x="8109" y="18740"/>
                </a:cubicBezTo>
                <a:cubicBezTo>
                  <a:pt x="8954" y="18764"/>
                  <a:pt x="9811" y="18788"/>
                  <a:pt x="10657" y="18800"/>
                </a:cubicBezTo>
                <a:cubicBezTo>
                  <a:pt x="10978" y="19133"/>
                  <a:pt x="11300" y="19466"/>
                  <a:pt x="11645" y="19764"/>
                </a:cubicBezTo>
                <a:cubicBezTo>
                  <a:pt x="11847" y="19955"/>
                  <a:pt x="12062" y="20145"/>
                  <a:pt x="12276" y="20324"/>
                </a:cubicBezTo>
                <a:cubicBezTo>
                  <a:pt x="11585" y="20336"/>
                  <a:pt x="10883" y="20347"/>
                  <a:pt x="10192" y="20347"/>
                </a:cubicBezTo>
                <a:cubicBezTo>
                  <a:pt x="9537" y="19824"/>
                  <a:pt x="8823" y="19371"/>
                  <a:pt x="8156" y="18859"/>
                </a:cubicBezTo>
                <a:cubicBezTo>
                  <a:pt x="8132" y="18859"/>
                  <a:pt x="8121" y="18847"/>
                  <a:pt x="8109" y="18847"/>
                </a:cubicBezTo>
                <a:cubicBezTo>
                  <a:pt x="8037" y="18847"/>
                  <a:pt x="8001" y="18954"/>
                  <a:pt x="8073" y="19002"/>
                </a:cubicBezTo>
                <a:cubicBezTo>
                  <a:pt x="8633" y="19443"/>
                  <a:pt x="9180" y="19907"/>
                  <a:pt x="9752" y="20347"/>
                </a:cubicBezTo>
                <a:cubicBezTo>
                  <a:pt x="9180" y="20336"/>
                  <a:pt x="8609" y="20336"/>
                  <a:pt x="8025" y="20336"/>
                </a:cubicBezTo>
                <a:cubicBezTo>
                  <a:pt x="7966" y="20336"/>
                  <a:pt x="7918" y="20336"/>
                  <a:pt x="7859" y="20324"/>
                </a:cubicBezTo>
                <a:cubicBezTo>
                  <a:pt x="7942" y="20324"/>
                  <a:pt x="7990" y="20216"/>
                  <a:pt x="7930" y="20145"/>
                </a:cubicBezTo>
                <a:cubicBezTo>
                  <a:pt x="7668" y="19812"/>
                  <a:pt x="7287" y="19550"/>
                  <a:pt x="6966" y="19264"/>
                </a:cubicBezTo>
                <a:cubicBezTo>
                  <a:pt x="6751" y="19073"/>
                  <a:pt x="6549" y="18871"/>
                  <a:pt x="6335" y="18681"/>
                </a:cubicBezTo>
                <a:close/>
                <a:moveTo>
                  <a:pt x="30460" y="0"/>
                </a:moveTo>
                <a:cubicBezTo>
                  <a:pt x="25688" y="0"/>
                  <a:pt x="20917" y="125"/>
                  <a:pt x="16193" y="369"/>
                </a:cubicBezTo>
                <a:cubicBezTo>
                  <a:pt x="13312" y="524"/>
                  <a:pt x="10430" y="750"/>
                  <a:pt x="7561" y="1071"/>
                </a:cubicBezTo>
                <a:cubicBezTo>
                  <a:pt x="5787" y="1274"/>
                  <a:pt x="3822" y="1464"/>
                  <a:pt x="2322" y="2548"/>
                </a:cubicBezTo>
                <a:cubicBezTo>
                  <a:pt x="893" y="3572"/>
                  <a:pt x="465" y="5155"/>
                  <a:pt x="298" y="6846"/>
                </a:cubicBezTo>
                <a:cubicBezTo>
                  <a:pt x="36" y="9656"/>
                  <a:pt x="0" y="12549"/>
                  <a:pt x="322" y="15347"/>
                </a:cubicBezTo>
                <a:cubicBezTo>
                  <a:pt x="322" y="15418"/>
                  <a:pt x="358" y="15478"/>
                  <a:pt x="405" y="15525"/>
                </a:cubicBezTo>
                <a:cubicBezTo>
                  <a:pt x="429" y="16204"/>
                  <a:pt x="655" y="16728"/>
                  <a:pt x="1024" y="17133"/>
                </a:cubicBezTo>
                <a:cubicBezTo>
                  <a:pt x="1763" y="18431"/>
                  <a:pt x="2667" y="19597"/>
                  <a:pt x="4096" y="20216"/>
                </a:cubicBezTo>
                <a:cubicBezTo>
                  <a:pt x="5418" y="20779"/>
                  <a:pt x="6909" y="20880"/>
                  <a:pt x="8387" y="20880"/>
                </a:cubicBezTo>
                <a:cubicBezTo>
                  <a:pt x="9226" y="20880"/>
                  <a:pt x="10061" y="20848"/>
                  <a:pt x="10859" y="20848"/>
                </a:cubicBezTo>
                <a:cubicBezTo>
                  <a:pt x="16729" y="20848"/>
                  <a:pt x="22610" y="20836"/>
                  <a:pt x="28480" y="20812"/>
                </a:cubicBezTo>
                <a:cubicBezTo>
                  <a:pt x="30147" y="20812"/>
                  <a:pt x="31814" y="20812"/>
                  <a:pt x="33481" y="20800"/>
                </a:cubicBezTo>
                <a:cubicBezTo>
                  <a:pt x="33505" y="20836"/>
                  <a:pt x="33528" y="20859"/>
                  <a:pt x="33564" y="20895"/>
                </a:cubicBezTo>
                <a:cubicBezTo>
                  <a:pt x="33599" y="20934"/>
                  <a:pt x="33639" y="20950"/>
                  <a:pt x="33677" y="20950"/>
                </a:cubicBezTo>
                <a:cubicBezTo>
                  <a:pt x="33758" y="20950"/>
                  <a:pt x="33834" y="20880"/>
                  <a:pt x="33850" y="20800"/>
                </a:cubicBezTo>
                <a:cubicBezTo>
                  <a:pt x="37934" y="20788"/>
                  <a:pt x="42018" y="20776"/>
                  <a:pt x="46113" y="20776"/>
                </a:cubicBezTo>
                <a:cubicBezTo>
                  <a:pt x="46403" y="20778"/>
                  <a:pt x="46701" y="20782"/>
                  <a:pt x="47003" y="20782"/>
                </a:cubicBezTo>
                <a:cubicBezTo>
                  <a:pt x="48575" y="20782"/>
                  <a:pt x="50260" y="20680"/>
                  <a:pt x="51519" y="19681"/>
                </a:cubicBezTo>
                <a:cubicBezTo>
                  <a:pt x="53007" y="18490"/>
                  <a:pt x="53257" y="16323"/>
                  <a:pt x="53400" y="14549"/>
                </a:cubicBezTo>
                <a:cubicBezTo>
                  <a:pt x="53519" y="13025"/>
                  <a:pt x="53460" y="11489"/>
                  <a:pt x="53412" y="9953"/>
                </a:cubicBezTo>
                <a:cubicBezTo>
                  <a:pt x="53364" y="8310"/>
                  <a:pt x="53567" y="6679"/>
                  <a:pt x="53555" y="5036"/>
                </a:cubicBezTo>
                <a:cubicBezTo>
                  <a:pt x="53531" y="3119"/>
                  <a:pt x="51757" y="1821"/>
                  <a:pt x="50138" y="1167"/>
                </a:cubicBezTo>
                <a:cubicBezTo>
                  <a:pt x="50114" y="1143"/>
                  <a:pt x="50078" y="1143"/>
                  <a:pt x="50054" y="1143"/>
                </a:cubicBezTo>
                <a:cubicBezTo>
                  <a:pt x="48911" y="524"/>
                  <a:pt x="47435" y="536"/>
                  <a:pt x="46185" y="464"/>
                </a:cubicBezTo>
                <a:cubicBezTo>
                  <a:pt x="40979" y="152"/>
                  <a:pt x="35718" y="0"/>
                  <a:pt x="30460" y="0"/>
                </a:cubicBezTo>
                <a:close/>
              </a:path>
            </a:pathLst>
          </a:custGeom>
          <a:solidFill>
            <a:srgbClr val="1C1C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31B9-7EC3-AE37-F125-6EF1F84CD0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" y="26208"/>
            <a:ext cx="592365" cy="5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0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FA9139-957E-B8B3-3C0F-82DC17A44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720" y="145190"/>
            <a:ext cx="4536504" cy="576064"/>
          </a:xfrm>
        </p:spPr>
        <p:txBody>
          <a:bodyPr/>
          <a:lstStyle/>
          <a:p>
            <a:r>
              <a:rPr lang="en-US" dirty="0"/>
              <a:t>Spam &amp; ham count: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9497B-EC19-7DB2-4238-76D1B5EA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61853"/>
            <a:ext cx="4134427" cy="2819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61FF6-1837-558E-B033-A11009ECE345}"/>
              </a:ext>
            </a:extLst>
          </p:cNvPr>
          <p:cNvSpPr txBox="1"/>
          <p:nvPr/>
        </p:nvSpPr>
        <p:spPr>
          <a:xfrm>
            <a:off x="611560" y="1707654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separate our emails according to label ; we 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Ham emails:3672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Spam:1499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40E69-D9A3-FBB8-5A34-6D9D49191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8" y="145190"/>
            <a:ext cx="554352" cy="5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6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A849F9-4A9D-4D0F-A640-A5FD591AC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Applying the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3AF1D-5BB8-E5D7-1A86-86ABF841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2" y="1168975"/>
            <a:ext cx="2642102" cy="264210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3733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1011</Words>
  <Application>Microsoft Office PowerPoint</Application>
  <PresentationFormat>عرض على الشاشة (16:9)</PresentationFormat>
  <Paragraphs>149</Paragraphs>
  <Slides>27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27</vt:i4>
      </vt:variant>
    </vt:vector>
  </HeadingPairs>
  <TitlesOfParts>
    <vt:vector size="38" baseType="lpstr">
      <vt:lpstr>맑은 고딕</vt:lpstr>
      <vt:lpstr>Arial</vt:lpstr>
      <vt:lpstr>Arial Rounded MT Bold</vt:lpstr>
      <vt:lpstr>Arial Unicode MS</vt:lpstr>
      <vt:lpstr>Fira Sans Extra Condensed</vt:lpstr>
      <vt:lpstr>Fira Sans Extra Condensed Medium</vt:lpstr>
      <vt:lpstr>gg sans</vt:lpstr>
      <vt:lpstr>Times New Roman</vt:lpstr>
      <vt:lpstr>Cover and End Slide Master</vt:lpstr>
      <vt:lpstr>Contents Slide Master</vt:lpstr>
      <vt:lpstr>Section Break Slide Master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comparison table</vt:lpstr>
      <vt:lpstr>عرض تقديمي في PowerPoint</vt:lpstr>
      <vt:lpstr>عرض تقديمي في PowerPoint</vt:lpstr>
      <vt:lpstr>عرض تقديمي في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Fatema Alsyoni</cp:lastModifiedBy>
  <cp:revision>243</cp:revision>
  <dcterms:created xsi:type="dcterms:W3CDTF">2016-12-05T23:26:54Z</dcterms:created>
  <dcterms:modified xsi:type="dcterms:W3CDTF">2024-08-28T12:33:57Z</dcterms:modified>
</cp:coreProperties>
</file>