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42" autoAdjust="0"/>
  </p:normalViewPr>
  <p:slideViewPr>
    <p:cSldViewPr snapToGrid="0">
      <p:cViewPr varScale="1">
        <p:scale>
          <a:sx n="80" d="100"/>
          <a:sy n="80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AF9-1B82-40F3-914E-2CF617994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8E21B-69FB-4D94-A4E6-1AFD907C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8B66-076E-4D61-8CD1-6EC86246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2F68-AEC6-4076-AF0D-55DE71C5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BE53-E140-48B6-BAF5-7540A869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F5E4-9931-47DF-B154-4075C646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3D828-BC16-4BC4-BE60-E199129D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FD16-FBA9-4D3F-A84F-0A586AFE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5DCC-4D5B-4283-8283-33912488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7537-4E44-4C45-A8C3-FF25F4C5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00325-34F1-4AF4-AC26-E2B7F05BB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50D0C-9F93-4635-A679-11F77741C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5894-E2DF-40B2-8EF1-031E009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85345-D6BA-42FE-932F-27AE82CA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1433-1F0A-4DC7-8115-8A0DB806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1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C233-B2E2-4A7F-BE18-B8214ED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4ACE-B537-4065-A91C-C13FA287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E0BD-E2A2-4F12-A562-7BAC1FC3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A743-2E0C-4E7C-AE9B-102CC40B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E8C1-8C02-4AB3-B619-C4E15841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8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42BC-7237-4DCB-89C4-98B2336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9CA9-607A-428B-BF87-68A6E99E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10ED-DAFB-4BA0-A517-91F99F1B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BDAD-73C4-4C66-9234-3654EF79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248E-1125-4265-BE33-B718BB39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3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22FB-5F31-4749-8016-1C65AE0D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90B8-BBCF-4545-9205-D1A8B29B7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F1ED1-7626-4E1D-9CA7-2395D499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46EF-B932-4611-B092-A450BD9A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43B5-5272-46AC-8F91-BD94E913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41265-6062-4BB2-A50A-03225D80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7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8239-B143-4717-A1AE-4D6E1AE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62183-C1A6-4FFB-9531-4368E5612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FA28-4B43-4E21-9F69-643FECA19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DA78C-7CE4-47A4-8DBA-D6A97D2FE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3EBF7-524D-4B65-A4CC-9CEDC504B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A1DBF-7844-4CE7-9E65-E67D64FA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BD9FB-EE48-44A0-A983-B880CF43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82D55-B529-407D-87AE-E67415F0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1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39D2-0C37-4EE6-906C-6F0AAE6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55473-1063-4563-8FEB-60254C91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DE18E-7B80-429B-BA6E-E9692BAE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7CDF2-DEA5-40EC-94C6-E1068B63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0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0342B-AEDC-44D5-B2AB-B791A3AB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734C3-412F-4F40-9034-26BFA181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FA991-C090-4030-9699-B865B338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0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8527-31F7-49FD-9059-B4CF1E5F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74CE-F706-40E6-AEC1-1E41183E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98505-A032-42A7-B43B-7805A0D02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451F-8334-469A-A6CE-CD48B9C3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1D2F0-26CA-4311-851F-91CCD53E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56E4F-12F4-4B88-8B9B-759C1A38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16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856D-97F1-4912-B4DB-6AF6F701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7268F-F199-4754-8E83-D10AB2343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A760-6ACB-4C24-8A3E-6C3DCC19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EFECE-E38E-4626-BB2F-223C40E7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D0919-72C0-41E4-B49F-B7A5961F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B1C7F-BBD5-4558-B9E5-41FB5072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4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2C5F8-34CB-48A5-9B6C-C94C1CAD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EC70-E609-49B2-92E3-16EBCD99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963C-CB6E-41E1-AF2C-5575C49E2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7AFBE-3C9D-4F4B-97F2-27038F591837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5AB3-B825-4238-9D0E-E0CE1A48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C70E-8249-4214-9C8C-408E7AE81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491C-8583-4F80-8F87-3662B3C1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7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197FBE-F303-4B97-92EC-C285E924D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37" y="203151"/>
            <a:ext cx="1860897" cy="33168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56CB42-4505-4C7E-873A-DDDE703C57CC}"/>
              </a:ext>
            </a:extLst>
          </p:cNvPr>
          <p:cNvCxnSpPr/>
          <p:nvPr/>
        </p:nvCxnSpPr>
        <p:spPr>
          <a:xfrm flipH="1" flipV="1">
            <a:off x="1914525" y="1672133"/>
            <a:ext cx="304800" cy="1162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7DD364-9AA5-4ED0-8908-287AF07D4262}"/>
              </a:ext>
            </a:extLst>
          </p:cNvPr>
          <p:cNvSpPr/>
          <p:nvPr/>
        </p:nvSpPr>
        <p:spPr>
          <a:xfrm>
            <a:off x="1224899" y="-86993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5735A-F083-4C20-86C1-5AC808BA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47" y="203151"/>
            <a:ext cx="1880828" cy="33168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FADFBE-A750-467C-B762-9B27D599D73C}"/>
              </a:ext>
            </a:extLst>
          </p:cNvPr>
          <p:cNvSpPr/>
          <p:nvPr/>
        </p:nvSpPr>
        <p:spPr>
          <a:xfrm>
            <a:off x="3787124" y="-86993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  <a:endParaRPr lang="en-GB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9D6034-A029-42EE-B065-C59B96BDC0B2}"/>
              </a:ext>
            </a:extLst>
          </p:cNvPr>
          <p:cNvSpPr/>
          <p:nvPr/>
        </p:nvSpPr>
        <p:spPr>
          <a:xfrm>
            <a:off x="2609850" y="1434008"/>
            <a:ext cx="7048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F4CF0-EAC9-4135-85FA-FA706C2AD97D}"/>
              </a:ext>
            </a:extLst>
          </p:cNvPr>
          <p:cNvCxnSpPr>
            <a:cxnSpLocks/>
          </p:cNvCxnSpPr>
          <p:nvPr/>
        </p:nvCxnSpPr>
        <p:spPr>
          <a:xfrm flipV="1">
            <a:off x="4459661" y="950731"/>
            <a:ext cx="352036" cy="659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15716D-3BD7-46B4-B3E7-952335FCD985}"/>
              </a:ext>
            </a:extLst>
          </p:cNvPr>
          <p:cNvSpPr txBox="1"/>
          <p:nvPr/>
        </p:nvSpPr>
        <p:spPr>
          <a:xfrm>
            <a:off x="3519247" y="1610220"/>
            <a:ext cx="179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Choose</a:t>
            </a:r>
            <a:r>
              <a:rPr lang="de-DE" dirty="0">
                <a:solidFill>
                  <a:srgbClr val="FF0000"/>
                </a:solidFill>
              </a:rPr>
              <a:t> Year and </a:t>
            </a:r>
          </a:p>
          <a:p>
            <a:r>
              <a:rPr lang="de-DE" dirty="0">
                <a:solidFill>
                  <a:srgbClr val="FF0000"/>
                </a:solidFill>
              </a:rPr>
              <a:t>Grade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2193CA-98FF-49A2-A3FC-3EB777577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57" y="203151"/>
            <a:ext cx="1920368" cy="33914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9D54B0-F734-4EB8-8801-0FADDE7FC416}"/>
              </a:ext>
            </a:extLst>
          </p:cNvPr>
          <p:cNvSpPr/>
          <p:nvPr/>
        </p:nvSpPr>
        <p:spPr>
          <a:xfrm>
            <a:off x="6462288" y="-86993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6F9B14-809B-40DB-BDB4-A651D9A5DA8C}"/>
              </a:ext>
            </a:extLst>
          </p:cNvPr>
          <p:cNvCxnSpPr/>
          <p:nvPr/>
        </p:nvCxnSpPr>
        <p:spPr>
          <a:xfrm flipV="1">
            <a:off x="6407285" y="950731"/>
            <a:ext cx="55003" cy="1509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B381FB-A9AF-4BA5-AA44-474DEE5BCEC2}"/>
              </a:ext>
            </a:extLst>
          </p:cNvPr>
          <p:cNvCxnSpPr/>
          <p:nvPr/>
        </p:nvCxnSpPr>
        <p:spPr>
          <a:xfrm flipH="1" flipV="1">
            <a:off x="6848272" y="1861567"/>
            <a:ext cx="103762" cy="734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994F41-CB14-4BF6-84D1-89E1260F2207}"/>
              </a:ext>
            </a:extLst>
          </p:cNvPr>
          <p:cNvCxnSpPr/>
          <p:nvPr/>
        </p:nvCxnSpPr>
        <p:spPr>
          <a:xfrm flipH="1" flipV="1">
            <a:off x="7222625" y="2206952"/>
            <a:ext cx="125001" cy="408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CC12FF-94ED-4E26-A8F6-60AF0F706264}"/>
              </a:ext>
            </a:extLst>
          </p:cNvPr>
          <p:cNvSpPr txBox="1"/>
          <p:nvPr/>
        </p:nvSpPr>
        <p:spPr>
          <a:xfrm>
            <a:off x="6052625" y="2511017"/>
            <a:ext cx="3151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- Components </a:t>
            </a:r>
            <a:r>
              <a:rPr lang="de-DE" dirty="0" err="1">
                <a:solidFill>
                  <a:srgbClr val="FF0000"/>
                </a:solidFill>
              </a:rPr>
              <a:t>appear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r>
              <a:rPr lang="de-DE" dirty="0">
                <a:solidFill>
                  <a:srgbClr val="FF0000"/>
                </a:solidFill>
              </a:rPr>
              <a:t>after </a:t>
            </a:r>
            <a:r>
              <a:rPr lang="de-DE" dirty="0" err="1">
                <a:solidFill>
                  <a:srgbClr val="FF0000"/>
                </a:solidFill>
              </a:rPr>
              <a:t>year</a:t>
            </a:r>
            <a:r>
              <a:rPr lang="de-DE" dirty="0">
                <a:solidFill>
                  <a:srgbClr val="FF0000"/>
                </a:solidFill>
              </a:rPr>
              <a:t> and grade </a:t>
            </a:r>
            <a:r>
              <a:rPr lang="de-DE" dirty="0" err="1">
                <a:solidFill>
                  <a:srgbClr val="FF0000"/>
                </a:solidFill>
              </a:rPr>
              <a:t>chosen</a:t>
            </a:r>
            <a:r>
              <a:rPr lang="de-DE" dirty="0">
                <a:solidFill>
                  <a:srgbClr val="FF0000"/>
                </a:solidFill>
              </a:rPr>
              <a:t>. </a:t>
            </a:r>
          </a:p>
          <a:p>
            <a:r>
              <a:rPr lang="de-DE" dirty="0">
                <a:solidFill>
                  <a:srgbClr val="FF0000"/>
                </a:solidFill>
              </a:rPr>
              <a:t>- </a:t>
            </a:r>
            <a:r>
              <a:rPr lang="de-DE" dirty="0" err="1">
                <a:solidFill>
                  <a:srgbClr val="FF0000"/>
                </a:solidFill>
              </a:rPr>
              <a:t>Years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made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visible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by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checkbox</a:t>
            </a:r>
            <a:r>
              <a:rPr lang="de-DE" dirty="0">
                <a:solidFill>
                  <a:srgbClr val="FF0000"/>
                </a:solidFill>
              </a:rPr>
              <a:t>. </a:t>
            </a:r>
          </a:p>
          <a:p>
            <a:r>
              <a:rPr lang="de-DE" dirty="0">
                <a:solidFill>
                  <a:srgbClr val="FF0000"/>
                </a:solidFill>
              </a:rPr>
              <a:t>- Terms </a:t>
            </a:r>
            <a:r>
              <a:rPr lang="de-DE" dirty="0" err="1">
                <a:solidFill>
                  <a:srgbClr val="FF0000"/>
                </a:solidFill>
              </a:rPr>
              <a:t>can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added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button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70C4C73-8BE1-4C6E-AFEF-B0C068152060}"/>
              </a:ext>
            </a:extLst>
          </p:cNvPr>
          <p:cNvSpPr/>
          <p:nvPr/>
        </p:nvSpPr>
        <p:spPr>
          <a:xfrm>
            <a:off x="5486400" y="1506560"/>
            <a:ext cx="616085" cy="35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664358-08CB-4596-84CD-490120B2B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089" y="203151"/>
            <a:ext cx="1835102" cy="3246719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FADA0BF3-1FE7-436F-B425-342B0F1BE8D4}"/>
              </a:ext>
            </a:extLst>
          </p:cNvPr>
          <p:cNvSpPr/>
          <p:nvPr/>
        </p:nvSpPr>
        <p:spPr>
          <a:xfrm>
            <a:off x="8200457" y="1506560"/>
            <a:ext cx="523129" cy="319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F5A21A-96F4-4F66-9309-C9A6B8D9D24E}"/>
              </a:ext>
            </a:extLst>
          </p:cNvPr>
          <p:cNvCxnSpPr/>
          <p:nvPr/>
        </p:nvCxnSpPr>
        <p:spPr>
          <a:xfrm flipV="1">
            <a:off x="9490841" y="1826510"/>
            <a:ext cx="735725" cy="789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1B8B54-B395-4AD6-9458-D7E1DF2D6CC8}"/>
              </a:ext>
            </a:extLst>
          </p:cNvPr>
          <p:cNvSpPr txBox="1"/>
          <p:nvPr/>
        </p:nvSpPr>
        <p:spPr>
          <a:xfrm>
            <a:off x="8784787" y="2511016"/>
            <a:ext cx="34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Term </a:t>
            </a:r>
            <a:r>
              <a:rPr lang="de-DE" dirty="0" err="1">
                <a:solidFill>
                  <a:srgbClr val="FF0000"/>
                </a:solidFill>
              </a:rPr>
              <a:t>can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deleted</a:t>
            </a:r>
            <a:r>
              <a:rPr lang="de-DE" dirty="0">
                <a:solidFill>
                  <a:srgbClr val="FF0000"/>
                </a:solidFill>
              </a:rPr>
              <a:t> after </a:t>
            </a:r>
            <a:r>
              <a:rPr lang="de-DE" dirty="0" err="1">
                <a:solidFill>
                  <a:srgbClr val="FF0000"/>
                </a:solidFill>
              </a:rPr>
              <a:t>sliding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2383C6-E0C0-4AC6-8C92-AD8BE3EAB4B5}"/>
              </a:ext>
            </a:extLst>
          </p:cNvPr>
          <p:cNvSpPr/>
          <p:nvPr/>
        </p:nvSpPr>
        <p:spPr>
          <a:xfrm>
            <a:off x="9189155" y="-86993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EDA57E-1153-4FB7-8B6F-B9842DB54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26" y="3989494"/>
            <a:ext cx="1841883" cy="30682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B4C4ED2-4C38-4776-B513-F052D072DFC5}"/>
              </a:ext>
            </a:extLst>
          </p:cNvPr>
          <p:cNvSpPr/>
          <p:nvPr/>
        </p:nvSpPr>
        <p:spPr>
          <a:xfrm>
            <a:off x="643742" y="3630959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5DCE19-4263-440C-98A7-E979944F8520}"/>
              </a:ext>
            </a:extLst>
          </p:cNvPr>
          <p:cNvCxnSpPr/>
          <p:nvPr/>
        </p:nvCxnSpPr>
        <p:spPr>
          <a:xfrm flipV="1">
            <a:off x="420414" y="5444359"/>
            <a:ext cx="374171" cy="1093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8C40A3-B544-48C0-8D0C-8ABCC720F88C}"/>
              </a:ext>
            </a:extLst>
          </p:cNvPr>
          <p:cNvSpPr txBox="1"/>
          <p:nvPr/>
        </p:nvSpPr>
        <p:spPr>
          <a:xfrm>
            <a:off x="475640" y="6022101"/>
            <a:ext cx="187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Adding</a:t>
            </a:r>
            <a:r>
              <a:rPr lang="de-DE" dirty="0">
                <a:solidFill>
                  <a:srgbClr val="FF0000"/>
                </a:solidFill>
              </a:rPr>
              <a:t> Term after</a:t>
            </a:r>
          </a:p>
          <a:p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button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clicked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BD5302-422C-44B0-92F1-2164DCCBC700}"/>
              </a:ext>
            </a:extLst>
          </p:cNvPr>
          <p:cNvSpPr txBox="1"/>
          <p:nvPr/>
        </p:nvSpPr>
        <p:spPr>
          <a:xfrm>
            <a:off x="3937967" y="4342229"/>
            <a:ext cx="6349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Years</a:t>
            </a:r>
            <a:r>
              <a:rPr lang="de-DE" sz="7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Terms</a:t>
            </a:r>
          </a:p>
          <a:p>
            <a:r>
              <a:rPr lang="de-DE" sz="7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Administration</a:t>
            </a:r>
            <a:endParaRPr lang="en-GB" sz="7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097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C228A-1320-4850-BFD3-B9032AB7F617}"/>
              </a:ext>
            </a:extLst>
          </p:cNvPr>
          <p:cNvSpPr txBox="1"/>
          <p:nvPr/>
        </p:nvSpPr>
        <p:spPr>
          <a:xfrm>
            <a:off x="1593396" y="0"/>
            <a:ext cx="950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</a:t>
            </a:r>
            <a:r>
              <a:rPr lang="de-DE" sz="7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Administration</a:t>
            </a:r>
            <a:endParaRPr lang="en-GB" sz="7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7184C-92E5-4F28-9E3E-1CA59BA9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8" y="1355586"/>
            <a:ext cx="1920368" cy="33914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A08865-971C-4F65-8AC2-0134D2C34F95}"/>
              </a:ext>
            </a:extLst>
          </p:cNvPr>
          <p:cNvCxnSpPr>
            <a:cxnSpLocks/>
          </p:cNvCxnSpPr>
          <p:nvPr/>
        </p:nvCxnSpPr>
        <p:spPr>
          <a:xfrm flipH="1" flipV="1">
            <a:off x="844826" y="2962388"/>
            <a:ext cx="109331" cy="665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5A4365-5070-4300-BE37-C754F4A4AADA}"/>
              </a:ext>
            </a:extLst>
          </p:cNvPr>
          <p:cNvSpPr txBox="1"/>
          <p:nvPr/>
        </p:nvSpPr>
        <p:spPr>
          <a:xfrm>
            <a:off x="212818" y="3546755"/>
            <a:ext cx="1920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Click on Term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see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best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student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list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this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term</a:t>
            </a:r>
            <a:endParaRPr lang="de-DE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5F118E-0150-45D9-9104-2B28381CFB34}"/>
              </a:ext>
            </a:extLst>
          </p:cNvPr>
          <p:cNvSpPr/>
          <p:nvPr/>
        </p:nvSpPr>
        <p:spPr>
          <a:xfrm>
            <a:off x="2334735" y="2663688"/>
            <a:ext cx="666882" cy="387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E8B06D-F09E-44DD-B7C5-5D5DD43B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95" y="1355586"/>
            <a:ext cx="2190314" cy="347409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2157F8-DEB2-4F7A-A7D2-22CD3E749ED3}"/>
              </a:ext>
            </a:extLst>
          </p:cNvPr>
          <p:cNvCxnSpPr/>
          <p:nvPr/>
        </p:nvCxnSpPr>
        <p:spPr>
          <a:xfrm flipV="1">
            <a:off x="3468757" y="2857511"/>
            <a:ext cx="327991" cy="1289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1C9C20-99CE-40FB-A1EC-91ECF0CC00D1}"/>
              </a:ext>
            </a:extLst>
          </p:cNvPr>
          <p:cNvSpPr txBox="1"/>
          <p:nvPr/>
        </p:nvSpPr>
        <p:spPr>
          <a:xfrm>
            <a:off x="3001617" y="3627783"/>
            <a:ext cx="264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Slide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remove</a:t>
            </a:r>
            <a:r>
              <a:rPr lang="de-DE" dirty="0">
                <a:solidFill>
                  <a:srgbClr val="FF0000"/>
                </a:solidFill>
              </a:rPr>
              <a:t> a </a:t>
            </a:r>
            <a:r>
              <a:rPr lang="de-DE" dirty="0" err="1">
                <a:solidFill>
                  <a:srgbClr val="FF0000"/>
                </a:solidFill>
              </a:rPr>
              <a:t>student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r>
              <a:rPr lang="de-DE" dirty="0" err="1">
                <a:solidFill>
                  <a:srgbClr val="FF0000"/>
                </a:solidFill>
              </a:rPr>
              <a:t>From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best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student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list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0C36D7-8F25-496C-81DB-A917969FBF77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878732" y="3627783"/>
            <a:ext cx="723085" cy="1085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DE2D01-140E-468C-BC7D-BFAE2261830F}"/>
              </a:ext>
            </a:extLst>
          </p:cNvPr>
          <p:cNvSpPr txBox="1"/>
          <p:nvPr/>
        </p:nvSpPr>
        <p:spPr>
          <a:xfrm>
            <a:off x="2668176" y="4713075"/>
            <a:ext cx="242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Click on </a:t>
            </a:r>
            <a:r>
              <a:rPr lang="de-DE" dirty="0" err="1">
                <a:solidFill>
                  <a:srgbClr val="FF0000"/>
                </a:solidFill>
              </a:rPr>
              <a:t>button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add</a:t>
            </a:r>
            <a:r>
              <a:rPr lang="de-DE" dirty="0">
                <a:solidFill>
                  <a:srgbClr val="FF0000"/>
                </a:solidFill>
              </a:rPr>
              <a:t> a</a:t>
            </a:r>
          </a:p>
          <a:p>
            <a:r>
              <a:rPr lang="de-DE" dirty="0">
                <a:solidFill>
                  <a:srgbClr val="FF0000"/>
                </a:solidFill>
              </a:rPr>
              <a:t>Student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list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C3CB14-7F40-4EAD-BC49-5A0ACB149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736" y="1179360"/>
            <a:ext cx="2290966" cy="3760754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EB40928D-CDF7-4C24-8F3F-EC842102C03F}"/>
              </a:ext>
            </a:extLst>
          </p:cNvPr>
          <p:cNvSpPr/>
          <p:nvPr/>
        </p:nvSpPr>
        <p:spPr>
          <a:xfrm>
            <a:off x="5724939" y="2494722"/>
            <a:ext cx="2236304" cy="7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179160-DEDA-4D87-9D89-C532F3C7B2BC}"/>
              </a:ext>
            </a:extLst>
          </p:cNvPr>
          <p:cNvCxnSpPr>
            <a:cxnSpLocks/>
          </p:cNvCxnSpPr>
          <p:nvPr/>
        </p:nvCxnSpPr>
        <p:spPr>
          <a:xfrm flipV="1">
            <a:off x="9463167" y="2663688"/>
            <a:ext cx="118155" cy="1287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DD1666-7250-4662-81D3-1AD640F00DF1}"/>
              </a:ext>
            </a:extLst>
          </p:cNvPr>
          <p:cNvSpPr txBox="1"/>
          <p:nvPr/>
        </p:nvSpPr>
        <p:spPr>
          <a:xfrm>
            <a:off x="8594736" y="3875664"/>
            <a:ext cx="240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Enter Student Info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Add </a:t>
            </a:r>
            <a:r>
              <a:rPr lang="de-DE" dirty="0" err="1">
                <a:solidFill>
                  <a:srgbClr val="FF0000"/>
                </a:solidFill>
              </a:rPr>
              <a:t>student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best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Student </a:t>
            </a:r>
            <a:r>
              <a:rPr lang="de-DE" dirty="0" err="1">
                <a:solidFill>
                  <a:srgbClr val="FF0000"/>
                </a:solidFill>
              </a:rPr>
              <a:t>list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D7007-BEAB-45C3-BAF8-DABFD6C623DD}"/>
              </a:ext>
            </a:extLst>
          </p:cNvPr>
          <p:cNvSpPr txBox="1"/>
          <p:nvPr/>
        </p:nvSpPr>
        <p:spPr>
          <a:xfrm>
            <a:off x="7859952" y="4994805"/>
            <a:ext cx="387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Student List </a:t>
            </a:r>
            <a:r>
              <a:rPr lang="de-DE" dirty="0" err="1">
                <a:solidFill>
                  <a:srgbClr val="FF0000"/>
                </a:solidFill>
                <a:highlight>
                  <a:srgbClr val="FFFF00"/>
                </a:highlight>
              </a:rPr>
              <a:t>is</a:t>
            </a:r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de-DE" dirty="0" err="1">
                <a:solidFill>
                  <a:srgbClr val="FF0000"/>
                </a:solidFill>
                <a:highlight>
                  <a:srgbClr val="FFFF00"/>
                </a:highlight>
              </a:rPr>
              <a:t>ordered</a:t>
            </a:r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de-DE" dirty="0" err="1">
                <a:solidFill>
                  <a:srgbClr val="FF0000"/>
                </a:solidFill>
                <a:highlight>
                  <a:srgbClr val="FFFF00"/>
                </a:highlight>
              </a:rPr>
              <a:t>by</a:t>
            </a:r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de-DE" dirty="0" err="1">
                <a:solidFill>
                  <a:srgbClr val="FF0000"/>
                </a:solidFill>
                <a:highlight>
                  <a:srgbClr val="FFFF00"/>
                </a:highlight>
              </a:rPr>
              <a:t>highest</a:t>
            </a:r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 Score</a:t>
            </a:r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632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50701-4A15-4370-92BF-B58AD987DB3C}"/>
              </a:ext>
            </a:extLst>
          </p:cNvPr>
          <p:cNvSpPr txBox="1"/>
          <p:nvPr/>
        </p:nvSpPr>
        <p:spPr>
          <a:xfrm>
            <a:off x="516835" y="-50523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Students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493AF-8397-44AB-9277-7F45C550372E}"/>
              </a:ext>
            </a:extLst>
          </p:cNvPr>
          <p:cNvSpPr txBox="1"/>
          <p:nvPr/>
        </p:nvSpPr>
        <p:spPr>
          <a:xfrm>
            <a:off x="1162878" y="318809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Student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1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F60D5-196D-4BC1-BDA3-6A171A40C0B7}"/>
              </a:ext>
            </a:extLst>
          </p:cNvPr>
          <p:cNvSpPr txBox="1"/>
          <p:nvPr/>
        </p:nvSpPr>
        <p:spPr>
          <a:xfrm>
            <a:off x="1709406" y="526216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Name:   </a:t>
            </a:r>
            <a:r>
              <a:rPr lang="de-DE" dirty="0" err="1"/>
              <a:t>Asmaa</a:t>
            </a:r>
            <a:r>
              <a:rPr lang="de-DE" dirty="0"/>
              <a:t> Mohammad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87838-CCF6-4617-99A3-8D869D7C16AB}"/>
              </a:ext>
            </a:extLst>
          </p:cNvPr>
          <p:cNvSpPr txBox="1"/>
          <p:nvPr/>
        </p:nvSpPr>
        <p:spPr>
          <a:xfrm>
            <a:off x="1709406" y="801343"/>
            <a:ext cx="264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Email:    asma@gmail.com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499E1-4B5A-4817-99AC-0FD2E56C8D48}"/>
              </a:ext>
            </a:extLst>
          </p:cNvPr>
          <p:cNvSpPr txBox="1"/>
          <p:nvPr/>
        </p:nvSpPr>
        <p:spPr>
          <a:xfrm>
            <a:off x="1709406" y="103830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Subjects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52535-045F-4675-AED2-8B0C0381AABD}"/>
              </a:ext>
            </a:extLst>
          </p:cNvPr>
          <p:cNvSpPr txBox="1"/>
          <p:nvPr/>
        </p:nvSpPr>
        <p:spPr>
          <a:xfrm>
            <a:off x="2255934" y="12986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Subject1:   English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6EFB2-9A8E-419A-8120-3AE7F2828FCE}"/>
              </a:ext>
            </a:extLst>
          </p:cNvPr>
          <p:cNvSpPr txBox="1"/>
          <p:nvPr/>
        </p:nvSpPr>
        <p:spPr>
          <a:xfrm>
            <a:off x="2255934" y="1610327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Subject2:   </a:t>
            </a:r>
            <a:r>
              <a:rPr lang="de-DE" dirty="0" err="1"/>
              <a:t>Arabic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D9546-0615-4028-A601-5D2371CD4950}"/>
              </a:ext>
            </a:extLst>
          </p:cNvPr>
          <p:cNvSpPr txBox="1"/>
          <p:nvPr/>
        </p:nvSpPr>
        <p:spPr>
          <a:xfrm>
            <a:off x="2255934" y="1930864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Subject3:   Math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B6640-A22E-4297-88F7-9214900BF12B}"/>
              </a:ext>
            </a:extLst>
          </p:cNvPr>
          <p:cNvSpPr txBox="1"/>
          <p:nvPr/>
        </p:nvSpPr>
        <p:spPr>
          <a:xfrm>
            <a:off x="2255933" y="2271843"/>
            <a:ext cx="196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Subject4:   Religion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A3F62E-8D18-4940-99C7-4C03D29F783A}"/>
              </a:ext>
            </a:extLst>
          </p:cNvPr>
          <p:cNvSpPr txBox="1"/>
          <p:nvPr/>
        </p:nvSpPr>
        <p:spPr>
          <a:xfrm>
            <a:off x="692460" y="4059966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Parents</a:t>
            </a:r>
            <a:r>
              <a:rPr lang="de-DE" dirty="0"/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DEA3F-0221-400A-8DD5-C219A55A6D99}"/>
              </a:ext>
            </a:extLst>
          </p:cNvPr>
          <p:cNvSpPr txBox="1"/>
          <p:nvPr/>
        </p:nvSpPr>
        <p:spPr>
          <a:xfrm>
            <a:off x="1351065" y="4749847"/>
            <a:ext cx="280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Email:    ahmed@gmail.com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CCA62-CA8F-45E8-8C54-C34A5B9A18CC}"/>
              </a:ext>
            </a:extLst>
          </p:cNvPr>
          <p:cNvSpPr txBox="1"/>
          <p:nvPr/>
        </p:nvSpPr>
        <p:spPr>
          <a:xfrm>
            <a:off x="1332755" y="5141328"/>
            <a:ext cx="165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Teachers Notes</a:t>
            </a:r>
            <a:r>
              <a:rPr lang="de-DE" dirty="0"/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2FC4B-CAD2-468B-AF05-28C7AC042329}"/>
              </a:ext>
            </a:extLst>
          </p:cNvPr>
          <p:cNvSpPr txBox="1"/>
          <p:nvPr/>
        </p:nvSpPr>
        <p:spPr>
          <a:xfrm>
            <a:off x="1631988" y="5398615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 1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BD719-A78B-4226-A1E0-C75450299B24}"/>
              </a:ext>
            </a:extLst>
          </p:cNvPr>
          <p:cNvSpPr txBox="1"/>
          <p:nvPr/>
        </p:nvSpPr>
        <p:spPr>
          <a:xfrm>
            <a:off x="1970484" y="5712765"/>
            <a:ext cx="21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Teacher:      Mr. Omer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AF989-5F58-47FE-BC44-893710F59156}"/>
              </a:ext>
            </a:extLst>
          </p:cNvPr>
          <p:cNvSpPr txBox="1"/>
          <p:nvPr/>
        </p:nvSpPr>
        <p:spPr>
          <a:xfrm>
            <a:off x="1970484" y="5934996"/>
            <a:ext cx="637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 Text:  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glad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daughter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….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A87A7-D385-4C26-9EDB-28B54787004E}"/>
              </a:ext>
            </a:extLst>
          </p:cNvPr>
          <p:cNvSpPr txBox="1"/>
          <p:nvPr/>
        </p:nvSpPr>
        <p:spPr>
          <a:xfrm>
            <a:off x="1351064" y="4539066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name</a:t>
            </a:r>
            <a:r>
              <a:rPr lang="de-DE" dirty="0"/>
              <a:t>:    Ahmed Mohamad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96AA4-B8AF-4D74-9E3E-B64A5CB7CD48}"/>
              </a:ext>
            </a:extLst>
          </p:cNvPr>
          <p:cNvSpPr txBox="1"/>
          <p:nvPr/>
        </p:nvSpPr>
        <p:spPr>
          <a:xfrm>
            <a:off x="1709406" y="2414150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Exams</a:t>
            </a:r>
            <a:r>
              <a:rPr lang="de-DE" dirty="0"/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BBA2F2-E463-42B0-AC1C-7DC0DF867495}"/>
              </a:ext>
            </a:extLst>
          </p:cNvPr>
          <p:cNvSpPr txBox="1"/>
          <p:nvPr/>
        </p:nvSpPr>
        <p:spPr>
          <a:xfrm>
            <a:off x="2627995" y="3147647"/>
            <a:ext cx="29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:   First Term </a:t>
            </a:r>
            <a:r>
              <a:rPr lang="de-DE" dirty="0" err="1"/>
              <a:t>Exam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973C43-D5E2-40CD-9B7A-4F300211AAE0}"/>
              </a:ext>
            </a:extLst>
          </p:cNvPr>
          <p:cNvSpPr txBox="1"/>
          <p:nvPr/>
        </p:nvSpPr>
        <p:spPr>
          <a:xfrm>
            <a:off x="2639942" y="3404934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score:   78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FD6D95-E4F9-49D1-B48C-10ECE11674B6}"/>
              </a:ext>
            </a:extLst>
          </p:cNvPr>
          <p:cNvSpPr txBox="1"/>
          <p:nvPr/>
        </p:nvSpPr>
        <p:spPr>
          <a:xfrm>
            <a:off x="2642921" y="3652194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Teachers </a:t>
            </a:r>
            <a:r>
              <a:rPr lang="de-DE" dirty="0" err="1"/>
              <a:t>note</a:t>
            </a:r>
            <a:r>
              <a:rPr lang="de-DE" dirty="0"/>
              <a:t>:     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exam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8455C-6DF4-45FF-B806-2F2465D5876C}"/>
              </a:ext>
            </a:extLst>
          </p:cNvPr>
          <p:cNvSpPr txBox="1"/>
          <p:nvPr/>
        </p:nvSpPr>
        <p:spPr>
          <a:xfrm>
            <a:off x="2368010" y="293135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English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696F23-7089-42F3-8251-7A0590B1BB47}"/>
              </a:ext>
            </a:extLst>
          </p:cNvPr>
          <p:cNvSpPr txBox="1"/>
          <p:nvPr/>
        </p:nvSpPr>
        <p:spPr>
          <a:xfrm>
            <a:off x="1364319" y="4946971"/>
            <a:ext cx="36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Student </a:t>
            </a:r>
            <a:r>
              <a:rPr lang="de-DE" dirty="0" err="1"/>
              <a:t>name</a:t>
            </a:r>
            <a:r>
              <a:rPr lang="de-DE" dirty="0"/>
              <a:t>:    </a:t>
            </a:r>
            <a:r>
              <a:rPr lang="de-DE" dirty="0" err="1"/>
              <a:t>Asmaa</a:t>
            </a:r>
            <a:r>
              <a:rPr lang="de-DE" dirty="0"/>
              <a:t> Mohammad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3D1969-7F7F-4350-9615-28192C7B4DFE}"/>
              </a:ext>
            </a:extLst>
          </p:cNvPr>
          <p:cNvSpPr txBox="1"/>
          <p:nvPr/>
        </p:nvSpPr>
        <p:spPr>
          <a:xfrm>
            <a:off x="2024787" y="269448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2015-2016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A8FFBE-E197-45BC-AC37-7DC73E1A8205}"/>
              </a:ext>
            </a:extLst>
          </p:cNvPr>
          <p:cNvSpPr txBox="1"/>
          <p:nvPr/>
        </p:nvSpPr>
        <p:spPr>
          <a:xfrm>
            <a:off x="1162878" y="4345685"/>
            <a:ext cx="96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Parent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1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3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194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Taher Burian</dc:creator>
  <cp:lastModifiedBy>Taher Burian</cp:lastModifiedBy>
  <cp:revision>12</cp:revision>
  <dcterms:created xsi:type="dcterms:W3CDTF">2017-09-23T12:30:37Z</dcterms:created>
  <dcterms:modified xsi:type="dcterms:W3CDTF">2017-09-27T11:16:47Z</dcterms:modified>
</cp:coreProperties>
</file>