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64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A0A1D9-9C4D-4B7B-B9E0-854D5ABD457D}" type="doc">
      <dgm:prSet loTypeId="urn:microsoft.com/office/officeart/2005/8/layout/radial6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F69168AD-9477-4519-B528-A34CF3FFEE2A}">
      <dgm:prSet phldrT="[Texte]"/>
      <dgm:spPr/>
      <dgm:t>
        <a:bodyPr/>
        <a:lstStyle/>
        <a:p>
          <a:r>
            <a:rPr lang="fr-FR" dirty="0" err="1" smtClean="0"/>
            <a:t>Mongodb</a:t>
          </a:r>
          <a:endParaRPr lang="fr-FR" dirty="0"/>
        </a:p>
      </dgm:t>
    </dgm:pt>
    <dgm:pt modelId="{1AF0628B-3217-4707-A250-B59BFB988720}" type="parTrans" cxnId="{DC1A27EF-5834-4C54-932A-081DB831AD17}">
      <dgm:prSet/>
      <dgm:spPr/>
      <dgm:t>
        <a:bodyPr/>
        <a:lstStyle/>
        <a:p>
          <a:endParaRPr lang="fr-FR"/>
        </a:p>
      </dgm:t>
    </dgm:pt>
    <dgm:pt modelId="{B88142DB-031F-43A6-B081-8F5775A8530A}" type="sibTrans" cxnId="{DC1A27EF-5834-4C54-932A-081DB831AD17}">
      <dgm:prSet/>
      <dgm:spPr/>
      <dgm:t>
        <a:bodyPr/>
        <a:lstStyle/>
        <a:p>
          <a:endParaRPr lang="fr-FR"/>
        </a:p>
      </dgm:t>
    </dgm:pt>
    <dgm:pt modelId="{D7A7EBBE-D33A-4C21-9840-6B39300B9D68}">
      <dgm:prSet phldrT="[Texte]"/>
      <dgm:spPr/>
      <dgm:t>
        <a:bodyPr/>
        <a:lstStyle/>
        <a:p>
          <a:r>
            <a:rPr lang="fr-FR" b="1" dirty="0" err="1" smtClean="0"/>
            <a:t>Schema</a:t>
          </a:r>
          <a:r>
            <a:rPr lang="fr-FR" b="1" dirty="0" smtClean="0"/>
            <a:t> </a:t>
          </a:r>
          <a:r>
            <a:rPr lang="fr-FR" b="1" dirty="0" err="1" smtClean="0"/>
            <a:t>less</a:t>
          </a:r>
          <a:endParaRPr lang="fr-FR" dirty="0"/>
        </a:p>
      </dgm:t>
    </dgm:pt>
    <dgm:pt modelId="{4FA20B65-B413-486C-9B0F-86EF3E5358C4}" type="parTrans" cxnId="{D64832D7-E149-42B1-9FEC-22705EF4732E}">
      <dgm:prSet/>
      <dgm:spPr/>
      <dgm:t>
        <a:bodyPr/>
        <a:lstStyle/>
        <a:p>
          <a:endParaRPr lang="fr-FR"/>
        </a:p>
      </dgm:t>
    </dgm:pt>
    <dgm:pt modelId="{434FD042-F1C3-43A2-93E9-E9140BDCAE70}" type="sibTrans" cxnId="{D64832D7-E149-42B1-9FEC-22705EF4732E}">
      <dgm:prSet/>
      <dgm:spPr/>
      <dgm:t>
        <a:bodyPr/>
        <a:lstStyle/>
        <a:p>
          <a:endParaRPr lang="fr-FR"/>
        </a:p>
      </dgm:t>
    </dgm:pt>
    <dgm:pt modelId="{E555CBA5-0F55-452B-A3AD-BACB94B71BE3}">
      <dgm:prSet phldrT="[Texte]"/>
      <dgm:spPr/>
      <dgm:t>
        <a:bodyPr/>
        <a:lstStyle/>
        <a:p>
          <a:r>
            <a:rPr lang="fr-FR" b="1" dirty="0" err="1" smtClean="0"/>
            <a:t>Deep</a:t>
          </a:r>
          <a:r>
            <a:rPr lang="fr-FR" b="1" dirty="0" smtClean="0"/>
            <a:t> </a:t>
          </a:r>
          <a:r>
            <a:rPr lang="fr-FR" b="1" dirty="0" err="1" smtClean="0"/>
            <a:t>query</a:t>
          </a:r>
          <a:r>
            <a:rPr lang="fr-FR" b="1" dirty="0" smtClean="0"/>
            <a:t>-</a:t>
          </a:r>
          <a:r>
            <a:rPr lang="fr-FR" b="1" dirty="0" err="1" smtClean="0"/>
            <a:t>ability</a:t>
          </a:r>
          <a:r>
            <a:rPr lang="fr-FR" b="1" dirty="0" smtClean="0"/>
            <a:t>.</a:t>
          </a:r>
          <a:endParaRPr lang="fr-FR" dirty="0"/>
        </a:p>
      </dgm:t>
    </dgm:pt>
    <dgm:pt modelId="{DE0F488F-E0AC-46C2-B6AB-1698653D77CC}" type="parTrans" cxnId="{6EFA6621-267E-45B7-96B9-9C8815BB00EB}">
      <dgm:prSet/>
      <dgm:spPr/>
      <dgm:t>
        <a:bodyPr/>
        <a:lstStyle/>
        <a:p>
          <a:endParaRPr lang="fr-FR"/>
        </a:p>
      </dgm:t>
    </dgm:pt>
    <dgm:pt modelId="{ACB561A5-DC73-4BD6-B61C-BEF7A5B74177}" type="sibTrans" cxnId="{6EFA6621-267E-45B7-96B9-9C8815BB00EB}">
      <dgm:prSet/>
      <dgm:spPr/>
      <dgm:t>
        <a:bodyPr/>
        <a:lstStyle/>
        <a:p>
          <a:endParaRPr lang="fr-FR"/>
        </a:p>
      </dgm:t>
    </dgm:pt>
    <dgm:pt modelId="{6B5D46A1-710F-43F2-B8CA-C6DF84480269}">
      <dgm:prSet phldrT="[Texte]"/>
      <dgm:spPr/>
      <dgm:t>
        <a:bodyPr/>
        <a:lstStyle/>
        <a:p>
          <a:r>
            <a:rPr lang="fr-FR" b="1" dirty="0" err="1" smtClean="0"/>
            <a:t>Higher</a:t>
          </a:r>
          <a:r>
            <a:rPr lang="fr-FR" b="1" dirty="0" smtClean="0"/>
            <a:t> </a:t>
          </a:r>
          <a:r>
            <a:rPr lang="fr-FR" b="1" dirty="0" err="1" smtClean="0"/>
            <a:t>Availability</a:t>
          </a:r>
          <a:endParaRPr lang="fr-FR" dirty="0"/>
        </a:p>
      </dgm:t>
    </dgm:pt>
    <dgm:pt modelId="{E9A8F984-682A-46DB-B552-E5C5580695C8}" type="parTrans" cxnId="{93634686-3224-4840-80E3-4604898DBB28}">
      <dgm:prSet/>
      <dgm:spPr/>
      <dgm:t>
        <a:bodyPr/>
        <a:lstStyle/>
        <a:p>
          <a:endParaRPr lang="fr-FR"/>
        </a:p>
      </dgm:t>
    </dgm:pt>
    <dgm:pt modelId="{B7219856-E315-4DBB-88FC-F4693EA101A1}" type="sibTrans" cxnId="{93634686-3224-4840-80E3-4604898DBB28}">
      <dgm:prSet/>
      <dgm:spPr/>
      <dgm:t>
        <a:bodyPr/>
        <a:lstStyle/>
        <a:p>
          <a:endParaRPr lang="fr-FR"/>
        </a:p>
      </dgm:t>
    </dgm:pt>
    <dgm:pt modelId="{BF27538A-4720-480D-BA13-A5DFD6841045}">
      <dgm:prSet phldrT="[Texte]"/>
      <dgm:spPr/>
      <dgm:t>
        <a:bodyPr/>
        <a:lstStyle/>
        <a:p>
          <a:r>
            <a:rPr lang="fr-FR" b="1" dirty="0" err="1" smtClean="0"/>
            <a:t>Faster</a:t>
          </a:r>
          <a:r>
            <a:rPr lang="fr-FR" b="1" dirty="0" smtClean="0"/>
            <a:t> </a:t>
          </a:r>
          <a:r>
            <a:rPr lang="fr-FR" b="1" dirty="0" err="1" smtClean="0"/>
            <a:t>Development</a:t>
          </a:r>
          <a:endParaRPr lang="fr-FR" dirty="0"/>
        </a:p>
      </dgm:t>
    </dgm:pt>
    <dgm:pt modelId="{9C41FF49-D50D-4313-9CAD-A232D0E98370}" type="parTrans" cxnId="{0E77DB75-17E9-477D-8A4E-B3CA61743293}">
      <dgm:prSet/>
      <dgm:spPr/>
      <dgm:t>
        <a:bodyPr/>
        <a:lstStyle/>
        <a:p>
          <a:endParaRPr lang="fr-FR"/>
        </a:p>
      </dgm:t>
    </dgm:pt>
    <dgm:pt modelId="{B808DCC1-481A-43DE-8530-1A2D571E913C}" type="sibTrans" cxnId="{0E77DB75-17E9-477D-8A4E-B3CA61743293}">
      <dgm:prSet/>
      <dgm:spPr/>
      <dgm:t>
        <a:bodyPr/>
        <a:lstStyle/>
        <a:p>
          <a:endParaRPr lang="fr-FR"/>
        </a:p>
      </dgm:t>
    </dgm:pt>
    <dgm:pt modelId="{FCA513AB-EEEB-49D4-B35F-BBE481135AE3}">
      <dgm:prSet phldrT="[Texte]"/>
      <dgm:spPr/>
      <dgm:t>
        <a:bodyPr/>
        <a:lstStyle/>
        <a:p>
          <a:r>
            <a:rPr lang="fr-FR" b="1" smtClean="0"/>
            <a:t>Scale Infinitely and Cheaply</a:t>
          </a:r>
          <a:endParaRPr lang="fr-FR" dirty="0"/>
        </a:p>
      </dgm:t>
    </dgm:pt>
    <dgm:pt modelId="{4F09C8FD-A5A9-401C-A66F-E3261EAA8AD6}" type="parTrans" cxnId="{FF98A293-E857-4566-938E-1F74824CAE48}">
      <dgm:prSet/>
      <dgm:spPr/>
      <dgm:t>
        <a:bodyPr/>
        <a:lstStyle/>
        <a:p>
          <a:endParaRPr lang="fr-FR"/>
        </a:p>
      </dgm:t>
    </dgm:pt>
    <dgm:pt modelId="{1A435944-A1C0-47B3-A883-44FA45B08E49}" type="sibTrans" cxnId="{FF98A293-E857-4566-938E-1F74824CAE48}">
      <dgm:prSet/>
      <dgm:spPr/>
      <dgm:t>
        <a:bodyPr/>
        <a:lstStyle/>
        <a:p>
          <a:endParaRPr lang="fr-FR"/>
        </a:p>
      </dgm:t>
    </dgm:pt>
    <dgm:pt modelId="{6A5E8E15-8B19-481C-B68D-D91E9B088253}" type="pres">
      <dgm:prSet presAssocID="{17A0A1D9-9C4D-4B7B-B9E0-854D5ABD457D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4262956-5096-4967-BFF7-A84B70D20E76}" type="pres">
      <dgm:prSet presAssocID="{F69168AD-9477-4519-B528-A34CF3FFEE2A}" presName="centerShape" presStyleLbl="node0" presStyleIdx="0" presStyleCnt="1"/>
      <dgm:spPr/>
    </dgm:pt>
    <dgm:pt modelId="{9DBB9FD7-B985-440B-AE65-8BBC4FAF0176}" type="pres">
      <dgm:prSet presAssocID="{D7A7EBBE-D33A-4C21-9840-6B39300B9D68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EB38FFF-B2C7-444F-9109-98EA1A629B7C}" type="pres">
      <dgm:prSet presAssocID="{D7A7EBBE-D33A-4C21-9840-6B39300B9D68}" presName="dummy" presStyleCnt="0"/>
      <dgm:spPr/>
    </dgm:pt>
    <dgm:pt modelId="{09B5CD08-DF33-41EF-89AD-88778221BBFF}" type="pres">
      <dgm:prSet presAssocID="{434FD042-F1C3-43A2-93E9-E9140BDCAE70}" presName="sibTrans" presStyleLbl="sibTrans2D1" presStyleIdx="0" presStyleCnt="5" custLinFactNeighborX="-1503" custLinFactNeighborY="-978"/>
      <dgm:spPr/>
    </dgm:pt>
    <dgm:pt modelId="{03548FA9-C483-4427-9B58-ED98535C0593}" type="pres">
      <dgm:prSet presAssocID="{E555CBA5-0F55-452B-A3AD-BACB94B71BE3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C5C2147-028D-475F-8B5B-A5F5EA65C86B}" type="pres">
      <dgm:prSet presAssocID="{E555CBA5-0F55-452B-A3AD-BACB94B71BE3}" presName="dummy" presStyleCnt="0"/>
      <dgm:spPr/>
    </dgm:pt>
    <dgm:pt modelId="{2203B4D9-A395-46AF-A275-D5DE3979924E}" type="pres">
      <dgm:prSet presAssocID="{ACB561A5-DC73-4BD6-B61C-BEF7A5B74177}" presName="sibTrans" presStyleLbl="sibTrans2D1" presStyleIdx="1" presStyleCnt="5"/>
      <dgm:spPr/>
    </dgm:pt>
    <dgm:pt modelId="{645BFCBB-9A04-4E2E-AC89-7B805956A647}" type="pres">
      <dgm:prSet presAssocID="{6B5D46A1-710F-43F2-B8CA-C6DF84480269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BDD7451-A5B2-4678-84E4-6A2B1E28FEB5}" type="pres">
      <dgm:prSet presAssocID="{6B5D46A1-710F-43F2-B8CA-C6DF84480269}" presName="dummy" presStyleCnt="0"/>
      <dgm:spPr/>
    </dgm:pt>
    <dgm:pt modelId="{72B12971-3D86-4FDA-9919-D46DF8EA9EAC}" type="pres">
      <dgm:prSet presAssocID="{B7219856-E315-4DBB-88FC-F4693EA101A1}" presName="sibTrans" presStyleLbl="sibTrans2D1" presStyleIdx="2" presStyleCnt="5"/>
      <dgm:spPr/>
    </dgm:pt>
    <dgm:pt modelId="{0742E952-882C-4B6A-B940-0D9EA3AD01C9}" type="pres">
      <dgm:prSet presAssocID="{BF27538A-4720-480D-BA13-A5DFD6841045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8CA9622-06D3-4C75-89AA-5AF031A7674E}" type="pres">
      <dgm:prSet presAssocID="{BF27538A-4720-480D-BA13-A5DFD6841045}" presName="dummy" presStyleCnt="0"/>
      <dgm:spPr/>
    </dgm:pt>
    <dgm:pt modelId="{07C76B8D-E9C4-4C1D-9DC6-83CDCEBA9A54}" type="pres">
      <dgm:prSet presAssocID="{B808DCC1-481A-43DE-8530-1A2D571E913C}" presName="sibTrans" presStyleLbl="sibTrans2D1" presStyleIdx="3" presStyleCnt="5"/>
      <dgm:spPr/>
    </dgm:pt>
    <dgm:pt modelId="{D7C8FC5B-A3B2-426D-BD73-88852622629E}" type="pres">
      <dgm:prSet presAssocID="{FCA513AB-EEEB-49D4-B35F-BBE481135AE3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63A01A5-D16B-4F4D-9DF6-83B95A7DA75F}" type="pres">
      <dgm:prSet presAssocID="{FCA513AB-EEEB-49D4-B35F-BBE481135AE3}" presName="dummy" presStyleCnt="0"/>
      <dgm:spPr/>
    </dgm:pt>
    <dgm:pt modelId="{2F5B72F2-3B38-4EF6-96F4-D49D9AA59078}" type="pres">
      <dgm:prSet presAssocID="{1A435944-A1C0-47B3-A883-44FA45B08E49}" presName="sibTrans" presStyleLbl="sibTrans2D1" presStyleIdx="4" presStyleCnt="5"/>
      <dgm:spPr/>
    </dgm:pt>
  </dgm:ptLst>
  <dgm:cxnLst>
    <dgm:cxn modelId="{DD04A07A-6B44-4C62-8DD3-848456437E02}" type="presOf" srcId="{FCA513AB-EEEB-49D4-B35F-BBE481135AE3}" destId="{D7C8FC5B-A3B2-426D-BD73-88852622629E}" srcOrd="0" destOrd="0" presId="urn:microsoft.com/office/officeart/2005/8/layout/radial6"/>
    <dgm:cxn modelId="{93634686-3224-4840-80E3-4604898DBB28}" srcId="{F69168AD-9477-4519-B528-A34CF3FFEE2A}" destId="{6B5D46A1-710F-43F2-B8CA-C6DF84480269}" srcOrd="2" destOrd="0" parTransId="{E9A8F984-682A-46DB-B552-E5C5580695C8}" sibTransId="{B7219856-E315-4DBB-88FC-F4693EA101A1}"/>
    <dgm:cxn modelId="{76E771D3-597E-433D-B580-8A4B571C6A9F}" type="presOf" srcId="{D7A7EBBE-D33A-4C21-9840-6B39300B9D68}" destId="{9DBB9FD7-B985-440B-AE65-8BBC4FAF0176}" srcOrd="0" destOrd="0" presId="urn:microsoft.com/office/officeart/2005/8/layout/radial6"/>
    <dgm:cxn modelId="{9180B41A-D43E-40D1-AC46-DBC1417B4A38}" type="presOf" srcId="{F69168AD-9477-4519-B528-A34CF3FFEE2A}" destId="{54262956-5096-4967-BFF7-A84B70D20E76}" srcOrd="0" destOrd="0" presId="urn:microsoft.com/office/officeart/2005/8/layout/radial6"/>
    <dgm:cxn modelId="{FF98A293-E857-4566-938E-1F74824CAE48}" srcId="{F69168AD-9477-4519-B528-A34CF3FFEE2A}" destId="{FCA513AB-EEEB-49D4-B35F-BBE481135AE3}" srcOrd="4" destOrd="0" parTransId="{4F09C8FD-A5A9-401C-A66F-E3261EAA8AD6}" sibTransId="{1A435944-A1C0-47B3-A883-44FA45B08E49}"/>
    <dgm:cxn modelId="{6EFA6621-267E-45B7-96B9-9C8815BB00EB}" srcId="{F69168AD-9477-4519-B528-A34CF3FFEE2A}" destId="{E555CBA5-0F55-452B-A3AD-BACB94B71BE3}" srcOrd="1" destOrd="0" parTransId="{DE0F488F-E0AC-46C2-B6AB-1698653D77CC}" sibTransId="{ACB561A5-DC73-4BD6-B61C-BEF7A5B74177}"/>
    <dgm:cxn modelId="{BB2B2596-8BF6-4D5C-B79D-7A793A45D3BE}" type="presOf" srcId="{BF27538A-4720-480D-BA13-A5DFD6841045}" destId="{0742E952-882C-4B6A-B940-0D9EA3AD01C9}" srcOrd="0" destOrd="0" presId="urn:microsoft.com/office/officeart/2005/8/layout/radial6"/>
    <dgm:cxn modelId="{D64832D7-E149-42B1-9FEC-22705EF4732E}" srcId="{F69168AD-9477-4519-B528-A34CF3FFEE2A}" destId="{D7A7EBBE-D33A-4C21-9840-6B39300B9D68}" srcOrd="0" destOrd="0" parTransId="{4FA20B65-B413-486C-9B0F-86EF3E5358C4}" sibTransId="{434FD042-F1C3-43A2-93E9-E9140BDCAE70}"/>
    <dgm:cxn modelId="{DC1A27EF-5834-4C54-932A-081DB831AD17}" srcId="{17A0A1D9-9C4D-4B7B-B9E0-854D5ABD457D}" destId="{F69168AD-9477-4519-B528-A34CF3FFEE2A}" srcOrd="0" destOrd="0" parTransId="{1AF0628B-3217-4707-A250-B59BFB988720}" sibTransId="{B88142DB-031F-43A6-B081-8F5775A8530A}"/>
    <dgm:cxn modelId="{A69564F9-B787-46BF-8DE1-24756E3193A3}" type="presOf" srcId="{E555CBA5-0F55-452B-A3AD-BACB94B71BE3}" destId="{03548FA9-C483-4427-9B58-ED98535C0593}" srcOrd="0" destOrd="0" presId="urn:microsoft.com/office/officeart/2005/8/layout/radial6"/>
    <dgm:cxn modelId="{EBD951A3-6813-4421-85EB-991BBBC28615}" type="presOf" srcId="{6B5D46A1-710F-43F2-B8CA-C6DF84480269}" destId="{645BFCBB-9A04-4E2E-AC89-7B805956A647}" srcOrd="0" destOrd="0" presId="urn:microsoft.com/office/officeart/2005/8/layout/radial6"/>
    <dgm:cxn modelId="{E1FFB19B-DFBB-41B2-A76F-93AFFA4F2529}" type="presOf" srcId="{434FD042-F1C3-43A2-93E9-E9140BDCAE70}" destId="{09B5CD08-DF33-41EF-89AD-88778221BBFF}" srcOrd="0" destOrd="0" presId="urn:microsoft.com/office/officeart/2005/8/layout/radial6"/>
    <dgm:cxn modelId="{1D8F118F-0890-4C52-A698-C0D4713E5806}" type="presOf" srcId="{1A435944-A1C0-47B3-A883-44FA45B08E49}" destId="{2F5B72F2-3B38-4EF6-96F4-D49D9AA59078}" srcOrd="0" destOrd="0" presId="urn:microsoft.com/office/officeart/2005/8/layout/radial6"/>
    <dgm:cxn modelId="{BC7675A7-BA80-4CE9-BFAB-0B6A3B0E489E}" type="presOf" srcId="{B808DCC1-481A-43DE-8530-1A2D571E913C}" destId="{07C76B8D-E9C4-4C1D-9DC6-83CDCEBA9A54}" srcOrd="0" destOrd="0" presId="urn:microsoft.com/office/officeart/2005/8/layout/radial6"/>
    <dgm:cxn modelId="{A21A22A1-F31B-49A1-A07B-373C7CF44D93}" type="presOf" srcId="{B7219856-E315-4DBB-88FC-F4693EA101A1}" destId="{72B12971-3D86-4FDA-9919-D46DF8EA9EAC}" srcOrd="0" destOrd="0" presId="urn:microsoft.com/office/officeart/2005/8/layout/radial6"/>
    <dgm:cxn modelId="{41D7133D-2F96-4723-8C1C-787354CB438E}" type="presOf" srcId="{17A0A1D9-9C4D-4B7B-B9E0-854D5ABD457D}" destId="{6A5E8E15-8B19-481C-B68D-D91E9B088253}" srcOrd="0" destOrd="0" presId="urn:microsoft.com/office/officeart/2005/8/layout/radial6"/>
    <dgm:cxn modelId="{80621337-07D7-44BF-B9A2-9E67BBC8F680}" type="presOf" srcId="{ACB561A5-DC73-4BD6-B61C-BEF7A5B74177}" destId="{2203B4D9-A395-46AF-A275-D5DE3979924E}" srcOrd="0" destOrd="0" presId="urn:microsoft.com/office/officeart/2005/8/layout/radial6"/>
    <dgm:cxn modelId="{0E77DB75-17E9-477D-8A4E-B3CA61743293}" srcId="{F69168AD-9477-4519-B528-A34CF3FFEE2A}" destId="{BF27538A-4720-480D-BA13-A5DFD6841045}" srcOrd="3" destOrd="0" parTransId="{9C41FF49-D50D-4313-9CAD-A232D0E98370}" sibTransId="{B808DCC1-481A-43DE-8530-1A2D571E913C}"/>
    <dgm:cxn modelId="{7269AC85-5BEC-4C8D-8470-D34F4DCC04EA}" type="presParOf" srcId="{6A5E8E15-8B19-481C-B68D-D91E9B088253}" destId="{54262956-5096-4967-BFF7-A84B70D20E76}" srcOrd="0" destOrd="0" presId="urn:microsoft.com/office/officeart/2005/8/layout/radial6"/>
    <dgm:cxn modelId="{E0225EF4-18CC-4B99-BB3A-1E988FE53F5C}" type="presParOf" srcId="{6A5E8E15-8B19-481C-B68D-D91E9B088253}" destId="{9DBB9FD7-B985-440B-AE65-8BBC4FAF0176}" srcOrd="1" destOrd="0" presId="urn:microsoft.com/office/officeart/2005/8/layout/radial6"/>
    <dgm:cxn modelId="{1853191F-8593-48C2-A9E4-8A5B234FCC9A}" type="presParOf" srcId="{6A5E8E15-8B19-481C-B68D-D91E9B088253}" destId="{8EB38FFF-B2C7-444F-9109-98EA1A629B7C}" srcOrd="2" destOrd="0" presId="urn:microsoft.com/office/officeart/2005/8/layout/radial6"/>
    <dgm:cxn modelId="{BE8545FD-B26B-4D19-AFB2-BDADA6A84899}" type="presParOf" srcId="{6A5E8E15-8B19-481C-B68D-D91E9B088253}" destId="{09B5CD08-DF33-41EF-89AD-88778221BBFF}" srcOrd="3" destOrd="0" presId="urn:microsoft.com/office/officeart/2005/8/layout/radial6"/>
    <dgm:cxn modelId="{30FCC9F6-33BF-4A80-830F-4C4DB09FB68D}" type="presParOf" srcId="{6A5E8E15-8B19-481C-B68D-D91E9B088253}" destId="{03548FA9-C483-4427-9B58-ED98535C0593}" srcOrd="4" destOrd="0" presId="urn:microsoft.com/office/officeart/2005/8/layout/radial6"/>
    <dgm:cxn modelId="{81CBDD98-BF96-435A-8530-443312D6AA74}" type="presParOf" srcId="{6A5E8E15-8B19-481C-B68D-D91E9B088253}" destId="{8C5C2147-028D-475F-8B5B-A5F5EA65C86B}" srcOrd="5" destOrd="0" presId="urn:microsoft.com/office/officeart/2005/8/layout/radial6"/>
    <dgm:cxn modelId="{35BBE581-914F-48AA-85C6-C455B63E7FAB}" type="presParOf" srcId="{6A5E8E15-8B19-481C-B68D-D91E9B088253}" destId="{2203B4D9-A395-46AF-A275-D5DE3979924E}" srcOrd="6" destOrd="0" presId="urn:microsoft.com/office/officeart/2005/8/layout/radial6"/>
    <dgm:cxn modelId="{27061AA5-BFCD-44CF-A38C-3CB3E59ABA84}" type="presParOf" srcId="{6A5E8E15-8B19-481C-B68D-D91E9B088253}" destId="{645BFCBB-9A04-4E2E-AC89-7B805956A647}" srcOrd="7" destOrd="0" presId="urn:microsoft.com/office/officeart/2005/8/layout/radial6"/>
    <dgm:cxn modelId="{1DDC8E85-B649-48B2-A45A-4532B376D052}" type="presParOf" srcId="{6A5E8E15-8B19-481C-B68D-D91E9B088253}" destId="{8BDD7451-A5B2-4678-84E4-6A2B1E28FEB5}" srcOrd="8" destOrd="0" presId="urn:microsoft.com/office/officeart/2005/8/layout/radial6"/>
    <dgm:cxn modelId="{D67893AE-6AA7-4B0A-8FE4-D3ACE61B09B8}" type="presParOf" srcId="{6A5E8E15-8B19-481C-B68D-D91E9B088253}" destId="{72B12971-3D86-4FDA-9919-D46DF8EA9EAC}" srcOrd="9" destOrd="0" presId="urn:microsoft.com/office/officeart/2005/8/layout/radial6"/>
    <dgm:cxn modelId="{3EAEA538-F02E-4A79-A11E-F76A3D98E1A4}" type="presParOf" srcId="{6A5E8E15-8B19-481C-B68D-D91E9B088253}" destId="{0742E952-882C-4B6A-B940-0D9EA3AD01C9}" srcOrd="10" destOrd="0" presId="urn:microsoft.com/office/officeart/2005/8/layout/radial6"/>
    <dgm:cxn modelId="{7A59ECF5-E2DD-44E3-9523-9537916772DA}" type="presParOf" srcId="{6A5E8E15-8B19-481C-B68D-D91E9B088253}" destId="{18CA9622-06D3-4C75-89AA-5AF031A7674E}" srcOrd="11" destOrd="0" presId="urn:microsoft.com/office/officeart/2005/8/layout/radial6"/>
    <dgm:cxn modelId="{60DEED46-27DC-4259-AD5F-164FC2146A7B}" type="presParOf" srcId="{6A5E8E15-8B19-481C-B68D-D91E9B088253}" destId="{07C76B8D-E9C4-4C1D-9DC6-83CDCEBA9A54}" srcOrd="12" destOrd="0" presId="urn:microsoft.com/office/officeart/2005/8/layout/radial6"/>
    <dgm:cxn modelId="{0F856E62-94D7-4704-A455-FE7EE76B4A01}" type="presParOf" srcId="{6A5E8E15-8B19-481C-B68D-D91E9B088253}" destId="{D7C8FC5B-A3B2-426D-BD73-88852622629E}" srcOrd="13" destOrd="0" presId="urn:microsoft.com/office/officeart/2005/8/layout/radial6"/>
    <dgm:cxn modelId="{7801E463-6AD9-439D-8F7D-BDC8730D9F01}" type="presParOf" srcId="{6A5E8E15-8B19-481C-B68D-D91E9B088253}" destId="{063A01A5-D16B-4F4D-9DF6-83B95A7DA75F}" srcOrd="14" destOrd="0" presId="urn:microsoft.com/office/officeart/2005/8/layout/radial6"/>
    <dgm:cxn modelId="{93883C11-8AEC-47CB-99CC-8D9F1A4053DF}" type="presParOf" srcId="{6A5E8E15-8B19-481C-B68D-D91E9B088253}" destId="{2F5B72F2-3B38-4EF6-96F4-D49D9AA59078}" srcOrd="15" destOrd="0" presId="urn:microsoft.com/office/officeart/2005/8/layout/radial6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50F489-F527-4FC0-A4C0-610B45131218}" type="doc">
      <dgm:prSet loTypeId="urn:microsoft.com/office/officeart/2005/8/layout/radial6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7DD10044-8660-4250-A0E5-52865F954C1B}">
      <dgm:prSet phldrT="[Texte]"/>
      <dgm:spPr/>
      <dgm:t>
        <a:bodyPr/>
        <a:lstStyle/>
        <a:p>
          <a:r>
            <a:rPr lang="fr-FR" dirty="0" smtClean="0"/>
            <a:t>SQL</a:t>
          </a:r>
          <a:endParaRPr lang="fr-FR" dirty="0"/>
        </a:p>
      </dgm:t>
    </dgm:pt>
    <dgm:pt modelId="{621D2CCC-E582-4A97-93AB-CCCC88BA6703}" type="parTrans" cxnId="{7A81C997-B74C-483E-816C-3B5F337CC3B7}">
      <dgm:prSet/>
      <dgm:spPr/>
      <dgm:t>
        <a:bodyPr/>
        <a:lstStyle/>
        <a:p>
          <a:endParaRPr lang="fr-FR"/>
        </a:p>
      </dgm:t>
    </dgm:pt>
    <dgm:pt modelId="{9F4FBC25-9ED7-4F29-8B32-8FECBCBDF450}" type="sibTrans" cxnId="{7A81C997-B74C-483E-816C-3B5F337CC3B7}">
      <dgm:prSet/>
      <dgm:spPr/>
      <dgm:t>
        <a:bodyPr/>
        <a:lstStyle/>
        <a:p>
          <a:endParaRPr lang="fr-FR"/>
        </a:p>
      </dgm:t>
    </dgm:pt>
    <dgm:pt modelId="{F5DD75CD-FB3D-4D09-81A0-B07E55FEA53D}">
      <dgm:prSet phldrT="[Texte]"/>
      <dgm:spPr/>
      <dgm:t>
        <a:bodyPr/>
        <a:lstStyle/>
        <a:p>
          <a:r>
            <a:rPr lang="fr-FR" dirty="0" smtClean="0"/>
            <a:t>High performance</a:t>
          </a:r>
          <a:endParaRPr lang="fr-FR" dirty="0"/>
        </a:p>
      </dgm:t>
    </dgm:pt>
    <dgm:pt modelId="{07AF5EDA-CD70-40F1-BB13-E12F2FDEE3E4}" type="parTrans" cxnId="{8BAFD20F-2BAB-4A08-8865-6FB56CA9EC66}">
      <dgm:prSet/>
      <dgm:spPr/>
      <dgm:t>
        <a:bodyPr/>
        <a:lstStyle/>
        <a:p>
          <a:endParaRPr lang="fr-FR"/>
        </a:p>
      </dgm:t>
    </dgm:pt>
    <dgm:pt modelId="{C130EE7E-3529-448F-9AFE-106A9CE52247}" type="sibTrans" cxnId="{8BAFD20F-2BAB-4A08-8865-6FB56CA9EC66}">
      <dgm:prSet/>
      <dgm:spPr/>
      <dgm:t>
        <a:bodyPr/>
        <a:lstStyle/>
        <a:p>
          <a:endParaRPr lang="fr-FR"/>
        </a:p>
      </dgm:t>
    </dgm:pt>
    <dgm:pt modelId="{2AFC7AE1-4622-493F-B520-83BEB2E6BBF7}">
      <dgm:prSet phldrT="[Texte]"/>
      <dgm:spPr/>
      <dgm:t>
        <a:bodyPr/>
        <a:lstStyle/>
        <a:p>
          <a:r>
            <a:rPr lang="fr-FR" dirty="0" smtClean="0"/>
            <a:t>High </a:t>
          </a:r>
          <a:r>
            <a:rPr lang="fr-FR" dirty="0" err="1" smtClean="0"/>
            <a:t>availability</a:t>
          </a:r>
          <a:endParaRPr lang="fr-FR" dirty="0"/>
        </a:p>
      </dgm:t>
    </dgm:pt>
    <dgm:pt modelId="{8F08E1EF-68FC-47B6-80DA-6B4A0E92B51A}" type="parTrans" cxnId="{05F9BF43-871F-4ECF-A076-73EF338441F5}">
      <dgm:prSet/>
      <dgm:spPr/>
      <dgm:t>
        <a:bodyPr/>
        <a:lstStyle/>
        <a:p>
          <a:endParaRPr lang="fr-FR"/>
        </a:p>
      </dgm:t>
    </dgm:pt>
    <dgm:pt modelId="{EEBA3CF9-364B-4436-BBDA-761E246F8C56}" type="sibTrans" cxnId="{05F9BF43-871F-4ECF-A076-73EF338441F5}">
      <dgm:prSet/>
      <dgm:spPr/>
      <dgm:t>
        <a:bodyPr/>
        <a:lstStyle/>
        <a:p>
          <a:endParaRPr lang="fr-FR"/>
        </a:p>
      </dgm:t>
    </dgm:pt>
    <dgm:pt modelId="{4F67B8D1-275E-469B-93A6-42312F52426D}">
      <dgm:prSet phldrT="[Texte]"/>
      <dgm:spPr/>
      <dgm:t>
        <a:bodyPr/>
        <a:lstStyle/>
        <a:p>
          <a:r>
            <a:rPr lang="fr-FR" dirty="0" err="1" smtClean="0"/>
            <a:t>Scalability</a:t>
          </a:r>
          <a:r>
            <a:rPr lang="fr-FR" dirty="0" smtClean="0"/>
            <a:t> and </a:t>
          </a:r>
          <a:r>
            <a:rPr lang="fr-FR" dirty="0" err="1" smtClean="0"/>
            <a:t>flexibility</a:t>
          </a:r>
          <a:endParaRPr lang="fr-FR" dirty="0"/>
        </a:p>
      </dgm:t>
    </dgm:pt>
    <dgm:pt modelId="{EDE93EEC-10C0-4E93-83F9-016F10B387B9}" type="parTrans" cxnId="{24EC2BCB-64E9-4BB9-874C-E81C9958DD2E}">
      <dgm:prSet/>
      <dgm:spPr/>
      <dgm:t>
        <a:bodyPr/>
        <a:lstStyle/>
        <a:p>
          <a:endParaRPr lang="fr-FR"/>
        </a:p>
      </dgm:t>
    </dgm:pt>
    <dgm:pt modelId="{D072584F-3D3A-4BC8-9E9D-E1E8B44ECB65}" type="sibTrans" cxnId="{24EC2BCB-64E9-4BB9-874C-E81C9958DD2E}">
      <dgm:prSet/>
      <dgm:spPr/>
      <dgm:t>
        <a:bodyPr/>
        <a:lstStyle/>
        <a:p>
          <a:endParaRPr lang="fr-FR"/>
        </a:p>
      </dgm:t>
    </dgm:pt>
    <dgm:pt modelId="{95731301-D62E-410B-9B6D-71356211E6FB}">
      <dgm:prSet phldrT="[Texte]"/>
      <dgm:spPr/>
      <dgm:t>
        <a:bodyPr/>
        <a:lstStyle/>
        <a:p>
          <a:r>
            <a:rPr lang="fr-FR" dirty="0" err="1" smtClean="0"/>
            <a:t>Robust</a:t>
          </a:r>
          <a:r>
            <a:rPr lang="fr-FR" dirty="0" smtClean="0"/>
            <a:t> </a:t>
          </a:r>
          <a:r>
            <a:rPr lang="fr-FR" dirty="0" err="1" smtClean="0"/>
            <a:t>transactional</a:t>
          </a:r>
          <a:r>
            <a:rPr lang="fr-FR" dirty="0" smtClean="0"/>
            <a:t> support</a:t>
          </a:r>
          <a:endParaRPr lang="fr-FR" dirty="0"/>
        </a:p>
      </dgm:t>
    </dgm:pt>
    <dgm:pt modelId="{8638CC5F-B9F8-4BA0-B34B-87D61D48A34A}" type="parTrans" cxnId="{AA8D7804-FD7D-4EAB-9C26-760122AF2475}">
      <dgm:prSet/>
      <dgm:spPr/>
      <dgm:t>
        <a:bodyPr/>
        <a:lstStyle/>
        <a:p>
          <a:endParaRPr lang="fr-FR"/>
        </a:p>
      </dgm:t>
    </dgm:pt>
    <dgm:pt modelId="{6A6A81E1-EE88-480D-A476-4F0A338B6570}" type="sibTrans" cxnId="{AA8D7804-FD7D-4EAB-9C26-760122AF2475}">
      <dgm:prSet/>
      <dgm:spPr/>
      <dgm:t>
        <a:bodyPr/>
        <a:lstStyle/>
        <a:p>
          <a:endParaRPr lang="fr-FR"/>
        </a:p>
      </dgm:t>
    </dgm:pt>
    <dgm:pt modelId="{F0ACD0EA-9FAD-41A3-9927-28896CEEE57B}">
      <dgm:prSet phldrT="[Texte]"/>
      <dgm:spPr/>
      <dgm:t>
        <a:bodyPr/>
        <a:lstStyle/>
        <a:p>
          <a:r>
            <a:rPr lang="fr-FR" dirty="0" smtClean="0"/>
            <a:t>High </a:t>
          </a:r>
          <a:r>
            <a:rPr lang="fr-FR" dirty="0" err="1" smtClean="0"/>
            <a:t>security</a:t>
          </a:r>
          <a:endParaRPr lang="fr-FR" dirty="0"/>
        </a:p>
      </dgm:t>
    </dgm:pt>
    <dgm:pt modelId="{8250B34E-BB66-4A5C-8E7F-A5BE00A4D439}" type="parTrans" cxnId="{0C978C88-753C-4925-B61D-72AD2677B184}">
      <dgm:prSet/>
      <dgm:spPr/>
      <dgm:t>
        <a:bodyPr/>
        <a:lstStyle/>
        <a:p>
          <a:endParaRPr lang="fr-FR"/>
        </a:p>
      </dgm:t>
    </dgm:pt>
    <dgm:pt modelId="{855F8B41-7CB9-440A-8077-3D8C94810455}" type="sibTrans" cxnId="{0C978C88-753C-4925-B61D-72AD2677B184}">
      <dgm:prSet/>
      <dgm:spPr/>
      <dgm:t>
        <a:bodyPr/>
        <a:lstStyle/>
        <a:p>
          <a:endParaRPr lang="fr-FR"/>
        </a:p>
      </dgm:t>
    </dgm:pt>
    <dgm:pt modelId="{72C89AA3-3C86-40A3-B36C-CDD24B064419}">
      <dgm:prSet phldrT="[Texte]"/>
      <dgm:spPr/>
      <dgm:t>
        <a:bodyPr/>
        <a:lstStyle/>
        <a:p>
          <a:r>
            <a:rPr lang="fr-FR" dirty="0" smtClean="0"/>
            <a:t>Open source</a:t>
          </a:r>
          <a:endParaRPr lang="fr-FR" dirty="0"/>
        </a:p>
      </dgm:t>
    </dgm:pt>
    <dgm:pt modelId="{B9D00953-0134-4778-8C35-2EE210BF8E86}" type="parTrans" cxnId="{CBFB16B1-1419-4B48-B4EC-C2138FE4BB0C}">
      <dgm:prSet/>
      <dgm:spPr/>
      <dgm:t>
        <a:bodyPr/>
        <a:lstStyle/>
        <a:p>
          <a:endParaRPr lang="fr-FR"/>
        </a:p>
      </dgm:t>
    </dgm:pt>
    <dgm:pt modelId="{2B89EFC7-6471-49B0-8D28-0DB9B7050123}" type="sibTrans" cxnId="{CBFB16B1-1419-4B48-B4EC-C2138FE4BB0C}">
      <dgm:prSet/>
      <dgm:spPr/>
      <dgm:t>
        <a:bodyPr/>
        <a:lstStyle/>
        <a:p>
          <a:endParaRPr lang="fr-FR"/>
        </a:p>
      </dgm:t>
    </dgm:pt>
    <dgm:pt modelId="{A141A8D2-BD13-448C-AEA6-F34911FAB24E}" type="pres">
      <dgm:prSet presAssocID="{8850F489-F527-4FC0-A4C0-610B45131218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21ADF8D-5221-4C5D-A8F9-9930B19E8953}" type="pres">
      <dgm:prSet presAssocID="{7DD10044-8660-4250-A0E5-52865F954C1B}" presName="centerShape" presStyleLbl="node0" presStyleIdx="0" presStyleCnt="1"/>
      <dgm:spPr/>
    </dgm:pt>
    <dgm:pt modelId="{99A9C572-3051-4594-B633-FE9F906949A7}" type="pres">
      <dgm:prSet presAssocID="{F5DD75CD-FB3D-4D09-81A0-B07E55FEA53D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37E4278-C27E-44E8-B0C6-1253AC7DE436}" type="pres">
      <dgm:prSet presAssocID="{F5DD75CD-FB3D-4D09-81A0-B07E55FEA53D}" presName="dummy" presStyleCnt="0"/>
      <dgm:spPr/>
    </dgm:pt>
    <dgm:pt modelId="{E951480C-A372-4987-96CB-CF6E70C13EDB}" type="pres">
      <dgm:prSet presAssocID="{C130EE7E-3529-448F-9AFE-106A9CE52247}" presName="sibTrans" presStyleLbl="sibTrans2D1" presStyleIdx="0" presStyleCnt="6"/>
      <dgm:spPr/>
    </dgm:pt>
    <dgm:pt modelId="{59DB48F4-1213-4BC4-AEA8-FF510DCBD150}" type="pres">
      <dgm:prSet presAssocID="{2AFC7AE1-4622-493F-B520-83BEB2E6BBF7}" presName="node" presStyleLbl="node1" presStyleIdx="1" presStyleCnt="6">
        <dgm:presLayoutVars>
          <dgm:bulletEnabled val="1"/>
        </dgm:presLayoutVars>
      </dgm:prSet>
      <dgm:spPr/>
    </dgm:pt>
    <dgm:pt modelId="{297A808E-4B8A-4106-B664-EBED5D4D843B}" type="pres">
      <dgm:prSet presAssocID="{2AFC7AE1-4622-493F-B520-83BEB2E6BBF7}" presName="dummy" presStyleCnt="0"/>
      <dgm:spPr/>
    </dgm:pt>
    <dgm:pt modelId="{E63BC76A-5697-4233-96ED-122C8A30B240}" type="pres">
      <dgm:prSet presAssocID="{EEBA3CF9-364B-4436-BBDA-761E246F8C56}" presName="sibTrans" presStyleLbl="sibTrans2D1" presStyleIdx="1" presStyleCnt="6"/>
      <dgm:spPr/>
    </dgm:pt>
    <dgm:pt modelId="{2E612C4F-1515-449F-8587-D3D04BC6F9BE}" type="pres">
      <dgm:prSet presAssocID="{4F67B8D1-275E-469B-93A6-42312F52426D}" presName="node" presStyleLbl="node1" presStyleIdx="2" presStyleCnt="6">
        <dgm:presLayoutVars>
          <dgm:bulletEnabled val="1"/>
        </dgm:presLayoutVars>
      </dgm:prSet>
      <dgm:spPr/>
    </dgm:pt>
    <dgm:pt modelId="{CE9D9A09-C447-4AFC-ACA0-D42AF1AFF883}" type="pres">
      <dgm:prSet presAssocID="{4F67B8D1-275E-469B-93A6-42312F52426D}" presName="dummy" presStyleCnt="0"/>
      <dgm:spPr/>
    </dgm:pt>
    <dgm:pt modelId="{3A563606-443E-458D-9FE4-6B81D2389FFB}" type="pres">
      <dgm:prSet presAssocID="{D072584F-3D3A-4BC8-9E9D-E1E8B44ECB65}" presName="sibTrans" presStyleLbl="sibTrans2D1" presStyleIdx="2" presStyleCnt="6"/>
      <dgm:spPr/>
    </dgm:pt>
    <dgm:pt modelId="{70D53238-55B2-4F82-A980-422B87B0E756}" type="pres">
      <dgm:prSet presAssocID="{95731301-D62E-410B-9B6D-71356211E6FB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2953D10-D1F3-4649-B48A-C4798F5796D7}" type="pres">
      <dgm:prSet presAssocID="{95731301-D62E-410B-9B6D-71356211E6FB}" presName="dummy" presStyleCnt="0"/>
      <dgm:spPr/>
    </dgm:pt>
    <dgm:pt modelId="{1E0C3108-858B-4C4D-B4ED-F7C7DBB3ABA1}" type="pres">
      <dgm:prSet presAssocID="{6A6A81E1-EE88-480D-A476-4F0A338B6570}" presName="sibTrans" presStyleLbl="sibTrans2D1" presStyleIdx="3" presStyleCnt="6"/>
      <dgm:spPr/>
    </dgm:pt>
    <dgm:pt modelId="{2E0B8095-5BB2-4CF0-997E-7636B9BFF6BF}" type="pres">
      <dgm:prSet presAssocID="{F0ACD0EA-9FAD-41A3-9927-28896CEEE57B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1DF32EA-1BE1-445A-97C1-E7D7B7A0C738}" type="pres">
      <dgm:prSet presAssocID="{F0ACD0EA-9FAD-41A3-9927-28896CEEE57B}" presName="dummy" presStyleCnt="0"/>
      <dgm:spPr/>
    </dgm:pt>
    <dgm:pt modelId="{E4A09742-AF14-4FFB-AA2C-F265F0517531}" type="pres">
      <dgm:prSet presAssocID="{855F8B41-7CB9-440A-8077-3D8C94810455}" presName="sibTrans" presStyleLbl="sibTrans2D1" presStyleIdx="4" presStyleCnt="6"/>
      <dgm:spPr/>
    </dgm:pt>
    <dgm:pt modelId="{8258B6A1-6E01-49A1-B3AF-554724804778}" type="pres">
      <dgm:prSet presAssocID="{72C89AA3-3C86-40A3-B36C-CDD24B064419}" presName="node" presStyleLbl="node1" presStyleIdx="5" presStyleCnt="6">
        <dgm:presLayoutVars>
          <dgm:bulletEnabled val="1"/>
        </dgm:presLayoutVars>
      </dgm:prSet>
      <dgm:spPr/>
    </dgm:pt>
    <dgm:pt modelId="{2A0311E3-81B0-4B1C-96A8-03CC6DF864F5}" type="pres">
      <dgm:prSet presAssocID="{72C89AA3-3C86-40A3-B36C-CDD24B064419}" presName="dummy" presStyleCnt="0"/>
      <dgm:spPr/>
    </dgm:pt>
    <dgm:pt modelId="{AD507726-97AC-4C4E-806F-180C335F416F}" type="pres">
      <dgm:prSet presAssocID="{2B89EFC7-6471-49B0-8D28-0DB9B7050123}" presName="sibTrans" presStyleLbl="sibTrans2D1" presStyleIdx="5" presStyleCnt="6"/>
      <dgm:spPr/>
    </dgm:pt>
  </dgm:ptLst>
  <dgm:cxnLst>
    <dgm:cxn modelId="{66CD2FED-D242-43F6-8688-62D333040262}" type="presOf" srcId="{2AFC7AE1-4622-493F-B520-83BEB2E6BBF7}" destId="{59DB48F4-1213-4BC4-AEA8-FF510DCBD150}" srcOrd="0" destOrd="0" presId="urn:microsoft.com/office/officeart/2005/8/layout/radial6"/>
    <dgm:cxn modelId="{24EC2BCB-64E9-4BB9-874C-E81C9958DD2E}" srcId="{7DD10044-8660-4250-A0E5-52865F954C1B}" destId="{4F67B8D1-275E-469B-93A6-42312F52426D}" srcOrd="2" destOrd="0" parTransId="{EDE93EEC-10C0-4E93-83F9-016F10B387B9}" sibTransId="{D072584F-3D3A-4BC8-9E9D-E1E8B44ECB65}"/>
    <dgm:cxn modelId="{CBFB16B1-1419-4B48-B4EC-C2138FE4BB0C}" srcId="{7DD10044-8660-4250-A0E5-52865F954C1B}" destId="{72C89AA3-3C86-40A3-B36C-CDD24B064419}" srcOrd="5" destOrd="0" parTransId="{B9D00953-0134-4778-8C35-2EE210BF8E86}" sibTransId="{2B89EFC7-6471-49B0-8D28-0DB9B7050123}"/>
    <dgm:cxn modelId="{692A5439-927A-4530-8892-FA2B060C5006}" type="presOf" srcId="{7DD10044-8660-4250-A0E5-52865F954C1B}" destId="{121ADF8D-5221-4C5D-A8F9-9930B19E8953}" srcOrd="0" destOrd="0" presId="urn:microsoft.com/office/officeart/2005/8/layout/radial6"/>
    <dgm:cxn modelId="{E4BD3E36-EC08-4E58-8FD9-31CD22E73B06}" type="presOf" srcId="{C130EE7E-3529-448F-9AFE-106A9CE52247}" destId="{E951480C-A372-4987-96CB-CF6E70C13EDB}" srcOrd="0" destOrd="0" presId="urn:microsoft.com/office/officeart/2005/8/layout/radial6"/>
    <dgm:cxn modelId="{0C978C88-753C-4925-B61D-72AD2677B184}" srcId="{7DD10044-8660-4250-A0E5-52865F954C1B}" destId="{F0ACD0EA-9FAD-41A3-9927-28896CEEE57B}" srcOrd="4" destOrd="0" parTransId="{8250B34E-BB66-4A5C-8E7F-A5BE00A4D439}" sibTransId="{855F8B41-7CB9-440A-8077-3D8C94810455}"/>
    <dgm:cxn modelId="{0CD40633-9F4D-4ED2-B30B-3E0A92DB9532}" type="presOf" srcId="{F5DD75CD-FB3D-4D09-81A0-B07E55FEA53D}" destId="{99A9C572-3051-4594-B633-FE9F906949A7}" srcOrd="0" destOrd="0" presId="urn:microsoft.com/office/officeart/2005/8/layout/radial6"/>
    <dgm:cxn modelId="{7D372701-5BE3-4636-ACD6-3CC2CBD76659}" type="presOf" srcId="{F0ACD0EA-9FAD-41A3-9927-28896CEEE57B}" destId="{2E0B8095-5BB2-4CF0-997E-7636B9BFF6BF}" srcOrd="0" destOrd="0" presId="urn:microsoft.com/office/officeart/2005/8/layout/radial6"/>
    <dgm:cxn modelId="{05F9BF43-871F-4ECF-A076-73EF338441F5}" srcId="{7DD10044-8660-4250-A0E5-52865F954C1B}" destId="{2AFC7AE1-4622-493F-B520-83BEB2E6BBF7}" srcOrd="1" destOrd="0" parTransId="{8F08E1EF-68FC-47B6-80DA-6B4A0E92B51A}" sibTransId="{EEBA3CF9-364B-4436-BBDA-761E246F8C56}"/>
    <dgm:cxn modelId="{C182B5CE-4C96-4B41-A3D4-7117F07EF3BC}" type="presOf" srcId="{6A6A81E1-EE88-480D-A476-4F0A338B6570}" destId="{1E0C3108-858B-4C4D-B4ED-F7C7DBB3ABA1}" srcOrd="0" destOrd="0" presId="urn:microsoft.com/office/officeart/2005/8/layout/radial6"/>
    <dgm:cxn modelId="{AA8D7804-FD7D-4EAB-9C26-760122AF2475}" srcId="{7DD10044-8660-4250-A0E5-52865F954C1B}" destId="{95731301-D62E-410B-9B6D-71356211E6FB}" srcOrd="3" destOrd="0" parTransId="{8638CC5F-B9F8-4BA0-B34B-87D61D48A34A}" sibTransId="{6A6A81E1-EE88-480D-A476-4F0A338B6570}"/>
    <dgm:cxn modelId="{49922A9B-1582-427D-A46D-8C0A6DBF78B3}" type="presOf" srcId="{72C89AA3-3C86-40A3-B36C-CDD24B064419}" destId="{8258B6A1-6E01-49A1-B3AF-554724804778}" srcOrd="0" destOrd="0" presId="urn:microsoft.com/office/officeart/2005/8/layout/radial6"/>
    <dgm:cxn modelId="{E11E3197-EABD-4B68-83B3-B26D0D256EE5}" type="presOf" srcId="{4F67B8D1-275E-469B-93A6-42312F52426D}" destId="{2E612C4F-1515-449F-8587-D3D04BC6F9BE}" srcOrd="0" destOrd="0" presId="urn:microsoft.com/office/officeart/2005/8/layout/radial6"/>
    <dgm:cxn modelId="{581474AD-CF6D-4968-8B4E-9F60C57879EF}" type="presOf" srcId="{EEBA3CF9-364B-4436-BBDA-761E246F8C56}" destId="{E63BC76A-5697-4233-96ED-122C8A30B240}" srcOrd="0" destOrd="0" presId="urn:microsoft.com/office/officeart/2005/8/layout/radial6"/>
    <dgm:cxn modelId="{8BAFD20F-2BAB-4A08-8865-6FB56CA9EC66}" srcId="{7DD10044-8660-4250-A0E5-52865F954C1B}" destId="{F5DD75CD-FB3D-4D09-81A0-B07E55FEA53D}" srcOrd="0" destOrd="0" parTransId="{07AF5EDA-CD70-40F1-BB13-E12F2FDEE3E4}" sibTransId="{C130EE7E-3529-448F-9AFE-106A9CE52247}"/>
    <dgm:cxn modelId="{03EA4F41-D78F-4227-B9A3-CB72EC578433}" type="presOf" srcId="{95731301-D62E-410B-9B6D-71356211E6FB}" destId="{70D53238-55B2-4F82-A980-422B87B0E756}" srcOrd="0" destOrd="0" presId="urn:microsoft.com/office/officeart/2005/8/layout/radial6"/>
    <dgm:cxn modelId="{E21D7491-9102-4FD5-862E-CE0D0AA658AA}" type="presOf" srcId="{855F8B41-7CB9-440A-8077-3D8C94810455}" destId="{E4A09742-AF14-4FFB-AA2C-F265F0517531}" srcOrd="0" destOrd="0" presId="urn:microsoft.com/office/officeart/2005/8/layout/radial6"/>
    <dgm:cxn modelId="{8CE76FEB-2037-4130-87C5-2A98441B9C11}" type="presOf" srcId="{2B89EFC7-6471-49B0-8D28-0DB9B7050123}" destId="{AD507726-97AC-4C4E-806F-180C335F416F}" srcOrd="0" destOrd="0" presId="urn:microsoft.com/office/officeart/2005/8/layout/radial6"/>
    <dgm:cxn modelId="{7A81C997-B74C-483E-816C-3B5F337CC3B7}" srcId="{8850F489-F527-4FC0-A4C0-610B45131218}" destId="{7DD10044-8660-4250-A0E5-52865F954C1B}" srcOrd="0" destOrd="0" parTransId="{621D2CCC-E582-4A97-93AB-CCCC88BA6703}" sibTransId="{9F4FBC25-9ED7-4F29-8B32-8FECBCBDF450}"/>
    <dgm:cxn modelId="{3578DE3B-32F9-40EB-ADA3-0372C7BC9668}" type="presOf" srcId="{D072584F-3D3A-4BC8-9E9D-E1E8B44ECB65}" destId="{3A563606-443E-458D-9FE4-6B81D2389FFB}" srcOrd="0" destOrd="0" presId="urn:microsoft.com/office/officeart/2005/8/layout/radial6"/>
    <dgm:cxn modelId="{12D4746A-823B-45E2-A781-19B7AE2FE420}" type="presOf" srcId="{8850F489-F527-4FC0-A4C0-610B45131218}" destId="{A141A8D2-BD13-448C-AEA6-F34911FAB24E}" srcOrd="0" destOrd="0" presId="urn:microsoft.com/office/officeart/2005/8/layout/radial6"/>
    <dgm:cxn modelId="{8FD54D9C-19C4-4E6D-98EB-D154B0C18363}" type="presParOf" srcId="{A141A8D2-BD13-448C-AEA6-F34911FAB24E}" destId="{121ADF8D-5221-4C5D-A8F9-9930B19E8953}" srcOrd="0" destOrd="0" presId="urn:microsoft.com/office/officeart/2005/8/layout/radial6"/>
    <dgm:cxn modelId="{2E48669F-721C-411F-A01A-B8686720440D}" type="presParOf" srcId="{A141A8D2-BD13-448C-AEA6-F34911FAB24E}" destId="{99A9C572-3051-4594-B633-FE9F906949A7}" srcOrd="1" destOrd="0" presId="urn:microsoft.com/office/officeart/2005/8/layout/radial6"/>
    <dgm:cxn modelId="{88687DBE-AEEC-48C0-A354-0CB292AAB4BF}" type="presParOf" srcId="{A141A8D2-BD13-448C-AEA6-F34911FAB24E}" destId="{F37E4278-C27E-44E8-B0C6-1253AC7DE436}" srcOrd="2" destOrd="0" presId="urn:microsoft.com/office/officeart/2005/8/layout/radial6"/>
    <dgm:cxn modelId="{DC938B5A-990F-4AB7-8E21-7144B2DB66D1}" type="presParOf" srcId="{A141A8D2-BD13-448C-AEA6-F34911FAB24E}" destId="{E951480C-A372-4987-96CB-CF6E70C13EDB}" srcOrd="3" destOrd="0" presId="urn:microsoft.com/office/officeart/2005/8/layout/radial6"/>
    <dgm:cxn modelId="{8AE58C36-A790-44EF-B881-AE0DDBCBD369}" type="presParOf" srcId="{A141A8D2-BD13-448C-AEA6-F34911FAB24E}" destId="{59DB48F4-1213-4BC4-AEA8-FF510DCBD150}" srcOrd="4" destOrd="0" presId="urn:microsoft.com/office/officeart/2005/8/layout/radial6"/>
    <dgm:cxn modelId="{A148D157-379D-4205-928F-5BFA457ACE45}" type="presParOf" srcId="{A141A8D2-BD13-448C-AEA6-F34911FAB24E}" destId="{297A808E-4B8A-4106-B664-EBED5D4D843B}" srcOrd="5" destOrd="0" presId="urn:microsoft.com/office/officeart/2005/8/layout/radial6"/>
    <dgm:cxn modelId="{82CDDE2D-AB4A-46C7-95B6-0800ECFA678A}" type="presParOf" srcId="{A141A8D2-BD13-448C-AEA6-F34911FAB24E}" destId="{E63BC76A-5697-4233-96ED-122C8A30B240}" srcOrd="6" destOrd="0" presId="urn:microsoft.com/office/officeart/2005/8/layout/radial6"/>
    <dgm:cxn modelId="{118C6C4C-8140-467F-A423-ACDF63E610B0}" type="presParOf" srcId="{A141A8D2-BD13-448C-AEA6-F34911FAB24E}" destId="{2E612C4F-1515-449F-8587-D3D04BC6F9BE}" srcOrd="7" destOrd="0" presId="urn:microsoft.com/office/officeart/2005/8/layout/radial6"/>
    <dgm:cxn modelId="{8D94DD7A-13EF-4CE5-B2AF-1AEEC2E4B88D}" type="presParOf" srcId="{A141A8D2-BD13-448C-AEA6-F34911FAB24E}" destId="{CE9D9A09-C447-4AFC-ACA0-D42AF1AFF883}" srcOrd="8" destOrd="0" presId="urn:microsoft.com/office/officeart/2005/8/layout/radial6"/>
    <dgm:cxn modelId="{47B666EE-F6E5-44C9-8410-4AC334544B20}" type="presParOf" srcId="{A141A8D2-BD13-448C-AEA6-F34911FAB24E}" destId="{3A563606-443E-458D-9FE4-6B81D2389FFB}" srcOrd="9" destOrd="0" presId="urn:microsoft.com/office/officeart/2005/8/layout/radial6"/>
    <dgm:cxn modelId="{53735370-2BBD-4789-8407-D0C6D2F09081}" type="presParOf" srcId="{A141A8D2-BD13-448C-AEA6-F34911FAB24E}" destId="{70D53238-55B2-4F82-A980-422B87B0E756}" srcOrd="10" destOrd="0" presId="urn:microsoft.com/office/officeart/2005/8/layout/radial6"/>
    <dgm:cxn modelId="{1F8D5A8E-79AB-492C-B40B-8453424005AF}" type="presParOf" srcId="{A141A8D2-BD13-448C-AEA6-F34911FAB24E}" destId="{52953D10-D1F3-4649-B48A-C4798F5796D7}" srcOrd="11" destOrd="0" presId="urn:microsoft.com/office/officeart/2005/8/layout/radial6"/>
    <dgm:cxn modelId="{4CDD2989-4679-4804-85C5-307DEF9CBD13}" type="presParOf" srcId="{A141A8D2-BD13-448C-AEA6-F34911FAB24E}" destId="{1E0C3108-858B-4C4D-B4ED-F7C7DBB3ABA1}" srcOrd="12" destOrd="0" presId="urn:microsoft.com/office/officeart/2005/8/layout/radial6"/>
    <dgm:cxn modelId="{CFFC20FC-9D8F-4780-A0D9-3384CE84A516}" type="presParOf" srcId="{A141A8D2-BD13-448C-AEA6-F34911FAB24E}" destId="{2E0B8095-5BB2-4CF0-997E-7636B9BFF6BF}" srcOrd="13" destOrd="0" presId="urn:microsoft.com/office/officeart/2005/8/layout/radial6"/>
    <dgm:cxn modelId="{56F17B8A-DA21-40A5-85C7-EEB3664FD4C7}" type="presParOf" srcId="{A141A8D2-BD13-448C-AEA6-F34911FAB24E}" destId="{31DF32EA-1BE1-445A-97C1-E7D7B7A0C738}" srcOrd="14" destOrd="0" presId="urn:microsoft.com/office/officeart/2005/8/layout/radial6"/>
    <dgm:cxn modelId="{6AB2E124-AE10-4CAE-A467-2E0FF994FEE6}" type="presParOf" srcId="{A141A8D2-BD13-448C-AEA6-F34911FAB24E}" destId="{E4A09742-AF14-4FFB-AA2C-F265F0517531}" srcOrd="15" destOrd="0" presId="urn:microsoft.com/office/officeart/2005/8/layout/radial6"/>
    <dgm:cxn modelId="{90E5EBC5-713A-47F1-A201-E2EE38533369}" type="presParOf" srcId="{A141A8D2-BD13-448C-AEA6-F34911FAB24E}" destId="{8258B6A1-6E01-49A1-B3AF-554724804778}" srcOrd="16" destOrd="0" presId="urn:microsoft.com/office/officeart/2005/8/layout/radial6"/>
    <dgm:cxn modelId="{0CE31972-6791-443D-B05A-192458544C0B}" type="presParOf" srcId="{A141A8D2-BD13-448C-AEA6-F34911FAB24E}" destId="{2A0311E3-81B0-4B1C-96A8-03CC6DF864F5}" srcOrd="17" destOrd="0" presId="urn:microsoft.com/office/officeart/2005/8/layout/radial6"/>
    <dgm:cxn modelId="{7BA9AC67-C802-4CDA-9B65-E0F9EC8E5D0C}" type="presParOf" srcId="{A141A8D2-BD13-448C-AEA6-F34911FAB24E}" destId="{AD507726-97AC-4C4E-806F-180C335F416F}" srcOrd="18" destOrd="0" presId="urn:microsoft.com/office/officeart/2005/8/layout/radial6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6CF2DD-4450-4930-9C3E-1F8BB5600150}" type="doc">
      <dgm:prSet loTypeId="urn:microsoft.com/office/officeart/2005/8/layout/hList2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5FFF2AE-6B85-4D89-AE7C-604B3FB88168}">
      <dgm:prSet phldrT="[Texte]"/>
      <dgm:spPr/>
      <dgm:t>
        <a:bodyPr/>
        <a:lstStyle/>
        <a:p>
          <a:r>
            <a:rPr lang="fr-FR" dirty="0" err="1" smtClean="0"/>
            <a:t>Features</a:t>
          </a:r>
          <a:endParaRPr lang="fr-FR" dirty="0"/>
        </a:p>
      </dgm:t>
    </dgm:pt>
    <dgm:pt modelId="{9284142E-1A4E-4613-88E5-F8CA7AF52513}" type="parTrans" cxnId="{B2E31B72-E627-4D5C-A5F2-B298AF6C1947}">
      <dgm:prSet/>
      <dgm:spPr/>
      <dgm:t>
        <a:bodyPr/>
        <a:lstStyle/>
        <a:p>
          <a:endParaRPr lang="fr-FR"/>
        </a:p>
      </dgm:t>
    </dgm:pt>
    <dgm:pt modelId="{3D3E3E9C-32CD-4949-94E0-4DD49FA0B409}" type="sibTrans" cxnId="{B2E31B72-E627-4D5C-A5F2-B298AF6C1947}">
      <dgm:prSet/>
      <dgm:spPr/>
      <dgm:t>
        <a:bodyPr/>
        <a:lstStyle/>
        <a:p>
          <a:endParaRPr lang="fr-FR"/>
        </a:p>
      </dgm:t>
    </dgm:pt>
    <dgm:pt modelId="{EE28E534-4510-4CEE-BC94-952FC904F910}">
      <dgm:prSet phldrT="[Texte]" custT="1"/>
      <dgm:spPr/>
      <dgm:t>
        <a:bodyPr/>
        <a:lstStyle/>
        <a:p>
          <a:r>
            <a:rPr lang="fr-FR" sz="1400" b="1" dirty="0" err="1" smtClean="0"/>
            <a:t>Meaning</a:t>
          </a:r>
          <a:endParaRPr lang="fr-FR" sz="1400" b="1" dirty="0"/>
        </a:p>
      </dgm:t>
    </dgm:pt>
    <dgm:pt modelId="{86446FDF-8FAC-498D-8994-A7CED438B319}" type="parTrans" cxnId="{43F2B430-CAF7-4CFC-B54D-251FFB1A1DC3}">
      <dgm:prSet/>
      <dgm:spPr/>
      <dgm:t>
        <a:bodyPr/>
        <a:lstStyle/>
        <a:p>
          <a:endParaRPr lang="fr-FR"/>
        </a:p>
      </dgm:t>
    </dgm:pt>
    <dgm:pt modelId="{CE446436-5F33-448B-AA33-7C6B3E633CD2}" type="sibTrans" cxnId="{43F2B430-CAF7-4CFC-B54D-251FFB1A1DC3}">
      <dgm:prSet/>
      <dgm:spPr/>
      <dgm:t>
        <a:bodyPr/>
        <a:lstStyle/>
        <a:p>
          <a:endParaRPr lang="fr-FR"/>
        </a:p>
      </dgm:t>
    </dgm:pt>
    <dgm:pt modelId="{F51B0DEA-FDB3-4987-8408-F59A908170DA}">
      <dgm:prSet phldrT="[Texte]" custT="1"/>
      <dgm:spPr/>
      <dgm:t>
        <a:bodyPr/>
        <a:lstStyle/>
        <a:p>
          <a:r>
            <a:rPr lang="fr-FR" sz="1400" b="1" dirty="0" err="1" smtClean="0"/>
            <a:t>Language</a:t>
          </a:r>
          <a:r>
            <a:rPr lang="fr-FR" sz="1400" b="1" dirty="0" smtClean="0"/>
            <a:t>  </a:t>
          </a:r>
          <a:r>
            <a:rPr lang="fr-FR" sz="1400" b="1" dirty="0" err="1" smtClean="0"/>
            <a:t>supported</a:t>
          </a:r>
          <a:r>
            <a:rPr lang="fr-FR" sz="1400" b="1" dirty="0" smtClean="0"/>
            <a:t/>
          </a:r>
          <a:br>
            <a:rPr lang="fr-FR" sz="1400" b="1" dirty="0" smtClean="0"/>
          </a:br>
          <a:endParaRPr lang="fr-FR" sz="1400" b="1" dirty="0"/>
        </a:p>
      </dgm:t>
    </dgm:pt>
    <dgm:pt modelId="{D9D54C8D-3B95-45B7-B632-2FAEC0D3EF35}" type="parTrans" cxnId="{EED34421-1AE2-4063-86EE-8CBC7B373F43}">
      <dgm:prSet/>
      <dgm:spPr/>
      <dgm:t>
        <a:bodyPr/>
        <a:lstStyle/>
        <a:p>
          <a:endParaRPr lang="fr-FR"/>
        </a:p>
      </dgm:t>
    </dgm:pt>
    <dgm:pt modelId="{A9C581DA-81F7-4D34-A754-75A3F5351D12}" type="sibTrans" cxnId="{EED34421-1AE2-4063-86EE-8CBC7B373F43}">
      <dgm:prSet/>
      <dgm:spPr/>
      <dgm:t>
        <a:bodyPr/>
        <a:lstStyle/>
        <a:p>
          <a:endParaRPr lang="fr-FR"/>
        </a:p>
      </dgm:t>
    </dgm:pt>
    <dgm:pt modelId="{F34F1718-529A-41DF-AB32-FEA55F55EC2B}">
      <dgm:prSet phldrT="[Texte]"/>
      <dgm:spPr/>
      <dgm:t>
        <a:bodyPr/>
        <a:lstStyle/>
        <a:p>
          <a:r>
            <a:rPr lang="fr-FR" dirty="0" smtClean="0"/>
            <a:t>SQL</a:t>
          </a:r>
          <a:endParaRPr lang="fr-FR" dirty="0"/>
        </a:p>
      </dgm:t>
    </dgm:pt>
    <dgm:pt modelId="{1D9E3B1C-E2D5-42FF-8FB1-E7BDAD2D9F5D}" type="parTrans" cxnId="{DD15795F-F4E1-4AB6-A6CC-B0339D4340BF}">
      <dgm:prSet/>
      <dgm:spPr/>
      <dgm:t>
        <a:bodyPr/>
        <a:lstStyle/>
        <a:p>
          <a:endParaRPr lang="fr-FR"/>
        </a:p>
      </dgm:t>
    </dgm:pt>
    <dgm:pt modelId="{27703AE7-5278-4546-93A2-E0357A38D03D}" type="sibTrans" cxnId="{DD15795F-F4E1-4AB6-A6CC-B0339D4340BF}">
      <dgm:prSet/>
      <dgm:spPr/>
      <dgm:t>
        <a:bodyPr/>
        <a:lstStyle/>
        <a:p>
          <a:endParaRPr lang="fr-FR"/>
        </a:p>
      </dgm:t>
    </dgm:pt>
    <dgm:pt modelId="{DC3AE6AB-9C57-4814-8B52-9CACB0E48980}">
      <dgm:prSet phldrT="[Texte]" custT="1"/>
      <dgm:spPr/>
      <dgm:t>
        <a:bodyPr/>
        <a:lstStyle/>
        <a:p>
          <a:r>
            <a:rPr lang="fr-FR" sz="1400" dirty="0" smtClean="0"/>
            <a:t>Use of </a:t>
          </a:r>
          <a:r>
            <a:rPr lang="fr-FR" sz="1400" dirty="0" err="1" smtClean="0"/>
            <a:t>relational</a:t>
          </a:r>
          <a:r>
            <a:rPr lang="fr-FR" sz="1400" dirty="0" smtClean="0"/>
            <a:t> data</a:t>
          </a:r>
          <a:endParaRPr lang="fr-FR" sz="1400" dirty="0"/>
        </a:p>
      </dgm:t>
    </dgm:pt>
    <dgm:pt modelId="{51C97998-4267-4B19-842D-6FC9326068C2}" type="parTrans" cxnId="{D99216CD-BE89-44BD-AE27-9328EEF13A46}">
      <dgm:prSet/>
      <dgm:spPr/>
      <dgm:t>
        <a:bodyPr/>
        <a:lstStyle/>
        <a:p>
          <a:endParaRPr lang="fr-FR"/>
        </a:p>
      </dgm:t>
    </dgm:pt>
    <dgm:pt modelId="{F1B33FE5-35AE-476F-8F72-EA97CEF4C1A7}" type="sibTrans" cxnId="{D99216CD-BE89-44BD-AE27-9328EEF13A46}">
      <dgm:prSet/>
      <dgm:spPr/>
      <dgm:t>
        <a:bodyPr/>
        <a:lstStyle/>
        <a:p>
          <a:endParaRPr lang="fr-FR"/>
        </a:p>
      </dgm:t>
    </dgm:pt>
    <dgm:pt modelId="{DBE98E2F-CD11-4D92-AA1F-68D22919A114}">
      <dgm:prSet phldrT="[Texte]" custT="1"/>
      <dgm:spPr/>
      <dgm:t>
        <a:bodyPr/>
        <a:lstStyle/>
        <a:p>
          <a:r>
            <a:rPr lang="fr-FR" sz="1400" dirty="0" smtClean="0"/>
            <a:t>SQL </a:t>
          </a:r>
          <a:r>
            <a:rPr lang="fr-FR" sz="1400" dirty="0" err="1" smtClean="0"/>
            <a:t>primary</a:t>
          </a:r>
          <a:r>
            <a:rPr lang="fr-FR" sz="1400" dirty="0" smtClean="0"/>
            <a:t> </a:t>
          </a:r>
          <a:r>
            <a:rPr lang="fr-FR" sz="1400" dirty="0" err="1" smtClean="0"/>
            <a:t>query</a:t>
          </a:r>
          <a:r>
            <a:rPr lang="fr-FR" sz="1400" dirty="0" smtClean="0"/>
            <a:t> </a:t>
          </a:r>
          <a:r>
            <a:rPr lang="fr-FR" sz="1400" dirty="0" err="1" smtClean="0"/>
            <a:t>language</a:t>
          </a:r>
          <a:r>
            <a:rPr lang="fr-FR" sz="1400" dirty="0" smtClean="0"/>
            <a:t/>
          </a:r>
          <a:br>
            <a:rPr lang="fr-FR" sz="1400" dirty="0" smtClean="0"/>
          </a:br>
          <a:endParaRPr lang="fr-FR" sz="1400" dirty="0"/>
        </a:p>
      </dgm:t>
    </dgm:pt>
    <dgm:pt modelId="{80F8D0C2-A94F-4EE6-B926-65E587E6460A}" type="parTrans" cxnId="{9791876B-77BC-49C4-AA0B-F5A6CACA2C49}">
      <dgm:prSet/>
      <dgm:spPr/>
      <dgm:t>
        <a:bodyPr/>
        <a:lstStyle/>
        <a:p>
          <a:endParaRPr lang="fr-FR"/>
        </a:p>
      </dgm:t>
    </dgm:pt>
    <dgm:pt modelId="{483E7111-765B-408C-997C-C3C828722380}" type="sibTrans" cxnId="{9791876B-77BC-49C4-AA0B-F5A6CACA2C49}">
      <dgm:prSet/>
      <dgm:spPr/>
      <dgm:t>
        <a:bodyPr/>
        <a:lstStyle/>
        <a:p>
          <a:endParaRPr lang="fr-FR"/>
        </a:p>
      </dgm:t>
    </dgm:pt>
    <dgm:pt modelId="{76428B6E-E064-4DB4-A1AB-EFD7F219D25E}">
      <dgm:prSet phldrT="[Texte]"/>
      <dgm:spPr/>
      <dgm:t>
        <a:bodyPr/>
        <a:lstStyle/>
        <a:p>
          <a:r>
            <a:rPr lang="fr-FR" dirty="0" err="1" smtClean="0"/>
            <a:t>Mongodb</a:t>
          </a:r>
          <a:endParaRPr lang="fr-FR" dirty="0"/>
        </a:p>
      </dgm:t>
    </dgm:pt>
    <dgm:pt modelId="{A1F14731-93E0-43A2-B54B-F7C32B0390B1}" type="parTrans" cxnId="{97AB7A28-6177-4EAF-B1FF-BC112846B641}">
      <dgm:prSet/>
      <dgm:spPr/>
      <dgm:t>
        <a:bodyPr/>
        <a:lstStyle/>
        <a:p>
          <a:endParaRPr lang="fr-FR"/>
        </a:p>
      </dgm:t>
    </dgm:pt>
    <dgm:pt modelId="{B4EF693A-26BF-4B7F-8734-A25943F42586}" type="sibTrans" cxnId="{97AB7A28-6177-4EAF-B1FF-BC112846B641}">
      <dgm:prSet/>
      <dgm:spPr/>
      <dgm:t>
        <a:bodyPr/>
        <a:lstStyle/>
        <a:p>
          <a:endParaRPr lang="fr-FR"/>
        </a:p>
      </dgm:t>
    </dgm:pt>
    <dgm:pt modelId="{D7F0DEF9-03E5-4CFC-A7AB-608E226A4910}">
      <dgm:prSet phldrT="[Texte]" custT="1"/>
      <dgm:spPr/>
      <dgm:t>
        <a:bodyPr/>
        <a:lstStyle/>
        <a:p>
          <a:r>
            <a:rPr lang="fr-FR" sz="1400" dirty="0" smtClean="0"/>
            <a:t>Use of non </a:t>
          </a:r>
          <a:r>
            <a:rPr lang="fr-FR" sz="1400" dirty="0" err="1" smtClean="0"/>
            <a:t>relational</a:t>
          </a:r>
          <a:r>
            <a:rPr lang="fr-FR" sz="1400" dirty="0" smtClean="0"/>
            <a:t> data</a:t>
          </a:r>
          <a:endParaRPr lang="fr-FR" sz="1400" dirty="0"/>
        </a:p>
      </dgm:t>
    </dgm:pt>
    <dgm:pt modelId="{ADB52676-CE93-4DDD-BE24-754641B4A09F}" type="parTrans" cxnId="{7C5F2491-AEA8-433D-900A-1CE014E9E228}">
      <dgm:prSet/>
      <dgm:spPr/>
      <dgm:t>
        <a:bodyPr/>
        <a:lstStyle/>
        <a:p>
          <a:endParaRPr lang="fr-FR"/>
        </a:p>
      </dgm:t>
    </dgm:pt>
    <dgm:pt modelId="{DF0896D5-2C76-4303-A542-82F35051CEE9}" type="sibTrans" cxnId="{7C5F2491-AEA8-433D-900A-1CE014E9E228}">
      <dgm:prSet/>
      <dgm:spPr/>
      <dgm:t>
        <a:bodyPr/>
        <a:lstStyle/>
        <a:p>
          <a:endParaRPr lang="fr-FR"/>
        </a:p>
      </dgm:t>
    </dgm:pt>
    <dgm:pt modelId="{8C499A6B-1CBF-4B39-B148-574CAC7726BC}">
      <dgm:prSet phldrT="[Texte]" custT="1"/>
      <dgm:spPr/>
      <dgm:t>
        <a:bodyPr/>
        <a:lstStyle/>
        <a:p>
          <a:r>
            <a:rPr lang="fr-FR" sz="1400" dirty="0" smtClean="0"/>
            <a:t>Supports JSON</a:t>
          </a:r>
          <a:br>
            <a:rPr lang="fr-FR" sz="1400" dirty="0" smtClean="0"/>
          </a:br>
          <a:r>
            <a:rPr lang="fr-FR" sz="1400" dirty="0" smtClean="0"/>
            <a:t/>
          </a:r>
          <a:br>
            <a:rPr lang="fr-FR" sz="1400" dirty="0" smtClean="0"/>
          </a:br>
          <a:r>
            <a:rPr lang="fr-FR" sz="1400" dirty="0" smtClean="0"/>
            <a:t/>
          </a:r>
          <a:br>
            <a:rPr lang="fr-FR" sz="1400" dirty="0" smtClean="0"/>
          </a:br>
          <a:endParaRPr lang="fr-FR" sz="1400" dirty="0"/>
        </a:p>
      </dgm:t>
    </dgm:pt>
    <dgm:pt modelId="{2FAB684D-DAC7-4A3E-AEF6-918EBA736B3C}" type="parTrans" cxnId="{7109050B-384D-4923-9A13-26975EFB4338}">
      <dgm:prSet/>
      <dgm:spPr/>
      <dgm:t>
        <a:bodyPr/>
        <a:lstStyle/>
        <a:p>
          <a:endParaRPr lang="fr-FR"/>
        </a:p>
      </dgm:t>
    </dgm:pt>
    <dgm:pt modelId="{5AB9F739-F11F-41C9-AD93-06AC1055DF2B}" type="sibTrans" cxnId="{7109050B-384D-4923-9A13-26975EFB4338}">
      <dgm:prSet/>
      <dgm:spPr/>
      <dgm:t>
        <a:bodyPr/>
        <a:lstStyle/>
        <a:p>
          <a:endParaRPr lang="fr-FR"/>
        </a:p>
      </dgm:t>
    </dgm:pt>
    <dgm:pt modelId="{352B53F6-F6FC-47A9-8162-93FAD23A4EBE}">
      <dgm:prSet phldrT="[Texte]" custT="1"/>
      <dgm:spPr/>
      <dgm:t>
        <a:bodyPr/>
        <a:lstStyle/>
        <a:p>
          <a:endParaRPr lang="fr-FR" sz="1400" b="1" dirty="0"/>
        </a:p>
      </dgm:t>
    </dgm:pt>
    <dgm:pt modelId="{4C11F62F-6E4F-4964-97C4-8A771F7F9EE1}" type="parTrans" cxnId="{5C4E6A5F-3899-4872-A982-3CED7F3789A9}">
      <dgm:prSet/>
      <dgm:spPr/>
      <dgm:t>
        <a:bodyPr/>
        <a:lstStyle/>
        <a:p>
          <a:endParaRPr lang="fr-FR"/>
        </a:p>
      </dgm:t>
    </dgm:pt>
    <dgm:pt modelId="{467EBBD2-DE3A-4F0C-85D4-AD6E7D814C0B}" type="sibTrans" cxnId="{5C4E6A5F-3899-4872-A982-3CED7F3789A9}">
      <dgm:prSet/>
      <dgm:spPr/>
      <dgm:t>
        <a:bodyPr/>
        <a:lstStyle/>
        <a:p>
          <a:endParaRPr lang="fr-FR"/>
        </a:p>
      </dgm:t>
    </dgm:pt>
    <dgm:pt modelId="{F582244F-F8E5-4E60-962B-86097BA50FCE}">
      <dgm:prSet phldrT="[Texte]" custT="1"/>
      <dgm:spPr/>
      <dgm:t>
        <a:bodyPr/>
        <a:lstStyle/>
        <a:p>
          <a:endParaRPr lang="fr-FR" sz="1400" dirty="0"/>
        </a:p>
      </dgm:t>
    </dgm:pt>
    <dgm:pt modelId="{99CB2DC3-D101-423D-A0C1-5A40A52E60CD}" type="parTrans" cxnId="{6D7B1663-026D-40C4-A0E1-EC4A467BEF12}">
      <dgm:prSet/>
      <dgm:spPr/>
      <dgm:t>
        <a:bodyPr/>
        <a:lstStyle/>
        <a:p>
          <a:endParaRPr lang="fr-FR"/>
        </a:p>
      </dgm:t>
    </dgm:pt>
    <dgm:pt modelId="{8D146C0D-9842-4D5B-B2BC-ADF61814A39B}" type="sibTrans" cxnId="{6D7B1663-026D-40C4-A0E1-EC4A467BEF12}">
      <dgm:prSet/>
      <dgm:spPr/>
      <dgm:t>
        <a:bodyPr/>
        <a:lstStyle/>
        <a:p>
          <a:endParaRPr lang="fr-FR"/>
        </a:p>
      </dgm:t>
    </dgm:pt>
    <dgm:pt modelId="{72A0DEC3-EC29-496D-958B-1635B3539BA7}">
      <dgm:prSet phldrT="[Texte]" custT="1"/>
      <dgm:spPr/>
      <dgm:t>
        <a:bodyPr/>
        <a:lstStyle/>
        <a:p>
          <a:r>
            <a:rPr lang="fr-FR" sz="1400" b="1" dirty="0" smtClean="0"/>
            <a:t>Data </a:t>
          </a:r>
          <a:r>
            <a:rPr lang="fr-FR" sz="1400" b="1" dirty="0" err="1" smtClean="0"/>
            <a:t>storage</a:t>
          </a:r>
          <a:endParaRPr lang="fr-FR" sz="1400" b="1" dirty="0"/>
        </a:p>
      </dgm:t>
    </dgm:pt>
    <dgm:pt modelId="{761BAB2C-BE9C-42D6-AAEF-CB01DD7CF72D}" type="parTrans" cxnId="{54D599A1-6104-4718-94E8-11F220B9D682}">
      <dgm:prSet/>
      <dgm:spPr/>
      <dgm:t>
        <a:bodyPr/>
        <a:lstStyle/>
        <a:p>
          <a:endParaRPr lang="fr-FR"/>
        </a:p>
      </dgm:t>
    </dgm:pt>
    <dgm:pt modelId="{860F21A2-240B-4F7E-BD52-6A81D0FEE28F}" type="sibTrans" cxnId="{54D599A1-6104-4718-94E8-11F220B9D682}">
      <dgm:prSet/>
      <dgm:spPr/>
      <dgm:t>
        <a:bodyPr/>
        <a:lstStyle/>
        <a:p>
          <a:endParaRPr lang="fr-FR"/>
        </a:p>
      </dgm:t>
    </dgm:pt>
    <dgm:pt modelId="{6E857AD8-48E3-4CF3-AEEB-4C844BDC364C}">
      <dgm:prSet phldrT="[Texte]" custT="1"/>
      <dgm:spPr/>
      <dgm:t>
        <a:bodyPr/>
        <a:lstStyle/>
        <a:p>
          <a:endParaRPr lang="fr-FR" sz="1400" b="1" dirty="0"/>
        </a:p>
      </dgm:t>
    </dgm:pt>
    <dgm:pt modelId="{C87B591E-773B-4FF2-9CBE-EE93103AA1D1}" type="parTrans" cxnId="{64EA79FC-845A-43B4-A20D-7D122A637E49}">
      <dgm:prSet/>
      <dgm:spPr/>
      <dgm:t>
        <a:bodyPr/>
        <a:lstStyle/>
        <a:p>
          <a:endParaRPr lang="fr-FR"/>
        </a:p>
      </dgm:t>
    </dgm:pt>
    <dgm:pt modelId="{5FCE2CDB-D721-4A29-82B3-02B84C72781A}" type="sibTrans" cxnId="{64EA79FC-845A-43B4-A20D-7D122A637E49}">
      <dgm:prSet/>
      <dgm:spPr/>
      <dgm:t>
        <a:bodyPr/>
        <a:lstStyle/>
        <a:p>
          <a:endParaRPr lang="fr-FR"/>
        </a:p>
      </dgm:t>
    </dgm:pt>
    <dgm:pt modelId="{2B2FE2E4-8798-4065-822F-0E0385B64708}">
      <dgm:prSet phldrT="[Texte]" custT="1"/>
      <dgm:spPr/>
      <dgm:t>
        <a:bodyPr/>
        <a:lstStyle/>
        <a:p>
          <a:r>
            <a:rPr lang="fr-FR" sz="1400" dirty="0" smtClean="0"/>
            <a:t>Via tables</a:t>
          </a:r>
          <a:endParaRPr lang="fr-FR" sz="1400" dirty="0"/>
        </a:p>
      </dgm:t>
    </dgm:pt>
    <dgm:pt modelId="{B112F07A-D06D-4DBB-A299-A4C73BED7456}" type="parTrans" cxnId="{A8658270-632F-4520-9EA7-C55718FE5EC4}">
      <dgm:prSet/>
      <dgm:spPr/>
      <dgm:t>
        <a:bodyPr/>
        <a:lstStyle/>
        <a:p>
          <a:endParaRPr lang="fr-FR"/>
        </a:p>
      </dgm:t>
    </dgm:pt>
    <dgm:pt modelId="{24406766-261D-4723-87CB-27180A4419A6}" type="sibTrans" cxnId="{A8658270-632F-4520-9EA7-C55718FE5EC4}">
      <dgm:prSet/>
      <dgm:spPr/>
      <dgm:t>
        <a:bodyPr/>
        <a:lstStyle/>
        <a:p>
          <a:endParaRPr lang="fr-FR"/>
        </a:p>
      </dgm:t>
    </dgm:pt>
    <dgm:pt modelId="{3C146DB0-B700-4E50-A39F-25FC5A57BF93}">
      <dgm:prSet phldrT="[Texte]" custT="1"/>
      <dgm:spPr/>
      <dgm:t>
        <a:bodyPr/>
        <a:lstStyle/>
        <a:p>
          <a:endParaRPr lang="fr-FR" sz="1400" dirty="0"/>
        </a:p>
      </dgm:t>
    </dgm:pt>
    <dgm:pt modelId="{2CF1710F-CD66-469D-8C35-247EC8AAF036}" type="parTrans" cxnId="{4D39FD34-615D-46BA-8845-A2AE97697731}">
      <dgm:prSet/>
      <dgm:spPr/>
      <dgm:t>
        <a:bodyPr/>
        <a:lstStyle/>
        <a:p>
          <a:endParaRPr lang="fr-FR"/>
        </a:p>
      </dgm:t>
    </dgm:pt>
    <dgm:pt modelId="{A25BE586-6785-4FF7-BAB4-668BBDCB5CE6}" type="sibTrans" cxnId="{4D39FD34-615D-46BA-8845-A2AE97697731}">
      <dgm:prSet/>
      <dgm:spPr/>
      <dgm:t>
        <a:bodyPr/>
        <a:lstStyle/>
        <a:p>
          <a:endParaRPr lang="fr-FR"/>
        </a:p>
      </dgm:t>
    </dgm:pt>
    <dgm:pt modelId="{456A1965-EA92-457A-AEE6-AD6DD50BAD26}">
      <dgm:prSet phldrT="[Texte]" custT="1"/>
      <dgm:spPr/>
      <dgm:t>
        <a:bodyPr/>
        <a:lstStyle/>
        <a:p>
          <a:r>
            <a:rPr lang="fr-FR" sz="1400" dirty="0" smtClean="0"/>
            <a:t>Via collections</a:t>
          </a:r>
          <a:endParaRPr lang="fr-FR" sz="1400" dirty="0"/>
        </a:p>
      </dgm:t>
    </dgm:pt>
    <dgm:pt modelId="{E06EDDDE-4AF0-4150-A91D-820BE3911393}" type="parTrans" cxnId="{04F352AA-D614-4C29-BA0C-A4F595D57D84}">
      <dgm:prSet/>
      <dgm:spPr/>
      <dgm:t>
        <a:bodyPr/>
        <a:lstStyle/>
        <a:p>
          <a:endParaRPr lang="fr-FR"/>
        </a:p>
      </dgm:t>
    </dgm:pt>
    <dgm:pt modelId="{4E6D7E0D-2201-44FE-A1C7-6B5076C6998C}" type="sibTrans" cxnId="{04F352AA-D614-4C29-BA0C-A4F595D57D84}">
      <dgm:prSet/>
      <dgm:spPr/>
      <dgm:t>
        <a:bodyPr/>
        <a:lstStyle/>
        <a:p>
          <a:endParaRPr lang="fr-FR"/>
        </a:p>
      </dgm:t>
    </dgm:pt>
    <dgm:pt modelId="{B9FBEA74-CCA8-4DDF-99D6-05EBBDABA82B}">
      <dgm:prSet phldrT="[Texte]" custT="1"/>
      <dgm:spPr/>
      <dgm:t>
        <a:bodyPr/>
        <a:lstStyle/>
        <a:p>
          <a:r>
            <a:rPr lang="fr-FR" sz="1400" b="1" dirty="0" err="1" smtClean="0"/>
            <a:t>Schema</a:t>
          </a:r>
          <a:endParaRPr lang="fr-FR" sz="1400" b="1" dirty="0"/>
        </a:p>
      </dgm:t>
    </dgm:pt>
    <dgm:pt modelId="{30EC7108-ED14-44E8-ABA7-DA104EE78E2D}" type="parTrans" cxnId="{608241A5-3856-4754-9F25-8A78E4BC4A39}">
      <dgm:prSet/>
      <dgm:spPr/>
      <dgm:t>
        <a:bodyPr/>
        <a:lstStyle/>
        <a:p>
          <a:endParaRPr lang="fr-FR"/>
        </a:p>
      </dgm:t>
    </dgm:pt>
    <dgm:pt modelId="{1DAE6E5E-391F-4B05-A317-76528AE9E61E}" type="sibTrans" cxnId="{608241A5-3856-4754-9F25-8A78E4BC4A39}">
      <dgm:prSet/>
      <dgm:spPr/>
      <dgm:t>
        <a:bodyPr/>
        <a:lstStyle/>
        <a:p>
          <a:endParaRPr lang="fr-FR"/>
        </a:p>
      </dgm:t>
    </dgm:pt>
    <dgm:pt modelId="{F1C923FB-F774-4271-BECE-4FD00FB20B12}">
      <dgm:prSet phldrT="[Texte]" custT="1"/>
      <dgm:spPr/>
      <dgm:t>
        <a:bodyPr/>
        <a:lstStyle/>
        <a:p>
          <a:endParaRPr lang="fr-FR" sz="1400" b="1" dirty="0"/>
        </a:p>
      </dgm:t>
    </dgm:pt>
    <dgm:pt modelId="{D16EDF76-3E8E-42F6-ADC2-2D1F902A40D3}" type="parTrans" cxnId="{6266FF4A-751F-4766-B77E-F713F066E84D}">
      <dgm:prSet/>
      <dgm:spPr/>
      <dgm:t>
        <a:bodyPr/>
        <a:lstStyle/>
        <a:p>
          <a:endParaRPr lang="fr-FR"/>
        </a:p>
      </dgm:t>
    </dgm:pt>
    <dgm:pt modelId="{E552141C-A506-4A04-A071-49D329715ED0}" type="sibTrans" cxnId="{6266FF4A-751F-4766-B77E-F713F066E84D}">
      <dgm:prSet/>
      <dgm:spPr/>
      <dgm:t>
        <a:bodyPr/>
        <a:lstStyle/>
        <a:p>
          <a:endParaRPr lang="fr-FR"/>
        </a:p>
      </dgm:t>
    </dgm:pt>
    <dgm:pt modelId="{4A4CC5DB-B54D-49EE-B10A-508FD9E33302}">
      <dgm:prSet phldrT="[Texte]" custT="1"/>
      <dgm:spPr/>
      <dgm:t>
        <a:bodyPr/>
        <a:lstStyle/>
        <a:p>
          <a:r>
            <a:rPr lang="fr-FR" sz="1400" dirty="0" err="1" smtClean="0"/>
            <a:t>Predefined</a:t>
          </a:r>
          <a:r>
            <a:rPr lang="fr-FR" sz="1400" dirty="0" smtClean="0"/>
            <a:t> structure</a:t>
          </a:r>
          <a:endParaRPr lang="fr-FR" sz="1400" dirty="0"/>
        </a:p>
      </dgm:t>
    </dgm:pt>
    <dgm:pt modelId="{16D5A6C5-CA5D-41CE-B0FB-5294EDB3C349}" type="parTrans" cxnId="{44B22352-61D6-4CF1-A7DF-0F9952C62A73}">
      <dgm:prSet/>
      <dgm:spPr/>
      <dgm:t>
        <a:bodyPr/>
        <a:lstStyle/>
        <a:p>
          <a:endParaRPr lang="fr-FR"/>
        </a:p>
      </dgm:t>
    </dgm:pt>
    <dgm:pt modelId="{AB39560D-128E-4ED8-BD8D-7CE98BD505FA}" type="sibTrans" cxnId="{44B22352-61D6-4CF1-A7DF-0F9952C62A73}">
      <dgm:prSet/>
      <dgm:spPr/>
      <dgm:t>
        <a:bodyPr/>
        <a:lstStyle/>
        <a:p>
          <a:endParaRPr lang="fr-FR"/>
        </a:p>
      </dgm:t>
    </dgm:pt>
    <dgm:pt modelId="{3C052967-493B-41B9-A4E5-9FE699266DB7}">
      <dgm:prSet phldrT="[Texte]" custT="1"/>
      <dgm:spPr/>
      <dgm:t>
        <a:bodyPr/>
        <a:lstStyle/>
        <a:p>
          <a:endParaRPr lang="fr-FR" sz="1400" dirty="0"/>
        </a:p>
      </dgm:t>
    </dgm:pt>
    <dgm:pt modelId="{A5FE2E2A-42BA-4721-913D-7A23B36EDB8F}" type="parTrans" cxnId="{5123530B-50F9-48CA-86F1-CE77018BD3EB}">
      <dgm:prSet/>
      <dgm:spPr/>
      <dgm:t>
        <a:bodyPr/>
        <a:lstStyle/>
        <a:p>
          <a:endParaRPr lang="fr-FR"/>
        </a:p>
      </dgm:t>
    </dgm:pt>
    <dgm:pt modelId="{AF816CF4-4469-4C90-A05B-8157295DCF64}" type="sibTrans" cxnId="{5123530B-50F9-48CA-86F1-CE77018BD3EB}">
      <dgm:prSet/>
      <dgm:spPr/>
      <dgm:t>
        <a:bodyPr/>
        <a:lstStyle/>
        <a:p>
          <a:endParaRPr lang="fr-FR"/>
        </a:p>
      </dgm:t>
    </dgm:pt>
    <dgm:pt modelId="{A5B8E741-D41C-458C-A1CF-88A8167B1F37}">
      <dgm:prSet phldrT="[Texte]" custT="1"/>
      <dgm:spPr/>
      <dgm:t>
        <a:bodyPr/>
        <a:lstStyle/>
        <a:p>
          <a:r>
            <a:rPr lang="fr-FR" sz="1400" dirty="0" err="1" smtClean="0"/>
            <a:t>Dynamic</a:t>
          </a:r>
          <a:r>
            <a:rPr lang="fr-FR" sz="1400" dirty="0" smtClean="0"/>
            <a:t>  </a:t>
          </a:r>
          <a:r>
            <a:rPr lang="fr-FR" sz="1400" dirty="0" err="1" smtClean="0"/>
            <a:t>schema</a:t>
          </a:r>
          <a:endParaRPr lang="fr-FR" sz="1400" dirty="0"/>
        </a:p>
      </dgm:t>
    </dgm:pt>
    <dgm:pt modelId="{EB440EAC-540D-4551-BEB8-FD4706FCE000}" type="parTrans" cxnId="{7A3C84A8-081B-4129-BFEC-0E6E5FB71F6B}">
      <dgm:prSet/>
      <dgm:spPr/>
      <dgm:t>
        <a:bodyPr/>
        <a:lstStyle/>
        <a:p>
          <a:endParaRPr lang="fr-FR"/>
        </a:p>
      </dgm:t>
    </dgm:pt>
    <dgm:pt modelId="{ACA4CACB-A25A-46A0-BC44-929D7CE9A44F}" type="sibTrans" cxnId="{7A3C84A8-081B-4129-BFEC-0E6E5FB71F6B}">
      <dgm:prSet/>
      <dgm:spPr/>
      <dgm:t>
        <a:bodyPr/>
        <a:lstStyle/>
        <a:p>
          <a:endParaRPr lang="fr-FR"/>
        </a:p>
      </dgm:t>
    </dgm:pt>
    <dgm:pt modelId="{47E30FAD-C54B-42AC-B495-7CB9A4F2B3F9}">
      <dgm:prSet phldrT="[Texte]" custT="1"/>
      <dgm:spPr/>
      <dgm:t>
        <a:bodyPr/>
        <a:lstStyle/>
        <a:p>
          <a:endParaRPr lang="fr-FR" sz="1400" dirty="0"/>
        </a:p>
      </dgm:t>
    </dgm:pt>
    <dgm:pt modelId="{0EAB7BD8-7250-42A4-94D5-91E2CF664337}" type="parTrans" cxnId="{98EFBCD2-A794-4FF2-A25E-4AF1A996DBD9}">
      <dgm:prSet/>
      <dgm:spPr/>
      <dgm:t>
        <a:bodyPr/>
        <a:lstStyle/>
        <a:p>
          <a:endParaRPr lang="fr-FR"/>
        </a:p>
      </dgm:t>
    </dgm:pt>
    <dgm:pt modelId="{B727B18E-5B02-4BDA-9D2D-CA060C0375B2}" type="sibTrans" cxnId="{98EFBCD2-A794-4FF2-A25E-4AF1A996DBD9}">
      <dgm:prSet/>
      <dgm:spPr/>
      <dgm:t>
        <a:bodyPr/>
        <a:lstStyle/>
        <a:p>
          <a:endParaRPr lang="fr-FR"/>
        </a:p>
      </dgm:t>
    </dgm:pt>
    <dgm:pt modelId="{E55BB347-3D76-4495-8FA2-C556F2FA5B4C}">
      <dgm:prSet phldrT="[Texte]" custT="1"/>
      <dgm:spPr/>
      <dgm:t>
        <a:bodyPr/>
        <a:lstStyle/>
        <a:p>
          <a:r>
            <a:rPr lang="fr-FR" sz="1400" b="1" dirty="0" smtClean="0"/>
            <a:t>Best fit</a:t>
          </a:r>
          <a:endParaRPr lang="fr-FR" sz="1400" b="1" dirty="0"/>
        </a:p>
      </dgm:t>
    </dgm:pt>
    <dgm:pt modelId="{1B2BCC0A-64A0-4166-9AF6-29553B7B66E8}" type="parTrans" cxnId="{29059ADE-ACD0-41AD-922B-AE743CC430E0}">
      <dgm:prSet/>
      <dgm:spPr/>
      <dgm:t>
        <a:bodyPr/>
        <a:lstStyle/>
        <a:p>
          <a:endParaRPr lang="fr-FR"/>
        </a:p>
      </dgm:t>
    </dgm:pt>
    <dgm:pt modelId="{BD9963FF-96F9-4000-935B-BD3F75D1A25C}" type="sibTrans" cxnId="{29059ADE-ACD0-41AD-922B-AE743CC430E0}">
      <dgm:prSet/>
      <dgm:spPr/>
      <dgm:t>
        <a:bodyPr/>
        <a:lstStyle/>
        <a:p>
          <a:endParaRPr lang="fr-FR"/>
        </a:p>
      </dgm:t>
    </dgm:pt>
    <dgm:pt modelId="{D65CB99B-C9B8-46F3-B1C6-9CBE5E8D01B6}">
      <dgm:prSet phldrT="[Texte]" custT="1"/>
      <dgm:spPr/>
      <dgm:t>
        <a:bodyPr/>
        <a:lstStyle/>
        <a:p>
          <a:endParaRPr lang="fr-FR" sz="1400" b="1" dirty="0"/>
        </a:p>
      </dgm:t>
    </dgm:pt>
    <dgm:pt modelId="{94460F2A-D9B6-4126-8582-178CD695B6B7}" type="parTrans" cxnId="{B57BB3C7-26B3-424C-BA38-43D3169B0BB0}">
      <dgm:prSet/>
      <dgm:spPr/>
      <dgm:t>
        <a:bodyPr/>
        <a:lstStyle/>
        <a:p>
          <a:endParaRPr lang="fr-FR"/>
        </a:p>
      </dgm:t>
    </dgm:pt>
    <dgm:pt modelId="{10A5F285-F6F0-440E-9572-F60791EDFCE5}" type="sibTrans" cxnId="{B57BB3C7-26B3-424C-BA38-43D3169B0BB0}">
      <dgm:prSet/>
      <dgm:spPr/>
      <dgm:t>
        <a:bodyPr/>
        <a:lstStyle/>
        <a:p>
          <a:endParaRPr lang="fr-FR"/>
        </a:p>
      </dgm:t>
    </dgm:pt>
    <dgm:pt modelId="{B5B9AA1D-821B-4F4C-84AD-FF71F04E57A5}">
      <dgm:prSet phldrT="[Texte]" custT="1"/>
      <dgm:spPr/>
      <dgm:t>
        <a:bodyPr/>
        <a:lstStyle/>
        <a:p>
          <a:r>
            <a:rPr lang="fr-FR" sz="1400" dirty="0" smtClean="0"/>
            <a:t>Not for </a:t>
          </a:r>
          <a:r>
            <a:rPr lang="fr-FR" sz="1400" dirty="0" err="1" smtClean="0"/>
            <a:t>hierarchical</a:t>
          </a:r>
          <a:r>
            <a:rPr lang="fr-FR" sz="1400" dirty="0" smtClean="0"/>
            <a:t> </a:t>
          </a:r>
          <a:r>
            <a:rPr lang="fr-FR" sz="1400" dirty="0" err="1" smtClean="0"/>
            <a:t>strucured</a:t>
          </a:r>
          <a:r>
            <a:rPr lang="fr-FR" sz="1400" dirty="0" smtClean="0"/>
            <a:t> data</a:t>
          </a:r>
          <a:endParaRPr lang="fr-FR" sz="1400" dirty="0"/>
        </a:p>
      </dgm:t>
    </dgm:pt>
    <dgm:pt modelId="{BCA26AFF-CFA8-47FA-B3AE-223FEADB7833}" type="parTrans" cxnId="{D1E3C051-03A5-4C32-BEAC-F462D97F438A}">
      <dgm:prSet/>
      <dgm:spPr/>
      <dgm:t>
        <a:bodyPr/>
        <a:lstStyle/>
        <a:p>
          <a:endParaRPr lang="fr-FR"/>
        </a:p>
      </dgm:t>
    </dgm:pt>
    <dgm:pt modelId="{598ED6B0-7E3A-4F48-93BD-40E506C645B4}" type="sibTrans" cxnId="{D1E3C051-03A5-4C32-BEAC-F462D97F438A}">
      <dgm:prSet/>
      <dgm:spPr/>
      <dgm:t>
        <a:bodyPr/>
        <a:lstStyle/>
        <a:p>
          <a:endParaRPr lang="fr-FR"/>
        </a:p>
      </dgm:t>
    </dgm:pt>
    <dgm:pt modelId="{AAE3B6C9-C948-4B63-98CB-693E2937058B}">
      <dgm:prSet phldrT="[Texte]" custT="1"/>
      <dgm:spPr/>
      <dgm:t>
        <a:bodyPr/>
        <a:lstStyle/>
        <a:p>
          <a:endParaRPr lang="fr-FR" sz="1400" dirty="0"/>
        </a:p>
      </dgm:t>
    </dgm:pt>
    <dgm:pt modelId="{58C7BA13-BAD5-4F14-98B0-FAEFB13B6438}" type="parTrans" cxnId="{EA0C9967-D30C-4A09-8A54-503CB53219C8}">
      <dgm:prSet/>
      <dgm:spPr/>
      <dgm:t>
        <a:bodyPr/>
        <a:lstStyle/>
        <a:p>
          <a:endParaRPr lang="fr-FR"/>
        </a:p>
      </dgm:t>
    </dgm:pt>
    <dgm:pt modelId="{4F399EED-98FE-45B7-BF9F-72E3414B3FD8}" type="sibTrans" cxnId="{EA0C9967-D30C-4A09-8A54-503CB53219C8}">
      <dgm:prSet/>
      <dgm:spPr/>
      <dgm:t>
        <a:bodyPr/>
        <a:lstStyle/>
        <a:p>
          <a:endParaRPr lang="fr-FR"/>
        </a:p>
      </dgm:t>
    </dgm:pt>
    <dgm:pt modelId="{91532B10-1CFA-457B-865C-CE18F16CDEB2}">
      <dgm:prSet phldrT="[Texte]" custT="1"/>
      <dgm:spPr/>
      <dgm:t>
        <a:bodyPr/>
        <a:lstStyle/>
        <a:p>
          <a:r>
            <a:rPr lang="fr-FR" sz="1400" dirty="0" smtClean="0"/>
            <a:t>Best for </a:t>
          </a:r>
          <a:r>
            <a:rPr lang="fr-FR" sz="1400" dirty="0" err="1" smtClean="0"/>
            <a:t>hierarchical</a:t>
          </a:r>
          <a:r>
            <a:rPr lang="fr-FR" sz="1400" dirty="0" smtClean="0"/>
            <a:t> </a:t>
          </a:r>
          <a:r>
            <a:rPr lang="fr-FR" sz="1400" dirty="0" err="1" smtClean="0"/>
            <a:t>structured</a:t>
          </a:r>
          <a:r>
            <a:rPr lang="fr-FR" sz="1400" dirty="0" smtClean="0"/>
            <a:t> data</a:t>
          </a:r>
          <a:endParaRPr lang="fr-FR" sz="1400" dirty="0"/>
        </a:p>
      </dgm:t>
    </dgm:pt>
    <dgm:pt modelId="{9EFEBC95-0564-4596-93C4-BEF8F3E1D0FF}" type="parTrans" cxnId="{B4387CC3-64CE-4451-BB49-27344EC45F7C}">
      <dgm:prSet/>
      <dgm:spPr/>
      <dgm:t>
        <a:bodyPr/>
        <a:lstStyle/>
        <a:p>
          <a:endParaRPr lang="fr-FR"/>
        </a:p>
      </dgm:t>
    </dgm:pt>
    <dgm:pt modelId="{585FE398-DDFA-43B0-81A4-765BB371C58B}" type="sibTrans" cxnId="{B4387CC3-64CE-4451-BB49-27344EC45F7C}">
      <dgm:prSet/>
      <dgm:spPr/>
      <dgm:t>
        <a:bodyPr/>
        <a:lstStyle/>
        <a:p>
          <a:endParaRPr lang="fr-FR"/>
        </a:p>
      </dgm:t>
    </dgm:pt>
    <dgm:pt modelId="{FF564CB8-EFC1-43A4-8DD8-858F221F2E1E}">
      <dgm:prSet phldrT="[Texte]" custT="1"/>
      <dgm:spPr/>
      <dgm:t>
        <a:bodyPr/>
        <a:lstStyle/>
        <a:p>
          <a:endParaRPr lang="fr-FR" sz="1400" dirty="0"/>
        </a:p>
      </dgm:t>
    </dgm:pt>
    <dgm:pt modelId="{0D13FC0A-34F0-4BB9-8CAB-79564A959E35}" type="parTrans" cxnId="{18647C96-D745-437E-9BCB-42984E34FCA4}">
      <dgm:prSet/>
      <dgm:spPr/>
      <dgm:t>
        <a:bodyPr/>
        <a:lstStyle/>
        <a:p>
          <a:endParaRPr lang="fr-FR"/>
        </a:p>
      </dgm:t>
    </dgm:pt>
    <dgm:pt modelId="{B9454D4A-14FF-436B-9032-8D9C5E60BA24}" type="sibTrans" cxnId="{18647C96-D745-437E-9BCB-42984E34FCA4}">
      <dgm:prSet/>
      <dgm:spPr/>
      <dgm:t>
        <a:bodyPr/>
        <a:lstStyle/>
        <a:p>
          <a:endParaRPr lang="fr-FR"/>
        </a:p>
      </dgm:t>
    </dgm:pt>
    <dgm:pt modelId="{3F92837A-1BEF-4624-B4F4-43A458977F1D}">
      <dgm:prSet phldrT="[Texte]" custT="1"/>
      <dgm:spPr/>
      <dgm:t>
        <a:bodyPr/>
        <a:lstStyle/>
        <a:p>
          <a:r>
            <a:rPr lang="fr-FR" sz="1400" b="1" dirty="0" err="1" smtClean="0"/>
            <a:t>Scalability</a:t>
          </a:r>
          <a:r>
            <a:rPr lang="fr-FR" sz="1400" b="1" dirty="0" smtClean="0"/>
            <a:t> </a:t>
          </a:r>
          <a:endParaRPr lang="fr-FR" sz="1400" b="1" dirty="0"/>
        </a:p>
      </dgm:t>
    </dgm:pt>
    <dgm:pt modelId="{C934E506-79D6-42F8-814B-08433BDBB788}" type="parTrans" cxnId="{B74A33F8-B782-474D-AD1B-1E1BC5407630}">
      <dgm:prSet/>
      <dgm:spPr/>
      <dgm:t>
        <a:bodyPr/>
        <a:lstStyle/>
        <a:p>
          <a:endParaRPr lang="fr-FR"/>
        </a:p>
      </dgm:t>
    </dgm:pt>
    <dgm:pt modelId="{C0F17353-EBD6-4F7C-9E88-8E1B356E2648}" type="sibTrans" cxnId="{B74A33F8-B782-474D-AD1B-1E1BC5407630}">
      <dgm:prSet/>
      <dgm:spPr/>
      <dgm:t>
        <a:bodyPr/>
        <a:lstStyle/>
        <a:p>
          <a:endParaRPr lang="fr-FR"/>
        </a:p>
      </dgm:t>
    </dgm:pt>
    <dgm:pt modelId="{2EE87033-19BC-45AF-ACCE-460725D73ECA}">
      <dgm:prSet phldrT="[Texte]" custT="1"/>
      <dgm:spPr/>
      <dgm:t>
        <a:bodyPr/>
        <a:lstStyle/>
        <a:p>
          <a:endParaRPr lang="fr-FR" sz="1400" b="1" dirty="0"/>
        </a:p>
      </dgm:t>
    </dgm:pt>
    <dgm:pt modelId="{6681739C-D5F2-49AF-BB29-C6D26435E800}" type="parTrans" cxnId="{B2166075-5E6B-4530-8CB2-4CC41282901E}">
      <dgm:prSet/>
      <dgm:spPr/>
      <dgm:t>
        <a:bodyPr/>
        <a:lstStyle/>
        <a:p>
          <a:endParaRPr lang="fr-FR"/>
        </a:p>
      </dgm:t>
    </dgm:pt>
    <dgm:pt modelId="{21A26EFC-51F6-42C7-8B4D-2AC4A3D9A761}" type="sibTrans" cxnId="{B2166075-5E6B-4530-8CB2-4CC41282901E}">
      <dgm:prSet/>
      <dgm:spPr/>
      <dgm:t>
        <a:bodyPr/>
        <a:lstStyle/>
        <a:p>
          <a:endParaRPr lang="fr-FR"/>
        </a:p>
      </dgm:t>
    </dgm:pt>
    <dgm:pt modelId="{FBC2731B-4CAE-4669-A3B9-68D0CD1B4C89}">
      <dgm:prSet phldrT="[Texte]" custT="1"/>
      <dgm:spPr/>
      <dgm:t>
        <a:bodyPr/>
        <a:lstStyle/>
        <a:p>
          <a:endParaRPr lang="fr-FR" sz="1400" dirty="0"/>
        </a:p>
      </dgm:t>
    </dgm:pt>
    <dgm:pt modelId="{17D8A532-6954-4A00-A999-3DC031B22DD6}" type="parTrans" cxnId="{BB0DCC63-375E-4290-A23D-29D8C1962F5C}">
      <dgm:prSet/>
      <dgm:spPr/>
      <dgm:t>
        <a:bodyPr/>
        <a:lstStyle/>
        <a:p>
          <a:endParaRPr lang="fr-FR"/>
        </a:p>
      </dgm:t>
    </dgm:pt>
    <dgm:pt modelId="{DFFDC270-3CC4-4393-A007-11A0E13BFA31}" type="sibTrans" cxnId="{BB0DCC63-375E-4290-A23D-29D8C1962F5C}">
      <dgm:prSet/>
      <dgm:spPr/>
      <dgm:t>
        <a:bodyPr/>
        <a:lstStyle/>
        <a:p>
          <a:endParaRPr lang="fr-FR"/>
        </a:p>
      </dgm:t>
    </dgm:pt>
    <dgm:pt modelId="{D6A6EB9F-B00E-4A6F-8676-D0B927D1D1A8}">
      <dgm:prSet phldrT="[Texte]" custT="1"/>
      <dgm:spPr/>
      <dgm:t>
        <a:bodyPr/>
        <a:lstStyle/>
        <a:p>
          <a:endParaRPr lang="fr-FR" sz="1400" dirty="0"/>
        </a:p>
      </dgm:t>
    </dgm:pt>
    <dgm:pt modelId="{C0DD46CE-D6CB-480D-A257-8EB5BE15122F}" type="parTrans" cxnId="{E50CEBEB-2F21-492C-9C73-43E5B3502595}">
      <dgm:prSet/>
      <dgm:spPr/>
      <dgm:t>
        <a:bodyPr/>
        <a:lstStyle/>
        <a:p>
          <a:endParaRPr lang="fr-FR"/>
        </a:p>
      </dgm:t>
    </dgm:pt>
    <dgm:pt modelId="{235ECA99-EC84-4017-9F20-9B4D5B8FD2E2}" type="sibTrans" cxnId="{E50CEBEB-2F21-492C-9C73-43E5B3502595}">
      <dgm:prSet/>
      <dgm:spPr/>
      <dgm:t>
        <a:bodyPr/>
        <a:lstStyle/>
        <a:p>
          <a:endParaRPr lang="fr-FR"/>
        </a:p>
      </dgm:t>
    </dgm:pt>
    <dgm:pt modelId="{4810FE2D-ACA3-4357-B185-C9EDA0F50261}">
      <dgm:prSet phldrT="[Texte]" custT="1"/>
      <dgm:spPr/>
      <dgm:t>
        <a:bodyPr/>
        <a:lstStyle/>
        <a:p>
          <a:endParaRPr lang="fr-FR" sz="1400" b="1" dirty="0"/>
        </a:p>
      </dgm:t>
    </dgm:pt>
    <dgm:pt modelId="{ACF1D59D-2C78-42D8-86B8-8096BDE56AC6}" type="parTrans" cxnId="{BC048F3B-98AF-40FC-A229-6ACA870FDC32}">
      <dgm:prSet/>
      <dgm:spPr/>
      <dgm:t>
        <a:bodyPr/>
        <a:lstStyle/>
        <a:p>
          <a:endParaRPr lang="fr-FR"/>
        </a:p>
      </dgm:t>
    </dgm:pt>
    <dgm:pt modelId="{4A697F3B-5FDF-487E-A528-3B9AC69D41D7}" type="sibTrans" cxnId="{BC048F3B-98AF-40FC-A229-6ACA870FDC32}">
      <dgm:prSet/>
      <dgm:spPr/>
      <dgm:t>
        <a:bodyPr/>
        <a:lstStyle/>
        <a:p>
          <a:endParaRPr lang="fr-FR"/>
        </a:p>
      </dgm:t>
    </dgm:pt>
    <dgm:pt modelId="{D9945DD2-E4E1-491E-AD1D-E452EE7C1B08}">
      <dgm:prSet phldrT="[Texte]" custT="1"/>
      <dgm:spPr/>
      <dgm:t>
        <a:bodyPr/>
        <a:lstStyle/>
        <a:p>
          <a:r>
            <a:rPr lang="fr-FR" sz="1400" dirty="0" smtClean="0"/>
            <a:t>Vertical (by </a:t>
          </a:r>
          <a:r>
            <a:rPr lang="fr-FR" sz="1400" dirty="0" err="1" smtClean="0"/>
            <a:t>increaseing</a:t>
          </a:r>
          <a:r>
            <a:rPr lang="fr-FR" sz="1400" dirty="0" smtClean="0"/>
            <a:t> RAM)</a:t>
          </a:r>
          <a:endParaRPr lang="fr-FR" sz="1400" dirty="0"/>
        </a:p>
      </dgm:t>
    </dgm:pt>
    <dgm:pt modelId="{FE413665-9C8C-4210-AFC3-A06442991362}" type="parTrans" cxnId="{68155F2E-860C-4D25-8890-5B0594A01778}">
      <dgm:prSet/>
      <dgm:spPr/>
      <dgm:t>
        <a:bodyPr/>
        <a:lstStyle/>
        <a:p>
          <a:endParaRPr lang="fr-FR"/>
        </a:p>
      </dgm:t>
    </dgm:pt>
    <dgm:pt modelId="{A65CDF48-D05D-4EF4-AFE8-8253A73F096F}" type="sibTrans" cxnId="{68155F2E-860C-4D25-8890-5B0594A01778}">
      <dgm:prSet/>
      <dgm:spPr/>
      <dgm:t>
        <a:bodyPr/>
        <a:lstStyle/>
        <a:p>
          <a:endParaRPr lang="fr-FR"/>
        </a:p>
      </dgm:t>
    </dgm:pt>
    <dgm:pt modelId="{46A6E888-E1E4-4A0D-B1B4-52A5B491BAB5}">
      <dgm:prSet phldrT="[Texte]" custT="1"/>
      <dgm:spPr/>
      <dgm:t>
        <a:bodyPr/>
        <a:lstStyle/>
        <a:p>
          <a:endParaRPr lang="fr-FR" sz="1400" dirty="0"/>
        </a:p>
      </dgm:t>
    </dgm:pt>
    <dgm:pt modelId="{BB917383-09BF-45A3-A784-3C763EAEE027}" type="parTrans" cxnId="{BB2F56BE-F0A2-4C15-92D8-AF39E2995D17}">
      <dgm:prSet/>
      <dgm:spPr/>
      <dgm:t>
        <a:bodyPr/>
        <a:lstStyle/>
        <a:p>
          <a:endParaRPr lang="fr-FR"/>
        </a:p>
      </dgm:t>
    </dgm:pt>
    <dgm:pt modelId="{6100E13D-B6AF-4796-93FE-853328926DA8}" type="sibTrans" cxnId="{BB2F56BE-F0A2-4C15-92D8-AF39E2995D17}">
      <dgm:prSet/>
      <dgm:spPr/>
      <dgm:t>
        <a:bodyPr/>
        <a:lstStyle/>
        <a:p>
          <a:endParaRPr lang="fr-FR"/>
        </a:p>
      </dgm:t>
    </dgm:pt>
    <dgm:pt modelId="{D6B4A509-ABEF-4E31-A80A-D7BD5C30042D}">
      <dgm:prSet phldrT="[Texte]" custT="1"/>
      <dgm:spPr/>
      <dgm:t>
        <a:bodyPr/>
        <a:lstStyle/>
        <a:p>
          <a:r>
            <a:rPr lang="fr-FR" sz="1400" dirty="0" smtClean="0"/>
            <a:t>Horizontal (</a:t>
          </a:r>
          <a:r>
            <a:rPr lang="fr-FR" sz="1400" dirty="0" err="1" smtClean="0"/>
            <a:t>add</a:t>
          </a:r>
          <a:r>
            <a:rPr lang="fr-FR" sz="1400" dirty="0" smtClean="0"/>
            <a:t> </a:t>
          </a:r>
          <a:r>
            <a:rPr lang="fr-FR" sz="1400" dirty="0" err="1" smtClean="0"/>
            <a:t>ing</a:t>
          </a:r>
          <a:r>
            <a:rPr lang="fr-FR" sz="1400" dirty="0" smtClean="0"/>
            <a:t> more servers)</a:t>
          </a:r>
          <a:endParaRPr lang="fr-FR" sz="1400" dirty="0"/>
        </a:p>
      </dgm:t>
    </dgm:pt>
    <dgm:pt modelId="{5F270DE8-7601-43AC-BC81-41FA43FABE5B}" type="parTrans" cxnId="{1713BFF7-DB1F-4C06-9E3E-C35F4E27AA43}">
      <dgm:prSet/>
      <dgm:spPr/>
      <dgm:t>
        <a:bodyPr/>
        <a:lstStyle/>
        <a:p>
          <a:endParaRPr lang="fr-FR"/>
        </a:p>
      </dgm:t>
    </dgm:pt>
    <dgm:pt modelId="{034229CB-399D-41C0-BC04-A06CAE45CDD3}" type="sibTrans" cxnId="{1713BFF7-DB1F-4C06-9E3E-C35F4E27AA43}">
      <dgm:prSet/>
      <dgm:spPr/>
      <dgm:t>
        <a:bodyPr/>
        <a:lstStyle/>
        <a:p>
          <a:endParaRPr lang="fr-FR"/>
        </a:p>
      </dgm:t>
    </dgm:pt>
    <dgm:pt modelId="{DFC2B794-C9C1-48C7-9E06-725409555720}">
      <dgm:prSet phldrT="[Texte]" custT="1"/>
      <dgm:spPr/>
      <dgm:t>
        <a:bodyPr/>
        <a:lstStyle/>
        <a:p>
          <a:endParaRPr lang="fr-FR" sz="1400" dirty="0"/>
        </a:p>
      </dgm:t>
    </dgm:pt>
    <dgm:pt modelId="{F91924DA-94F3-4BD0-9D57-9442E7CABC56}" type="parTrans" cxnId="{9C8B874F-B35F-4736-925A-963544C76623}">
      <dgm:prSet/>
      <dgm:spPr/>
      <dgm:t>
        <a:bodyPr/>
        <a:lstStyle/>
        <a:p>
          <a:endParaRPr lang="fr-FR"/>
        </a:p>
      </dgm:t>
    </dgm:pt>
    <dgm:pt modelId="{E4E38847-402E-4BE6-9102-5524BDD2578D}" type="sibTrans" cxnId="{9C8B874F-B35F-4736-925A-963544C76623}">
      <dgm:prSet/>
      <dgm:spPr/>
      <dgm:t>
        <a:bodyPr/>
        <a:lstStyle/>
        <a:p>
          <a:endParaRPr lang="fr-FR"/>
        </a:p>
      </dgm:t>
    </dgm:pt>
    <dgm:pt modelId="{93950C14-B430-4B23-BCFF-444CCB6A7909}" type="pres">
      <dgm:prSet presAssocID="{DD6CF2DD-4450-4930-9C3E-1F8BB5600150}" presName="linearFlow" presStyleCnt="0">
        <dgm:presLayoutVars>
          <dgm:dir/>
          <dgm:animLvl val="lvl"/>
          <dgm:resizeHandles/>
        </dgm:presLayoutVars>
      </dgm:prSet>
      <dgm:spPr/>
    </dgm:pt>
    <dgm:pt modelId="{4F06D2D6-7629-404B-82B5-505591C0E472}" type="pres">
      <dgm:prSet presAssocID="{15FFF2AE-6B85-4D89-AE7C-604B3FB88168}" presName="compositeNode" presStyleCnt="0">
        <dgm:presLayoutVars>
          <dgm:bulletEnabled val="1"/>
        </dgm:presLayoutVars>
      </dgm:prSet>
      <dgm:spPr/>
    </dgm:pt>
    <dgm:pt modelId="{F8678225-963D-47BA-9FDE-7C93C4558656}" type="pres">
      <dgm:prSet presAssocID="{15FFF2AE-6B85-4D89-AE7C-604B3FB88168}" presName="image" presStyleLbl="fgImgPlace1" presStyleIdx="0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3357D88A-FDD2-4D9C-942B-191FEDFE89BC}" type="pres">
      <dgm:prSet presAssocID="{15FFF2AE-6B85-4D89-AE7C-604B3FB88168}" presName="childNode" presStyleLbl="node1" presStyleIdx="0" presStyleCnt="3" custScaleX="10056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35D8195-10E7-466F-B724-C4725B491025}" type="pres">
      <dgm:prSet presAssocID="{15FFF2AE-6B85-4D89-AE7C-604B3FB88168}" presName="parentNode" presStyleLbl="revTx" presStyleIdx="0" presStyleCnt="3">
        <dgm:presLayoutVars>
          <dgm:chMax val="0"/>
          <dgm:bulletEnabled val="1"/>
        </dgm:presLayoutVars>
      </dgm:prSet>
      <dgm:spPr/>
    </dgm:pt>
    <dgm:pt modelId="{17BDEE7A-218D-4A90-89B2-42426A438D8D}" type="pres">
      <dgm:prSet presAssocID="{3D3E3E9C-32CD-4949-94E0-4DD49FA0B409}" presName="sibTrans" presStyleCnt="0"/>
      <dgm:spPr/>
    </dgm:pt>
    <dgm:pt modelId="{9572CB5E-D8EA-437F-9AFA-1DF8AB0E6CD3}" type="pres">
      <dgm:prSet presAssocID="{F34F1718-529A-41DF-AB32-FEA55F55EC2B}" presName="compositeNode" presStyleCnt="0">
        <dgm:presLayoutVars>
          <dgm:bulletEnabled val="1"/>
        </dgm:presLayoutVars>
      </dgm:prSet>
      <dgm:spPr/>
    </dgm:pt>
    <dgm:pt modelId="{CC9F70B2-500E-4F37-BD8B-990A6D1D048B}" type="pres">
      <dgm:prSet presAssocID="{F34F1718-529A-41DF-AB32-FEA55F55EC2B}" presName="image" presStyleLbl="fgImgPlace1" presStyleIdx="1" presStyleCnt="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A4649202-7055-440E-B1C2-2BBFAE8BE98A}" type="pres">
      <dgm:prSet presAssocID="{F34F1718-529A-41DF-AB32-FEA55F55EC2B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E268022-A236-4414-A37F-35FDBAE01531}" type="pres">
      <dgm:prSet presAssocID="{F34F1718-529A-41DF-AB32-FEA55F55EC2B}" presName="parentNode" presStyleLbl="revTx" presStyleIdx="1" presStyleCnt="3">
        <dgm:presLayoutVars>
          <dgm:chMax val="0"/>
          <dgm:bulletEnabled val="1"/>
        </dgm:presLayoutVars>
      </dgm:prSet>
      <dgm:spPr/>
    </dgm:pt>
    <dgm:pt modelId="{D6AEF9EE-4D35-4DDD-BDDB-40ED4E0C1B96}" type="pres">
      <dgm:prSet presAssocID="{27703AE7-5278-4546-93A2-E0357A38D03D}" presName="sibTrans" presStyleCnt="0"/>
      <dgm:spPr/>
    </dgm:pt>
    <dgm:pt modelId="{533BC716-E28E-488E-8F5F-1163A14FB41D}" type="pres">
      <dgm:prSet presAssocID="{76428B6E-E064-4DB4-A1AB-EFD7F219D25E}" presName="compositeNode" presStyleCnt="0">
        <dgm:presLayoutVars>
          <dgm:bulletEnabled val="1"/>
        </dgm:presLayoutVars>
      </dgm:prSet>
      <dgm:spPr/>
    </dgm:pt>
    <dgm:pt modelId="{6E62F86E-A003-4E84-A736-CB4F4F523232}" type="pres">
      <dgm:prSet presAssocID="{76428B6E-E064-4DB4-A1AB-EFD7F219D25E}" presName="image" presStyleLbl="fgImgPlace1" presStyleIdx="2" presStyleCnt="3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950ED102-BCAD-476C-8CE5-EF97A2CEDF6F}" type="pres">
      <dgm:prSet presAssocID="{76428B6E-E064-4DB4-A1AB-EFD7F219D25E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4CEC287-74A1-4574-915B-CA525FD29778}" type="pres">
      <dgm:prSet presAssocID="{76428B6E-E064-4DB4-A1AB-EFD7F219D25E}" presName="parentNode" presStyleLbl="revTx" presStyleIdx="2" presStyleCnt="3">
        <dgm:presLayoutVars>
          <dgm:chMax val="0"/>
          <dgm:bulletEnabled val="1"/>
        </dgm:presLayoutVars>
      </dgm:prSet>
      <dgm:spPr/>
    </dgm:pt>
  </dgm:ptLst>
  <dgm:cxnLst>
    <dgm:cxn modelId="{5123530B-50F9-48CA-86F1-CE77018BD3EB}" srcId="{F34F1718-529A-41DF-AB32-FEA55F55EC2B}" destId="{3C052967-493B-41B9-A4E5-9FE699266DB7}" srcOrd="5" destOrd="0" parTransId="{A5FE2E2A-42BA-4721-913D-7A23B36EDB8F}" sibTransId="{AF816CF4-4469-4C90-A05B-8157295DCF64}"/>
    <dgm:cxn modelId="{1BEB39FB-0CD1-403E-842A-C09783DDC85E}" type="presOf" srcId="{46A6E888-E1E4-4A0D-B1B4-52A5B491BAB5}" destId="{A4649202-7055-440E-B1C2-2BBFAE8BE98A}" srcOrd="0" destOrd="9" presId="urn:microsoft.com/office/officeart/2005/8/layout/hList2"/>
    <dgm:cxn modelId="{D51DF8D8-AF81-41C6-A20F-E2160B31223E}" type="presOf" srcId="{352B53F6-F6FC-47A9-8162-93FAD23A4EBE}" destId="{3357D88A-FDD2-4D9C-942B-191FEDFE89BC}" srcOrd="0" destOrd="1" presId="urn:microsoft.com/office/officeart/2005/8/layout/hList2"/>
    <dgm:cxn modelId="{EA0C9967-D30C-4A09-8A54-503CB53219C8}" srcId="{F34F1718-529A-41DF-AB32-FEA55F55EC2B}" destId="{AAE3B6C9-C948-4B63-98CB-693E2937058B}" srcOrd="7" destOrd="0" parTransId="{58C7BA13-BAD5-4F14-98B0-FAEFB13B6438}" sibTransId="{4F399EED-98FE-45B7-BF9F-72E3414B3FD8}"/>
    <dgm:cxn modelId="{E8DBF074-A401-485A-BB01-C9DCF60855AA}" type="presOf" srcId="{E55BB347-3D76-4495-8FA2-C556F2FA5B4C}" destId="{3357D88A-FDD2-4D9C-942B-191FEDFE89BC}" srcOrd="0" destOrd="8" presId="urn:microsoft.com/office/officeart/2005/8/layout/hList2"/>
    <dgm:cxn modelId="{2FFE3753-E97E-4C56-A161-5CE9F14770C9}" type="presOf" srcId="{DC3AE6AB-9C57-4814-8B52-9CACB0E48980}" destId="{A4649202-7055-440E-B1C2-2BBFAE8BE98A}" srcOrd="0" destOrd="0" presId="urn:microsoft.com/office/officeart/2005/8/layout/hList2"/>
    <dgm:cxn modelId="{10FFDA73-BB77-421F-8390-2F5428D0984E}" type="presOf" srcId="{FBC2731B-4CAE-4669-A3B9-68D0CD1B4C89}" destId="{A4649202-7055-440E-B1C2-2BBFAE8BE98A}" srcOrd="0" destOrd="12" presId="urn:microsoft.com/office/officeart/2005/8/layout/hList2"/>
    <dgm:cxn modelId="{6D7B1663-026D-40C4-A0E1-EC4A467BEF12}" srcId="{F34F1718-529A-41DF-AB32-FEA55F55EC2B}" destId="{F582244F-F8E5-4E60-962B-86097BA50FCE}" srcOrd="1" destOrd="0" parTransId="{99CB2DC3-D101-423D-A0C1-5A40A52E60CD}" sibTransId="{8D146C0D-9842-4D5B-B2BC-ADF61814A39B}"/>
    <dgm:cxn modelId="{4D39FD34-615D-46BA-8845-A2AE97697731}" srcId="{F34F1718-529A-41DF-AB32-FEA55F55EC2B}" destId="{3C146DB0-B700-4E50-A39F-25FC5A57BF93}" srcOrd="3" destOrd="0" parTransId="{2CF1710F-CD66-469D-8C35-247EC8AAF036}" sibTransId="{A25BE586-6785-4FF7-BAB4-668BBDCB5CE6}"/>
    <dgm:cxn modelId="{26B1BC4E-FD27-4364-A6CE-A54FD8B6F4BE}" type="presOf" srcId="{76428B6E-E064-4DB4-A1AB-EFD7F219D25E}" destId="{54CEC287-74A1-4574-915B-CA525FD29778}" srcOrd="0" destOrd="0" presId="urn:microsoft.com/office/officeart/2005/8/layout/hList2"/>
    <dgm:cxn modelId="{B2E31B72-E627-4D5C-A5F2-B298AF6C1947}" srcId="{DD6CF2DD-4450-4930-9C3E-1F8BB5600150}" destId="{15FFF2AE-6B85-4D89-AE7C-604B3FB88168}" srcOrd="0" destOrd="0" parTransId="{9284142E-1A4E-4613-88E5-F8CA7AF52513}" sibTransId="{3D3E3E9C-32CD-4949-94E0-4DD49FA0B409}"/>
    <dgm:cxn modelId="{F3148B01-DC23-48C9-B97F-D1D16CFA2AC0}" type="presOf" srcId="{EE28E534-4510-4CEE-BC94-952FC904F910}" destId="{3357D88A-FDD2-4D9C-942B-191FEDFE89BC}" srcOrd="0" destOrd="0" presId="urn:microsoft.com/office/officeart/2005/8/layout/hList2"/>
    <dgm:cxn modelId="{BB0DCC63-375E-4290-A23D-29D8C1962F5C}" srcId="{F34F1718-529A-41DF-AB32-FEA55F55EC2B}" destId="{FBC2731B-4CAE-4669-A3B9-68D0CD1B4C89}" srcOrd="12" destOrd="0" parTransId="{17D8A532-6954-4A00-A999-3DC031B22DD6}" sibTransId="{DFFDC270-3CC4-4393-A007-11A0E13BFA31}"/>
    <dgm:cxn modelId="{C0B6EF01-6818-4779-9B1C-72CBBF1247C6}" type="presOf" srcId="{F582244F-F8E5-4E60-962B-86097BA50FCE}" destId="{A4649202-7055-440E-B1C2-2BBFAE8BE98A}" srcOrd="0" destOrd="1" presId="urn:microsoft.com/office/officeart/2005/8/layout/hList2"/>
    <dgm:cxn modelId="{5C4E6A5F-3899-4872-A982-3CED7F3789A9}" srcId="{15FFF2AE-6B85-4D89-AE7C-604B3FB88168}" destId="{352B53F6-F6FC-47A9-8162-93FAD23A4EBE}" srcOrd="1" destOrd="0" parTransId="{4C11F62F-6E4F-4964-97C4-8A771F7F9EE1}" sibTransId="{467EBBD2-DE3A-4F0C-85D4-AD6E7D814C0B}"/>
    <dgm:cxn modelId="{A8658270-632F-4520-9EA7-C55718FE5EC4}" srcId="{F34F1718-529A-41DF-AB32-FEA55F55EC2B}" destId="{2B2FE2E4-8798-4065-822F-0E0385B64708}" srcOrd="4" destOrd="0" parTransId="{B112F07A-D06D-4DBB-A299-A4C73BED7456}" sibTransId="{24406766-261D-4723-87CB-27180A4419A6}"/>
    <dgm:cxn modelId="{A2ECB274-E76C-4B61-AAF1-FEED230F453A}" type="presOf" srcId="{4A4CC5DB-B54D-49EE-B10A-508FD9E33302}" destId="{A4649202-7055-440E-B1C2-2BBFAE8BE98A}" srcOrd="0" destOrd="6" presId="urn:microsoft.com/office/officeart/2005/8/layout/hList2"/>
    <dgm:cxn modelId="{85514CFE-59EF-4DBF-BA5A-E1086234B4A1}" type="presOf" srcId="{47E30FAD-C54B-42AC-B495-7CB9A4F2B3F9}" destId="{950ED102-BCAD-476C-8CE5-EF97A2CEDF6F}" srcOrd="0" destOrd="3" presId="urn:microsoft.com/office/officeart/2005/8/layout/hList2"/>
    <dgm:cxn modelId="{43F2B430-CAF7-4CFC-B54D-251FFB1A1DC3}" srcId="{15FFF2AE-6B85-4D89-AE7C-604B3FB88168}" destId="{EE28E534-4510-4CEE-BC94-952FC904F910}" srcOrd="0" destOrd="0" parTransId="{86446FDF-8FAC-498D-8994-A7CED438B319}" sibTransId="{CE446436-5F33-448B-AA33-7C6B3E633CD2}"/>
    <dgm:cxn modelId="{BB2F56BE-F0A2-4C15-92D8-AF39E2995D17}" srcId="{F34F1718-529A-41DF-AB32-FEA55F55EC2B}" destId="{46A6E888-E1E4-4A0D-B1B4-52A5B491BAB5}" srcOrd="9" destOrd="0" parTransId="{BB917383-09BF-45A3-A784-3C763EAEE027}" sibTransId="{6100E13D-B6AF-4796-93FE-853328926DA8}"/>
    <dgm:cxn modelId="{28D0C381-C661-43FA-B082-0C8FFAAADE31}" type="presOf" srcId="{AAE3B6C9-C948-4B63-98CB-693E2937058B}" destId="{A4649202-7055-440E-B1C2-2BBFAE8BE98A}" srcOrd="0" destOrd="7" presId="urn:microsoft.com/office/officeart/2005/8/layout/hList2"/>
    <dgm:cxn modelId="{F52468ED-0D2D-4490-BD00-634BD0BBD82C}" type="presOf" srcId="{8C499A6B-1CBF-4B39-B148-574CAC7726BC}" destId="{950ED102-BCAD-476C-8CE5-EF97A2CEDF6F}" srcOrd="0" destOrd="1" presId="urn:microsoft.com/office/officeart/2005/8/layout/hList2"/>
    <dgm:cxn modelId="{36F8A701-C665-427F-8086-7D4E74A48260}" type="presOf" srcId="{D65CB99B-C9B8-46F3-B1C6-9CBE5E8D01B6}" destId="{3357D88A-FDD2-4D9C-942B-191FEDFE89BC}" srcOrd="0" destOrd="7" presId="urn:microsoft.com/office/officeart/2005/8/layout/hList2"/>
    <dgm:cxn modelId="{B57BB3C7-26B3-424C-BA38-43D3169B0BB0}" srcId="{15FFF2AE-6B85-4D89-AE7C-604B3FB88168}" destId="{D65CB99B-C9B8-46F3-B1C6-9CBE5E8D01B6}" srcOrd="7" destOrd="0" parTransId="{94460F2A-D9B6-4126-8582-178CD695B6B7}" sibTransId="{10A5F285-F6F0-440E-9572-F60791EDFCE5}"/>
    <dgm:cxn modelId="{E8B768E8-DCE1-4A01-BC2A-5361E339F1E4}" type="presOf" srcId="{F34F1718-529A-41DF-AB32-FEA55F55EC2B}" destId="{BE268022-A236-4414-A37F-35FDBAE01531}" srcOrd="0" destOrd="0" presId="urn:microsoft.com/office/officeart/2005/8/layout/hList2"/>
    <dgm:cxn modelId="{1EF020C1-11CC-455B-96E7-3ABBC07A6CDB}" type="presOf" srcId="{6E857AD8-48E3-4CF3-AEEB-4C844BDC364C}" destId="{3357D88A-FDD2-4D9C-942B-191FEDFE89BC}" srcOrd="0" destOrd="3" presId="urn:microsoft.com/office/officeart/2005/8/layout/hList2"/>
    <dgm:cxn modelId="{D1E3C051-03A5-4C32-BEAC-F462D97F438A}" srcId="{F34F1718-529A-41DF-AB32-FEA55F55EC2B}" destId="{B5B9AA1D-821B-4F4C-84AD-FF71F04E57A5}" srcOrd="8" destOrd="0" parTransId="{BCA26AFF-CFA8-47FA-B3AE-223FEADB7833}" sibTransId="{598ED6B0-7E3A-4F48-93BD-40E506C645B4}"/>
    <dgm:cxn modelId="{EED34421-1AE2-4063-86EE-8CBC7B373F43}" srcId="{15FFF2AE-6B85-4D89-AE7C-604B3FB88168}" destId="{F51B0DEA-FDB3-4987-8408-F59A908170DA}" srcOrd="2" destOrd="0" parTransId="{D9D54C8D-3B95-45B7-B632-2FAEC0D3EF35}" sibTransId="{A9C581DA-81F7-4D34-A754-75A3F5351D12}"/>
    <dgm:cxn modelId="{98EFBCD2-A794-4FF2-A25E-4AF1A996DBD9}" srcId="{76428B6E-E064-4DB4-A1AB-EFD7F219D25E}" destId="{47E30FAD-C54B-42AC-B495-7CB9A4F2B3F9}" srcOrd="3" destOrd="0" parTransId="{0EAB7BD8-7250-42A4-94D5-91E2CF664337}" sibTransId="{B727B18E-5B02-4BDA-9D2D-CA060C0375B2}"/>
    <dgm:cxn modelId="{C76EAD83-6F4F-4BC4-BE8A-F194725661D6}" type="presOf" srcId="{B5B9AA1D-821B-4F4C-84AD-FF71F04E57A5}" destId="{A4649202-7055-440E-B1C2-2BBFAE8BE98A}" srcOrd="0" destOrd="8" presId="urn:microsoft.com/office/officeart/2005/8/layout/hList2"/>
    <dgm:cxn modelId="{9C8B874F-B35F-4736-925A-963544C76623}" srcId="{76428B6E-E064-4DB4-A1AB-EFD7F219D25E}" destId="{DFC2B794-C9C1-48C7-9E06-725409555720}" srcOrd="7" destOrd="0" parTransId="{F91924DA-94F3-4BD0-9D57-9442E7CABC56}" sibTransId="{E4E38847-402E-4BE6-9102-5524BDD2578D}"/>
    <dgm:cxn modelId="{E50CEBEB-2F21-492C-9C73-43E5B3502595}" srcId="{F34F1718-529A-41DF-AB32-FEA55F55EC2B}" destId="{D6A6EB9F-B00E-4A6F-8676-D0B927D1D1A8}" srcOrd="11" destOrd="0" parTransId="{C0DD46CE-D6CB-480D-A257-8EB5BE15122F}" sibTransId="{235ECA99-EC84-4017-9F20-9B4D5B8FD2E2}"/>
    <dgm:cxn modelId="{D898D2F8-C4CA-485B-8380-91E91553FD1B}" type="presOf" srcId="{D6B4A509-ABEF-4E31-A80A-D7BD5C30042D}" destId="{950ED102-BCAD-476C-8CE5-EF97A2CEDF6F}" srcOrd="0" destOrd="8" presId="urn:microsoft.com/office/officeart/2005/8/layout/hList2"/>
    <dgm:cxn modelId="{97AB7A28-6177-4EAF-B1FF-BC112846B641}" srcId="{DD6CF2DD-4450-4930-9C3E-1F8BB5600150}" destId="{76428B6E-E064-4DB4-A1AB-EFD7F219D25E}" srcOrd="2" destOrd="0" parTransId="{A1F14731-93E0-43A2-B54B-F7C32B0390B1}" sibTransId="{B4EF693A-26BF-4B7F-8734-A25943F42586}"/>
    <dgm:cxn modelId="{DD15795F-F4E1-4AB6-A6CC-B0339D4340BF}" srcId="{DD6CF2DD-4450-4930-9C3E-1F8BB5600150}" destId="{F34F1718-529A-41DF-AB32-FEA55F55EC2B}" srcOrd="1" destOrd="0" parTransId="{1D9E3B1C-E2D5-42FF-8FB1-E7BDAD2D9F5D}" sibTransId="{27703AE7-5278-4546-93A2-E0357A38D03D}"/>
    <dgm:cxn modelId="{09AE443C-E615-495C-BDC3-E3EA99B05CB6}" type="presOf" srcId="{3F92837A-1BEF-4624-B4F4-43A458977F1D}" destId="{3357D88A-FDD2-4D9C-942B-191FEDFE89BC}" srcOrd="0" destOrd="11" presId="urn:microsoft.com/office/officeart/2005/8/layout/hList2"/>
    <dgm:cxn modelId="{04F352AA-D614-4C29-BA0C-A4F595D57D84}" srcId="{76428B6E-E064-4DB4-A1AB-EFD7F219D25E}" destId="{456A1965-EA92-457A-AEE6-AD6DD50BAD26}" srcOrd="2" destOrd="0" parTransId="{E06EDDDE-4AF0-4150-A91D-820BE3911393}" sibTransId="{4E6D7E0D-2201-44FE-A1C7-6B5076C6998C}"/>
    <dgm:cxn modelId="{A3F6E1AF-CF3A-4683-A01F-76EA8373C265}" type="presOf" srcId="{F51B0DEA-FDB3-4987-8408-F59A908170DA}" destId="{3357D88A-FDD2-4D9C-942B-191FEDFE89BC}" srcOrd="0" destOrd="2" presId="urn:microsoft.com/office/officeart/2005/8/layout/hList2"/>
    <dgm:cxn modelId="{18647C96-D745-437E-9BCB-42984E34FCA4}" srcId="{76428B6E-E064-4DB4-A1AB-EFD7F219D25E}" destId="{FF564CB8-EFC1-43A4-8DD8-858F221F2E1E}" srcOrd="5" destOrd="0" parTransId="{0D13FC0A-34F0-4BB9-8CAB-79564A959E35}" sibTransId="{B9454D4A-14FF-436B-9032-8D9C5E60BA24}"/>
    <dgm:cxn modelId="{7EF66E6B-9FAB-4EF5-BAD7-9A9E8CBE327A}" type="presOf" srcId="{B9FBEA74-CCA8-4DDF-99D6-05EBBDABA82B}" destId="{3357D88A-FDD2-4D9C-942B-191FEDFE89BC}" srcOrd="0" destOrd="6" presId="urn:microsoft.com/office/officeart/2005/8/layout/hList2"/>
    <dgm:cxn modelId="{5AE73FA6-3802-44FE-8E57-35E7ABACD04B}" type="presOf" srcId="{DD6CF2DD-4450-4930-9C3E-1F8BB5600150}" destId="{93950C14-B430-4B23-BCFF-444CCB6A7909}" srcOrd="0" destOrd="0" presId="urn:microsoft.com/office/officeart/2005/8/layout/hList2"/>
    <dgm:cxn modelId="{9791876B-77BC-49C4-AA0B-F5A6CACA2C49}" srcId="{F34F1718-529A-41DF-AB32-FEA55F55EC2B}" destId="{DBE98E2F-CD11-4D92-AA1F-68D22919A114}" srcOrd="2" destOrd="0" parTransId="{80F8D0C2-A94F-4EE6-B926-65E587E6460A}" sibTransId="{483E7111-765B-408C-997C-C3C828722380}"/>
    <dgm:cxn modelId="{B74A33F8-B782-474D-AD1B-1E1BC5407630}" srcId="{15FFF2AE-6B85-4D89-AE7C-604B3FB88168}" destId="{3F92837A-1BEF-4624-B4F4-43A458977F1D}" srcOrd="11" destOrd="0" parTransId="{C934E506-79D6-42F8-814B-08433BDBB788}" sibTransId="{C0F17353-EBD6-4F7C-9E88-8E1B356E2648}"/>
    <dgm:cxn modelId="{D2AFEFFB-417B-4C1D-96FA-05BCDFAA64F8}" type="presOf" srcId="{2EE87033-19BC-45AF-ACCE-460725D73ECA}" destId="{3357D88A-FDD2-4D9C-942B-191FEDFE89BC}" srcOrd="0" destOrd="10" presId="urn:microsoft.com/office/officeart/2005/8/layout/hList2"/>
    <dgm:cxn modelId="{8FCE9F1A-4258-4989-BC4F-5FBA519E78E2}" type="presOf" srcId="{4810FE2D-ACA3-4357-B185-C9EDA0F50261}" destId="{3357D88A-FDD2-4D9C-942B-191FEDFE89BC}" srcOrd="0" destOrd="9" presId="urn:microsoft.com/office/officeart/2005/8/layout/hList2"/>
    <dgm:cxn modelId="{59D92D5B-197B-4BA3-87BF-255026088B28}" type="presOf" srcId="{91532B10-1CFA-457B-865C-CE18F16CDEB2}" destId="{950ED102-BCAD-476C-8CE5-EF97A2CEDF6F}" srcOrd="0" destOrd="6" presId="urn:microsoft.com/office/officeart/2005/8/layout/hList2"/>
    <dgm:cxn modelId="{E6D1A68C-7E73-4074-B1A7-24DD5975F91C}" type="presOf" srcId="{456A1965-EA92-457A-AEE6-AD6DD50BAD26}" destId="{950ED102-BCAD-476C-8CE5-EF97A2CEDF6F}" srcOrd="0" destOrd="2" presId="urn:microsoft.com/office/officeart/2005/8/layout/hList2"/>
    <dgm:cxn modelId="{54D599A1-6104-4718-94E8-11F220B9D682}" srcId="{15FFF2AE-6B85-4D89-AE7C-604B3FB88168}" destId="{72A0DEC3-EC29-496D-958B-1635B3539BA7}" srcOrd="4" destOrd="0" parTransId="{761BAB2C-BE9C-42D6-AAEF-CB01DD7CF72D}" sibTransId="{860F21A2-240B-4F7E-BD52-6A81D0FEE28F}"/>
    <dgm:cxn modelId="{3A03B29C-65BD-4B1F-9956-91BBC8E54713}" type="presOf" srcId="{D9945DD2-E4E1-491E-AD1D-E452EE7C1B08}" destId="{A4649202-7055-440E-B1C2-2BBFAE8BE98A}" srcOrd="0" destOrd="10" presId="urn:microsoft.com/office/officeart/2005/8/layout/hList2"/>
    <dgm:cxn modelId="{7C5F2491-AEA8-433D-900A-1CE014E9E228}" srcId="{76428B6E-E064-4DB4-A1AB-EFD7F219D25E}" destId="{D7F0DEF9-03E5-4CFC-A7AB-608E226A4910}" srcOrd="0" destOrd="0" parTransId="{ADB52676-CE93-4DDD-BE24-754641B4A09F}" sibTransId="{DF0896D5-2C76-4303-A542-82F35051CEE9}"/>
    <dgm:cxn modelId="{6266FF4A-751F-4766-B77E-F713F066E84D}" srcId="{15FFF2AE-6B85-4D89-AE7C-604B3FB88168}" destId="{F1C923FB-F774-4271-BECE-4FD00FB20B12}" srcOrd="5" destOrd="0" parTransId="{D16EDF76-3E8E-42F6-ADC2-2D1F902A40D3}" sibTransId="{E552141C-A506-4A04-A071-49D329715ED0}"/>
    <dgm:cxn modelId="{B2166075-5E6B-4530-8CB2-4CC41282901E}" srcId="{15FFF2AE-6B85-4D89-AE7C-604B3FB88168}" destId="{2EE87033-19BC-45AF-ACCE-460725D73ECA}" srcOrd="10" destOrd="0" parTransId="{6681739C-D5F2-49AF-BB29-C6D26435E800}" sibTransId="{21A26EFC-51F6-42C7-8B4D-2AC4A3D9A761}"/>
    <dgm:cxn modelId="{64EA79FC-845A-43B4-A20D-7D122A637E49}" srcId="{15FFF2AE-6B85-4D89-AE7C-604B3FB88168}" destId="{6E857AD8-48E3-4CF3-AEEB-4C844BDC364C}" srcOrd="3" destOrd="0" parTransId="{C87B591E-773B-4FF2-9CBE-EE93103AA1D1}" sibTransId="{5FCE2CDB-D721-4A29-82B3-02B84C72781A}"/>
    <dgm:cxn modelId="{68155F2E-860C-4D25-8890-5B0594A01778}" srcId="{F34F1718-529A-41DF-AB32-FEA55F55EC2B}" destId="{D9945DD2-E4E1-491E-AD1D-E452EE7C1B08}" srcOrd="10" destOrd="0" parTransId="{FE413665-9C8C-4210-AFC3-A06442991362}" sibTransId="{A65CDF48-D05D-4EF4-AFE8-8253A73F096F}"/>
    <dgm:cxn modelId="{7A3C84A8-081B-4129-BFEC-0E6E5FB71F6B}" srcId="{76428B6E-E064-4DB4-A1AB-EFD7F219D25E}" destId="{A5B8E741-D41C-458C-A1CF-88A8167B1F37}" srcOrd="4" destOrd="0" parTransId="{EB440EAC-540D-4551-BEB8-FD4706FCE000}" sibTransId="{ACA4CACB-A25A-46A0-BC44-929D7CE9A44F}"/>
    <dgm:cxn modelId="{608241A5-3856-4754-9F25-8A78E4BC4A39}" srcId="{15FFF2AE-6B85-4D89-AE7C-604B3FB88168}" destId="{B9FBEA74-CCA8-4DDF-99D6-05EBBDABA82B}" srcOrd="6" destOrd="0" parTransId="{30EC7108-ED14-44E8-ABA7-DA104EE78E2D}" sibTransId="{1DAE6E5E-391F-4B05-A317-76528AE9E61E}"/>
    <dgm:cxn modelId="{B4387CC3-64CE-4451-BB49-27344EC45F7C}" srcId="{76428B6E-E064-4DB4-A1AB-EFD7F219D25E}" destId="{91532B10-1CFA-457B-865C-CE18F16CDEB2}" srcOrd="6" destOrd="0" parTransId="{9EFEBC95-0564-4596-93C4-BEF8F3E1D0FF}" sibTransId="{585FE398-DDFA-43B0-81A4-765BB371C58B}"/>
    <dgm:cxn modelId="{5A8360FE-DBE4-42B4-9349-472A5375EB55}" type="presOf" srcId="{DFC2B794-C9C1-48C7-9E06-725409555720}" destId="{950ED102-BCAD-476C-8CE5-EF97A2CEDF6F}" srcOrd="0" destOrd="7" presId="urn:microsoft.com/office/officeart/2005/8/layout/hList2"/>
    <dgm:cxn modelId="{D99216CD-BE89-44BD-AE27-9328EEF13A46}" srcId="{F34F1718-529A-41DF-AB32-FEA55F55EC2B}" destId="{DC3AE6AB-9C57-4814-8B52-9CACB0E48980}" srcOrd="0" destOrd="0" parTransId="{51C97998-4267-4B19-842D-6FC9326068C2}" sibTransId="{F1B33FE5-35AE-476F-8F72-EA97CEF4C1A7}"/>
    <dgm:cxn modelId="{9DA22AD2-3351-412A-B4B0-7690B77A72CE}" type="presOf" srcId="{A5B8E741-D41C-458C-A1CF-88A8167B1F37}" destId="{950ED102-BCAD-476C-8CE5-EF97A2CEDF6F}" srcOrd="0" destOrd="4" presId="urn:microsoft.com/office/officeart/2005/8/layout/hList2"/>
    <dgm:cxn modelId="{36D78485-7F0B-47E9-B571-D2447280AED1}" type="presOf" srcId="{DBE98E2F-CD11-4D92-AA1F-68D22919A114}" destId="{A4649202-7055-440E-B1C2-2BBFAE8BE98A}" srcOrd="0" destOrd="2" presId="urn:microsoft.com/office/officeart/2005/8/layout/hList2"/>
    <dgm:cxn modelId="{0EF92E66-3C27-4348-BB9B-199E4A956805}" type="presOf" srcId="{72A0DEC3-EC29-496D-958B-1635B3539BA7}" destId="{3357D88A-FDD2-4D9C-942B-191FEDFE89BC}" srcOrd="0" destOrd="4" presId="urn:microsoft.com/office/officeart/2005/8/layout/hList2"/>
    <dgm:cxn modelId="{4161BEFC-2861-4204-A464-4AF2C3A23B0E}" type="presOf" srcId="{FF564CB8-EFC1-43A4-8DD8-858F221F2E1E}" destId="{950ED102-BCAD-476C-8CE5-EF97A2CEDF6F}" srcOrd="0" destOrd="5" presId="urn:microsoft.com/office/officeart/2005/8/layout/hList2"/>
    <dgm:cxn modelId="{29059ADE-ACD0-41AD-922B-AE743CC430E0}" srcId="{15FFF2AE-6B85-4D89-AE7C-604B3FB88168}" destId="{E55BB347-3D76-4495-8FA2-C556F2FA5B4C}" srcOrd="8" destOrd="0" parTransId="{1B2BCC0A-64A0-4166-9AF6-29553B7B66E8}" sibTransId="{BD9963FF-96F9-4000-935B-BD3F75D1A25C}"/>
    <dgm:cxn modelId="{31FDD5E4-E285-4929-8F51-BACC1FEF851A}" type="presOf" srcId="{2B2FE2E4-8798-4065-822F-0E0385B64708}" destId="{A4649202-7055-440E-B1C2-2BBFAE8BE98A}" srcOrd="0" destOrd="4" presId="urn:microsoft.com/office/officeart/2005/8/layout/hList2"/>
    <dgm:cxn modelId="{C050CC68-190F-428B-BFDA-54DD467AC637}" type="presOf" srcId="{D6A6EB9F-B00E-4A6F-8676-D0B927D1D1A8}" destId="{A4649202-7055-440E-B1C2-2BBFAE8BE98A}" srcOrd="0" destOrd="11" presId="urn:microsoft.com/office/officeart/2005/8/layout/hList2"/>
    <dgm:cxn modelId="{8E54B399-4A6F-4969-8A6B-338CBDE4DAEB}" type="presOf" srcId="{3C052967-493B-41B9-A4E5-9FE699266DB7}" destId="{A4649202-7055-440E-B1C2-2BBFAE8BE98A}" srcOrd="0" destOrd="5" presId="urn:microsoft.com/office/officeart/2005/8/layout/hList2"/>
    <dgm:cxn modelId="{7109050B-384D-4923-9A13-26975EFB4338}" srcId="{76428B6E-E064-4DB4-A1AB-EFD7F219D25E}" destId="{8C499A6B-1CBF-4B39-B148-574CAC7726BC}" srcOrd="1" destOrd="0" parTransId="{2FAB684D-DAC7-4A3E-AEF6-918EBA736B3C}" sibTransId="{5AB9F739-F11F-41C9-AD93-06AC1055DF2B}"/>
    <dgm:cxn modelId="{7E9D2735-2F13-4422-BA76-3680BF6CAA48}" type="presOf" srcId="{F1C923FB-F774-4271-BECE-4FD00FB20B12}" destId="{3357D88A-FDD2-4D9C-942B-191FEDFE89BC}" srcOrd="0" destOrd="5" presId="urn:microsoft.com/office/officeart/2005/8/layout/hList2"/>
    <dgm:cxn modelId="{61A1E924-1E90-469F-924E-163A832321B9}" type="presOf" srcId="{15FFF2AE-6B85-4D89-AE7C-604B3FB88168}" destId="{635D8195-10E7-466F-B724-C4725B491025}" srcOrd="0" destOrd="0" presId="urn:microsoft.com/office/officeart/2005/8/layout/hList2"/>
    <dgm:cxn modelId="{BC048F3B-98AF-40FC-A229-6ACA870FDC32}" srcId="{15FFF2AE-6B85-4D89-AE7C-604B3FB88168}" destId="{4810FE2D-ACA3-4357-B185-C9EDA0F50261}" srcOrd="9" destOrd="0" parTransId="{ACF1D59D-2C78-42D8-86B8-8096BDE56AC6}" sibTransId="{4A697F3B-5FDF-487E-A528-3B9AC69D41D7}"/>
    <dgm:cxn modelId="{F220D5F4-EA13-4263-9D8D-C69C0DA06596}" type="presOf" srcId="{D7F0DEF9-03E5-4CFC-A7AB-608E226A4910}" destId="{950ED102-BCAD-476C-8CE5-EF97A2CEDF6F}" srcOrd="0" destOrd="0" presId="urn:microsoft.com/office/officeart/2005/8/layout/hList2"/>
    <dgm:cxn modelId="{DF79E2BB-8261-4D2F-AB9C-8EED8B13B5E5}" type="presOf" srcId="{3C146DB0-B700-4E50-A39F-25FC5A57BF93}" destId="{A4649202-7055-440E-B1C2-2BBFAE8BE98A}" srcOrd="0" destOrd="3" presId="urn:microsoft.com/office/officeart/2005/8/layout/hList2"/>
    <dgm:cxn modelId="{44B22352-61D6-4CF1-A7DF-0F9952C62A73}" srcId="{F34F1718-529A-41DF-AB32-FEA55F55EC2B}" destId="{4A4CC5DB-B54D-49EE-B10A-508FD9E33302}" srcOrd="6" destOrd="0" parTransId="{16D5A6C5-CA5D-41CE-B0FB-5294EDB3C349}" sibTransId="{AB39560D-128E-4ED8-BD8D-7CE98BD505FA}"/>
    <dgm:cxn modelId="{1713BFF7-DB1F-4C06-9E3E-C35F4E27AA43}" srcId="{76428B6E-E064-4DB4-A1AB-EFD7F219D25E}" destId="{D6B4A509-ABEF-4E31-A80A-D7BD5C30042D}" srcOrd="8" destOrd="0" parTransId="{5F270DE8-7601-43AC-BC81-41FA43FABE5B}" sibTransId="{034229CB-399D-41C0-BC04-A06CAE45CDD3}"/>
    <dgm:cxn modelId="{658E5545-E194-4A79-B321-E31E07ACD614}" type="presParOf" srcId="{93950C14-B430-4B23-BCFF-444CCB6A7909}" destId="{4F06D2D6-7629-404B-82B5-505591C0E472}" srcOrd="0" destOrd="0" presId="urn:microsoft.com/office/officeart/2005/8/layout/hList2"/>
    <dgm:cxn modelId="{6C76D52B-5182-4C00-B8E0-EE4E334F3F96}" type="presParOf" srcId="{4F06D2D6-7629-404B-82B5-505591C0E472}" destId="{F8678225-963D-47BA-9FDE-7C93C4558656}" srcOrd="0" destOrd="0" presId="urn:microsoft.com/office/officeart/2005/8/layout/hList2"/>
    <dgm:cxn modelId="{84FBCCE3-7F2E-4108-B21C-56853D6FAEFC}" type="presParOf" srcId="{4F06D2D6-7629-404B-82B5-505591C0E472}" destId="{3357D88A-FDD2-4D9C-942B-191FEDFE89BC}" srcOrd="1" destOrd="0" presId="urn:microsoft.com/office/officeart/2005/8/layout/hList2"/>
    <dgm:cxn modelId="{9D136F4E-1F8B-4B0B-8712-DAD1587A7461}" type="presParOf" srcId="{4F06D2D6-7629-404B-82B5-505591C0E472}" destId="{635D8195-10E7-466F-B724-C4725B491025}" srcOrd="2" destOrd="0" presId="urn:microsoft.com/office/officeart/2005/8/layout/hList2"/>
    <dgm:cxn modelId="{E1367A21-787C-413C-9EAE-CB3D74CA8DF2}" type="presParOf" srcId="{93950C14-B430-4B23-BCFF-444CCB6A7909}" destId="{17BDEE7A-218D-4A90-89B2-42426A438D8D}" srcOrd="1" destOrd="0" presId="urn:microsoft.com/office/officeart/2005/8/layout/hList2"/>
    <dgm:cxn modelId="{290AC8C9-92BF-4EA8-AF81-CC2331AE5C9A}" type="presParOf" srcId="{93950C14-B430-4B23-BCFF-444CCB6A7909}" destId="{9572CB5E-D8EA-437F-9AFA-1DF8AB0E6CD3}" srcOrd="2" destOrd="0" presId="urn:microsoft.com/office/officeart/2005/8/layout/hList2"/>
    <dgm:cxn modelId="{1CDC2A2B-4A87-46C0-A647-6554D2A2E384}" type="presParOf" srcId="{9572CB5E-D8EA-437F-9AFA-1DF8AB0E6CD3}" destId="{CC9F70B2-500E-4F37-BD8B-990A6D1D048B}" srcOrd="0" destOrd="0" presId="urn:microsoft.com/office/officeart/2005/8/layout/hList2"/>
    <dgm:cxn modelId="{C7813EB9-DB65-4DF0-8792-380C868F3922}" type="presParOf" srcId="{9572CB5E-D8EA-437F-9AFA-1DF8AB0E6CD3}" destId="{A4649202-7055-440E-B1C2-2BBFAE8BE98A}" srcOrd="1" destOrd="0" presId="urn:microsoft.com/office/officeart/2005/8/layout/hList2"/>
    <dgm:cxn modelId="{382FC6C6-AA8F-4952-9C37-6050E8CA76E4}" type="presParOf" srcId="{9572CB5E-D8EA-437F-9AFA-1DF8AB0E6CD3}" destId="{BE268022-A236-4414-A37F-35FDBAE01531}" srcOrd="2" destOrd="0" presId="urn:microsoft.com/office/officeart/2005/8/layout/hList2"/>
    <dgm:cxn modelId="{B81A2EBD-0AC1-4EF7-9DC7-DA0BB813DF93}" type="presParOf" srcId="{93950C14-B430-4B23-BCFF-444CCB6A7909}" destId="{D6AEF9EE-4D35-4DDD-BDDB-40ED4E0C1B96}" srcOrd="3" destOrd="0" presId="urn:microsoft.com/office/officeart/2005/8/layout/hList2"/>
    <dgm:cxn modelId="{18D57378-CE4B-4FB2-9B18-EE6D32FC9C0E}" type="presParOf" srcId="{93950C14-B430-4B23-BCFF-444CCB6A7909}" destId="{533BC716-E28E-488E-8F5F-1163A14FB41D}" srcOrd="4" destOrd="0" presId="urn:microsoft.com/office/officeart/2005/8/layout/hList2"/>
    <dgm:cxn modelId="{BE8E2ECC-D42D-41E5-B585-725D9B979493}" type="presParOf" srcId="{533BC716-E28E-488E-8F5F-1163A14FB41D}" destId="{6E62F86E-A003-4E84-A736-CB4F4F523232}" srcOrd="0" destOrd="0" presId="urn:microsoft.com/office/officeart/2005/8/layout/hList2"/>
    <dgm:cxn modelId="{31560D31-AB72-4779-9E0F-A3319FEC8800}" type="presParOf" srcId="{533BC716-E28E-488E-8F5F-1163A14FB41D}" destId="{950ED102-BCAD-476C-8CE5-EF97A2CEDF6F}" srcOrd="1" destOrd="0" presId="urn:microsoft.com/office/officeart/2005/8/layout/hList2"/>
    <dgm:cxn modelId="{66F536D6-B9BC-487A-9E19-28E8931C5593}" type="presParOf" srcId="{533BC716-E28E-488E-8F5F-1163A14FB41D}" destId="{54CEC287-74A1-4574-915B-CA525FD29778}" srcOrd="2" destOrd="0" presId="urn:microsoft.com/office/officeart/2005/8/layout/hList2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D6CF2DD-4450-4930-9C3E-1F8BB5600150}" type="doc">
      <dgm:prSet loTypeId="urn:microsoft.com/office/officeart/2005/8/layout/hList2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5FFF2AE-6B85-4D89-AE7C-604B3FB88168}">
      <dgm:prSet phldrT="[Texte]"/>
      <dgm:spPr/>
      <dgm:t>
        <a:bodyPr/>
        <a:lstStyle/>
        <a:p>
          <a:r>
            <a:rPr lang="fr-FR" dirty="0" err="1" smtClean="0"/>
            <a:t>Features</a:t>
          </a:r>
          <a:endParaRPr lang="fr-FR" dirty="0"/>
        </a:p>
      </dgm:t>
    </dgm:pt>
    <dgm:pt modelId="{9284142E-1A4E-4613-88E5-F8CA7AF52513}" type="parTrans" cxnId="{B2E31B72-E627-4D5C-A5F2-B298AF6C1947}">
      <dgm:prSet/>
      <dgm:spPr/>
      <dgm:t>
        <a:bodyPr/>
        <a:lstStyle/>
        <a:p>
          <a:endParaRPr lang="fr-FR"/>
        </a:p>
      </dgm:t>
    </dgm:pt>
    <dgm:pt modelId="{3D3E3E9C-32CD-4949-94E0-4DD49FA0B409}" type="sibTrans" cxnId="{B2E31B72-E627-4D5C-A5F2-B298AF6C1947}">
      <dgm:prSet/>
      <dgm:spPr/>
      <dgm:t>
        <a:bodyPr/>
        <a:lstStyle/>
        <a:p>
          <a:endParaRPr lang="fr-FR"/>
        </a:p>
      </dgm:t>
    </dgm:pt>
    <dgm:pt modelId="{EE28E534-4510-4CEE-BC94-952FC904F910}">
      <dgm:prSet phldrT="[Texte]" custT="1"/>
      <dgm:spPr/>
      <dgm:t>
        <a:bodyPr/>
        <a:lstStyle/>
        <a:p>
          <a:r>
            <a:rPr lang="fr-FR" sz="1400" b="1" dirty="0" err="1" smtClean="0"/>
            <a:t>Working</a:t>
          </a:r>
          <a:endParaRPr lang="fr-FR" sz="1400" b="1" dirty="0"/>
        </a:p>
      </dgm:t>
    </dgm:pt>
    <dgm:pt modelId="{86446FDF-8FAC-498D-8994-A7CED438B319}" type="parTrans" cxnId="{43F2B430-CAF7-4CFC-B54D-251FFB1A1DC3}">
      <dgm:prSet/>
      <dgm:spPr/>
      <dgm:t>
        <a:bodyPr/>
        <a:lstStyle/>
        <a:p>
          <a:endParaRPr lang="fr-FR"/>
        </a:p>
      </dgm:t>
    </dgm:pt>
    <dgm:pt modelId="{CE446436-5F33-448B-AA33-7C6B3E633CD2}" type="sibTrans" cxnId="{43F2B430-CAF7-4CFC-B54D-251FFB1A1DC3}">
      <dgm:prSet/>
      <dgm:spPr/>
      <dgm:t>
        <a:bodyPr/>
        <a:lstStyle/>
        <a:p>
          <a:endParaRPr lang="fr-FR"/>
        </a:p>
      </dgm:t>
    </dgm:pt>
    <dgm:pt modelId="{F51B0DEA-FDB3-4987-8408-F59A908170DA}">
      <dgm:prSet phldrT="[Texte]" custT="1"/>
      <dgm:spPr/>
      <dgm:t>
        <a:bodyPr/>
        <a:lstStyle/>
        <a:p>
          <a:r>
            <a:rPr lang="fr-FR" sz="1400" b="1" dirty="0" err="1" smtClean="0"/>
            <a:t>Foreign</a:t>
          </a:r>
          <a:r>
            <a:rPr lang="fr-FR" sz="1400" b="1" dirty="0" smtClean="0"/>
            <a:t> </a:t>
          </a:r>
          <a:r>
            <a:rPr lang="fr-FR" sz="1400" b="1" dirty="0" err="1" smtClean="0"/>
            <a:t>key</a:t>
          </a:r>
          <a:r>
            <a:rPr lang="fr-FR" sz="1400" b="1" dirty="0" smtClean="0"/>
            <a:t/>
          </a:r>
          <a:br>
            <a:rPr lang="fr-FR" sz="1400" b="1" dirty="0" smtClean="0"/>
          </a:br>
          <a:endParaRPr lang="fr-FR" sz="1400" b="1" dirty="0"/>
        </a:p>
      </dgm:t>
    </dgm:pt>
    <dgm:pt modelId="{D9D54C8D-3B95-45B7-B632-2FAEC0D3EF35}" type="parTrans" cxnId="{EED34421-1AE2-4063-86EE-8CBC7B373F43}">
      <dgm:prSet/>
      <dgm:spPr/>
      <dgm:t>
        <a:bodyPr/>
        <a:lstStyle/>
        <a:p>
          <a:endParaRPr lang="fr-FR"/>
        </a:p>
      </dgm:t>
    </dgm:pt>
    <dgm:pt modelId="{A9C581DA-81F7-4D34-A754-75A3F5351D12}" type="sibTrans" cxnId="{EED34421-1AE2-4063-86EE-8CBC7B373F43}">
      <dgm:prSet/>
      <dgm:spPr/>
      <dgm:t>
        <a:bodyPr/>
        <a:lstStyle/>
        <a:p>
          <a:endParaRPr lang="fr-FR"/>
        </a:p>
      </dgm:t>
    </dgm:pt>
    <dgm:pt modelId="{F34F1718-529A-41DF-AB32-FEA55F55EC2B}">
      <dgm:prSet phldrT="[Texte]"/>
      <dgm:spPr/>
      <dgm:t>
        <a:bodyPr/>
        <a:lstStyle/>
        <a:p>
          <a:r>
            <a:rPr lang="fr-FR" dirty="0" smtClean="0"/>
            <a:t>SQL</a:t>
          </a:r>
          <a:endParaRPr lang="fr-FR" dirty="0"/>
        </a:p>
      </dgm:t>
    </dgm:pt>
    <dgm:pt modelId="{1D9E3B1C-E2D5-42FF-8FB1-E7BDAD2D9F5D}" type="parTrans" cxnId="{DD15795F-F4E1-4AB6-A6CC-B0339D4340BF}">
      <dgm:prSet/>
      <dgm:spPr/>
      <dgm:t>
        <a:bodyPr/>
        <a:lstStyle/>
        <a:p>
          <a:endParaRPr lang="fr-FR"/>
        </a:p>
      </dgm:t>
    </dgm:pt>
    <dgm:pt modelId="{27703AE7-5278-4546-93A2-E0357A38D03D}" type="sibTrans" cxnId="{DD15795F-F4E1-4AB6-A6CC-B0339D4340BF}">
      <dgm:prSet/>
      <dgm:spPr/>
      <dgm:t>
        <a:bodyPr/>
        <a:lstStyle/>
        <a:p>
          <a:endParaRPr lang="fr-FR"/>
        </a:p>
      </dgm:t>
    </dgm:pt>
    <dgm:pt modelId="{DC3AE6AB-9C57-4814-8B52-9CACB0E48980}">
      <dgm:prSet phldrT="[Texte]" custT="1"/>
      <dgm:spPr/>
      <dgm:t>
        <a:bodyPr/>
        <a:lstStyle/>
        <a:p>
          <a:r>
            <a:rPr lang="fr-FR" sz="1400" dirty="0" smtClean="0"/>
            <a:t>ACID </a:t>
          </a:r>
          <a:r>
            <a:rPr lang="fr-FR" sz="1400" dirty="0" err="1" smtClean="0"/>
            <a:t>properties</a:t>
          </a:r>
          <a:endParaRPr lang="fr-FR" sz="1400" dirty="0"/>
        </a:p>
      </dgm:t>
    </dgm:pt>
    <dgm:pt modelId="{51C97998-4267-4B19-842D-6FC9326068C2}" type="parTrans" cxnId="{D99216CD-BE89-44BD-AE27-9328EEF13A46}">
      <dgm:prSet/>
      <dgm:spPr/>
      <dgm:t>
        <a:bodyPr/>
        <a:lstStyle/>
        <a:p>
          <a:endParaRPr lang="fr-FR"/>
        </a:p>
      </dgm:t>
    </dgm:pt>
    <dgm:pt modelId="{F1B33FE5-35AE-476F-8F72-EA97CEF4C1A7}" type="sibTrans" cxnId="{D99216CD-BE89-44BD-AE27-9328EEF13A46}">
      <dgm:prSet/>
      <dgm:spPr/>
      <dgm:t>
        <a:bodyPr/>
        <a:lstStyle/>
        <a:p>
          <a:endParaRPr lang="fr-FR"/>
        </a:p>
      </dgm:t>
    </dgm:pt>
    <dgm:pt modelId="{DBE98E2F-CD11-4D92-AA1F-68D22919A114}">
      <dgm:prSet phldrT="[Texte]" custT="1"/>
      <dgm:spPr/>
      <dgm:t>
        <a:bodyPr/>
        <a:lstStyle/>
        <a:p>
          <a:r>
            <a:rPr lang="fr-FR" sz="1400" dirty="0" smtClean="0"/>
            <a:t>Usage </a:t>
          </a:r>
          <a:r>
            <a:rPr lang="fr-FR" sz="1400" dirty="0" err="1" smtClean="0"/>
            <a:t>supported</a:t>
          </a:r>
          <a:endParaRPr lang="fr-FR" sz="1400" dirty="0"/>
        </a:p>
      </dgm:t>
    </dgm:pt>
    <dgm:pt modelId="{80F8D0C2-A94F-4EE6-B926-65E587E6460A}" type="parTrans" cxnId="{9791876B-77BC-49C4-AA0B-F5A6CACA2C49}">
      <dgm:prSet/>
      <dgm:spPr/>
      <dgm:t>
        <a:bodyPr/>
        <a:lstStyle/>
        <a:p>
          <a:endParaRPr lang="fr-FR"/>
        </a:p>
      </dgm:t>
    </dgm:pt>
    <dgm:pt modelId="{483E7111-765B-408C-997C-C3C828722380}" type="sibTrans" cxnId="{9791876B-77BC-49C4-AA0B-F5A6CACA2C49}">
      <dgm:prSet/>
      <dgm:spPr/>
      <dgm:t>
        <a:bodyPr/>
        <a:lstStyle/>
        <a:p>
          <a:endParaRPr lang="fr-FR"/>
        </a:p>
      </dgm:t>
    </dgm:pt>
    <dgm:pt modelId="{76428B6E-E064-4DB4-A1AB-EFD7F219D25E}">
      <dgm:prSet phldrT="[Texte]"/>
      <dgm:spPr/>
      <dgm:t>
        <a:bodyPr/>
        <a:lstStyle/>
        <a:p>
          <a:r>
            <a:rPr lang="fr-FR" dirty="0" err="1" smtClean="0"/>
            <a:t>Mongodb</a:t>
          </a:r>
          <a:endParaRPr lang="fr-FR" dirty="0"/>
        </a:p>
      </dgm:t>
    </dgm:pt>
    <dgm:pt modelId="{A1F14731-93E0-43A2-B54B-F7C32B0390B1}" type="parTrans" cxnId="{97AB7A28-6177-4EAF-B1FF-BC112846B641}">
      <dgm:prSet/>
      <dgm:spPr/>
      <dgm:t>
        <a:bodyPr/>
        <a:lstStyle/>
        <a:p>
          <a:endParaRPr lang="fr-FR"/>
        </a:p>
      </dgm:t>
    </dgm:pt>
    <dgm:pt modelId="{B4EF693A-26BF-4B7F-8734-A25943F42586}" type="sibTrans" cxnId="{97AB7A28-6177-4EAF-B1FF-BC112846B641}">
      <dgm:prSet/>
      <dgm:spPr/>
      <dgm:t>
        <a:bodyPr/>
        <a:lstStyle/>
        <a:p>
          <a:endParaRPr lang="fr-FR"/>
        </a:p>
      </dgm:t>
    </dgm:pt>
    <dgm:pt modelId="{D7F0DEF9-03E5-4CFC-A7AB-608E226A4910}">
      <dgm:prSet phldrT="[Texte]" custT="1"/>
      <dgm:spPr/>
      <dgm:t>
        <a:bodyPr/>
        <a:lstStyle/>
        <a:p>
          <a:r>
            <a:rPr lang="fr-FR" sz="1400" dirty="0" smtClean="0"/>
            <a:t>CAP  </a:t>
          </a:r>
          <a:r>
            <a:rPr lang="fr-FR" sz="1400" dirty="0" err="1" smtClean="0"/>
            <a:t>theroem</a:t>
          </a:r>
          <a:endParaRPr lang="fr-FR" sz="1400" dirty="0"/>
        </a:p>
      </dgm:t>
    </dgm:pt>
    <dgm:pt modelId="{ADB52676-CE93-4DDD-BE24-754641B4A09F}" type="parTrans" cxnId="{7C5F2491-AEA8-433D-900A-1CE014E9E228}">
      <dgm:prSet/>
      <dgm:spPr/>
      <dgm:t>
        <a:bodyPr/>
        <a:lstStyle/>
        <a:p>
          <a:endParaRPr lang="fr-FR"/>
        </a:p>
      </dgm:t>
    </dgm:pt>
    <dgm:pt modelId="{DF0896D5-2C76-4303-A542-82F35051CEE9}" type="sibTrans" cxnId="{7C5F2491-AEA8-433D-900A-1CE014E9E228}">
      <dgm:prSet/>
      <dgm:spPr/>
      <dgm:t>
        <a:bodyPr/>
        <a:lstStyle/>
        <a:p>
          <a:endParaRPr lang="fr-FR"/>
        </a:p>
      </dgm:t>
    </dgm:pt>
    <dgm:pt modelId="{8C499A6B-1CBF-4B39-B148-574CAC7726BC}">
      <dgm:prSet phldrT="[Texte]" custT="1"/>
      <dgm:spPr/>
      <dgm:t>
        <a:bodyPr/>
        <a:lstStyle/>
        <a:p>
          <a:r>
            <a:rPr lang="fr-FR" sz="1400" dirty="0" smtClean="0"/>
            <a:t>Usage not </a:t>
          </a:r>
          <a:r>
            <a:rPr lang="fr-FR" sz="1400" dirty="0" err="1" smtClean="0"/>
            <a:t>supported</a:t>
          </a:r>
          <a:endParaRPr lang="fr-FR" sz="1400" dirty="0"/>
        </a:p>
      </dgm:t>
    </dgm:pt>
    <dgm:pt modelId="{2FAB684D-DAC7-4A3E-AEF6-918EBA736B3C}" type="parTrans" cxnId="{7109050B-384D-4923-9A13-26975EFB4338}">
      <dgm:prSet/>
      <dgm:spPr/>
      <dgm:t>
        <a:bodyPr/>
        <a:lstStyle/>
        <a:p>
          <a:endParaRPr lang="fr-FR"/>
        </a:p>
      </dgm:t>
    </dgm:pt>
    <dgm:pt modelId="{5AB9F739-F11F-41C9-AD93-06AC1055DF2B}" type="sibTrans" cxnId="{7109050B-384D-4923-9A13-26975EFB4338}">
      <dgm:prSet/>
      <dgm:spPr/>
      <dgm:t>
        <a:bodyPr/>
        <a:lstStyle/>
        <a:p>
          <a:endParaRPr lang="fr-FR"/>
        </a:p>
      </dgm:t>
    </dgm:pt>
    <dgm:pt modelId="{352B53F6-F6FC-47A9-8162-93FAD23A4EBE}">
      <dgm:prSet phldrT="[Texte]" custT="1"/>
      <dgm:spPr/>
      <dgm:t>
        <a:bodyPr/>
        <a:lstStyle/>
        <a:p>
          <a:endParaRPr lang="fr-FR" sz="1400" b="1" dirty="0"/>
        </a:p>
      </dgm:t>
    </dgm:pt>
    <dgm:pt modelId="{4C11F62F-6E4F-4964-97C4-8A771F7F9EE1}" type="parTrans" cxnId="{5C4E6A5F-3899-4872-A982-3CED7F3789A9}">
      <dgm:prSet/>
      <dgm:spPr/>
      <dgm:t>
        <a:bodyPr/>
        <a:lstStyle/>
        <a:p>
          <a:endParaRPr lang="fr-FR"/>
        </a:p>
      </dgm:t>
    </dgm:pt>
    <dgm:pt modelId="{467EBBD2-DE3A-4F0C-85D4-AD6E7D814C0B}" type="sibTrans" cxnId="{5C4E6A5F-3899-4872-A982-3CED7F3789A9}">
      <dgm:prSet/>
      <dgm:spPr/>
      <dgm:t>
        <a:bodyPr/>
        <a:lstStyle/>
        <a:p>
          <a:endParaRPr lang="fr-FR"/>
        </a:p>
      </dgm:t>
    </dgm:pt>
    <dgm:pt modelId="{F582244F-F8E5-4E60-962B-86097BA50FCE}">
      <dgm:prSet phldrT="[Texte]" custT="1"/>
      <dgm:spPr/>
      <dgm:t>
        <a:bodyPr/>
        <a:lstStyle/>
        <a:p>
          <a:endParaRPr lang="fr-FR" sz="1400" dirty="0"/>
        </a:p>
      </dgm:t>
    </dgm:pt>
    <dgm:pt modelId="{99CB2DC3-D101-423D-A0C1-5A40A52E60CD}" type="parTrans" cxnId="{6D7B1663-026D-40C4-A0E1-EC4A467BEF12}">
      <dgm:prSet/>
      <dgm:spPr/>
      <dgm:t>
        <a:bodyPr/>
        <a:lstStyle/>
        <a:p>
          <a:endParaRPr lang="fr-FR"/>
        </a:p>
      </dgm:t>
    </dgm:pt>
    <dgm:pt modelId="{8D146C0D-9842-4D5B-B2BC-ADF61814A39B}" type="sibTrans" cxnId="{6D7B1663-026D-40C4-A0E1-EC4A467BEF12}">
      <dgm:prSet/>
      <dgm:spPr/>
      <dgm:t>
        <a:bodyPr/>
        <a:lstStyle/>
        <a:p>
          <a:endParaRPr lang="fr-FR"/>
        </a:p>
      </dgm:t>
    </dgm:pt>
    <dgm:pt modelId="{72A0DEC3-EC29-496D-958B-1635B3539BA7}">
      <dgm:prSet phldrT="[Texte]" custT="1"/>
      <dgm:spPr/>
      <dgm:t>
        <a:bodyPr/>
        <a:lstStyle/>
        <a:p>
          <a:r>
            <a:rPr lang="fr-FR" sz="1400" b="1" dirty="0" smtClean="0"/>
            <a:t>Usage of  triggers</a:t>
          </a:r>
          <a:endParaRPr lang="fr-FR" sz="1400" b="1" dirty="0"/>
        </a:p>
      </dgm:t>
    </dgm:pt>
    <dgm:pt modelId="{761BAB2C-BE9C-42D6-AAEF-CB01DD7CF72D}" type="parTrans" cxnId="{54D599A1-6104-4718-94E8-11F220B9D682}">
      <dgm:prSet/>
      <dgm:spPr/>
      <dgm:t>
        <a:bodyPr/>
        <a:lstStyle/>
        <a:p>
          <a:endParaRPr lang="fr-FR"/>
        </a:p>
      </dgm:t>
    </dgm:pt>
    <dgm:pt modelId="{860F21A2-240B-4F7E-BD52-6A81D0FEE28F}" type="sibTrans" cxnId="{54D599A1-6104-4718-94E8-11F220B9D682}">
      <dgm:prSet/>
      <dgm:spPr/>
      <dgm:t>
        <a:bodyPr/>
        <a:lstStyle/>
        <a:p>
          <a:endParaRPr lang="fr-FR"/>
        </a:p>
      </dgm:t>
    </dgm:pt>
    <dgm:pt modelId="{6E857AD8-48E3-4CF3-AEEB-4C844BDC364C}">
      <dgm:prSet phldrT="[Texte]" custT="1"/>
      <dgm:spPr/>
      <dgm:t>
        <a:bodyPr/>
        <a:lstStyle/>
        <a:p>
          <a:endParaRPr lang="fr-FR" sz="1400" b="1" dirty="0"/>
        </a:p>
      </dgm:t>
    </dgm:pt>
    <dgm:pt modelId="{C87B591E-773B-4FF2-9CBE-EE93103AA1D1}" type="parTrans" cxnId="{64EA79FC-845A-43B4-A20D-7D122A637E49}">
      <dgm:prSet/>
      <dgm:spPr/>
      <dgm:t>
        <a:bodyPr/>
        <a:lstStyle/>
        <a:p>
          <a:endParaRPr lang="fr-FR"/>
        </a:p>
      </dgm:t>
    </dgm:pt>
    <dgm:pt modelId="{5FCE2CDB-D721-4A29-82B3-02B84C72781A}" type="sibTrans" cxnId="{64EA79FC-845A-43B4-A20D-7D122A637E49}">
      <dgm:prSet/>
      <dgm:spPr/>
      <dgm:t>
        <a:bodyPr/>
        <a:lstStyle/>
        <a:p>
          <a:endParaRPr lang="fr-FR"/>
        </a:p>
      </dgm:t>
    </dgm:pt>
    <dgm:pt modelId="{3C146DB0-B700-4E50-A39F-25FC5A57BF93}">
      <dgm:prSet phldrT="[Texte]" custT="1"/>
      <dgm:spPr/>
      <dgm:t>
        <a:bodyPr/>
        <a:lstStyle/>
        <a:p>
          <a:endParaRPr lang="fr-FR" sz="1400" dirty="0"/>
        </a:p>
      </dgm:t>
    </dgm:pt>
    <dgm:pt modelId="{2CF1710F-CD66-469D-8C35-247EC8AAF036}" type="parTrans" cxnId="{4D39FD34-615D-46BA-8845-A2AE97697731}">
      <dgm:prSet/>
      <dgm:spPr/>
      <dgm:t>
        <a:bodyPr/>
        <a:lstStyle/>
        <a:p>
          <a:endParaRPr lang="fr-FR"/>
        </a:p>
      </dgm:t>
    </dgm:pt>
    <dgm:pt modelId="{A25BE586-6785-4FF7-BAB4-668BBDCB5CE6}" type="sibTrans" cxnId="{4D39FD34-615D-46BA-8845-A2AE97697731}">
      <dgm:prSet/>
      <dgm:spPr/>
      <dgm:t>
        <a:bodyPr/>
        <a:lstStyle/>
        <a:p>
          <a:endParaRPr lang="fr-FR"/>
        </a:p>
      </dgm:t>
    </dgm:pt>
    <dgm:pt modelId="{456A1965-EA92-457A-AEE6-AD6DD50BAD26}">
      <dgm:prSet phldrT="[Texte]" custT="1"/>
      <dgm:spPr/>
      <dgm:t>
        <a:bodyPr/>
        <a:lstStyle/>
        <a:p>
          <a:r>
            <a:rPr lang="fr-FR" sz="1400" dirty="0" smtClean="0"/>
            <a:t>Not </a:t>
          </a:r>
          <a:r>
            <a:rPr lang="fr-FR" sz="1400" dirty="0" err="1" smtClean="0"/>
            <a:t>supported</a:t>
          </a:r>
          <a:endParaRPr lang="fr-FR" sz="1400" dirty="0"/>
        </a:p>
      </dgm:t>
    </dgm:pt>
    <dgm:pt modelId="{E06EDDDE-4AF0-4150-A91D-820BE3911393}" type="parTrans" cxnId="{04F352AA-D614-4C29-BA0C-A4F595D57D84}">
      <dgm:prSet/>
      <dgm:spPr/>
      <dgm:t>
        <a:bodyPr/>
        <a:lstStyle/>
        <a:p>
          <a:endParaRPr lang="fr-FR"/>
        </a:p>
      </dgm:t>
    </dgm:pt>
    <dgm:pt modelId="{4E6D7E0D-2201-44FE-A1C7-6B5076C6998C}" type="sibTrans" cxnId="{04F352AA-D614-4C29-BA0C-A4F595D57D84}">
      <dgm:prSet/>
      <dgm:spPr/>
      <dgm:t>
        <a:bodyPr/>
        <a:lstStyle/>
        <a:p>
          <a:endParaRPr lang="fr-FR"/>
        </a:p>
      </dgm:t>
    </dgm:pt>
    <dgm:pt modelId="{2F98949B-8A6A-429E-B87B-A8AF4C14B190}">
      <dgm:prSet phldrT="[Texte]" custT="1"/>
      <dgm:spPr/>
      <dgm:t>
        <a:bodyPr/>
        <a:lstStyle/>
        <a:p>
          <a:endParaRPr lang="fr-FR" sz="1400" dirty="0"/>
        </a:p>
      </dgm:t>
    </dgm:pt>
    <dgm:pt modelId="{8B4AD1ED-F8A2-4393-993B-85BC0B715D13}" type="parTrans" cxnId="{B27C3ABA-9E33-4EEA-8582-EF7BC51D7E94}">
      <dgm:prSet/>
      <dgm:spPr/>
      <dgm:t>
        <a:bodyPr/>
        <a:lstStyle/>
        <a:p>
          <a:endParaRPr lang="fr-FR"/>
        </a:p>
      </dgm:t>
    </dgm:pt>
    <dgm:pt modelId="{D93697D5-B30F-4492-BEDC-75B270BE057C}" type="sibTrans" cxnId="{B27C3ABA-9E33-4EEA-8582-EF7BC51D7E94}">
      <dgm:prSet/>
      <dgm:spPr/>
      <dgm:t>
        <a:bodyPr/>
        <a:lstStyle/>
        <a:p>
          <a:endParaRPr lang="fr-FR"/>
        </a:p>
      </dgm:t>
    </dgm:pt>
    <dgm:pt modelId="{7DC11036-E5B2-44D6-934F-C05A50F3ABBA}">
      <dgm:prSet phldrT="[Texte]" custT="1"/>
      <dgm:spPr/>
      <dgm:t>
        <a:bodyPr/>
        <a:lstStyle/>
        <a:p>
          <a:endParaRPr lang="fr-FR" sz="1400" dirty="0"/>
        </a:p>
      </dgm:t>
    </dgm:pt>
    <dgm:pt modelId="{1A7E583D-CA73-4311-9963-FAEF52E2EB68}" type="parTrans" cxnId="{29F85F94-562D-46EF-B6A7-D15F9953B699}">
      <dgm:prSet/>
      <dgm:spPr/>
      <dgm:t>
        <a:bodyPr/>
        <a:lstStyle/>
        <a:p>
          <a:endParaRPr lang="fr-FR"/>
        </a:p>
      </dgm:t>
    </dgm:pt>
    <dgm:pt modelId="{9FEA8165-E334-49A4-AF6C-59D1328D8B63}" type="sibTrans" cxnId="{29F85F94-562D-46EF-B6A7-D15F9953B699}">
      <dgm:prSet/>
      <dgm:spPr/>
      <dgm:t>
        <a:bodyPr/>
        <a:lstStyle/>
        <a:p>
          <a:endParaRPr lang="fr-FR"/>
        </a:p>
      </dgm:t>
    </dgm:pt>
    <dgm:pt modelId="{F1C923FB-F774-4271-BECE-4FD00FB20B12}">
      <dgm:prSet phldrT="[Texte]" custT="1"/>
      <dgm:spPr/>
      <dgm:t>
        <a:bodyPr/>
        <a:lstStyle/>
        <a:p>
          <a:endParaRPr lang="fr-FR" sz="1400" dirty="0"/>
        </a:p>
      </dgm:t>
    </dgm:pt>
    <dgm:pt modelId="{D16EDF76-3E8E-42F6-ADC2-2D1F902A40D3}" type="parTrans" cxnId="{6266FF4A-751F-4766-B77E-F713F066E84D}">
      <dgm:prSet/>
      <dgm:spPr/>
      <dgm:t>
        <a:bodyPr/>
        <a:lstStyle/>
        <a:p>
          <a:endParaRPr lang="fr-FR"/>
        </a:p>
      </dgm:t>
    </dgm:pt>
    <dgm:pt modelId="{E552141C-A506-4A04-A071-49D329715ED0}" type="sibTrans" cxnId="{6266FF4A-751F-4766-B77E-F713F066E84D}">
      <dgm:prSet/>
      <dgm:spPr/>
      <dgm:t>
        <a:bodyPr/>
        <a:lstStyle/>
        <a:p>
          <a:endParaRPr lang="fr-FR"/>
        </a:p>
      </dgm:t>
    </dgm:pt>
    <dgm:pt modelId="{4A4CC5DB-B54D-49EE-B10A-508FD9E33302}">
      <dgm:prSet phldrT="[Texte]" custT="1"/>
      <dgm:spPr/>
      <dgm:t>
        <a:bodyPr/>
        <a:lstStyle/>
        <a:p>
          <a:r>
            <a:rPr lang="fr-FR" sz="1400" dirty="0" err="1" smtClean="0"/>
            <a:t>Supported</a:t>
          </a:r>
          <a:endParaRPr lang="fr-FR" sz="1400" dirty="0"/>
        </a:p>
      </dgm:t>
    </dgm:pt>
    <dgm:pt modelId="{16D5A6C5-CA5D-41CE-B0FB-5294EDB3C349}" type="parTrans" cxnId="{44B22352-61D6-4CF1-A7DF-0F9952C62A73}">
      <dgm:prSet/>
      <dgm:spPr/>
      <dgm:t>
        <a:bodyPr/>
        <a:lstStyle/>
        <a:p>
          <a:endParaRPr lang="fr-FR"/>
        </a:p>
      </dgm:t>
    </dgm:pt>
    <dgm:pt modelId="{AB39560D-128E-4ED8-BD8D-7CE98BD505FA}" type="sibTrans" cxnId="{44B22352-61D6-4CF1-A7DF-0F9952C62A73}">
      <dgm:prSet/>
      <dgm:spPr/>
      <dgm:t>
        <a:bodyPr/>
        <a:lstStyle/>
        <a:p>
          <a:endParaRPr lang="fr-FR"/>
        </a:p>
      </dgm:t>
    </dgm:pt>
    <dgm:pt modelId="{3C052967-493B-41B9-A4E5-9FE699266DB7}">
      <dgm:prSet phldrT="[Texte]" custT="1"/>
      <dgm:spPr/>
      <dgm:t>
        <a:bodyPr/>
        <a:lstStyle/>
        <a:p>
          <a:endParaRPr lang="fr-FR" sz="1400" dirty="0"/>
        </a:p>
      </dgm:t>
    </dgm:pt>
    <dgm:pt modelId="{A5FE2E2A-42BA-4721-913D-7A23B36EDB8F}" type="parTrans" cxnId="{5123530B-50F9-48CA-86F1-CE77018BD3EB}">
      <dgm:prSet/>
      <dgm:spPr/>
      <dgm:t>
        <a:bodyPr/>
        <a:lstStyle/>
        <a:p>
          <a:endParaRPr lang="fr-FR"/>
        </a:p>
      </dgm:t>
    </dgm:pt>
    <dgm:pt modelId="{AF816CF4-4469-4C90-A05B-8157295DCF64}" type="sibTrans" cxnId="{5123530B-50F9-48CA-86F1-CE77018BD3EB}">
      <dgm:prSet/>
      <dgm:spPr/>
      <dgm:t>
        <a:bodyPr/>
        <a:lstStyle/>
        <a:p>
          <a:endParaRPr lang="fr-FR"/>
        </a:p>
      </dgm:t>
    </dgm:pt>
    <dgm:pt modelId="{47E30FAD-C54B-42AC-B495-7CB9A4F2B3F9}">
      <dgm:prSet phldrT="[Texte]" custT="1"/>
      <dgm:spPr/>
      <dgm:t>
        <a:bodyPr/>
        <a:lstStyle/>
        <a:p>
          <a:endParaRPr lang="fr-FR" sz="1400" dirty="0"/>
        </a:p>
      </dgm:t>
    </dgm:pt>
    <dgm:pt modelId="{0EAB7BD8-7250-42A4-94D5-91E2CF664337}" type="parTrans" cxnId="{98EFBCD2-A794-4FF2-A25E-4AF1A996DBD9}">
      <dgm:prSet/>
      <dgm:spPr/>
      <dgm:t>
        <a:bodyPr/>
        <a:lstStyle/>
        <a:p>
          <a:endParaRPr lang="fr-FR"/>
        </a:p>
      </dgm:t>
    </dgm:pt>
    <dgm:pt modelId="{B727B18E-5B02-4BDA-9D2D-CA060C0375B2}" type="sibTrans" cxnId="{98EFBCD2-A794-4FF2-A25E-4AF1A996DBD9}">
      <dgm:prSet/>
      <dgm:spPr/>
      <dgm:t>
        <a:bodyPr/>
        <a:lstStyle/>
        <a:p>
          <a:endParaRPr lang="fr-FR"/>
        </a:p>
      </dgm:t>
    </dgm:pt>
    <dgm:pt modelId="{AAE3B6C9-C948-4B63-98CB-693E2937058B}">
      <dgm:prSet phldrT="[Texte]" custT="1"/>
      <dgm:spPr/>
      <dgm:t>
        <a:bodyPr/>
        <a:lstStyle/>
        <a:p>
          <a:endParaRPr lang="fr-FR" sz="1400" dirty="0"/>
        </a:p>
      </dgm:t>
    </dgm:pt>
    <dgm:pt modelId="{58C7BA13-BAD5-4F14-98B0-FAEFB13B6438}" type="parTrans" cxnId="{EA0C9967-D30C-4A09-8A54-503CB53219C8}">
      <dgm:prSet/>
      <dgm:spPr/>
      <dgm:t>
        <a:bodyPr/>
        <a:lstStyle/>
        <a:p>
          <a:endParaRPr lang="fr-FR"/>
        </a:p>
      </dgm:t>
    </dgm:pt>
    <dgm:pt modelId="{4F399EED-98FE-45B7-BF9F-72E3414B3FD8}" type="sibTrans" cxnId="{EA0C9967-D30C-4A09-8A54-503CB53219C8}">
      <dgm:prSet/>
      <dgm:spPr/>
      <dgm:t>
        <a:bodyPr/>
        <a:lstStyle/>
        <a:p>
          <a:endParaRPr lang="fr-FR"/>
        </a:p>
      </dgm:t>
    </dgm:pt>
    <dgm:pt modelId="{FBC2731B-4CAE-4669-A3B9-68D0CD1B4C89}">
      <dgm:prSet phldrT="[Texte]" custT="1"/>
      <dgm:spPr/>
      <dgm:t>
        <a:bodyPr/>
        <a:lstStyle/>
        <a:p>
          <a:endParaRPr lang="fr-FR" sz="1400" dirty="0"/>
        </a:p>
      </dgm:t>
    </dgm:pt>
    <dgm:pt modelId="{17D8A532-6954-4A00-A999-3DC031B22DD6}" type="parTrans" cxnId="{BB0DCC63-375E-4290-A23D-29D8C1962F5C}">
      <dgm:prSet/>
      <dgm:spPr/>
      <dgm:t>
        <a:bodyPr/>
        <a:lstStyle/>
        <a:p>
          <a:endParaRPr lang="fr-FR"/>
        </a:p>
      </dgm:t>
    </dgm:pt>
    <dgm:pt modelId="{DFFDC270-3CC4-4393-A007-11A0E13BFA31}" type="sibTrans" cxnId="{BB0DCC63-375E-4290-A23D-29D8C1962F5C}">
      <dgm:prSet/>
      <dgm:spPr/>
      <dgm:t>
        <a:bodyPr/>
        <a:lstStyle/>
        <a:p>
          <a:endParaRPr lang="fr-FR"/>
        </a:p>
      </dgm:t>
    </dgm:pt>
    <dgm:pt modelId="{D6A6EB9F-B00E-4A6F-8676-D0B927D1D1A8}">
      <dgm:prSet phldrT="[Texte]" custT="1"/>
      <dgm:spPr/>
      <dgm:t>
        <a:bodyPr/>
        <a:lstStyle/>
        <a:p>
          <a:endParaRPr lang="fr-FR" sz="1400" dirty="0"/>
        </a:p>
      </dgm:t>
    </dgm:pt>
    <dgm:pt modelId="{C0DD46CE-D6CB-480D-A257-8EB5BE15122F}" type="parTrans" cxnId="{E50CEBEB-2F21-492C-9C73-43E5B3502595}">
      <dgm:prSet/>
      <dgm:spPr/>
      <dgm:t>
        <a:bodyPr/>
        <a:lstStyle/>
        <a:p>
          <a:endParaRPr lang="fr-FR"/>
        </a:p>
      </dgm:t>
    </dgm:pt>
    <dgm:pt modelId="{235ECA99-EC84-4017-9F20-9B4D5B8FD2E2}" type="sibTrans" cxnId="{E50CEBEB-2F21-492C-9C73-43E5B3502595}">
      <dgm:prSet/>
      <dgm:spPr/>
      <dgm:t>
        <a:bodyPr/>
        <a:lstStyle/>
        <a:p>
          <a:endParaRPr lang="fr-FR"/>
        </a:p>
      </dgm:t>
    </dgm:pt>
    <dgm:pt modelId="{A46412A6-6808-44FC-9499-42BAB49219CF}">
      <dgm:prSet phldrT="[Texte]" custT="1"/>
      <dgm:spPr/>
      <dgm:t>
        <a:bodyPr/>
        <a:lstStyle/>
        <a:p>
          <a:endParaRPr lang="fr-FR" sz="1400" dirty="0"/>
        </a:p>
      </dgm:t>
    </dgm:pt>
    <dgm:pt modelId="{C1B633C7-AB74-411F-A91C-638813F7E8F9}" type="parTrans" cxnId="{16D826E2-0A54-4AD6-B11B-89E1FF626C81}">
      <dgm:prSet/>
      <dgm:spPr/>
    </dgm:pt>
    <dgm:pt modelId="{34FB64F3-8660-4BEF-9E7E-3292B1BEEBBE}" type="sibTrans" cxnId="{16D826E2-0A54-4AD6-B11B-89E1FF626C81}">
      <dgm:prSet/>
      <dgm:spPr/>
    </dgm:pt>
    <dgm:pt modelId="{81026CA8-15CE-45AA-A165-6BAE9D46FF0E}">
      <dgm:prSet phldrT="[Texte]" custT="1"/>
      <dgm:spPr/>
      <dgm:t>
        <a:bodyPr/>
        <a:lstStyle/>
        <a:p>
          <a:r>
            <a:rPr lang="fr-FR" sz="1400" b="1" dirty="0" err="1" smtClean="0"/>
            <a:t>External</a:t>
          </a:r>
          <a:r>
            <a:rPr lang="fr-FR" sz="1400" b="1" dirty="0" smtClean="0"/>
            <a:t> support</a:t>
          </a:r>
          <a:endParaRPr lang="fr-FR" sz="1400" b="1" dirty="0"/>
        </a:p>
      </dgm:t>
    </dgm:pt>
    <dgm:pt modelId="{AEC4F41C-AB13-4E72-849F-19DCE044FF08}" type="parTrans" cxnId="{779F16EE-3AD6-4188-B359-439EA36B74C0}">
      <dgm:prSet/>
      <dgm:spPr/>
    </dgm:pt>
    <dgm:pt modelId="{38BDBD9E-66FC-4578-8A15-5A5907AE01AA}" type="sibTrans" cxnId="{779F16EE-3AD6-4188-B359-439EA36B74C0}">
      <dgm:prSet/>
      <dgm:spPr/>
    </dgm:pt>
    <dgm:pt modelId="{DAE45222-732D-4821-A9C9-BCA655C748FB}">
      <dgm:prSet phldrT="[Texte]" custT="1"/>
      <dgm:spPr/>
      <dgm:t>
        <a:bodyPr/>
        <a:lstStyle/>
        <a:p>
          <a:endParaRPr lang="fr-FR" sz="1400" b="1" dirty="0"/>
        </a:p>
      </dgm:t>
    </dgm:pt>
    <dgm:pt modelId="{29F2C68E-F374-4994-93B1-3E6EE336BF12}" type="parTrans" cxnId="{94B4D269-2FB8-4A00-BA1E-300B2BAB1021}">
      <dgm:prSet/>
      <dgm:spPr/>
    </dgm:pt>
    <dgm:pt modelId="{6421A692-5A37-4910-8154-F4054EB8C4AE}" type="sibTrans" cxnId="{94B4D269-2FB8-4A00-BA1E-300B2BAB1021}">
      <dgm:prSet/>
      <dgm:spPr/>
    </dgm:pt>
    <dgm:pt modelId="{AB12D26E-132D-4863-BDAE-783E3BA2D1BD}">
      <dgm:prSet phldrT="[Texte]" custT="1"/>
      <dgm:spPr/>
      <dgm:t>
        <a:bodyPr/>
        <a:lstStyle/>
        <a:p>
          <a:r>
            <a:rPr lang="fr-FR" sz="1400" dirty="0" smtClean="0"/>
            <a:t>By the SQL </a:t>
          </a:r>
          <a:r>
            <a:rPr lang="fr-FR" sz="1400" dirty="0" err="1" smtClean="0"/>
            <a:t>vendors</a:t>
          </a:r>
          <a:r>
            <a:rPr lang="fr-FR" sz="1400" dirty="0" smtClean="0"/>
            <a:t>  all </a:t>
          </a:r>
          <a:r>
            <a:rPr lang="fr-FR" sz="1400" dirty="0" err="1" smtClean="0"/>
            <a:t>aover</a:t>
          </a:r>
          <a:r>
            <a:rPr lang="fr-FR" sz="1400" dirty="0" smtClean="0"/>
            <a:t> the world</a:t>
          </a:r>
          <a:endParaRPr lang="fr-FR" sz="1400" dirty="0"/>
        </a:p>
      </dgm:t>
    </dgm:pt>
    <dgm:pt modelId="{DE810EDF-A836-4A27-BA16-2CA36C9AA01C}" type="parTrans" cxnId="{7B1F0C2B-EAF2-4336-97BE-AF069CB3AA31}">
      <dgm:prSet/>
      <dgm:spPr/>
    </dgm:pt>
    <dgm:pt modelId="{F6513152-DC2A-4A93-968C-37D0E05C3625}" type="sibTrans" cxnId="{7B1F0C2B-EAF2-4336-97BE-AF069CB3AA31}">
      <dgm:prSet/>
      <dgm:spPr/>
    </dgm:pt>
    <dgm:pt modelId="{B97941BF-5DC8-4B47-933D-4096F2E378CD}">
      <dgm:prSet phldrT="[Texte]" custT="1"/>
      <dgm:spPr/>
      <dgm:t>
        <a:bodyPr/>
        <a:lstStyle/>
        <a:p>
          <a:endParaRPr lang="fr-FR" sz="1400" dirty="0"/>
        </a:p>
      </dgm:t>
    </dgm:pt>
    <dgm:pt modelId="{08B012AB-ED05-47DA-BB2B-9FF70DCF05AD}" type="parTrans" cxnId="{F2F6840D-771F-4AFC-BB31-5DEADEDA581F}">
      <dgm:prSet/>
      <dgm:spPr/>
    </dgm:pt>
    <dgm:pt modelId="{1B18ADFE-B5A9-4E3C-BEF0-3CE9F21EB47F}" type="sibTrans" cxnId="{F2F6840D-771F-4AFC-BB31-5DEADEDA581F}">
      <dgm:prSet/>
      <dgm:spPr/>
    </dgm:pt>
    <dgm:pt modelId="{039EC848-9E50-416E-A447-1B8FCE37038F}">
      <dgm:prSet phldrT="[Texte]" custT="1"/>
      <dgm:spPr/>
      <dgm:t>
        <a:bodyPr/>
        <a:lstStyle/>
        <a:p>
          <a:r>
            <a:rPr lang="fr-FR" sz="1400" dirty="0" smtClean="0"/>
            <a:t>Relies </a:t>
          </a:r>
          <a:r>
            <a:rPr lang="fr-FR" sz="1400" dirty="0" err="1" smtClean="0"/>
            <a:t>only</a:t>
          </a:r>
          <a:r>
            <a:rPr lang="fr-FR" sz="1400" dirty="0" smtClean="0"/>
            <a:t> on the </a:t>
          </a:r>
          <a:r>
            <a:rPr lang="fr-FR" sz="1400" dirty="0" err="1" smtClean="0"/>
            <a:t>mongodb</a:t>
          </a:r>
          <a:r>
            <a:rPr lang="fr-FR" sz="1400" dirty="0" smtClean="0"/>
            <a:t> </a:t>
          </a:r>
          <a:r>
            <a:rPr lang="fr-FR" sz="1400" dirty="0" err="1" smtClean="0"/>
            <a:t>community</a:t>
          </a:r>
          <a:endParaRPr lang="fr-FR" sz="1400" dirty="0"/>
        </a:p>
      </dgm:t>
    </dgm:pt>
    <dgm:pt modelId="{C86352BB-2456-430F-A0DC-5DFBF9196EC4}" type="parTrans" cxnId="{52A135FC-7F37-4ADF-9396-76F5D1512589}">
      <dgm:prSet/>
      <dgm:spPr/>
    </dgm:pt>
    <dgm:pt modelId="{7548EB91-E342-4450-ACD5-7D23FE64B38C}" type="sibTrans" cxnId="{52A135FC-7F37-4ADF-9396-76F5D1512589}">
      <dgm:prSet/>
      <dgm:spPr/>
    </dgm:pt>
    <dgm:pt modelId="{DDB04016-4AD0-46E1-B972-3F8715A2C200}">
      <dgm:prSet phldrT="[Texte]" custT="1"/>
      <dgm:spPr/>
      <dgm:t>
        <a:bodyPr/>
        <a:lstStyle/>
        <a:p>
          <a:endParaRPr lang="fr-FR" sz="1400" dirty="0"/>
        </a:p>
      </dgm:t>
    </dgm:pt>
    <dgm:pt modelId="{5B394316-EA95-4C9D-A36E-3A5545E6FFB3}" type="parTrans" cxnId="{41E8F58F-D6C2-4AC2-AF16-66E32D05E0EF}">
      <dgm:prSet/>
      <dgm:spPr/>
    </dgm:pt>
    <dgm:pt modelId="{7DAC760B-3D55-4745-88C9-B2E4F6AA927E}" type="sibTrans" cxnId="{41E8F58F-D6C2-4AC2-AF16-66E32D05E0EF}">
      <dgm:prSet/>
      <dgm:spPr/>
    </dgm:pt>
    <dgm:pt modelId="{93950C14-B430-4B23-BCFF-444CCB6A7909}" type="pres">
      <dgm:prSet presAssocID="{DD6CF2DD-4450-4930-9C3E-1F8BB5600150}" presName="linearFlow" presStyleCnt="0">
        <dgm:presLayoutVars>
          <dgm:dir/>
          <dgm:animLvl val="lvl"/>
          <dgm:resizeHandles/>
        </dgm:presLayoutVars>
      </dgm:prSet>
      <dgm:spPr/>
    </dgm:pt>
    <dgm:pt modelId="{4F06D2D6-7629-404B-82B5-505591C0E472}" type="pres">
      <dgm:prSet presAssocID="{15FFF2AE-6B85-4D89-AE7C-604B3FB88168}" presName="compositeNode" presStyleCnt="0">
        <dgm:presLayoutVars>
          <dgm:bulletEnabled val="1"/>
        </dgm:presLayoutVars>
      </dgm:prSet>
      <dgm:spPr/>
    </dgm:pt>
    <dgm:pt modelId="{F8678225-963D-47BA-9FDE-7C93C4558656}" type="pres">
      <dgm:prSet presAssocID="{15FFF2AE-6B85-4D89-AE7C-604B3FB88168}" presName="image" presStyleLbl="fgImgPlace1" presStyleIdx="0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3357D88A-FDD2-4D9C-942B-191FEDFE89BC}" type="pres">
      <dgm:prSet presAssocID="{15FFF2AE-6B85-4D89-AE7C-604B3FB88168}" presName="childNode" presStyleLbl="node1" presStyleIdx="0" presStyleCnt="3" custScaleX="10056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35D8195-10E7-466F-B724-C4725B491025}" type="pres">
      <dgm:prSet presAssocID="{15FFF2AE-6B85-4D89-AE7C-604B3FB88168}" presName="parentNode" presStyleLbl="revTx" presStyleIdx="0" presStyleCnt="3">
        <dgm:presLayoutVars>
          <dgm:chMax val="0"/>
          <dgm:bulletEnabled val="1"/>
        </dgm:presLayoutVars>
      </dgm:prSet>
      <dgm:spPr/>
    </dgm:pt>
    <dgm:pt modelId="{17BDEE7A-218D-4A90-89B2-42426A438D8D}" type="pres">
      <dgm:prSet presAssocID="{3D3E3E9C-32CD-4949-94E0-4DD49FA0B409}" presName="sibTrans" presStyleCnt="0"/>
      <dgm:spPr/>
    </dgm:pt>
    <dgm:pt modelId="{9572CB5E-D8EA-437F-9AFA-1DF8AB0E6CD3}" type="pres">
      <dgm:prSet presAssocID="{F34F1718-529A-41DF-AB32-FEA55F55EC2B}" presName="compositeNode" presStyleCnt="0">
        <dgm:presLayoutVars>
          <dgm:bulletEnabled val="1"/>
        </dgm:presLayoutVars>
      </dgm:prSet>
      <dgm:spPr/>
    </dgm:pt>
    <dgm:pt modelId="{CC9F70B2-500E-4F37-BD8B-990A6D1D048B}" type="pres">
      <dgm:prSet presAssocID="{F34F1718-529A-41DF-AB32-FEA55F55EC2B}" presName="image" presStyleLbl="fgImgPlace1" presStyleIdx="1" presStyleCnt="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A4649202-7055-440E-B1C2-2BBFAE8BE98A}" type="pres">
      <dgm:prSet presAssocID="{F34F1718-529A-41DF-AB32-FEA55F55EC2B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E268022-A236-4414-A37F-35FDBAE01531}" type="pres">
      <dgm:prSet presAssocID="{F34F1718-529A-41DF-AB32-FEA55F55EC2B}" presName="parentNode" presStyleLbl="revTx" presStyleIdx="1" presStyleCnt="3">
        <dgm:presLayoutVars>
          <dgm:chMax val="0"/>
          <dgm:bulletEnabled val="1"/>
        </dgm:presLayoutVars>
      </dgm:prSet>
      <dgm:spPr/>
    </dgm:pt>
    <dgm:pt modelId="{D6AEF9EE-4D35-4DDD-BDDB-40ED4E0C1B96}" type="pres">
      <dgm:prSet presAssocID="{27703AE7-5278-4546-93A2-E0357A38D03D}" presName="sibTrans" presStyleCnt="0"/>
      <dgm:spPr/>
    </dgm:pt>
    <dgm:pt modelId="{533BC716-E28E-488E-8F5F-1163A14FB41D}" type="pres">
      <dgm:prSet presAssocID="{76428B6E-E064-4DB4-A1AB-EFD7F219D25E}" presName="compositeNode" presStyleCnt="0">
        <dgm:presLayoutVars>
          <dgm:bulletEnabled val="1"/>
        </dgm:presLayoutVars>
      </dgm:prSet>
      <dgm:spPr/>
    </dgm:pt>
    <dgm:pt modelId="{6E62F86E-A003-4E84-A736-CB4F4F523232}" type="pres">
      <dgm:prSet presAssocID="{76428B6E-E064-4DB4-A1AB-EFD7F219D25E}" presName="image" presStyleLbl="fgImgPlace1" presStyleIdx="2" presStyleCnt="3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950ED102-BCAD-476C-8CE5-EF97A2CEDF6F}" type="pres">
      <dgm:prSet presAssocID="{76428B6E-E064-4DB4-A1AB-EFD7F219D25E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4CEC287-74A1-4574-915B-CA525FD29778}" type="pres">
      <dgm:prSet presAssocID="{76428B6E-E064-4DB4-A1AB-EFD7F219D25E}" presName="parentNode" presStyleLbl="revTx" presStyleIdx="2" presStyleCnt="3">
        <dgm:presLayoutVars>
          <dgm:chMax val="0"/>
          <dgm:bulletEnabled val="1"/>
        </dgm:presLayoutVars>
      </dgm:prSet>
      <dgm:spPr/>
    </dgm:pt>
  </dgm:ptLst>
  <dgm:cxnLst>
    <dgm:cxn modelId="{12BC7D16-DD0B-4876-BECA-F1DC08E61C03}" type="presOf" srcId="{DD6CF2DD-4450-4930-9C3E-1F8BB5600150}" destId="{93950C14-B430-4B23-BCFF-444CCB6A7909}" srcOrd="0" destOrd="0" presId="urn:microsoft.com/office/officeart/2005/8/layout/hList2"/>
    <dgm:cxn modelId="{B1B7AEC5-748F-4BDE-A077-798FB79DF6BA}" type="presOf" srcId="{3C146DB0-B700-4E50-A39F-25FC5A57BF93}" destId="{A4649202-7055-440E-B1C2-2BBFAE8BE98A}" srcOrd="0" destOrd="3" presId="urn:microsoft.com/office/officeart/2005/8/layout/hList2"/>
    <dgm:cxn modelId="{64EA79FC-845A-43B4-A20D-7D122A637E49}" srcId="{15FFF2AE-6B85-4D89-AE7C-604B3FB88168}" destId="{6E857AD8-48E3-4CF3-AEEB-4C844BDC364C}" srcOrd="3" destOrd="0" parTransId="{C87B591E-773B-4FF2-9CBE-EE93103AA1D1}" sibTransId="{5FCE2CDB-D721-4A29-82B3-02B84C72781A}"/>
    <dgm:cxn modelId="{779F16EE-3AD6-4188-B359-439EA36B74C0}" srcId="{15FFF2AE-6B85-4D89-AE7C-604B3FB88168}" destId="{81026CA8-15CE-45AA-A165-6BAE9D46FF0E}" srcOrd="6" destOrd="0" parTransId="{AEC4F41C-AB13-4E72-849F-19DCE044FF08}" sibTransId="{38BDBD9E-66FC-4578-8A15-5A5907AE01AA}"/>
    <dgm:cxn modelId="{FA559DC0-BBF9-4194-8ADB-91C55F8DA74E}" type="presOf" srcId="{47E30FAD-C54B-42AC-B495-7CB9A4F2B3F9}" destId="{950ED102-BCAD-476C-8CE5-EF97A2CEDF6F}" srcOrd="0" destOrd="8" presId="urn:microsoft.com/office/officeart/2005/8/layout/hList2"/>
    <dgm:cxn modelId="{1E350722-3FD2-4DB3-B074-ACD905242BB5}" type="presOf" srcId="{352B53F6-F6FC-47A9-8162-93FAD23A4EBE}" destId="{3357D88A-FDD2-4D9C-942B-191FEDFE89BC}" srcOrd="0" destOrd="1" presId="urn:microsoft.com/office/officeart/2005/8/layout/hList2"/>
    <dgm:cxn modelId="{B27C3ABA-9E33-4EEA-8582-EF7BC51D7E94}" srcId="{76428B6E-E064-4DB4-A1AB-EFD7F219D25E}" destId="{2F98949B-8A6A-429E-B87B-A8AF4C14B190}" srcOrd="3" destOrd="0" parTransId="{8B4AD1ED-F8A2-4393-993B-85BC0B715D13}" sibTransId="{D93697D5-B30F-4492-BEDC-75B270BE057C}"/>
    <dgm:cxn modelId="{DD15795F-F4E1-4AB6-A6CC-B0339D4340BF}" srcId="{DD6CF2DD-4450-4930-9C3E-1F8BB5600150}" destId="{F34F1718-529A-41DF-AB32-FEA55F55EC2B}" srcOrd="1" destOrd="0" parTransId="{1D9E3B1C-E2D5-42FF-8FB1-E7BDAD2D9F5D}" sibTransId="{27703AE7-5278-4546-93A2-E0357A38D03D}"/>
    <dgm:cxn modelId="{94B4D269-2FB8-4A00-BA1E-300B2BAB1021}" srcId="{15FFF2AE-6B85-4D89-AE7C-604B3FB88168}" destId="{DAE45222-732D-4821-A9C9-BCA655C748FB}" srcOrd="5" destOrd="0" parTransId="{29F2C68E-F374-4994-93B1-3E6EE336BF12}" sibTransId="{6421A692-5A37-4910-8154-F4054EB8C4AE}"/>
    <dgm:cxn modelId="{52E6072D-EE30-439F-997F-3978ABC64E2B}" type="presOf" srcId="{6E857AD8-48E3-4CF3-AEEB-4C844BDC364C}" destId="{3357D88A-FDD2-4D9C-942B-191FEDFE89BC}" srcOrd="0" destOrd="3" presId="urn:microsoft.com/office/officeart/2005/8/layout/hList2"/>
    <dgm:cxn modelId="{16D826E2-0A54-4AD6-B11B-89E1FF626C81}" srcId="{76428B6E-E064-4DB4-A1AB-EFD7F219D25E}" destId="{A46412A6-6808-44FC-9499-42BAB49219CF}" srcOrd="1" destOrd="0" parTransId="{C1B633C7-AB74-411F-A91C-638813F7E8F9}" sibTransId="{34FB64F3-8660-4BEF-9E7E-3292B1BEEBBE}"/>
    <dgm:cxn modelId="{9791876B-77BC-49C4-AA0B-F5A6CACA2C49}" srcId="{F34F1718-529A-41DF-AB32-FEA55F55EC2B}" destId="{DBE98E2F-CD11-4D92-AA1F-68D22919A114}" srcOrd="2" destOrd="0" parTransId="{80F8D0C2-A94F-4EE6-B926-65E587E6460A}" sibTransId="{483E7111-765B-408C-997C-C3C828722380}"/>
    <dgm:cxn modelId="{40020DFD-5174-4E47-B7F7-B5286C92C5D9}" type="presOf" srcId="{F582244F-F8E5-4E60-962B-86097BA50FCE}" destId="{A4649202-7055-440E-B1C2-2BBFAE8BE98A}" srcOrd="0" destOrd="1" presId="urn:microsoft.com/office/officeart/2005/8/layout/hList2"/>
    <dgm:cxn modelId="{5C18D5DD-C883-48A1-95F8-226B30BB05CA}" type="presOf" srcId="{A46412A6-6808-44FC-9499-42BAB49219CF}" destId="{950ED102-BCAD-476C-8CE5-EF97A2CEDF6F}" srcOrd="0" destOrd="1" presId="urn:microsoft.com/office/officeart/2005/8/layout/hList2"/>
    <dgm:cxn modelId="{43F2B430-CAF7-4CFC-B54D-251FFB1A1DC3}" srcId="{15FFF2AE-6B85-4D89-AE7C-604B3FB88168}" destId="{EE28E534-4510-4CEE-BC94-952FC904F910}" srcOrd="0" destOrd="0" parTransId="{86446FDF-8FAC-498D-8994-A7CED438B319}" sibTransId="{CE446436-5F33-448B-AA33-7C6B3E633CD2}"/>
    <dgm:cxn modelId="{7C5F2491-AEA8-433D-900A-1CE014E9E228}" srcId="{76428B6E-E064-4DB4-A1AB-EFD7F219D25E}" destId="{D7F0DEF9-03E5-4CFC-A7AB-608E226A4910}" srcOrd="0" destOrd="0" parTransId="{ADB52676-CE93-4DDD-BE24-754641B4A09F}" sibTransId="{DF0896D5-2C76-4303-A542-82F35051CEE9}"/>
    <dgm:cxn modelId="{EED34421-1AE2-4063-86EE-8CBC7B373F43}" srcId="{15FFF2AE-6B85-4D89-AE7C-604B3FB88168}" destId="{F51B0DEA-FDB3-4987-8408-F59A908170DA}" srcOrd="2" destOrd="0" parTransId="{D9D54C8D-3B95-45B7-B632-2FAEC0D3EF35}" sibTransId="{A9C581DA-81F7-4D34-A754-75A3F5351D12}"/>
    <dgm:cxn modelId="{DFA17445-5495-4BA2-AEF3-1CC772DB7397}" type="presOf" srcId="{F51B0DEA-FDB3-4987-8408-F59A908170DA}" destId="{3357D88A-FDD2-4D9C-942B-191FEDFE89BC}" srcOrd="0" destOrd="2" presId="urn:microsoft.com/office/officeart/2005/8/layout/hList2"/>
    <dgm:cxn modelId="{3C3A6BBF-35B2-4C92-8AF9-481D4F3289A4}" type="presOf" srcId="{4A4CC5DB-B54D-49EE-B10A-508FD9E33302}" destId="{A4649202-7055-440E-B1C2-2BBFAE8BE98A}" srcOrd="0" destOrd="5" presId="urn:microsoft.com/office/officeart/2005/8/layout/hList2"/>
    <dgm:cxn modelId="{F2F6840D-771F-4AFC-BB31-5DEADEDA581F}" srcId="{F34F1718-529A-41DF-AB32-FEA55F55EC2B}" destId="{B97941BF-5DC8-4B47-933D-4096F2E378CD}" srcOrd="6" destOrd="0" parTransId="{08B012AB-ED05-47DA-BB2B-9FF70DCF05AD}" sibTransId="{1B18ADFE-B5A9-4E3C-BEF0-3CE9F21EB47F}"/>
    <dgm:cxn modelId="{6266FF4A-751F-4766-B77E-F713F066E84D}" srcId="{15FFF2AE-6B85-4D89-AE7C-604B3FB88168}" destId="{F1C923FB-F774-4271-BECE-4FD00FB20B12}" srcOrd="7" destOrd="0" parTransId="{D16EDF76-3E8E-42F6-ADC2-2D1F902A40D3}" sibTransId="{E552141C-A506-4A04-A071-49D329715ED0}"/>
    <dgm:cxn modelId="{44B22352-61D6-4CF1-A7DF-0F9952C62A73}" srcId="{F34F1718-529A-41DF-AB32-FEA55F55EC2B}" destId="{4A4CC5DB-B54D-49EE-B10A-508FD9E33302}" srcOrd="5" destOrd="0" parTransId="{16D5A6C5-CA5D-41CE-B0FB-5294EDB3C349}" sibTransId="{AB39560D-128E-4ED8-BD8D-7CE98BD505FA}"/>
    <dgm:cxn modelId="{F425D8D2-155B-4990-A3B7-DC2C3967E84E}" type="presOf" srcId="{2F98949B-8A6A-429E-B87B-A8AF4C14B190}" destId="{950ED102-BCAD-476C-8CE5-EF97A2CEDF6F}" srcOrd="0" destOrd="3" presId="urn:microsoft.com/office/officeart/2005/8/layout/hList2"/>
    <dgm:cxn modelId="{F2C56F99-7B22-4278-B637-071F1397A481}" type="presOf" srcId="{456A1965-EA92-457A-AEE6-AD6DD50BAD26}" destId="{950ED102-BCAD-476C-8CE5-EF97A2CEDF6F}" srcOrd="0" destOrd="5" presId="urn:microsoft.com/office/officeart/2005/8/layout/hList2"/>
    <dgm:cxn modelId="{51A294E4-EA63-4A83-98A4-DAD478BB6DF7}" type="presOf" srcId="{76428B6E-E064-4DB4-A1AB-EFD7F219D25E}" destId="{54CEC287-74A1-4574-915B-CA525FD29778}" srcOrd="0" destOrd="0" presId="urn:microsoft.com/office/officeart/2005/8/layout/hList2"/>
    <dgm:cxn modelId="{29F85F94-562D-46EF-B6A7-D15F9953B699}" srcId="{76428B6E-E064-4DB4-A1AB-EFD7F219D25E}" destId="{7DC11036-E5B2-44D6-934F-C05A50F3ABBA}" srcOrd="4" destOrd="0" parTransId="{1A7E583D-CA73-4311-9963-FAEF52E2EB68}" sibTransId="{9FEA8165-E334-49A4-AF6C-59D1328D8B63}"/>
    <dgm:cxn modelId="{52A135FC-7F37-4ADF-9396-76F5D1512589}" srcId="{76428B6E-E064-4DB4-A1AB-EFD7F219D25E}" destId="{039EC848-9E50-416E-A447-1B8FCE37038F}" srcOrd="7" destOrd="0" parTransId="{C86352BB-2456-430F-A0DC-5DFBF9196EC4}" sibTransId="{7548EB91-E342-4450-ACD5-7D23FE64B38C}"/>
    <dgm:cxn modelId="{EA46EF7A-F05A-4360-929D-04F1042C93F1}" type="presOf" srcId="{7DC11036-E5B2-44D6-934F-C05A50F3ABBA}" destId="{950ED102-BCAD-476C-8CE5-EF97A2CEDF6F}" srcOrd="0" destOrd="4" presId="urn:microsoft.com/office/officeart/2005/8/layout/hList2"/>
    <dgm:cxn modelId="{54D599A1-6104-4718-94E8-11F220B9D682}" srcId="{15FFF2AE-6B85-4D89-AE7C-604B3FB88168}" destId="{72A0DEC3-EC29-496D-958B-1635B3539BA7}" srcOrd="4" destOrd="0" parTransId="{761BAB2C-BE9C-42D6-AAEF-CB01DD7CF72D}" sibTransId="{860F21A2-240B-4F7E-BD52-6A81D0FEE28F}"/>
    <dgm:cxn modelId="{D195F886-20CE-4191-BA3B-8801C7DDB0F9}" type="presOf" srcId="{DDB04016-4AD0-46E1-B972-3F8715A2C200}" destId="{950ED102-BCAD-476C-8CE5-EF97A2CEDF6F}" srcOrd="0" destOrd="6" presId="urn:microsoft.com/office/officeart/2005/8/layout/hList2"/>
    <dgm:cxn modelId="{D99216CD-BE89-44BD-AE27-9328EEF13A46}" srcId="{F34F1718-529A-41DF-AB32-FEA55F55EC2B}" destId="{DC3AE6AB-9C57-4814-8B52-9CACB0E48980}" srcOrd="0" destOrd="0" parTransId="{51C97998-4267-4B19-842D-6FC9326068C2}" sibTransId="{F1B33FE5-35AE-476F-8F72-EA97CEF4C1A7}"/>
    <dgm:cxn modelId="{5C6F530F-0AD2-4267-8F87-987220947C12}" type="presOf" srcId="{EE28E534-4510-4CEE-BC94-952FC904F910}" destId="{3357D88A-FDD2-4D9C-942B-191FEDFE89BC}" srcOrd="0" destOrd="0" presId="urn:microsoft.com/office/officeart/2005/8/layout/hList2"/>
    <dgm:cxn modelId="{04F352AA-D614-4C29-BA0C-A4F595D57D84}" srcId="{76428B6E-E064-4DB4-A1AB-EFD7F219D25E}" destId="{456A1965-EA92-457A-AEE6-AD6DD50BAD26}" srcOrd="5" destOrd="0" parTransId="{E06EDDDE-4AF0-4150-A91D-820BE3911393}" sibTransId="{4E6D7E0D-2201-44FE-A1C7-6B5076C6998C}"/>
    <dgm:cxn modelId="{C4ED1889-D735-4FDA-B14C-1D29B10557D9}" type="presOf" srcId="{15FFF2AE-6B85-4D89-AE7C-604B3FB88168}" destId="{635D8195-10E7-466F-B724-C4725B491025}" srcOrd="0" destOrd="0" presId="urn:microsoft.com/office/officeart/2005/8/layout/hList2"/>
    <dgm:cxn modelId="{E88CD0FA-3FC6-4169-916F-53E4F0A5A7AB}" type="presOf" srcId="{3C052967-493B-41B9-A4E5-9FE699266DB7}" destId="{A4649202-7055-440E-B1C2-2BBFAE8BE98A}" srcOrd="0" destOrd="4" presId="urn:microsoft.com/office/officeart/2005/8/layout/hList2"/>
    <dgm:cxn modelId="{D95D1809-126C-40AA-8172-7AAC3B061EA5}" type="presOf" srcId="{FBC2731B-4CAE-4669-A3B9-68D0CD1B4C89}" destId="{A4649202-7055-440E-B1C2-2BBFAE8BE98A}" srcOrd="0" destOrd="10" presId="urn:microsoft.com/office/officeart/2005/8/layout/hList2"/>
    <dgm:cxn modelId="{FDBB4E82-4A90-4C22-9D02-65949496CEFF}" type="presOf" srcId="{D7F0DEF9-03E5-4CFC-A7AB-608E226A4910}" destId="{950ED102-BCAD-476C-8CE5-EF97A2CEDF6F}" srcOrd="0" destOrd="0" presId="urn:microsoft.com/office/officeart/2005/8/layout/hList2"/>
    <dgm:cxn modelId="{5123530B-50F9-48CA-86F1-CE77018BD3EB}" srcId="{F34F1718-529A-41DF-AB32-FEA55F55EC2B}" destId="{3C052967-493B-41B9-A4E5-9FE699266DB7}" srcOrd="4" destOrd="0" parTransId="{A5FE2E2A-42BA-4721-913D-7A23B36EDB8F}" sibTransId="{AF816CF4-4469-4C90-A05B-8157295DCF64}"/>
    <dgm:cxn modelId="{B2E31B72-E627-4D5C-A5F2-B298AF6C1947}" srcId="{DD6CF2DD-4450-4930-9C3E-1F8BB5600150}" destId="{15FFF2AE-6B85-4D89-AE7C-604B3FB88168}" srcOrd="0" destOrd="0" parTransId="{9284142E-1A4E-4613-88E5-F8CA7AF52513}" sibTransId="{3D3E3E9C-32CD-4949-94E0-4DD49FA0B409}"/>
    <dgm:cxn modelId="{6D7B1663-026D-40C4-A0E1-EC4A467BEF12}" srcId="{F34F1718-529A-41DF-AB32-FEA55F55EC2B}" destId="{F582244F-F8E5-4E60-962B-86097BA50FCE}" srcOrd="1" destOrd="0" parTransId="{99CB2DC3-D101-423D-A0C1-5A40A52E60CD}" sibTransId="{8D146C0D-9842-4D5B-B2BC-ADF61814A39B}"/>
    <dgm:cxn modelId="{759866F9-EEB5-472F-B7C2-00C96BE9C120}" type="presOf" srcId="{DC3AE6AB-9C57-4814-8B52-9CACB0E48980}" destId="{A4649202-7055-440E-B1C2-2BBFAE8BE98A}" srcOrd="0" destOrd="0" presId="urn:microsoft.com/office/officeart/2005/8/layout/hList2"/>
    <dgm:cxn modelId="{4D39FD34-615D-46BA-8845-A2AE97697731}" srcId="{F34F1718-529A-41DF-AB32-FEA55F55EC2B}" destId="{3C146DB0-B700-4E50-A39F-25FC5A57BF93}" srcOrd="3" destOrd="0" parTransId="{2CF1710F-CD66-469D-8C35-247EC8AAF036}" sibTransId="{A25BE586-6785-4FF7-BAB4-668BBDCB5CE6}"/>
    <dgm:cxn modelId="{6009219B-79C6-40AB-9D77-F57921D8A1DC}" type="presOf" srcId="{F34F1718-529A-41DF-AB32-FEA55F55EC2B}" destId="{BE268022-A236-4414-A37F-35FDBAE01531}" srcOrd="0" destOrd="0" presId="urn:microsoft.com/office/officeart/2005/8/layout/hList2"/>
    <dgm:cxn modelId="{EA0C9967-D30C-4A09-8A54-503CB53219C8}" srcId="{F34F1718-529A-41DF-AB32-FEA55F55EC2B}" destId="{AAE3B6C9-C948-4B63-98CB-693E2937058B}" srcOrd="8" destOrd="0" parTransId="{58C7BA13-BAD5-4F14-98B0-FAEFB13B6438}" sibTransId="{4F399EED-98FE-45B7-BF9F-72E3414B3FD8}"/>
    <dgm:cxn modelId="{98EFBCD2-A794-4FF2-A25E-4AF1A996DBD9}" srcId="{76428B6E-E064-4DB4-A1AB-EFD7F219D25E}" destId="{47E30FAD-C54B-42AC-B495-7CB9A4F2B3F9}" srcOrd="8" destOrd="0" parTransId="{0EAB7BD8-7250-42A4-94D5-91E2CF664337}" sibTransId="{B727B18E-5B02-4BDA-9D2D-CA060C0375B2}"/>
    <dgm:cxn modelId="{E46B853D-2D8E-4A18-A725-94CD4A36E2C0}" type="presOf" srcId="{039EC848-9E50-416E-A447-1B8FCE37038F}" destId="{950ED102-BCAD-476C-8CE5-EF97A2CEDF6F}" srcOrd="0" destOrd="7" presId="urn:microsoft.com/office/officeart/2005/8/layout/hList2"/>
    <dgm:cxn modelId="{2BA3A6AD-532F-4420-9FC3-E9C9E7E60377}" type="presOf" srcId="{AAE3B6C9-C948-4B63-98CB-693E2937058B}" destId="{A4649202-7055-440E-B1C2-2BBFAE8BE98A}" srcOrd="0" destOrd="8" presId="urn:microsoft.com/office/officeart/2005/8/layout/hList2"/>
    <dgm:cxn modelId="{AD0CBF40-2E07-4708-85AE-644CE99A8DF8}" type="presOf" srcId="{F1C923FB-F774-4271-BECE-4FD00FB20B12}" destId="{3357D88A-FDD2-4D9C-942B-191FEDFE89BC}" srcOrd="0" destOrd="7" presId="urn:microsoft.com/office/officeart/2005/8/layout/hList2"/>
    <dgm:cxn modelId="{FF4E864D-CEDA-4886-94E4-C3833E18270F}" type="presOf" srcId="{8C499A6B-1CBF-4B39-B148-574CAC7726BC}" destId="{950ED102-BCAD-476C-8CE5-EF97A2CEDF6F}" srcOrd="0" destOrd="2" presId="urn:microsoft.com/office/officeart/2005/8/layout/hList2"/>
    <dgm:cxn modelId="{E50CEBEB-2F21-492C-9C73-43E5B3502595}" srcId="{F34F1718-529A-41DF-AB32-FEA55F55EC2B}" destId="{D6A6EB9F-B00E-4A6F-8676-D0B927D1D1A8}" srcOrd="9" destOrd="0" parTransId="{C0DD46CE-D6CB-480D-A257-8EB5BE15122F}" sibTransId="{235ECA99-EC84-4017-9F20-9B4D5B8FD2E2}"/>
    <dgm:cxn modelId="{1688C788-5204-4033-AB7B-6174A6509088}" type="presOf" srcId="{B97941BF-5DC8-4B47-933D-4096F2E378CD}" destId="{A4649202-7055-440E-B1C2-2BBFAE8BE98A}" srcOrd="0" destOrd="6" presId="urn:microsoft.com/office/officeart/2005/8/layout/hList2"/>
    <dgm:cxn modelId="{9A547AD8-7F03-4E44-9CDA-2D165DCF8411}" type="presOf" srcId="{D6A6EB9F-B00E-4A6F-8676-D0B927D1D1A8}" destId="{A4649202-7055-440E-B1C2-2BBFAE8BE98A}" srcOrd="0" destOrd="9" presId="urn:microsoft.com/office/officeart/2005/8/layout/hList2"/>
    <dgm:cxn modelId="{8F2B6A23-A45B-4F1B-9BD3-19ACD861299F}" type="presOf" srcId="{DBE98E2F-CD11-4D92-AA1F-68D22919A114}" destId="{A4649202-7055-440E-B1C2-2BBFAE8BE98A}" srcOrd="0" destOrd="2" presId="urn:microsoft.com/office/officeart/2005/8/layout/hList2"/>
    <dgm:cxn modelId="{BB0DCC63-375E-4290-A23D-29D8C1962F5C}" srcId="{F34F1718-529A-41DF-AB32-FEA55F55EC2B}" destId="{FBC2731B-4CAE-4669-A3B9-68D0CD1B4C89}" srcOrd="10" destOrd="0" parTransId="{17D8A532-6954-4A00-A999-3DC031B22DD6}" sibTransId="{DFFDC270-3CC4-4393-A007-11A0E13BFA31}"/>
    <dgm:cxn modelId="{52DDC50A-4FC2-4E4D-B8CC-97E793E2D139}" type="presOf" srcId="{AB12D26E-132D-4863-BDAE-783E3BA2D1BD}" destId="{A4649202-7055-440E-B1C2-2BBFAE8BE98A}" srcOrd="0" destOrd="7" presId="urn:microsoft.com/office/officeart/2005/8/layout/hList2"/>
    <dgm:cxn modelId="{F5931095-1BA9-4528-B1D7-0208EFC9519C}" type="presOf" srcId="{72A0DEC3-EC29-496D-958B-1635B3539BA7}" destId="{3357D88A-FDD2-4D9C-942B-191FEDFE89BC}" srcOrd="0" destOrd="4" presId="urn:microsoft.com/office/officeart/2005/8/layout/hList2"/>
    <dgm:cxn modelId="{34B3EA0B-E0AC-4961-9832-7A643E64A0E2}" type="presOf" srcId="{DAE45222-732D-4821-A9C9-BCA655C748FB}" destId="{3357D88A-FDD2-4D9C-942B-191FEDFE89BC}" srcOrd="0" destOrd="5" presId="urn:microsoft.com/office/officeart/2005/8/layout/hList2"/>
    <dgm:cxn modelId="{41E8F58F-D6C2-4AC2-AF16-66E32D05E0EF}" srcId="{76428B6E-E064-4DB4-A1AB-EFD7F219D25E}" destId="{DDB04016-4AD0-46E1-B972-3F8715A2C200}" srcOrd="6" destOrd="0" parTransId="{5B394316-EA95-4C9D-A36E-3A5545E6FFB3}" sibTransId="{7DAC760B-3D55-4745-88C9-B2E4F6AA927E}"/>
    <dgm:cxn modelId="{97AB7A28-6177-4EAF-B1FF-BC112846B641}" srcId="{DD6CF2DD-4450-4930-9C3E-1F8BB5600150}" destId="{76428B6E-E064-4DB4-A1AB-EFD7F219D25E}" srcOrd="2" destOrd="0" parTransId="{A1F14731-93E0-43A2-B54B-F7C32B0390B1}" sibTransId="{B4EF693A-26BF-4B7F-8734-A25943F42586}"/>
    <dgm:cxn modelId="{7B1F0C2B-EAF2-4336-97BE-AF069CB3AA31}" srcId="{F34F1718-529A-41DF-AB32-FEA55F55EC2B}" destId="{AB12D26E-132D-4863-BDAE-783E3BA2D1BD}" srcOrd="7" destOrd="0" parTransId="{DE810EDF-A836-4A27-BA16-2CA36C9AA01C}" sibTransId="{F6513152-DC2A-4A93-968C-37D0E05C3625}"/>
    <dgm:cxn modelId="{5C4E6A5F-3899-4872-A982-3CED7F3789A9}" srcId="{15FFF2AE-6B85-4D89-AE7C-604B3FB88168}" destId="{352B53F6-F6FC-47A9-8162-93FAD23A4EBE}" srcOrd="1" destOrd="0" parTransId="{4C11F62F-6E4F-4964-97C4-8A771F7F9EE1}" sibTransId="{467EBBD2-DE3A-4F0C-85D4-AD6E7D814C0B}"/>
    <dgm:cxn modelId="{7109050B-384D-4923-9A13-26975EFB4338}" srcId="{76428B6E-E064-4DB4-A1AB-EFD7F219D25E}" destId="{8C499A6B-1CBF-4B39-B148-574CAC7726BC}" srcOrd="2" destOrd="0" parTransId="{2FAB684D-DAC7-4A3E-AEF6-918EBA736B3C}" sibTransId="{5AB9F739-F11F-41C9-AD93-06AC1055DF2B}"/>
    <dgm:cxn modelId="{339BF2E3-0603-43F1-9B2B-4B4595ADCE72}" type="presOf" srcId="{81026CA8-15CE-45AA-A165-6BAE9D46FF0E}" destId="{3357D88A-FDD2-4D9C-942B-191FEDFE89BC}" srcOrd="0" destOrd="6" presId="urn:microsoft.com/office/officeart/2005/8/layout/hList2"/>
    <dgm:cxn modelId="{C1DF4AC5-BA17-4328-B1FB-FD90E611B892}" type="presParOf" srcId="{93950C14-B430-4B23-BCFF-444CCB6A7909}" destId="{4F06D2D6-7629-404B-82B5-505591C0E472}" srcOrd="0" destOrd="0" presId="urn:microsoft.com/office/officeart/2005/8/layout/hList2"/>
    <dgm:cxn modelId="{A1464E3C-E77F-435E-B3F2-CE4BF1800B60}" type="presParOf" srcId="{4F06D2D6-7629-404B-82B5-505591C0E472}" destId="{F8678225-963D-47BA-9FDE-7C93C4558656}" srcOrd="0" destOrd="0" presId="urn:microsoft.com/office/officeart/2005/8/layout/hList2"/>
    <dgm:cxn modelId="{B2E26712-88F5-4CC6-B745-6EB195B2AD64}" type="presParOf" srcId="{4F06D2D6-7629-404B-82B5-505591C0E472}" destId="{3357D88A-FDD2-4D9C-942B-191FEDFE89BC}" srcOrd="1" destOrd="0" presId="urn:microsoft.com/office/officeart/2005/8/layout/hList2"/>
    <dgm:cxn modelId="{F9C2AF97-FAA5-4321-BAD5-D13532C68A7D}" type="presParOf" srcId="{4F06D2D6-7629-404B-82B5-505591C0E472}" destId="{635D8195-10E7-466F-B724-C4725B491025}" srcOrd="2" destOrd="0" presId="urn:microsoft.com/office/officeart/2005/8/layout/hList2"/>
    <dgm:cxn modelId="{C728CEF5-456B-479C-B47E-F60B3EECB2DF}" type="presParOf" srcId="{93950C14-B430-4B23-BCFF-444CCB6A7909}" destId="{17BDEE7A-218D-4A90-89B2-42426A438D8D}" srcOrd="1" destOrd="0" presId="urn:microsoft.com/office/officeart/2005/8/layout/hList2"/>
    <dgm:cxn modelId="{D706271F-4973-4F90-A3EC-857129CEA9B0}" type="presParOf" srcId="{93950C14-B430-4B23-BCFF-444CCB6A7909}" destId="{9572CB5E-D8EA-437F-9AFA-1DF8AB0E6CD3}" srcOrd="2" destOrd="0" presId="urn:microsoft.com/office/officeart/2005/8/layout/hList2"/>
    <dgm:cxn modelId="{FF532A76-DEC3-4F67-9854-BB75873B28DC}" type="presParOf" srcId="{9572CB5E-D8EA-437F-9AFA-1DF8AB0E6CD3}" destId="{CC9F70B2-500E-4F37-BD8B-990A6D1D048B}" srcOrd="0" destOrd="0" presId="urn:microsoft.com/office/officeart/2005/8/layout/hList2"/>
    <dgm:cxn modelId="{C46A0B12-7872-48EC-B9C5-1C40A3228F7E}" type="presParOf" srcId="{9572CB5E-D8EA-437F-9AFA-1DF8AB0E6CD3}" destId="{A4649202-7055-440E-B1C2-2BBFAE8BE98A}" srcOrd="1" destOrd="0" presId="urn:microsoft.com/office/officeart/2005/8/layout/hList2"/>
    <dgm:cxn modelId="{64F4ECE4-56A5-4FB5-8CE9-3638442D5F38}" type="presParOf" srcId="{9572CB5E-D8EA-437F-9AFA-1DF8AB0E6CD3}" destId="{BE268022-A236-4414-A37F-35FDBAE01531}" srcOrd="2" destOrd="0" presId="urn:microsoft.com/office/officeart/2005/8/layout/hList2"/>
    <dgm:cxn modelId="{44300FFF-B86C-472E-8B5F-3D8DF6EE650A}" type="presParOf" srcId="{93950C14-B430-4B23-BCFF-444CCB6A7909}" destId="{D6AEF9EE-4D35-4DDD-BDDB-40ED4E0C1B96}" srcOrd="3" destOrd="0" presId="urn:microsoft.com/office/officeart/2005/8/layout/hList2"/>
    <dgm:cxn modelId="{890AC229-2646-4287-B38C-D766848C4901}" type="presParOf" srcId="{93950C14-B430-4B23-BCFF-444CCB6A7909}" destId="{533BC716-E28E-488E-8F5F-1163A14FB41D}" srcOrd="4" destOrd="0" presId="urn:microsoft.com/office/officeart/2005/8/layout/hList2"/>
    <dgm:cxn modelId="{2A79A1A5-EA73-44EC-B5CD-D9F41AB6E23B}" type="presParOf" srcId="{533BC716-E28E-488E-8F5F-1163A14FB41D}" destId="{6E62F86E-A003-4E84-A736-CB4F4F523232}" srcOrd="0" destOrd="0" presId="urn:microsoft.com/office/officeart/2005/8/layout/hList2"/>
    <dgm:cxn modelId="{EBCFA8E1-EFCA-4E27-9876-59CAA23F96AE}" type="presParOf" srcId="{533BC716-E28E-488E-8F5F-1163A14FB41D}" destId="{950ED102-BCAD-476C-8CE5-EF97A2CEDF6F}" srcOrd="1" destOrd="0" presId="urn:microsoft.com/office/officeart/2005/8/layout/hList2"/>
    <dgm:cxn modelId="{2B239006-F7A8-437A-9ADC-09D238964969}" type="presParOf" srcId="{533BC716-E28E-488E-8F5F-1163A14FB41D}" destId="{54CEC287-74A1-4574-915B-CA525FD29778}" srcOrd="2" destOrd="0" presId="urn:microsoft.com/office/officeart/2005/8/layout/hList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BD4D52-F9AD-4EF9-9F9B-E017D1DAA45B}" type="datetimeFigureOut">
              <a:rPr lang="fr-FR" smtClean="0"/>
              <a:t>26/12/2022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34DDC-1CB2-4D38-8698-07542EBD0007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B0BBC-2736-424F-84E5-BF12222DAF19}" type="datetimeFigureOut">
              <a:rPr lang="fr-FR" smtClean="0"/>
              <a:t>26/12/2022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16ED3F-D2D3-409C-8A33-DB45CF24FF10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6ED3F-D2D3-409C-8A33-DB45CF24FF10}" type="slidenum">
              <a:rPr lang="fr-FR" smtClean="0"/>
              <a:t>3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ctangle à coins arrondi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ctangle à coins arrondi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76F730E3-88F4-4CC8-9E2D-77CB1E0D2A46}" type="datetime1">
              <a:rPr lang="fr-FR" smtClean="0"/>
              <a:t>26/12/2022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31753931-9FE8-4765-9629-F6367C8C253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09E56-BB85-4C13-ABDB-2FFE7405396B}" type="datetime1">
              <a:rPr lang="fr-FR" smtClean="0"/>
              <a:t>26/12/2022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3931-9FE8-4765-9629-F6367C8C253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B748-EC78-41C9-86A6-F9AF24A51E51}" type="datetime1">
              <a:rPr lang="fr-FR" smtClean="0"/>
              <a:t>26/12/2022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3931-9FE8-4765-9629-F6367C8C253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7AF4B-4DA0-4AB1-81E3-4F1010B47314}" type="datetime1">
              <a:rPr lang="fr-FR" smtClean="0"/>
              <a:t>26/12/2022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3931-9FE8-4765-9629-F6367C8C253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990A7-F7FE-4E1B-80CD-1A9D0F5DF6B3}" type="datetime1">
              <a:rPr lang="fr-FR" smtClean="0"/>
              <a:t>26/12/2022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3931-9FE8-4765-9629-F6367C8C253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3667A-2FC3-48A1-AA63-E2CEE231A5CA}" type="datetime1">
              <a:rPr lang="fr-FR" smtClean="0"/>
              <a:t>26/12/2022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3931-9FE8-4765-9629-F6367C8C253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e la date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7C328D9-2C3C-4AD1-A640-00000725F251}" type="datetime1">
              <a:rPr lang="fr-FR" smtClean="0"/>
              <a:t>26/12/2022</a:t>
            </a:fld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1753931-9FE8-4765-9629-F6367C8C2534}" type="slidenum">
              <a:rPr lang="fr-FR" smtClean="0"/>
              <a:t>‹N°›</a:t>
            </a:fld>
            <a:endParaRPr lang="fr-FR"/>
          </a:p>
        </p:txBody>
      </p:sp>
      <p:sp>
        <p:nvSpPr>
          <p:cNvPr id="28" name="Espace réservé du pied de page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0FF6E529-F497-45B1-AE6D-DE8CE181FDC2}" type="datetime1">
              <a:rPr lang="fr-FR" smtClean="0"/>
              <a:t>26/12/2022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31753931-9FE8-4765-9629-F6367C8C253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D50F2-D13C-4950-B398-8E37F042B0A9}" type="datetime1">
              <a:rPr lang="fr-FR" smtClean="0"/>
              <a:t>26/12/2022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3931-9FE8-4765-9629-F6367C8C253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5B0D-39B6-47DC-B0C6-789AB32A9265}" type="datetime1">
              <a:rPr lang="fr-FR" smtClean="0"/>
              <a:t>26/12/2022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3931-9FE8-4765-9629-F6367C8C253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4EF4D-D1A0-4FEF-A6E6-9594F2932F5F}" type="datetime1">
              <a:rPr lang="fr-FR" smtClean="0"/>
              <a:t>26/12/2022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3931-9FE8-4765-9629-F6367C8C253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ctangle à coins arrondi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ctangle à coins arrondi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B98C6B4-464B-4921-9E10-77C56FA78F20}" type="datetime1">
              <a:rPr lang="fr-FR" smtClean="0"/>
              <a:t>26/12/2022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31753931-9FE8-4765-9629-F6367C8C2534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NoSQL vs SQL: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best?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i="1" dirty="0" err="1" smtClean="0"/>
              <a:t>Prepared</a:t>
            </a:r>
            <a:r>
              <a:rPr lang="fr-FR" i="1" dirty="0" smtClean="0"/>
              <a:t> by  </a:t>
            </a:r>
            <a:r>
              <a:rPr lang="fr-FR" dirty="0" err="1" smtClean="0"/>
              <a:t>Taher</a:t>
            </a:r>
            <a:r>
              <a:rPr lang="fr-FR" dirty="0" smtClean="0"/>
              <a:t> GUETAT</a:t>
            </a:r>
            <a:endParaRPr lang="fr-FR" dirty="0"/>
          </a:p>
        </p:txBody>
      </p:sp>
      <p:pic>
        <p:nvPicPr>
          <p:cNvPr id="4" name="Image 3" descr="gmc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16" y="357166"/>
            <a:ext cx="2143125" cy="2143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Mongodb</a:t>
            </a:r>
            <a:r>
              <a:rPr lang="fr-FR" dirty="0" smtClean="0"/>
              <a:t> </a:t>
            </a:r>
            <a:endParaRPr lang="fr-FR" dirty="0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</p:nvPr>
        </p:nvGraphicFramePr>
        <p:xfrm>
          <a:off x="457200" y="2249488"/>
          <a:ext cx="8229600" cy="4324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1" name="Picture 3" descr="C:\Users\Utilisateur\Desktop\MongoDB-Logo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57884" y="714356"/>
            <a:ext cx="2643206" cy="1652004"/>
          </a:xfrm>
          <a:prstGeom prst="rect">
            <a:avLst/>
          </a:prstGeom>
          <a:noFill/>
        </p:spPr>
      </p:pic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3931-9FE8-4765-9629-F6367C8C2534}" type="slidenum">
              <a:rPr lang="fr-FR" smtClean="0"/>
              <a:t>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SQL</a:t>
            </a:r>
            <a:endParaRPr lang="fr-FR" dirty="0"/>
          </a:p>
        </p:txBody>
      </p:sp>
      <p:graphicFrame>
        <p:nvGraphicFramePr>
          <p:cNvPr id="8" name="Espace réservé du contenu 7"/>
          <p:cNvGraphicFramePr>
            <a:graphicFrameLocks noGrp="1"/>
          </p:cNvGraphicFramePr>
          <p:nvPr>
            <p:ph idx="1"/>
          </p:nvPr>
        </p:nvGraphicFramePr>
        <p:xfrm>
          <a:off x="457200" y="2249488"/>
          <a:ext cx="8229600" cy="4324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 descr="C:\Users\Utilisateur\Desktop\sql-1024x572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929322" y="714356"/>
            <a:ext cx="2662222" cy="1487101"/>
          </a:xfrm>
          <a:prstGeom prst="rect">
            <a:avLst/>
          </a:prstGeom>
          <a:noFill/>
        </p:spPr>
      </p:pic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3931-9FE8-4765-9629-F6367C8C2534}" type="slidenum">
              <a:rPr lang="fr-FR" smtClean="0"/>
              <a:t>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0034" y="714356"/>
            <a:ext cx="8229600" cy="1066800"/>
          </a:xfrm>
        </p:spPr>
        <p:txBody>
          <a:bodyPr/>
          <a:lstStyle/>
          <a:p>
            <a:r>
              <a:rPr lang="fr-FR" dirty="0" smtClean="0"/>
              <a:t>SQL VS </a:t>
            </a:r>
            <a:r>
              <a:rPr lang="fr-FR" dirty="0" err="1" smtClean="0"/>
              <a:t>Mongodb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214282" y="1571612"/>
          <a:ext cx="8929718" cy="5072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3931-9FE8-4765-9629-F6367C8C2534}" type="slidenum">
              <a:rPr lang="fr-FR" smtClean="0"/>
              <a:t>4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SQL VS </a:t>
            </a:r>
            <a:r>
              <a:rPr lang="fr-FR" dirty="0" err="1" smtClean="0"/>
              <a:t>Mongodb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457200" y="2249488"/>
          <a:ext cx="8229600" cy="4324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3931-9FE8-4765-9629-F6367C8C2534}" type="slidenum">
              <a:rPr lang="fr-FR" smtClean="0"/>
              <a:t>5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in">
  <a:themeElements>
    <a:clrScheme name="Urbai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i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i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81</TotalTime>
  <Words>149</Words>
  <Application>Microsoft Office PowerPoint</Application>
  <PresentationFormat>Affichage à l'écran (4:3)</PresentationFormat>
  <Paragraphs>60</Paragraphs>
  <Slides>5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Urbain</vt:lpstr>
      <vt:lpstr>NoSQL vs SQL: Which is best?</vt:lpstr>
      <vt:lpstr>Mongodb </vt:lpstr>
      <vt:lpstr>SQL</vt:lpstr>
      <vt:lpstr>SQL VS Mongodb</vt:lpstr>
      <vt:lpstr>SQL VS Mongodb</vt:lpstr>
    </vt:vector>
  </TitlesOfParts>
  <Company>Sweet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 vs SQL: Which is best?</dc:title>
  <dc:creator>Utilisateur Windows</dc:creator>
  <cp:lastModifiedBy>Utilisateur Windows</cp:lastModifiedBy>
  <cp:revision>9</cp:revision>
  <dcterms:created xsi:type="dcterms:W3CDTF">2022-12-26T17:19:54Z</dcterms:created>
  <dcterms:modified xsi:type="dcterms:W3CDTF">2022-12-26T18:41:12Z</dcterms:modified>
</cp:coreProperties>
</file>