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6" r:id="rId3"/>
    <p:sldId id="266" r:id="rId4"/>
    <p:sldId id="280" r:id="rId5"/>
    <p:sldId id="281" r:id="rId6"/>
    <p:sldId id="282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/>
    <p:restoredTop sz="94674"/>
  </p:normalViewPr>
  <p:slideViewPr>
    <p:cSldViewPr snapToGrid="0" snapToObjects="1" showGuides="1">
      <p:cViewPr varScale="1">
        <p:scale>
          <a:sx n="88" d="100"/>
          <a:sy n="88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4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63896"/>
            <a:ext cx="4557444" cy="5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26723"/>
            <a:ext cx="4108858" cy="4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190517"/>
            <a:ext cx="4324179" cy="5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242094"/>
            <a:ext cx="3991483" cy="46703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65" r:id="rId10"/>
    <p:sldLayoutId id="2147483666" r:id="rId11"/>
    <p:sldLayoutId id="2147483660" r:id="rId12"/>
    <p:sldLayoutId id="214748366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wmf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762684"/>
            <a:ext cx="9194759" cy="3091053"/>
          </a:xfrm>
        </p:spPr>
        <p:txBody>
          <a:bodyPr/>
          <a:lstStyle/>
          <a:p>
            <a:r>
              <a:rPr lang="en-US" dirty="0" smtClean="0"/>
              <a:t>Exp #</a:t>
            </a:r>
            <a:r>
              <a:rPr lang="ar-SA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 </a:t>
            </a:r>
            <a:r>
              <a:rPr lang="en-US" dirty="0"/>
              <a:t>and Tween </a:t>
            </a:r>
            <a:r>
              <a:rPr lang="en-US" dirty="0" smtClean="0"/>
              <a:t>Animation</a:t>
            </a:r>
            <a:r>
              <a:rPr lang="ar-SA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Android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5D02888-0E71-9342-B0C7-71D861CA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839616"/>
            <a:ext cx="6638544" cy="1650381"/>
          </a:xfrm>
        </p:spPr>
        <p:txBody>
          <a:bodyPr/>
          <a:lstStyle/>
          <a:p>
            <a:r>
              <a:rPr lang="en-US" dirty="0" smtClean="0"/>
              <a:t>SLIDES BY: MOHAMAD BALAWI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animations in Android</a:t>
            </a:r>
          </a:p>
        </p:txBody>
      </p:sp>
      <p:sp>
        <p:nvSpPr>
          <p:cNvPr id="13" name="Compare Section">
            <a:extLst>
              <a:ext uri="{FF2B5EF4-FFF2-40B4-BE49-F238E27FC236}">
                <a16:creationId xmlns:a16="http://schemas.microsoft.com/office/drawing/2014/main" id="{384880BB-377B-F24A-A7CA-B308CACE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2374955"/>
            <a:ext cx="5138928" cy="393192"/>
          </a:xfrm>
        </p:spPr>
        <p:txBody>
          <a:bodyPr/>
          <a:lstStyle/>
          <a:p>
            <a:r>
              <a:rPr lang="en-US" dirty="0"/>
              <a:t>Frame animation 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30" y="2782878"/>
            <a:ext cx="3846451" cy="415988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creates </a:t>
            </a:r>
            <a:r>
              <a:rPr lang="en-US" dirty="0"/>
              <a:t>an animation by showing a sequence of images in order with an </a:t>
            </a:r>
            <a:r>
              <a:rPr lang="en-US" dirty="0" smtClean="0"/>
              <a:t>AnimationDrawable.</a:t>
            </a:r>
            <a:endParaRPr lang="en-US" dirty="0"/>
          </a:p>
        </p:txBody>
      </p:sp>
      <p:sp>
        <p:nvSpPr>
          <p:cNvPr id="15" name="Contrast Section">
            <a:extLst>
              <a:ext uri="{FF2B5EF4-FFF2-40B4-BE49-F238E27FC236}">
                <a16:creationId xmlns:a16="http://schemas.microsoft.com/office/drawing/2014/main" id="{E0F9A328-ECA9-CC4E-B0A6-FA23EEE9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74955"/>
            <a:ext cx="5629275" cy="379078"/>
          </a:xfrm>
        </p:spPr>
        <p:txBody>
          <a:bodyPr/>
          <a:lstStyle/>
          <a:p>
            <a:r>
              <a:rPr lang="en-US" dirty="0"/>
              <a:t>Tween animation</a:t>
            </a:r>
          </a:p>
        </p:txBody>
      </p:sp>
      <p:sp>
        <p:nvSpPr>
          <p:cNvPr id="16" name="Contrast Section - Text">
            <a:extLst>
              <a:ext uri="{FF2B5EF4-FFF2-40B4-BE49-F238E27FC236}">
                <a16:creationId xmlns:a16="http://schemas.microsoft.com/office/drawing/2014/main" id="{2EBC524D-C050-3F4A-88E2-E7EBEEE90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80339"/>
            <a:ext cx="5138929" cy="3538728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transformations of position, size, rotation to the content of a View. Animation can be defined in XML that performs transitions such as rotating, fading, moving, and </a:t>
            </a:r>
            <a:r>
              <a:rPr lang="en-US" dirty="0" smtClean="0"/>
              <a:t>stretching.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7" y="4493926"/>
            <a:ext cx="3239961" cy="1826160"/>
          </a:xfrm>
          <a:prstGeom prst="rect">
            <a:avLst/>
          </a:prstGeom>
        </p:spPr>
      </p:pic>
      <p:pic>
        <p:nvPicPr>
          <p:cNvPr id="2052" name="Picture 4" descr="https://www.adorama.com/alc/wp-content/uploads/2021/05/bird-wings-flying-all-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39" y="3991134"/>
            <a:ext cx="1631551" cy="163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758" y="4885956"/>
            <a:ext cx="1453148" cy="7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0.06706 -0.00532 C 0.08099 -0.00648 0.10196 -0.00694 0.12396 -0.00694 C 0.14896 -0.00694 0.16901 -0.00648 0.18295 -0.00532 L 0.25 -0.00023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Tween animation</a:t>
            </a:r>
            <a:endParaRPr lang="en-US" dirty="0"/>
          </a:p>
        </p:txBody>
      </p:sp>
      <p:sp>
        <p:nvSpPr>
          <p:cNvPr id="6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30" y="2220686"/>
            <a:ext cx="9676527" cy="4201885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b="1" dirty="0" smtClean="0"/>
              <a:t>AnimationUtils</a:t>
            </a:r>
            <a:r>
              <a:rPr lang="en-US" dirty="0" smtClean="0"/>
              <a:t> class </a:t>
            </a:r>
            <a:r>
              <a:rPr lang="en-US" dirty="0"/>
              <a:t>is used to fetch an animation file from anim folder by using </a:t>
            </a:r>
            <a:r>
              <a:rPr lang="en-US" dirty="0" smtClean="0"/>
              <a:t>loadAnimation() </a:t>
            </a:r>
            <a:r>
              <a:rPr lang="en-US" dirty="0"/>
              <a:t>method of this class which has two </a:t>
            </a:r>
            <a:r>
              <a:rPr lang="en-US" dirty="0" smtClean="0"/>
              <a:t>arguments (context </a:t>
            </a:r>
            <a:r>
              <a:rPr lang="en-US" dirty="0"/>
              <a:t>in which the animation is to be </a:t>
            </a:r>
            <a:r>
              <a:rPr lang="en-US" dirty="0" smtClean="0"/>
              <a:t>loaded, </a:t>
            </a:r>
            <a:r>
              <a:rPr lang="en-US" dirty="0"/>
              <a:t>id of the animation in resources file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Tween XML attributes:</a:t>
            </a:r>
          </a:p>
          <a:p>
            <a:pPr lvl="1" algn="just"/>
            <a:r>
              <a:rPr lang="en-US" b="1" dirty="0" smtClean="0"/>
              <a:t>xmlns:android</a:t>
            </a:r>
            <a:r>
              <a:rPr lang="en-US" dirty="0" smtClean="0"/>
              <a:t>: Must be </a:t>
            </a:r>
            <a:r>
              <a:rPr lang="en-US" dirty="0"/>
              <a:t>defined in the root tag to get the </a:t>
            </a:r>
            <a:r>
              <a:rPr lang="en-US" dirty="0" smtClean="0"/>
              <a:t>path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XML file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smtClean="0"/>
              <a:t>android:fromXDelta</a:t>
            </a:r>
            <a:r>
              <a:rPr lang="en-US" dirty="0" smtClean="0"/>
              <a:t>: Specifies the starting point of translation animation on X-axis.</a:t>
            </a:r>
          </a:p>
          <a:p>
            <a:pPr lvl="1" algn="just"/>
            <a:r>
              <a:rPr lang="en-US" b="1" dirty="0" smtClean="0"/>
              <a:t>android:toXDelta</a:t>
            </a:r>
            <a:r>
              <a:rPr lang="en-US" dirty="0" smtClean="0"/>
              <a:t>: Specifies the ending point of translation animation on X-axis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Tween animation (2)</a:t>
            </a:r>
            <a:endParaRPr lang="en-US" dirty="0"/>
          </a:p>
        </p:txBody>
      </p:sp>
      <p:sp>
        <p:nvSpPr>
          <p:cNvPr id="6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30" y="2220686"/>
            <a:ext cx="9676527" cy="4201885"/>
          </a:xfrm>
          <a:prstGeom prst="rect">
            <a:avLst/>
          </a:prstGeom>
        </p:spPr>
        <p:txBody>
          <a:bodyPr/>
          <a:lstStyle/>
          <a:p>
            <a:pPr lvl="1" algn="just"/>
            <a:r>
              <a:rPr lang="en-US" b="1" dirty="0"/>
              <a:t>android:duration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Specifies the duration of the animation in milliseconds</a:t>
            </a:r>
            <a:r>
              <a:rPr lang="en-US" dirty="0" smtClean="0"/>
              <a:t>.</a:t>
            </a:r>
            <a:endParaRPr lang="en-US" b="1" dirty="0" smtClean="0"/>
          </a:p>
          <a:p>
            <a:pPr lvl="1" algn="just"/>
            <a:r>
              <a:rPr lang="en-US" b="1" dirty="0" smtClean="0"/>
              <a:t>android:fromXScale</a:t>
            </a:r>
            <a:r>
              <a:rPr lang="en-US" dirty="0" smtClean="0"/>
              <a:t>: X-axis scale animation starting value (1.0 means no change).</a:t>
            </a:r>
          </a:p>
          <a:p>
            <a:pPr lvl="1" algn="just"/>
            <a:r>
              <a:rPr lang="en-US" b="1" dirty="0" smtClean="0"/>
              <a:t>android:toXScale</a:t>
            </a:r>
            <a:r>
              <a:rPr lang="en-US" dirty="0" smtClean="0"/>
              <a:t>: </a:t>
            </a:r>
            <a:r>
              <a:rPr lang="en-US" dirty="0"/>
              <a:t>X-axis scale animation </a:t>
            </a:r>
            <a:r>
              <a:rPr lang="en-US" dirty="0" smtClean="0"/>
              <a:t>ending </a:t>
            </a:r>
            <a:r>
              <a:rPr lang="en-US" dirty="0"/>
              <a:t>value </a:t>
            </a:r>
            <a:r>
              <a:rPr lang="en-US" dirty="0" smtClean="0"/>
              <a:t>(2.0 means double the size).</a:t>
            </a:r>
          </a:p>
          <a:p>
            <a:pPr lvl="1" algn="just"/>
            <a:r>
              <a:rPr lang="en-US" b="1" dirty="0" smtClean="0"/>
              <a:t>android:fromYScale</a:t>
            </a:r>
            <a:r>
              <a:rPr lang="en-US" dirty="0"/>
              <a:t>: </a:t>
            </a:r>
            <a:r>
              <a:rPr lang="en-US" dirty="0" smtClean="0"/>
              <a:t>Y-axis </a:t>
            </a:r>
            <a:r>
              <a:rPr lang="en-US" dirty="0"/>
              <a:t>scale animation starting value </a:t>
            </a:r>
            <a:r>
              <a:rPr lang="en-US" dirty="0" smtClean="0"/>
              <a:t>(0.5 </a:t>
            </a:r>
            <a:r>
              <a:rPr lang="en-US" dirty="0"/>
              <a:t>means </a:t>
            </a:r>
            <a:r>
              <a:rPr lang="en-US" dirty="0" smtClean="0"/>
              <a:t>half the size).</a:t>
            </a:r>
          </a:p>
          <a:p>
            <a:pPr lvl="1" algn="just"/>
            <a:r>
              <a:rPr lang="en-US" b="1" dirty="0" smtClean="0"/>
              <a:t>android:toYScale</a:t>
            </a:r>
            <a:r>
              <a:rPr lang="en-US" dirty="0"/>
              <a:t>: </a:t>
            </a:r>
            <a:r>
              <a:rPr lang="en-US" dirty="0" smtClean="0"/>
              <a:t>Y-axis </a:t>
            </a:r>
            <a:r>
              <a:rPr lang="en-US" dirty="0"/>
              <a:t>scale animation ending value </a:t>
            </a:r>
            <a:r>
              <a:rPr lang="en-US" dirty="0" smtClean="0"/>
              <a:t>(1.0 </a:t>
            </a:r>
            <a:r>
              <a:rPr lang="en-US" dirty="0"/>
              <a:t>means no change</a:t>
            </a:r>
            <a:r>
              <a:rPr lang="en-US" dirty="0" smtClean="0"/>
              <a:t>).</a:t>
            </a:r>
            <a:endParaRPr lang="en-US" dirty="0"/>
          </a:p>
          <a:p>
            <a:pPr lvl="1" algn="just"/>
            <a:r>
              <a:rPr lang="en-US" b="1" dirty="0" smtClean="0"/>
              <a:t>android:pivotX</a:t>
            </a:r>
            <a:r>
              <a:rPr lang="en-US" dirty="0"/>
              <a:t>: </a:t>
            </a:r>
            <a:r>
              <a:rPr lang="en-US" dirty="0" smtClean="0"/>
              <a:t>Specifes the X-axis center of rotation/scale.</a:t>
            </a:r>
          </a:p>
          <a:p>
            <a:pPr lvl="1" algn="just"/>
            <a:r>
              <a:rPr lang="en-US" b="1" dirty="0" smtClean="0"/>
              <a:t>android:pivotY</a:t>
            </a:r>
            <a:r>
              <a:rPr lang="en-US" dirty="0"/>
              <a:t>: Specifes the </a:t>
            </a:r>
            <a:r>
              <a:rPr lang="en-US" dirty="0" smtClean="0"/>
              <a:t>Y-axis </a:t>
            </a:r>
            <a:r>
              <a:rPr lang="en-US" dirty="0"/>
              <a:t>center of rotation/scale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Tween animation (3)</a:t>
            </a:r>
            <a:endParaRPr lang="en-US" dirty="0"/>
          </a:p>
        </p:txBody>
      </p:sp>
      <p:sp>
        <p:nvSpPr>
          <p:cNvPr id="5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30" y="2238593"/>
            <a:ext cx="9360841" cy="4159885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values of these XML attributes can be specified using multiple units:</a:t>
            </a:r>
          </a:p>
          <a:p>
            <a:pPr algn="just"/>
            <a:r>
              <a:rPr lang="en-US" dirty="0" smtClean="0"/>
              <a:t>Values </a:t>
            </a:r>
            <a:r>
              <a:rPr lang="en-US" dirty="0"/>
              <a:t>from -100 to 100 ending with "%", </a:t>
            </a:r>
            <a:r>
              <a:rPr lang="en-US" dirty="0" smtClean="0"/>
              <a:t>indicates </a:t>
            </a:r>
            <a:r>
              <a:rPr lang="en-US" dirty="0"/>
              <a:t>a percentage relative to the image </a:t>
            </a:r>
            <a:r>
              <a:rPr lang="en-US" dirty="0" smtClean="0"/>
              <a:t>itself.</a:t>
            </a:r>
          </a:p>
          <a:p>
            <a:pPr algn="just"/>
            <a:r>
              <a:rPr lang="en-US" dirty="0" smtClean="0"/>
              <a:t>Values </a:t>
            </a:r>
            <a:r>
              <a:rPr lang="en-US" dirty="0"/>
              <a:t>from -100 to 100 ending in "%p", indicating a percentage relative to its </a:t>
            </a:r>
            <a:r>
              <a:rPr lang="en-US" dirty="0" smtClean="0"/>
              <a:t>parent.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float value with no suffix, indicating an absolute </a:t>
            </a:r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in pixels relative to the image itself.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5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Tween animation (4)</a:t>
            </a:r>
            <a:endParaRPr lang="en-US" dirty="0"/>
          </a:p>
        </p:txBody>
      </p:sp>
      <p:sp>
        <p:nvSpPr>
          <p:cNvPr id="5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30" y="2238593"/>
            <a:ext cx="7074841" cy="1419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image on the right, the red border represents the image itself, the purple border represents the parent (</a:t>
            </a:r>
            <a:r>
              <a:rPr lang="en-US" dirty="0"/>
              <a:t>e.g</a:t>
            </a:r>
            <a:r>
              <a:rPr lang="en-US" dirty="0" smtClean="0"/>
              <a:t>. Linear layout),</a:t>
            </a:r>
          </a:p>
          <a:p>
            <a:r>
              <a:rPr lang="en-US" dirty="0" smtClean="0"/>
              <a:t>For example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/>
              <a:t>the green dot location is: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9113"/>
              </p:ext>
            </p:extLst>
          </p:nvPr>
        </p:nvGraphicFramePr>
        <p:xfrm>
          <a:off x="7848599" y="1300260"/>
          <a:ext cx="3058886" cy="358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Image" r:id="rId3" imgW="6761880" imgH="7923600" progId="Photoshop.Image.23">
                  <p:embed/>
                </p:oleObj>
              </mc:Choice>
              <mc:Fallback>
                <p:oleObj name="Image" r:id="rId3" imgW="6761880" imgH="7923600" progId="Photoshop.Image.2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8599" y="1300260"/>
                        <a:ext cx="3058886" cy="3585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8576387" y="2596740"/>
            <a:ext cx="157066" cy="157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8457" y="4100587"/>
                <a:ext cx="206537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4100587"/>
                <a:ext cx="2065374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6930" y="4100587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=“50%”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0" y="4100587"/>
                <a:ext cx="2547495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6930" y="4100587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=“50%”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=“50%”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0" y="4100587"/>
                <a:ext cx="2547495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8457" y="4090605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=“50%”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4090605"/>
                <a:ext cx="2547495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8456" y="4084854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6" y="4084854"/>
                <a:ext cx="2547495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6928" y="4069121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069121"/>
                <a:ext cx="2547495" cy="156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8455" y="4100587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5" y="4100587"/>
                <a:ext cx="2547495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42690" y="4094836"/>
                <a:ext cx="2547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0" y="4094836"/>
                <a:ext cx="2547495" cy="15696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2690" y="4084854"/>
                <a:ext cx="28933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0" y="4084854"/>
                <a:ext cx="2893307" cy="1569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42689" y="4090605"/>
                <a:ext cx="28933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89" y="4090605"/>
                <a:ext cx="2893307" cy="15696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45548" y="4090605"/>
                <a:ext cx="28933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=“50%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=“100%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8" y="4090605"/>
                <a:ext cx="289330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66928" y="3450771"/>
            <a:ext cx="5878285" cy="3254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6015 -0.000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6 -0.00093 L 0.05989 0.05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0.05763 L 0.12239 0.052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39 0.05277 L 0.12239 0.108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39 0.10833 L -0.05586 -0.171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86 -0.1713 L -0.02227 -0.171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7 -0.1713 L -0.02227 -0.1060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7 -0.10602 L 0.17421 -0.1090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21 -0.10903 L 0.175 0.295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0.2956 L 0.0625 0.2972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6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9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796" y="2230016"/>
            <a:ext cx="5878804" cy="44165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dirty="0" smtClean="0"/>
              <a:t>Make the bird move like this, and make sure the transitions are 500ms duration.</a:t>
            </a:r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295398"/>
            <a:ext cx="2851680" cy="515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4" y="3099600"/>
            <a:ext cx="526469" cy="2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00065 0.3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33958 L 0.1217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75 0.00139 L 0.12005 0.328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490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Regular</vt:lpstr>
      <vt:lpstr>Cambria</vt:lpstr>
      <vt:lpstr>Cambria Math</vt:lpstr>
      <vt:lpstr>Georgia</vt:lpstr>
      <vt:lpstr>System Font Regular</vt:lpstr>
      <vt:lpstr>Office Theme</vt:lpstr>
      <vt:lpstr>Image</vt:lpstr>
      <vt:lpstr>Exp #5  Frame and Tween Animation in Android</vt:lpstr>
      <vt:lpstr>Types of animations in Android</vt:lpstr>
      <vt:lpstr>Tween animation</vt:lpstr>
      <vt:lpstr>Tween animation (2)</vt:lpstr>
      <vt:lpstr>Tween animation (3)</vt:lpstr>
      <vt:lpstr>Tween animation (4)</vt:lpstr>
      <vt:lpstr>To-Do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offline</cp:lastModifiedBy>
  <cp:revision>146</cp:revision>
  <dcterms:created xsi:type="dcterms:W3CDTF">2019-04-04T19:20:28Z</dcterms:created>
  <dcterms:modified xsi:type="dcterms:W3CDTF">2023-12-06T13:15:26Z</dcterms:modified>
  <cp:category/>
</cp:coreProperties>
</file>