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5" r:id="rId2"/>
    <p:sldMasterId id="2147483687" r:id="rId3"/>
  </p:sldMasterIdLst>
  <p:notesMasterIdLst>
    <p:notesMasterId r:id="rId18"/>
  </p:notesMasterIdLst>
  <p:sldIdLst>
    <p:sldId id="303" r:id="rId4"/>
    <p:sldId id="258" r:id="rId5"/>
    <p:sldId id="259" r:id="rId6"/>
    <p:sldId id="265" r:id="rId7"/>
    <p:sldId id="263" r:id="rId8"/>
    <p:sldId id="296" r:id="rId9"/>
    <p:sldId id="260" r:id="rId10"/>
    <p:sldId id="297" r:id="rId11"/>
    <p:sldId id="298" r:id="rId12"/>
    <p:sldId id="299" r:id="rId13"/>
    <p:sldId id="300" r:id="rId14"/>
    <p:sldId id="301" r:id="rId15"/>
    <p:sldId id="302" r:id="rId16"/>
    <p:sldId id="274" r:id="rId17"/>
  </p:sldIdLst>
  <p:sldSz cx="9144000" cy="5143500" type="screen16x9"/>
  <p:notesSz cx="6858000" cy="9144000"/>
  <p:embeddedFontLst>
    <p:embeddedFont>
      <p:font typeface="Fira Sans Extra Condensed" panose="020B0503050000020004" pitchFamily="34" charset="0"/>
      <p:regular r:id="rId19"/>
      <p:bold r:id="rId20"/>
    </p:embeddedFont>
    <p:embeddedFont>
      <p:font typeface="Nunito" pitchFamily="2" charset="0"/>
      <p:regular r:id="rId21"/>
      <p:bold r:id="rId22"/>
      <p:italic r:id="rId23"/>
      <p:boldItalic r:id="rId24"/>
    </p:embeddedFont>
    <p:embeddedFont>
      <p:font typeface="Nunito Light" pitchFamily="2" charset="0"/>
      <p:regular r:id="rId25"/>
      <p:italic r:id="rId26"/>
    </p:embeddedFont>
    <p:embeddedFont>
      <p:font typeface="Oxanium SemiBold" panose="020B0604020202020204" charset="0"/>
      <p:regular r:id="rId27"/>
      <p:bold r:id="rId28"/>
    </p:embeddedFont>
    <p:embeddedFont>
      <p:font typeface="Raleway"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72B633-A027-4DE5-B3A0-DD7F3032C055}">
  <a:tblStyle styleId="{0972B633-A027-4DE5-B3A0-DD7F3032C0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D1EA1FA-A19C-4D97-AFA4-CB589DBE046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8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a:extLst>
            <a:ext uri="{FF2B5EF4-FFF2-40B4-BE49-F238E27FC236}">
              <a16:creationId xmlns:a16="http://schemas.microsoft.com/office/drawing/2014/main" id="{B7FBFD3D-5108-1BB0-B458-DF9A80DAB500}"/>
            </a:ext>
          </a:extLst>
        </p:cNvPr>
        <p:cNvGrpSpPr/>
        <p:nvPr/>
      </p:nvGrpSpPr>
      <p:grpSpPr>
        <a:xfrm>
          <a:off x="0" y="0"/>
          <a:ext cx="0" cy="0"/>
          <a:chOff x="0" y="0"/>
          <a:chExt cx="0" cy="0"/>
        </a:xfrm>
      </p:grpSpPr>
      <p:sp>
        <p:nvSpPr>
          <p:cNvPr id="703" name="Google Shape;703;g184d99d1a72_0_57:notes">
            <a:extLst>
              <a:ext uri="{FF2B5EF4-FFF2-40B4-BE49-F238E27FC236}">
                <a16:creationId xmlns:a16="http://schemas.microsoft.com/office/drawing/2014/main" id="{27932633-D78D-0ECC-2D36-B3C99A927D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184d99d1a72_0_57:notes">
            <a:extLst>
              <a:ext uri="{FF2B5EF4-FFF2-40B4-BE49-F238E27FC236}">
                <a16:creationId xmlns:a16="http://schemas.microsoft.com/office/drawing/2014/main" id="{10218C22-C86F-C390-8BEF-DE75A33BE8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096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e96fd5876e_0_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e96fd5876e_0_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8680c3840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8680c3840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83513"/>
            <a:ext cx="4881600" cy="20763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08038"/>
            <a:ext cx="42399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20"/>
        <p:cNvGrpSpPr/>
        <p:nvPr/>
      </p:nvGrpSpPr>
      <p:grpSpPr>
        <a:xfrm>
          <a:off x="0" y="0"/>
          <a:ext cx="0" cy="0"/>
          <a:chOff x="0" y="0"/>
          <a:chExt cx="0" cy="0"/>
        </a:xfrm>
      </p:grpSpPr>
      <p:grpSp>
        <p:nvGrpSpPr>
          <p:cNvPr id="421" name="Google Shape;421;p22"/>
          <p:cNvGrpSpPr/>
          <p:nvPr/>
        </p:nvGrpSpPr>
        <p:grpSpPr>
          <a:xfrm>
            <a:off x="117114" y="1384982"/>
            <a:ext cx="8920347" cy="1568785"/>
            <a:chOff x="117114" y="1384982"/>
            <a:chExt cx="8920347" cy="1568785"/>
          </a:xfrm>
        </p:grpSpPr>
        <p:pic>
          <p:nvPicPr>
            <p:cNvPr id="422" name="Google Shape;422;p22"/>
            <p:cNvPicPr preferRelativeResize="0"/>
            <p:nvPr/>
          </p:nvPicPr>
          <p:blipFill>
            <a:blip r:embed="rId2">
              <a:alphaModFix/>
            </a:blip>
            <a:stretch>
              <a:fillRect/>
            </a:stretch>
          </p:blipFill>
          <p:spPr>
            <a:xfrm>
              <a:off x="8527736" y="1384982"/>
              <a:ext cx="509725" cy="202569"/>
            </a:xfrm>
            <a:prstGeom prst="rect">
              <a:avLst/>
            </a:prstGeom>
            <a:noFill/>
            <a:ln>
              <a:noFill/>
            </a:ln>
          </p:spPr>
        </p:pic>
        <p:pic>
          <p:nvPicPr>
            <p:cNvPr id="423" name="Google Shape;423;p22"/>
            <p:cNvPicPr preferRelativeResize="0"/>
            <p:nvPr/>
          </p:nvPicPr>
          <p:blipFill>
            <a:blip r:embed="rId2">
              <a:alphaModFix/>
            </a:blip>
            <a:stretch>
              <a:fillRect/>
            </a:stretch>
          </p:blipFill>
          <p:spPr>
            <a:xfrm rot="5400000">
              <a:off x="-36464" y="2597619"/>
              <a:ext cx="509725" cy="202569"/>
            </a:xfrm>
            <a:prstGeom prst="rect">
              <a:avLst/>
            </a:prstGeom>
            <a:noFill/>
            <a:ln>
              <a:noFill/>
            </a:ln>
          </p:spPr>
        </p:pic>
      </p:grpSp>
      <p:grpSp>
        <p:nvGrpSpPr>
          <p:cNvPr id="424" name="Google Shape;424;p22"/>
          <p:cNvGrpSpPr/>
          <p:nvPr/>
        </p:nvGrpSpPr>
        <p:grpSpPr>
          <a:xfrm>
            <a:off x="117114" y="74746"/>
            <a:ext cx="11434826" cy="6920042"/>
            <a:chOff x="117114" y="74746"/>
            <a:chExt cx="11434826" cy="6920042"/>
          </a:xfrm>
        </p:grpSpPr>
        <p:grpSp>
          <p:nvGrpSpPr>
            <p:cNvPr id="425" name="Google Shape;425;p22"/>
            <p:cNvGrpSpPr/>
            <p:nvPr/>
          </p:nvGrpSpPr>
          <p:grpSpPr>
            <a:xfrm>
              <a:off x="117114" y="3138659"/>
              <a:ext cx="496972" cy="3856129"/>
              <a:chOff x="117114" y="3138659"/>
              <a:chExt cx="496972" cy="3856129"/>
            </a:xfrm>
          </p:grpSpPr>
          <p:grpSp>
            <p:nvGrpSpPr>
              <p:cNvPr id="426" name="Google Shape;426;p22"/>
              <p:cNvGrpSpPr/>
              <p:nvPr/>
            </p:nvGrpSpPr>
            <p:grpSpPr>
              <a:xfrm rot="10800000">
                <a:off x="117114" y="3138659"/>
                <a:ext cx="496972" cy="2501635"/>
                <a:chOff x="7450114" y="-1031841"/>
                <a:chExt cx="496972" cy="2501635"/>
              </a:xfrm>
            </p:grpSpPr>
            <p:sp>
              <p:nvSpPr>
                <p:cNvPr id="427" name="Google Shape;427;p22"/>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2"/>
              <p:cNvSpPr/>
              <p:nvPr/>
            </p:nvSpPr>
            <p:spPr>
              <a:xfrm rot="5400000">
                <a:off x="-1160513" y="5514596"/>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2"/>
            <p:cNvGrpSpPr/>
            <p:nvPr/>
          </p:nvGrpSpPr>
          <p:grpSpPr>
            <a:xfrm>
              <a:off x="8680817" y="74746"/>
              <a:ext cx="2871122" cy="3818999"/>
              <a:chOff x="8680817" y="74746"/>
              <a:chExt cx="2871122" cy="3818999"/>
            </a:xfrm>
          </p:grpSpPr>
          <p:grpSp>
            <p:nvGrpSpPr>
              <p:cNvPr id="432" name="Google Shape;432;p22"/>
              <p:cNvGrpSpPr/>
              <p:nvPr/>
            </p:nvGrpSpPr>
            <p:grpSpPr>
              <a:xfrm rot="10800000" flipH="1">
                <a:off x="8680829" y="74746"/>
                <a:ext cx="2871110" cy="1244447"/>
                <a:chOff x="2451729" y="-1074279"/>
                <a:chExt cx="2871110" cy="1244447"/>
              </a:xfrm>
            </p:grpSpPr>
            <p:sp>
              <p:nvSpPr>
                <p:cNvPr id="433" name="Google Shape;433;p22"/>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22"/>
              <p:cNvGrpSpPr/>
              <p:nvPr/>
            </p:nvGrpSpPr>
            <p:grpSpPr>
              <a:xfrm>
                <a:off x="8680817" y="1653314"/>
                <a:ext cx="724216" cy="2240431"/>
                <a:chOff x="8412092" y="4079564"/>
                <a:chExt cx="724216" cy="2240431"/>
              </a:xfrm>
            </p:grpSpPr>
            <p:sp>
              <p:nvSpPr>
                <p:cNvPr id="438" name="Google Shape;438;p22"/>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40"/>
        <p:cNvGrpSpPr/>
        <p:nvPr/>
      </p:nvGrpSpPr>
      <p:grpSpPr>
        <a:xfrm>
          <a:off x="0" y="0"/>
          <a:ext cx="0" cy="0"/>
          <a:chOff x="0" y="0"/>
          <a:chExt cx="0" cy="0"/>
        </a:xfrm>
      </p:grpSpPr>
      <p:grpSp>
        <p:nvGrpSpPr>
          <p:cNvPr id="441" name="Google Shape;441;p23"/>
          <p:cNvGrpSpPr/>
          <p:nvPr/>
        </p:nvGrpSpPr>
        <p:grpSpPr>
          <a:xfrm>
            <a:off x="1265261" y="294382"/>
            <a:ext cx="7518947" cy="3265222"/>
            <a:chOff x="1265261" y="294382"/>
            <a:chExt cx="7518947" cy="3265222"/>
          </a:xfrm>
        </p:grpSpPr>
        <p:pic>
          <p:nvPicPr>
            <p:cNvPr id="442" name="Google Shape;442;p23"/>
            <p:cNvPicPr preferRelativeResize="0"/>
            <p:nvPr/>
          </p:nvPicPr>
          <p:blipFill>
            <a:blip r:embed="rId2">
              <a:alphaModFix/>
            </a:blip>
            <a:stretch>
              <a:fillRect/>
            </a:stretch>
          </p:blipFill>
          <p:spPr>
            <a:xfrm>
              <a:off x="1265261" y="294382"/>
              <a:ext cx="509725" cy="202569"/>
            </a:xfrm>
            <a:prstGeom prst="rect">
              <a:avLst/>
            </a:prstGeom>
            <a:noFill/>
            <a:ln>
              <a:noFill/>
            </a:ln>
          </p:spPr>
        </p:pic>
        <p:pic>
          <p:nvPicPr>
            <p:cNvPr id="443" name="Google Shape;443;p23"/>
            <p:cNvPicPr preferRelativeResize="0"/>
            <p:nvPr/>
          </p:nvPicPr>
          <p:blipFill>
            <a:blip r:embed="rId2">
              <a:alphaModFix/>
            </a:blip>
            <a:stretch>
              <a:fillRect/>
            </a:stretch>
          </p:blipFill>
          <p:spPr>
            <a:xfrm rot="5400000">
              <a:off x="8428061" y="3203457"/>
              <a:ext cx="509725" cy="202569"/>
            </a:xfrm>
            <a:prstGeom prst="rect">
              <a:avLst/>
            </a:prstGeom>
            <a:noFill/>
            <a:ln>
              <a:noFill/>
            </a:ln>
          </p:spPr>
        </p:pic>
      </p:grpSp>
      <p:grpSp>
        <p:nvGrpSpPr>
          <p:cNvPr id="444" name="Google Shape;444;p23"/>
          <p:cNvGrpSpPr/>
          <p:nvPr/>
        </p:nvGrpSpPr>
        <p:grpSpPr>
          <a:xfrm>
            <a:off x="-1350362" y="-10"/>
            <a:ext cx="10926157" cy="6232303"/>
            <a:chOff x="-1350362" y="-10"/>
            <a:chExt cx="10926157" cy="6232303"/>
          </a:xfrm>
        </p:grpSpPr>
        <p:grpSp>
          <p:nvGrpSpPr>
            <p:cNvPr id="445" name="Google Shape;445;p23"/>
            <p:cNvGrpSpPr/>
            <p:nvPr/>
          </p:nvGrpSpPr>
          <p:grpSpPr>
            <a:xfrm>
              <a:off x="8581645" y="1394964"/>
              <a:ext cx="994151" cy="4837330"/>
              <a:chOff x="8581645" y="1394964"/>
              <a:chExt cx="994151" cy="4837330"/>
            </a:xfrm>
          </p:grpSpPr>
          <p:grpSp>
            <p:nvGrpSpPr>
              <p:cNvPr id="446" name="Google Shape;446;p23"/>
              <p:cNvGrpSpPr/>
              <p:nvPr/>
            </p:nvGrpSpPr>
            <p:grpSpPr>
              <a:xfrm rot="10800000" flipH="1">
                <a:off x="8581645" y="3730659"/>
                <a:ext cx="496972" cy="2501635"/>
                <a:chOff x="8153020" y="-1031841"/>
                <a:chExt cx="496972" cy="2501635"/>
              </a:xfrm>
            </p:grpSpPr>
            <p:sp>
              <p:nvSpPr>
                <p:cNvPr id="447" name="Google Shape;447;p23"/>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flipH="1">
                <a:off x="8851580" y="1394964"/>
                <a:ext cx="724216" cy="2240431"/>
                <a:chOff x="8412092" y="4079564"/>
                <a:chExt cx="724216" cy="2240431"/>
              </a:xfrm>
            </p:grpSpPr>
            <p:sp>
              <p:nvSpPr>
                <p:cNvPr id="451" name="Google Shape;451;p23"/>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23"/>
            <p:cNvGrpSpPr/>
            <p:nvPr/>
          </p:nvGrpSpPr>
          <p:grpSpPr>
            <a:xfrm>
              <a:off x="-1350362" y="-10"/>
              <a:ext cx="2501635" cy="2592329"/>
              <a:chOff x="-1350362" y="-10"/>
              <a:chExt cx="2501635" cy="2592329"/>
            </a:xfrm>
          </p:grpSpPr>
          <p:grpSp>
            <p:nvGrpSpPr>
              <p:cNvPr id="454" name="Google Shape;454;p23"/>
              <p:cNvGrpSpPr/>
              <p:nvPr/>
            </p:nvGrpSpPr>
            <p:grpSpPr>
              <a:xfrm rot="-5400000">
                <a:off x="-348030" y="-1002341"/>
                <a:ext cx="496972" cy="2501635"/>
                <a:chOff x="8153020" y="-1031841"/>
                <a:chExt cx="496972" cy="2501635"/>
              </a:xfrm>
            </p:grpSpPr>
            <p:sp>
              <p:nvSpPr>
                <p:cNvPr id="455" name="Google Shape;455;p23"/>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3"/>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3"/>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3"/>
              <p:cNvGrpSpPr/>
              <p:nvPr/>
            </p:nvGrpSpPr>
            <p:grpSpPr>
              <a:xfrm rot="10800000" flipH="1">
                <a:off x="-461645" y="351889"/>
                <a:ext cx="724216" cy="2240431"/>
                <a:chOff x="8412092" y="4079564"/>
                <a:chExt cx="724216" cy="2240431"/>
              </a:xfrm>
            </p:grpSpPr>
            <p:sp>
              <p:nvSpPr>
                <p:cNvPr id="459" name="Google Shape;459;p23"/>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3"/>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479075" y="2204163"/>
            <a:ext cx="3681000" cy="16416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479075" y="1297738"/>
            <a:ext cx="1174800" cy="1092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2229907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4117018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418422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384600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2120627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807687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1239658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388166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5075649" y="2188500"/>
            <a:ext cx="2505600" cy="15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2"/>
          </p:nvPr>
        </p:nvSpPr>
        <p:spPr>
          <a:xfrm>
            <a:off x="1867775" y="2188500"/>
            <a:ext cx="2505600" cy="15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3"/>
          </p:nvPr>
        </p:nvSpPr>
        <p:spPr>
          <a:xfrm>
            <a:off x="1867775" y="1831723"/>
            <a:ext cx="2505600" cy="44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 name="Google Shape;44;p5"/>
          <p:cNvSpPr txBox="1">
            <a:spLocks noGrp="1"/>
          </p:cNvSpPr>
          <p:nvPr>
            <p:ph type="subTitle" idx="4"/>
          </p:nvPr>
        </p:nvSpPr>
        <p:spPr>
          <a:xfrm>
            <a:off x="5075650" y="1831723"/>
            <a:ext cx="2505600" cy="44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5" name="Google Shape;45;p5"/>
          <p:cNvGrpSpPr/>
          <p:nvPr/>
        </p:nvGrpSpPr>
        <p:grpSpPr>
          <a:xfrm>
            <a:off x="90448" y="1582632"/>
            <a:ext cx="8982935" cy="1999610"/>
            <a:chOff x="90448" y="1582632"/>
            <a:chExt cx="8982935" cy="1999610"/>
          </a:xfrm>
        </p:grpSpPr>
        <p:pic>
          <p:nvPicPr>
            <p:cNvPr id="46" name="Google Shape;46;p5"/>
            <p:cNvPicPr preferRelativeResize="0"/>
            <p:nvPr/>
          </p:nvPicPr>
          <p:blipFill>
            <a:blip r:embed="rId2">
              <a:alphaModFix/>
            </a:blip>
            <a:stretch>
              <a:fillRect/>
            </a:stretch>
          </p:blipFill>
          <p:spPr>
            <a:xfrm>
              <a:off x="90448" y="1582632"/>
              <a:ext cx="509725" cy="202569"/>
            </a:xfrm>
            <a:prstGeom prst="rect">
              <a:avLst/>
            </a:prstGeom>
            <a:noFill/>
            <a:ln>
              <a:noFill/>
            </a:ln>
          </p:spPr>
        </p:pic>
        <p:pic>
          <p:nvPicPr>
            <p:cNvPr id="47" name="Google Shape;47;p5"/>
            <p:cNvPicPr preferRelativeResize="0"/>
            <p:nvPr/>
          </p:nvPicPr>
          <p:blipFill>
            <a:blip r:embed="rId2">
              <a:alphaModFix/>
            </a:blip>
            <a:stretch>
              <a:fillRect/>
            </a:stretch>
          </p:blipFill>
          <p:spPr>
            <a:xfrm rot="-5400000">
              <a:off x="8717236" y="3226094"/>
              <a:ext cx="509725" cy="202569"/>
            </a:xfrm>
            <a:prstGeom prst="rect">
              <a:avLst/>
            </a:prstGeom>
            <a:noFill/>
            <a:ln>
              <a:noFill/>
            </a:ln>
          </p:spPr>
        </p:pic>
      </p:grpSp>
      <p:grpSp>
        <p:nvGrpSpPr>
          <p:cNvPr id="48" name="Google Shape;48;p5"/>
          <p:cNvGrpSpPr/>
          <p:nvPr/>
        </p:nvGrpSpPr>
        <p:grpSpPr>
          <a:xfrm>
            <a:off x="-2425371" y="-793249"/>
            <a:ext cx="11725979" cy="7011243"/>
            <a:chOff x="-2425371" y="-793249"/>
            <a:chExt cx="11725979" cy="7011243"/>
          </a:xfrm>
        </p:grpSpPr>
        <p:grpSp>
          <p:nvGrpSpPr>
            <p:cNvPr id="49" name="Google Shape;49;p5"/>
            <p:cNvGrpSpPr/>
            <p:nvPr/>
          </p:nvGrpSpPr>
          <p:grpSpPr>
            <a:xfrm>
              <a:off x="8576392" y="1869764"/>
              <a:ext cx="724216" cy="4348230"/>
              <a:chOff x="8576392" y="1869764"/>
              <a:chExt cx="724216" cy="4348230"/>
            </a:xfrm>
          </p:grpSpPr>
          <p:grpSp>
            <p:nvGrpSpPr>
              <p:cNvPr id="50" name="Google Shape;50;p5"/>
              <p:cNvGrpSpPr/>
              <p:nvPr/>
            </p:nvGrpSpPr>
            <p:grpSpPr>
              <a:xfrm flipH="1">
                <a:off x="8576392" y="1869764"/>
                <a:ext cx="724216" cy="2240431"/>
                <a:chOff x="8412092" y="4079564"/>
                <a:chExt cx="724216" cy="2240431"/>
              </a:xfrm>
            </p:grpSpPr>
            <p:sp>
              <p:nvSpPr>
                <p:cNvPr id="51" name="Google Shape;51;p5"/>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rot="10800000">
                <a:off x="8576395" y="3716359"/>
                <a:ext cx="496972" cy="2501635"/>
                <a:chOff x="8153020" y="-1031841"/>
                <a:chExt cx="496972" cy="2501635"/>
              </a:xfrm>
            </p:grpSpPr>
            <p:sp>
              <p:nvSpPr>
                <p:cNvPr id="54" name="Google Shape;54;p5"/>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5"/>
            <p:cNvGrpSpPr/>
            <p:nvPr/>
          </p:nvGrpSpPr>
          <p:grpSpPr>
            <a:xfrm>
              <a:off x="-2425371" y="-793249"/>
              <a:ext cx="3064536" cy="3933192"/>
              <a:chOff x="-2425371" y="-793249"/>
              <a:chExt cx="3064536" cy="3933192"/>
            </a:xfrm>
          </p:grpSpPr>
          <p:grpSp>
            <p:nvGrpSpPr>
              <p:cNvPr id="58" name="Google Shape;58;p5"/>
              <p:cNvGrpSpPr/>
              <p:nvPr/>
            </p:nvGrpSpPr>
            <p:grpSpPr>
              <a:xfrm flipH="1">
                <a:off x="-2425371" y="1895496"/>
                <a:ext cx="2871110" cy="1244447"/>
                <a:chOff x="2451729" y="-1074279"/>
                <a:chExt cx="2871110" cy="1244447"/>
              </a:xfrm>
            </p:grpSpPr>
            <p:sp>
              <p:nvSpPr>
                <p:cNvPr id="59" name="Google Shape;59;p5"/>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5"/>
              <p:cNvGrpSpPr/>
              <p:nvPr/>
            </p:nvGrpSpPr>
            <p:grpSpPr>
              <a:xfrm>
                <a:off x="352435" y="-184116"/>
                <a:ext cx="286730" cy="1656452"/>
                <a:chOff x="7866335" y="-1031841"/>
                <a:chExt cx="286730" cy="1656452"/>
              </a:xfrm>
            </p:grpSpPr>
            <p:sp>
              <p:nvSpPr>
                <p:cNvPr id="64" name="Google Shape;64;p5"/>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5"/>
              <p:cNvGrpSpPr/>
              <p:nvPr/>
            </p:nvGrpSpPr>
            <p:grpSpPr>
              <a:xfrm rot="-5400000">
                <a:off x="-788125" y="-276146"/>
                <a:ext cx="1705283" cy="671077"/>
                <a:chOff x="5500675" y="4848304"/>
                <a:chExt cx="1705283" cy="671077"/>
              </a:xfrm>
            </p:grpSpPr>
            <p:sp>
              <p:nvSpPr>
                <p:cNvPr id="67" name="Google Shape;67;p5"/>
                <p:cNvSpPr/>
                <p:nvPr/>
              </p:nvSpPr>
              <p:spPr>
                <a:xfrm>
                  <a:off x="5500675" y="4848304"/>
                  <a:ext cx="1703152" cy="577677"/>
                </a:xfrm>
                <a:custGeom>
                  <a:avLst/>
                  <a:gdLst/>
                  <a:ahLst/>
                  <a:cxnLst/>
                  <a:rect l="l" t="t" r="r" b="b"/>
                  <a:pathLst>
                    <a:path w="37564" h="12741" extrusionOk="0">
                      <a:moveTo>
                        <a:pt x="37330" y="1"/>
                      </a:moveTo>
                      <a:lnTo>
                        <a:pt x="37236" y="48"/>
                      </a:lnTo>
                      <a:lnTo>
                        <a:pt x="37189" y="141"/>
                      </a:lnTo>
                      <a:lnTo>
                        <a:pt x="37189" y="235"/>
                      </a:lnTo>
                      <a:lnTo>
                        <a:pt x="28196" y="9227"/>
                      </a:lnTo>
                      <a:lnTo>
                        <a:pt x="27634" y="9790"/>
                      </a:lnTo>
                      <a:lnTo>
                        <a:pt x="27588" y="9883"/>
                      </a:lnTo>
                      <a:lnTo>
                        <a:pt x="2717" y="9883"/>
                      </a:lnTo>
                      <a:lnTo>
                        <a:pt x="2624" y="10024"/>
                      </a:lnTo>
                      <a:lnTo>
                        <a:pt x="2483" y="10164"/>
                      </a:lnTo>
                      <a:lnTo>
                        <a:pt x="2155" y="10492"/>
                      </a:lnTo>
                      <a:lnTo>
                        <a:pt x="1546" y="11101"/>
                      </a:lnTo>
                      <a:lnTo>
                        <a:pt x="563" y="12084"/>
                      </a:lnTo>
                      <a:lnTo>
                        <a:pt x="235" y="12412"/>
                      </a:lnTo>
                      <a:lnTo>
                        <a:pt x="141" y="12412"/>
                      </a:lnTo>
                      <a:lnTo>
                        <a:pt x="48" y="12459"/>
                      </a:lnTo>
                      <a:lnTo>
                        <a:pt x="1" y="12506"/>
                      </a:lnTo>
                      <a:lnTo>
                        <a:pt x="1" y="12600"/>
                      </a:lnTo>
                      <a:lnTo>
                        <a:pt x="1" y="12647"/>
                      </a:lnTo>
                      <a:lnTo>
                        <a:pt x="48" y="12693"/>
                      </a:lnTo>
                      <a:lnTo>
                        <a:pt x="95" y="12740"/>
                      </a:lnTo>
                      <a:lnTo>
                        <a:pt x="235" y="12740"/>
                      </a:lnTo>
                      <a:lnTo>
                        <a:pt x="282" y="12693"/>
                      </a:lnTo>
                      <a:lnTo>
                        <a:pt x="329" y="12600"/>
                      </a:lnTo>
                      <a:lnTo>
                        <a:pt x="329" y="12506"/>
                      </a:lnTo>
                      <a:lnTo>
                        <a:pt x="376" y="12506"/>
                      </a:lnTo>
                      <a:lnTo>
                        <a:pt x="703" y="12178"/>
                      </a:lnTo>
                      <a:lnTo>
                        <a:pt x="1640" y="11241"/>
                      </a:lnTo>
                      <a:lnTo>
                        <a:pt x="2296" y="10586"/>
                      </a:lnTo>
                      <a:lnTo>
                        <a:pt x="2577" y="10305"/>
                      </a:lnTo>
                      <a:lnTo>
                        <a:pt x="2764" y="10117"/>
                      </a:lnTo>
                      <a:lnTo>
                        <a:pt x="2811" y="10071"/>
                      </a:lnTo>
                      <a:lnTo>
                        <a:pt x="27634" y="10071"/>
                      </a:lnTo>
                      <a:lnTo>
                        <a:pt x="27681" y="10024"/>
                      </a:lnTo>
                      <a:lnTo>
                        <a:pt x="27775" y="9930"/>
                      </a:lnTo>
                      <a:lnTo>
                        <a:pt x="28337" y="9368"/>
                      </a:lnTo>
                      <a:lnTo>
                        <a:pt x="37330" y="375"/>
                      </a:lnTo>
                      <a:lnTo>
                        <a:pt x="37423" y="375"/>
                      </a:lnTo>
                      <a:lnTo>
                        <a:pt x="37517" y="329"/>
                      </a:lnTo>
                      <a:lnTo>
                        <a:pt x="37564" y="235"/>
                      </a:lnTo>
                      <a:lnTo>
                        <a:pt x="37564" y="188"/>
                      </a:lnTo>
                      <a:lnTo>
                        <a:pt x="37564" y="141"/>
                      </a:lnTo>
                      <a:lnTo>
                        <a:pt x="37517" y="48"/>
                      </a:lnTo>
                      <a:lnTo>
                        <a:pt x="3742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591990" y="5005452"/>
                  <a:ext cx="1613968" cy="513929"/>
                </a:xfrm>
                <a:custGeom>
                  <a:avLst/>
                  <a:gdLst/>
                  <a:ahLst/>
                  <a:cxnLst/>
                  <a:rect l="l" t="t" r="r" b="b"/>
                  <a:pathLst>
                    <a:path w="35597" h="11335" extrusionOk="0">
                      <a:moveTo>
                        <a:pt x="35362" y="1"/>
                      </a:moveTo>
                      <a:lnTo>
                        <a:pt x="35316" y="47"/>
                      </a:lnTo>
                      <a:lnTo>
                        <a:pt x="35269" y="141"/>
                      </a:lnTo>
                      <a:lnTo>
                        <a:pt x="35269" y="235"/>
                      </a:lnTo>
                      <a:lnTo>
                        <a:pt x="35222" y="235"/>
                      </a:lnTo>
                      <a:lnTo>
                        <a:pt x="27353" y="8103"/>
                      </a:lnTo>
                      <a:lnTo>
                        <a:pt x="26838" y="8665"/>
                      </a:lnTo>
                      <a:lnTo>
                        <a:pt x="26744" y="8712"/>
                      </a:lnTo>
                      <a:lnTo>
                        <a:pt x="26744" y="8759"/>
                      </a:lnTo>
                      <a:lnTo>
                        <a:pt x="2436" y="8759"/>
                      </a:lnTo>
                      <a:lnTo>
                        <a:pt x="2343" y="8853"/>
                      </a:lnTo>
                      <a:lnTo>
                        <a:pt x="2202" y="8993"/>
                      </a:lnTo>
                      <a:lnTo>
                        <a:pt x="1921" y="9274"/>
                      </a:lnTo>
                      <a:lnTo>
                        <a:pt x="1359" y="9836"/>
                      </a:lnTo>
                      <a:lnTo>
                        <a:pt x="563" y="10632"/>
                      </a:lnTo>
                      <a:lnTo>
                        <a:pt x="235" y="10960"/>
                      </a:lnTo>
                      <a:lnTo>
                        <a:pt x="141" y="10960"/>
                      </a:lnTo>
                      <a:lnTo>
                        <a:pt x="48" y="11007"/>
                      </a:lnTo>
                      <a:lnTo>
                        <a:pt x="1" y="11101"/>
                      </a:lnTo>
                      <a:lnTo>
                        <a:pt x="1" y="11148"/>
                      </a:lnTo>
                      <a:lnTo>
                        <a:pt x="1" y="11241"/>
                      </a:lnTo>
                      <a:lnTo>
                        <a:pt x="48" y="11288"/>
                      </a:lnTo>
                      <a:lnTo>
                        <a:pt x="94" y="11335"/>
                      </a:lnTo>
                      <a:lnTo>
                        <a:pt x="235" y="11335"/>
                      </a:lnTo>
                      <a:lnTo>
                        <a:pt x="282" y="11288"/>
                      </a:lnTo>
                      <a:lnTo>
                        <a:pt x="329" y="11194"/>
                      </a:lnTo>
                      <a:lnTo>
                        <a:pt x="329" y="11101"/>
                      </a:lnTo>
                      <a:lnTo>
                        <a:pt x="375" y="11101"/>
                      </a:lnTo>
                      <a:lnTo>
                        <a:pt x="657" y="10773"/>
                      </a:lnTo>
                      <a:lnTo>
                        <a:pt x="1500" y="9977"/>
                      </a:lnTo>
                      <a:lnTo>
                        <a:pt x="2062" y="9415"/>
                      </a:lnTo>
                      <a:lnTo>
                        <a:pt x="2343" y="9134"/>
                      </a:lnTo>
                      <a:lnTo>
                        <a:pt x="2483" y="8946"/>
                      </a:lnTo>
                      <a:lnTo>
                        <a:pt x="2530" y="8900"/>
                      </a:lnTo>
                      <a:lnTo>
                        <a:pt x="26791" y="8900"/>
                      </a:lnTo>
                      <a:lnTo>
                        <a:pt x="26838" y="8853"/>
                      </a:lnTo>
                      <a:lnTo>
                        <a:pt x="26932" y="8806"/>
                      </a:lnTo>
                      <a:lnTo>
                        <a:pt x="27494" y="8244"/>
                      </a:lnTo>
                      <a:lnTo>
                        <a:pt x="35362" y="375"/>
                      </a:lnTo>
                      <a:lnTo>
                        <a:pt x="35362" y="328"/>
                      </a:lnTo>
                      <a:lnTo>
                        <a:pt x="35456" y="375"/>
                      </a:lnTo>
                      <a:lnTo>
                        <a:pt x="35550" y="328"/>
                      </a:lnTo>
                      <a:lnTo>
                        <a:pt x="35597" y="235"/>
                      </a:lnTo>
                      <a:lnTo>
                        <a:pt x="35597" y="188"/>
                      </a:lnTo>
                      <a:lnTo>
                        <a:pt x="35597" y="94"/>
                      </a:lnTo>
                      <a:lnTo>
                        <a:pt x="35550" y="47"/>
                      </a:lnTo>
                      <a:lnTo>
                        <a:pt x="3550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extLst>
      <p:ext uri="{BB962C8B-B14F-4D97-AF65-F5344CB8AC3E}">
        <p14:creationId xmlns:p14="http://schemas.microsoft.com/office/powerpoint/2010/main" val="2350214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3009175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extLst>
      <p:ext uri="{BB962C8B-B14F-4D97-AF65-F5344CB8AC3E}">
        <p14:creationId xmlns:p14="http://schemas.microsoft.com/office/powerpoint/2010/main" val="1181316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extLst>
      <p:ext uri="{BB962C8B-B14F-4D97-AF65-F5344CB8AC3E}">
        <p14:creationId xmlns:p14="http://schemas.microsoft.com/office/powerpoint/2010/main" val="386491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283513"/>
            <a:ext cx="4881600" cy="20763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08038"/>
            <a:ext cx="42399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594616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479075" y="2204163"/>
            <a:ext cx="3681000" cy="16416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479075" y="1297738"/>
            <a:ext cx="1174800" cy="1092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extLst>
      <p:ext uri="{BB962C8B-B14F-4D97-AF65-F5344CB8AC3E}">
        <p14:creationId xmlns:p14="http://schemas.microsoft.com/office/powerpoint/2010/main" val="1248817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5075649" y="2188500"/>
            <a:ext cx="2505600" cy="15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2"/>
          </p:nvPr>
        </p:nvSpPr>
        <p:spPr>
          <a:xfrm>
            <a:off x="1867775" y="2188500"/>
            <a:ext cx="2505600" cy="159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3"/>
          </p:nvPr>
        </p:nvSpPr>
        <p:spPr>
          <a:xfrm>
            <a:off x="1867775" y="1831723"/>
            <a:ext cx="2505600" cy="44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 name="Google Shape;44;p5"/>
          <p:cNvSpPr txBox="1">
            <a:spLocks noGrp="1"/>
          </p:cNvSpPr>
          <p:nvPr>
            <p:ph type="subTitle" idx="4"/>
          </p:nvPr>
        </p:nvSpPr>
        <p:spPr>
          <a:xfrm>
            <a:off x="5075650" y="1831723"/>
            <a:ext cx="2505600" cy="44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5" name="Google Shape;45;p5"/>
          <p:cNvGrpSpPr/>
          <p:nvPr/>
        </p:nvGrpSpPr>
        <p:grpSpPr>
          <a:xfrm>
            <a:off x="90448" y="1582632"/>
            <a:ext cx="8982935" cy="1999610"/>
            <a:chOff x="90448" y="1582632"/>
            <a:chExt cx="8982935" cy="1999610"/>
          </a:xfrm>
        </p:grpSpPr>
        <p:pic>
          <p:nvPicPr>
            <p:cNvPr id="46" name="Google Shape;46;p5"/>
            <p:cNvPicPr preferRelativeResize="0"/>
            <p:nvPr/>
          </p:nvPicPr>
          <p:blipFill>
            <a:blip r:embed="rId2">
              <a:alphaModFix/>
            </a:blip>
            <a:stretch>
              <a:fillRect/>
            </a:stretch>
          </p:blipFill>
          <p:spPr>
            <a:xfrm>
              <a:off x="90448" y="1582632"/>
              <a:ext cx="509725" cy="202569"/>
            </a:xfrm>
            <a:prstGeom prst="rect">
              <a:avLst/>
            </a:prstGeom>
            <a:noFill/>
            <a:ln>
              <a:noFill/>
            </a:ln>
          </p:spPr>
        </p:pic>
        <p:pic>
          <p:nvPicPr>
            <p:cNvPr id="47" name="Google Shape;47;p5"/>
            <p:cNvPicPr preferRelativeResize="0"/>
            <p:nvPr/>
          </p:nvPicPr>
          <p:blipFill>
            <a:blip r:embed="rId2">
              <a:alphaModFix/>
            </a:blip>
            <a:stretch>
              <a:fillRect/>
            </a:stretch>
          </p:blipFill>
          <p:spPr>
            <a:xfrm rot="-5400000">
              <a:off x="8717236" y="3226094"/>
              <a:ext cx="509725" cy="202569"/>
            </a:xfrm>
            <a:prstGeom prst="rect">
              <a:avLst/>
            </a:prstGeom>
            <a:noFill/>
            <a:ln>
              <a:noFill/>
            </a:ln>
          </p:spPr>
        </p:pic>
      </p:grpSp>
      <p:grpSp>
        <p:nvGrpSpPr>
          <p:cNvPr id="48" name="Google Shape;48;p5"/>
          <p:cNvGrpSpPr/>
          <p:nvPr/>
        </p:nvGrpSpPr>
        <p:grpSpPr>
          <a:xfrm>
            <a:off x="-2425371" y="-793249"/>
            <a:ext cx="11725979" cy="7011243"/>
            <a:chOff x="-2425371" y="-793249"/>
            <a:chExt cx="11725979" cy="7011243"/>
          </a:xfrm>
        </p:grpSpPr>
        <p:grpSp>
          <p:nvGrpSpPr>
            <p:cNvPr id="49" name="Google Shape;49;p5"/>
            <p:cNvGrpSpPr/>
            <p:nvPr/>
          </p:nvGrpSpPr>
          <p:grpSpPr>
            <a:xfrm>
              <a:off x="8576392" y="1869764"/>
              <a:ext cx="724216" cy="4348230"/>
              <a:chOff x="8576392" y="1869764"/>
              <a:chExt cx="724216" cy="4348230"/>
            </a:xfrm>
          </p:grpSpPr>
          <p:grpSp>
            <p:nvGrpSpPr>
              <p:cNvPr id="50" name="Google Shape;50;p5"/>
              <p:cNvGrpSpPr/>
              <p:nvPr/>
            </p:nvGrpSpPr>
            <p:grpSpPr>
              <a:xfrm flipH="1">
                <a:off x="8576392" y="1869764"/>
                <a:ext cx="724216" cy="2240431"/>
                <a:chOff x="8412092" y="4079564"/>
                <a:chExt cx="724216" cy="2240431"/>
              </a:xfrm>
            </p:grpSpPr>
            <p:sp>
              <p:nvSpPr>
                <p:cNvPr id="51" name="Google Shape;51;p5"/>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5"/>
              <p:cNvGrpSpPr/>
              <p:nvPr/>
            </p:nvGrpSpPr>
            <p:grpSpPr>
              <a:xfrm rot="10800000">
                <a:off x="8576395" y="3716359"/>
                <a:ext cx="496972" cy="2501635"/>
                <a:chOff x="8153020" y="-1031841"/>
                <a:chExt cx="496972" cy="2501635"/>
              </a:xfrm>
            </p:grpSpPr>
            <p:sp>
              <p:nvSpPr>
                <p:cNvPr id="54" name="Google Shape;54;p5"/>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 name="Google Shape;57;p5"/>
            <p:cNvGrpSpPr/>
            <p:nvPr/>
          </p:nvGrpSpPr>
          <p:grpSpPr>
            <a:xfrm>
              <a:off x="-2425371" y="-793249"/>
              <a:ext cx="3064536" cy="3933192"/>
              <a:chOff x="-2425371" y="-793249"/>
              <a:chExt cx="3064536" cy="3933192"/>
            </a:xfrm>
          </p:grpSpPr>
          <p:grpSp>
            <p:nvGrpSpPr>
              <p:cNvPr id="58" name="Google Shape;58;p5"/>
              <p:cNvGrpSpPr/>
              <p:nvPr/>
            </p:nvGrpSpPr>
            <p:grpSpPr>
              <a:xfrm flipH="1">
                <a:off x="-2425371" y="1895496"/>
                <a:ext cx="2871110" cy="1244447"/>
                <a:chOff x="2451729" y="-1074279"/>
                <a:chExt cx="2871110" cy="1244447"/>
              </a:xfrm>
            </p:grpSpPr>
            <p:sp>
              <p:nvSpPr>
                <p:cNvPr id="59" name="Google Shape;59;p5"/>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5"/>
              <p:cNvGrpSpPr/>
              <p:nvPr/>
            </p:nvGrpSpPr>
            <p:grpSpPr>
              <a:xfrm>
                <a:off x="352435" y="-184116"/>
                <a:ext cx="286730" cy="1656452"/>
                <a:chOff x="7866335" y="-1031841"/>
                <a:chExt cx="286730" cy="1656452"/>
              </a:xfrm>
            </p:grpSpPr>
            <p:sp>
              <p:nvSpPr>
                <p:cNvPr id="64" name="Google Shape;64;p5"/>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5"/>
              <p:cNvGrpSpPr/>
              <p:nvPr/>
            </p:nvGrpSpPr>
            <p:grpSpPr>
              <a:xfrm rot="-5400000">
                <a:off x="-788125" y="-276146"/>
                <a:ext cx="1705283" cy="671077"/>
                <a:chOff x="5500675" y="4848304"/>
                <a:chExt cx="1705283" cy="671077"/>
              </a:xfrm>
            </p:grpSpPr>
            <p:sp>
              <p:nvSpPr>
                <p:cNvPr id="67" name="Google Shape;67;p5"/>
                <p:cNvSpPr/>
                <p:nvPr/>
              </p:nvSpPr>
              <p:spPr>
                <a:xfrm>
                  <a:off x="5500675" y="4848304"/>
                  <a:ext cx="1703152" cy="577677"/>
                </a:xfrm>
                <a:custGeom>
                  <a:avLst/>
                  <a:gdLst/>
                  <a:ahLst/>
                  <a:cxnLst/>
                  <a:rect l="l" t="t" r="r" b="b"/>
                  <a:pathLst>
                    <a:path w="37564" h="12741" extrusionOk="0">
                      <a:moveTo>
                        <a:pt x="37330" y="1"/>
                      </a:moveTo>
                      <a:lnTo>
                        <a:pt x="37236" y="48"/>
                      </a:lnTo>
                      <a:lnTo>
                        <a:pt x="37189" y="141"/>
                      </a:lnTo>
                      <a:lnTo>
                        <a:pt x="37189" y="235"/>
                      </a:lnTo>
                      <a:lnTo>
                        <a:pt x="28196" y="9227"/>
                      </a:lnTo>
                      <a:lnTo>
                        <a:pt x="27634" y="9790"/>
                      </a:lnTo>
                      <a:lnTo>
                        <a:pt x="27588" y="9883"/>
                      </a:lnTo>
                      <a:lnTo>
                        <a:pt x="2717" y="9883"/>
                      </a:lnTo>
                      <a:lnTo>
                        <a:pt x="2624" y="10024"/>
                      </a:lnTo>
                      <a:lnTo>
                        <a:pt x="2483" y="10164"/>
                      </a:lnTo>
                      <a:lnTo>
                        <a:pt x="2155" y="10492"/>
                      </a:lnTo>
                      <a:lnTo>
                        <a:pt x="1546" y="11101"/>
                      </a:lnTo>
                      <a:lnTo>
                        <a:pt x="563" y="12084"/>
                      </a:lnTo>
                      <a:lnTo>
                        <a:pt x="235" y="12412"/>
                      </a:lnTo>
                      <a:lnTo>
                        <a:pt x="141" y="12412"/>
                      </a:lnTo>
                      <a:lnTo>
                        <a:pt x="48" y="12459"/>
                      </a:lnTo>
                      <a:lnTo>
                        <a:pt x="1" y="12506"/>
                      </a:lnTo>
                      <a:lnTo>
                        <a:pt x="1" y="12600"/>
                      </a:lnTo>
                      <a:lnTo>
                        <a:pt x="1" y="12647"/>
                      </a:lnTo>
                      <a:lnTo>
                        <a:pt x="48" y="12693"/>
                      </a:lnTo>
                      <a:lnTo>
                        <a:pt x="95" y="12740"/>
                      </a:lnTo>
                      <a:lnTo>
                        <a:pt x="235" y="12740"/>
                      </a:lnTo>
                      <a:lnTo>
                        <a:pt x="282" y="12693"/>
                      </a:lnTo>
                      <a:lnTo>
                        <a:pt x="329" y="12600"/>
                      </a:lnTo>
                      <a:lnTo>
                        <a:pt x="329" y="12506"/>
                      </a:lnTo>
                      <a:lnTo>
                        <a:pt x="376" y="12506"/>
                      </a:lnTo>
                      <a:lnTo>
                        <a:pt x="703" y="12178"/>
                      </a:lnTo>
                      <a:lnTo>
                        <a:pt x="1640" y="11241"/>
                      </a:lnTo>
                      <a:lnTo>
                        <a:pt x="2296" y="10586"/>
                      </a:lnTo>
                      <a:lnTo>
                        <a:pt x="2577" y="10305"/>
                      </a:lnTo>
                      <a:lnTo>
                        <a:pt x="2764" y="10117"/>
                      </a:lnTo>
                      <a:lnTo>
                        <a:pt x="2811" y="10071"/>
                      </a:lnTo>
                      <a:lnTo>
                        <a:pt x="27634" y="10071"/>
                      </a:lnTo>
                      <a:lnTo>
                        <a:pt x="27681" y="10024"/>
                      </a:lnTo>
                      <a:lnTo>
                        <a:pt x="27775" y="9930"/>
                      </a:lnTo>
                      <a:lnTo>
                        <a:pt x="28337" y="9368"/>
                      </a:lnTo>
                      <a:lnTo>
                        <a:pt x="37330" y="375"/>
                      </a:lnTo>
                      <a:lnTo>
                        <a:pt x="37423" y="375"/>
                      </a:lnTo>
                      <a:lnTo>
                        <a:pt x="37517" y="329"/>
                      </a:lnTo>
                      <a:lnTo>
                        <a:pt x="37564" y="235"/>
                      </a:lnTo>
                      <a:lnTo>
                        <a:pt x="37564" y="188"/>
                      </a:lnTo>
                      <a:lnTo>
                        <a:pt x="37564" y="141"/>
                      </a:lnTo>
                      <a:lnTo>
                        <a:pt x="37517" y="48"/>
                      </a:lnTo>
                      <a:lnTo>
                        <a:pt x="3742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591990" y="5005452"/>
                  <a:ext cx="1613968" cy="513929"/>
                </a:xfrm>
                <a:custGeom>
                  <a:avLst/>
                  <a:gdLst/>
                  <a:ahLst/>
                  <a:cxnLst/>
                  <a:rect l="l" t="t" r="r" b="b"/>
                  <a:pathLst>
                    <a:path w="35597" h="11335" extrusionOk="0">
                      <a:moveTo>
                        <a:pt x="35362" y="1"/>
                      </a:moveTo>
                      <a:lnTo>
                        <a:pt x="35316" y="47"/>
                      </a:lnTo>
                      <a:lnTo>
                        <a:pt x="35269" y="141"/>
                      </a:lnTo>
                      <a:lnTo>
                        <a:pt x="35269" y="235"/>
                      </a:lnTo>
                      <a:lnTo>
                        <a:pt x="35222" y="235"/>
                      </a:lnTo>
                      <a:lnTo>
                        <a:pt x="27353" y="8103"/>
                      </a:lnTo>
                      <a:lnTo>
                        <a:pt x="26838" y="8665"/>
                      </a:lnTo>
                      <a:lnTo>
                        <a:pt x="26744" y="8712"/>
                      </a:lnTo>
                      <a:lnTo>
                        <a:pt x="26744" y="8759"/>
                      </a:lnTo>
                      <a:lnTo>
                        <a:pt x="2436" y="8759"/>
                      </a:lnTo>
                      <a:lnTo>
                        <a:pt x="2343" y="8853"/>
                      </a:lnTo>
                      <a:lnTo>
                        <a:pt x="2202" y="8993"/>
                      </a:lnTo>
                      <a:lnTo>
                        <a:pt x="1921" y="9274"/>
                      </a:lnTo>
                      <a:lnTo>
                        <a:pt x="1359" y="9836"/>
                      </a:lnTo>
                      <a:lnTo>
                        <a:pt x="563" y="10632"/>
                      </a:lnTo>
                      <a:lnTo>
                        <a:pt x="235" y="10960"/>
                      </a:lnTo>
                      <a:lnTo>
                        <a:pt x="141" y="10960"/>
                      </a:lnTo>
                      <a:lnTo>
                        <a:pt x="48" y="11007"/>
                      </a:lnTo>
                      <a:lnTo>
                        <a:pt x="1" y="11101"/>
                      </a:lnTo>
                      <a:lnTo>
                        <a:pt x="1" y="11148"/>
                      </a:lnTo>
                      <a:lnTo>
                        <a:pt x="1" y="11241"/>
                      </a:lnTo>
                      <a:lnTo>
                        <a:pt x="48" y="11288"/>
                      </a:lnTo>
                      <a:lnTo>
                        <a:pt x="94" y="11335"/>
                      </a:lnTo>
                      <a:lnTo>
                        <a:pt x="235" y="11335"/>
                      </a:lnTo>
                      <a:lnTo>
                        <a:pt x="282" y="11288"/>
                      </a:lnTo>
                      <a:lnTo>
                        <a:pt x="329" y="11194"/>
                      </a:lnTo>
                      <a:lnTo>
                        <a:pt x="329" y="11101"/>
                      </a:lnTo>
                      <a:lnTo>
                        <a:pt x="375" y="11101"/>
                      </a:lnTo>
                      <a:lnTo>
                        <a:pt x="657" y="10773"/>
                      </a:lnTo>
                      <a:lnTo>
                        <a:pt x="1500" y="9977"/>
                      </a:lnTo>
                      <a:lnTo>
                        <a:pt x="2062" y="9415"/>
                      </a:lnTo>
                      <a:lnTo>
                        <a:pt x="2343" y="9134"/>
                      </a:lnTo>
                      <a:lnTo>
                        <a:pt x="2483" y="8946"/>
                      </a:lnTo>
                      <a:lnTo>
                        <a:pt x="2530" y="8900"/>
                      </a:lnTo>
                      <a:lnTo>
                        <a:pt x="26791" y="8900"/>
                      </a:lnTo>
                      <a:lnTo>
                        <a:pt x="26838" y="8853"/>
                      </a:lnTo>
                      <a:lnTo>
                        <a:pt x="26932" y="8806"/>
                      </a:lnTo>
                      <a:lnTo>
                        <a:pt x="27494" y="8244"/>
                      </a:lnTo>
                      <a:lnTo>
                        <a:pt x="35362" y="375"/>
                      </a:lnTo>
                      <a:lnTo>
                        <a:pt x="35362" y="328"/>
                      </a:lnTo>
                      <a:lnTo>
                        <a:pt x="35456" y="375"/>
                      </a:lnTo>
                      <a:lnTo>
                        <a:pt x="35550" y="328"/>
                      </a:lnTo>
                      <a:lnTo>
                        <a:pt x="35597" y="235"/>
                      </a:lnTo>
                      <a:lnTo>
                        <a:pt x="35597" y="188"/>
                      </a:lnTo>
                      <a:lnTo>
                        <a:pt x="35597" y="94"/>
                      </a:lnTo>
                      <a:lnTo>
                        <a:pt x="35550" y="47"/>
                      </a:lnTo>
                      <a:lnTo>
                        <a:pt x="3550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164241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044963" y="1387200"/>
            <a:ext cx="3829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7"/>
          <p:cNvSpPr txBox="1">
            <a:spLocks noGrp="1"/>
          </p:cNvSpPr>
          <p:nvPr>
            <p:ph type="subTitle" idx="1"/>
          </p:nvPr>
        </p:nvSpPr>
        <p:spPr>
          <a:xfrm>
            <a:off x="1044963" y="2039400"/>
            <a:ext cx="3829500" cy="171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97" name="Google Shape;97;p7"/>
          <p:cNvSpPr>
            <a:spLocks noGrp="1"/>
          </p:cNvSpPr>
          <p:nvPr>
            <p:ph type="pic" idx="2"/>
          </p:nvPr>
        </p:nvSpPr>
        <p:spPr>
          <a:xfrm>
            <a:off x="5369475" y="1041100"/>
            <a:ext cx="3061200" cy="3061200"/>
          </a:xfrm>
          <a:prstGeom prst="rect">
            <a:avLst/>
          </a:prstGeom>
          <a:noFill/>
          <a:ln>
            <a:noFill/>
          </a:ln>
        </p:spPr>
      </p:sp>
      <p:grpSp>
        <p:nvGrpSpPr>
          <p:cNvPr id="98" name="Google Shape;98;p7"/>
          <p:cNvGrpSpPr/>
          <p:nvPr/>
        </p:nvGrpSpPr>
        <p:grpSpPr>
          <a:xfrm>
            <a:off x="153589" y="2554269"/>
            <a:ext cx="8850885" cy="712310"/>
            <a:chOff x="153589" y="2554269"/>
            <a:chExt cx="8850885" cy="712310"/>
          </a:xfrm>
        </p:grpSpPr>
        <p:pic>
          <p:nvPicPr>
            <p:cNvPr id="99" name="Google Shape;99;p7"/>
            <p:cNvPicPr preferRelativeResize="0"/>
            <p:nvPr/>
          </p:nvPicPr>
          <p:blipFill>
            <a:blip r:embed="rId2">
              <a:alphaModFix/>
            </a:blip>
            <a:stretch>
              <a:fillRect/>
            </a:stretch>
          </p:blipFill>
          <p:spPr>
            <a:xfrm>
              <a:off x="8494748" y="2554269"/>
              <a:ext cx="509725" cy="202569"/>
            </a:xfrm>
            <a:prstGeom prst="rect">
              <a:avLst/>
            </a:prstGeom>
            <a:noFill/>
            <a:ln>
              <a:noFill/>
            </a:ln>
          </p:spPr>
        </p:pic>
        <p:pic>
          <p:nvPicPr>
            <p:cNvPr id="100" name="Google Shape;100;p7"/>
            <p:cNvPicPr preferRelativeResize="0"/>
            <p:nvPr/>
          </p:nvPicPr>
          <p:blipFill>
            <a:blip r:embed="rId2">
              <a:alphaModFix/>
            </a:blip>
            <a:stretch>
              <a:fillRect/>
            </a:stretch>
          </p:blipFill>
          <p:spPr>
            <a:xfrm rot="-5400000">
              <a:off x="11" y="2910432"/>
              <a:ext cx="509725" cy="202569"/>
            </a:xfrm>
            <a:prstGeom prst="rect">
              <a:avLst/>
            </a:prstGeom>
            <a:noFill/>
            <a:ln>
              <a:noFill/>
            </a:ln>
          </p:spPr>
        </p:pic>
      </p:grpSp>
      <p:grpSp>
        <p:nvGrpSpPr>
          <p:cNvPr id="101" name="Google Shape;101;p7"/>
          <p:cNvGrpSpPr/>
          <p:nvPr/>
        </p:nvGrpSpPr>
        <p:grpSpPr>
          <a:xfrm>
            <a:off x="-433283" y="-170791"/>
            <a:ext cx="11951197" cy="5987045"/>
            <a:chOff x="-433283" y="-170791"/>
            <a:chExt cx="11951197" cy="5987045"/>
          </a:xfrm>
        </p:grpSpPr>
        <p:grpSp>
          <p:nvGrpSpPr>
            <p:cNvPr id="102" name="Google Shape;102;p7"/>
            <p:cNvGrpSpPr/>
            <p:nvPr/>
          </p:nvGrpSpPr>
          <p:grpSpPr>
            <a:xfrm>
              <a:off x="-433283" y="1387209"/>
              <a:ext cx="1089899" cy="4429045"/>
              <a:chOff x="-433283" y="1387209"/>
              <a:chExt cx="1089899" cy="4429045"/>
            </a:xfrm>
          </p:grpSpPr>
          <p:grpSp>
            <p:nvGrpSpPr>
              <p:cNvPr id="103" name="Google Shape;103;p7"/>
              <p:cNvGrpSpPr/>
              <p:nvPr/>
            </p:nvGrpSpPr>
            <p:grpSpPr>
              <a:xfrm rot="10800000" flipH="1">
                <a:off x="-433283" y="1387209"/>
                <a:ext cx="983243" cy="2548289"/>
                <a:chOff x="8388742" y="-675060"/>
                <a:chExt cx="983243" cy="2548289"/>
              </a:xfrm>
            </p:grpSpPr>
            <p:sp>
              <p:nvSpPr>
                <p:cNvPr id="104" name="Google Shape;104;p7"/>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7"/>
              <p:cNvGrpSpPr/>
              <p:nvPr/>
            </p:nvGrpSpPr>
            <p:grpSpPr>
              <a:xfrm rot="10800000" flipH="1">
                <a:off x="159645" y="3314619"/>
                <a:ext cx="496972" cy="2501635"/>
                <a:chOff x="8153020" y="-1031841"/>
                <a:chExt cx="496972" cy="2501635"/>
              </a:xfrm>
            </p:grpSpPr>
            <p:sp>
              <p:nvSpPr>
                <p:cNvPr id="108" name="Google Shape;108;p7"/>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7"/>
            <p:cNvGrpSpPr/>
            <p:nvPr/>
          </p:nvGrpSpPr>
          <p:grpSpPr>
            <a:xfrm>
              <a:off x="8494760" y="-170791"/>
              <a:ext cx="3023154" cy="4288809"/>
              <a:chOff x="8494760" y="-170791"/>
              <a:chExt cx="3023154" cy="4288809"/>
            </a:xfrm>
          </p:grpSpPr>
          <p:grpSp>
            <p:nvGrpSpPr>
              <p:cNvPr id="112" name="Google Shape;112;p7"/>
              <p:cNvGrpSpPr/>
              <p:nvPr/>
            </p:nvGrpSpPr>
            <p:grpSpPr>
              <a:xfrm>
                <a:off x="8613220" y="-64116"/>
                <a:ext cx="496972" cy="2501635"/>
                <a:chOff x="8153020" y="-1031841"/>
                <a:chExt cx="496972" cy="2501635"/>
              </a:xfrm>
            </p:grpSpPr>
            <p:sp>
              <p:nvSpPr>
                <p:cNvPr id="113" name="Google Shape;113;p7"/>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rot="10800000" flipH="1">
                <a:off x="8494760" y="-170791"/>
                <a:ext cx="286730" cy="1656452"/>
                <a:chOff x="7866335" y="-1031841"/>
                <a:chExt cx="286730" cy="1656452"/>
              </a:xfrm>
            </p:grpSpPr>
            <p:sp>
              <p:nvSpPr>
                <p:cNvPr id="117" name="Google Shape;117;p7"/>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a:off x="8646804" y="2873571"/>
                <a:ext cx="2871110" cy="1244447"/>
                <a:chOff x="2451729" y="-1074279"/>
                <a:chExt cx="2871110" cy="1244447"/>
              </a:xfrm>
            </p:grpSpPr>
            <p:sp>
              <p:nvSpPr>
                <p:cNvPr id="120" name="Google Shape;120;p7"/>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716502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24"/>
        <p:cNvGrpSpPr/>
        <p:nvPr/>
      </p:nvGrpSpPr>
      <p:grpSpPr>
        <a:xfrm>
          <a:off x="0" y="0"/>
          <a:ext cx="0" cy="0"/>
          <a:chOff x="0" y="0"/>
          <a:chExt cx="0" cy="0"/>
        </a:xfrm>
      </p:grpSpPr>
      <p:grpSp>
        <p:nvGrpSpPr>
          <p:cNvPr id="125" name="Google Shape;125;p8"/>
          <p:cNvGrpSpPr/>
          <p:nvPr/>
        </p:nvGrpSpPr>
        <p:grpSpPr>
          <a:xfrm>
            <a:off x="233089" y="658607"/>
            <a:ext cx="8862197" cy="3364110"/>
            <a:chOff x="233089" y="658607"/>
            <a:chExt cx="8862197" cy="3364110"/>
          </a:xfrm>
        </p:grpSpPr>
        <p:pic>
          <p:nvPicPr>
            <p:cNvPr id="126" name="Google Shape;126;p8"/>
            <p:cNvPicPr preferRelativeResize="0"/>
            <p:nvPr/>
          </p:nvPicPr>
          <p:blipFill>
            <a:blip r:embed="rId2">
              <a:alphaModFix/>
            </a:blip>
            <a:stretch>
              <a:fillRect/>
            </a:stretch>
          </p:blipFill>
          <p:spPr>
            <a:xfrm>
              <a:off x="8585561" y="658607"/>
              <a:ext cx="509725" cy="202569"/>
            </a:xfrm>
            <a:prstGeom prst="rect">
              <a:avLst/>
            </a:prstGeom>
            <a:noFill/>
            <a:ln>
              <a:noFill/>
            </a:ln>
          </p:spPr>
        </p:pic>
        <p:pic>
          <p:nvPicPr>
            <p:cNvPr id="127" name="Google Shape;127;p8"/>
            <p:cNvPicPr preferRelativeResize="0"/>
            <p:nvPr/>
          </p:nvPicPr>
          <p:blipFill>
            <a:blip r:embed="rId2">
              <a:alphaModFix/>
            </a:blip>
            <a:stretch>
              <a:fillRect/>
            </a:stretch>
          </p:blipFill>
          <p:spPr>
            <a:xfrm rot="-5400000" flipH="1">
              <a:off x="79511" y="3666569"/>
              <a:ext cx="509725" cy="202569"/>
            </a:xfrm>
            <a:prstGeom prst="rect">
              <a:avLst/>
            </a:prstGeom>
            <a:noFill/>
            <a:ln>
              <a:noFill/>
            </a:ln>
          </p:spPr>
        </p:pic>
      </p:grpSp>
      <p:grpSp>
        <p:nvGrpSpPr>
          <p:cNvPr id="128" name="Google Shape;128;p8"/>
          <p:cNvGrpSpPr/>
          <p:nvPr/>
        </p:nvGrpSpPr>
        <p:grpSpPr>
          <a:xfrm>
            <a:off x="-174526" y="-458662"/>
            <a:ext cx="11753515" cy="6039069"/>
            <a:chOff x="-174526" y="-458662"/>
            <a:chExt cx="11753515" cy="6039069"/>
          </a:xfrm>
        </p:grpSpPr>
        <p:grpSp>
          <p:nvGrpSpPr>
            <p:cNvPr id="129" name="Google Shape;129;p8"/>
            <p:cNvGrpSpPr/>
            <p:nvPr/>
          </p:nvGrpSpPr>
          <p:grpSpPr>
            <a:xfrm>
              <a:off x="-174526" y="4072246"/>
              <a:ext cx="3556817" cy="1508160"/>
              <a:chOff x="-174526" y="4072246"/>
              <a:chExt cx="3556817" cy="1508160"/>
            </a:xfrm>
          </p:grpSpPr>
          <p:grpSp>
            <p:nvGrpSpPr>
              <p:cNvPr id="130" name="Google Shape;130;p8"/>
              <p:cNvGrpSpPr/>
              <p:nvPr/>
            </p:nvGrpSpPr>
            <p:grpSpPr>
              <a:xfrm rot="-5400000" flipH="1">
                <a:off x="510335" y="3998805"/>
                <a:ext cx="286730" cy="1656452"/>
                <a:chOff x="7866335" y="-1031841"/>
                <a:chExt cx="286730" cy="1656452"/>
              </a:xfrm>
            </p:grpSpPr>
            <p:sp>
              <p:nvSpPr>
                <p:cNvPr id="131" name="Google Shape;131;p8"/>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rot="-5400000" flipH="1">
                <a:off x="-182086" y="4203914"/>
                <a:ext cx="719954" cy="456619"/>
                <a:chOff x="5647214" y="3680345"/>
                <a:chExt cx="719954" cy="456619"/>
              </a:xfrm>
            </p:grpSpPr>
            <p:sp>
              <p:nvSpPr>
                <p:cNvPr id="134" name="Google Shape;134;p8"/>
                <p:cNvSpPr/>
                <p:nvPr/>
              </p:nvSpPr>
              <p:spPr>
                <a:xfrm>
                  <a:off x="5647214" y="3680345"/>
                  <a:ext cx="719954" cy="456619"/>
                </a:xfrm>
                <a:custGeom>
                  <a:avLst/>
                  <a:gdLst/>
                  <a:ahLst/>
                  <a:cxnLst/>
                  <a:rect l="l" t="t" r="r" b="b"/>
                  <a:pathLst>
                    <a:path w="15879" h="10071" extrusionOk="0">
                      <a:moveTo>
                        <a:pt x="15691" y="1"/>
                      </a:moveTo>
                      <a:lnTo>
                        <a:pt x="15644" y="48"/>
                      </a:lnTo>
                      <a:lnTo>
                        <a:pt x="15550" y="48"/>
                      </a:lnTo>
                      <a:lnTo>
                        <a:pt x="15503" y="141"/>
                      </a:lnTo>
                      <a:lnTo>
                        <a:pt x="15503" y="188"/>
                      </a:lnTo>
                      <a:lnTo>
                        <a:pt x="15550" y="282"/>
                      </a:lnTo>
                      <a:lnTo>
                        <a:pt x="15597" y="329"/>
                      </a:lnTo>
                      <a:lnTo>
                        <a:pt x="15597" y="375"/>
                      </a:lnTo>
                      <a:lnTo>
                        <a:pt x="15597" y="3513"/>
                      </a:lnTo>
                      <a:lnTo>
                        <a:pt x="15597" y="5574"/>
                      </a:lnTo>
                      <a:lnTo>
                        <a:pt x="15597" y="6605"/>
                      </a:lnTo>
                      <a:lnTo>
                        <a:pt x="15597" y="6839"/>
                      </a:lnTo>
                      <a:lnTo>
                        <a:pt x="15597" y="6979"/>
                      </a:lnTo>
                      <a:lnTo>
                        <a:pt x="15550" y="7026"/>
                      </a:lnTo>
                      <a:lnTo>
                        <a:pt x="15222" y="7401"/>
                      </a:lnTo>
                      <a:lnTo>
                        <a:pt x="13817" y="8759"/>
                      </a:lnTo>
                      <a:lnTo>
                        <a:pt x="13115" y="9462"/>
                      </a:lnTo>
                      <a:lnTo>
                        <a:pt x="12787" y="9790"/>
                      </a:lnTo>
                      <a:lnTo>
                        <a:pt x="12787" y="9836"/>
                      </a:lnTo>
                      <a:lnTo>
                        <a:pt x="375" y="9836"/>
                      </a:lnTo>
                      <a:lnTo>
                        <a:pt x="282" y="9743"/>
                      </a:lnTo>
                      <a:lnTo>
                        <a:pt x="188" y="9696"/>
                      </a:lnTo>
                      <a:lnTo>
                        <a:pt x="141" y="9743"/>
                      </a:lnTo>
                      <a:lnTo>
                        <a:pt x="47" y="9790"/>
                      </a:lnTo>
                      <a:lnTo>
                        <a:pt x="47" y="9836"/>
                      </a:lnTo>
                      <a:lnTo>
                        <a:pt x="1" y="9883"/>
                      </a:lnTo>
                      <a:lnTo>
                        <a:pt x="47" y="9977"/>
                      </a:lnTo>
                      <a:lnTo>
                        <a:pt x="47" y="10024"/>
                      </a:lnTo>
                      <a:lnTo>
                        <a:pt x="141" y="10071"/>
                      </a:lnTo>
                      <a:lnTo>
                        <a:pt x="282" y="10071"/>
                      </a:lnTo>
                      <a:lnTo>
                        <a:pt x="375" y="9977"/>
                      </a:lnTo>
                      <a:lnTo>
                        <a:pt x="12881" y="9977"/>
                      </a:lnTo>
                      <a:lnTo>
                        <a:pt x="12881" y="9930"/>
                      </a:lnTo>
                      <a:lnTo>
                        <a:pt x="13255" y="9602"/>
                      </a:lnTo>
                      <a:lnTo>
                        <a:pt x="13958" y="8900"/>
                      </a:lnTo>
                      <a:lnTo>
                        <a:pt x="15316" y="7495"/>
                      </a:lnTo>
                      <a:lnTo>
                        <a:pt x="15691" y="7167"/>
                      </a:lnTo>
                      <a:lnTo>
                        <a:pt x="15738" y="7073"/>
                      </a:lnTo>
                      <a:lnTo>
                        <a:pt x="15784" y="7073"/>
                      </a:lnTo>
                      <a:lnTo>
                        <a:pt x="15784" y="7026"/>
                      </a:lnTo>
                      <a:lnTo>
                        <a:pt x="15784" y="6839"/>
                      </a:lnTo>
                      <a:lnTo>
                        <a:pt x="15784" y="6605"/>
                      </a:lnTo>
                      <a:lnTo>
                        <a:pt x="15784" y="5574"/>
                      </a:lnTo>
                      <a:lnTo>
                        <a:pt x="15784" y="3513"/>
                      </a:lnTo>
                      <a:lnTo>
                        <a:pt x="15784" y="375"/>
                      </a:lnTo>
                      <a:lnTo>
                        <a:pt x="15784" y="329"/>
                      </a:lnTo>
                      <a:lnTo>
                        <a:pt x="15831" y="282"/>
                      </a:lnTo>
                      <a:lnTo>
                        <a:pt x="15878" y="188"/>
                      </a:lnTo>
                      <a:lnTo>
                        <a:pt x="15878" y="141"/>
                      </a:lnTo>
                      <a:lnTo>
                        <a:pt x="15831" y="48"/>
                      </a:lnTo>
                      <a:lnTo>
                        <a:pt x="15784" y="48"/>
                      </a:lnTo>
                      <a:lnTo>
                        <a:pt x="1569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647214" y="3680345"/>
                  <a:ext cx="654120" cy="397178"/>
                </a:xfrm>
                <a:custGeom>
                  <a:avLst/>
                  <a:gdLst/>
                  <a:ahLst/>
                  <a:cxnLst/>
                  <a:rect l="l" t="t" r="r" b="b"/>
                  <a:pathLst>
                    <a:path w="14427" h="8760" extrusionOk="0">
                      <a:moveTo>
                        <a:pt x="14239" y="1"/>
                      </a:moveTo>
                      <a:lnTo>
                        <a:pt x="14192" y="48"/>
                      </a:lnTo>
                      <a:lnTo>
                        <a:pt x="14145" y="48"/>
                      </a:lnTo>
                      <a:lnTo>
                        <a:pt x="14098" y="141"/>
                      </a:lnTo>
                      <a:lnTo>
                        <a:pt x="14098" y="188"/>
                      </a:lnTo>
                      <a:lnTo>
                        <a:pt x="14098" y="282"/>
                      </a:lnTo>
                      <a:lnTo>
                        <a:pt x="14192" y="329"/>
                      </a:lnTo>
                      <a:lnTo>
                        <a:pt x="14192" y="375"/>
                      </a:lnTo>
                      <a:lnTo>
                        <a:pt x="14192" y="3232"/>
                      </a:lnTo>
                      <a:lnTo>
                        <a:pt x="14192" y="5059"/>
                      </a:lnTo>
                      <a:lnTo>
                        <a:pt x="14192" y="5996"/>
                      </a:lnTo>
                      <a:lnTo>
                        <a:pt x="14192" y="6230"/>
                      </a:lnTo>
                      <a:lnTo>
                        <a:pt x="14192" y="6324"/>
                      </a:lnTo>
                      <a:lnTo>
                        <a:pt x="14145" y="6370"/>
                      </a:lnTo>
                      <a:lnTo>
                        <a:pt x="13817" y="6698"/>
                      </a:lnTo>
                      <a:lnTo>
                        <a:pt x="12740" y="7776"/>
                      </a:lnTo>
                      <a:lnTo>
                        <a:pt x="12225" y="8291"/>
                      </a:lnTo>
                      <a:lnTo>
                        <a:pt x="12084" y="8431"/>
                      </a:lnTo>
                      <a:lnTo>
                        <a:pt x="12038" y="8478"/>
                      </a:lnTo>
                      <a:lnTo>
                        <a:pt x="11991" y="8525"/>
                      </a:lnTo>
                      <a:lnTo>
                        <a:pt x="375" y="8525"/>
                      </a:lnTo>
                      <a:lnTo>
                        <a:pt x="282" y="8431"/>
                      </a:lnTo>
                      <a:lnTo>
                        <a:pt x="188" y="8384"/>
                      </a:lnTo>
                      <a:lnTo>
                        <a:pt x="141" y="8431"/>
                      </a:lnTo>
                      <a:lnTo>
                        <a:pt x="47" y="8478"/>
                      </a:lnTo>
                      <a:lnTo>
                        <a:pt x="47" y="8525"/>
                      </a:lnTo>
                      <a:lnTo>
                        <a:pt x="1" y="8572"/>
                      </a:lnTo>
                      <a:lnTo>
                        <a:pt x="47" y="8665"/>
                      </a:lnTo>
                      <a:lnTo>
                        <a:pt x="47" y="8712"/>
                      </a:lnTo>
                      <a:lnTo>
                        <a:pt x="141" y="8759"/>
                      </a:lnTo>
                      <a:lnTo>
                        <a:pt x="282" y="8759"/>
                      </a:lnTo>
                      <a:lnTo>
                        <a:pt x="375" y="8665"/>
                      </a:lnTo>
                      <a:lnTo>
                        <a:pt x="12084" y="8665"/>
                      </a:lnTo>
                      <a:lnTo>
                        <a:pt x="12131" y="8619"/>
                      </a:lnTo>
                      <a:lnTo>
                        <a:pt x="12225" y="8572"/>
                      </a:lnTo>
                      <a:lnTo>
                        <a:pt x="12319" y="8431"/>
                      </a:lnTo>
                      <a:lnTo>
                        <a:pt x="12881" y="7869"/>
                      </a:lnTo>
                      <a:lnTo>
                        <a:pt x="13958" y="6839"/>
                      </a:lnTo>
                      <a:lnTo>
                        <a:pt x="14239" y="6511"/>
                      </a:lnTo>
                      <a:lnTo>
                        <a:pt x="14333" y="6417"/>
                      </a:lnTo>
                      <a:lnTo>
                        <a:pt x="14333" y="6370"/>
                      </a:lnTo>
                      <a:lnTo>
                        <a:pt x="14333" y="6230"/>
                      </a:lnTo>
                      <a:lnTo>
                        <a:pt x="14333" y="5996"/>
                      </a:lnTo>
                      <a:lnTo>
                        <a:pt x="14333" y="5059"/>
                      </a:lnTo>
                      <a:lnTo>
                        <a:pt x="14333" y="3232"/>
                      </a:lnTo>
                      <a:lnTo>
                        <a:pt x="14333" y="375"/>
                      </a:lnTo>
                      <a:lnTo>
                        <a:pt x="14333" y="329"/>
                      </a:lnTo>
                      <a:lnTo>
                        <a:pt x="14426" y="282"/>
                      </a:lnTo>
                      <a:lnTo>
                        <a:pt x="14426" y="188"/>
                      </a:lnTo>
                      <a:lnTo>
                        <a:pt x="14426" y="141"/>
                      </a:lnTo>
                      <a:lnTo>
                        <a:pt x="14379" y="48"/>
                      </a:lnTo>
                      <a:lnTo>
                        <a:pt x="14333" y="48"/>
                      </a:lnTo>
                      <a:lnTo>
                        <a:pt x="1423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5647214" y="3680345"/>
                  <a:ext cx="586156" cy="333430"/>
                </a:xfrm>
                <a:custGeom>
                  <a:avLst/>
                  <a:gdLst/>
                  <a:ahLst/>
                  <a:cxnLst/>
                  <a:rect l="l" t="t" r="r" b="b"/>
                  <a:pathLst>
                    <a:path w="12928" h="7354" extrusionOk="0">
                      <a:moveTo>
                        <a:pt x="12740" y="1"/>
                      </a:moveTo>
                      <a:lnTo>
                        <a:pt x="12693" y="48"/>
                      </a:lnTo>
                      <a:lnTo>
                        <a:pt x="12646" y="48"/>
                      </a:lnTo>
                      <a:lnTo>
                        <a:pt x="12600" y="141"/>
                      </a:lnTo>
                      <a:lnTo>
                        <a:pt x="12600" y="188"/>
                      </a:lnTo>
                      <a:lnTo>
                        <a:pt x="12600" y="282"/>
                      </a:lnTo>
                      <a:lnTo>
                        <a:pt x="12693" y="329"/>
                      </a:lnTo>
                      <a:lnTo>
                        <a:pt x="12693" y="375"/>
                      </a:lnTo>
                      <a:lnTo>
                        <a:pt x="12693" y="3045"/>
                      </a:lnTo>
                      <a:lnTo>
                        <a:pt x="12693" y="4731"/>
                      </a:lnTo>
                      <a:lnTo>
                        <a:pt x="12693" y="5574"/>
                      </a:lnTo>
                      <a:lnTo>
                        <a:pt x="12693" y="5762"/>
                      </a:lnTo>
                      <a:lnTo>
                        <a:pt x="12693" y="5855"/>
                      </a:lnTo>
                      <a:lnTo>
                        <a:pt x="12693" y="5902"/>
                      </a:lnTo>
                      <a:lnTo>
                        <a:pt x="12646" y="5902"/>
                      </a:lnTo>
                      <a:lnTo>
                        <a:pt x="12365" y="6183"/>
                      </a:lnTo>
                      <a:lnTo>
                        <a:pt x="11757" y="6792"/>
                      </a:lnTo>
                      <a:lnTo>
                        <a:pt x="11476" y="7073"/>
                      </a:lnTo>
                      <a:lnTo>
                        <a:pt x="375" y="7073"/>
                      </a:lnTo>
                      <a:lnTo>
                        <a:pt x="282" y="7026"/>
                      </a:lnTo>
                      <a:lnTo>
                        <a:pt x="188" y="6979"/>
                      </a:lnTo>
                      <a:lnTo>
                        <a:pt x="141" y="7026"/>
                      </a:lnTo>
                      <a:lnTo>
                        <a:pt x="47" y="7026"/>
                      </a:lnTo>
                      <a:lnTo>
                        <a:pt x="47" y="7120"/>
                      </a:lnTo>
                      <a:lnTo>
                        <a:pt x="1" y="7167"/>
                      </a:lnTo>
                      <a:lnTo>
                        <a:pt x="47" y="7260"/>
                      </a:lnTo>
                      <a:lnTo>
                        <a:pt x="47" y="7307"/>
                      </a:lnTo>
                      <a:lnTo>
                        <a:pt x="141" y="7354"/>
                      </a:lnTo>
                      <a:lnTo>
                        <a:pt x="188" y="7354"/>
                      </a:lnTo>
                      <a:lnTo>
                        <a:pt x="282" y="7307"/>
                      </a:lnTo>
                      <a:lnTo>
                        <a:pt x="375" y="7260"/>
                      </a:lnTo>
                      <a:lnTo>
                        <a:pt x="11569" y="7260"/>
                      </a:lnTo>
                      <a:lnTo>
                        <a:pt x="11897" y="6932"/>
                      </a:lnTo>
                      <a:lnTo>
                        <a:pt x="12506" y="6324"/>
                      </a:lnTo>
                      <a:lnTo>
                        <a:pt x="12787" y="5996"/>
                      </a:lnTo>
                      <a:lnTo>
                        <a:pt x="12834" y="5949"/>
                      </a:lnTo>
                      <a:lnTo>
                        <a:pt x="12834" y="5902"/>
                      </a:lnTo>
                      <a:lnTo>
                        <a:pt x="12834" y="5762"/>
                      </a:lnTo>
                      <a:lnTo>
                        <a:pt x="12834" y="5574"/>
                      </a:lnTo>
                      <a:lnTo>
                        <a:pt x="12834" y="4731"/>
                      </a:lnTo>
                      <a:lnTo>
                        <a:pt x="12834" y="3045"/>
                      </a:lnTo>
                      <a:lnTo>
                        <a:pt x="12834" y="375"/>
                      </a:lnTo>
                      <a:lnTo>
                        <a:pt x="12834" y="329"/>
                      </a:lnTo>
                      <a:lnTo>
                        <a:pt x="12927" y="282"/>
                      </a:lnTo>
                      <a:lnTo>
                        <a:pt x="12927" y="188"/>
                      </a:lnTo>
                      <a:lnTo>
                        <a:pt x="12927" y="141"/>
                      </a:lnTo>
                      <a:lnTo>
                        <a:pt x="12881" y="48"/>
                      </a:lnTo>
                      <a:lnTo>
                        <a:pt x="12834" y="48"/>
                      </a:lnTo>
                      <a:lnTo>
                        <a:pt x="1274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8"/>
              <p:cNvGrpSpPr/>
              <p:nvPr/>
            </p:nvGrpSpPr>
            <p:grpSpPr>
              <a:xfrm rot="5400000" flipH="1">
                <a:off x="1899967" y="4098083"/>
                <a:ext cx="724216" cy="2240431"/>
                <a:chOff x="8412092" y="4079564"/>
                <a:chExt cx="724216" cy="2240431"/>
              </a:xfrm>
            </p:grpSpPr>
            <p:sp>
              <p:nvSpPr>
                <p:cNvPr id="138" name="Google Shape;138;p8"/>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oogle Shape;140;p8"/>
            <p:cNvGrpSpPr/>
            <p:nvPr/>
          </p:nvGrpSpPr>
          <p:grpSpPr>
            <a:xfrm>
              <a:off x="6869569" y="-458662"/>
              <a:ext cx="4709420" cy="2698305"/>
              <a:chOff x="6869569" y="-458662"/>
              <a:chExt cx="4709420" cy="2698305"/>
            </a:xfrm>
          </p:grpSpPr>
          <p:grpSp>
            <p:nvGrpSpPr>
              <p:cNvPr id="141" name="Google Shape;141;p8"/>
              <p:cNvGrpSpPr/>
              <p:nvPr/>
            </p:nvGrpSpPr>
            <p:grpSpPr>
              <a:xfrm>
                <a:off x="8707879" y="995196"/>
                <a:ext cx="2871110" cy="1244447"/>
                <a:chOff x="2451729" y="-1074279"/>
                <a:chExt cx="2871110" cy="1244447"/>
              </a:xfrm>
            </p:grpSpPr>
            <p:sp>
              <p:nvSpPr>
                <p:cNvPr id="142" name="Google Shape;142;p8"/>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rot="-5400000">
                <a:off x="8287415" y="-574954"/>
                <a:ext cx="286730" cy="1656452"/>
                <a:chOff x="7866335" y="-1031841"/>
                <a:chExt cx="286730" cy="1656452"/>
              </a:xfrm>
            </p:grpSpPr>
            <p:sp>
              <p:nvSpPr>
                <p:cNvPr id="147" name="Google Shape;147;p8"/>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8"/>
              <p:cNvGrpSpPr/>
              <p:nvPr/>
            </p:nvGrpSpPr>
            <p:grpSpPr>
              <a:xfrm rot="5400000">
                <a:off x="7652092" y="-1241185"/>
                <a:ext cx="983243" cy="2548289"/>
                <a:chOff x="8388742" y="-675060"/>
                <a:chExt cx="983243" cy="2548289"/>
              </a:xfrm>
            </p:grpSpPr>
            <p:sp>
              <p:nvSpPr>
                <p:cNvPr id="150" name="Google Shape;150;p8"/>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3" name="Google Shape;1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37338845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54"/>
        <p:cNvGrpSpPr/>
        <p:nvPr/>
      </p:nvGrpSpPr>
      <p:grpSpPr>
        <a:xfrm>
          <a:off x="0" y="0"/>
          <a:ext cx="0" cy="0"/>
          <a:chOff x="0" y="0"/>
          <a:chExt cx="0" cy="0"/>
        </a:xfrm>
      </p:grpSpPr>
      <p:grpSp>
        <p:nvGrpSpPr>
          <p:cNvPr id="155" name="Google Shape;155;p9"/>
          <p:cNvGrpSpPr/>
          <p:nvPr/>
        </p:nvGrpSpPr>
        <p:grpSpPr>
          <a:xfrm>
            <a:off x="110336" y="2860769"/>
            <a:ext cx="8804747" cy="739572"/>
            <a:chOff x="110336" y="2860769"/>
            <a:chExt cx="8804747" cy="739572"/>
          </a:xfrm>
        </p:grpSpPr>
        <p:pic>
          <p:nvPicPr>
            <p:cNvPr id="156" name="Google Shape;156;p9"/>
            <p:cNvPicPr preferRelativeResize="0"/>
            <p:nvPr/>
          </p:nvPicPr>
          <p:blipFill>
            <a:blip r:embed="rId2">
              <a:alphaModFix/>
            </a:blip>
            <a:stretch>
              <a:fillRect/>
            </a:stretch>
          </p:blipFill>
          <p:spPr>
            <a:xfrm>
              <a:off x="110336" y="2860769"/>
              <a:ext cx="509725" cy="202569"/>
            </a:xfrm>
            <a:prstGeom prst="rect">
              <a:avLst/>
            </a:prstGeom>
            <a:noFill/>
            <a:ln>
              <a:noFill/>
            </a:ln>
          </p:spPr>
        </p:pic>
        <p:pic>
          <p:nvPicPr>
            <p:cNvPr id="157" name="Google Shape;157;p9"/>
            <p:cNvPicPr preferRelativeResize="0"/>
            <p:nvPr/>
          </p:nvPicPr>
          <p:blipFill>
            <a:blip r:embed="rId2">
              <a:alphaModFix/>
            </a:blip>
            <a:stretch>
              <a:fillRect/>
            </a:stretch>
          </p:blipFill>
          <p:spPr>
            <a:xfrm rot="5400000">
              <a:off x="8558936" y="3244194"/>
              <a:ext cx="509725" cy="202569"/>
            </a:xfrm>
            <a:prstGeom prst="rect">
              <a:avLst/>
            </a:prstGeom>
            <a:noFill/>
            <a:ln>
              <a:noFill/>
            </a:ln>
          </p:spPr>
        </p:pic>
      </p:grpSp>
      <p:grpSp>
        <p:nvGrpSpPr>
          <p:cNvPr id="158" name="Google Shape;158;p9"/>
          <p:cNvGrpSpPr/>
          <p:nvPr/>
        </p:nvGrpSpPr>
        <p:grpSpPr>
          <a:xfrm>
            <a:off x="-678649" y="-532917"/>
            <a:ext cx="11939458" cy="6234173"/>
            <a:chOff x="-678649" y="-532917"/>
            <a:chExt cx="11939458" cy="6234173"/>
          </a:xfrm>
        </p:grpSpPr>
        <p:grpSp>
          <p:nvGrpSpPr>
            <p:cNvPr id="159" name="Google Shape;159;p9"/>
            <p:cNvGrpSpPr/>
            <p:nvPr/>
          </p:nvGrpSpPr>
          <p:grpSpPr>
            <a:xfrm>
              <a:off x="6774319" y="3714350"/>
              <a:ext cx="4486489" cy="1986906"/>
              <a:chOff x="6774319" y="3714350"/>
              <a:chExt cx="4486489" cy="1986906"/>
            </a:xfrm>
          </p:grpSpPr>
          <p:grpSp>
            <p:nvGrpSpPr>
              <p:cNvPr id="160" name="Google Shape;160;p9"/>
              <p:cNvGrpSpPr/>
              <p:nvPr/>
            </p:nvGrpSpPr>
            <p:grpSpPr>
              <a:xfrm rot="5400000">
                <a:off x="9495042" y="2931827"/>
                <a:ext cx="983243" cy="2548289"/>
                <a:chOff x="8388742" y="-675060"/>
                <a:chExt cx="983243" cy="2548289"/>
              </a:xfrm>
            </p:grpSpPr>
            <p:sp>
              <p:nvSpPr>
                <p:cNvPr id="161" name="Google Shape;161;p9"/>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rot="-5400000">
                <a:off x="7556842" y="3935490"/>
                <a:ext cx="983243" cy="2548289"/>
                <a:chOff x="8388742" y="-675060"/>
                <a:chExt cx="983243" cy="2548289"/>
              </a:xfrm>
            </p:grpSpPr>
            <p:sp>
              <p:nvSpPr>
                <p:cNvPr id="165" name="Google Shape;165;p9"/>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9"/>
            <p:cNvGrpSpPr/>
            <p:nvPr/>
          </p:nvGrpSpPr>
          <p:grpSpPr>
            <a:xfrm>
              <a:off x="-678649" y="-532917"/>
              <a:ext cx="1133999" cy="3306420"/>
              <a:chOff x="-678649" y="-532917"/>
              <a:chExt cx="1133999" cy="3306420"/>
            </a:xfrm>
          </p:grpSpPr>
          <p:grpSp>
            <p:nvGrpSpPr>
              <p:cNvPr id="169" name="Google Shape;169;p9"/>
              <p:cNvGrpSpPr/>
              <p:nvPr/>
            </p:nvGrpSpPr>
            <p:grpSpPr>
              <a:xfrm rot="10800000" flipH="1">
                <a:off x="-678649" y="-532917"/>
                <a:ext cx="1133999" cy="3306420"/>
                <a:chOff x="-545299" y="1914808"/>
                <a:chExt cx="1133999" cy="3306420"/>
              </a:xfrm>
            </p:grpSpPr>
            <p:sp>
              <p:nvSpPr>
                <p:cNvPr id="170" name="Google Shape;170;p9"/>
                <p:cNvSpPr/>
                <p:nvPr/>
              </p:nvSpPr>
              <p:spPr>
                <a:xfrm rot="5400000">
                  <a:off x="-1720694" y="3090202"/>
                  <a:ext cx="3306420" cy="955631"/>
                </a:xfrm>
                <a:custGeom>
                  <a:avLst/>
                  <a:gdLst/>
                  <a:ahLst/>
                  <a:cxnLst/>
                  <a:rect l="l" t="t" r="r" b="b"/>
                  <a:pathLst>
                    <a:path w="72925" h="21077" extrusionOk="0">
                      <a:moveTo>
                        <a:pt x="188" y="0"/>
                      </a:moveTo>
                      <a:lnTo>
                        <a:pt x="141" y="47"/>
                      </a:lnTo>
                      <a:lnTo>
                        <a:pt x="47" y="47"/>
                      </a:lnTo>
                      <a:lnTo>
                        <a:pt x="0" y="141"/>
                      </a:lnTo>
                      <a:lnTo>
                        <a:pt x="0" y="188"/>
                      </a:lnTo>
                      <a:lnTo>
                        <a:pt x="0" y="281"/>
                      </a:lnTo>
                      <a:lnTo>
                        <a:pt x="47" y="328"/>
                      </a:lnTo>
                      <a:lnTo>
                        <a:pt x="141" y="375"/>
                      </a:lnTo>
                      <a:lnTo>
                        <a:pt x="188" y="422"/>
                      </a:lnTo>
                      <a:lnTo>
                        <a:pt x="281" y="375"/>
                      </a:lnTo>
                      <a:lnTo>
                        <a:pt x="375" y="281"/>
                      </a:lnTo>
                      <a:lnTo>
                        <a:pt x="17096" y="281"/>
                      </a:lnTo>
                      <a:lnTo>
                        <a:pt x="17143" y="328"/>
                      </a:lnTo>
                      <a:lnTo>
                        <a:pt x="17189" y="422"/>
                      </a:lnTo>
                      <a:lnTo>
                        <a:pt x="17470" y="656"/>
                      </a:lnTo>
                      <a:lnTo>
                        <a:pt x="28196" y="11382"/>
                      </a:lnTo>
                      <a:lnTo>
                        <a:pt x="33535" y="16721"/>
                      </a:lnTo>
                      <a:lnTo>
                        <a:pt x="36205" y="19391"/>
                      </a:lnTo>
                      <a:lnTo>
                        <a:pt x="37516" y="20702"/>
                      </a:lnTo>
                      <a:lnTo>
                        <a:pt x="37704" y="20889"/>
                      </a:lnTo>
                      <a:lnTo>
                        <a:pt x="37751" y="20936"/>
                      </a:lnTo>
                      <a:lnTo>
                        <a:pt x="37844" y="20983"/>
                      </a:lnTo>
                      <a:lnTo>
                        <a:pt x="72550" y="20983"/>
                      </a:lnTo>
                      <a:lnTo>
                        <a:pt x="72597" y="21030"/>
                      </a:lnTo>
                      <a:lnTo>
                        <a:pt x="72738" y="21077"/>
                      </a:lnTo>
                      <a:lnTo>
                        <a:pt x="72784" y="21077"/>
                      </a:lnTo>
                      <a:lnTo>
                        <a:pt x="72878" y="21030"/>
                      </a:lnTo>
                      <a:lnTo>
                        <a:pt x="72925" y="20936"/>
                      </a:lnTo>
                      <a:lnTo>
                        <a:pt x="72925" y="20889"/>
                      </a:lnTo>
                      <a:lnTo>
                        <a:pt x="72925" y="20796"/>
                      </a:lnTo>
                      <a:lnTo>
                        <a:pt x="72878" y="20749"/>
                      </a:lnTo>
                      <a:lnTo>
                        <a:pt x="72784" y="20702"/>
                      </a:lnTo>
                      <a:lnTo>
                        <a:pt x="72597" y="20702"/>
                      </a:lnTo>
                      <a:lnTo>
                        <a:pt x="72550" y="20796"/>
                      </a:lnTo>
                      <a:lnTo>
                        <a:pt x="37891" y="20796"/>
                      </a:lnTo>
                      <a:lnTo>
                        <a:pt x="37844" y="20749"/>
                      </a:lnTo>
                      <a:lnTo>
                        <a:pt x="37657" y="20608"/>
                      </a:lnTo>
                      <a:lnTo>
                        <a:pt x="36346" y="19250"/>
                      </a:lnTo>
                      <a:lnTo>
                        <a:pt x="33676" y="16580"/>
                      </a:lnTo>
                      <a:lnTo>
                        <a:pt x="28290" y="11241"/>
                      </a:lnTo>
                      <a:lnTo>
                        <a:pt x="17611" y="562"/>
                      </a:lnTo>
                      <a:lnTo>
                        <a:pt x="17330" y="281"/>
                      </a:lnTo>
                      <a:lnTo>
                        <a:pt x="17283" y="188"/>
                      </a:lnTo>
                      <a:lnTo>
                        <a:pt x="17236" y="141"/>
                      </a:lnTo>
                      <a:lnTo>
                        <a:pt x="17189" y="141"/>
                      </a:lnTo>
                      <a:lnTo>
                        <a:pt x="17189" y="94"/>
                      </a:lnTo>
                      <a:lnTo>
                        <a:pt x="375" y="94"/>
                      </a:lnTo>
                      <a:lnTo>
                        <a:pt x="375" y="141"/>
                      </a:lnTo>
                      <a:lnTo>
                        <a:pt x="281" y="47"/>
                      </a:lnTo>
                      <a:lnTo>
                        <a:pt x="188"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1658034" y="3093376"/>
                  <a:ext cx="3306420" cy="949284"/>
                </a:xfrm>
                <a:custGeom>
                  <a:avLst/>
                  <a:gdLst/>
                  <a:ahLst/>
                  <a:cxnLst/>
                  <a:rect l="l" t="t" r="r" b="b"/>
                  <a:pathLst>
                    <a:path w="72925" h="20937" extrusionOk="0">
                      <a:moveTo>
                        <a:pt x="188" y="1"/>
                      </a:moveTo>
                      <a:lnTo>
                        <a:pt x="141" y="48"/>
                      </a:lnTo>
                      <a:lnTo>
                        <a:pt x="47" y="48"/>
                      </a:lnTo>
                      <a:lnTo>
                        <a:pt x="0" y="141"/>
                      </a:lnTo>
                      <a:lnTo>
                        <a:pt x="0" y="188"/>
                      </a:lnTo>
                      <a:lnTo>
                        <a:pt x="0" y="282"/>
                      </a:lnTo>
                      <a:lnTo>
                        <a:pt x="47" y="329"/>
                      </a:lnTo>
                      <a:lnTo>
                        <a:pt x="141" y="376"/>
                      </a:lnTo>
                      <a:lnTo>
                        <a:pt x="188" y="422"/>
                      </a:lnTo>
                      <a:lnTo>
                        <a:pt x="281" y="376"/>
                      </a:lnTo>
                      <a:lnTo>
                        <a:pt x="375" y="282"/>
                      </a:lnTo>
                      <a:lnTo>
                        <a:pt x="17939" y="282"/>
                      </a:lnTo>
                      <a:lnTo>
                        <a:pt x="17939" y="329"/>
                      </a:lnTo>
                      <a:lnTo>
                        <a:pt x="17986" y="329"/>
                      </a:lnTo>
                      <a:lnTo>
                        <a:pt x="18032" y="422"/>
                      </a:lnTo>
                      <a:lnTo>
                        <a:pt x="18313" y="704"/>
                      </a:lnTo>
                      <a:lnTo>
                        <a:pt x="28945" y="11289"/>
                      </a:lnTo>
                      <a:lnTo>
                        <a:pt x="34238" y="16628"/>
                      </a:lnTo>
                      <a:lnTo>
                        <a:pt x="36908" y="19251"/>
                      </a:lnTo>
                      <a:lnTo>
                        <a:pt x="38219" y="20609"/>
                      </a:lnTo>
                      <a:lnTo>
                        <a:pt x="38406" y="20749"/>
                      </a:lnTo>
                      <a:lnTo>
                        <a:pt x="38406" y="20796"/>
                      </a:lnTo>
                      <a:lnTo>
                        <a:pt x="72550" y="20796"/>
                      </a:lnTo>
                      <a:lnTo>
                        <a:pt x="72597" y="20890"/>
                      </a:lnTo>
                      <a:lnTo>
                        <a:pt x="72738" y="20937"/>
                      </a:lnTo>
                      <a:lnTo>
                        <a:pt x="72784" y="20890"/>
                      </a:lnTo>
                      <a:lnTo>
                        <a:pt x="72878" y="20843"/>
                      </a:lnTo>
                      <a:lnTo>
                        <a:pt x="72925" y="20796"/>
                      </a:lnTo>
                      <a:lnTo>
                        <a:pt x="72925" y="20703"/>
                      </a:lnTo>
                      <a:lnTo>
                        <a:pt x="72925" y="20656"/>
                      </a:lnTo>
                      <a:lnTo>
                        <a:pt x="72878" y="20562"/>
                      </a:lnTo>
                      <a:lnTo>
                        <a:pt x="72784" y="20515"/>
                      </a:lnTo>
                      <a:lnTo>
                        <a:pt x="72738" y="20515"/>
                      </a:lnTo>
                      <a:lnTo>
                        <a:pt x="72597" y="20562"/>
                      </a:lnTo>
                      <a:lnTo>
                        <a:pt x="72550" y="20609"/>
                      </a:lnTo>
                      <a:lnTo>
                        <a:pt x="38500" y="20609"/>
                      </a:lnTo>
                      <a:lnTo>
                        <a:pt x="38360" y="20468"/>
                      </a:lnTo>
                      <a:lnTo>
                        <a:pt x="37001" y="19110"/>
                      </a:lnTo>
                      <a:lnTo>
                        <a:pt x="34378" y="16487"/>
                      </a:lnTo>
                      <a:lnTo>
                        <a:pt x="29086" y="11148"/>
                      </a:lnTo>
                      <a:lnTo>
                        <a:pt x="18454" y="563"/>
                      </a:lnTo>
                      <a:lnTo>
                        <a:pt x="18173" y="282"/>
                      </a:lnTo>
                      <a:lnTo>
                        <a:pt x="18126" y="188"/>
                      </a:lnTo>
                      <a:lnTo>
                        <a:pt x="17986" y="95"/>
                      </a:lnTo>
                      <a:lnTo>
                        <a:pt x="375" y="95"/>
                      </a:lnTo>
                      <a:lnTo>
                        <a:pt x="375" y="141"/>
                      </a:lnTo>
                      <a:lnTo>
                        <a:pt x="281" y="48"/>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5400000">
                  <a:off x="-1594354" y="3097615"/>
                  <a:ext cx="3306420" cy="940805"/>
                </a:xfrm>
                <a:custGeom>
                  <a:avLst/>
                  <a:gdLst/>
                  <a:ahLst/>
                  <a:cxnLst/>
                  <a:rect l="l" t="t" r="r" b="b"/>
                  <a:pathLst>
                    <a:path w="72925" h="20750" extrusionOk="0">
                      <a:moveTo>
                        <a:pt x="188" y="1"/>
                      </a:moveTo>
                      <a:lnTo>
                        <a:pt x="141" y="47"/>
                      </a:lnTo>
                      <a:lnTo>
                        <a:pt x="47" y="47"/>
                      </a:lnTo>
                      <a:lnTo>
                        <a:pt x="0" y="141"/>
                      </a:lnTo>
                      <a:lnTo>
                        <a:pt x="0" y="188"/>
                      </a:lnTo>
                      <a:lnTo>
                        <a:pt x="0" y="282"/>
                      </a:lnTo>
                      <a:lnTo>
                        <a:pt x="47" y="328"/>
                      </a:lnTo>
                      <a:lnTo>
                        <a:pt x="141" y="375"/>
                      </a:lnTo>
                      <a:lnTo>
                        <a:pt x="188" y="422"/>
                      </a:lnTo>
                      <a:lnTo>
                        <a:pt x="281" y="375"/>
                      </a:lnTo>
                      <a:lnTo>
                        <a:pt x="375" y="282"/>
                      </a:lnTo>
                      <a:lnTo>
                        <a:pt x="18735" y="282"/>
                      </a:lnTo>
                      <a:lnTo>
                        <a:pt x="18782" y="328"/>
                      </a:lnTo>
                      <a:lnTo>
                        <a:pt x="18875" y="422"/>
                      </a:lnTo>
                      <a:lnTo>
                        <a:pt x="19157" y="703"/>
                      </a:lnTo>
                      <a:lnTo>
                        <a:pt x="29695" y="11241"/>
                      </a:lnTo>
                      <a:lnTo>
                        <a:pt x="34940" y="16487"/>
                      </a:lnTo>
                      <a:lnTo>
                        <a:pt x="37610" y="19157"/>
                      </a:lnTo>
                      <a:lnTo>
                        <a:pt x="38922" y="20468"/>
                      </a:lnTo>
                      <a:lnTo>
                        <a:pt x="39109" y="20655"/>
                      </a:lnTo>
                      <a:lnTo>
                        <a:pt x="72550" y="20655"/>
                      </a:lnTo>
                      <a:lnTo>
                        <a:pt x="72597" y="20702"/>
                      </a:lnTo>
                      <a:lnTo>
                        <a:pt x="72738" y="20749"/>
                      </a:lnTo>
                      <a:lnTo>
                        <a:pt x="72784" y="20749"/>
                      </a:lnTo>
                      <a:lnTo>
                        <a:pt x="72878" y="20702"/>
                      </a:lnTo>
                      <a:lnTo>
                        <a:pt x="72925" y="20609"/>
                      </a:lnTo>
                      <a:lnTo>
                        <a:pt x="72925" y="20562"/>
                      </a:lnTo>
                      <a:lnTo>
                        <a:pt x="72925" y="20468"/>
                      </a:lnTo>
                      <a:lnTo>
                        <a:pt x="72878" y="20421"/>
                      </a:lnTo>
                      <a:lnTo>
                        <a:pt x="72784" y="20374"/>
                      </a:lnTo>
                      <a:lnTo>
                        <a:pt x="72597" y="20374"/>
                      </a:lnTo>
                      <a:lnTo>
                        <a:pt x="72550" y="20468"/>
                      </a:lnTo>
                      <a:lnTo>
                        <a:pt x="39156" y="20468"/>
                      </a:lnTo>
                      <a:lnTo>
                        <a:pt x="39015" y="20328"/>
                      </a:lnTo>
                      <a:lnTo>
                        <a:pt x="37704" y="19016"/>
                      </a:lnTo>
                      <a:lnTo>
                        <a:pt x="35081" y="16393"/>
                      </a:lnTo>
                      <a:lnTo>
                        <a:pt x="29835" y="11101"/>
                      </a:lnTo>
                      <a:lnTo>
                        <a:pt x="19297" y="563"/>
                      </a:lnTo>
                      <a:lnTo>
                        <a:pt x="19016" y="282"/>
                      </a:lnTo>
                      <a:lnTo>
                        <a:pt x="18829" y="141"/>
                      </a:lnTo>
                      <a:lnTo>
                        <a:pt x="18782" y="94"/>
                      </a:lnTo>
                      <a:lnTo>
                        <a:pt x="375" y="94"/>
                      </a:lnTo>
                      <a:lnTo>
                        <a:pt x="375" y="141"/>
                      </a:lnTo>
                      <a:lnTo>
                        <a:pt x="281" y="47"/>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5400000">
                  <a:off x="-1531717" y="3100811"/>
                  <a:ext cx="3306420" cy="934412"/>
                </a:xfrm>
                <a:custGeom>
                  <a:avLst/>
                  <a:gdLst/>
                  <a:ahLst/>
                  <a:cxnLst/>
                  <a:rect l="l" t="t" r="r" b="b"/>
                  <a:pathLst>
                    <a:path w="72925" h="20609" extrusionOk="0">
                      <a:moveTo>
                        <a:pt x="188" y="0"/>
                      </a:moveTo>
                      <a:lnTo>
                        <a:pt x="141" y="47"/>
                      </a:lnTo>
                      <a:lnTo>
                        <a:pt x="47" y="47"/>
                      </a:lnTo>
                      <a:lnTo>
                        <a:pt x="0" y="141"/>
                      </a:lnTo>
                      <a:lnTo>
                        <a:pt x="0" y="187"/>
                      </a:lnTo>
                      <a:lnTo>
                        <a:pt x="0" y="281"/>
                      </a:lnTo>
                      <a:lnTo>
                        <a:pt x="47" y="328"/>
                      </a:lnTo>
                      <a:lnTo>
                        <a:pt x="141" y="375"/>
                      </a:lnTo>
                      <a:lnTo>
                        <a:pt x="188" y="422"/>
                      </a:lnTo>
                      <a:lnTo>
                        <a:pt x="281" y="375"/>
                      </a:lnTo>
                      <a:lnTo>
                        <a:pt x="375" y="281"/>
                      </a:lnTo>
                      <a:lnTo>
                        <a:pt x="19578" y="281"/>
                      </a:lnTo>
                      <a:lnTo>
                        <a:pt x="19578" y="328"/>
                      </a:lnTo>
                      <a:lnTo>
                        <a:pt x="19719" y="422"/>
                      </a:lnTo>
                      <a:lnTo>
                        <a:pt x="20000" y="750"/>
                      </a:lnTo>
                      <a:lnTo>
                        <a:pt x="30444" y="11194"/>
                      </a:lnTo>
                      <a:lnTo>
                        <a:pt x="35690" y="16393"/>
                      </a:lnTo>
                      <a:lnTo>
                        <a:pt x="38266" y="19016"/>
                      </a:lnTo>
                      <a:lnTo>
                        <a:pt x="39577" y="20327"/>
                      </a:lnTo>
                      <a:lnTo>
                        <a:pt x="39671" y="20374"/>
                      </a:lnTo>
                      <a:lnTo>
                        <a:pt x="39718" y="20468"/>
                      </a:lnTo>
                      <a:lnTo>
                        <a:pt x="72550" y="20468"/>
                      </a:lnTo>
                      <a:lnTo>
                        <a:pt x="72597" y="20561"/>
                      </a:lnTo>
                      <a:lnTo>
                        <a:pt x="72738" y="20608"/>
                      </a:lnTo>
                      <a:lnTo>
                        <a:pt x="72784" y="20561"/>
                      </a:lnTo>
                      <a:lnTo>
                        <a:pt x="72878" y="20514"/>
                      </a:lnTo>
                      <a:lnTo>
                        <a:pt x="72925" y="20468"/>
                      </a:lnTo>
                      <a:lnTo>
                        <a:pt x="72925" y="20374"/>
                      </a:lnTo>
                      <a:lnTo>
                        <a:pt x="72925" y="20327"/>
                      </a:lnTo>
                      <a:lnTo>
                        <a:pt x="72878" y="20233"/>
                      </a:lnTo>
                      <a:lnTo>
                        <a:pt x="72784" y="20187"/>
                      </a:lnTo>
                      <a:lnTo>
                        <a:pt x="72738" y="20187"/>
                      </a:lnTo>
                      <a:lnTo>
                        <a:pt x="72597" y="20233"/>
                      </a:lnTo>
                      <a:lnTo>
                        <a:pt x="72550" y="20280"/>
                      </a:lnTo>
                      <a:lnTo>
                        <a:pt x="39811" y="20280"/>
                      </a:lnTo>
                      <a:lnTo>
                        <a:pt x="39718" y="20187"/>
                      </a:lnTo>
                      <a:lnTo>
                        <a:pt x="38406" y="18875"/>
                      </a:lnTo>
                      <a:lnTo>
                        <a:pt x="35830" y="16252"/>
                      </a:lnTo>
                      <a:lnTo>
                        <a:pt x="30585" y="11054"/>
                      </a:lnTo>
                      <a:lnTo>
                        <a:pt x="20140" y="609"/>
                      </a:lnTo>
                      <a:lnTo>
                        <a:pt x="19859" y="281"/>
                      </a:lnTo>
                      <a:lnTo>
                        <a:pt x="19672" y="141"/>
                      </a:lnTo>
                      <a:lnTo>
                        <a:pt x="19672" y="94"/>
                      </a:lnTo>
                      <a:lnTo>
                        <a:pt x="375" y="94"/>
                      </a:lnTo>
                      <a:lnTo>
                        <a:pt x="375" y="141"/>
                      </a:lnTo>
                      <a:lnTo>
                        <a:pt x="281" y="47"/>
                      </a:lnTo>
                      <a:lnTo>
                        <a:pt x="18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flipH="1">
                <a:off x="168610" y="-285951"/>
                <a:ext cx="286730" cy="1656452"/>
                <a:chOff x="7866335" y="-1031841"/>
                <a:chExt cx="286730" cy="1656452"/>
              </a:xfrm>
            </p:grpSpPr>
            <p:sp>
              <p:nvSpPr>
                <p:cNvPr id="175" name="Google Shape;175;p9"/>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noFill/>
                <a:ln w="9525" cap="flat" cmpd="sng">
                  <a:solidFill>
                    <a:srgbClr val="EBEB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noFill/>
                <a:ln w="9525" cap="flat" cmpd="sng">
                  <a:solidFill>
                    <a:srgbClr val="EBEB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7" name="Google Shape;1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8" name="Google Shape;1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182057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1044963" y="1387200"/>
            <a:ext cx="38295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7"/>
          <p:cNvSpPr txBox="1">
            <a:spLocks noGrp="1"/>
          </p:cNvSpPr>
          <p:nvPr>
            <p:ph type="subTitle" idx="1"/>
          </p:nvPr>
        </p:nvSpPr>
        <p:spPr>
          <a:xfrm>
            <a:off x="1044963" y="2039400"/>
            <a:ext cx="3829500" cy="171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97" name="Google Shape;97;p7"/>
          <p:cNvSpPr>
            <a:spLocks noGrp="1"/>
          </p:cNvSpPr>
          <p:nvPr>
            <p:ph type="pic" idx="2"/>
          </p:nvPr>
        </p:nvSpPr>
        <p:spPr>
          <a:xfrm>
            <a:off x="5369475" y="1041100"/>
            <a:ext cx="3061200" cy="3061200"/>
          </a:xfrm>
          <a:prstGeom prst="rect">
            <a:avLst/>
          </a:prstGeom>
          <a:noFill/>
          <a:ln>
            <a:noFill/>
          </a:ln>
        </p:spPr>
      </p:sp>
      <p:grpSp>
        <p:nvGrpSpPr>
          <p:cNvPr id="98" name="Google Shape;98;p7"/>
          <p:cNvGrpSpPr/>
          <p:nvPr/>
        </p:nvGrpSpPr>
        <p:grpSpPr>
          <a:xfrm>
            <a:off x="153589" y="2554269"/>
            <a:ext cx="8850885" cy="712310"/>
            <a:chOff x="153589" y="2554269"/>
            <a:chExt cx="8850885" cy="712310"/>
          </a:xfrm>
        </p:grpSpPr>
        <p:pic>
          <p:nvPicPr>
            <p:cNvPr id="99" name="Google Shape;99;p7"/>
            <p:cNvPicPr preferRelativeResize="0"/>
            <p:nvPr/>
          </p:nvPicPr>
          <p:blipFill>
            <a:blip r:embed="rId2">
              <a:alphaModFix/>
            </a:blip>
            <a:stretch>
              <a:fillRect/>
            </a:stretch>
          </p:blipFill>
          <p:spPr>
            <a:xfrm>
              <a:off x="8494748" y="2554269"/>
              <a:ext cx="509725" cy="202569"/>
            </a:xfrm>
            <a:prstGeom prst="rect">
              <a:avLst/>
            </a:prstGeom>
            <a:noFill/>
            <a:ln>
              <a:noFill/>
            </a:ln>
          </p:spPr>
        </p:pic>
        <p:pic>
          <p:nvPicPr>
            <p:cNvPr id="100" name="Google Shape;100;p7"/>
            <p:cNvPicPr preferRelativeResize="0"/>
            <p:nvPr/>
          </p:nvPicPr>
          <p:blipFill>
            <a:blip r:embed="rId2">
              <a:alphaModFix/>
            </a:blip>
            <a:stretch>
              <a:fillRect/>
            </a:stretch>
          </p:blipFill>
          <p:spPr>
            <a:xfrm rot="-5400000">
              <a:off x="11" y="2910432"/>
              <a:ext cx="509725" cy="202569"/>
            </a:xfrm>
            <a:prstGeom prst="rect">
              <a:avLst/>
            </a:prstGeom>
            <a:noFill/>
            <a:ln>
              <a:noFill/>
            </a:ln>
          </p:spPr>
        </p:pic>
      </p:grpSp>
      <p:grpSp>
        <p:nvGrpSpPr>
          <p:cNvPr id="101" name="Google Shape;101;p7"/>
          <p:cNvGrpSpPr/>
          <p:nvPr/>
        </p:nvGrpSpPr>
        <p:grpSpPr>
          <a:xfrm>
            <a:off x="-433283" y="-170791"/>
            <a:ext cx="11951197" cy="5987045"/>
            <a:chOff x="-433283" y="-170791"/>
            <a:chExt cx="11951197" cy="5987045"/>
          </a:xfrm>
        </p:grpSpPr>
        <p:grpSp>
          <p:nvGrpSpPr>
            <p:cNvPr id="102" name="Google Shape;102;p7"/>
            <p:cNvGrpSpPr/>
            <p:nvPr/>
          </p:nvGrpSpPr>
          <p:grpSpPr>
            <a:xfrm>
              <a:off x="-433283" y="1387209"/>
              <a:ext cx="1089899" cy="4429045"/>
              <a:chOff x="-433283" y="1387209"/>
              <a:chExt cx="1089899" cy="4429045"/>
            </a:xfrm>
          </p:grpSpPr>
          <p:grpSp>
            <p:nvGrpSpPr>
              <p:cNvPr id="103" name="Google Shape;103;p7"/>
              <p:cNvGrpSpPr/>
              <p:nvPr/>
            </p:nvGrpSpPr>
            <p:grpSpPr>
              <a:xfrm rot="10800000" flipH="1">
                <a:off x="-433283" y="1387209"/>
                <a:ext cx="983243" cy="2548289"/>
                <a:chOff x="8388742" y="-675060"/>
                <a:chExt cx="983243" cy="2548289"/>
              </a:xfrm>
            </p:grpSpPr>
            <p:sp>
              <p:nvSpPr>
                <p:cNvPr id="104" name="Google Shape;104;p7"/>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7"/>
              <p:cNvGrpSpPr/>
              <p:nvPr/>
            </p:nvGrpSpPr>
            <p:grpSpPr>
              <a:xfrm rot="10800000" flipH="1">
                <a:off x="159645" y="3314619"/>
                <a:ext cx="496972" cy="2501635"/>
                <a:chOff x="8153020" y="-1031841"/>
                <a:chExt cx="496972" cy="2501635"/>
              </a:xfrm>
            </p:grpSpPr>
            <p:sp>
              <p:nvSpPr>
                <p:cNvPr id="108" name="Google Shape;108;p7"/>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7"/>
            <p:cNvGrpSpPr/>
            <p:nvPr/>
          </p:nvGrpSpPr>
          <p:grpSpPr>
            <a:xfrm>
              <a:off x="8494760" y="-170791"/>
              <a:ext cx="3023154" cy="4288809"/>
              <a:chOff x="8494760" y="-170791"/>
              <a:chExt cx="3023154" cy="4288809"/>
            </a:xfrm>
          </p:grpSpPr>
          <p:grpSp>
            <p:nvGrpSpPr>
              <p:cNvPr id="112" name="Google Shape;112;p7"/>
              <p:cNvGrpSpPr/>
              <p:nvPr/>
            </p:nvGrpSpPr>
            <p:grpSpPr>
              <a:xfrm>
                <a:off x="8613220" y="-64116"/>
                <a:ext cx="496972" cy="2501635"/>
                <a:chOff x="8153020" y="-1031841"/>
                <a:chExt cx="496972" cy="2501635"/>
              </a:xfrm>
            </p:grpSpPr>
            <p:sp>
              <p:nvSpPr>
                <p:cNvPr id="113" name="Google Shape;113;p7"/>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rot="10800000" flipH="1">
                <a:off x="8494760" y="-170791"/>
                <a:ext cx="286730" cy="1656452"/>
                <a:chOff x="7866335" y="-1031841"/>
                <a:chExt cx="286730" cy="1656452"/>
              </a:xfrm>
            </p:grpSpPr>
            <p:sp>
              <p:nvSpPr>
                <p:cNvPr id="117" name="Google Shape;117;p7"/>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a:off x="8646804" y="2873571"/>
                <a:ext cx="2871110" cy="1244447"/>
                <a:chOff x="2451729" y="-1074279"/>
                <a:chExt cx="2871110" cy="1244447"/>
              </a:xfrm>
            </p:grpSpPr>
            <p:sp>
              <p:nvSpPr>
                <p:cNvPr id="120" name="Google Shape;120;p7"/>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82"/>
        <p:cNvGrpSpPr/>
        <p:nvPr/>
      </p:nvGrpSpPr>
      <p:grpSpPr>
        <a:xfrm>
          <a:off x="0" y="0"/>
          <a:ext cx="0" cy="0"/>
          <a:chOff x="0" y="0"/>
          <a:chExt cx="0" cy="0"/>
        </a:xfrm>
      </p:grpSpPr>
      <p:sp>
        <p:nvSpPr>
          <p:cNvPr id="183" name="Google Shape;183;p11"/>
          <p:cNvSpPr txBox="1">
            <a:spLocks noGrp="1"/>
          </p:cNvSpPr>
          <p:nvPr>
            <p:ph type="title" hasCustomPrompt="1"/>
          </p:nvPr>
        </p:nvSpPr>
        <p:spPr>
          <a:xfrm>
            <a:off x="713225" y="1802588"/>
            <a:ext cx="4201200" cy="9693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4" name="Google Shape;184;p11"/>
          <p:cNvSpPr txBox="1">
            <a:spLocks noGrp="1"/>
          </p:cNvSpPr>
          <p:nvPr>
            <p:ph type="subTitle" idx="1"/>
          </p:nvPr>
        </p:nvSpPr>
        <p:spPr>
          <a:xfrm>
            <a:off x="713225" y="2771888"/>
            <a:ext cx="2559300" cy="59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10934016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3"/>
          <p:cNvSpPr txBox="1">
            <a:spLocks noGrp="1"/>
          </p:cNvSpPr>
          <p:nvPr>
            <p:ph type="title" idx="2" hasCustomPrompt="1"/>
          </p:nvPr>
        </p:nvSpPr>
        <p:spPr>
          <a:xfrm>
            <a:off x="1505400" y="1325010"/>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title" idx="3" hasCustomPrompt="1"/>
          </p:nvPr>
        </p:nvSpPr>
        <p:spPr>
          <a:xfrm>
            <a:off x="1505400" y="29407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title" idx="4" hasCustomPrompt="1"/>
          </p:nvPr>
        </p:nvSpPr>
        <p:spPr>
          <a:xfrm>
            <a:off x="4204675" y="1325010"/>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 name="Google Shape;191;p13"/>
          <p:cNvSpPr txBox="1">
            <a:spLocks noGrp="1"/>
          </p:cNvSpPr>
          <p:nvPr>
            <p:ph type="title" idx="5" hasCustomPrompt="1"/>
          </p:nvPr>
        </p:nvSpPr>
        <p:spPr>
          <a:xfrm>
            <a:off x="4204675" y="29407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13"/>
          <p:cNvSpPr txBox="1">
            <a:spLocks noGrp="1"/>
          </p:cNvSpPr>
          <p:nvPr>
            <p:ph type="title" idx="6" hasCustomPrompt="1"/>
          </p:nvPr>
        </p:nvSpPr>
        <p:spPr>
          <a:xfrm>
            <a:off x="6903950" y="1325010"/>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a:spLocks noGrp="1"/>
          </p:cNvSpPr>
          <p:nvPr>
            <p:ph type="title" idx="7" hasCustomPrompt="1"/>
          </p:nvPr>
        </p:nvSpPr>
        <p:spPr>
          <a:xfrm>
            <a:off x="6903950" y="29407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a:spLocks noGrp="1"/>
          </p:cNvSpPr>
          <p:nvPr>
            <p:ph type="subTitle" idx="1"/>
          </p:nvPr>
        </p:nvSpPr>
        <p:spPr>
          <a:xfrm>
            <a:off x="720000" y="1844763"/>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5" name="Google Shape;195;p13"/>
          <p:cNvSpPr txBox="1">
            <a:spLocks noGrp="1"/>
          </p:cNvSpPr>
          <p:nvPr>
            <p:ph type="subTitle" idx="8"/>
          </p:nvPr>
        </p:nvSpPr>
        <p:spPr>
          <a:xfrm>
            <a:off x="3419275" y="1844763"/>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6" name="Google Shape;196;p13"/>
          <p:cNvSpPr txBox="1">
            <a:spLocks noGrp="1"/>
          </p:cNvSpPr>
          <p:nvPr>
            <p:ph type="subTitle" idx="9"/>
          </p:nvPr>
        </p:nvSpPr>
        <p:spPr>
          <a:xfrm>
            <a:off x="6118550" y="1844763"/>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7" name="Google Shape;197;p13"/>
          <p:cNvSpPr txBox="1">
            <a:spLocks noGrp="1"/>
          </p:cNvSpPr>
          <p:nvPr>
            <p:ph type="subTitle" idx="13"/>
          </p:nvPr>
        </p:nvSpPr>
        <p:spPr>
          <a:xfrm>
            <a:off x="720000" y="3460425"/>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8" name="Google Shape;198;p13"/>
          <p:cNvSpPr txBox="1">
            <a:spLocks noGrp="1"/>
          </p:cNvSpPr>
          <p:nvPr>
            <p:ph type="subTitle" idx="14"/>
          </p:nvPr>
        </p:nvSpPr>
        <p:spPr>
          <a:xfrm>
            <a:off x="3419275" y="3460425"/>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9" name="Google Shape;199;p13"/>
          <p:cNvSpPr txBox="1">
            <a:spLocks noGrp="1"/>
          </p:cNvSpPr>
          <p:nvPr>
            <p:ph type="subTitle" idx="15"/>
          </p:nvPr>
        </p:nvSpPr>
        <p:spPr>
          <a:xfrm>
            <a:off x="6118550" y="3460425"/>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0" name="Google Shape;200;p13"/>
          <p:cNvGrpSpPr/>
          <p:nvPr/>
        </p:nvGrpSpPr>
        <p:grpSpPr>
          <a:xfrm>
            <a:off x="-545299" y="9"/>
            <a:ext cx="9594041" cy="5221218"/>
            <a:chOff x="-545299" y="9"/>
            <a:chExt cx="9594041" cy="5221218"/>
          </a:xfrm>
        </p:grpSpPr>
        <p:grpSp>
          <p:nvGrpSpPr>
            <p:cNvPr id="201" name="Google Shape;201;p13"/>
            <p:cNvGrpSpPr/>
            <p:nvPr/>
          </p:nvGrpSpPr>
          <p:grpSpPr>
            <a:xfrm>
              <a:off x="8551770" y="9"/>
              <a:ext cx="496972" cy="3806042"/>
              <a:chOff x="8551770" y="9"/>
              <a:chExt cx="496972" cy="3806042"/>
            </a:xfrm>
          </p:grpSpPr>
          <p:grpSp>
            <p:nvGrpSpPr>
              <p:cNvPr id="202" name="Google Shape;202;p13"/>
              <p:cNvGrpSpPr/>
              <p:nvPr/>
            </p:nvGrpSpPr>
            <p:grpSpPr>
              <a:xfrm rot="10800000">
                <a:off x="8551770" y="9"/>
                <a:ext cx="496972" cy="2501635"/>
                <a:chOff x="8153020" y="-1031841"/>
                <a:chExt cx="496972" cy="2501635"/>
              </a:xfrm>
            </p:grpSpPr>
            <p:sp>
              <p:nvSpPr>
                <p:cNvPr id="203" name="Google Shape;203;p13"/>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3"/>
              <p:cNvSpPr/>
              <p:nvPr/>
            </p:nvSpPr>
            <p:spPr>
              <a:xfrm rot="-5400000">
                <a:off x="7509687" y="2325858"/>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3"/>
            <p:cNvGrpSpPr/>
            <p:nvPr/>
          </p:nvGrpSpPr>
          <p:grpSpPr>
            <a:xfrm>
              <a:off x="-545299" y="1914808"/>
              <a:ext cx="1133999" cy="3306420"/>
              <a:chOff x="-545299" y="1914808"/>
              <a:chExt cx="1133999" cy="3306420"/>
            </a:xfrm>
          </p:grpSpPr>
          <p:grpSp>
            <p:nvGrpSpPr>
              <p:cNvPr id="208" name="Google Shape;208;p13"/>
              <p:cNvGrpSpPr/>
              <p:nvPr/>
            </p:nvGrpSpPr>
            <p:grpSpPr>
              <a:xfrm>
                <a:off x="-545299" y="1914808"/>
                <a:ext cx="1133999" cy="3306420"/>
                <a:chOff x="-545299" y="1914808"/>
                <a:chExt cx="1133999" cy="3306420"/>
              </a:xfrm>
            </p:grpSpPr>
            <p:sp>
              <p:nvSpPr>
                <p:cNvPr id="209" name="Google Shape;209;p13"/>
                <p:cNvSpPr/>
                <p:nvPr/>
              </p:nvSpPr>
              <p:spPr>
                <a:xfrm rot="5400000">
                  <a:off x="-1720694" y="3090202"/>
                  <a:ext cx="3306420" cy="955631"/>
                </a:xfrm>
                <a:custGeom>
                  <a:avLst/>
                  <a:gdLst/>
                  <a:ahLst/>
                  <a:cxnLst/>
                  <a:rect l="l" t="t" r="r" b="b"/>
                  <a:pathLst>
                    <a:path w="72925" h="21077" extrusionOk="0">
                      <a:moveTo>
                        <a:pt x="188" y="0"/>
                      </a:moveTo>
                      <a:lnTo>
                        <a:pt x="141" y="47"/>
                      </a:lnTo>
                      <a:lnTo>
                        <a:pt x="47" y="47"/>
                      </a:lnTo>
                      <a:lnTo>
                        <a:pt x="0" y="141"/>
                      </a:lnTo>
                      <a:lnTo>
                        <a:pt x="0" y="188"/>
                      </a:lnTo>
                      <a:lnTo>
                        <a:pt x="0" y="281"/>
                      </a:lnTo>
                      <a:lnTo>
                        <a:pt x="47" y="328"/>
                      </a:lnTo>
                      <a:lnTo>
                        <a:pt x="141" y="375"/>
                      </a:lnTo>
                      <a:lnTo>
                        <a:pt x="188" y="422"/>
                      </a:lnTo>
                      <a:lnTo>
                        <a:pt x="281" y="375"/>
                      </a:lnTo>
                      <a:lnTo>
                        <a:pt x="375" y="281"/>
                      </a:lnTo>
                      <a:lnTo>
                        <a:pt x="17096" y="281"/>
                      </a:lnTo>
                      <a:lnTo>
                        <a:pt x="17143" y="328"/>
                      </a:lnTo>
                      <a:lnTo>
                        <a:pt x="17189" y="422"/>
                      </a:lnTo>
                      <a:lnTo>
                        <a:pt x="17470" y="656"/>
                      </a:lnTo>
                      <a:lnTo>
                        <a:pt x="28196" y="11382"/>
                      </a:lnTo>
                      <a:lnTo>
                        <a:pt x="33535" y="16721"/>
                      </a:lnTo>
                      <a:lnTo>
                        <a:pt x="36205" y="19391"/>
                      </a:lnTo>
                      <a:lnTo>
                        <a:pt x="37516" y="20702"/>
                      </a:lnTo>
                      <a:lnTo>
                        <a:pt x="37704" y="20889"/>
                      </a:lnTo>
                      <a:lnTo>
                        <a:pt x="37751" y="20936"/>
                      </a:lnTo>
                      <a:lnTo>
                        <a:pt x="37844" y="20983"/>
                      </a:lnTo>
                      <a:lnTo>
                        <a:pt x="72550" y="20983"/>
                      </a:lnTo>
                      <a:lnTo>
                        <a:pt x="72597" y="21030"/>
                      </a:lnTo>
                      <a:lnTo>
                        <a:pt x="72738" y="21077"/>
                      </a:lnTo>
                      <a:lnTo>
                        <a:pt x="72784" y="21077"/>
                      </a:lnTo>
                      <a:lnTo>
                        <a:pt x="72878" y="21030"/>
                      </a:lnTo>
                      <a:lnTo>
                        <a:pt x="72925" y="20936"/>
                      </a:lnTo>
                      <a:lnTo>
                        <a:pt x="72925" y="20889"/>
                      </a:lnTo>
                      <a:lnTo>
                        <a:pt x="72925" y="20796"/>
                      </a:lnTo>
                      <a:lnTo>
                        <a:pt x="72878" y="20749"/>
                      </a:lnTo>
                      <a:lnTo>
                        <a:pt x="72784" y="20702"/>
                      </a:lnTo>
                      <a:lnTo>
                        <a:pt x="72597" y="20702"/>
                      </a:lnTo>
                      <a:lnTo>
                        <a:pt x="72550" y="20796"/>
                      </a:lnTo>
                      <a:lnTo>
                        <a:pt x="37891" y="20796"/>
                      </a:lnTo>
                      <a:lnTo>
                        <a:pt x="37844" y="20749"/>
                      </a:lnTo>
                      <a:lnTo>
                        <a:pt x="37657" y="20608"/>
                      </a:lnTo>
                      <a:lnTo>
                        <a:pt x="36346" y="19250"/>
                      </a:lnTo>
                      <a:lnTo>
                        <a:pt x="33676" y="16580"/>
                      </a:lnTo>
                      <a:lnTo>
                        <a:pt x="28290" y="11241"/>
                      </a:lnTo>
                      <a:lnTo>
                        <a:pt x="17611" y="562"/>
                      </a:lnTo>
                      <a:lnTo>
                        <a:pt x="17330" y="281"/>
                      </a:lnTo>
                      <a:lnTo>
                        <a:pt x="17283" y="188"/>
                      </a:lnTo>
                      <a:lnTo>
                        <a:pt x="17236" y="141"/>
                      </a:lnTo>
                      <a:lnTo>
                        <a:pt x="17189" y="141"/>
                      </a:lnTo>
                      <a:lnTo>
                        <a:pt x="17189" y="94"/>
                      </a:lnTo>
                      <a:lnTo>
                        <a:pt x="375" y="94"/>
                      </a:lnTo>
                      <a:lnTo>
                        <a:pt x="375" y="141"/>
                      </a:lnTo>
                      <a:lnTo>
                        <a:pt x="281" y="47"/>
                      </a:lnTo>
                      <a:lnTo>
                        <a:pt x="188"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rot="5400000">
                  <a:off x="-1658034" y="3093376"/>
                  <a:ext cx="3306420" cy="949284"/>
                </a:xfrm>
                <a:custGeom>
                  <a:avLst/>
                  <a:gdLst/>
                  <a:ahLst/>
                  <a:cxnLst/>
                  <a:rect l="l" t="t" r="r" b="b"/>
                  <a:pathLst>
                    <a:path w="72925" h="20937" extrusionOk="0">
                      <a:moveTo>
                        <a:pt x="188" y="1"/>
                      </a:moveTo>
                      <a:lnTo>
                        <a:pt x="141" y="48"/>
                      </a:lnTo>
                      <a:lnTo>
                        <a:pt x="47" y="48"/>
                      </a:lnTo>
                      <a:lnTo>
                        <a:pt x="0" y="141"/>
                      </a:lnTo>
                      <a:lnTo>
                        <a:pt x="0" y="188"/>
                      </a:lnTo>
                      <a:lnTo>
                        <a:pt x="0" y="282"/>
                      </a:lnTo>
                      <a:lnTo>
                        <a:pt x="47" y="329"/>
                      </a:lnTo>
                      <a:lnTo>
                        <a:pt x="141" y="376"/>
                      </a:lnTo>
                      <a:lnTo>
                        <a:pt x="188" y="422"/>
                      </a:lnTo>
                      <a:lnTo>
                        <a:pt x="281" y="376"/>
                      </a:lnTo>
                      <a:lnTo>
                        <a:pt x="375" y="282"/>
                      </a:lnTo>
                      <a:lnTo>
                        <a:pt x="17939" y="282"/>
                      </a:lnTo>
                      <a:lnTo>
                        <a:pt x="17939" y="329"/>
                      </a:lnTo>
                      <a:lnTo>
                        <a:pt x="17986" y="329"/>
                      </a:lnTo>
                      <a:lnTo>
                        <a:pt x="18032" y="422"/>
                      </a:lnTo>
                      <a:lnTo>
                        <a:pt x="18313" y="704"/>
                      </a:lnTo>
                      <a:lnTo>
                        <a:pt x="28945" y="11289"/>
                      </a:lnTo>
                      <a:lnTo>
                        <a:pt x="34238" y="16628"/>
                      </a:lnTo>
                      <a:lnTo>
                        <a:pt x="36908" y="19251"/>
                      </a:lnTo>
                      <a:lnTo>
                        <a:pt x="38219" y="20609"/>
                      </a:lnTo>
                      <a:lnTo>
                        <a:pt x="38406" y="20749"/>
                      </a:lnTo>
                      <a:lnTo>
                        <a:pt x="38406" y="20796"/>
                      </a:lnTo>
                      <a:lnTo>
                        <a:pt x="72550" y="20796"/>
                      </a:lnTo>
                      <a:lnTo>
                        <a:pt x="72597" y="20890"/>
                      </a:lnTo>
                      <a:lnTo>
                        <a:pt x="72738" y="20937"/>
                      </a:lnTo>
                      <a:lnTo>
                        <a:pt x="72784" y="20890"/>
                      </a:lnTo>
                      <a:lnTo>
                        <a:pt x="72878" y="20843"/>
                      </a:lnTo>
                      <a:lnTo>
                        <a:pt x="72925" y="20796"/>
                      </a:lnTo>
                      <a:lnTo>
                        <a:pt x="72925" y="20703"/>
                      </a:lnTo>
                      <a:lnTo>
                        <a:pt x="72925" y="20656"/>
                      </a:lnTo>
                      <a:lnTo>
                        <a:pt x="72878" y="20562"/>
                      </a:lnTo>
                      <a:lnTo>
                        <a:pt x="72784" y="20515"/>
                      </a:lnTo>
                      <a:lnTo>
                        <a:pt x="72738" y="20515"/>
                      </a:lnTo>
                      <a:lnTo>
                        <a:pt x="72597" y="20562"/>
                      </a:lnTo>
                      <a:lnTo>
                        <a:pt x="72550" y="20609"/>
                      </a:lnTo>
                      <a:lnTo>
                        <a:pt x="38500" y="20609"/>
                      </a:lnTo>
                      <a:lnTo>
                        <a:pt x="38360" y="20468"/>
                      </a:lnTo>
                      <a:lnTo>
                        <a:pt x="37001" y="19110"/>
                      </a:lnTo>
                      <a:lnTo>
                        <a:pt x="34378" y="16487"/>
                      </a:lnTo>
                      <a:lnTo>
                        <a:pt x="29086" y="11148"/>
                      </a:lnTo>
                      <a:lnTo>
                        <a:pt x="18454" y="563"/>
                      </a:lnTo>
                      <a:lnTo>
                        <a:pt x="18173" y="282"/>
                      </a:lnTo>
                      <a:lnTo>
                        <a:pt x="18126" y="188"/>
                      </a:lnTo>
                      <a:lnTo>
                        <a:pt x="17986" y="95"/>
                      </a:lnTo>
                      <a:lnTo>
                        <a:pt x="375" y="95"/>
                      </a:lnTo>
                      <a:lnTo>
                        <a:pt x="375" y="141"/>
                      </a:lnTo>
                      <a:lnTo>
                        <a:pt x="281" y="48"/>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5400000">
                  <a:off x="-1594354" y="3097615"/>
                  <a:ext cx="3306420" cy="940805"/>
                </a:xfrm>
                <a:custGeom>
                  <a:avLst/>
                  <a:gdLst/>
                  <a:ahLst/>
                  <a:cxnLst/>
                  <a:rect l="l" t="t" r="r" b="b"/>
                  <a:pathLst>
                    <a:path w="72925" h="20750" extrusionOk="0">
                      <a:moveTo>
                        <a:pt x="188" y="1"/>
                      </a:moveTo>
                      <a:lnTo>
                        <a:pt x="141" y="47"/>
                      </a:lnTo>
                      <a:lnTo>
                        <a:pt x="47" y="47"/>
                      </a:lnTo>
                      <a:lnTo>
                        <a:pt x="0" y="141"/>
                      </a:lnTo>
                      <a:lnTo>
                        <a:pt x="0" y="188"/>
                      </a:lnTo>
                      <a:lnTo>
                        <a:pt x="0" y="282"/>
                      </a:lnTo>
                      <a:lnTo>
                        <a:pt x="47" y="328"/>
                      </a:lnTo>
                      <a:lnTo>
                        <a:pt x="141" y="375"/>
                      </a:lnTo>
                      <a:lnTo>
                        <a:pt x="188" y="422"/>
                      </a:lnTo>
                      <a:lnTo>
                        <a:pt x="281" y="375"/>
                      </a:lnTo>
                      <a:lnTo>
                        <a:pt x="375" y="282"/>
                      </a:lnTo>
                      <a:lnTo>
                        <a:pt x="18735" y="282"/>
                      </a:lnTo>
                      <a:lnTo>
                        <a:pt x="18782" y="328"/>
                      </a:lnTo>
                      <a:lnTo>
                        <a:pt x="18875" y="422"/>
                      </a:lnTo>
                      <a:lnTo>
                        <a:pt x="19157" y="703"/>
                      </a:lnTo>
                      <a:lnTo>
                        <a:pt x="29695" y="11241"/>
                      </a:lnTo>
                      <a:lnTo>
                        <a:pt x="34940" y="16487"/>
                      </a:lnTo>
                      <a:lnTo>
                        <a:pt x="37610" y="19157"/>
                      </a:lnTo>
                      <a:lnTo>
                        <a:pt x="38922" y="20468"/>
                      </a:lnTo>
                      <a:lnTo>
                        <a:pt x="39109" y="20655"/>
                      </a:lnTo>
                      <a:lnTo>
                        <a:pt x="72550" y="20655"/>
                      </a:lnTo>
                      <a:lnTo>
                        <a:pt x="72597" y="20702"/>
                      </a:lnTo>
                      <a:lnTo>
                        <a:pt x="72738" y="20749"/>
                      </a:lnTo>
                      <a:lnTo>
                        <a:pt x="72784" y="20749"/>
                      </a:lnTo>
                      <a:lnTo>
                        <a:pt x="72878" y="20702"/>
                      </a:lnTo>
                      <a:lnTo>
                        <a:pt x="72925" y="20609"/>
                      </a:lnTo>
                      <a:lnTo>
                        <a:pt x="72925" y="20562"/>
                      </a:lnTo>
                      <a:lnTo>
                        <a:pt x="72925" y="20468"/>
                      </a:lnTo>
                      <a:lnTo>
                        <a:pt x="72878" y="20421"/>
                      </a:lnTo>
                      <a:lnTo>
                        <a:pt x="72784" y="20374"/>
                      </a:lnTo>
                      <a:lnTo>
                        <a:pt x="72597" y="20374"/>
                      </a:lnTo>
                      <a:lnTo>
                        <a:pt x="72550" y="20468"/>
                      </a:lnTo>
                      <a:lnTo>
                        <a:pt x="39156" y="20468"/>
                      </a:lnTo>
                      <a:lnTo>
                        <a:pt x="39015" y="20328"/>
                      </a:lnTo>
                      <a:lnTo>
                        <a:pt x="37704" y="19016"/>
                      </a:lnTo>
                      <a:lnTo>
                        <a:pt x="35081" y="16393"/>
                      </a:lnTo>
                      <a:lnTo>
                        <a:pt x="29835" y="11101"/>
                      </a:lnTo>
                      <a:lnTo>
                        <a:pt x="19297" y="563"/>
                      </a:lnTo>
                      <a:lnTo>
                        <a:pt x="19016" y="282"/>
                      </a:lnTo>
                      <a:lnTo>
                        <a:pt x="18829" y="141"/>
                      </a:lnTo>
                      <a:lnTo>
                        <a:pt x="18782" y="94"/>
                      </a:lnTo>
                      <a:lnTo>
                        <a:pt x="375" y="94"/>
                      </a:lnTo>
                      <a:lnTo>
                        <a:pt x="375" y="141"/>
                      </a:lnTo>
                      <a:lnTo>
                        <a:pt x="281" y="47"/>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rot="5400000">
                  <a:off x="-1531717" y="3100811"/>
                  <a:ext cx="3306420" cy="934412"/>
                </a:xfrm>
                <a:custGeom>
                  <a:avLst/>
                  <a:gdLst/>
                  <a:ahLst/>
                  <a:cxnLst/>
                  <a:rect l="l" t="t" r="r" b="b"/>
                  <a:pathLst>
                    <a:path w="72925" h="20609" extrusionOk="0">
                      <a:moveTo>
                        <a:pt x="188" y="0"/>
                      </a:moveTo>
                      <a:lnTo>
                        <a:pt x="141" y="47"/>
                      </a:lnTo>
                      <a:lnTo>
                        <a:pt x="47" y="47"/>
                      </a:lnTo>
                      <a:lnTo>
                        <a:pt x="0" y="141"/>
                      </a:lnTo>
                      <a:lnTo>
                        <a:pt x="0" y="187"/>
                      </a:lnTo>
                      <a:lnTo>
                        <a:pt x="0" y="281"/>
                      </a:lnTo>
                      <a:lnTo>
                        <a:pt x="47" y="328"/>
                      </a:lnTo>
                      <a:lnTo>
                        <a:pt x="141" y="375"/>
                      </a:lnTo>
                      <a:lnTo>
                        <a:pt x="188" y="422"/>
                      </a:lnTo>
                      <a:lnTo>
                        <a:pt x="281" y="375"/>
                      </a:lnTo>
                      <a:lnTo>
                        <a:pt x="375" y="281"/>
                      </a:lnTo>
                      <a:lnTo>
                        <a:pt x="19578" y="281"/>
                      </a:lnTo>
                      <a:lnTo>
                        <a:pt x="19578" y="328"/>
                      </a:lnTo>
                      <a:lnTo>
                        <a:pt x="19719" y="422"/>
                      </a:lnTo>
                      <a:lnTo>
                        <a:pt x="20000" y="750"/>
                      </a:lnTo>
                      <a:lnTo>
                        <a:pt x="30444" y="11194"/>
                      </a:lnTo>
                      <a:lnTo>
                        <a:pt x="35690" y="16393"/>
                      </a:lnTo>
                      <a:lnTo>
                        <a:pt x="38266" y="19016"/>
                      </a:lnTo>
                      <a:lnTo>
                        <a:pt x="39577" y="20327"/>
                      </a:lnTo>
                      <a:lnTo>
                        <a:pt x="39671" y="20374"/>
                      </a:lnTo>
                      <a:lnTo>
                        <a:pt x="39718" y="20468"/>
                      </a:lnTo>
                      <a:lnTo>
                        <a:pt x="72550" y="20468"/>
                      </a:lnTo>
                      <a:lnTo>
                        <a:pt x="72597" y="20561"/>
                      </a:lnTo>
                      <a:lnTo>
                        <a:pt x="72738" y="20608"/>
                      </a:lnTo>
                      <a:lnTo>
                        <a:pt x="72784" y="20561"/>
                      </a:lnTo>
                      <a:lnTo>
                        <a:pt x="72878" y="20514"/>
                      </a:lnTo>
                      <a:lnTo>
                        <a:pt x="72925" y="20468"/>
                      </a:lnTo>
                      <a:lnTo>
                        <a:pt x="72925" y="20374"/>
                      </a:lnTo>
                      <a:lnTo>
                        <a:pt x="72925" y="20327"/>
                      </a:lnTo>
                      <a:lnTo>
                        <a:pt x="72878" y="20233"/>
                      </a:lnTo>
                      <a:lnTo>
                        <a:pt x="72784" y="20187"/>
                      </a:lnTo>
                      <a:lnTo>
                        <a:pt x="72738" y="20187"/>
                      </a:lnTo>
                      <a:lnTo>
                        <a:pt x="72597" y="20233"/>
                      </a:lnTo>
                      <a:lnTo>
                        <a:pt x="72550" y="20280"/>
                      </a:lnTo>
                      <a:lnTo>
                        <a:pt x="39811" y="20280"/>
                      </a:lnTo>
                      <a:lnTo>
                        <a:pt x="39718" y="20187"/>
                      </a:lnTo>
                      <a:lnTo>
                        <a:pt x="38406" y="18875"/>
                      </a:lnTo>
                      <a:lnTo>
                        <a:pt x="35830" y="16252"/>
                      </a:lnTo>
                      <a:lnTo>
                        <a:pt x="30585" y="11054"/>
                      </a:lnTo>
                      <a:lnTo>
                        <a:pt x="20140" y="609"/>
                      </a:lnTo>
                      <a:lnTo>
                        <a:pt x="19859" y="281"/>
                      </a:lnTo>
                      <a:lnTo>
                        <a:pt x="19672" y="141"/>
                      </a:lnTo>
                      <a:lnTo>
                        <a:pt x="19672" y="94"/>
                      </a:lnTo>
                      <a:lnTo>
                        <a:pt x="375" y="94"/>
                      </a:lnTo>
                      <a:lnTo>
                        <a:pt x="375" y="141"/>
                      </a:lnTo>
                      <a:lnTo>
                        <a:pt x="281" y="47"/>
                      </a:lnTo>
                      <a:lnTo>
                        <a:pt x="188"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3"/>
              <p:cNvGrpSpPr/>
              <p:nvPr/>
            </p:nvGrpSpPr>
            <p:grpSpPr>
              <a:xfrm rot="10800000">
                <a:off x="225010" y="3317809"/>
                <a:ext cx="286730" cy="1656452"/>
                <a:chOff x="7866335" y="-1031841"/>
                <a:chExt cx="286730" cy="1656452"/>
              </a:xfrm>
            </p:grpSpPr>
            <p:sp>
              <p:nvSpPr>
                <p:cNvPr id="214" name="Google Shape;214;p13"/>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6" name="Google Shape;216;p13"/>
          <p:cNvGrpSpPr/>
          <p:nvPr/>
        </p:nvGrpSpPr>
        <p:grpSpPr>
          <a:xfrm>
            <a:off x="241311" y="1611207"/>
            <a:ext cx="8480922" cy="2498410"/>
            <a:chOff x="241311" y="1611207"/>
            <a:chExt cx="8480922" cy="2498410"/>
          </a:xfrm>
        </p:grpSpPr>
        <p:pic>
          <p:nvPicPr>
            <p:cNvPr id="217" name="Google Shape;217;p13"/>
            <p:cNvPicPr preferRelativeResize="0"/>
            <p:nvPr/>
          </p:nvPicPr>
          <p:blipFill>
            <a:blip r:embed="rId2">
              <a:alphaModFix/>
            </a:blip>
            <a:stretch>
              <a:fillRect/>
            </a:stretch>
          </p:blipFill>
          <p:spPr>
            <a:xfrm>
              <a:off x="241311" y="1611207"/>
              <a:ext cx="509725" cy="202569"/>
            </a:xfrm>
            <a:prstGeom prst="rect">
              <a:avLst/>
            </a:prstGeom>
            <a:noFill/>
            <a:ln>
              <a:noFill/>
            </a:ln>
          </p:spPr>
        </p:pic>
        <p:pic>
          <p:nvPicPr>
            <p:cNvPr id="218" name="Google Shape;218;p13"/>
            <p:cNvPicPr preferRelativeResize="0"/>
            <p:nvPr/>
          </p:nvPicPr>
          <p:blipFill>
            <a:blip r:embed="rId2">
              <a:alphaModFix/>
            </a:blip>
            <a:stretch>
              <a:fillRect/>
            </a:stretch>
          </p:blipFill>
          <p:spPr>
            <a:xfrm rot="5400000">
              <a:off x="8366086" y="3753469"/>
              <a:ext cx="509725" cy="202569"/>
            </a:xfrm>
            <a:prstGeom prst="rect">
              <a:avLst/>
            </a:prstGeom>
            <a:noFill/>
            <a:ln>
              <a:noFill/>
            </a:ln>
          </p:spPr>
        </p:pic>
      </p:grpSp>
    </p:spTree>
    <p:extLst>
      <p:ext uri="{BB962C8B-B14F-4D97-AF65-F5344CB8AC3E}">
        <p14:creationId xmlns:p14="http://schemas.microsoft.com/office/powerpoint/2010/main" val="31800482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14"/>
        <p:cNvGrpSpPr/>
        <p:nvPr/>
      </p:nvGrpSpPr>
      <p:grpSpPr>
        <a:xfrm>
          <a:off x="0" y="0"/>
          <a:ext cx="0" cy="0"/>
          <a:chOff x="0" y="0"/>
          <a:chExt cx="0" cy="0"/>
        </a:xfrm>
      </p:grpSpPr>
      <p:sp>
        <p:nvSpPr>
          <p:cNvPr id="315" name="Google Shape;31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6" name="Google Shape;316;p18"/>
          <p:cNvSpPr txBox="1">
            <a:spLocks noGrp="1"/>
          </p:cNvSpPr>
          <p:nvPr>
            <p:ph type="subTitle" idx="1"/>
          </p:nvPr>
        </p:nvSpPr>
        <p:spPr>
          <a:xfrm>
            <a:off x="937625" y="2178574"/>
            <a:ext cx="2104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7" name="Google Shape;317;p18"/>
          <p:cNvSpPr txBox="1">
            <a:spLocks noGrp="1"/>
          </p:cNvSpPr>
          <p:nvPr>
            <p:ph type="subTitle" idx="2"/>
          </p:nvPr>
        </p:nvSpPr>
        <p:spPr>
          <a:xfrm>
            <a:off x="3519675" y="2178573"/>
            <a:ext cx="2104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8" name="Google Shape;318;p18"/>
          <p:cNvSpPr txBox="1">
            <a:spLocks noGrp="1"/>
          </p:cNvSpPr>
          <p:nvPr>
            <p:ph type="subTitle" idx="3"/>
          </p:nvPr>
        </p:nvSpPr>
        <p:spPr>
          <a:xfrm>
            <a:off x="6101875" y="2178573"/>
            <a:ext cx="21045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9" name="Google Shape;319;p18"/>
          <p:cNvSpPr txBox="1">
            <a:spLocks noGrp="1"/>
          </p:cNvSpPr>
          <p:nvPr>
            <p:ph type="subTitle" idx="4"/>
          </p:nvPr>
        </p:nvSpPr>
        <p:spPr>
          <a:xfrm>
            <a:off x="937625" y="1819500"/>
            <a:ext cx="2104500" cy="4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0" name="Google Shape;320;p18"/>
          <p:cNvSpPr txBox="1">
            <a:spLocks noGrp="1"/>
          </p:cNvSpPr>
          <p:nvPr>
            <p:ph type="subTitle" idx="5"/>
          </p:nvPr>
        </p:nvSpPr>
        <p:spPr>
          <a:xfrm>
            <a:off x="3519678" y="1819500"/>
            <a:ext cx="2104500" cy="4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21" name="Google Shape;321;p18"/>
          <p:cNvSpPr txBox="1">
            <a:spLocks noGrp="1"/>
          </p:cNvSpPr>
          <p:nvPr>
            <p:ph type="subTitle" idx="6"/>
          </p:nvPr>
        </p:nvSpPr>
        <p:spPr>
          <a:xfrm>
            <a:off x="6101875" y="1819500"/>
            <a:ext cx="2104500" cy="4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2" name="Google Shape;322;p18"/>
          <p:cNvGrpSpPr/>
          <p:nvPr/>
        </p:nvGrpSpPr>
        <p:grpSpPr>
          <a:xfrm>
            <a:off x="233089" y="658607"/>
            <a:ext cx="8862197" cy="3364110"/>
            <a:chOff x="233089" y="658607"/>
            <a:chExt cx="8862197" cy="3364110"/>
          </a:xfrm>
        </p:grpSpPr>
        <p:pic>
          <p:nvPicPr>
            <p:cNvPr id="323" name="Google Shape;323;p18"/>
            <p:cNvPicPr preferRelativeResize="0"/>
            <p:nvPr/>
          </p:nvPicPr>
          <p:blipFill>
            <a:blip r:embed="rId2">
              <a:alphaModFix/>
            </a:blip>
            <a:stretch>
              <a:fillRect/>
            </a:stretch>
          </p:blipFill>
          <p:spPr>
            <a:xfrm>
              <a:off x="8585561" y="658607"/>
              <a:ext cx="509725" cy="202569"/>
            </a:xfrm>
            <a:prstGeom prst="rect">
              <a:avLst/>
            </a:prstGeom>
            <a:noFill/>
            <a:ln>
              <a:noFill/>
            </a:ln>
          </p:spPr>
        </p:pic>
        <p:pic>
          <p:nvPicPr>
            <p:cNvPr id="324" name="Google Shape;324;p18"/>
            <p:cNvPicPr preferRelativeResize="0"/>
            <p:nvPr/>
          </p:nvPicPr>
          <p:blipFill>
            <a:blip r:embed="rId2">
              <a:alphaModFix/>
            </a:blip>
            <a:stretch>
              <a:fillRect/>
            </a:stretch>
          </p:blipFill>
          <p:spPr>
            <a:xfrm rot="-5400000" flipH="1">
              <a:off x="79511" y="3666569"/>
              <a:ext cx="509725" cy="202569"/>
            </a:xfrm>
            <a:prstGeom prst="rect">
              <a:avLst/>
            </a:prstGeom>
            <a:noFill/>
            <a:ln>
              <a:noFill/>
            </a:ln>
          </p:spPr>
        </p:pic>
      </p:grpSp>
      <p:grpSp>
        <p:nvGrpSpPr>
          <p:cNvPr id="325" name="Google Shape;325;p18"/>
          <p:cNvGrpSpPr/>
          <p:nvPr/>
        </p:nvGrpSpPr>
        <p:grpSpPr>
          <a:xfrm>
            <a:off x="-174526" y="-458662"/>
            <a:ext cx="11753515" cy="6039069"/>
            <a:chOff x="-174526" y="-458662"/>
            <a:chExt cx="11753515" cy="6039069"/>
          </a:xfrm>
        </p:grpSpPr>
        <p:grpSp>
          <p:nvGrpSpPr>
            <p:cNvPr id="326" name="Google Shape;326;p18"/>
            <p:cNvGrpSpPr/>
            <p:nvPr/>
          </p:nvGrpSpPr>
          <p:grpSpPr>
            <a:xfrm>
              <a:off x="-174526" y="4072246"/>
              <a:ext cx="3556817" cy="1508160"/>
              <a:chOff x="-174526" y="4072246"/>
              <a:chExt cx="3556817" cy="1508160"/>
            </a:xfrm>
          </p:grpSpPr>
          <p:grpSp>
            <p:nvGrpSpPr>
              <p:cNvPr id="327" name="Google Shape;327;p18"/>
              <p:cNvGrpSpPr/>
              <p:nvPr/>
            </p:nvGrpSpPr>
            <p:grpSpPr>
              <a:xfrm rot="-5400000" flipH="1">
                <a:off x="510335" y="3998805"/>
                <a:ext cx="286730" cy="1656452"/>
                <a:chOff x="7866335" y="-1031841"/>
                <a:chExt cx="286730" cy="1656452"/>
              </a:xfrm>
            </p:grpSpPr>
            <p:sp>
              <p:nvSpPr>
                <p:cNvPr id="328" name="Google Shape;328;p18"/>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18"/>
              <p:cNvGrpSpPr/>
              <p:nvPr/>
            </p:nvGrpSpPr>
            <p:grpSpPr>
              <a:xfrm rot="-5400000" flipH="1">
                <a:off x="-182086" y="4203914"/>
                <a:ext cx="719954" cy="456619"/>
                <a:chOff x="5647214" y="3680345"/>
                <a:chExt cx="719954" cy="456619"/>
              </a:xfrm>
            </p:grpSpPr>
            <p:sp>
              <p:nvSpPr>
                <p:cNvPr id="331" name="Google Shape;331;p18"/>
                <p:cNvSpPr/>
                <p:nvPr/>
              </p:nvSpPr>
              <p:spPr>
                <a:xfrm>
                  <a:off x="5647214" y="3680345"/>
                  <a:ext cx="719954" cy="456619"/>
                </a:xfrm>
                <a:custGeom>
                  <a:avLst/>
                  <a:gdLst/>
                  <a:ahLst/>
                  <a:cxnLst/>
                  <a:rect l="l" t="t" r="r" b="b"/>
                  <a:pathLst>
                    <a:path w="15879" h="10071" extrusionOk="0">
                      <a:moveTo>
                        <a:pt x="15691" y="1"/>
                      </a:moveTo>
                      <a:lnTo>
                        <a:pt x="15644" y="48"/>
                      </a:lnTo>
                      <a:lnTo>
                        <a:pt x="15550" y="48"/>
                      </a:lnTo>
                      <a:lnTo>
                        <a:pt x="15503" y="141"/>
                      </a:lnTo>
                      <a:lnTo>
                        <a:pt x="15503" y="188"/>
                      </a:lnTo>
                      <a:lnTo>
                        <a:pt x="15550" y="282"/>
                      </a:lnTo>
                      <a:lnTo>
                        <a:pt x="15597" y="329"/>
                      </a:lnTo>
                      <a:lnTo>
                        <a:pt x="15597" y="375"/>
                      </a:lnTo>
                      <a:lnTo>
                        <a:pt x="15597" y="3513"/>
                      </a:lnTo>
                      <a:lnTo>
                        <a:pt x="15597" y="5574"/>
                      </a:lnTo>
                      <a:lnTo>
                        <a:pt x="15597" y="6605"/>
                      </a:lnTo>
                      <a:lnTo>
                        <a:pt x="15597" y="6839"/>
                      </a:lnTo>
                      <a:lnTo>
                        <a:pt x="15597" y="6979"/>
                      </a:lnTo>
                      <a:lnTo>
                        <a:pt x="15550" y="7026"/>
                      </a:lnTo>
                      <a:lnTo>
                        <a:pt x="15222" y="7401"/>
                      </a:lnTo>
                      <a:lnTo>
                        <a:pt x="13817" y="8759"/>
                      </a:lnTo>
                      <a:lnTo>
                        <a:pt x="13115" y="9462"/>
                      </a:lnTo>
                      <a:lnTo>
                        <a:pt x="12787" y="9790"/>
                      </a:lnTo>
                      <a:lnTo>
                        <a:pt x="12787" y="9836"/>
                      </a:lnTo>
                      <a:lnTo>
                        <a:pt x="375" y="9836"/>
                      </a:lnTo>
                      <a:lnTo>
                        <a:pt x="282" y="9743"/>
                      </a:lnTo>
                      <a:lnTo>
                        <a:pt x="188" y="9696"/>
                      </a:lnTo>
                      <a:lnTo>
                        <a:pt x="141" y="9743"/>
                      </a:lnTo>
                      <a:lnTo>
                        <a:pt x="47" y="9790"/>
                      </a:lnTo>
                      <a:lnTo>
                        <a:pt x="47" y="9836"/>
                      </a:lnTo>
                      <a:lnTo>
                        <a:pt x="1" y="9883"/>
                      </a:lnTo>
                      <a:lnTo>
                        <a:pt x="47" y="9977"/>
                      </a:lnTo>
                      <a:lnTo>
                        <a:pt x="47" y="10024"/>
                      </a:lnTo>
                      <a:lnTo>
                        <a:pt x="141" y="10071"/>
                      </a:lnTo>
                      <a:lnTo>
                        <a:pt x="282" y="10071"/>
                      </a:lnTo>
                      <a:lnTo>
                        <a:pt x="375" y="9977"/>
                      </a:lnTo>
                      <a:lnTo>
                        <a:pt x="12881" y="9977"/>
                      </a:lnTo>
                      <a:lnTo>
                        <a:pt x="12881" y="9930"/>
                      </a:lnTo>
                      <a:lnTo>
                        <a:pt x="13255" y="9602"/>
                      </a:lnTo>
                      <a:lnTo>
                        <a:pt x="13958" y="8900"/>
                      </a:lnTo>
                      <a:lnTo>
                        <a:pt x="15316" y="7495"/>
                      </a:lnTo>
                      <a:lnTo>
                        <a:pt x="15691" y="7167"/>
                      </a:lnTo>
                      <a:lnTo>
                        <a:pt x="15738" y="7073"/>
                      </a:lnTo>
                      <a:lnTo>
                        <a:pt x="15784" y="7073"/>
                      </a:lnTo>
                      <a:lnTo>
                        <a:pt x="15784" y="7026"/>
                      </a:lnTo>
                      <a:lnTo>
                        <a:pt x="15784" y="6839"/>
                      </a:lnTo>
                      <a:lnTo>
                        <a:pt x="15784" y="6605"/>
                      </a:lnTo>
                      <a:lnTo>
                        <a:pt x="15784" y="5574"/>
                      </a:lnTo>
                      <a:lnTo>
                        <a:pt x="15784" y="3513"/>
                      </a:lnTo>
                      <a:lnTo>
                        <a:pt x="15784" y="375"/>
                      </a:lnTo>
                      <a:lnTo>
                        <a:pt x="15784" y="329"/>
                      </a:lnTo>
                      <a:lnTo>
                        <a:pt x="15831" y="282"/>
                      </a:lnTo>
                      <a:lnTo>
                        <a:pt x="15878" y="188"/>
                      </a:lnTo>
                      <a:lnTo>
                        <a:pt x="15878" y="141"/>
                      </a:lnTo>
                      <a:lnTo>
                        <a:pt x="15831" y="48"/>
                      </a:lnTo>
                      <a:lnTo>
                        <a:pt x="15784" y="48"/>
                      </a:lnTo>
                      <a:lnTo>
                        <a:pt x="1569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a:off x="5647214" y="3680345"/>
                  <a:ext cx="654120" cy="397178"/>
                </a:xfrm>
                <a:custGeom>
                  <a:avLst/>
                  <a:gdLst/>
                  <a:ahLst/>
                  <a:cxnLst/>
                  <a:rect l="l" t="t" r="r" b="b"/>
                  <a:pathLst>
                    <a:path w="14427" h="8760" extrusionOk="0">
                      <a:moveTo>
                        <a:pt x="14239" y="1"/>
                      </a:moveTo>
                      <a:lnTo>
                        <a:pt x="14192" y="48"/>
                      </a:lnTo>
                      <a:lnTo>
                        <a:pt x="14145" y="48"/>
                      </a:lnTo>
                      <a:lnTo>
                        <a:pt x="14098" y="141"/>
                      </a:lnTo>
                      <a:lnTo>
                        <a:pt x="14098" y="188"/>
                      </a:lnTo>
                      <a:lnTo>
                        <a:pt x="14098" y="282"/>
                      </a:lnTo>
                      <a:lnTo>
                        <a:pt x="14192" y="329"/>
                      </a:lnTo>
                      <a:lnTo>
                        <a:pt x="14192" y="375"/>
                      </a:lnTo>
                      <a:lnTo>
                        <a:pt x="14192" y="3232"/>
                      </a:lnTo>
                      <a:lnTo>
                        <a:pt x="14192" y="5059"/>
                      </a:lnTo>
                      <a:lnTo>
                        <a:pt x="14192" y="5996"/>
                      </a:lnTo>
                      <a:lnTo>
                        <a:pt x="14192" y="6230"/>
                      </a:lnTo>
                      <a:lnTo>
                        <a:pt x="14192" y="6324"/>
                      </a:lnTo>
                      <a:lnTo>
                        <a:pt x="14145" y="6370"/>
                      </a:lnTo>
                      <a:lnTo>
                        <a:pt x="13817" y="6698"/>
                      </a:lnTo>
                      <a:lnTo>
                        <a:pt x="12740" y="7776"/>
                      </a:lnTo>
                      <a:lnTo>
                        <a:pt x="12225" y="8291"/>
                      </a:lnTo>
                      <a:lnTo>
                        <a:pt x="12084" y="8431"/>
                      </a:lnTo>
                      <a:lnTo>
                        <a:pt x="12038" y="8478"/>
                      </a:lnTo>
                      <a:lnTo>
                        <a:pt x="11991" y="8525"/>
                      </a:lnTo>
                      <a:lnTo>
                        <a:pt x="375" y="8525"/>
                      </a:lnTo>
                      <a:lnTo>
                        <a:pt x="282" y="8431"/>
                      </a:lnTo>
                      <a:lnTo>
                        <a:pt x="188" y="8384"/>
                      </a:lnTo>
                      <a:lnTo>
                        <a:pt x="141" y="8431"/>
                      </a:lnTo>
                      <a:lnTo>
                        <a:pt x="47" y="8478"/>
                      </a:lnTo>
                      <a:lnTo>
                        <a:pt x="47" y="8525"/>
                      </a:lnTo>
                      <a:lnTo>
                        <a:pt x="1" y="8572"/>
                      </a:lnTo>
                      <a:lnTo>
                        <a:pt x="47" y="8665"/>
                      </a:lnTo>
                      <a:lnTo>
                        <a:pt x="47" y="8712"/>
                      </a:lnTo>
                      <a:lnTo>
                        <a:pt x="141" y="8759"/>
                      </a:lnTo>
                      <a:lnTo>
                        <a:pt x="282" y="8759"/>
                      </a:lnTo>
                      <a:lnTo>
                        <a:pt x="375" y="8665"/>
                      </a:lnTo>
                      <a:lnTo>
                        <a:pt x="12084" y="8665"/>
                      </a:lnTo>
                      <a:lnTo>
                        <a:pt x="12131" y="8619"/>
                      </a:lnTo>
                      <a:lnTo>
                        <a:pt x="12225" y="8572"/>
                      </a:lnTo>
                      <a:lnTo>
                        <a:pt x="12319" y="8431"/>
                      </a:lnTo>
                      <a:lnTo>
                        <a:pt x="12881" y="7869"/>
                      </a:lnTo>
                      <a:lnTo>
                        <a:pt x="13958" y="6839"/>
                      </a:lnTo>
                      <a:lnTo>
                        <a:pt x="14239" y="6511"/>
                      </a:lnTo>
                      <a:lnTo>
                        <a:pt x="14333" y="6417"/>
                      </a:lnTo>
                      <a:lnTo>
                        <a:pt x="14333" y="6370"/>
                      </a:lnTo>
                      <a:lnTo>
                        <a:pt x="14333" y="6230"/>
                      </a:lnTo>
                      <a:lnTo>
                        <a:pt x="14333" y="5996"/>
                      </a:lnTo>
                      <a:lnTo>
                        <a:pt x="14333" y="5059"/>
                      </a:lnTo>
                      <a:lnTo>
                        <a:pt x="14333" y="3232"/>
                      </a:lnTo>
                      <a:lnTo>
                        <a:pt x="14333" y="375"/>
                      </a:lnTo>
                      <a:lnTo>
                        <a:pt x="14333" y="329"/>
                      </a:lnTo>
                      <a:lnTo>
                        <a:pt x="14426" y="282"/>
                      </a:lnTo>
                      <a:lnTo>
                        <a:pt x="14426" y="188"/>
                      </a:lnTo>
                      <a:lnTo>
                        <a:pt x="14426" y="141"/>
                      </a:lnTo>
                      <a:lnTo>
                        <a:pt x="14379" y="48"/>
                      </a:lnTo>
                      <a:lnTo>
                        <a:pt x="14333" y="48"/>
                      </a:lnTo>
                      <a:lnTo>
                        <a:pt x="1423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a:off x="5647214" y="3680345"/>
                  <a:ext cx="586156" cy="333430"/>
                </a:xfrm>
                <a:custGeom>
                  <a:avLst/>
                  <a:gdLst/>
                  <a:ahLst/>
                  <a:cxnLst/>
                  <a:rect l="l" t="t" r="r" b="b"/>
                  <a:pathLst>
                    <a:path w="12928" h="7354" extrusionOk="0">
                      <a:moveTo>
                        <a:pt x="12740" y="1"/>
                      </a:moveTo>
                      <a:lnTo>
                        <a:pt x="12693" y="48"/>
                      </a:lnTo>
                      <a:lnTo>
                        <a:pt x="12646" y="48"/>
                      </a:lnTo>
                      <a:lnTo>
                        <a:pt x="12600" y="141"/>
                      </a:lnTo>
                      <a:lnTo>
                        <a:pt x="12600" y="188"/>
                      </a:lnTo>
                      <a:lnTo>
                        <a:pt x="12600" y="282"/>
                      </a:lnTo>
                      <a:lnTo>
                        <a:pt x="12693" y="329"/>
                      </a:lnTo>
                      <a:lnTo>
                        <a:pt x="12693" y="375"/>
                      </a:lnTo>
                      <a:lnTo>
                        <a:pt x="12693" y="3045"/>
                      </a:lnTo>
                      <a:lnTo>
                        <a:pt x="12693" y="4731"/>
                      </a:lnTo>
                      <a:lnTo>
                        <a:pt x="12693" y="5574"/>
                      </a:lnTo>
                      <a:lnTo>
                        <a:pt x="12693" y="5762"/>
                      </a:lnTo>
                      <a:lnTo>
                        <a:pt x="12693" y="5855"/>
                      </a:lnTo>
                      <a:lnTo>
                        <a:pt x="12693" y="5902"/>
                      </a:lnTo>
                      <a:lnTo>
                        <a:pt x="12646" y="5902"/>
                      </a:lnTo>
                      <a:lnTo>
                        <a:pt x="12365" y="6183"/>
                      </a:lnTo>
                      <a:lnTo>
                        <a:pt x="11757" y="6792"/>
                      </a:lnTo>
                      <a:lnTo>
                        <a:pt x="11476" y="7073"/>
                      </a:lnTo>
                      <a:lnTo>
                        <a:pt x="375" y="7073"/>
                      </a:lnTo>
                      <a:lnTo>
                        <a:pt x="282" y="7026"/>
                      </a:lnTo>
                      <a:lnTo>
                        <a:pt x="188" y="6979"/>
                      </a:lnTo>
                      <a:lnTo>
                        <a:pt x="141" y="7026"/>
                      </a:lnTo>
                      <a:lnTo>
                        <a:pt x="47" y="7026"/>
                      </a:lnTo>
                      <a:lnTo>
                        <a:pt x="47" y="7120"/>
                      </a:lnTo>
                      <a:lnTo>
                        <a:pt x="1" y="7167"/>
                      </a:lnTo>
                      <a:lnTo>
                        <a:pt x="47" y="7260"/>
                      </a:lnTo>
                      <a:lnTo>
                        <a:pt x="47" y="7307"/>
                      </a:lnTo>
                      <a:lnTo>
                        <a:pt x="141" y="7354"/>
                      </a:lnTo>
                      <a:lnTo>
                        <a:pt x="188" y="7354"/>
                      </a:lnTo>
                      <a:lnTo>
                        <a:pt x="282" y="7307"/>
                      </a:lnTo>
                      <a:lnTo>
                        <a:pt x="375" y="7260"/>
                      </a:lnTo>
                      <a:lnTo>
                        <a:pt x="11569" y="7260"/>
                      </a:lnTo>
                      <a:lnTo>
                        <a:pt x="11897" y="6932"/>
                      </a:lnTo>
                      <a:lnTo>
                        <a:pt x="12506" y="6324"/>
                      </a:lnTo>
                      <a:lnTo>
                        <a:pt x="12787" y="5996"/>
                      </a:lnTo>
                      <a:lnTo>
                        <a:pt x="12834" y="5949"/>
                      </a:lnTo>
                      <a:lnTo>
                        <a:pt x="12834" y="5902"/>
                      </a:lnTo>
                      <a:lnTo>
                        <a:pt x="12834" y="5762"/>
                      </a:lnTo>
                      <a:lnTo>
                        <a:pt x="12834" y="5574"/>
                      </a:lnTo>
                      <a:lnTo>
                        <a:pt x="12834" y="4731"/>
                      </a:lnTo>
                      <a:lnTo>
                        <a:pt x="12834" y="3045"/>
                      </a:lnTo>
                      <a:lnTo>
                        <a:pt x="12834" y="375"/>
                      </a:lnTo>
                      <a:lnTo>
                        <a:pt x="12834" y="329"/>
                      </a:lnTo>
                      <a:lnTo>
                        <a:pt x="12927" y="282"/>
                      </a:lnTo>
                      <a:lnTo>
                        <a:pt x="12927" y="188"/>
                      </a:lnTo>
                      <a:lnTo>
                        <a:pt x="12927" y="141"/>
                      </a:lnTo>
                      <a:lnTo>
                        <a:pt x="12881" y="48"/>
                      </a:lnTo>
                      <a:lnTo>
                        <a:pt x="12834" y="48"/>
                      </a:lnTo>
                      <a:lnTo>
                        <a:pt x="1274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18"/>
              <p:cNvGrpSpPr/>
              <p:nvPr/>
            </p:nvGrpSpPr>
            <p:grpSpPr>
              <a:xfrm rot="5400000" flipH="1">
                <a:off x="1899967" y="4098083"/>
                <a:ext cx="724216" cy="2240431"/>
                <a:chOff x="8412092" y="4079564"/>
                <a:chExt cx="724216" cy="2240431"/>
              </a:xfrm>
            </p:grpSpPr>
            <p:sp>
              <p:nvSpPr>
                <p:cNvPr id="335" name="Google Shape;335;p18"/>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 name="Google Shape;337;p18"/>
            <p:cNvGrpSpPr/>
            <p:nvPr/>
          </p:nvGrpSpPr>
          <p:grpSpPr>
            <a:xfrm>
              <a:off x="6869569" y="-458662"/>
              <a:ext cx="4709420" cy="2698305"/>
              <a:chOff x="6869569" y="-458662"/>
              <a:chExt cx="4709420" cy="2698305"/>
            </a:xfrm>
          </p:grpSpPr>
          <p:grpSp>
            <p:nvGrpSpPr>
              <p:cNvPr id="338" name="Google Shape;338;p18"/>
              <p:cNvGrpSpPr/>
              <p:nvPr/>
            </p:nvGrpSpPr>
            <p:grpSpPr>
              <a:xfrm>
                <a:off x="8707879" y="995196"/>
                <a:ext cx="2871110" cy="1244447"/>
                <a:chOff x="2451729" y="-1074279"/>
                <a:chExt cx="2871110" cy="1244447"/>
              </a:xfrm>
            </p:grpSpPr>
            <p:sp>
              <p:nvSpPr>
                <p:cNvPr id="339" name="Google Shape;339;p18"/>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18"/>
              <p:cNvGrpSpPr/>
              <p:nvPr/>
            </p:nvGrpSpPr>
            <p:grpSpPr>
              <a:xfrm rot="-5400000">
                <a:off x="8287415" y="-574954"/>
                <a:ext cx="286730" cy="1656452"/>
                <a:chOff x="7866335" y="-1031841"/>
                <a:chExt cx="286730" cy="1656452"/>
              </a:xfrm>
            </p:grpSpPr>
            <p:sp>
              <p:nvSpPr>
                <p:cNvPr id="344" name="Google Shape;344;p18"/>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8"/>
              <p:cNvGrpSpPr/>
              <p:nvPr/>
            </p:nvGrpSpPr>
            <p:grpSpPr>
              <a:xfrm rot="5400000">
                <a:off x="7652092" y="-1241185"/>
                <a:ext cx="983243" cy="2548289"/>
                <a:chOff x="8388742" y="-675060"/>
                <a:chExt cx="983243" cy="2548289"/>
              </a:xfrm>
            </p:grpSpPr>
            <p:sp>
              <p:nvSpPr>
                <p:cNvPr id="347" name="Google Shape;347;p18"/>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6319936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50"/>
        <p:cNvGrpSpPr/>
        <p:nvPr/>
      </p:nvGrpSpPr>
      <p:grpSpPr>
        <a:xfrm>
          <a:off x="0" y="0"/>
          <a:ext cx="0" cy="0"/>
          <a:chOff x="0" y="0"/>
          <a:chExt cx="0" cy="0"/>
        </a:xfrm>
      </p:grpSpPr>
      <p:sp>
        <p:nvSpPr>
          <p:cNvPr id="351" name="Google Shape;35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2" name="Google Shape;352;p19"/>
          <p:cNvSpPr txBox="1">
            <a:spLocks noGrp="1"/>
          </p:cNvSpPr>
          <p:nvPr>
            <p:ph type="subTitle" idx="1"/>
          </p:nvPr>
        </p:nvSpPr>
        <p:spPr>
          <a:xfrm>
            <a:off x="1253225" y="1737625"/>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3" name="Google Shape;353;p19"/>
          <p:cNvSpPr txBox="1">
            <a:spLocks noGrp="1"/>
          </p:cNvSpPr>
          <p:nvPr>
            <p:ph type="subTitle" idx="2"/>
          </p:nvPr>
        </p:nvSpPr>
        <p:spPr>
          <a:xfrm>
            <a:off x="5079775" y="1737625"/>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4" name="Google Shape;354;p19"/>
          <p:cNvSpPr txBox="1">
            <a:spLocks noGrp="1"/>
          </p:cNvSpPr>
          <p:nvPr>
            <p:ph type="subTitle" idx="3"/>
          </p:nvPr>
        </p:nvSpPr>
        <p:spPr>
          <a:xfrm>
            <a:off x="1253225" y="3398200"/>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5" name="Google Shape;355;p19"/>
          <p:cNvSpPr txBox="1">
            <a:spLocks noGrp="1"/>
          </p:cNvSpPr>
          <p:nvPr>
            <p:ph type="subTitle" idx="4"/>
          </p:nvPr>
        </p:nvSpPr>
        <p:spPr>
          <a:xfrm>
            <a:off x="5079775" y="3398200"/>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6" name="Google Shape;356;p19"/>
          <p:cNvSpPr txBox="1">
            <a:spLocks noGrp="1"/>
          </p:cNvSpPr>
          <p:nvPr>
            <p:ph type="subTitle" idx="5"/>
          </p:nvPr>
        </p:nvSpPr>
        <p:spPr>
          <a:xfrm>
            <a:off x="1253225" y="145555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7" name="Google Shape;357;p19"/>
          <p:cNvSpPr txBox="1">
            <a:spLocks noGrp="1"/>
          </p:cNvSpPr>
          <p:nvPr>
            <p:ph type="subTitle" idx="6"/>
          </p:nvPr>
        </p:nvSpPr>
        <p:spPr>
          <a:xfrm>
            <a:off x="1253225" y="311620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8" name="Google Shape;358;p19"/>
          <p:cNvSpPr txBox="1">
            <a:spLocks noGrp="1"/>
          </p:cNvSpPr>
          <p:nvPr>
            <p:ph type="subTitle" idx="7"/>
          </p:nvPr>
        </p:nvSpPr>
        <p:spPr>
          <a:xfrm>
            <a:off x="5079750" y="145555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9" name="Google Shape;359;p19"/>
          <p:cNvSpPr txBox="1">
            <a:spLocks noGrp="1"/>
          </p:cNvSpPr>
          <p:nvPr>
            <p:ph type="subTitle" idx="8"/>
          </p:nvPr>
        </p:nvSpPr>
        <p:spPr>
          <a:xfrm>
            <a:off x="5079750" y="311620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60" name="Google Shape;360;p19"/>
          <p:cNvGrpSpPr/>
          <p:nvPr/>
        </p:nvGrpSpPr>
        <p:grpSpPr>
          <a:xfrm>
            <a:off x="1265261" y="294382"/>
            <a:ext cx="7518947" cy="3265222"/>
            <a:chOff x="1265261" y="294382"/>
            <a:chExt cx="7518947" cy="3265222"/>
          </a:xfrm>
        </p:grpSpPr>
        <p:pic>
          <p:nvPicPr>
            <p:cNvPr id="361" name="Google Shape;361;p19"/>
            <p:cNvPicPr preferRelativeResize="0"/>
            <p:nvPr/>
          </p:nvPicPr>
          <p:blipFill>
            <a:blip r:embed="rId2">
              <a:alphaModFix/>
            </a:blip>
            <a:stretch>
              <a:fillRect/>
            </a:stretch>
          </p:blipFill>
          <p:spPr>
            <a:xfrm>
              <a:off x="1265261" y="294382"/>
              <a:ext cx="509725" cy="202569"/>
            </a:xfrm>
            <a:prstGeom prst="rect">
              <a:avLst/>
            </a:prstGeom>
            <a:noFill/>
            <a:ln>
              <a:noFill/>
            </a:ln>
          </p:spPr>
        </p:pic>
        <p:pic>
          <p:nvPicPr>
            <p:cNvPr id="362" name="Google Shape;362;p19"/>
            <p:cNvPicPr preferRelativeResize="0"/>
            <p:nvPr/>
          </p:nvPicPr>
          <p:blipFill>
            <a:blip r:embed="rId2">
              <a:alphaModFix/>
            </a:blip>
            <a:stretch>
              <a:fillRect/>
            </a:stretch>
          </p:blipFill>
          <p:spPr>
            <a:xfrm rot="5400000">
              <a:off x="8428061" y="3203457"/>
              <a:ext cx="509725" cy="202569"/>
            </a:xfrm>
            <a:prstGeom prst="rect">
              <a:avLst/>
            </a:prstGeom>
            <a:noFill/>
            <a:ln>
              <a:noFill/>
            </a:ln>
          </p:spPr>
        </p:pic>
      </p:grpSp>
      <p:grpSp>
        <p:nvGrpSpPr>
          <p:cNvPr id="363" name="Google Shape;363;p19"/>
          <p:cNvGrpSpPr/>
          <p:nvPr/>
        </p:nvGrpSpPr>
        <p:grpSpPr>
          <a:xfrm>
            <a:off x="-1350362" y="-10"/>
            <a:ext cx="10926157" cy="6232303"/>
            <a:chOff x="-1350362" y="-10"/>
            <a:chExt cx="10926157" cy="6232303"/>
          </a:xfrm>
        </p:grpSpPr>
        <p:grpSp>
          <p:nvGrpSpPr>
            <p:cNvPr id="364" name="Google Shape;364;p19"/>
            <p:cNvGrpSpPr/>
            <p:nvPr/>
          </p:nvGrpSpPr>
          <p:grpSpPr>
            <a:xfrm>
              <a:off x="8581645" y="1394964"/>
              <a:ext cx="994151" cy="4837330"/>
              <a:chOff x="8581645" y="1394964"/>
              <a:chExt cx="994151" cy="4837330"/>
            </a:xfrm>
          </p:grpSpPr>
          <p:grpSp>
            <p:nvGrpSpPr>
              <p:cNvPr id="365" name="Google Shape;365;p19"/>
              <p:cNvGrpSpPr/>
              <p:nvPr/>
            </p:nvGrpSpPr>
            <p:grpSpPr>
              <a:xfrm rot="10800000" flipH="1">
                <a:off x="8581645" y="3730659"/>
                <a:ext cx="496972" cy="2501635"/>
                <a:chOff x="8153020" y="-1031841"/>
                <a:chExt cx="496972" cy="2501635"/>
              </a:xfrm>
            </p:grpSpPr>
            <p:sp>
              <p:nvSpPr>
                <p:cNvPr id="366" name="Google Shape;366;p19"/>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flipH="1">
                <a:off x="8851580" y="1394964"/>
                <a:ext cx="724216" cy="2240431"/>
                <a:chOff x="8412092" y="4079564"/>
                <a:chExt cx="724216" cy="2240431"/>
              </a:xfrm>
            </p:grpSpPr>
            <p:sp>
              <p:nvSpPr>
                <p:cNvPr id="370" name="Google Shape;370;p19"/>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19"/>
            <p:cNvGrpSpPr/>
            <p:nvPr/>
          </p:nvGrpSpPr>
          <p:grpSpPr>
            <a:xfrm>
              <a:off x="-1350362" y="-10"/>
              <a:ext cx="2501635" cy="2592329"/>
              <a:chOff x="-1350362" y="-10"/>
              <a:chExt cx="2501635" cy="2592329"/>
            </a:xfrm>
          </p:grpSpPr>
          <p:grpSp>
            <p:nvGrpSpPr>
              <p:cNvPr id="373" name="Google Shape;373;p19"/>
              <p:cNvGrpSpPr/>
              <p:nvPr/>
            </p:nvGrpSpPr>
            <p:grpSpPr>
              <a:xfrm rot="-5400000">
                <a:off x="-348030" y="-1002341"/>
                <a:ext cx="496972" cy="2501635"/>
                <a:chOff x="8153020" y="-1031841"/>
                <a:chExt cx="496972" cy="2501635"/>
              </a:xfrm>
            </p:grpSpPr>
            <p:sp>
              <p:nvSpPr>
                <p:cNvPr id="374" name="Google Shape;374;p19"/>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9"/>
              <p:cNvGrpSpPr/>
              <p:nvPr/>
            </p:nvGrpSpPr>
            <p:grpSpPr>
              <a:xfrm rot="10800000" flipH="1">
                <a:off x="-461645" y="351889"/>
                <a:ext cx="724216" cy="2240431"/>
                <a:chOff x="8412092" y="4079564"/>
                <a:chExt cx="724216" cy="2240431"/>
              </a:xfrm>
            </p:grpSpPr>
            <p:sp>
              <p:nvSpPr>
                <p:cNvPr id="378" name="Google Shape;378;p19"/>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42667104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0"/>
        <p:cNvGrpSpPr/>
        <p:nvPr/>
      </p:nvGrpSpPr>
      <p:grpSpPr>
        <a:xfrm>
          <a:off x="0" y="0"/>
          <a:ext cx="0" cy="0"/>
          <a:chOff x="0" y="0"/>
          <a:chExt cx="0" cy="0"/>
        </a:xfrm>
      </p:grpSpPr>
      <p:grpSp>
        <p:nvGrpSpPr>
          <p:cNvPr id="421" name="Google Shape;421;p22"/>
          <p:cNvGrpSpPr/>
          <p:nvPr/>
        </p:nvGrpSpPr>
        <p:grpSpPr>
          <a:xfrm>
            <a:off x="117114" y="1384982"/>
            <a:ext cx="8920347" cy="1568785"/>
            <a:chOff x="117114" y="1384982"/>
            <a:chExt cx="8920347" cy="1568785"/>
          </a:xfrm>
        </p:grpSpPr>
        <p:pic>
          <p:nvPicPr>
            <p:cNvPr id="422" name="Google Shape;422;p22"/>
            <p:cNvPicPr preferRelativeResize="0"/>
            <p:nvPr/>
          </p:nvPicPr>
          <p:blipFill>
            <a:blip r:embed="rId2">
              <a:alphaModFix/>
            </a:blip>
            <a:stretch>
              <a:fillRect/>
            </a:stretch>
          </p:blipFill>
          <p:spPr>
            <a:xfrm>
              <a:off x="8527736" y="1384982"/>
              <a:ext cx="509725" cy="202569"/>
            </a:xfrm>
            <a:prstGeom prst="rect">
              <a:avLst/>
            </a:prstGeom>
            <a:noFill/>
            <a:ln>
              <a:noFill/>
            </a:ln>
          </p:spPr>
        </p:pic>
        <p:pic>
          <p:nvPicPr>
            <p:cNvPr id="423" name="Google Shape;423;p22"/>
            <p:cNvPicPr preferRelativeResize="0"/>
            <p:nvPr/>
          </p:nvPicPr>
          <p:blipFill>
            <a:blip r:embed="rId2">
              <a:alphaModFix/>
            </a:blip>
            <a:stretch>
              <a:fillRect/>
            </a:stretch>
          </p:blipFill>
          <p:spPr>
            <a:xfrm rot="5400000">
              <a:off x="-36464" y="2597619"/>
              <a:ext cx="509725" cy="202569"/>
            </a:xfrm>
            <a:prstGeom prst="rect">
              <a:avLst/>
            </a:prstGeom>
            <a:noFill/>
            <a:ln>
              <a:noFill/>
            </a:ln>
          </p:spPr>
        </p:pic>
      </p:grpSp>
      <p:grpSp>
        <p:nvGrpSpPr>
          <p:cNvPr id="424" name="Google Shape;424;p22"/>
          <p:cNvGrpSpPr/>
          <p:nvPr/>
        </p:nvGrpSpPr>
        <p:grpSpPr>
          <a:xfrm>
            <a:off x="117114" y="74746"/>
            <a:ext cx="11434826" cy="6920042"/>
            <a:chOff x="117114" y="74746"/>
            <a:chExt cx="11434826" cy="6920042"/>
          </a:xfrm>
        </p:grpSpPr>
        <p:grpSp>
          <p:nvGrpSpPr>
            <p:cNvPr id="425" name="Google Shape;425;p22"/>
            <p:cNvGrpSpPr/>
            <p:nvPr/>
          </p:nvGrpSpPr>
          <p:grpSpPr>
            <a:xfrm>
              <a:off x="117114" y="3138659"/>
              <a:ext cx="496972" cy="3856129"/>
              <a:chOff x="117114" y="3138659"/>
              <a:chExt cx="496972" cy="3856129"/>
            </a:xfrm>
          </p:grpSpPr>
          <p:grpSp>
            <p:nvGrpSpPr>
              <p:cNvPr id="426" name="Google Shape;426;p22"/>
              <p:cNvGrpSpPr/>
              <p:nvPr/>
            </p:nvGrpSpPr>
            <p:grpSpPr>
              <a:xfrm rot="10800000">
                <a:off x="117114" y="3138659"/>
                <a:ext cx="496972" cy="2501635"/>
                <a:chOff x="7450114" y="-1031841"/>
                <a:chExt cx="496972" cy="2501635"/>
              </a:xfrm>
            </p:grpSpPr>
            <p:sp>
              <p:nvSpPr>
                <p:cNvPr id="427" name="Google Shape;427;p22"/>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2"/>
              <p:cNvSpPr/>
              <p:nvPr/>
            </p:nvSpPr>
            <p:spPr>
              <a:xfrm rot="5400000">
                <a:off x="-1160513" y="5514596"/>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2"/>
            <p:cNvGrpSpPr/>
            <p:nvPr/>
          </p:nvGrpSpPr>
          <p:grpSpPr>
            <a:xfrm>
              <a:off x="8680817" y="74746"/>
              <a:ext cx="2871122" cy="3818999"/>
              <a:chOff x="8680817" y="74746"/>
              <a:chExt cx="2871122" cy="3818999"/>
            </a:xfrm>
          </p:grpSpPr>
          <p:grpSp>
            <p:nvGrpSpPr>
              <p:cNvPr id="432" name="Google Shape;432;p22"/>
              <p:cNvGrpSpPr/>
              <p:nvPr/>
            </p:nvGrpSpPr>
            <p:grpSpPr>
              <a:xfrm rot="10800000" flipH="1">
                <a:off x="8680829" y="74746"/>
                <a:ext cx="2871110" cy="1244447"/>
                <a:chOff x="2451729" y="-1074279"/>
                <a:chExt cx="2871110" cy="1244447"/>
              </a:xfrm>
            </p:grpSpPr>
            <p:sp>
              <p:nvSpPr>
                <p:cNvPr id="433" name="Google Shape;433;p22"/>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2"/>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22"/>
              <p:cNvGrpSpPr/>
              <p:nvPr/>
            </p:nvGrpSpPr>
            <p:grpSpPr>
              <a:xfrm>
                <a:off x="8680817" y="1653314"/>
                <a:ext cx="724216" cy="2240431"/>
                <a:chOff x="8412092" y="4079564"/>
                <a:chExt cx="724216" cy="2240431"/>
              </a:xfrm>
            </p:grpSpPr>
            <p:sp>
              <p:nvSpPr>
                <p:cNvPr id="438" name="Google Shape;438;p22"/>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2"/>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3898368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6050850" y="706513"/>
            <a:ext cx="2402100" cy="1146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3" name="Google Shape;243;p15"/>
          <p:cNvSpPr txBox="1">
            <a:spLocks noGrp="1"/>
          </p:cNvSpPr>
          <p:nvPr>
            <p:ph type="subTitle" idx="1"/>
          </p:nvPr>
        </p:nvSpPr>
        <p:spPr>
          <a:xfrm>
            <a:off x="6050850" y="1717086"/>
            <a:ext cx="2402100" cy="94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4" name="Google Shape;244;p15"/>
          <p:cNvSpPr>
            <a:spLocks noGrp="1"/>
          </p:cNvSpPr>
          <p:nvPr>
            <p:ph type="pic" idx="2"/>
          </p:nvPr>
        </p:nvSpPr>
        <p:spPr>
          <a:xfrm>
            <a:off x="713225" y="539500"/>
            <a:ext cx="2801100" cy="4064700"/>
          </a:xfrm>
          <a:prstGeom prst="rect">
            <a:avLst/>
          </a:prstGeom>
          <a:noFill/>
          <a:ln>
            <a:noFill/>
          </a:ln>
          <a:effectLst>
            <a:outerShdw blurRad="142875" dist="28575" dir="5400000" algn="bl" rotWithShape="0">
              <a:schemeClr val="dk1">
                <a:alpha val="50000"/>
              </a:schemeClr>
            </a:outerShdw>
          </a:effectLst>
        </p:spPr>
      </p:sp>
      <p:sp>
        <p:nvSpPr>
          <p:cNvPr id="245" name="Google Shape;245;p15"/>
          <p:cNvSpPr>
            <a:spLocks noGrp="1"/>
          </p:cNvSpPr>
          <p:nvPr>
            <p:ph type="pic" idx="3"/>
          </p:nvPr>
        </p:nvSpPr>
        <p:spPr>
          <a:xfrm>
            <a:off x="3671775" y="539500"/>
            <a:ext cx="2304300" cy="2285700"/>
          </a:xfrm>
          <a:prstGeom prst="rect">
            <a:avLst/>
          </a:prstGeom>
          <a:noFill/>
          <a:ln>
            <a:noFill/>
          </a:ln>
          <a:effectLst>
            <a:outerShdw blurRad="142875" dist="28575" dir="5400000" algn="bl" rotWithShape="0">
              <a:schemeClr val="dk1">
                <a:alpha val="50000"/>
              </a:schemeClr>
            </a:outerShdw>
          </a:effectLst>
        </p:spPr>
      </p:sp>
      <p:sp>
        <p:nvSpPr>
          <p:cNvPr id="246" name="Google Shape;246;p15"/>
          <p:cNvSpPr>
            <a:spLocks noGrp="1"/>
          </p:cNvSpPr>
          <p:nvPr>
            <p:ph type="pic" idx="4"/>
          </p:nvPr>
        </p:nvSpPr>
        <p:spPr>
          <a:xfrm>
            <a:off x="3671775" y="2982700"/>
            <a:ext cx="4740300" cy="1621500"/>
          </a:xfrm>
          <a:prstGeom prst="rect">
            <a:avLst/>
          </a:prstGeom>
          <a:noFill/>
          <a:ln>
            <a:noFill/>
          </a:ln>
          <a:effectLst>
            <a:outerShdw blurRad="142875" dist="28575" dir="5400000" algn="bl" rotWithShape="0">
              <a:schemeClr val="dk1">
                <a:alpha val="50000"/>
              </a:schemeClr>
            </a:outerShdw>
          </a:effectLst>
        </p:spPr>
      </p:sp>
      <p:grpSp>
        <p:nvGrpSpPr>
          <p:cNvPr id="247" name="Google Shape;247;p15"/>
          <p:cNvGrpSpPr/>
          <p:nvPr/>
        </p:nvGrpSpPr>
        <p:grpSpPr>
          <a:xfrm>
            <a:off x="117114" y="1384982"/>
            <a:ext cx="8920347" cy="1568785"/>
            <a:chOff x="117114" y="1384982"/>
            <a:chExt cx="8920347" cy="1568785"/>
          </a:xfrm>
        </p:grpSpPr>
        <p:pic>
          <p:nvPicPr>
            <p:cNvPr id="248" name="Google Shape;248;p15"/>
            <p:cNvPicPr preferRelativeResize="0"/>
            <p:nvPr/>
          </p:nvPicPr>
          <p:blipFill>
            <a:blip r:embed="rId2">
              <a:alphaModFix/>
            </a:blip>
            <a:stretch>
              <a:fillRect/>
            </a:stretch>
          </p:blipFill>
          <p:spPr>
            <a:xfrm>
              <a:off x="8527736" y="1384982"/>
              <a:ext cx="509725" cy="202569"/>
            </a:xfrm>
            <a:prstGeom prst="rect">
              <a:avLst/>
            </a:prstGeom>
            <a:noFill/>
            <a:ln>
              <a:noFill/>
            </a:ln>
          </p:spPr>
        </p:pic>
        <p:pic>
          <p:nvPicPr>
            <p:cNvPr id="249" name="Google Shape;249;p15"/>
            <p:cNvPicPr preferRelativeResize="0"/>
            <p:nvPr/>
          </p:nvPicPr>
          <p:blipFill>
            <a:blip r:embed="rId2">
              <a:alphaModFix/>
            </a:blip>
            <a:stretch>
              <a:fillRect/>
            </a:stretch>
          </p:blipFill>
          <p:spPr>
            <a:xfrm rot="5400000">
              <a:off x="-36464" y="2597619"/>
              <a:ext cx="509725" cy="202569"/>
            </a:xfrm>
            <a:prstGeom prst="rect">
              <a:avLst/>
            </a:prstGeom>
            <a:noFill/>
            <a:ln>
              <a:noFill/>
            </a:ln>
          </p:spPr>
        </p:pic>
      </p:grpSp>
      <p:grpSp>
        <p:nvGrpSpPr>
          <p:cNvPr id="250" name="Google Shape;250;p15"/>
          <p:cNvGrpSpPr/>
          <p:nvPr/>
        </p:nvGrpSpPr>
        <p:grpSpPr>
          <a:xfrm>
            <a:off x="117114" y="74746"/>
            <a:ext cx="11434826" cy="6920042"/>
            <a:chOff x="117114" y="74746"/>
            <a:chExt cx="11434826" cy="6920042"/>
          </a:xfrm>
        </p:grpSpPr>
        <p:grpSp>
          <p:nvGrpSpPr>
            <p:cNvPr id="251" name="Google Shape;251;p15"/>
            <p:cNvGrpSpPr/>
            <p:nvPr/>
          </p:nvGrpSpPr>
          <p:grpSpPr>
            <a:xfrm>
              <a:off x="117114" y="3138659"/>
              <a:ext cx="496972" cy="3856129"/>
              <a:chOff x="117114" y="3138659"/>
              <a:chExt cx="496972" cy="3856129"/>
            </a:xfrm>
          </p:grpSpPr>
          <p:grpSp>
            <p:nvGrpSpPr>
              <p:cNvPr id="252" name="Google Shape;252;p15"/>
              <p:cNvGrpSpPr/>
              <p:nvPr/>
            </p:nvGrpSpPr>
            <p:grpSpPr>
              <a:xfrm rot="10800000">
                <a:off x="117114" y="3138659"/>
                <a:ext cx="496972" cy="2501635"/>
                <a:chOff x="7450114" y="-1031841"/>
                <a:chExt cx="496972" cy="2501635"/>
              </a:xfrm>
            </p:grpSpPr>
            <p:sp>
              <p:nvSpPr>
                <p:cNvPr id="253" name="Google Shape;253;p15"/>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15"/>
              <p:cNvSpPr/>
              <p:nvPr/>
            </p:nvSpPr>
            <p:spPr>
              <a:xfrm rot="5400000">
                <a:off x="-1160513" y="5514596"/>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15"/>
            <p:cNvGrpSpPr/>
            <p:nvPr/>
          </p:nvGrpSpPr>
          <p:grpSpPr>
            <a:xfrm>
              <a:off x="8680817" y="74746"/>
              <a:ext cx="2871122" cy="3818999"/>
              <a:chOff x="8680817" y="74746"/>
              <a:chExt cx="2871122" cy="3818999"/>
            </a:xfrm>
          </p:grpSpPr>
          <p:grpSp>
            <p:nvGrpSpPr>
              <p:cNvPr id="258" name="Google Shape;258;p15"/>
              <p:cNvGrpSpPr/>
              <p:nvPr/>
            </p:nvGrpSpPr>
            <p:grpSpPr>
              <a:xfrm rot="10800000" flipH="1">
                <a:off x="8680829" y="74746"/>
                <a:ext cx="2871110" cy="1244447"/>
                <a:chOff x="2451729" y="-1074279"/>
                <a:chExt cx="2871110" cy="1244447"/>
              </a:xfrm>
            </p:grpSpPr>
            <p:sp>
              <p:nvSpPr>
                <p:cNvPr id="259" name="Google Shape;259;p15"/>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5"/>
              <p:cNvGrpSpPr/>
              <p:nvPr/>
            </p:nvGrpSpPr>
            <p:grpSpPr>
              <a:xfrm>
                <a:off x="8680817" y="1653314"/>
                <a:ext cx="724216" cy="2240431"/>
                <a:chOff x="8412092" y="4079564"/>
                <a:chExt cx="724216" cy="2240431"/>
              </a:xfrm>
            </p:grpSpPr>
            <p:sp>
              <p:nvSpPr>
                <p:cNvPr id="264" name="Google Shape;264;p15"/>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28399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4"/>
        <p:cNvGrpSpPr/>
        <p:nvPr/>
      </p:nvGrpSpPr>
      <p:grpSpPr>
        <a:xfrm>
          <a:off x="0" y="0"/>
          <a:ext cx="0" cy="0"/>
          <a:chOff x="0" y="0"/>
          <a:chExt cx="0" cy="0"/>
        </a:xfrm>
      </p:grpSpPr>
      <p:grpSp>
        <p:nvGrpSpPr>
          <p:cNvPr id="125" name="Google Shape;125;p8"/>
          <p:cNvGrpSpPr/>
          <p:nvPr/>
        </p:nvGrpSpPr>
        <p:grpSpPr>
          <a:xfrm>
            <a:off x="233089" y="658607"/>
            <a:ext cx="8862197" cy="3364110"/>
            <a:chOff x="233089" y="658607"/>
            <a:chExt cx="8862197" cy="3364110"/>
          </a:xfrm>
        </p:grpSpPr>
        <p:pic>
          <p:nvPicPr>
            <p:cNvPr id="126" name="Google Shape;126;p8"/>
            <p:cNvPicPr preferRelativeResize="0"/>
            <p:nvPr/>
          </p:nvPicPr>
          <p:blipFill>
            <a:blip r:embed="rId2">
              <a:alphaModFix/>
            </a:blip>
            <a:stretch>
              <a:fillRect/>
            </a:stretch>
          </p:blipFill>
          <p:spPr>
            <a:xfrm>
              <a:off x="8585561" y="658607"/>
              <a:ext cx="509725" cy="202569"/>
            </a:xfrm>
            <a:prstGeom prst="rect">
              <a:avLst/>
            </a:prstGeom>
            <a:noFill/>
            <a:ln>
              <a:noFill/>
            </a:ln>
          </p:spPr>
        </p:pic>
        <p:pic>
          <p:nvPicPr>
            <p:cNvPr id="127" name="Google Shape;127;p8"/>
            <p:cNvPicPr preferRelativeResize="0"/>
            <p:nvPr/>
          </p:nvPicPr>
          <p:blipFill>
            <a:blip r:embed="rId2">
              <a:alphaModFix/>
            </a:blip>
            <a:stretch>
              <a:fillRect/>
            </a:stretch>
          </p:blipFill>
          <p:spPr>
            <a:xfrm rot="-5400000" flipH="1">
              <a:off x="79511" y="3666569"/>
              <a:ext cx="509725" cy="202569"/>
            </a:xfrm>
            <a:prstGeom prst="rect">
              <a:avLst/>
            </a:prstGeom>
            <a:noFill/>
            <a:ln>
              <a:noFill/>
            </a:ln>
          </p:spPr>
        </p:pic>
      </p:grpSp>
      <p:grpSp>
        <p:nvGrpSpPr>
          <p:cNvPr id="128" name="Google Shape;128;p8"/>
          <p:cNvGrpSpPr/>
          <p:nvPr/>
        </p:nvGrpSpPr>
        <p:grpSpPr>
          <a:xfrm>
            <a:off x="-174526" y="-458662"/>
            <a:ext cx="11753515" cy="6039069"/>
            <a:chOff x="-174526" y="-458662"/>
            <a:chExt cx="11753515" cy="6039069"/>
          </a:xfrm>
        </p:grpSpPr>
        <p:grpSp>
          <p:nvGrpSpPr>
            <p:cNvPr id="129" name="Google Shape;129;p8"/>
            <p:cNvGrpSpPr/>
            <p:nvPr/>
          </p:nvGrpSpPr>
          <p:grpSpPr>
            <a:xfrm>
              <a:off x="-174526" y="4072246"/>
              <a:ext cx="3556817" cy="1508160"/>
              <a:chOff x="-174526" y="4072246"/>
              <a:chExt cx="3556817" cy="1508160"/>
            </a:xfrm>
          </p:grpSpPr>
          <p:grpSp>
            <p:nvGrpSpPr>
              <p:cNvPr id="130" name="Google Shape;130;p8"/>
              <p:cNvGrpSpPr/>
              <p:nvPr/>
            </p:nvGrpSpPr>
            <p:grpSpPr>
              <a:xfrm rot="-5400000" flipH="1">
                <a:off x="510335" y="3998805"/>
                <a:ext cx="286730" cy="1656452"/>
                <a:chOff x="7866335" y="-1031841"/>
                <a:chExt cx="286730" cy="1656452"/>
              </a:xfrm>
            </p:grpSpPr>
            <p:sp>
              <p:nvSpPr>
                <p:cNvPr id="131" name="Google Shape;131;p8"/>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8"/>
              <p:cNvGrpSpPr/>
              <p:nvPr/>
            </p:nvGrpSpPr>
            <p:grpSpPr>
              <a:xfrm rot="-5400000" flipH="1">
                <a:off x="-182086" y="4203914"/>
                <a:ext cx="719954" cy="456619"/>
                <a:chOff x="5647214" y="3680345"/>
                <a:chExt cx="719954" cy="456619"/>
              </a:xfrm>
            </p:grpSpPr>
            <p:sp>
              <p:nvSpPr>
                <p:cNvPr id="134" name="Google Shape;134;p8"/>
                <p:cNvSpPr/>
                <p:nvPr/>
              </p:nvSpPr>
              <p:spPr>
                <a:xfrm>
                  <a:off x="5647214" y="3680345"/>
                  <a:ext cx="719954" cy="456619"/>
                </a:xfrm>
                <a:custGeom>
                  <a:avLst/>
                  <a:gdLst/>
                  <a:ahLst/>
                  <a:cxnLst/>
                  <a:rect l="l" t="t" r="r" b="b"/>
                  <a:pathLst>
                    <a:path w="15879" h="10071" extrusionOk="0">
                      <a:moveTo>
                        <a:pt x="15691" y="1"/>
                      </a:moveTo>
                      <a:lnTo>
                        <a:pt x="15644" y="48"/>
                      </a:lnTo>
                      <a:lnTo>
                        <a:pt x="15550" y="48"/>
                      </a:lnTo>
                      <a:lnTo>
                        <a:pt x="15503" y="141"/>
                      </a:lnTo>
                      <a:lnTo>
                        <a:pt x="15503" y="188"/>
                      </a:lnTo>
                      <a:lnTo>
                        <a:pt x="15550" y="282"/>
                      </a:lnTo>
                      <a:lnTo>
                        <a:pt x="15597" y="329"/>
                      </a:lnTo>
                      <a:lnTo>
                        <a:pt x="15597" y="375"/>
                      </a:lnTo>
                      <a:lnTo>
                        <a:pt x="15597" y="3513"/>
                      </a:lnTo>
                      <a:lnTo>
                        <a:pt x="15597" y="5574"/>
                      </a:lnTo>
                      <a:lnTo>
                        <a:pt x="15597" y="6605"/>
                      </a:lnTo>
                      <a:lnTo>
                        <a:pt x="15597" y="6839"/>
                      </a:lnTo>
                      <a:lnTo>
                        <a:pt x="15597" y="6979"/>
                      </a:lnTo>
                      <a:lnTo>
                        <a:pt x="15550" y="7026"/>
                      </a:lnTo>
                      <a:lnTo>
                        <a:pt x="15222" y="7401"/>
                      </a:lnTo>
                      <a:lnTo>
                        <a:pt x="13817" y="8759"/>
                      </a:lnTo>
                      <a:lnTo>
                        <a:pt x="13115" y="9462"/>
                      </a:lnTo>
                      <a:lnTo>
                        <a:pt x="12787" y="9790"/>
                      </a:lnTo>
                      <a:lnTo>
                        <a:pt x="12787" y="9836"/>
                      </a:lnTo>
                      <a:lnTo>
                        <a:pt x="375" y="9836"/>
                      </a:lnTo>
                      <a:lnTo>
                        <a:pt x="282" y="9743"/>
                      </a:lnTo>
                      <a:lnTo>
                        <a:pt x="188" y="9696"/>
                      </a:lnTo>
                      <a:lnTo>
                        <a:pt x="141" y="9743"/>
                      </a:lnTo>
                      <a:lnTo>
                        <a:pt x="47" y="9790"/>
                      </a:lnTo>
                      <a:lnTo>
                        <a:pt x="47" y="9836"/>
                      </a:lnTo>
                      <a:lnTo>
                        <a:pt x="1" y="9883"/>
                      </a:lnTo>
                      <a:lnTo>
                        <a:pt x="47" y="9977"/>
                      </a:lnTo>
                      <a:lnTo>
                        <a:pt x="47" y="10024"/>
                      </a:lnTo>
                      <a:lnTo>
                        <a:pt x="141" y="10071"/>
                      </a:lnTo>
                      <a:lnTo>
                        <a:pt x="282" y="10071"/>
                      </a:lnTo>
                      <a:lnTo>
                        <a:pt x="375" y="9977"/>
                      </a:lnTo>
                      <a:lnTo>
                        <a:pt x="12881" y="9977"/>
                      </a:lnTo>
                      <a:lnTo>
                        <a:pt x="12881" y="9930"/>
                      </a:lnTo>
                      <a:lnTo>
                        <a:pt x="13255" y="9602"/>
                      </a:lnTo>
                      <a:lnTo>
                        <a:pt x="13958" y="8900"/>
                      </a:lnTo>
                      <a:lnTo>
                        <a:pt x="15316" y="7495"/>
                      </a:lnTo>
                      <a:lnTo>
                        <a:pt x="15691" y="7167"/>
                      </a:lnTo>
                      <a:lnTo>
                        <a:pt x="15738" y="7073"/>
                      </a:lnTo>
                      <a:lnTo>
                        <a:pt x="15784" y="7073"/>
                      </a:lnTo>
                      <a:lnTo>
                        <a:pt x="15784" y="7026"/>
                      </a:lnTo>
                      <a:lnTo>
                        <a:pt x="15784" y="6839"/>
                      </a:lnTo>
                      <a:lnTo>
                        <a:pt x="15784" y="6605"/>
                      </a:lnTo>
                      <a:lnTo>
                        <a:pt x="15784" y="5574"/>
                      </a:lnTo>
                      <a:lnTo>
                        <a:pt x="15784" y="3513"/>
                      </a:lnTo>
                      <a:lnTo>
                        <a:pt x="15784" y="375"/>
                      </a:lnTo>
                      <a:lnTo>
                        <a:pt x="15784" y="329"/>
                      </a:lnTo>
                      <a:lnTo>
                        <a:pt x="15831" y="282"/>
                      </a:lnTo>
                      <a:lnTo>
                        <a:pt x="15878" y="188"/>
                      </a:lnTo>
                      <a:lnTo>
                        <a:pt x="15878" y="141"/>
                      </a:lnTo>
                      <a:lnTo>
                        <a:pt x="15831" y="48"/>
                      </a:lnTo>
                      <a:lnTo>
                        <a:pt x="15784" y="48"/>
                      </a:lnTo>
                      <a:lnTo>
                        <a:pt x="1569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5647214" y="3680345"/>
                  <a:ext cx="654120" cy="397178"/>
                </a:xfrm>
                <a:custGeom>
                  <a:avLst/>
                  <a:gdLst/>
                  <a:ahLst/>
                  <a:cxnLst/>
                  <a:rect l="l" t="t" r="r" b="b"/>
                  <a:pathLst>
                    <a:path w="14427" h="8760" extrusionOk="0">
                      <a:moveTo>
                        <a:pt x="14239" y="1"/>
                      </a:moveTo>
                      <a:lnTo>
                        <a:pt x="14192" y="48"/>
                      </a:lnTo>
                      <a:lnTo>
                        <a:pt x="14145" y="48"/>
                      </a:lnTo>
                      <a:lnTo>
                        <a:pt x="14098" y="141"/>
                      </a:lnTo>
                      <a:lnTo>
                        <a:pt x="14098" y="188"/>
                      </a:lnTo>
                      <a:lnTo>
                        <a:pt x="14098" y="282"/>
                      </a:lnTo>
                      <a:lnTo>
                        <a:pt x="14192" y="329"/>
                      </a:lnTo>
                      <a:lnTo>
                        <a:pt x="14192" y="375"/>
                      </a:lnTo>
                      <a:lnTo>
                        <a:pt x="14192" y="3232"/>
                      </a:lnTo>
                      <a:lnTo>
                        <a:pt x="14192" y="5059"/>
                      </a:lnTo>
                      <a:lnTo>
                        <a:pt x="14192" y="5996"/>
                      </a:lnTo>
                      <a:lnTo>
                        <a:pt x="14192" y="6230"/>
                      </a:lnTo>
                      <a:lnTo>
                        <a:pt x="14192" y="6324"/>
                      </a:lnTo>
                      <a:lnTo>
                        <a:pt x="14145" y="6370"/>
                      </a:lnTo>
                      <a:lnTo>
                        <a:pt x="13817" y="6698"/>
                      </a:lnTo>
                      <a:lnTo>
                        <a:pt x="12740" y="7776"/>
                      </a:lnTo>
                      <a:lnTo>
                        <a:pt x="12225" y="8291"/>
                      </a:lnTo>
                      <a:lnTo>
                        <a:pt x="12084" y="8431"/>
                      </a:lnTo>
                      <a:lnTo>
                        <a:pt x="12038" y="8478"/>
                      </a:lnTo>
                      <a:lnTo>
                        <a:pt x="11991" y="8525"/>
                      </a:lnTo>
                      <a:lnTo>
                        <a:pt x="375" y="8525"/>
                      </a:lnTo>
                      <a:lnTo>
                        <a:pt x="282" y="8431"/>
                      </a:lnTo>
                      <a:lnTo>
                        <a:pt x="188" y="8384"/>
                      </a:lnTo>
                      <a:lnTo>
                        <a:pt x="141" y="8431"/>
                      </a:lnTo>
                      <a:lnTo>
                        <a:pt x="47" y="8478"/>
                      </a:lnTo>
                      <a:lnTo>
                        <a:pt x="47" y="8525"/>
                      </a:lnTo>
                      <a:lnTo>
                        <a:pt x="1" y="8572"/>
                      </a:lnTo>
                      <a:lnTo>
                        <a:pt x="47" y="8665"/>
                      </a:lnTo>
                      <a:lnTo>
                        <a:pt x="47" y="8712"/>
                      </a:lnTo>
                      <a:lnTo>
                        <a:pt x="141" y="8759"/>
                      </a:lnTo>
                      <a:lnTo>
                        <a:pt x="282" y="8759"/>
                      </a:lnTo>
                      <a:lnTo>
                        <a:pt x="375" y="8665"/>
                      </a:lnTo>
                      <a:lnTo>
                        <a:pt x="12084" y="8665"/>
                      </a:lnTo>
                      <a:lnTo>
                        <a:pt x="12131" y="8619"/>
                      </a:lnTo>
                      <a:lnTo>
                        <a:pt x="12225" y="8572"/>
                      </a:lnTo>
                      <a:lnTo>
                        <a:pt x="12319" y="8431"/>
                      </a:lnTo>
                      <a:lnTo>
                        <a:pt x="12881" y="7869"/>
                      </a:lnTo>
                      <a:lnTo>
                        <a:pt x="13958" y="6839"/>
                      </a:lnTo>
                      <a:lnTo>
                        <a:pt x="14239" y="6511"/>
                      </a:lnTo>
                      <a:lnTo>
                        <a:pt x="14333" y="6417"/>
                      </a:lnTo>
                      <a:lnTo>
                        <a:pt x="14333" y="6370"/>
                      </a:lnTo>
                      <a:lnTo>
                        <a:pt x="14333" y="6230"/>
                      </a:lnTo>
                      <a:lnTo>
                        <a:pt x="14333" y="5996"/>
                      </a:lnTo>
                      <a:lnTo>
                        <a:pt x="14333" y="5059"/>
                      </a:lnTo>
                      <a:lnTo>
                        <a:pt x="14333" y="3232"/>
                      </a:lnTo>
                      <a:lnTo>
                        <a:pt x="14333" y="375"/>
                      </a:lnTo>
                      <a:lnTo>
                        <a:pt x="14333" y="329"/>
                      </a:lnTo>
                      <a:lnTo>
                        <a:pt x="14426" y="282"/>
                      </a:lnTo>
                      <a:lnTo>
                        <a:pt x="14426" y="188"/>
                      </a:lnTo>
                      <a:lnTo>
                        <a:pt x="14426" y="141"/>
                      </a:lnTo>
                      <a:lnTo>
                        <a:pt x="14379" y="48"/>
                      </a:lnTo>
                      <a:lnTo>
                        <a:pt x="14333" y="48"/>
                      </a:lnTo>
                      <a:lnTo>
                        <a:pt x="1423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5647214" y="3680345"/>
                  <a:ext cx="586156" cy="333430"/>
                </a:xfrm>
                <a:custGeom>
                  <a:avLst/>
                  <a:gdLst/>
                  <a:ahLst/>
                  <a:cxnLst/>
                  <a:rect l="l" t="t" r="r" b="b"/>
                  <a:pathLst>
                    <a:path w="12928" h="7354" extrusionOk="0">
                      <a:moveTo>
                        <a:pt x="12740" y="1"/>
                      </a:moveTo>
                      <a:lnTo>
                        <a:pt x="12693" y="48"/>
                      </a:lnTo>
                      <a:lnTo>
                        <a:pt x="12646" y="48"/>
                      </a:lnTo>
                      <a:lnTo>
                        <a:pt x="12600" y="141"/>
                      </a:lnTo>
                      <a:lnTo>
                        <a:pt x="12600" y="188"/>
                      </a:lnTo>
                      <a:lnTo>
                        <a:pt x="12600" y="282"/>
                      </a:lnTo>
                      <a:lnTo>
                        <a:pt x="12693" y="329"/>
                      </a:lnTo>
                      <a:lnTo>
                        <a:pt x="12693" y="375"/>
                      </a:lnTo>
                      <a:lnTo>
                        <a:pt x="12693" y="3045"/>
                      </a:lnTo>
                      <a:lnTo>
                        <a:pt x="12693" y="4731"/>
                      </a:lnTo>
                      <a:lnTo>
                        <a:pt x="12693" y="5574"/>
                      </a:lnTo>
                      <a:lnTo>
                        <a:pt x="12693" y="5762"/>
                      </a:lnTo>
                      <a:lnTo>
                        <a:pt x="12693" y="5855"/>
                      </a:lnTo>
                      <a:lnTo>
                        <a:pt x="12693" y="5902"/>
                      </a:lnTo>
                      <a:lnTo>
                        <a:pt x="12646" y="5902"/>
                      </a:lnTo>
                      <a:lnTo>
                        <a:pt x="12365" y="6183"/>
                      </a:lnTo>
                      <a:lnTo>
                        <a:pt x="11757" y="6792"/>
                      </a:lnTo>
                      <a:lnTo>
                        <a:pt x="11476" y="7073"/>
                      </a:lnTo>
                      <a:lnTo>
                        <a:pt x="375" y="7073"/>
                      </a:lnTo>
                      <a:lnTo>
                        <a:pt x="282" y="7026"/>
                      </a:lnTo>
                      <a:lnTo>
                        <a:pt x="188" y="6979"/>
                      </a:lnTo>
                      <a:lnTo>
                        <a:pt x="141" y="7026"/>
                      </a:lnTo>
                      <a:lnTo>
                        <a:pt x="47" y="7026"/>
                      </a:lnTo>
                      <a:lnTo>
                        <a:pt x="47" y="7120"/>
                      </a:lnTo>
                      <a:lnTo>
                        <a:pt x="1" y="7167"/>
                      </a:lnTo>
                      <a:lnTo>
                        <a:pt x="47" y="7260"/>
                      </a:lnTo>
                      <a:lnTo>
                        <a:pt x="47" y="7307"/>
                      </a:lnTo>
                      <a:lnTo>
                        <a:pt x="141" y="7354"/>
                      </a:lnTo>
                      <a:lnTo>
                        <a:pt x="188" y="7354"/>
                      </a:lnTo>
                      <a:lnTo>
                        <a:pt x="282" y="7307"/>
                      </a:lnTo>
                      <a:lnTo>
                        <a:pt x="375" y="7260"/>
                      </a:lnTo>
                      <a:lnTo>
                        <a:pt x="11569" y="7260"/>
                      </a:lnTo>
                      <a:lnTo>
                        <a:pt x="11897" y="6932"/>
                      </a:lnTo>
                      <a:lnTo>
                        <a:pt x="12506" y="6324"/>
                      </a:lnTo>
                      <a:lnTo>
                        <a:pt x="12787" y="5996"/>
                      </a:lnTo>
                      <a:lnTo>
                        <a:pt x="12834" y="5949"/>
                      </a:lnTo>
                      <a:lnTo>
                        <a:pt x="12834" y="5902"/>
                      </a:lnTo>
                      <a:lnTo>
                        <a:pt x="12834" y="5762"/>
                      </a:lnTo>
                      <a:lnTo>
                        <a:pt x="12834" y="5574"/>
                      </a:lnTo>
                      <a:lnTo>
                        <a:pt x="12834" y="4731"/>
                      </a:lnTo>
                      <a:lnTo>
                        <a:pt x="12834" y="3045"/>
                      </a:lnTo>
                      <a:lnTo>
                        <a:pt x="12834" y="375"/>
                      </a:lnTo>
                      <a:lnTo>
                        <a:pt x="12834" y="329"/>
                      </a:lnTo>
                      <a:lnTo>
                        <a:pt x="12927" y="282"/>
                      </a:lnTo>
                      <a:lnTo>
                        <a:pt x="12927" y="188"/>
                      </a:lnTo>
                      <a:lnTo>
                        <a:pt x="12927" y="141"/>
                      </a:lnTo>
                      <a:lnTo>
                        <a:pt x="12881" y="48"/>
                      </a:lnTo>
                      <a:lnTo>
                        <a:pt x="12834" y="48"/>
                      </a:lnTo>
                      <a:lnTo>
                        <a:pt x="1274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8"/>
              <p:cNvGrpSpPr/>
              <p:nvPr/>
            </p:nvGrpSpPr>
            <p:grpSpPr>
              <a:xfrm rot="5400000" flipH="1">
                <a:off x="1899967" y="4098083"/>
                <a:ext cx="724216" cy="2240431"/>
                <a:chOff x="8412092" y="4079564"/>
                <a:chExt cx="724216" cy="2240431"/>
              </a:xfrm>
            </p:grpSpPr>
            <p:sp>
              <p:nvSpPr>
                <p:cNvPr id="138" name="Google Shape;138;p8"/>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 name="Google Shape;140;p8"/>
            <p:cNvGrpSpPr/>
            <p:nvPr/>
          </p:nvGrpSpPr>
          <p:grpSpPr>
            <a:xfrm>
              <a:off x="6869569" y="-458662"/>
              <a:ext cx="4709420" cy="2698305"/>
              <a:chOff x="6869569" y="-458662"/>
              <a:chExt cx="4709420" cy="2698305"/>
            </a:xfrm>
          </p:grpSpPr>
          <p:grpSp>
            <p:nvGrpSpPr>
              <p:cNvPr id="141" name="Google Shape;141;p8"/>
              <p:cNvGrpSpPr/>
              <p:nvPr/>
            </p:nvGrpSpPr>
            <p:grpSpPr>
              <a:xfrm>
                <a:off x="8707879" y="995196"/>
                <a:ext cx="2871110" cy="1244447"/>
                <a:chOff x="2451729" y="-1074279"/>
                <a:chExt cx="2871110" cy="1244447"/>
              </a:xfrm>
            </p:grpSpPr>
            <p:sp>
              <p:nvSpPr>
                <p:cNvPr id="142" name="Google Shape;142;p8"/>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rot="-5400000">
                <a:off x="8287415" y="-574954"/>
                <a:ext cx="286730" cy="1656452"/>
                <a:chOff x="7866335" y="-1031841"/>
                <a:chExt cx="286730" cy="1656452"/>
              </a:xfrm>
            </p:grpSpPr>
            <p:sp>
              <p:nvSpPr>
                <p:cNvPr id="147" name="Google Shape;147;p8"/>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8"/>
              <p:cNvGrpSpPr/>
              <p:nvPr/>
            </p:nvGrpSpPr>
            <p:grpSpPr>
              <a:xfrm rot="5400000">
                <a:off x="7652092" y="-1241185"/>
                <a:ext cx="983243" cy="2548289"/>
                <a:chOff x="8388742" y="-675060"/>
                <a:chExt cx="983243" cy="2548289"/>
              </a:xfrm>
            </p:grpSpPr>
            <p:sp>
              <p:nvSpPr>
                <p:cNvPr id="150" name="Google Shape;150;p8"/>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3" name="Google Shape;15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4"/>
        <p:cNvGrpSpPr/>
        <p:nvPr/>
      </p:nvGrpSpPr>
      <p:grpSpPr>
        <a:xfrm>
          <a:off x="0" y="0"/>
          <a:ext cx="0" cy="0"/>
          <a:chOff x="0" y="0"/>
          <a:chExt cx="0" cy="0"/>
        </a:xfrm>
      </p:grpSpPr>
      <p:grpSp>
        <p:nvGrpSpPr>
          <p:cNvPr id="155" name="Google Shape;155;p9"/>
          <p:cNvGrpSpPr/>
          <p:nvPr/>
        </p:nvGrpSpPr>
        <p:grpSpPr>
          <a:xfrm>
            <a:off x="110336" y="2860769"/>
            <a:ext cx="8804747" cy="739572"/>
            <a:chOff x="110336" y="2860769"/>
            <a:chExt cx="8804747" cy="739572"/>
          </a:xfrm>
        </p:grpSpPr>
        <p:pic>
          <p:nvPicPr>
            <p:cNvPr id="156" name="Google Shape;156;p9"/>
            <p:cNvPicPr preferRelativeResize="0"/>
            <p:nvPr/>
          </p:nvPicPr>
          <p:blipFill>
            <a:blip r:embed="rId2">
              <a:alphaModFix/>
            </a:blip>
            <a:stretch>
              <a:fillRect/>
            </a:stretch>
          </p:blipFill>
          <p:spPr>
            <a:xfrm>
              <a:off x="110336" y="2860769"/>
              <a:ext cx="509725" cy="202569"/>
            </a:xfrm>
            <a:prstGeom prst="rect">
              <a:avLst/>
            </a:prstGeom>
            <a:noFill/>
            <a:ln>
              <a:noFill/>
            </a:ln>
          </p:spPr>
        </p:pic>
        <p:pic>
          <p:nvPicPr>
            <p:cNvPr id="157" name="Google Shape;157;p9"/>
            <p:cNvPicPr preferRelativeResize="0"/>
            <p:nvPr/>
          </p:nvPicPr>
          <p:blipFill>
            <a:blip r:embed="rId2">
              <a:alphaModFix/>
            </a:blip>
            <a:stretch>
              <a:fillRect/>
            </a:stretch>
          </p:blipFill>
          <p:spPr>
            <a:xfrm rot="5400000">
              <a:off x="8558936" y="3244194"/>
              <a:ext cx="509725" cy="202569"/>
            </a:xfrm>
            <a:prstGeom prst="rect">
              <a:avLst/>
            </a:prstGeom>
            <a:noFill/>
            <a:ln>
              <a:noFill/>
            </a:ln>
          </p:spPr>
        </p:pic>
      </p:grpSp>
      <p:grpSp>
        <p:nvGrpSpPr>
          <p:cNvPr id="158" name="Google Shape;158;p9"/>
          <p:cNvGrpSpPr/>
          <p:nvPr/>
        </p:nvGrpSpPr>
        <p:grpSpPr>
          <a:xfrm>
            <a:off x="-678649" y="-532917"/>
            <a:ext cx="11939458" cy="6234173"/>
            <a:chOff x="-678649" y="-532917"/>
            <a:chExt cx="11939458" cy="6234173"/>
          </a:xfrm>
        </p:grpSpPr>
        <p:grpSp>
          <p:nvGrpSpPr>
            <p:cNvPr id="159" name="Google Shape;159;p9"/>
            <p:cNvGrpSpPr/>
            <p:nvPr/>
          </p:nvGrpSpPr>
          <p:grpSpPr>
            <a:xfrm>
              <a:off x="6774319" y="3714350"/>
              <a:ext cx="4486489" cy="1986906"/>
              <a:chOff x="6774319" y="3714350"/>
              <a:chExt cx="4486489" cy="1986906"/>
            </a:xfrm>
          </p:grpSpPr>
          <p:grpSp>
            <p:nvGrpSpPr>
              <p:cNvPr id="160" name="Google Shape;160;p9"/>
              <p:cNvGrpSpPr/>
              <p:nvPr/>
            </p:nvGrpSpPr>
            <p:grpSpPr>
              <a:xfrm rot="5400000">
                <a:off x="9495042" y="2931827"/>
                <a:ext cx="983243" cy="2548289"/>
                <a:chOff x="8388742" y="-675060"/>
                <a:chExt cx="983243" cy="2548289"/>
              </a:xfrm>
            </p:grpSpPr>
            <p:sp>
              <p:nvSpPr>
                <p:cNvPr id="161" name="Google Shape;161;p9"/>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9"/>
              <p:cNvGrpSpPr/>
              <p:nvPr/>
            </p:nvGrpSpPr>
            <p:grpSpPr>
              <a:xfrm rot="-5400000">
                <a:off x="7556842" y="3935490"/>
                <a:ext cx="983243" cy="2548289"/>
                <a:chOff x="8388742" y="-675060"/>
                <a:chExt cx="983243" cy="2548289"/>
              </a:xfrm>
            </p:grpSpPr>
            <p:sp>
              <p:nvSpPr>
                <p:cNvPr id="165" name="Google Shape;165;p9"/>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9"/>
            <p:cNvGrpSpPr/>
            <p:nvPr/>
          </p:nvGrpSpPr>
          <p:grpSpPr>
            <a:xfrm>
              <a:off x="-678649" y="-532917"/>
              <a:ext cx="1133999" cy="3306420"/>
              <a:chOff x="-678649" y="-532917"/>
              <a:chExt cx="1133999" cy="3306420"/>
            </a:xfrm>
          </p:grpSpPr>
          <p:grpSp>
            <p:nvGrpSpPr>
              <p:cNvPr id="169" name="Google Shape;169;p9"/>
              <p:cNvGrpSpPr/>
              <p:nvPr/>
            </p:nvGrpSpPr>
            <p:grpSpPr>
              <a:xfrm rot="10800000" flipH="1">
                <a:off x="-678649" y="-532917"/>
                <a:ext cx="1133999" cy="3306420"/>
                <a:chOff x="-545299" y="1914808"/>
                <a:chExt cx="1133999" cy="3306420"/>
              </a:xfrm>
            </p:grpSpPr>
            <p:sp>
              <p:nvSpPr>
                <p:cNvPr id="170" name="Google Shape;170;p9"/>
                <p:cNvSpPr/>
                <p:nvPr/>
              </p:nvSpPr>
              <p:spPr>
                <a:xfrm rot="5400000">
                  <a:off x="-1720694" y="3090202"/>
                  <a:ext cx="3306420" cy="955631"/>
                </a:xfrm>
                <a:custGeom>
                  <a:avLst/>
                  <a:gdLst/>
                  <a:ahLst/>
                  <a:cxnLst/>
                  <a:rect l="l" t="t" r="r" b="b"/>
                  <a:pathLst>
                    <a:path w="72925" h="21077" extrusionOk="0">
                      <a:moveTo>
                        <a:pt x="188" y="0"/>
                      </a:moveTo>
                      <a:lnTo>
                        <a:pt x="141" y="47"/>
                      </a:lnTo>
                      <a:lnTo>
                        <a:pt x="47" y="47"/>
                      </a:lnTo>
                      <a:lnTo>
                        <a:pt x="0" y="141"/>
                      </a:lnTo>
                      <a:lnTo>
                        <a:pt x="0" y="188"/>
                      </a:lnTo>
                      <a:lnTo>
                        <a:pt x="0" y="281"/>
                      </a:lnTo>
                      <a:lnTo>
                        <a:pt x="47" y="328"/>
                      </a:lnTo>
                      <a:lnTo>
                        <a:pt x="141" y="375"/>
                      </a:lnTo>
                      <a:lnTo>
                        <a:pt x="188" y="422"/>
                      </a:lnTo>
                      <a:lnTo>
                        <a:pt x="281" y="375"/>
                      </a:lnTo>
                      <a:lnTo>
                        <a:pt x="375" y="281"/>
                      </a:lnTo>
                      <a:lnTo>
                        <a:pt x="17096" y="281"/>
                      </a:lnTo>
                      <a:lnTo>
                        <a:pt x="17143" y="328"/>
                      </a:lnTo>
                      <a:lnTo>
                        <a:pt x="17189" y="422"/>
                      </a:lnTo>
                      <a:lnTo>
                        <a:pt x="17470" y="656"/>
                      </a:lnTo>
                      <a:lnTo>
                        <a:pt x="28196" y="11382"/>
                      </a:lnTo>
                      <a:lnTo>
                        <a:pt x="33535" y="16721"/>
                      </a:lnTo>
                      <a:lnTo>
                        <a:pt x="36205" y="19391"/>
                      </a:lnTo>
                      <a:lnTo>
                        <a:pt x="37516" y="20702"/>
                      </a:lnTo>
                      <a:lnTo>
                        <a:pt x="37704" y="20889"/>
                      </a:lnTo>
                      <a:lnTo>
                        <a:pt x="37751" y="20936"/>
                      </a:lnTo>
                      <a:lnTo>
                        <a:pt x="37844" y="20983"/>
                      </a:lnTo>
                      <a:lnTo>
                        <a:pt x="72550" y="20983"/>
                      </a:lnTo>
                      <a:lnTo>
                        <a:pt x="72597" y="21030"/>
                      </a:lnTo>
                      <a:lnTo>
                        <a:pt x="72738" y="21077"/>
                      </a:lnTo>
                      <a:lnTo>
                        <a:pt x="72784" y="21077"/>
                      </a:lnTo>
                      <a:lnTo>
                        <a:pt x="72878" y="21030"/>
                      </a:lnTo>
                      <a:lnTo>
                        <a:pt x="72925" y="20936"/>
                      </a:lnTo>
                      <a:lnTo>
                        <a:pt x="72925" y="20889"/>
                      </a:lnTo>
                      <a:lnTo>
                        <a:pt x="72925" y="20796"/>
                      </a:lnTo>
                      <a:lnTo>
                        <a:pt x="72878" y="20749"/>
                      </a:lnTo>
                      <a:lnTo>
                        <a:pt x="72784" y="20702"/>
                      </a:lnTo>
                      <a:lnTo>
                        <a:pt x="72597" y="20702"/>
                      </a:lnTo>
                      <a:lnTo>
                        <a:pt x="72550" y="20796"/>
                      </a:lnTo>
                      <a:lnTo>
                        <a:pt x="37891" y="20796"/>
                      </a:lnTo>
                      <a:lnTo>
                        <a:pt x="37844" y="20749"/>
                      </a:lnTo>
                      <a:lnTo>
                        <a:pt x="37657" y="20608"/>
                      </a:lnTo>
                      <a:lnTo>
                        <a:pt x="36346" y="19250"/>
                      </a:lnTo>
                      <a:lnTo>
                        <a:pt x="33676" y="16580"/>
                      </a:lnTo>
                      <a:lnTo>
                        <a:pt x="28290" y="11241"/>
                      </a:lnTo>
                      <a:lnTo>
                        <a:pt x="17611" y="562"/>
                      </a:lnTo>
                      <a:lnTo>
                        <a:pt x="17330" y="281"/>
                      </a:lnTo>
                      <a:lnTo>
                        <a:pt x="17283" y="188"/>
                      </a:lnTo>
                      <a:lnTo>
                        <a:pt x="17236" y="141"/>
                      </a:lnTo>
                      <a:lnTo>
                        <a:pt x="17189" y="141"/>
                      </a:lnTo>
                      <a:lnTo>
                        <a:pt x="17189" y="94"/>
                      </a:lnTo>
                      <a:lnTo>
                        <a:pt x="375" y="94"/>
                      </a:lnTo>
                      <a:lnTo>
                        <a:pt x="375" y="141"/>
                      </a:lnTo>
                      <a:lnTo>
                        <a:pt x="281" y="47"/>
                      </a:lnTo>
                      <a:lnTo>
                        <a:pt x="188"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rot="5400000">
                  <a:off x="-1658034" y="3093376"/>
                  <a:ext cx="3306420" cy="949284"/>
                </a:xfrm>
                <a:custGeom>
                  <a:avLst/>
                  <a:gdLst/>
                  <a:ahLst/>
                  <a:cxnLst/>
                  <a:rect l="l" t="t" r="r" b="b"/>
                  <a:pathLst>
                    <a:path w="72925" h="20937" extrusionOk="0">
                      <a:moveTo>
                        <a:pt x="188" y="1"/>
                      </a:moveTo>
                      <a:lnTo>
                        <a:pt x="141" y="48"/>
                      </a:lnTo>
                      <a:lnTo>
                        <a:pt x="47" y="48"/>
                      </a:lnTo>
                      <a:lnTo>
                        <a:pt x="0" y="141"/>
                      </a:lnTo>
                      <a:lnTo>
                        <a:pt x="0" y="188"/>
                      </a:lnTo>
                      <a:lnTo>
                        <a:pt x="0" y="282"/>
                      </a:lnTo>
                      <a:lnTo>
                        <a:pt x="47" y="329"/>
                      </a:lnTo>
                      <a:lnTo>
                        <a:pt x="141" y="376"/>
                      </a:lnTo>
                      <a:lnTo>
                        <a:pt x="188" y="422"/>
                      </a:lnTo>
                      <a:lnTo>
                        <a:pt x="281" y="376"/>
                      </a:lnTo>
                      <a:lnTo>
                        <a:pt x="375" y="282"/>
                      </a:lnTo>
                      <a:lnTo>
                        <a:pt x="17939" y="282"/>
                      </a:lnTo>
                      <a:lnTo>
                        <a:pt x="17939" y="329"/>
                      </a:lnTo>
                      <a:lnTo>
                        <a:pt x="17986" y="329"/>
                      </a:lnTo>
                      <a:lnTo>
                        <a:pt x="18032" y="422"/>
                      </a:lnTo>
                      <a:lnTo>
                        <a:pt x="18313" y="704"/>
                      </a:lnTo>
                      <a:lnTo>
                        <a:pt x="28945" y="11289"/>
                      </a:lnTo>
                      <a:lnTo>
                        <a:pt x="34238" y="16628"/>
                      </a:lnTo>
                      <a:lnTo>
                        <a:pt x="36908" y="19251"/>
                      </a:lnTo>
                      <a:lnTo>
                        <a:pt x="38219" y="20609"/>
                      </a:lnTo>
                      <a:lnTo>
                        <a:pt x="38406" y="20749"/>
                      </a:lnTo>
                      <a:lnTo>
                        <a:pt x="38406" y="20796"/>
                      </a:lnTo>
                      <a:lnTo>
                        <a:pt x="72550" y="20796"/>
                      </a:lnTo>
                      <a:lnTo>
                        <a:pt x="72597" y="20890"/>
                      </a:lnTo>
                      <a:lnTo>
                        <a:pt x="72738" y="20937"/>
                      </a:lnTo>
                      <a:lnTo>
                        <a:pt x="72784" y="20890"/>
                      </a:lnTo>
                      <a:lnTo>
                        <a:pt x="72878" y="20843"/>
                      </a:lnTo>
                      <a:lnTo>
                        <a:pt x="72925" y="20796"/>
                      </a:lnTo>
                      <a:lnTo>
                        <a:pt x="72925" y="20703"/>
                      </a:lnTo>
                      <a:lnTo>
                        <a:pt x="72925" y="20656"/>
                      </a:lnTo>
                      <a:lnTo>
                        <a:pt x="72878" y="20562"/>
                      </a:lnTo>
                      <a:lnTo>
                        <a:pt x="72784" y="20515"/>
                      </a:lnTo>
                      <a:lnTo>
                        <a:pt x="72738" y="20515"/>
                      </a:lnTo>
                      <a:lnTo>
                        <a:pt x="72597" y="20562"/>
                      </a:lnTo>
                      <a:lnTo>
                        <a:pt x="72550" y="20609"/>
                      </a:lnTo>
                      <a:lnTo>
                        <a:pt x="38500" y="20609"/>
                      </a:lnTo>
                      <a:lnTo>
                        <a:pt x="38360" y="20468"/>
                      </a:lnTo>
                      <a:lnTo>
                        <a:pt x="37001" y="19110"/>
                      </a:lnTo>
                      <a:lnTo>
                        <a:pt x="34378" y="16487"/>
                      </a:lnTo>
                      <a:lnTo>
                        <a:pt x="29086" y="11148"/>
                      </a:lnTo>
                      <a:lnTo>
                        <a:pt x="18454" y="563"/>
                      </a:lnTo>
                      <a:lnTo>
                        <a:pt x="18173" y="282"/>
                      </a:lnTo>
                      <a:lnTo>
                        <a:pt x="18126" y="188"/>
                      </a:lnTo>
                      <a:lnTo>
                        <a:pt x="17986" y="95"/>
                      </a:lnTo>
                      <a:lnTo>
                        <a:pt x="375" y="95"/>
                      </a:lnTo>
                      <a:lnTo>
                        <a:pt x="375" y="141"/>
                      </a:lnTo>
                      <a:lnTo>
                        <a:pt x="281" y="48"/>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rot="5400000">
                  <a:off x="-1594354" y="3097615"/>
                  <a:ext cx="3306420" cy="940805"/>
                </a:xfrm>
                <a:custGeom>
                  <a:avLst/>
                  <a:gdLst/>
                  <a:ahLst/>
                  <a:cxnLst/>
                  <a:rect l="l" t="t" r="r" b="b"/>
                  <a:pathLst>
                    <a:path w="72925" h="20750" extrusionOk="0">
                      <a:moveTo>
                        <a:pt x="188" y="1"/>
                      </a:moveTo>
                      <a:lnTo>
                        <a:pt x="141" y="47"/>
                      </a:lnTo>
                      <a:lnTo>
                        <a:pt x="47" y="47"/>
                      </a:lnTo>
                      <a:lnTo>
                        <a:pt x="0" y="141"/>
                      </a:lnTo>
                      <a:lnTo>
                        <a:pt x="0" y="188"/>
                      </a:lnTo>
                      <a:lnTo>
                        <a:pt x="0" y="282"/>
                      </a:lnTo>
                      <a:lnTo>
                        <a:pt x="47" y="328"/>
                      </a:lnTo>
                      <a:lnTo>
                        <a:pt x="141" y="375"/>
                      </a:lnTo>
                      <a:lnTo>
                        <a:pt x="188" y="422"/>
                      </a:lnTo>
                      <a:lnTo>
                        <a:pt x="281" y="375"/>
                      </a:lnTo>
                      <a:lnTo>
                        <a:pt x="375" y="282"/>
                      </a:lnTo>
                      <a:lnTo>
                        <a:pt x="18735" y="282"/>
                      </a:lnTo>
                      <a:lnTo>
                        <a:pt x="18782" y="328"/>
                      </a:lnTo>
                      <a:lnTo>
                        <a:pt x="18875" y="422"/>
                      </a:lnTo>
                      <a:lnTo>
                        <a:pt x="19157" y="703"/>
                      </a:lnTo>
                      <a:lnTo>
                        <a:pt x="29695" y="11241"/>
                      </a:lnTo>
                      <a:lnTo>
                        <a:pt x="34940" y="16487"/>
                      </a:lnTo>
                      <a:lnTo>
                        <a:pt x="37610" y="19157"/>
                      </a:lnTo>
                      <a:lnTo>
                        <a:pt x="38922" y="20468"/>
                      </a:lnTo>
                      <a:lnTo>
                        <a:pt x="39109" y="20655"/>
                      </a:lnTo>
                      <a:lnTo>
                        <a:pt x="72550" y="20655"/>
                      </a:lnTo>
                      <a:lnTo>
                        <a:pt x="72597" y="20702"/>
                      </a:lnTo>
                      <a:lnTo>
                        <a:pt x="72738" y="20749"/>
                      </a:lnTo>
                      <a:lnTo>
                        <a:pt x="72784" y="20749"/>
                      </a:lnTo>
                      <a:lnTo>
                        <a:pt x="72878" y="20702"/>
                      </a:lnTo>
                      <a:lnTo>
                        <a:pt x="72925" y="20609"/>
                      </a:lnTo>
                      <a:lnTo>
                        <a:pt x="72925" y="20562"/>
                      </a:lnTo>
                      <a:lnTo>
                        <a:pt x="72925" y="20468"/>
                      </a:lnTo>
                      <a:lnTo>
                        <a:pt x="72878" y="20421"/>
                      </a:lnTo>
                      <a:lnTo>
                        <a:pt x="72784" y="20374"/>
                      </a:lnTo>
                      <a:lnTo>
                        <a:pt x="72597" y="20374"/>
                      </a:lnTo>
                      <a:lnTo>
                        <a:pt x="72550" y="20468"/>
                      </a:lnTo>
                      <a:lnTo>
                        <a:pt x="39156" y="20468"/>
                      </a:lnTo>
                      <a:lnTo>
                        <a:pt x="39015" y="20328"/>
                      </a:lnTo>
                      <a:lnTo>
                        <a:pt x="37704" y="19016"/>
                      </a:lnTo>
                      <a:lnTo>
                        <a:pt x="35081" y="16393"/>
                      </a:lnTo>
                      <a:lnTo>
                        <a:pt x="29835" y="11101"/>
                      </a:lnTo>
                      <a:lnTo>
                        <a:pt x="19297" y="563"/>
                      </a:lnTo>
                      <a:lnTo>
                        <a:pt x="19016" y="282"/>
                      </a:lnTo>
                      <a:lnTo>
                        <a:pt x="18829" y="141"/>
                      </a:lnTo>
                      <a:lnTo>
                        <a:pt x="18782" y="94"/>
                      </a:lnTo>
                      <a:lnTo>
                        <a:pt x="375" y="94"/>
                      </a:lnTo>
                      <a:lnTo>
                        <a:pt x="375" y="141"/>
                      </a:lnTo>
                      <a:lnTo>
                        <a:pt x="281" y="47"/>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rot="5400000">
                  <a:off x="-1531717" y="3100811"/>
                  <a:ext cx="3306420" cy="934412"/>
                </a:xfrm>
                <a:custGeom>
                  <a:avLst/>
                  <a:gdLst/>
                  <a:ahLst/>
                  <a:cxnLst/>
                  <a:rect l="l" t="t" r="r" b="b"/>
                  <a:pathLst>
                    <a:path w="72925" h="20609" extrusionOk="0">
                      <a:moveTo>
                        <a:pt x="188" y="0"/>
                      </a:moveTo>
                      <a:lnTo>
                        <a:pt x="141" y="47"/>
                      </a:lnTo>
                      <a:lnTo>
                        <a:pt x="47" y="47"/>
                      </a:lnTo>
                      <a:lnTo>
                        <a:pt x="0" y="141"/>
                      </a:lnTo>
                      <a:lnTo>
                        <a:pt x="0" y="187"/>
                      </a:lnTo>
                      <a:lnTo>
                        <a:pt x="0" y="281"/>
                      </a:lnTo>
                      <a:lnTo>
                        <a:pt x="47" y="328"/>
                      </a:lnTo>
                      <a:lnTo>
                        <a:pt x="141" y="375"/>
                      </a:lnTo>
                      <a:lnTo>
                        <a:pt x="188" y="422"/>
                      </a:lnTo>
                      <a:lnTo>
                        <a:pt x="281" y="375"/>
                      </a:lnTo>
                      <a:lnTo>
                        <a:pt x="375" y="281"/>
                      </a:lnTo>
                      <a:lnTo>
                        <a:pt x="19578" y="281"/>
                      </a:lnTo>
                      <a:lnTo>
                        <a:pt x="19578" y="328"/>
                      </a:lnTo>
                      <a:lnTo>
                        <a:pt x="19719" y="422"/>
                      </a:lnTo>
                      <a:lnTo>
                        <a:pt x="20000" y="750"/>
                      </a:lnTo>
                      <a:lnTo>
                        <a:pt x="30444" y="11194"/>
                      </a:lnTo>
                      <a:lnTo>
                        <a:pt x="35690" y="16393"/>
                      </a:lnTo>
                      <a:lnTo>
                        <a:pt x="38266" y="19016"/>
                      </a:lnTo>
                      <a:lnTo>
                        <a:pt x="39577" y="20327"/>
                      </a:lnTo>
                      <a:lnTo>
                        <a:pt x="39671" y="20374"/>
                      </a:lnTo>
                      <a:lnTo>
                        <a:pt x="39718" y="20468"/>
                      </a:lnTo>
                      <a:lnTo>
                        <a:pt x="72550" y="20468"/>
                      </a:lnTo>
                      <a:lnTo>
                        <a:pt x="72597" y="20561"/>
                      </a:lnTo>
                      <a:lnTo>
                        <a:pt x="72738" y="20608"/>
                      </a:lnTo>
                      <a:lnTo>
                        <a:pt x="72784" y="20561"/>
                      </a:lnTo>
                      <a:lnTo>
                        <a:pt x="72878" y="20514"/>
                      </a:lnTo>
                      <a:lnTo>
                        <a:pt x="72925" y="20468"/>
                      </a:lnTo>
                      <a:lnTo>
                        <a:pt x="72925" y="20374"/>
                      </a:lnTo>
                      <a:lnTo>
                        <a:pt x="72925" y="20327"/>
                      </a:lnTo>
                      <a:lnTo>
                        <a:pt x="72878" y="20233"/>
                      </a:lnTo>
                      <a:lnTo>
                        <a:pt x="72784" y="20187"/>
                      </a:lnTo>
                      <a:lnTo>
                        <a:pt x="72738" y="20187"/>
                      </a:lnTo>
                      <a:lnTo>
                        <a:pt x="72597" y="20233"/>
                      </a:lnTo>
                      <a:lnTo>
                        <a:pt x="72550" y="20280"/>
                      </a:lnTo>
                      <a:lnTo>
                        <a:pt x="39811" y="20280"/>
                      </a:lnTo>
                      <a:lnTo>
                        <a:pt x="39718" y="20187"/>
                      </a:lnTo>
                      <a:lnTo>
                        <a:pt x="38406" y="18875"/>
                      </a:lnTo>
                      <a:lnTo>
                        <a:pt x="35830" y="16252"/>
                      </a:lnTo>
                      <a:lnTo>
                        <a:pt x="30585" y="11054"/>
                      </a:lnTo>
                      <a:lnTo>
                        <a:pt x="20140" y="609"/>
                      </a:lnTo>
                      <a:lnTo>
                        <a:pt x="19859" y="281"/>
                      </a:lnTo>
                      <a:lnTo>
                        <a:pt x="19672" y="141"/>
                      </a:lnTo>
                      <a:lnTo>
                        <a:pt x="19672" y="94"/>
                      </a:lnTo>
                      <a:lnTo>
                        <a:pt x="375" y="94"/>
                      </a:lnTo>
                      <a:lnTo>
                        <a:pt x="375" y="141"/>
                      </a:lnTo>
                      <a:lnTo>
                        <a:pt x="281" y="47"/>
                      </a:lnTo>
                      <a:lnTo>
                        <a:pt x="188"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flipH="1">
                <a:off x="168610" y="-285951"/>
                <a:ext cx="286730" cy="1656452"/>
                <a:chOff x="7866335" y="-1031841"/>
                <a:chExt cx="286730" cy="1656452"/>
              </a:xfrm>
            </p:grpSpPr>
            <p:sp>
              <p:nvSpPr>
                <p:cNvPr id="175" name="Google Shape;175;p9"/>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noFill/>
                <a:ln w="9525" cap="flat" cmpd="sng">
                  <a:solidFill>
                    <a:srgbClr val="EBEB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noFill/>
                <a:ln w="9525" cap="flat" cmpd="sng">
                  <a:solidFill>
                    <a:srgbClr val="EBEBE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7" name="Google Shape;17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78" name="Google Shape;17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2"/>
        <p:cNvGrpSpPr/>
        <p:nvPr/>
      </p:nvGrpSpPr>
      <p:grpSpPr>
        <a:xfrm>
          <a:off x="0" y="0"/>
          <a:ext cx="0" cy="0"/>
          <a:chOff x="0" y="0"/>
          <a:chExt cx="0" cy="0"/>
        </a:xfrm>
      </p:grpSpPr>
      <p:sp>
        <p:nvSpPr>
          <p:cNvPr id="183" name="Google Shape;183;p11"/>
          <p:cNvSpPr txBox="1">
            <a:spLocks noGrp="1"/>
          </p:cNvSpPr>
          <p:nvPr>
            <p:ph type="title" hasCustomPrompt="1"/>
          </p:nvPr>
        </p:nvSpPr>
        <p:spPr>
          <a:xfrm>
            <a:off x="713225" y="1802588"/>
            <a:ext cx="4201200" cy="9693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4" name="Google Shape;184;p11"/>
          <p:cNvSpPr txBox="1">
            <a:spLocks noGrp="1"/>
          </p:cNvSpPr>
          <p:nvPr>
            <p:ph type="subTitle" idx="1"/>
          </p:nvPr>
        </p:nvSpPr>
        <p:spPr>
          <a:xfrm>
            <a:off x="713225" y="2771888"/>
            <a:ext cx="2559300" cy="59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 name="Google Shape;188;p13"/>
          <p:cNvSpPr txBox="1">
            <a:spLocks noGrp="1"/>
          </p:cNvSpPr>
          <p:nvPr>
            <p:ph type="title" idx="2" hasCustomPrompt="1"/>
          </p:nvPr>
        </p:nvSpPr>
        <p:spPr>
          <a:xfrm>
            <a:off x="1505400" y="1325010"/>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title" idx="3" hasCustomPrompt="1"/>
          </p:nvPr>
        </p:nvSpPr>
        <p:spPr>
          <a:xfrm>
            <a:off x="1505400" y="29407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title" idx="4" hasCustomPrompt="1"/>
          </p:nvPr>
        </p:nvSpPr>
        <p:spPr>
          <a:xfrm>
            <a:off x="4204675" y="1325010"/>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1" name="Google Shape;191;p13"/>
          <p:cNvSpPr txBox="1">
            <a:spLocks noGrp="1"/>
          </p:cNvSpPr>
          <p:nvPr>
            <p:ph type="title" idx="5" hasCustomPrompt="1"/>
          </p:nvPr>
        </p:nvSpPr>
        <p:spPr>
          <a:xfrm>
            <a:off x="4204675" y="29407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2" name="Google Shape;192;p13"/>
          <p:cNvSpPr txBox="1">
            <a:spLocks noGrp="1"/>
          </p:cNvSpPr>
          <p:nvPr>
            <p:ph type="title" idx="6" hasCustomPrompt="1"/>
          </p:nvPr>
        </p:nvSpPr>
        <p:spPr>
          <a:xfrm>
            <a:off x="6903950" y="1325010"/>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a:spLocks noGrp="1"/>
          </p:cNvSpPr>
          <p:nvPr>
            <p:ph type="title" idx="7" hasCustomPrompt="1"/>
          </p:nvPr>
        </p:nvSpPr>
        <p:spPr>
          <a:xfrm>
            <a:off x="6903950" y="2940752"/>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4" name="Google Shape;194;p13"/>
          <p:cNvSpPr txBox="1">
            <a:spLocks noGrp="1"/>
          </p:cNvSpPr>
          <p:nvPr>
            <p:ph type="subTitle" idx="1"/>
          </p:nvPr>
        </p:nvSpPr>
        <p:spPr>
          <a:xfrm>
            <a:off x="720000" y="1844763"/>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5" name="Google Shape;195;p13"/>
          <p:cNvSpPr txBox="1">
            <a:spLocks noGrp="1"/>
          </p:cNvSpPr>
          <p:nvPr>
            <p:ph type="subTitle" idx="8"/>
          </p:nvPr>
        </p:nvSpPr>
        <p:spPr>
          <a:xfrm>
            <a:off x="3419275" y="1844763"/>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6" name="Google Shape;196;p13"/>
          <p:cNvSpPr txBox="1">
            <a:spLocks noGrp="1"/>
          </p:cNvSpPr>
          <p:nvPr>
            <p:ph type="subTitle" idx="9"/>
          </p:nvPr>
        </p:nvSpPr>
        <p:spPr>
          <a:xfrm>
            <a:off x="6118550" y="1844763"/>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7" name="Google Shape;197;p13"/>
          <p:cNvSpPr txBox="1">
            <a:spLocks noGrp="1"/>
          </p:cNvSpPr>
          <p:nvPr>
            <p:ph type="subTitle" idx="13"/>
          </p:nvPr>
        </p:nvSpPr>
        <p:spPr>
          <a:xfrm>
            <a:off x="720000" y="3460425"/>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8" name="Google Shape;198;p13"/>
          <p:cNvSpPr txBox="1">
            <a:spLocks noGrp="1"/>
          </p:cNvSpPr>
          <p:nvPr>
            <p:ph type="subTitle" idx="14"/>
          </p:nvPr>
        </p:nvSpPr>
        <p:spPr>
          <a:xfrm>
            <a:off x="3419275" y="3460425"/>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9" name="Google Shape;199;p13"/>
          <p:cNvSpPr txBox="1">
            <a:spLocks noGrp="1"/>
          </p:cNvSpPr>
          <p:nvPr>
            <p:ph type="subTitle" idx="15"/>
          </p:nvPr>
        </p:nvSpPr>
        <p:spPr>
          <a:xfrm>
            <a:off x="6118550" y="3460425"/>
            <a:ext cx="2305500" cy="788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00" name="Google Shape;200;p13"/>
          <p:cNvGrpSpPr/>
          <p:nvPr/>
        </p:nvGrpSpPr>
        <p:grpSpPr>
          <a:xfrm>
            <a:off x="-545299" y="9"/>
            <a:ext cx="9594041" cy="5221218"/>
            <a:chOff x="-545299" y="9"/>
            <a:chExt cx="9594041" cy="5221218"/>
          </a:xfrm>
        </p:grpSpPr>
        <p:grpSp>
          <p:nvGrpSpPr>
            <p:cNvPr id="201" name="Google Shape;201;p13"/>
            <p:cNvGrpSpPr/>
            <p:nvPr/>
          </p:nvGrpSpPr>
          <p:grpSpPr>
            <a:xfrm>
              <a:off x="8551770" y="9"/>
              <a:ext cx="496972" cy="3806042"/>
              <a:chOff x="8551770" y="9"/>
              <a:chExt cx="496972" cy="3806042"/>
            </a:xfrm>
          </p:grpSpPr>
          <p:grpSp>
            <p:nvGrpSpPr>
              <p:cNvPr id="202" name="Google Shape;202;p13"/>
              <p:cNvGrpSpPr/>
              <p:nvPr/>
            </p:nvGrpSpPr>
            <p:grpSpPr>
              <a:xfrm rot="10800000">
                <a:off x="8551770" y="9"/>
                <a:ext cx="496972" cy="2501635"/>
                <a:chOff x="8153020" y="-1031841"/>
                <a:chExt cx="496972" cy="2501635"/>
              </a:xfrm>
            </p:grpSpPr>
            <p:sp>
              <p:nvSpPr>
                <p:cNvPr id="203" name="Google Shape;203;p13"/>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3"/>
              <p:cNvSpPr/>
              <p:nvPr/>
            </p:nvSpPr>
            <p:spPr>
              <a:xfrm rot="-5400000">
                <a:off x="7509687" y="2325858"/>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13"/>
            <p:cNvGrpSpPr/>
            <p:nvPr/>
          </p:nvGrpSpPr>
          <p:grpSpPr>
            <a:xfrm>
              <a:off x="-545299" y="1914808"/>
              <a:ext cx="1133999" cy="3306420"/>
              <a:chOff x="-545299" y="1914808"/>
              <a:chExt cx="1133999" cy="3306420"/>
            </a:xfrm>
          </p:grpSpPr>
          <p:grpSp>
            <p:nvGrpSpPr>
              <p:cNvPr id="208" name="Google Shape;208;p13"/>
              <p:cNvGrpSpPr/>
              <p:nvPr/>
            </p:nvGrpSpPr>
            <p:grpSpPr>
              <a:xfrm>
                <a:off x="-545299" y="1914808"/>
                <a:ext cx="1133999" cy="3306420"/>
                <a:chOff x="-545299" y="1914808"/>
                <a:chExt cx="1133999" cy="3306420"/>
              </a:xfrm>
            </p:grpSpPr>
            <p:sp>
              <p:nvSpPr>
                <p:cNvPr id="209" name="Google Shape;209;p13"/>
                <p:cNvSpPr/>
                <p:nvPr/>
              </p:nvSpPr>
              <p:spPr>
                <a:xfrm rot="5400000">
                  <a:off x="-1720694" y="3090202"/>
                  <a:ext cx="3306420" cy="955631"/>
                </a:xfrm>
                <a:custGeom>
                  <a:avLst/>
                  <a:gdLst/>
                  <a:ahLst/>
                  <a:cxnLst/>
                  <a:rect l="l" t="t" r="r" b="b"/>
                  <a:pathLst>
                    <a:path w="72925" h="21077" extrusionOk="0">
                      <a:moveTo>
                        <a:pt x="188" y="0"/>
                      </a:moveTo>
                      <a:lnTo>
                        <a:pt x="141" y="47"/>
                      </a:lnTo>
                      <a:lnTo>
                        <a:pt x="47" y="47"/>
                      </a:lnTo>
                      <a:lnTo>
                        <a:pt x="0" y="141"/>
                      </a:lnTo>
                      <a:lnTo>
                        <a:pt x="0" y="188"/>
                      </a:lnTo>
                      <a:lnTo>
                        <a:pt x="0" y="281"/>
                      </a:lnTo>
                      <a:lnTo>
                        <a:pt x="47" y="328"/>
                      </a:lnTo>
                      <a:lnTo>
                        <a:pt x="141" y="375"/>
                      </a:lnTo>
                      <a:lnTo>
                        <a:pt x="188" y="422"/>
                      </a:lnTo>
                      <a:lnTo>
                        <a:pt x="281" y="375"/>
                      </a:lnTo>
                      <a:lnTo>
                        <a:pt x="375" y="281"/>
                      </a:lnTo>
                      <a:lnTo>
                        <a:pt x="17096" y="281"/>
                      </a:lnTo>
                      <a:lnTo>
                        <a:pt x="17143" y="328"/>
                      </a:lnTo>
                      <a:lnTo>
                        <a:pt x="17189" y="422"/>
                      </a:lnTo>
                      <a:lnTo>
                        <a:pt x="17470" y="656"/>
                      </a:lnTo>
                      <a:lnTo>
                        <a:pt x="28196" y="11382"/>
                      </a:lnTo>
                      <a:lnTo>
                        <a:pt x="33535" y="16721"/>
                      </a:lnTo>
                      <a:lnTo>
                        <a:pt x="36205" y="19391"/>
                      </a:lnTo>
                      <a:lnTo>
                        <a:pt x="37516" y="20702"/>
                      </a:lnTo>
                      <a:lnTo>
                        <a:pt x="37704" y="20889"/>
                      </a:lnTo>
                      <a:lnTo>
                        <a:pt x="37751" y="20936"/>
                      </a:lnTo>
                      <a:lnTo>
                        <a:pt x="37844" y="20983"/>
                      </a:lnTo>
                      <a:lnTo>
                        <a:pt x="72550" y="20983"/>
                      </a:lnTo>
                      <a:lnTo>
                        <a:pt x="72597" y="21030"/>
                      </a:lnTo>
                      <a:lnTo>
                        <a:pt x="72738" y="21077"/>
                      </a:lnTo>
                      <a:lnTo>
                        <a:pt x="72784" y="21077"/>
                      </a:lnTo>
                      <a:lnTo>
                        <a:pt x="72878" y="21030"/>
                      </a:lnTo>
                      <a:lnTo>
                        <a:pt x="72925" y="20936"/>
                      </a:lnTo>
                      <a:lnTo>
                        <a:pt x="72925" y="20889"/>
                      </a:lnTo>
                      <a:lnTo>
                        <a:pt x="72925" y="20796"/>
                      </a:lnTo>
                      <a:lnTo>
                        <a:pt x="72878" y="20749"/>
                      </a:lnTo>
                      <a:lnTo>
                        <a:pt x="72784" y="20702"/>
                      </a:lnTo>
                      <a:lnTo>
                        <a:pt x="72597" y="20702"/>
                      </a:lnTo>
                      <a:lnTo>
                        <a:pt x="72550" y="20796"/>
                      </a:lnTo>
                      <a:lnTo>
                        <a:pt x="37891" y="20796"/>
                      </a:lnTo>
                      <a:lnTo>
                        <a:pt x="37844" y="20749"/>
                      </a:lnTo>
                      <a:lnTo>
                        <a:pt x="37657" y="20608"/>
                      </a:lnTo>
                      <a:lnTo>
                        <a:pt x="36346" y="19250"/>
                      </a:lnTo>
                      <a:lnTo>
                        <a:pt x="33676" y="16580"/>
                      </a:lnTo>
                      <a:lnTo>
                        <a:pt x="28290" y="11241"/>
                      </a:lnTo>
                      <a:lnTo>
                        <a:pt x="17611" y="562"/>
                      </a:lnTo>
                      <a:lnTo>
                        <a:pt x="17330" y="281"/>
                      </a:lnTo>
                      <a:lnTo>
                        <a:pt x="17283" y="188"/>
                      </a:lnTo>
                      <a:lnTo>
                        <a:pt x="17236" y="141"/>
                      </a:lnTo>
                      <a:lnTo>
                        <a:pt x="17189" y="141"/>
                      </a:lnTo>
                      <a:lnTo>
                        <a:pt x="17189" y="94"/>
                      </a:lnTo>
                      <a:lnTo>
                        <a:pt x="375" y="94"/>
                      </a:lnTo>
                      <a:lnTo>
                        <a:pt x="375" y="141"/>
                      </a:lnTo>
                      <a:lnTo>
                        <a:pt x="281" y="47"/>
                      </a:lnTo>
                      <a:lnTo>
                        <a:pt x="188" y="0"/>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rot="5400000">
                  <a:off x="-1658034" y="3093376"/>
                  <a:ext cx="3306420" cy="949284"/>
                </a:xfrm>
                <a:custGeom>
                  <a:avLst/>
                  <a:gdLst/>
                  <a:ahLst/>
                  <a:cxnLst/>
                  <a:rect l="l" t="t" r="r" b="b"/>
                  <a:pathLst>
                    <a:path w="72925" h="20937" extrusionOk="0">
                      <a:moveTo>
                        <a:pt x="188" y="1"/>
                      </a:moveTo>
                      <a:lnTo>
                        <a:pt x="141" y="48"/>
                      </a:lnTo>
                      <a:lnTo>
                        <a:pt x="47" y="48"/>
                      </a:lnTo>
                      <a:lnTo>
                        <a:pt x="0" y="141"/>
                      </a:lnTo>
                      <a:lnTo>
                        <a:pt x="0" y="188"/>
                      </a:lnTo>
                      <a:lnTo>
                        <a:pt x="0" y="282"/>
                      </a:lnTo>
                      <a:lnTo>
                        <a:pt x="47" y="329"/>
                      </a:lnTo>
                      <a:lnTo>
                        <a:pt x="141" y="376"/>
                      </a:lnTo>
                      <a:lnTo>
                        <a:pt x="188" y="422"/>
                      </a:lnTo>
                      <a:lnTo>
                        <a:pt x="281" y="376"/>
                      </a:lnTo>
                      <a:lnTo>
                        <a:pt x="375" y="282"/>
                      </a:lnTo>
                      <a:lnTo>
                        <a:pt x="17939" y="282"/>
                      </a:lnTo>
                      <a:lnTo>
                        <a:pt x="17939" y="329"/>
                      </a:lnTo>
                      <a:lnTo>
                        <a:pt x="17986" y="329"/>
                      </a:lnTo>
                      <a:lnTo>
                        <a:pt x="18032" y="422"/>
                      </a:lnTo>
                      <a:lnTo>
                        <a:pt x="18313" y="704"/>
                      </a:lnTo>
                      <a:lnTo>
                        <a:pt x="28945" y="11289"/>
                      </a:lnTo>
                      <a:lnTo>
                        <a:pt x="34238" y="16628"/>
                      </a:lnTo>
                      <a:lnTo>
                        <a:pt x="36908" y="19251"/>
                      </a:lnTo>
                      <a:lnTo>
                        <a:pt x="38219" y="20609"/>
                      </a:lnTo>
                      <a:lnTo>
                        <a:pt x="38406" y="20749"/>
                      </a:lnTo>
                      <a:lnTo>
                        <a:pt x="38406" y="20796"/>
                      </a:lnTo>
                      <a:lnTo>
                        <a:pt x="72550" y="20796"/>
                      </a:lnTo>
                      <a:lnTo>
                        <a:pt x="72597" y="20890"/>
                      </a:lnTo>
                      <a:lnTo>
                        <a:pt x="72738" y="20937"/>
                      </a:lnTo>
                      <a:lnTo>
                        <a:pt x="72784" y="20890"/>
                      </a:lnTo>
                      <a:lnTo>
                        <a:pt x="72878" y="20843"/>
                      </a:lnTo>
                      <a:lnTo>
                        <a:pt x="72925" y="20796"/>
                      </a:lnTo>
                      <a:lnTo>
                        <a:pt x="72925" y="20703"/>
                      </a:lnTo>
                      <a:lnTo>
                        <a:pt x="72925" y="20656"/>
                      </a:lnTo>
                      <a:lnTo>
                        <a:pt x="72878" y="20562"/>
                      </a:lnTo>
                      <a:lnTo>
                        <a:pt x="72784" y="20515"/>
                      </a:lnTo>
                      <a:lnTo>
                        <a:pt x="72738" y="20515"/>
                      </a:lnTo>
                      <a:lnTo>
                        <a:pt x="72597" y="20562"/>
                      </a:lnTo>
                      <a:lnTo>
                        <a:pt x="72550" y="20609"/>
                      </a:lnTo>
                      <a:lnTo>
                        <a:pt x="38500" y="20609"/>
                      </a:lnTo>
                      <a:lnTo>
                        <a:pt x="38360" y="20468"/>
                      </a:lnTo>
                      <a:lnTo>
                        <a:pt x="37001" y="19110"/>
                      </a:lnTo>
                      <a:lnTo>
                        <a:pt x="34378" y="16487"/>
                      </a:lnTo>
                      <a:lnTo>
                        <a:pt x="29086" y="11148"/>
                      </a:lnTo>
                      <a:lnTo>
                        <a:pt x="18454" y="563"/>
                      </a:lnTo>
                      <a:lnTo>
                        <a:pt x="18173" y="282"/>
                      </a:lnTo>
                      <a:lnTo>
                        <a:pt x="18126" y="188"/>
                      </a:lnTo>
                      <a:lnTo>
                        <a:pt x="17986" y="95"/>
                      </a:lnTo>
                      <a:lnTo>
                        <a:pt x="375" y="95"/>
                      </a:lnTo>
                      <a:lnTo>
                        <a:pt x="375" y="141"/>
                      </a:lnTo>
                      <a:lnTo>
                        <a:pt x="281" y="48"/>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5400000">
                  <a:off x="-1594354" y="3097615"/>
                  <a:ext cx="3306420" cy="940805"/>
                </a:xfrm>
                <a:custGeom>
                  <a:avLst/>
                  <a:gdLst/>
                  <a:ahLst/>
                  <a:cxnLst/>
                  <a:rect l="l" t="t" r="r" b="b"/>
                  <a:pathLst>
                    <a:path w="72925" h="20750" extrusionOk="0">
                      <a:moveTo>
                        <a:pt x="188" y="1"/>
                      </a:moveTo>
                      <a:lnTo>
                        <a:pt x="141" y="47"/>
                      </a:lnTo>
                      <a:lnTo>
                        <a:pt x="47" y="47"/>
                      </a:lnTo>
                      <a:lnTo>
                        <a:pt x="0" y="141"/>
                      </a:lnTo>
                      <a:lnTo>
                        <a:pt x="0" y="188"/>
                      </a:lnTo>
                      <a:lnTo>
                        <a:pt x="0" y="282"/>
                      </a:lnTo>
                      <a:lnTo>
                        <a:pt x="47" y="328"/>
                      </a:lnTo>
                      <a:lnTo>
                        <a:pt x="141" y="375"/>
                      </a:lnTo>
                      <a:lnTo>
                        <a:pt x="188" y="422"/>
                      </a:lnTo>
                      <a:lnTo>
                        <a:pt x="281" y="375"/>
                      </a:lnTo>
                      <a:lnTo>
                        <a:pt x="375" y="282"/>
                      </a:lnTo>
                      <a:lnTo>
                        <a:pt x="18735" y="282"/>
                      </a:lnTo>
                      <a:lnTo>
                        <a:pt x="18782" y="328"/>
                      </a:lnTo>
                      <a:lnTo>
                        <a:pt x="18875" y="422"/>
                      </a:lnTo>
                      <a:lnTo>
                        <a:pt x="19157" y="703"/>
                      </a:lnTo>
                      <a:lnTo>
                        <a:pt x="29695" y="11241"/>
                      </a:lnTo>
                      <a:lnTo>
                        <a:pt x="34940" y="16487"/>
                      </a:lnTo>
                      <a:lnTo>
                        <a:pt x="37610" y="19157"/>
                      </a:lnTo>
                      <a:lnTo>
                        <a:pt x="38922" y="20468"/>
                      </a:lnTo>
                      <a:lnTo>
                        <a:pt x="39109" y="20655"/>
                      </a:lnTo>
                      <a:lnTo>
                        <a:pt x="72550" y="20655"/>
                      </a:lnTo>
                      <a:lnTo>
                        <a:pt x="72597" y="20702"/>
                      </a:lnTo>
                      <a:lnTo>
                        <a:pt x="72738" y="20749"/>
                      </a:lnTo>
                      <a:lnTo>
                        <a:pt x="72784" y="20749"/>
                      </a:lnTo>
                      <a:lnTo>
                        <a:pt x="72878" y="20702"/>
                      </a:lnTo>
                      <a:lnTo>
                        <a:pt x="72925" y="20609"/>
                      </a:lnTo>
                      <a:lnTo>
                        <a:pt x="72925" y="20562"/>
                      </a:lnTo>
                      <a:lnTo>
                        <a:pt x="72925" y="20468"/>
                      </a:lnTo>
                      <a:lnTo>
                        <a:pt x="72878" y="20421"/>
                      </a:lnTo>
                      <a:lnTo>
                        <a:pt x="72784" y="20374"/>
                      </a:lnTo>
                      <a:lnTo>
                        <a:pt x="72597" y="20374"/>
                      </a:lnTo>
                      <a:lnTo>
                        <a:pt x="72550" y="20468"/>
                      </a:lnTo>
                      <a:lnTo>
                        <a:pt x="39156" y="20468"/>
                      </a:lnTo>
                      <a:lnTo>
                        <a:pt x="39015" y="20328"/>
                      </a:lnTo>
                      <a:lnTo>
                        <a:pt x="37704" y="19016"/>
                      </a:lnTo>
                      <a:lnTo>
                        <a:pt x="35081" y="16393"/>
                      </a:lnTo>
                      <a:lnTo>
                        <a:pt x="29835" y="11101"/>
                      </a:lnTo>
                      <a:lnTo>
                        <a:pt x="19297" y="563"/>
                      </a:lnTo>
                      <a:lnTo>
                        <a:pt x="19016" y="282"/>
                      </a:lnTo>
                      <a:lnTo>
                        <a:pt x="18829" y="141"/>
                      </a:lnTo>
                      <a:lnTo>
                        <a:pt x="18782" y="94"/>
                      </a:lnTo>
                      <a:lnTo>
                        <a:pt x="375" y="94"/>
                      </a:lnTo>
                      <a:lnTo>
                        <a:pt x="375" y="141"/>
                      </a:lnTo>
                      <a:lnTo>
                        <a:pt x="281" y="47"/>
                      </a:lnTo>
                      <a:lnTo>
                        <a:pt x="188" y="1"/>
                      </a:lnTo>
                      <a:close/>
                    </a:path>
                  </a:pathLst>
                </a:cu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rot="5400000">
                  <a:off x="-1531717" y="3100811"/>
                  <a:ext cx="3306420" cy="934412"/>
                </a:xfrm>
                <a:custGeom>
                  <a:avLst/>
                  <a:gdLst/>
                  <a:ahLst/>
                  <a:cxnLst/>
                  <a:rect l="l" t="t" r="r" b="b"/>
                  <a:pathLst>
                    <a:path w="72925" h="20609" extrusionOk="0">
                      <a:moveTo>
                        <a:pt x="188" y="0"/>
                      </a:moveTo>
                      <a:lnTo>
                        <a:pt x="141" y="47"/>
                      </a:lnTo>
                      <a:lnTo>
                        <a:pt x="47" y="47"/>
                      </a:lnTo>
                      <a:lnTo>
                        <a:pt x="0" y="141"/>
                      </a:lnTo>
                      <a:lnTo>
                        <a:pt x="0" y="187"/>
                      </a:lnTo>
                      <a:lnTo>
                        <a:pt x="0" y="281"/>
                      </a:lnTo>
                      <a:lnTo>
                        <a:pt x="47" y="328"/>
                      </a:lnTo>
                      <a:lnTo>
                        <a:pt x="141" y="375"/>
                      </a:lnTo>
                      <a:lnTo>
                        <a:pt x="188" y="422"/>
                      </a:lnTo>
                      <a:lnTo>
                        <a:pt x="281" y="375"/>
                      </a:lnTo>
                      <a:lnTo>
                        <a:pt x="375" y="281"/>
                      </a:lnTo>
                      <a:lnTo>
                        <a:pt x="19578" y="281"/>
                      </a:lnTo>
                      <a:lnTo>
                        <a:pt x="19578" y="328"/>
                      </a:lnTo>
                      <a:lnTo>
                        <a:pt x="19719" y="422"/>
                      </a:lnTo>
                      <a:lnTo>
                        <a:pt x="20000" y="750"/>
                      </a:lnTo>
                      <a:lnTo>
                        <a:pt x="30444" y="11194"/>
                      </a:lnTo>
                      <a:lnTo>
                        <a:pt x="35690" y="16393"/>
                      </a:lnTo>
                      <a:lnTo>
                        <a:pt x="38266" y="19016"/>
                      </a:lnTo>
                      <a:lnTo>
                        <a:pt x="39577" y="20327"/>
                      </a:lnTo>
                      <a:lnTo>
                        <a:pt x="39671" y="20374"/>
                      </a:lnTo>
                      <a:lnTo>
                        <a:pt x="39718" y="20468"/>
                      </a:lnTo>
                      <a:lnTo>
                        <a:pt x="72550" y="20468"/>
                      </a:lnTo>
                      <a:lnTo>
                        <a:pt x="72597" y="20561"/>
                      </a:lnTo>
                      <a:lnTo>
                        <a:pt x="72738" y="20608"/>
                      </a:lnTo>
                      <a:lnTo>
                        <a:pt x="72784" y="20561"/>
                      </a:lnTo>
                      <a:lnTo>
                        <a:pt x="72878" y="20514"/>
                      </a:lnTo>
                      <a:lnTo>
                        <a:pt x="72925" y="20468"/>
                      </a:lnTo>
                      <a:lnTo>
                        <a:pt x="72925" y="20374"/>
                      </a:lnTo>
                      <a:lnTo>
                        <a:pt x="72925" y="20327"/>
                      </a:lnTo>
                      <a:lnTo>
                        <a:pt x="72878" y="20233"/>
                      </a:lnTo>
                      <a:lnTo>
                        <a:pt x="72784" y="20187"/>
                      </a:lnTo>
                      <a:lnTo>
                        <a:pt x="72738" y="20187"/>
                      </a:lnTo>
                      <a:lnTo>
                        <a:pt x="72597" y="20233"/>
                      </a:lnTo>
                      <a:lnTo>
                        <a:pt x="72550" y="20280"/>
                      </a:lnTo>
                      <a:lnTo>
                        <a:pt x="39811" y="20280"/>
                      </a:lnTo>
                      <a:lnTo>
                        <a:pt x="39718" y="20187"/>
                      </a:lnTo>
                      <a:lnTo>
                        <a:pt x="38406" y="18875"/>
                      </a:lnTo>
                      <a:lnTo>
                        <a:pt x="35830" y="16252"/>
                      </a:lnTo>
                      <a:lnTo>
                        <a:pt x="30585" y="11054"/>
                      </a:lnTo>
                      <a:lnTo>
                        <a:pt x="20140" y="609"/>
                      </a:lnTo>
                      <a:lnTo>
                        <a:pt x="19859" y="281"/>
                      </a:lnTo>
                      <a:lnTo>
                        <a:pt x="19672" y="141"/>
                      </a:lnTo>
                      <a:lnTo>
                        <a:pt x="19672" y="94"/>
                      </a:lnTo>
                      <a:lnTo>
                        <a:pt x="375" y="94"/>
                      </a:lnTo>
                      <a:lnTo>
                        <a:pt x="375" y="141"/>
                      </a:lnTo>
                      <a:lnTo>
                        <a:pt x="281" y="47"/>
                      </a:lnTo>
                      <a:lnTo>
                        <a:pt x="188" y="0"/>
                      </a:ln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13"/>
              <p:cNvGrpSpPr/>
              <p:nvPr/>
            </p:nvGrpSpPr>
            <p:grpSpPr>
              <a:xfrm rot="10800000">
                <a:off x="225010" y="3317809"/>
                <a:ext cx="286730" cy="1656452"/>
                <a:chOff x="7866335" y="-1031841"/>
                <a:chExt cx="286730" cy="1656452"/>
              </a:xfrm>
            </p:grpSpPr>
            <p:sp>
              <p:nvSpPr>
                <p:cNvPr id="214" name="Google Shape;214;p13"/>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6" name="Google Shape;216;p13"/>
          <p:cNvGrpSpPr/>
          <p:nvPr/>
        </p:nvGrpSpPr>
        <p:grpSpPr>
          <a:xfrm>
            <a:off x="241311" y="1611207"/>
            <a:ext cx="8480922" cy="2498410"/>
            <a:chOff x="241311" y="1611207"/>
            <a:chExt cx="8480922" cy="2498410"/>
          </a:xfrm>
        </p:grpSpPr>
        <p:pic>
          <p:nvPicPr>
            <p:cNvPr id="217" name="Google Shape;217;p13"/>
            <p:cNvPicPr preferRelativeResize="0"/>
            <p:nvPr/>
          </p:nvPicPr>
          <p:blipFill>
            <a:blip r:embed="rId2">
              <a:alphaModFix/>
            </a:blip>
            <a:stretch>
              <a:fillRect/>
            </a:stretch>
          </p:blipFill>
          <p:spPr>
            <a:xfrm>
              <a:off x="241311" y="1611207"/>
              <a:ext cx="509725" cy="202569"/>
            </a:xfrm>
            <a:prstGeom prst="rect">
              <a:avLst/>
            </a:prstGeom>
            <a:noFill/>
            <a:ln>
              <a:noFill/>
            </a:ln>
          </p:spPr>
        </p:pic>
        <p:pic>
          <p:nvPicPr>
            <p:cNvPr id="218" name="Google Shape;218;p13"/>
            <p:cNvPicPr preferRelativeResize="0"/>
            <p:nvPr/>
          </p:nvPicPr>
          <p:blipFill>
            <a:blip r:embed="rId2">
              <a:alphaModFix/>
            </a:blip>
            <a:stretch>
              <a:fillRect/>
            </a:stretch>
          </p:blipFill>
          <p:spPr>
            <a:xfrm rot="5400000">
              <a:off x="8366086" y="3753469"/>
              <a:ext cx="509725" cy="202569"/>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50"/>
        <p:cNvGrpSpPr/>
        <p:nvPr/>
      </p:nvGrpSpPr>
      <p:grpSpPr>
        <a:xfrm>
          <a:off x="0" y="0"/>
          <a:ext cx="0" cy="0"/>
          <a:chOff x="0" y="0"/>
          <a:chExt cx="0" cy="0"/>
        </a:xfrm>
      </p:grpSpPr>
      <p:sp>
        <p:nvSpPr>
          <p:cNvPr id="351" name="Google Shape;351;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2" name="Google Shape;352;p19"/>
          <p:cNvSpPr txBox="1">
            <a:spLocks noGrp="1"/>
          </p:cNvSpPr>
          <p:nvPr>
            <p:ph type="subTitle" idx="1"/>
          </p:nvPr>
        </p:nvSpPr>
        <p:spPr>
          <a:xfrm>
            <a:off x="1253225" y="1737625"/>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3" name="Google Shape;353;p19"/>
          <p:cNvSpPr txBox="1">
            <a:spLocks noGrp="1"/>
          </p:cNvSpPr>
          <p:nvPr>
            <p:ph type="subTitle" idx="2"/>
          </p:nvPr>
        </p:nvSpPr>
        <p:spPr>
          <a:xfrm>
            <a:off x="5079775" y="1737625"/>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4" name="Google Shape;354;p19"/>
          <p:cNvSpPr txBox="1">
            <a:spLocks noGrp="1"/>
          </p:cNvSpPr>
          <p:nvPr>
            <p:ph type="subTitle" idx="3"/>
          </p:nvPr>
        </p:nvSpPr>
        <p:spPr>
          <a:xfrm>
            <a:off x="1253225" y="3398200"/>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5" name="Google Shape;355;p19"/>
          <p:cNvSpPr txBox="1">
            <a:spLocks noGrp="1"/>
          </p:cNvSpPr>
          <p:nvPr>
            <p:ph type="subTitle" idx="4"/>
          </p:nvPr>
        </p:nvSpPr>
        <p:spPr>
          <a:xfrm>
            <a:off x="5079775" y="3398200"/>
            <a:ext cx="26745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6" name="Google Shape;356;p19"/>
          <p:cNvSpPr txBox="1">
            <a:spLocks noGrp="1"/>
          </p:cNvSpPr>
          <p:nvPr>
            <p:ph type="subTitle" idx="5"/>
          </p:nvPr>
        </p:nvSpPr>
        <p:spPr>
          <a:xfrm>
            <a:off x="1253225" y="145555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7" name="Google Shape;357;p19"/>
          <p:cNvSpPr txBox="1">
            <a:spLocks noGrp="1"/>
          </p:cNvSpPr>
          <p:nvPr>
            <p:ph type="subTitle" idx="6"/>
          </p:nvPr>
        </p:nvSpPr>
        <p:spPr>
          <a:xfrm>
            <a:off x="1253225" y="311620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8" name="Google Shape;358;p19"/>
          <p:cNvSpPr txBox="1">
            <a:spLocks noGrp="1"/>
          </p:cNvSpPr>
          <p:nvPr>
            <p:ph type="subTitle" idx="7"/>
          </p:nvPr>
        </p:nvSpPr>
        <p:spPr>
          <a:xfrm>
            <a:off x="5079750" y="145555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59" name="Google Shape;359;p19"/>
          <p:cNvSpPr txBox="1">
            <a:spLocks noGrp="1"/>
          </p:cNvSpPr>
          <p:nvPr>
            <p:ph type="subTitle" idx="8"/>
          </p:nvPr>
        </p:nvSpPr>
        <p:spPr>
          <a:xfrm>
            <a:off x="5079750" y="3116200"/>
            <a:ext cx="2674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Oxanium SemiBold"/>
                <a:ea typeface="Oxanium SemiBold"/>
                <a:cs typeface="Oxanium SemiBold"/>
                <a:sym typeface="Oxanium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60" name="Google Shape;360;p19"/>
          <p:cNvGrpSpPr/>
          <p:nvPr/>
        </p:nvGrpSpPr>
        <p:grpSpPr>
          <a:xfrm>
            <a:off x="1265261" y="294382"/>
            <a:ext cx="7518947" cy="3265222"/>
            <a:chOff x="1265261" y="294382"/>
            <a:chExt cx="7518947" cy="3265222"/>
          </a:xfrm>
        </p:grpSpPr>
        <p:pic>
          <p:nvPicPr>
            <p:cNvPr id="361" name="Google Shape;361;p19"/>
            <p:cNvPicPr preferRelativeResize="0"/>
            <p:nvPr/>
          </p:nvPicPr>
          <p:blipFill>
            <a:blip r:embed="rId2">
              <a:alphaModFix/>
            </a:blip>
            <a:stretch>
              <a:fillRect/>
            </a:stretch>
          </p:blipFill>
          <p:spPr>
            <a:xfrm>
              <a:off x="1265261" y="294382"/>
              <a:ext cx="509725" cy="202569"/>
            </a:xfrm>
            <a:prstGeom prst="rect">
              <a:avLst/>
            </a:prstGeom>
            <a:noFill/>
            <a:ln>
              <a:noFill/>
            </a:ln>
          </p:spPr>
        </p:pic>
        <p:pic>
          <p:nvPicPr>
            <p:cNvPr id="362" name="Google Shape;362;p19"/>
            <p:cNvPicPr preferRelativeResize="0"/>
            <p:nvPr/>
          </p:nvPicPr>
          <p:blipFill>
            <a:blip r:embed="rId2">
              <a:alphaModFix/>
            </a:blip>
            <a:stretch>
              <a:fillRect/>
            </a:stretch>
          </p:blipFill>
          <p:spPr>
            <a:xfrm rot="5400000">
              <a:off x="8428061" y="3203457"/>
              <a:ext cx="509725" cy="202569"/>
            </a:xfrm>
            <a:prstGeom prst="rect">
              <a:avLst/>
            </a:prstGeom>
            <a:noFill/>
            <a:ln>
              <a:noFill/>
            </a:ln>
          </p:spPr>
        </p:pic>
      </p:grpSp>
      <p:grpSp>
        <p:nvGrpSpPr>
          <p:cNvPr id="363" name="Google Shape;363;p19"/>
          <p:cNvGrpSpPr/>
          <p:nvPr/>
        </p:nvGrpSpPr>
        <p:grpSpPr>
          <a:xfrm>
            <a:off x="-1350362" y="-10"/>
            <a:ext cx="10926157" cy="6232303"/>
            <a:chOff x="-1350362" y="-10"/>
            <a:chExt cx="10926157" cy="6232303"/>
          </a:xfrm>
        </p:grpSpPr>
        <p:grpSp>
          <p:nvGrpSpPr>
            <p:cNvPr id="364" name="Google Shape;364;p19"/>
            <p:cNvGrpSpPr/>
            <p:nvPr/>
          </p:nvGrpSpPr>
          <p:grpSpPr>
            <a:xfrm>
              <a:off x="8581645" y="1394964"/>
              <a:ext cx="994151" cy="4837330"/>
              <a:chOff x="8581645" y="1394964"/>
              <a:chExt cx="994151" cy="4837330"/>
            </a:xfrm>
          </p:grpSpPr>
          <p:grpSp>
            <p:nvGrpSpPr>
              <p:cNvPr id="365" name="Google Shape;365;p19"/>
              <p:cNvGrpSpPr/>
              <p:nvPr/>
            </p:nvGrpSpPr>
            <p:grpSpPr>
              <a:xfrm rot="10800000" flipH="1">
                <a:off x="8581645" y="3730659"/>
                <a:ext cx="496972" cy="2501635"/>
                <a:chOff x="8153020" y="-1031841"/>
                <a:chExt cx="496972" cy="2501635"/>
              </a:xfrm>
            </p:grpSpPr>
            <p:sp>
              <p:nvSpPr>
                <p:cNvPr id="366" name="Google Shape;366;p19"/>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flipH="1">
                <a:off x="8851580" y="1394964"/>
                <a:ext cx="724216" cy="2240431"/>
                <a:chOff x="8412092" y="4079564"/>
                <a:chExt cx="724216" cy="2240431"/>
              </a:xfrm>
            </p:grpSpPr>
            <p:sp>
              <p:nvSpPr>
                <p:cNvPr id="370" name="Google Shape;370;p19"/>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2" name="Google Shape;372;p19"/>
            <p:cNvGrpSpPr/>
            <p:nvPr/>
          </p:nvGrpSpPr>
          <p:grpSpPr>
            <a:xfrm>
              <a:off x="-1350362" y="-10"/>
              <a:ext cx="2501635" cy="2592329"/>
              <a:chOff x="-1350362" y="-10"/>
              <a:chExt cx="2501635" cy="2592329"/>
            </a:xfrm>
          </p:grpSpPr>
          <p:grpSp>
            <p:nvGrpSpPr>
              <p:cNvPr id="373" name="Google Shape;373;p19"/>
              <p:cNvGrpSpPr/>
              <p:nvPr/>
            </p:nvGrpSpPr>
            <p:grpSpPr>
              <a:xfrm rot="-5400000">
                <a:off x="-348030" y="-1002341"/>
                <a:ext cx="496972" cy="2501635"/>
                <a:chOff x="8153020" y="-1031841"/>
                <a:chExt cx="496972" cy="2501635"/>
              </a:xfrm>
            </p:grpSpPr>
            <p:sp>
              <p:nvSpPr>
                <p:cNvPr id="374" name="Google Shape;374;p19"/>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9"/>
              <p:cNvGrpSpPr/>
              <p:nvPr/>
            </p:nvGrpSpPr>
            <p:grpSpPr>
              <a:xfrm rot="10800000" flipH="1">
                <a:off x="-461645" y="351889"/>
                <a:ext cx="724216" cy="2240431"/>
                <a:chOff x="8412092" y="4079564"/>
                <a:chExt cx="724216" cy="2240431"/>
              </a:xfrm>
            </p:grpSpPr>
            <p:sp>
              <p:nvSpPr>
                <p:cNvPr id="378" name="Google Shape;378;p19"/>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Oxanium SemiBold"/>
              <a:buNone/>
              <a:defRPr sz="3000">
                <a:solidFill>
                  <a:schemeClr val="dk1"/>
                </a:solidFill>
                <a:latin typeface="Oxanium SemiBold"/>
                <a:ea typeface="Oxanium SemiBold"/>
                <a:cs typeface="Oxanium SemiBold"/>
                <a:sym typeface="Oxanium SemiBold"/>
              </a:defRPr>
            </a:lvl1pPr>
            <a:lvl2pPr lvl="1"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2pPr>
            <a:lvl3pPr lvl="2"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3pPr>
            <a:lvl4pPr lvl="3"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4pPr>
            <a:lvl5pPr lvl="4"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5pPr>
            <a:lvl6pPr lvl="5"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6pPr>
            <a:lvl7pPr lvl="6"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7pPr>
            <a:lvl8pPr lvl="7"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8pPr>
            <a:lvl9pPr lvl="8"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59" r:id="rId8"/>
    <p:sldLayoutId id="2147483665" r:id="rId9"/>
    <p:sldLayoutId id="2147483668" r:id="rId10"/>
    <p:sldLayoutId id="2147483669"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333845078"/>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Oxanium SemiBold"/>
              <a:buNone/>
              <a:defRPr sz="3000">
                <a:solidFill>
                  <a:schemeClr val="dk1"/>
                </a:solidFill>
                <a:latin typeface="Oxanium SemiBold"/>
                <a:ea typeface="Oxanium SemiBold"/>
                <a:cs typeface="Oxanium SemiBold"/>
                <a:sym typeface="Oxanium SemiBold"/>
              </a:defRPr>
            </a:lvl1pPr>
            <a:lvl2pPr lvl="1"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2pPr>
            <a:lvl3pPr lvl="2"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3pPr>
            <a:lvl4pPr lvl="3"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4pPr>
            <a:lvl5pPr lvl="4"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5pPr>
            <a:lvl6pPr lvl="5"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6pPr>
            <a:lvl7pPr lvl="6"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7pPr>
            <a:lvl8pPr lvl="7"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8pPr>
            <a:lvl9pPr lvl="8" algn="ctr" rtl="0">
              <a:spcBef>
                <a:spcPts val="0"/>
              </a:spcBef>
              <a:spcAft>
                <a:spcPts val="0"/>
              </a:spcAft>
              <a:buClr>
                <a:schemeClr val="dk1"/>
              </a:buClr>
              <a:buSzPts val="3000"/>
              <a:buFont typeface="Oxanium"/>
              <a:buNone/>
              <a:defRPr sz="3000" b="1">
                <a:solidFill>
                  <a:schemeClr val="dk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2102215025"/>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grpSp>
        <p:nvGrpSpPr>
          <p:cNvPr id="471" name="Google Shape;471;p27"/>
          <p:cNvGrpSpPr/>
          <p:nvPr/>
        </p:nvGrpSpPr>
        <p:grpSpPr>
          <a:xfrm>
            <a:off x="2302112" y="-1174713"/>
            <a:ext cx="7977767" cy="7761619"/>
            <a:chOff x="2211790" y="-1074279"/>
            <a:chExt cx="7977767" cy="7761619"/>
          </a:xfrm>
        </p:grpSpPr>
        <p:grpSp>
          <p:nvGrpSpPr>
            <p:cNvPr id="472" name="Google Shape;472;p27"/>
            <p:cNvGrpSpPr/>
            <p:nvPr/>
          </p:nvGrpSpPr>
          <p:grpSpPr>
            <a:xfrm>
              <a:off x="3986591" y="3584814"/>
              <a:ext cx="3193886" cy="1373983"/>
              <a:chOff x="3986591" y="3584814"/>
              <a:chExt cx="3193886" cy="1373983"/>
            </a:xfrm>
          </p:grpSpPr>
          <p:sp>
            <p:nvSpPr>
              <p:cNvPr id="473" name="Google Shape;473;p27"/>
              <p:cNvSpPr/>
              <p:nvPr/>
            </p:nvSpPr>
            <p:spPr>
              <a:xfrm>
                <a:off x="3986591" y="3584814"/>
                <a:ext cx="2807407" cy="989591"/>
              </a:xfrm>
              <a:custGeom>
                <a:avLst/>
                <a:gdLst/>
                <a:ahLst/>
                <a:cxnLst/>
                <a:rect l="l" t="t" r="r" b="b"/>
                <a:pathLst>
                  <a:path w="61919" h="21826" extrusionOk="0">
                    <a:moveTo>
                      <a:pt x="61684" y="0"/>
                    </a:moveTo>
                    <a:lnTo>
                      <a:pt x="61637" y="47"/>
                    </a:lnTo>
                    <a:lnTo>
                      <a:pt x="61590" y="94"/>
                    </a:lnTo>
                    <a:lnTo>
                      <a:pt x="61590" y="187"/>
                    </a:lnTo>
                    <a:lnTo>
                      <a:pt x="61590" y="281"/>
                    </a:lnTo>
                    <a:lnTo>
                      <a:pt x="61684" y="328"/>
                    </a:lnTo>
                    <a:lnTo>
                      <a:pt x="61684" y="375"/>
                    </a:lnTo>
                    <a:lnTo>
                      <a:pt x="61684" y="3560"/>
                    </a:lnTo>
                    <a:lnTo>
                      <a:pt x="61684" y="8665"/>
                    </a:lnTo>
                    <a:lnTo>
                      <a:pt x="61684" y="11241"/>
                    </a:lnTo>
                    <a:lnTo>
                      <a:pt x="61684" y="12505"/>
                    </a:lnTo>
                    <a:lnTo>
                      <a:pt x="61684" y="13161"/>
                    </a:lnTo>
                    <a:lnTo>
                      <a:pt x="61684" y="13302"/>
                    </a:lnTo>
                    <a:lnTo>
                      <a:pt x="61684" y="13348"/>
                    </a:lnTo>
                    <a:lnTo>
                      <a:pt x="61637" y="13348"/>
                    </a:lnTo>
                    <a:lnTo>
                      <a:pt x="61590" y="13395"/>
                    </a:lnTo>
                    <a:lnTo>
                      <a:pt x="61403" y="13629"/>
                    </a:lnTo>
                    <a:lnTo>
                      <a:pt x="57094" y="17892"/>
                    </a:lnTo>
                    <a:lnTo>
                      <a:pt x="54940" y="20046"/>
                    </a:lnTo>
                    <a:lnTo>
                      <a:pt x="53862" y="21123"/>
                    </a:lnTo>
                    <a:lnTo>
                      <a:pt x="53628" y="21404"/>
                    </a:lnTo>
                    <a:lnTo>
                      <a:pt x="53488" y="21545"/>
                    </a:lnTo>
                    <a:lnTo>
                      <a:pt x="53441" y="21592"/>
                    </a:lnTo>
                    <a:lnTo>
                      <a:pt x="328" y="21592"/>
                    </a:lnTo>
                    <a:lnTo>
                      <a:pt x="281" y="21498"/>
                    </a:lnTo>
                    <a:lnTo>
                      <a:pt x="94" y="21498"/>
                    </a:lnTo>
                    <a:lnTo>
                      <a:pt x="47" y="21545"/>
                    </a:lnTo>
                    <a:lnTo>
                      <a:pt x="0" y="21592"/>
                    </a:lnTo>
                    <a:lnTo>
                      <a:pt x="0" y="21638"/>
                    </a:lnTo>
                    <a:lnTo>
                      <a:pt x="0" y="21732"/>
                    </a:lnTo>
                    <a:lnTo>
                      <a:pt x="47" y="21779"/>
                    </a:lnTo>
                    <a:lnTo>
                      <a:pt x="94" y="21826"/>
                    </a:lnTo>
                    <a:lnTo>
                      <a:pt x="281" y="21826"/>
                    </a:lnTo>
                    <a:lnTo>
                      <a:pt x="328" y="21732"/>
                    </a:lnTo>
                    <a:lnTo>
                      <a:pt x="53535" y="21732"/>
                    </a:lnTo>
                    <a:lnTo>
                      <a:pt x="53581" y="21638"/>
                    </a:lnTo>
                    <a:lnTo>
                      <a:pt x="53722" y="21498"/>
                    </a:lnTo>
                    <a:lnTo>
                      <a:pt x="54003" y="21264"/>
                    </a:lnTo>
                    <a:lnTo>
                      <a:pt x="55080" y="20187"/>
                    </a:lnTo>
                    <a:lnTo>
                      <a:pt x="57235" y="18032"/>
                    </a:lnTo>
                    <a:lnTo>
                      <a:pt x="61497" y="13723"/>
                    </a:lnTo>
                    <a:lnTo>
                      <a:pt x="61731" y="13536"/>
                    </a:lnTo>
                    <a:lnTo>
                      <a:pt x="61825" y="13442"/>
                    </a:lnTo>
                    <a:lnTo>
                      <a:pt x="61825" y="13395"/>
                    </a:lnTo>
                    <a:lnTo>
                      <a:pt x="61825" y="13348"/>
                    </a:lnTo>
                    <a:lnTo>
                      <a:pt x="61825" y="13161"/>
                    </a:lnTo>
                    <a:lnTo>
                      <a:pt x="61825" y="12505"/>
                    </a:lnTo>
                    <a:lnTo>
                      <a:pt x="61825" y="11241"/>
                    </a:lnTo>
                    <a:lnTo>
                      <a:pt x="61825" y="8665"/>
                    </a:lnTo>
                    <a:lnTo>
                      <a:pt x="61825" y="3560"/>
                    </a:lnTo>
                    <a:lnTo>
                      <a:pt x="61825" y="375"/>
                    </a:lnTo>
                    <a:lnTo>
                      <a:pt x="61825" y="328"/>
                    </a:lnTo>
                    <a:lnTo>
                      <a:pt x="61918" y="281"/>
                    </a:lnTo>
                    <a:lnTo>
                      <a:pt x="61918" y="187"/>
                    </a:lnTo>
                    <a:lnTo>
                      <a:pt x="61918" y="94"/>
                    </a:lnTo>
                    <a:lnTo>
                      <a:pt x="61871" y="47"/>
                    </a:lnTo>
                    <a:lnTo>
                      <a:pt x="6182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3986591" y="3584814"/>
                <a:ext cx="2905070" cy="1085168"/>
              </a:xfrm>
              <a:custGeom>
                <a:avLst/>
                <a:gdLst/>
                <a:ahLst/>
                <a:cxnLst/>
                <a:rect l="l" t="t" r="r" b="b"/>
                <a:pathLst>
                  <a:path w="64073" h="23934" extrusionOk="0">
                    <a:moveTo>
                      <a:pt x="63792" y="0"/>
                    </a:moveTo>
                    <a:lnTo>
                      <a:pt x="63745" y="47"/>
                    </a:lnTo>
                    <a:lnTo>
                      <a:pt x="63698" y="94"/>
                    </a:lnTo>
                    <a:lnTo>
                      <a:pt x="63698" y="187"/>
                    </a:lnTo>
                    <a:lnTo>
                      <a:pt x="63745" y="281"/>
                    </a:lnTo>
                    <a:lnTo>
                      <a:pt x="63792" y="328"/>
                    </a:lnTo>
                    <a:lnTo>
                      <a:pt x="63792" y="375"/>
                    </a:lnTo>
                    <a:lnTo>
                      <a:pt x="63792" y="3934"/>
                    </a:lnTo>
                    <a:lnTo>
                      <a:pt x="63792" y="9461"/>
                    </a:lnTo>
                    <a:lnTo>
                      <a:pt x="63792" y="12178"/>
                    </a:lnTo>
                    <a:lnTo>
                      <a:pt x="63792" y="13583"/>
                    </a:lnTo>
                    <a:lnTo>
                      <a:pt x="63792" y="14238"/>
                    </a:lnTo>
                    <a:lnTo>
                      <a:pt x="63792" y="14426"/>
                    </a:lnTo>
                    <a:lnTo>
                      <a:pt x="63745" y="14473"/>
                    </a:lnTo>
                    <a:lnTo>
                      <a:pt x="63511" y="14754"/>
                    </a:lnTo>
                    <a:lnTo>
                      <a:pt x="58687" y="19531"/>
                    </a:lnTo>
                    <a:lnTo>
                      <a:pt x="56251" y="21966"/>
                    </a:lnTo>
                    <a:lnTo>
                      <a:pt x="55080" y="23184"/>
                    </a:lnTo>
                    <a:lnTo>
                      <a:pt x="54752" y="23465"/>
                    </a:lnTo>
                    <a:lnTo>
                      <a:pt x="54612" y="23606"/>
                    </a:lnTo>
                    <a:lnTo>
                      <a:pt x="54565" y="23699"/>
                    </a:lnTo>
                    <a:lnTo>
                      <a:pt x="328" y="23699"/>
                    </a:lnTo>
                    <a:lnTo>
                      <a:pt x="281" y="23606"/>
                    </a:lnTo>
                    <a:lnTo>
                      <a:pt x="94" y="23606"/>
                    </a:lnTo>
                    <a:lnTo>
                      <a:pt x="47" y="23652"/>
                    </a:lnTo>
                    <a:lnTo>
                      <a:pt x="0" y="23699"/>
                    </a:lnTo>
                    <a:lnTo>
                      <a:pt x="0" y="23793"/>
                    </a:lnTo>
                    <a:lnTo>
                      <a:pt x="0" y="23840"/>
                    </a:lnTo>
                    <a:lnTo>
                      <a:pt x="47" y="23887"/>
                    </a:lnTo>
                    <a:lnTo>
                      <a:pt x="94" y="23933"/>
                    </a:lnTo>
                    <a:lnTo>
                      <a:pt x="281" y="23933"/>
                    </a:lnTo>
                    <a:lnTo>
                      <a:pt x="328" y="23840"/>
                    </a:lnTo>
                    <a:lnTo>
                      <a:pt x="54659" y="23840"/>
                    </a:lnTo>
                    <a:lnTo>
                      <a:pt x="54705" y="23746"/>
                    </a:lnTo>
                    <a:lnTo>
                      <a:pt x="54893" y="23606"/>
                    </a:lnTo>
                    <a:lnTo>
                      <a:pt x="55174" y="23278"/>
                    </a:lnTo>
                    <a:lnTo>
                      <a:pt x="56392" y="22060"/>
                    </a:lnTo>
                    <a:lnTo>
                      <a:pt x="58780" y="19671"/>
                    </a:lnTo>
                    <a:lnTo>
                      <a:pt x="63604" y="14847"/>
                    </a:lnTo>
                    <a:lnTo>
                      <a:pt x="63839" y="14613"/>
                    </a:lnTo>
                    <a:lnTo>
                      <a:pt x="63932" y="14519"/>
                    </a:lnTo>
                    <a:lnTo>
                      <a:pt x="63979" y="14519"/>
                    </a:lnTo>
                    <a:lnTo>
                      <a:pt x="63979" y="14426"/>
                    </a:lnTo>
                    <a:lnTo>
                      <a:pt x="63979" y="14238"/>
                    </a:lnTo>
                    <a:lnTo>
                      <a:pt x="63979" y="13583"/>
                    </a:lnTo>
                    <a:lnTo>
                      <a:pt x="63979" y="12178"/>
                    </a:lnTo>
                    <a:lnTo>
                      <a:pt x="63979" y="9461"/>
                    </a:lnTo>
                    <a:lnTo>
                      <a:pt x="63979" y="3934"/>
                    </a:lnTo>
                    <a:lnTo>
                      <a:pt x="63979" y="375"/>
                    </a:lnTo>
                    <a:lnTo>
                      <a:pt x="63979" y="328"/>
                    </a:lnTo>
                    <a:lnTo>
                      <a:pt x="64026" y="281"/>
                    </a:lnTo>
                    <a:lnTo>
                      <a:pt x="64073" y="187"/>
                    </a:lnTo>
                    <a:lnTo>
                      <a:pt x="64026" y="94"/>
                    </a:lnTo>
                    <a:lnTo>
                      <a:pt x="64026" y="47"/>
                    </a:lnTo>
                    <a:lnTo>
                      <a:pt x="6393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3986591" y="3584814"/>
                <a:ext cx="3000647" cy="1182830"/>
              </a:xfrm>
              <a:custGeom>
                <a:avLst/>
                <a:gdLst/>
                <a:ahLst/>
                <a:cxnLst/>
                <a:rect l="l" t="t" r="r" b="b"/>
                <a:pathLst>
                  <a:path w="66181" h="26088" extrusionOk="0">
                    <a:moveTo>
                      <a:pt x="65946" y="0"/>
                    </a:moveTo>
                    <a:lnTo>
                      <a:pt x="65899" y="47"/>
                    </a:lnTo>
                    <a:lnTo>
                      <a:pt x="65853" y="94"/>
                    </a:lnTo>
                    <a:lnTo>
                      <a:pt x="65853" y="187"/>
                    </a:lnTo>
                    <a:lnTo>
                      <a:pt x="65853" y="281"/>
                    </a:lnTo>
                    <a:lnTo>
                      <a:pt x="65946" y="328"/>
                    </a:lnTo>
                    <a:lnTo>
                      <a:pt x="65946" y="375"/>
                    </a:lnTo>
                    <a:lnTo>
                      <a:pt x="65946" y="4356"/>
                    </a:lnTo>
                    <a:lnTo>
                      <a:pt x="65946" y="10210"/>
                    </a:lnTo>
                    <a:lnTo>
                      <a:pt x="65946" y="13114"/>
                    </a:lnTo>
                    <a:lnTo>
                      <a:pt x="65946" y="14613"/>
                    </a:lnTo>
                    <a:lnTo>
                      <a:pt x="65946" y="15316"/>
                    </a:lnTo>
                    <a:lnTo>
                      <a:pt x="65946" y="15503"/>
                    </a:lnTo>
                    <a:lnTo>
                      <a:pt x="65899" y="15550"/>
                    </a:lnTo>
                    <a:lnTo>
                      <a:pt x="65853" y="15597"/>
                    </a:lnTo>
                    <a:lnTo>
                      <a:pt x="65572" y="15831"/>
                    </a:lnTo>
                    <a:lnTo>
                      <a:pt x="60232" y="21217"/>
                    </a:lnTo>
                    <a:lnTo>
                      <a:pt x="57563" y="23887"/>
                    </a:lnTo>
                    <a:lnTo>
                      <a:pt x="56251" y="25198"/>
                    </a:lnTo>
                    <a:lnTo>
                      <a:pt x="55876" y="25526"/>
                    </a:lnTo>
                    <a:lnTo>
                      <a:pt x="55736" y="25713"/>
                    </a:lnTo>
                    <a:lnTo>
                      <a:pt x="55642" y="25807"/>
                    </a:lnTo>
                    <a:lnTo>
                      <a:pt x="328" y="25807"/>
                    </a:lnTo>
                    <a:lnTo>
                      <a:pt x="281" y="25713"/>
                    </a:lnTo>
                    <a:lnTo>
                      <a:pt x="94" y="25713"/>
                    </a:lnTo>
                    <a:lnTo>
                      <a:pt x="47" y="25760"/>
                    </a:lnTo>
                    <a:lnTo>
                      <a:pt x="0" y="25807"/>
                    </a:lnTo>
                    <a:lnTo>
                      <a:pt x="0" y="25901"/>
                    </a:lnTo>
                    <a:lnTo>
                      <a:pt x="0" y="25947"/>
                    </a:lnTo>
                    <a:lnTo>
                      <a:pt x="47" y="25994"/>
                    </a:lnTo>
                    <a:lnTo>
                      <a:pt x="94" y="26041"/>
                    </a:lnTo>
                    <a:lnTo>
                      <a:pt x="188" y="26088"/>
                    </a:lnTo>
                    <a:lnTo>
                      <a:pt x="281" y="26041"/>
                    </a:lnTo>
                    <a:lnTo>
                      <a:pt x="328" y="25947"/>
                    </a:lnTo>
                    <a:lnTo>
                      <a:pt x="375" y="25994"/>
                    </a:lnTo>
                    <a:lnTo>
                      <a:pt x="55689" y="25994"/>
                    </a:lnTo>
                    <a:lnTo>
                      <a:pt x="55736" y="25947"/>
                    </a:lnTo>
                    <a:lnTo>
                      <a:pt x="55830" y="25854"/>
                    </a:lnTo>
                    <a:lnTo>
                      <a:pt x="56017" y="25666"/>
                    </a:lnTo>
                    <a:lnTo>
                      <a:pt x="56345" y="25339"/>
                    </a:lnTo>
                    <a:lnTo>
                      <a:pt x="57703" y="23980"/>
                    </a:lnTo>
                    <a:lnTo>
                      <a:pt x="60373" y="21311"/>
                    </a:lnTo>
                    <a:lnTo>
                      <a:pt x="65712" y="15971"/>
                    </a:lnTo>
                    <a:lnTo>
                      <a:pt x="65946" y="15737"/>
                    </a:lnTo>
                    <a:lnTo>
                      <a:pt x="66040" y="15643"/>
                    </a:lnTo>
                    <a:lnTo>
                      <a:pt x="66087" y="15597"/>
                    </a:lnTo>
                    <a:lnTo>
                      <a:pt x="66087" y="15550"/>
                    </a:lnTo>
                    <a:lnTo>
                      <a:pt x="66087" y="15316"/>
                    </a:lnTo>
                    <a:lnTo>
                      <a:pt x="66087" y="14613"/>
                    </a:lnTo>
                    <a:lnTo>
                      <a:pt x="66087" y="13114"/>
                    </a:lnTo>
                    <a:lnTo>
                      <a:pt x="66087" y="10210"/>
                    </a:lnTo>
                    <a:lnTo>
                      <a:pt x="66087" y="4356"/>
                    </a:lnTo>
                    <a:lnTo>
                      <a:pt x="66087" y="375"/>
                    </a:lnTo>
                    <a:lnTo>
                      <a:pt x="66087" y="328"/>
                    </a:lnTo>
                    <a:lnTo>
                      <a:pt x="66180" y="281"/>
                    </a:lnTo>
                    <a:lnTo>
                      <a:pt x="66180" y="187"/>
                    </a:lnTo>
                    <a:lnTo>
                      <a:pt x="66180" y="94"/>
                    </a:lnTo>
                    <a:lnTo>
                      <a:pt x="66134" y="47"/>
                    </a:lnTo>
                    <a:lnTo>
                      <a:pt x="6608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3986591" y="3584814"/>
                <a:ext cx="3098309" cy="1278407"/>
              </a:xfrm>
              <a:custGeom>
                <a:avLst/>
                <a:gdLst/>
                <a:ahLst/>
                <a:cxnLst/>
                <a:rect l="l" t="t" r="r" b="b"/>
                <a:pathLst>
                  <a:path w="68335" h="28196" extrusionOk="0">
                    <a:moveTo>
                      <a:pt x="68054" y="0"/>
                    </a:moveTo>
                    <a:lnTo>
                      <a:pt x="68007" y="47"/>
                    </a:lnTo>
                    <a:lnTo>
                      <a:pt x="67960" y="94"/>
                    </a:lnTo>
                    <a:lnTo>
                      <a:pt x="67960" y="187"/>
                    </a:lnTo>
                    <a:lnTo>
                      <a:pt x="68007" y="281"/>
                    </a:lnTo>
                    <a:lnTo>
                      <a:pt x="68054" y="328"/>
                    </a:lnTo>
                    <a:lnTo>
                      <a:pt x="68054" y="375"/>
                    </a:lnTo>
                    <a:lnTo>
                      <a:pt x="68054" y="4731"/>
                    </a:lnTo>
                    <a:lnTo>
                      <a:pt x="68054" y="10960"/>
                    </a:lnTo>
                    <a:lnTo>
                      <a:pt x="68054" y="14051"/>
                    </a:lnTo>
                    <a:lnTo>
                      <a:pt x="68054" y="15643"/>
                    </a:lnTo>
                    <a:lnTo>
                      <a:pt x="68054" y="16393"/>
                    </a:lnTo>
                    <a:lnTo>
                      <a:pt x="68054" y="16580"/>
                    </a:lnTo>
                    <a:lnTo>
                      <a:pt x="68054" y="16627"/>
                    </a:lnTo>
                    <a:lnTo>
                      <a:pt x="67960" y="16674"/>
                    </a:lnTo>
                    <a:lnTo>
                      <a:pt x="67679" y="16955"/>
                    </a:lnTo>
                    <a:lnTo>
                      <a:pt x="61825" y="22856"/>
                    </a:lnTo>
                    <a:lnTo>
                      <a:pt x="58874" y="25807"/>
                    </a:lnTo>
                    <a:lnTo>
                      <a:pt x="57422" y="27259"/>
                    </a:lnTo>
                    <a:lnTo>
                      <a:pt x="57047" y="27634"/>
                    </a:lnTo>
                    <a:lnTo>
                      <a:pt x="56860" y="27821"/>
                    </a:lnTo>
                    <a:lnTo>
                      <a:pt x="56766" y="27915"/>
                    </a:lnTo>
                    <a:lnTo>
                      <a:pt x="328" y="27915"/>
                    </a:lnTo>
                    <a:lnTo>
                      <a:pt x="281" y="27868"/>
                    </a:lnTo>
                    <a:lnTo>
                      <a:pt x="188" y="27821"/>
                    </a:lnTo>
                    <a:lnTo>
                      <a:pt x="94" y="27821"/>
                    </a:lnTo>
                    <a:lnTo>
                      <a:pt x="47" y="27868"/>
                    </a:lnTo>
                    <a:lnTo>
                      <a:pt x="0" y="27915"/>
                    </a:lnTo>
                    <a:lnTo>
                      <a:pt x="0" y="28008"/>
                    </a:lnTo>
                    <a:lnTo>
                      <a:pt x="0" y="28055"/>
                    </a:lnTo>
                    <a:lnTo>
                      <a:pt x="47" y="28149"/>
                    </a:lnTo>
                    <a:lnTo>
                      <a:pt x="94" y="28149"/>
                    </a:lnTo>
                    <a:lnTo>
                      <a:pt x="188" y="28196"/>
                    </a:lnTo>
                    <a:lnTo>
                      <a:pt x="281" y="28149"/>
                    </a:lnTo>
                    <a:lnTo>
                      <a:pt x="328" y="28102"/>
                    </a:lnTo>
                    <a:lnTo>
                      <a:pt x="56813" y="28102"/>
                    </a:lnTo>
                    <a:lnTo>
                      <a:pt x="56860" y="28008"/>
                    </a:lnTo>
                    <a:lnTo>
                      <a:pt x="56954" y="27915"/>
                    </a:lnTo>
                    <a:lnTo>
                      <a:pt x="57141" y="27727"/>
                    </a:lnTo>
                    <a:lnTo>
                      <a:pt x="57516" y="27353"/>
                    </a:lnTo>
                    <a:lnTo>
                      <a:pt x="59014" y="25901"/>
                    </a:lnTo>
                    <a:lnTo>
                      <a:pt x="61918" y="22950"/>
                    </a:lnTo>
                    <a:lnTo>
                      <a:pt x="67820" y="17095"/>
                    </a:lnTo>
                    <a:lnTo>
                      <a:pt x="68101" y="16814"/>
                    </a:lnTo>
                    <a:lnTo>
                      <a:pt x="68148" y="16721"/>
                    </a:lnTo>
                    <a:lnTo>
                      <a:pt x="68194" y="16674"/>
                    </a:lnTo>
                    <a:lnTo>
                      <a:pt x="68241" y="16674"/>
                    </a:lnTo>
                    <a:lnTo>
                      <a:pt x="68241" y="16627"/>
                    </a:lnTo>
                    <a:lnTo>
                      <a:pt x="68241" y="16393"/>
                    </a:lnTo>
                    <a:lnTo>
                      <a:pt x="68241" y="15643"/>
                    </a:lnTo>
                    <a:lnTo>
                      <a:pt x="68241" y="14051"/>
                    </a:lnTo>
                    <a:lnTo>
                      <a:pt x="68241" y="10960"/>
                    </a:lnTo>
                    <a:lnTo>
                      <a:pt x="68241" y="4731"/>
                    </a:lnTo>
                    <a:lnTo>
                      <a:pt x="68241" y="375"/>
                    </a:lnTo>
                    <a:lnTo>
                      <a:pt x="68241" y="328"/>
                    </a:lnTo>
                    <a:lnTo>
                      <a:pt x="68288" y="281"/>
                    </a:lnTo>
                    <a:lnTo>
                      <a:pt x="68335" y="187"/>
                    </a:lnTo>
                    <a:lnTo>
                      <a:pt x="68288" y="94"/>
                    </a:lnTo>
                    <a:lnTo>
                      <a:pt x="68288" y="47"/>
                    </a:lnTo>
                    <a:lnTo>
                      <a:pt x="6819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3986591" y="3584814"/>
                <a:ext cx="3193886" cy="1373983"/>
              </a:xfrm>
              <a:custGeom>
                <a:avLst/>
                <a:gdLst/>
                <a:ahLst/>
                <a:cxnLst/>
                <a:rect l="l" t="t" r="r" b="b"/>
                <a:pathLst>
                  <a:path w="70443" h="30304" extrusionOk="0">
                    <a:moveTo>
                      <a:pt x="70208" y="0"/>
                    </a:moveTo>
                    <a:lnTo>
                      <a:pt x="70162" y="47"/>
                    </a:lnTo>
                    <a:lnTo>
                      <a:pt x="70115" y="94"/>
                    </a:lnTo>
                    <a:lnTo>
                      <a:pt x="70068" y="187"/>
                    </a:lnTo>
                    <a:lnTo>
                      <a:pt x="70115" y="281"/>
                    </a:lnTo>
                    <a:lnTo>
                      <a:pt x="70208" y="328"/>
                    </a:lnTo>
                    <a:lnTo>
                      <a:pt x="70162" y="375"/>
                    </a:lnTo>
                    <a:lnTo>
                      <a:pt x="70162" y="5105"/>
                    </a:lnTo>
                    <a:lnTo>
                      <a:pt x="70162" y="11709"/>
                    </a:lnTo>
                    <a:lnTo>
                      <a:pt x="70162" y="15035"/>
                    </a:lnTo>
                    <a:lnTo>
                      <a:pt x="70162" y="16674"/>
                    </a:lnTo>
                    <a:lnTo>
                      <a:pt x="70162" y="17470"/>
                    </a:lnTo>
                    <a:lnTo>
                      <a:pt x="70162" y="17657"/>
                    </a:lnTo>
                    <a:lnTo>
                      <a:pt x="70162" y="17704"/>
                    </a:lnTo>
                    <a:lnTo>
                      <a:pt x="70068" y="17798"/>
                    </a:lnTo>
                    <a:lnTo>
                      <a:pt x="69787" y="18079"/>
                    </a:lnTo>
                    <a:lnTo>
                      <a:pt x="63370" y="24495"/>
                    </a:lnTo>
                    <a:lnTo>
                      <a:pt x="60185" y="27680"/>
                    </a:lnTo>
                    <a:lnTo>
                      <a:pt x="58593" y="29320"/>
                    </a:lnTo>
                    <a:lnTo>
                      <a:pt x="58171" y="29694"/>
                    </a:lnTo>
                    <a:lnTo>
                      <a:pt x="57984" y="29882"/>
                    </a:lnTo>
                    <a:lnTo>
                      <a:pt x="57890" y="29975"/>
                    </a:lnTo>
                    <a:lnTo>
                      <a:pt x="57844" y="30022"/>
                    </a:lnTo>
                    <a:lnTo>
                      <a:pt x="328" y="30022"/>
                    </a:lnTo>
                    <a:lnTo>
                      <a:pt x="281" y="29975"/>
                    </a:lnTo>
                    <a:lnTo>
                      <a:pt x="188" y="29929"/>
                    </a:lnTo>
                    <a:lnTo>
                      <a:pt x="94" y="29929"/>
                    </a:lnTo>
                    <a:lnTo>
                      <a:pt x="47" y="29975"/>
                    </a:lnTo>
                    <a:lnTo>
                      <a:pt x="0" y="30022"/>
                    </a:lnTo>
                    <a:lnTo>
                      <a:pt x="0" y="30116"/>
                    </a:lnTo>
                    <a:lnTo>
                      <a:pt x="0" y="30163"/>
                    </a:lnTo>
                    <a:lnTo>
                      <a:pt x="47" y="30256"/>
                    </a:lnTo>
                    <a:lnTo>
                      <a:pt x="94" y="30303"/>
                    </a:lnTo>
                    <a:lnTo>
                      <a:pt x="188" y="30303"/>
                    </a:lnTo>
                    <a:lnTo>
                      <a:pt x="281" y="30256"/>
                    </a:lnTo>
                    <a:lnTo>
                      <a:pt x="328" y="30210"/>
                    </a:lnTo>
                    <a:lnTo>
                      <a:pt x="57937" y="30210"/>
                    </a:lnTo>
                    <a:lnTo>
                      <a:pt x="57984" y="30116"/>
                    </a:lnTo>
                    <a:lnTo>
                      <a:pt x="58125" y="30022"/>
                    </a:lnTo>
                    <a:lnTo>
                      <a:pt x="58312" y="29835"/>
                    </a:lnTo>
                    <a:lnTo>
                      <a:pt x="58687" y="29413"/>
                    </a:lnTo>
                    <a:lnTo>
                      <a:pt x="60326" y="27821"/>
                    </a:lnTo>
                    <a:lnTo>
                      <a:pt x="63511" y="24589"/>
                    </a:lnTo>
                    <a:lnTo>
                      <a:pt x="69927" y="18219"/>
                    </a:lnTo>
                    <a:lnTo>
                      <a:pt x="70208" y="17892"/>
                    </a:lnTo>
                    <a:lnTo>
                      <a:pt x="70302" y="17845"/>
                    </a:lnTo>
                    <a:lnTo>
                      <a:pt x="70349" y="17798"/>
                    </a:lnTo>
                    <a:lnTo>
                      <a:pt x="70349" y="17704"/>
                    </a:lnTo>
                    <a:lnTo>
                      <a:pt x="70349" y="17470"/>
                    </a:lnTo>
                    <a:lnTo>
                      <a:pt x="70349" y="16674"/>
                    </a:lnTo>
                    <a:lnTo>
                      <a:pt x="70349" y="15035"/>
                    </a:lnTo>
                    <a:lnTo>
                      <a:pt x="70349" y="11709"/>
                    </a:lnTo>
                    <a:lnTo>
                      <a:pt x="70349" y="5105"/>
                    </a:lnTo>
                    <a:lnTo>
                      <a:pt x="70349" y="375"/>
                    </a:lnTo>
                    <a:lnTo>
                      <a:pt x="70349" y="328"/>
                    </a:lnTo>
                    <a:lnTo>
                      <a:pt x="70443" y="281"/>
                    </a:lnTo>
                    <a:lnTo>
                      <a:pt x="70443" y="187"/>
                    </a:lnTo>
                    <a:lnTo>
                      <a:pt x="70443" y="94"/>
                    </a:lnTo>
                    <a:lnTo>
                      <a:pt x="70396" y="47"/>
                    </a:lnTo>
                    <a:lnTo>
                      <a:pt x="703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7"/>
            <p:cNvGrpSpPr/>
            <p:nvPr/>
          </p:nvGrpSpPr>
          <p:grpSpPr>
            <a:xfrm>
              <a:off x="7329101" y="3584814"/>
              <a:ext cx="600982" cy="3102526"/>
              <a:chOff x="7329101" y="3584814"/>
              <a:chExt cx="600982" cy="3102526"/>
            </a:xfrm>
          </p:grpSpPr>
          <p:sp>
            <p:nvSpPr>
              <p:cNvPr id="479" name="Google Shape;479;p27"/>
              <p:cNvSpPr/>
              <p:nvPr/>
            </p:nvSpPr>
            <p:spPr>
              <a:xfrm>
                <a:off x="7583912"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2388"/>
                    </a:lnTo>
                    <a:lnTo>
                      <a:pt x="7401" y="23699"/>
                    </a:lnTo>
                    <a:lnTo>
                      <a:pt x="7401" y="23887"/>
                    </a:lnTo>
                    <a:lnTo>
                      <a:pt x="7401" y="23933"/>
                    </a:lnTo>
                    <a:lnTo>
                      <a:pt x="7354" y="23980"/>
                    </a:lnTo>
                    <a:lnTo>
                      <a:pt x="7120" y="24214"/>
                    </a:lnTo>
                    <a:lnTo>
                      <a:pt x="6651" y="24683"/>
                    </a:lnTo>
                    <a:lnTo>
                      <a:pt x="4778" y="26556"/>
                    </a:lnTo>
                    <a:lnTo>
                      <a:pt x="984" y="30350"/>
                    </a:lnTo>
                    <a:lnTo>
                      <a:pt x="516" y="30818"/>
                    </a:lnTo>
                    <a:lnTo>
                      <a:pt x="235" y="31099"/>
                    </a:lnTo>
                    <a:lnTo>
                      <a:pt x="141" y="31193"/>
                    </a:lnTo>
                    <a:lnTo>
                      <a:pt x="94" y="31240"/>
                    </a:lnTo>
                    <a:lnTo>
                      <a:pt x="94" y="31334"/>
                    </a:lnTo>
                    <a:lnTo>
                      <a:pt x="94" y="31427"/>
                    </a:lnTo>
                    <a:lnTo>
                      <a:pt x="94" y="32786"/>
                    </a:lnTo>
                    <a:lnTo>
                      <a:pt x="94" y="35596"/>
                    </a:lnTo>
                    <a:lnTo>
                      <a:pt x="94" y="41122"/>
                    </a:lnTo>
                    <a:lnTo>
                      <a:pt x="94" y="52223"/>
                    </a:lnTo>
                    <a:lnTo>
                      <a:pt x="94" y="68053"/>
                    </a:lnTo>
                    <a:lnTo>
                      <a:pt x="1" y="68147"/>
                    </a:lnTo>
                    <a:lnTo>
                      <a:pt x="1" y="68241"/>
                    </a:lnTo>
                    <a:lnTo>
                      <a:pt x="1" y="68287"/>
                    </a:lnTo>
                    <a:lnTo>
                      <a:pt x="47" y="68334"/>
                    </a:lnTo>
                    <a:lnTo>
                      <a:pt x="94" y="68381"/>
                    </a:lnTo>
                    <a:lnTo>
                      <a:pt x="141" y="68428"/>
                    </a:lnTo>
                    <a:lnTo>
                      <a:pt x="235" y="68381"/>
                    </a:lnTo>
                    <a:lnTo>
                      <a:pt x="282" y="68334"/>
                    </a:lnTo>
                    <a:lnTo>
                      <a:pt x="328" y="68287"/>
                    </a:lnTo>
                    <a:lnTo>
                      <a:pt x="328" y="68241"/>
                    </a:lnTo>
                    <a:lnTo>
                      <a:pt x="328" y="68147"/>
                    </a:lnTo>
                    <a:lnTo>
                      <a:pt x="235" y="68053"/>
                    </a:lnTo>
                    <a:lnTo>
                      <a:pt x="235" y="52223"/>
                    </a:lnTo>
                    <a:lnTo>
                      <a:pt x="235" y="41122"/>
                    </a:lnTo>
                    <a:lnTo>
                      <a:pt x="235" y="35596"/>
                    </a:lnTo>
                    <a:lnTo>
                      <a:pt x="235" y="32786"/>
                    </a:lnTo>
                    <a:lnTo>
                      <a:pt x="235" y="31427"/>
                    </a:lnTo>
                    <a:lnTo>
                      <a:pt x="235" y="31334"/>
                    </a:lnTo>
                    <a:lnTo>
                      <a:pt x="282" y="31334"/>
                    </a:lnTo>
                    <a:lnTo>
                      <a:pt x="375" y="31193"/>
                    </a:lnTo>
                    <a:lnTo>
                      <a:pt x="609" y="30959"/>
                    </a:lnTo>
                    <a:lnTo>
                      <a:pt x="1125" y="30444"/>
                    </a:lnTo>
                    <a:lnTo>
                      <a:pt x="4872" y="26697"/>
                    </a:lnTo>
                    <a:lnTo>
                      <a:pt x="6792" y="24777"/>
                    </a:lnTo>
                    <a:lnTo>
                      <a:pt x="7260" y="24308"/>
                    </a:lnTo>
                    <a:lnTo>
                      <a:pt x="7494" y="24074"/>
                    </a:lnTo>
                    <a:lnTo>
                      <a:pt x="7541" y="24027"/>
                    </a:lnTo>
                    <a:lnTo>
                      <a:pt x="7541" y="23980"/>
                    </a:lnTo>
                    <a:lnTo>
                      <a:pt x="7541" y="23887"/>
                    </a:lnTo>
                    <a:lnTo>
                      <a:pt x="7541" y="23699"/>
                    </a:lnTo>
                    <a:lnTo>
                      <a:pt x="7541" y="22388"/>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7532950"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1592"/>
                    </a:lnTo>
                    <a:lnTo>
                      <a:pt x="7401" y="22903"/>
                    </a:lnTo>
                    <a:lnTo>
                      <a:pt x="7401" y="23090"/>
                    </a:lnTo>
                    <a:lnTo>
                      <a:pt x="7401" y="23137"/>
                    </a:lnTo>
                    <a:lnTo>
                      <a:pt x="7354" y="23184"/>
                    </a:lnTo>
                    <a:lnTo>
                      <a:pt x="7166" y="23418"/>
                    </a:lnTo>
                    <a:lnTo>
                      <a:pt x="6698" y="23887"/>
                    </a:lnTo>
                    <a:lnTo>
                      <a:pt x="4778" y="25760"/>
                    </a:lnTo>
                    <a:lnTo>
                      <a:pt x="1031" y="29554"/>
                    </a:lnTo>
                    <a:lnTo>
                      <a:pt x="516" y="30069"/>
                    </a:lnTo>
                    <a:lnTo>
                      <a:pt x="281" y="30303"/>
                    </a:lnTo>
                    <a:lnTo>
                      <a:pt x="141" y="30444"/>
                    </a:lnTo>
                    <a:lnTo>
                      <a:pt x="94" y="30491"/>
                    </a:lnTo>
                    <a:lnTo>
                      <a:pt x="94" y="30537"/>
                    </a:lnTo>
                    <a:lnTo>
                      <a:pt x="94" y="30678"/>
                    </a:lnTo>
                    <a:lnTo>
                      <a:pt x="94" y="32083"/>
                    </a:lnTo>
                    <a:lnTo>
                      <a:pt x="94" y="34893"/>
                    </a:lnTo>
                    <a:lnTo>
                      <a:pt x="94" y="40514"/>
                    </a:lnTo>
                    <a:lnTo>
                      <a:pt x="94" y="51801"/>
                    </a:lnTo>
                    <a:lnTo>
                      <a:pt x="94" y="68053"/>
                    </a:lnTo>
                    <a:lnTo>
                      <a:pt x="0" y="68147"/>
                    </a:lnTo>
                    <a:lnTo>
                      <a:pt x="0" y="68241"/>
                    </a:lnTo>
                    <a:lnTo>
                      <a:pt x="0" y="68287"/>
                    </a:lnTo>
                    <a:lnTo>
                      <a:pt x="47" y="68334"/>
                    </a:lnTo>
                    <a:lnTo>
                      <a:pt x="94" y="68381"/>
                    </a:lnTo>
                    <a:lnTo>
                      <a:pt x="141" y="68428"/>
                    </a:lnTo>
                    <a:lnTo>
                      <a:pt x="235" y="68381"/>
                    </a:lnTo>
                    <a:lnTo>
                      <a:pt x="281" y="68334"/>
                    </a:lnTo>
                    <a:lnTo>
                      <a:pt x="328" y="68287"/>
                    </a:lnTo>
                    <a:lnTo>
                      <a:pt x="328" y="68241"/>
                    </a:lnTo>
                    <a:lnTo>
                      <a:pt x="328" y="68147"/>
                    </a:lnTo>
                    <a:lnTo>
                      <a:pt x="235" y="68053"/>
                    </a:lnTo>
                    <a:lnTo>
                      <a:pt x="235" y="51801"/>
                    </a:lnTo>
                    <a:lnTo>
                      <a:pt x="235" y="40514"/>
                    </a:lnTo>
                    <a:lnTo>
                      <a:pt x="235" y="34893"/>
                    </a:lnTo>
                    <a:lnTo>
                      <a:pt x="235" y="32083"/>
                    </a:lnTo>
                    <a:lnTo>
                      <a:pt x="235" y="30678"/>
                    </a:lnTo>
                    <a:lnTo>
                      <a:pt x="235" y="30584"/>
                    </a:lnTo>
                    <a:lnTo>
                      <a:pt x="281" y="30537"/>
                    </a:lnTo>
                    <a:lnTo>
                      <a:pt x="375" y="30444"/>
                    </a:lnTo>
                    <a:lnTo>
                      <a:pt x="656" y="30163"/>
                    </a:lnTo>
                    <a:lnTo>
                      <a:pt x="1125" y="29694"/>
                    </a:lnTo>
                    <a:lnTo>
                      <a:pt x="4918" y="25901"/>
                    </a:lnTo>
                    <a:lnTo>
                      <a:pt x="6792" y="24027"/>
                    </a:lnTo>
                    <a:lnTo>
                      <a:pt x="7260" y="23559"/>
                    </a:lnTo>
                    <a:lnTo>
                      <a:pt x="7541" y="23278"/>
                    </a:lnTo>
                    <a:lnTo>
                      <a:pt x="7541" y="23231"/>
                    </a:lnTo>
                    <a:lnTo>
                      <a:pt x="7541" y="23184"/>
                    </a:lnTo>
                    <a:lnTo>
                      <a:pt x="7541" y="23090"/>
                    </a:lnTo>
                    <a:lnTo>
                      <a:pt x="7541" y="22903"/>
                    </a:lnTo>
                    <a:lnTo>
                      <a:pt x="7541" y="21592"/>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7481988"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0795"/>
                    </a:lnTo>
                    <a:lnTo>
                      <a:pt x="7401" y="22107"/>
                    </a:lnTo>
                    <a:lnTo>
                      <a:pt x="7401" y="22435"/>
                    </a:lnTo>
                    <a:lnTo>
                      <a:pt x="7166" y="22622"/>
                    </a:lnTo>
                    <a:lnTo>
                      <a:pt x="6698" y="23090"/>
                    </a:lnTo>
                    <a:lnTo>
                      <a:pt x="4825" y="25011"/>
                    </a:lnTo>
                    <a:lnTo>
                      <a:pt x="1031" y="28758"/>
                    </a:lnTo>
                    <a:lnTo>
                      <a:pt x="516" y="29273"/>
                    </a:lnTo>
                    <a:lnTo>
                      <a:pt x="281" y="29554"/>
                    </a:lnTo>
                    <a:lnTo>
                      <a:pt x="141" y="29694"/>
                    </a:lnTo>
                    <a:lnTo>
                      <a:pt x="94" y="29741"/>
                    </a:lnTo>
                    <a:lnTo>
                      <a:pt x="94" y="29788"/>
                    </a:lnTo>
                    <a:lnTo>
                      <a:pt x="94" y="29882"/>
                    </a:lnTo>
                    <a:lnTo>
                      <a:pt x="94" y="31334"/>
                    </a:lnTo>
                    <a:lnTo>
                      <a:pt x="94" y="34191"/>
                    </a:lnTo>
                    <a:lnTo>
                      <a:pt x="94" y="39951"/>
                    </a:lnTo>
                    <a:lnTo>
                      <a:pt x="94" y="51426"/>
                    </a:lnTo>
                    <a:lnTo>
                      <a:pt x="94" y="68053"/>
                    </a:lnTo>
                    <a:lnTo>
                      <a:pt x="0" y="68147"/>
                    </a:lnTo>
                    <a:lnTo>
                      <a:pt x="0" y="68241"/>
                    </a:lnTo>
                    <a:lnTo>
                      <a:pt x="0" y="68287"/>
                    </a:lnTo>
                    <a:lnTo>
                      <a:pt x="47" y="68334"/>
                    </a:lnTo>
                    <a:lnTo>
                      <a:pt x="94" y="68381"/>
                    </a:lnTo>
                    <a:lnTo>
                      <a:pt x="188" y="68428"/>
                    </a:lnTo>
                    <a:lnTo>
                      <a:pt x="235" y="68381"/>
                    </a:lnTo>
                    <a:lnTo>
                      <a:pt x="281" y="68334"/>
                    </a:lnTo>
                    <a:lnTo>
                      <a:pt x="328" y="68287"/>
                    </a:lnTo>
                    <a:lnTo>
                      <a:pt x="328" y="68241"/>
                    </a:lnTo>
                    <a:lnTo>
                      <a:pt x="328" y="68147"/>
                    </a:lnTo>
                    <a:lnTo>
                      <a:pt x="235" y="68053"/>
                    </a:lnTo>
                    <a:lnTo>
                      <a:pt x="235" y="51426"/>
                    </a:lnTo>
                    <a:lnTo>
                      <a:pt x="235" y="39951"/>
                    </a:lnTo>
                    <a:lnTo>
                      <a:pt x="235" y="34191"/>
                    </a:lnTo>
                    <a:lnTo>
                      <a:pt x="235" y="31334"/>
                    </a:lnTo>
                    <a:lnTo>
                      <a:pt x="235" y="29882"/>
                    </a:lnTo>
                    <a:lnTo>
                      <a:pt x="235" y="29835"/>
                    </a:lnTo>
                    <a:lnTo>
                      <a:pt x="281" y="29788"/>
                    </a:lnTo>
                    <a:lnTo>
                      <a:pt x="375" y="29647"/>
                    </a:lnTo>
                    <a:lnTo>
                      <a:pt x="656" y="29413"/>
                    </a:lnTo>
                    <a:lnTo>
                      <a:pt x="1171" y="28898"/>
                    </a:lnTo>
                    <a:lnTo>
                      <a:pt x="4918" y="25104"/>
                    </a:lnTo>
                    <a:lnTo>
                      <a:pt x="6839" y="23231"/>
                    </a:lnTo>
                    <a:lnTo>
                      <a:pt x="7307" y="22763"/>
                    </a:lnTo>
                    <a:lnTo>
                      <a:pt x="7541" y="22482"/>
                    </a:lnTo>
                    <a:lnTo>
                      <a:pt x="7541" y="22107"/>
                    </a:lnTo>
                    <a:lnTo>
                      <a:pt x="7541" y="20795"/>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7431025" y="3584814"/>
                <a:ext cx="346171" cy="3102526"/>
              </a:xfrm>
              <a:custGeom>
                <a:avLst/>
                <a:gdLst/>
                <a:ahLst/>
                <a:cxnLst/>
                <a:rect l="l" t="t" r="r" b="b"/>
                <a:pathLst>
                  <a:path w="7635" h="68428" extrusionOk="0">
                    <a:moveTo>
                      <a:pt x="7400" y="0"/>
                    </a:moveTo>
                    <a:lnTo>
                      <a:pt x="7354" y="47"/>
                    </a:lnTo>
                    <a:lnTo>
                      <a:pt x="7307" y="94"/>
                    </a:lnTo>
                    <a:lnTo>
                      <a:pt x="7307" y="187"/>
                    </a:lnTo>
                    <a:lnTo>
                      <a:pt x="7307" y="281"/>
                    </a:lnTo>
                    <a:lnTo>
                      <a:pt x="7400" y="328"/>
                    </a:lnTo>
                    <a:lnTo>
                      <a:pt x="7400" y="375"/>
                    </a:lnTo>
                    <a:lnTo>
                      <a:pt x="7400" y="19999"/>
                    </a:lnTo>
                    <a:lnTo>
                      <a:pt x="7400" y="21311"/>
                    </a:lnTo>
                    <a:lnTo>
                      <a:pt x="7400" y="21638"/>
                    </a:lnTo>
                    <a:lnTo>
                      <a:pt x="7354" y="21685"/>
                    </a:lnTo>
                    <a:lnTo>
                      <a:pt x="7307" y="21732"/>
                    </a:lnTo>
                    <a:lnTo>
                      <a:pt x="7213" y="21873"/>
                    </a:lnTo>
                    <a:lnTo>
                      <a:pt x="6745" y="22341"/>
                    </a:lnTo>
                    <a:lnTo>
                      <a:pt x="4824" y="24214"/>
                    </a:lnTo>
                    <a:lnTo>
                      <a:pt x="1078" y="28008"/>
                    </a:lnTo>
                    <a:lnTo>
                      <a:pt x="515" y="28523"/>
                    </a:lnTo>
                    <a:lnTo>
                      <a:pt x="281" y="28758"/>
                    </a:lnTo>
                    <a:lnTo>
                      <a:pt x="141" y="28898"/>
                    </a:lnTo>
                    <a:lnTo>
                      <a:pt x="94" y="28945"/>
                    </a:lnTo>
                    <a:lnTo>
                      <a:pt x="94" y="28992"/>
                    </a:lnTo>
                    <a:lnTo>
                      <a:pt x="94" y="29132"/>
                    </a:lnTo>
                    <a:lnTo>
                      <a:pt x="94" y="30584"/>
                    </a:lnTo>
                    <a:lnTo>
                      <a:pt x="94" y="33488"/>
                    </a:lnTo>
                    <a:lnTo>
                      <a:pt x="94" y="39343"/>
                    </a:lnTo>
                    <a:lnTo>
                      <a:pt x="94" y="51005"/>
                    </a:lnTo>
                    <a:lnTo>
                      <a:pt x="94" y="68053"/>
                    </a:lnTo>
                    <a:lnTo>
                      <a:pt x="0" y="68147"/>
                    </a:lnTo>
                    <a:lnTo>
                      <a:pt x="0" y="68241"/>
                    </a:lnTo>
                    <a:lnTo>
                      <a:pt x="0" y="68287"/>
                    </a:lnTo>
                    <a:lnTo>
                      <a:pt x="47" y="68334"/>
                    </a:lnTo>
                    <a:lnTo>
                      <a:pt x="94" y="68381"/>
                    </a:lnTo>
                    <a:lnTo>
                      <a:pt x="188" y="68428"/>
                    </a:lnTo>
                    <a:lnTo>
                      <a:pt x="234" y="68381"/>
                    </a:lnTo>
                    <a:lnTo>
                      <a:pt x="281" y="68334"/>
                    </a:lnTo>
                    <a:lnTo>
                      <a:pt x="328" y="68287"/>
                    </a:lnTo>
                    <a:lnTo>
                      <a:pt x="328" y="68241"/>
                    </a:lnTo>
                    <a:lnTo>
                      <a:pt x="328" y="68147"/>
                    </a:lnTo>
                    <a:lnTo>
                      <a:pt x="234" y="68053"/>
                    </a:lnTo>
                    <a:lnTo>
                      <a:pt x="234" y="51005"/>
                    </a:lnTo>
                    <a:lnTo>
                      <a:pt x="234" y="39343"/>
                    </a:lnTo>
                    <a:lnTo>
                      <a:pt x="234" y="33488"/>
                    </a:lnTo>
                    <a:lnTo>
                      <a:pt x="234" y="30584"/>
                    </a:lnTo>
                    <a:lnTo>
                      <a:pt x="234" y="29132"/>
                    </a:lnTo>
                    <a:lnTo>
                      <a:pt x="234" y="29039"/>
                    </a:lnTo>
                    <a:lnTo>
                      <a:pt x="281" y="28992"/>
                    </a:lnTo>
                    <a:lnTo>
                      <a:pt x="422" y="28898"/>
                    </a:lnTo>
                    <a:lnTo>
                      <a:pt x="656" y="28617"/>
                    </a:lnTo>
                    <a:lnTo>
                      <a:pt x="1171" y="28102"/>
                    </a:lnTo>
                    <a:lnTo>
                      <a:pt x="4965" y="24355"/>
                    </a:lnTo>
                    <a:lnTo>
                      <a:pt x="6838" y="22435"/>
                    </a:lnTo>
                    <a:lnTo>
                      <a:pt x="7307" y="21966"/>
                    </a:lnTo>
                    <a:lnTo>
                      <a:pt x="7447" y="21873"/>
                    </a:lnTo>
                    <a:lnTo>
                      <a:pt x="7494" y="21779"/>
                    </a:lnTo>
                    <a:lnTo>
                      <a:pt x="7541" y="21732"/>
                    </a:lnTo>
                    <a:lnTo>
                      <a:pt x="7541" y="21685"/>
                    </a:lnTo>
                    <a:lnTo>
                      <a:pt x="7541" y="21311"/>
                    </a:lnTo>
                    <a:lnTo>
                      <a:pt x="7541" y="19999"/>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7380063" y="3584814"/>
                <a:ext cx="346171" cy="3102526"/>
              </a:xfrm>
              <a:custGeom>
                <a:avLst/>
                <a:gdLst/>
                <a:ahLst/>
                <a:cxnLst/>
                <a:rect l="l" t="t" r="r" b="b"/>
                <a:pathLst>
                  <a:path w="7635" h="68428" extrusionOk="0">
                    <a:moveTo>
                      <a:pt x="7400" y="0"/>
                    </a:moveTo>
                    <a:lnTo>
                      <a:pt x="7354" y="47"/>
                    </a:lnTo>
                    <a:lnTo>
                      <a:pt x="7307" y="94"/>
                    </a:lnTo>
                    <a:lnTo>
                      <a:pt x="7307" y="187"/>
                    </a:lnTo>
                    <a:lnTo>
                      <a:pt x="7307" y="281"/>
                    </a:lnTo>
                    <a:lnTo>
                      <a:pt x="7400" y="328"/>
                    </a:lnTo>
                    <a:lnTo>
                      <a:pt x="7400" y="375"/>
                    </a:lnTo>
                    <a:lnTo>
                      <a:pt x="7400" y="19203"/>
                    </a:lnTo>
                    <a:lnTo>
                      <a:pt x="7400" y="20561"/>
                    </a:lnTo>
                    <a:lnTo>
                      <a:pt x="7400" y="20889"/>
                    </a:lnTo>
                    <a:lnTo>
                      <a:pt x="7354" y="20936"/>
                    </a:lnTo>
                    <a:lnTo>
                      <a:pt x="7213" y="21076"/>
                    </a:lnTo>
                    <a:lnTo>
                      <a:pt x="6745" y="21545"/>
                    </a:lnTo>
                    <a:lnTo>
                      <a:pt x="4871" y="23418"/>
                    </a:lnTo>
                    <a:lnTo>
                      <a:pt x="1077" y="27212"/>
                    </a:lnTo>
                    <a:lnTo>
                      <a:pt x="562" y="27727"/>
                    </a:lnTo>
                    <a:lnTo>
                      <a:pt x="281" y="28008"/>
                    </a:lnTo>
                    <a:lnTo>
                      <a:pt x="141" y="28149"/>
                    </a:lnTo>
                    <a:lnTo>
                      <a:pt x="94" y="28196"/>
                    </a:lnTo>
                    <a:lnTo>
                      <a:pt x="94" y="28242"/>
                    </a:lnTo>
                    <a:lnTo>
                      <a:pt x="94" y="28336"/>
                    </a:lnTo>
                    <a:lnTo>
                      <a:pt x="94" y="29835"/>
                    </a:lnTo>
                    <a:lnTo>
                      <a:pt x="94" y="32832"/>
                    </a:lnTo>
                    <a:lnTo>
                      <a:pt x="94" y="38734"/>
                    </a:lnTo>
                    <a:lnTo>
                      <a:pt x="94" y="50630"/>
                    </a:lnTo>
                    <a:lnTo>
                      <a:pt x="94" y="68053"/>
                    </a:lnTo>
                    <a:lnTo>
                      <a:pt x="0" y="68147"/>
                    </a:lnTo>
                    <a:lnTo>
                      <a:pt x="0" y="68241"/>
                    </a:lnTo>
                    <a:lnTo>
                      <a:pt x="0" y="68287"/>
                    </a:lnTo>
                    <a:lnTo>
                      <a:pt x="47" y="68334"/>
                    </a:lnTo>
                    <a:lnTo>
                      <a:pt x="94" y="68381"/>
                    </a:lnTo>
                    <a:lnTo>
                      <a:pt x="188" y="68428"/>
                    </a:lnTo>
                    <a:lnTo>
                      <a:pt x="234" y="68381"/>
                    </a:lnTo>
                    <a:lnTo>
                      <a:pt x="281" y="68334"/>
                    </a:lnTo>
                    <a:lnTo>
                      <a:pt x="328" y="68287"/>
                    </a:lnTo>
                    <a:lnTo>
                      <a:pt x="328" y="68241"/>
                    </a:lnTo>
                    <a:lnTo>
                      <a:pt x="328" y="68147"/>
                    </a:lnTo>
                    <a:lnTo>
                      <a:pt x="234" y="68053"/>
                    </a:lnTo>
                    <a:lnTo>
                      <a:pt x="234" y="50630"/>
                    </a:lnTo>
                    <a:lnTo>
                      <a:pt x="234" y="38734"/>
                    </a:lnTo>
                    <a:lnTo>
                      <a:pt x="234" y="32832"/>
                    </a:lnTo>
                    <a:lnTo>
                      <a:pt x="234" y="29835"/>
                    </a:lnTo>
                    <a:lnTo>
                      <a:pt x="234" y="28336"/>
                    </a:lnTo>
                    <a:lnTo>
                      <a:pt x="234" y="28289"/>
                    </a:lnTo>
                    <a:lnTo>
                      <a:pt x="281" y="28242"/>
                    </a:lnTo>
                    <a:lnTo>
                      <a:pt x="422" y="28102"/>
                    </a:lnTo>
                    <a:lnTo>
                      <a:pt x="656" y="27868"/>
                    </a:lnTo>
                    <a:lnTo>
                      <a:pt x="1218" y="27353"/>
                    </a:lnTo>
                    <a:lnTo>
                      <a:pt x="4965" y="23559"/>
                    </a:lnTo>
                    <a:lnTo>
                      <a:pt x="6885" y="21638"/>
                    </a:lnTo>
                    <a:lnTo>
                      <a:pt x="7354" y="21170"/>
                    </a:lnTo>
                    <a:lnTo>
                      <a:pt x="7447" y="21076"/>
                    </a:lnTo>
                    <a:lnTo>
                      <a:pt x="7541" y="20983"/>
                    </a:lnTo>
                    <a:lnTo>
                      <a:pt x="7541" y="20936"/>
                    </a:lnTo>
                    <a:lnTo>
                      <a:pt x="7541" y="20889"/>
                    </a:lnTo>
                    <a:lnTo>
                      <a:pt x="7541" y="20561"/>
                    </a:lnTo>
                    <a:lnTo>
                      <a:pt x="7541" y="19203"/>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7329101" y="3584814"/>
                <a:ext cx="348302" cy="3102526"/>
              </a:xfrm>
              <a:custGeom>
                <a:avLst/>
                <a:gdLst/>
                <a:ahLst/>
                <a:cxnLst/>
                <a:rect l="l" t="t" r="r" b="b"/>
                <a:pathLst>
                  <a:path w="7682" h="68428" extrusionOk="0">
                    <a:moveTo>
                      <a:pt x="7400" y="0"/>
                    </a:moveTo>
                    <a:lnTo>
                      <a:pt x="7353" y="47"/>
                    </a:lnTo>
                    <a:lnTo>
                      <a:pt x="7307" y="94"/>
                    </a:lnTo>
                    <a:lnTo>
                      <a:pt x="7307" y="187"/>
                    </a:lnTo>
                    <a:lnTo>
                      <a:pt x="7307" y="281"/>
                    </a:lnTo>
                    <a:lnTo>
                      <a:pt x="7400" y="328"/>
                    </a:lnTo>
                    <a:lnTo>
                      <a:pt x="7400" y="375"/>
                    </a:lnTo>
                    <a:lnTo>
                      <a:pt x="7400" y="18407"/>
                    </a:lnTo>
                    <a:lnTo>
                      <a:pt x="7400" y="19765"/>
                    </a:lnTo>
                    <a:lnTo>
                      <a:pt x="7400" y="20093"/>
                    </a:lnTo>
                    <a:lnTo>
                      <a:pt x="7400" y="20140"/>
                    </a:lnTo>
                    <a:lnTo>
                      <a:pt x="7353" y="20187"/>
                    </a:lnTo>
                    <a:lnTo>
                      <a:pt x="7260" y="20280"/>
                    </a:lnTo>
                    <a:lnTo>
                      <a:pt x="6745" y="20749"/>
                    </a:lnTo>
                    <a:lnTo>
                      <a:pt x="4871" y="22669"/>
                    </a:lnTo>
                    <a:lnTo>
                      <a:pt x="1077" y="26416"/>
                    </a:lnTo>
                    <a:lnTo>
                      <a:pt x="562" y="26978"/>
                    </a:lnTo>
                    <a:lnTo>
                      <a:pt x="281" y="27212"/>
                    </a:lnTo>
                    <a:lnTo>
                      <a:pt x="141" y="27353"/>
                    </a:lnTo>
                    <a:lnTo>
                      <a:pt x="94" y="27399"/>
                    </a:lnTo>
                    <a:lnTo>
                      <a:pt x="94" y="27446"/>
                    </a:lnTo>
                    <a:lnTo>
                      <a:pt x="94" y="27493"/>
                    </a:lnTo>
                    <a:lnTo>
                      <a:pt x="94" y="27587"/>
                    </a:lnTo>
                    <a:lnTo>
                      <a:pt x="94" y="29085"/>
                    </a:lnTo>
                    <a:lnTo>
                      <a:pt x="94" y="32130"/>
                    </a:lnTo>
                    <a:lnTo>
                      <a:pt x="94" y="38172"/>
                    </a:lnTo>
                    <a:lnTo>
                      <a:pt x="94" y="50209"/>
                    </a:lnTo>
                    <a:lnTo>
                      <a:pt x="94" y="68053"/>
                    </a:lnTo>
                    <a:lnTo>
                      <a:pt x="0" y="68147"/>
                    </a:lnTo>
                    <a:lnTo>
                      <a:pt x="0" y="68241"/>
                    </a:lnTo>
                    <a:lnTo>
                      <a:pt x="0" y="68287"/>
                    </a:lnTo>
                    <a:lnTo>
                      <a:pt x="47" y="68334"/>
                    </a:lnTo>
                    <a:lnTo>
                      <a:pt x="94" y="68381"/>
                    </a:lnTo>
                    <a:lnTo>
                      <a:pt x="187" y="68428"/>
                    </a:lnTo>
                    <a:lnTo>
                      <a:pt x="234" y="68381"/>
                    </a:lnTo>
                    <a:lnTo>
                      <a:pt x="281" y="68334"/>
                    </a:lnTo>
                    <a:lnTo>
                      <a:pt x="328" y="68287"/>
                    </a:lnTo>
                    <a:lnTo>
                      <a:pt x="375" y="68241"/>
                    </a:lnTo>
                    <a:lnTo>
                      <a:pt x="328" y="68147"/>
                    </a:lnTo>
                    <a:lnTo>
                      <a:pt x="234" y="68053"/>
                    </a:lnTo>
                    <a:lnTo>
                      <a:pt x="281" y="68053"/>
                    </a:lnTo>
                    <a:lnTo>
                      <a:pt x="281" y="50209"/>
                    </a:lnTo>
                    <a:lnTo>
                      <a:pt x="281" y="38172"/>
                    </a:lnTo>
                    <a:lnTo>
                      <a:pt x="281" y="32130"/>
                    </a:lnTo>
                    <a:lnTo>
                      <a:pt x="281" y="29085"/>
                    </a:lnTo>
                    <a:lnTo>
                      <a:pt x="281" y="27587"/>
                    </a:lnTo>
                    <a:lnTo>
                      <a:pt x="281" y="27540"/>
                    </a:lnTo>
                    <a:lnTo>
                      <a:pt x="281" y="27493"/>
                    </a:lnTo>
                    <a:lnTo>
                      <a:pt x="422" y="27353"/>
                    </a:lnTo>
                    <a:lnTo>
                      <a:pt x="703" y="27071"/>
                    </a:lnTo>
                    <a:lnTo>
                      <a:pt x="1218" y="26556"/>
                    </a:lnTo>
                    <a:lnTo>
                      <a:pt x="5012" y="22763"/>
                    </a:lnTo>
                    <a:lnTo>
                      <a:pt x="6885" y="20889"/>
                    </a:lnTo>
                    <a:lnTo>
                      <a:pt x="7353" y="20421"/>
                    </a:lnTo>
                    <a:lnTo>
                      <a:pt x="7494" y="20280"/>
                    </a:lnTo>
                    <a:lnTo>
                      <a:pt x="7541" y="20187"/>
                    </a:lnTo>
                    <a:lnTo>
                      <a:pt x="7588" y="20093"/>
                    </a:lnTo>
                    <a:lnTo>
                      <a:pt x="7588" y="19765"/>
                    </a:lnTo>
                    <a:lnTo>
                      <a:pt x="7588" y="18407"/>
                    </a:lnTo>
                    <a:lnTo>
                      <a:pt x="7588" y="375"/>
                    </a:lnTo>
                    <a:lnTo>
                      <a:pt x="7541" y="328"/>
                    </a:lnTo>
                    <a:lnTo>
                      <a:pt x="7634" y="281"/>
                    </a:lnTo>
                    <a:lnTo>
                      <a:pt x="7681" y="187"/>
                    </a:lnTo>
                    <a:lnTo>
                      <a:pt x="7634"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7"/>
            <p:cNvSpPr/>
            <p:nvPr/>
          </p:nvSpPr>
          <p:spPr>
            <a:xfrm>
              <a:off x="2211790" y="-798249"/>
              <a:ext cx="3988106" cy="2268043"/>
            </a:xfrm>
            <a:custGeom>
              <a:avLst/>
              <a:gdLst/>
              <a:ahLst/>
              <a:cxnLst/>
              <a:rect l="l" t="t" r="r" b="b"/>
              <a:pathLst>
                <a:path w="87960" h="50023" extrusionOk="0">
                  <a:moveTo>
                    <a:pt x="94" y="1"/>
                  </a:moveTo>
                  <a:lnTo>
                    <a:pt x="47" y="48"/>
                  </a:lnTo>
                  <a:lnTo>
                    <a:pt x="0" y="94"/>
                  </a:lnTo>
                  <a:lnTo>
                    <a:pt x="0" y="141"/>
                  </a:lnTo>
                  <a:lnTo>
                    <a:pt x="0" y="282"/>
                  </a:lnTo>
                  <a:lnTo>
                    <a:pt x="94" y="329"/>
                  </a:lnTo>
                  <a:lnTo>
                    <a:pt x="94" y="12740"/>
                  </a:lnTo>
                  <a:lnTo>
                    <a:pt x="94" y="13255"/>
                  </a:lnTo>
                  <a:lnTo>
                    <a:pt x="281" y="13490"/>
                  </a:lnTo>
                  <a:lnTo>
                    <a:pt x="469" y="13630"/>
                  </a:lnTo>
                  <a:lnTo>
                    <a:pt x="1124" y="14333"/>
                  </a:lnTo>
                  <a:lnTo>
                    <a:pt x="2483" y="15644"/>
                  </a:lnTo>
                  <a:lnTo>
                    <a:pt x="5152" y="18361"/>
                  </a:lnTo>
                  <a:lnTo>
                    <a:pt x="10538" y="23747"/>
                  </a:lnTo>
                  <a:lnTo>
                    <a:pt x="21358" y="34519"/>
                  </a:lnTo>
                  <a:lnTo>
                    <a:pt x="21967" y="35175"/>
                  </a:lnTo>
                  <a:lnTo>
                    <a:pt x="22294" y="35503"/>
                  </a:lnTo>
                  <a:lnTo>
                    <a:pt x="22482" y="35643"/>
                  </a:lnTo>
                  <a:lnTo>
                    <a:pt x="22575" y="35737"/>
                  </a:lnTo>
                  <a:lnTo>
                    <a:pt x="22575" y="35784"/>
                  </a:lnTo>
                  <a:lnTo>
                    <a:pt x="82667" y="35784"/>
                  </a:lnTo>
                  <a:lnTo>
                    <a:pt x="82807" y="35971"/>
                  </a:lnTo>
                  <a:lnTo>
                    <a:pt x="83416" y="36580"/>
                  </a:lnTo>
                  <a:lnTo>
                    <a:pt x="84681" y="37798"/>
                  </a:lnTo>
                  <a:lnTo>
                    <a:pt x="86554" y="39718"/>
                  </a:lnTo>
                  <a:lnTo>
                    <a:pt x="87491" y="40655"/>
                  </a:lnTo>
                  <a:lnTo>
                    <a:pt x="87631" y="40748"/>
                  </a:lnTo>
                  <a:lnTo>
                    <a:pt x="87678" y="40842"/>
                  </a:lnTo>
                  <a:lnTo>
                    <a:pt x="87725" y="40842"/>
                  </a:lnTo>
                  <a:lnTo>
                    <a:pt x="87725" y="41170"/>
                  </a:lnTo>
                  <a:lnTo>
                    <a:pt x="87725" y="41826"/>
                  </a:lnTo>
                  <a:lnTo>
                    <a:pt x="87725" y="47212"/>
                  </a:lnTo>
                  <a:lnTo>
                    <a:pt x="87725" y="49647"/>
                  </a:lnTo>
                  <a:lnTo>
                    <a:pt x="87725" y="49694"/>
                  </a:lnTo>
                  <a:lnTo>
                    <a:pt x="87631" y="49741"/>
                  </a:lnTo>
                  <a:lnTo>
                    <a:pt x="87631" y="49835"/>
                  </a:lnTo>
                  <a:lnTo>
                    <a:pt x="87631" y="49928"/>
                  </a:lnTo>
                  <a:lnTo>
                    <a:pt x="87678" y="49975"/>
                  </a:lnTo>
                  <a:lnTo>
                    <a:pt x="87725" y="50022"/>
                  </a:lnTo>
                  <a:lnTo>
                    <a:pt x="87866" y="50022"/>
                  </a:lnTo>
                  <a:lnTo>
                    <a:pt x="87912" y="49975"/>
                  </a:lnTo>
                  <a:lnTo>
                    <a:pt x="87959" y="49928"/>
                  </a:lnTo>
                  <a:lnTo>
                    <a:pt x="87959" y="49835"/>
                  </a:lnTo>
                  <a:lnTo>
                    <a:pt x="87959" y="49741"/>
                  </a:lnTo>
                  <a:lnTo>
                    <a:pt x="87866" y="49694"/>
                  </a:lnTo>
                  <a:lnTo>
                    <a:pt x="87866" y="49647"/>
                  </a:lnTo>
                  <a:lnTo>
                    <a:pt x="87866" y="47212"/>
                  </a:lnTo>
                  <a:lnTo>
                    <a:pt x="87866" y="41826"/>
                  </a:lnTo>
                  <a:lnTo>
                    <a:pt x="87866" y="41170"/>
                  </a:lnTo>
                  <a:lnTo>
                    <a:pt x="87866" y="40795"/>
                  </a:lnTo>
                  <a:lnTo>
                    <a:pt x="87866" y="40748"/>
                  </a:lnTo>
                  <a:lnTo>
                    <a:pt x="87819" y="40702"/>
                  </a:lnTo>
                  <a:lnTo>
                    <a:pt x="87725" y="40655"/>
                  </a:lnTo>
                  <a:lnTo>
                    <a:pt x="87631" y="40514"/>
                  </a:lnTo>
                  <a:lnTo>
                    <a:pt x="86695" y="39578"/>
                  </a:lnTo>
                  <a:lnTo>
                    <a:pt x="84774" y="37704"/>
                  </a:lnTo>
                  <a:lnTo>
                    <a:pt x="83557" y="36439"/>
                  </a:lnTo>
                  <a:lnTo>
                    <a:pt x="82948" y="35831"/>
                  </a:lnTo>
                  <a:lnTo>
                    <a:pt x="82760" y="35690"/>
                  </a:lnTo>
                  <a:lnTo>
                    <a:pt x="82714" y="35643"/>
                  </a:lnTo>
                  <a:lnTo>
                    <a:pt x="82714" y="35596"/>
                  </a:lnTo>
                  <a:lnTo>
                    <a:pt x="22622" y="35596"/>
                  </a:lnTo>
                  <a:lnTo>
                    <a:pt x="22575" y="35550"/>
                  </a:lnTo>
                  <a:lnTo>
                    <a:pt x="22435" y="35362"/>
                  </a:lnTo>
                  <a:lnTo>
                    <a:pt x="22107" y="35034"/>
                  </a:lnTo>
                  <a:lnTo>
                    <a:pt x="21451" y="34426"/>
                  </a:lnTo>
                  <a:lnTo>
                    <a:pt x="10679" y="23606"/>
                  </a:lnTo>
                  <a:lnTo>
                    <a:pt x="5293" y="18220"/>
                  </a:lnTo>
                  <a:lnTo>
                    <a:pt x="2576" y="15550"/>
                  </a:lnTo>
                  <a:lnTo>
                    <a:pt x="1265" y="14192"/>
                  </a:lnTo>
                  <a:lnTo>
                    <a:pt x="562" y="13536"/>
                  </a:lnTo>
                  <a:lnTo>
                    <a:pt x="281" y="13209"/>
                  </a:lnTo>
                  <a:lnTo>
                    <a:pt x="281" y="12740"/>
                  </a:lnTo>
                  <a:lnTo>
                    <a:pt x="281" y="329"/>
                  </a:lnTo>
                  <a:lnTo>
                    <a:pt x="234" y="329"/>
                  </a:lnTo>
                  <a:lnTo>
                    <a:pt x="328" y="282"/>
                  </a:lnTo>
                  <a:lnTo>
                    <a:pt x="375" y="141"/>
                  </a:lnTo>
                  <a:lnTo>
                    <a:pt x="328" y="94"/>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27"/>
            <p:cNvGrpSpPr/>
            <p:nvPr/>
          </p:nvGrpSpPr>
          <p:grpSpPr>
            <a:xfrm>
              <a:off x="8388742" y="2469903"/>
              <a:ext cx="1471691" cy="263380"/>
              <a:chOff x="8388742" y="2469903"/>
              <a:chExt cx="1471691" cy="263380"/>
            </a:xfrm>
          </p:grpSpPr>
          <p:sp>
            <p:nvSpPr>
              <p:cNvPr id="487" name="Google Shape;487;p27"/>
              <p:cNvSpPr/>
              <p:nvPr/>
            </p:nvSpPr>
            <p:spPr>
              <a:xfrm>
                <a:off x="8388742" y="2469903"/>
                <a:ext cx="1471691" cy="14917"/>
              </a:xfrm>
              <a:custGeom>
                <a:avLst/>
                <a:gdLst/>
                <a:ahLst/>
                <a:cxnLst/>
                <a:rect l="l" t="t" r="r" b="b"/>
                <a:pathLst>
                  <a:path w="32459" h="329" extrusionOk="0">
                    <a:moveTo>
                      <a:pt x="94" y="1"/>
                    </a:moveTo>
                    <a:lnTo>
                      <a:pt x="47" y="48"/>
                    </a:lnTo>
                    <a:lnTo>
                      <a:pt x="1" y="95"/>
                    </a:lnTo>
                    <a:lnTo>
                      <a:pt x="1" y="188"/>
                    </a:lnTo>
                    <a:lnTo>
                      <a:pt x="1" y="235"/>
                    </a:lnTo>
                    <a:lnTo>
                      <a:pt x="47" y="282"/>
                    </a:lnTo>
                    <a:lnTo>
                      <a:pt x="94" y="329"/>
                    </a:lnTo>
                    <a:lnTo>
                      <a:pt x="235" y="329"/>
                    </a:lnTo>
                    <a:lnTo>
                      <a:pt x="328" y="235"/>
                    </a:lnTo>
                    <a:lnTo>
                      <a:pt x="32084" y="235"/>
                    </a:lnTo>
                    <a:lnTo>
                      <a:pt x="32177" y="329"/>
                    </a:lnTo>
                    <a:lnTo>
                      <a:pt x="32318" y="329"/>
                    </a:lnTo>
                    <a:lnTo>
                      <a:pt x="32412" y="282"/>
                    </a:lnTo>
                    <a:lnTo>
                      <a:pt x="32412" y="235"/>
                    </a:lnTo>
                    <a:lnTo>
                      <a:pt x="32458" y="188"/>
                    </a:lnTo>
                    <a:lnTo>
                      <a:pt x="32412" y="95"/>
                    </a:lnTo>
                    <a:lnTo>
                      <a:pt x="32412" y="48"/>
                    </a:lnTo>
                    <a:lnTo>
                      <a:pt x="32318" y="1"/>
                    </a:lnTo>
                    <a:lnTo>
                      <a:pt x="32177" y="1"/>
                    </a:lnTo>
                    <a:lnTo>
                      <a:pt x="32084" y="95"/>
                    </a:lnTo>
                    <a:lnTo>
                      <a:pt x="328" y="95"/>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388742" y="2550608"/>
                <a:ext cx="1471691" cy="17048"/>
              </a:xfrm>
              <a:custGeom>
                <a:avLst/>
                <a:gdLst/>
                <a:ahLst/>
                <a:cxnLst/>
                <a:rect l="l" t="t" r="r" b="b"/>
                <a:pathLst>
                  <a:path w="32459" h="376" extrusionOk="0">
                    <a:moveTo>
                      <a:pt x="141" y="1"/>
                    </a:moveTo>
                    <a:lnTo>
                      <a:pt x="94" y="48"/>
                    </a:lnTo>
                    <a:lnTo>
                      <a:pt x="47" y="94"/>
                    </a:lnTo>
                    <a:lnTo>
                      <a:pt x="1" y="141"/>
                    </a:lnTo>
                    <a:lnTo>
                      <a:pt x="1" y="188"/>
                    </a:lnTo>
                    <a:lnTo>
                      <a:pt x="1" y="282"/>
                    </a:lnTo>
                    <a:lnTo>
                      <a:pt x="47" y="329"/>
                    </a:lnTo>
                    <a:lnTo>
                      <a:pt x="94" y="375"/>
                    </a:lnTo>
                    <a:lnTo>
                      <a:pt x="235" y="375"/>
                    </a:lnTo>
                    <a:lnTo>
                      <a:pt x="328" y="282"/>
                    </a:lnTo>
                    <a:lnTo>
                      <a:pt x="32084" y="282"/>
                    </a:lnTo>
                    <a:lnTo>
                      <a:pt x="32177" y="375"/>
                    </a:lnTo>
                    <a:lnTo>
                      <a:pt x="32318" y="375"/>
                    </a:lnTo>
                    <a:lnTo>
                      <a:pt x="32412" y="329"/>
                    </a:lnTo>
                    <a:lnTo>
                      <a:pt x="32412" y="282"/>
                    </a:lnTo>
                    <a:lnTo>
                      <a:pt x="32458" y="188"/>
                    </a:lnTo>
                    <a:lnTo>
                      <a:pt x="32412" y="141"/>
                    </a:lnTo>
                    <a:lnTo>
                      <a:pt x="32412" y="94"/>
                    </a:lnTo>
                    <a:lnTo>
                      <a:pt x="32318" y="48"/>
                    </a:lnTo>
                    <a:lnTo>
                      <a:pt x="32271" y="1"/>
                    </a:lnTo>
                    <a:lnTo>
                      <a:pt x="32177" y="48"/>
                    </a:lnTo>
                    <a:lnTo>
                      <a:pt x="32084" y="141"/>
                    </a:lnTo>
                    <a:lnTo>
                      <a:pt x="32084" y="94"/>
                    </a:lnTo>
                    <a:lnTo>
                      <a:pt x="328" y="94"/>
                    </a:lnTo>
                    <a:lnTo>
                      <a:pt x="328" y="141"/>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388742" y="2633445"/>
                <a:ext cx="1471691" cy="17048"/>
              </a:xfrm>
              <a:custGeom>
                <a:avLst/>
                <a:gdLst/>
                <a:ahLst/>
                <a:cxnLst/>
                <a:rect l="l" t="t" r="r" b="b"/>
                <a:pathLst>
                  <a:path w="32459" h="376" extrusionOk="0">
                    <a:moveTo>
                      <a:pt x="94" y="0"/>
                    </a:moveTo>
                    <a:lnTo>
                      <a:pt x="47" y="47"/>
                    </a:lnTo>
                    <a:lnTo>
                      <a:pt x="1" y="141"/>
                    </a:lnTo>
                    <a:lnTo>
                      <a:pt x="1" y="188"/>
                    </a:lnTo>
                    <a:lnTo>
                      <a:pt x="1" y="281"/>
                    </a:lnTo>
                    <a:lnTo>
                      <a:pt x="47" y="328"/>
                    </a:lnTo>
                    <a:lnTo>
                      <a:pt x="94" y="375"/>
                    </a:lnTo>
                    <a:lnTo>
                      <a:pt x="141" y="375"/>
                    </a:lnTo>
                    <a:lnTo>
                      <a:pt x="235" y="328"/>
                    </a:lnTo>
                    <a:lnTo>
                      <a:pt x="328" y="281"/>
                    </a:lnTo>
                    <a:lnTo>
                      <a:pt x="32084" y="281"/>
                    </a:lnTo>
                    <a:lnTo>
                      <a:pt x="32177" y="328"/>
                    </a:lnTo>
                    <a:lnTo>
                      <a:pt x="32271" y="375"/>
                    </a:lnTo>
                    <a:lnTo>
                      <a:pt x="32318" y="375"/>
                    </a:lnTo>
                    <a:lnTo>
                      <a:pt x="32412" y="328"/>
                    </a:lnTo>
                    <a:lnTo>
                      <a:pt x="32412" y="281"/>
                    </a:lnTo>
                    <a:lnTo>
                      <a:pt x="32458" y="188"/>
                    </a:lnTo>
                    <a:lnTo>
                      <a:pt x="32412" y="141"/>
                    </a:lnTo>
                    <a:lnTo>
                      <a:pt x="32412" y="47"/>
                    </a:lnTo>
                    <a:lnTo>
                      <a:pt x="32318" y="0"/>
                    </a:lnTo>
                    <a:lnTo>
                      <a:pt x="32271" y="0"/>
                    </a:lnTo>
                    <a:lnTo>
                      <a:pt x="32177" y="47"/>
                    </a:lnTo>
                    <a:lnTo>
                      <a:pt x="32084" y="94"/>
                    </a:lnTo>
                    <a:lnTo>
                      <a:pt x="328" y="94"/>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8388742" y="2716235"/>
                <a:ext cx="1471691" cy="17048"/>
              </a:xfrm>
              <a:custGeom>
                <a:avLst/>
                <a:gdLst/>
                <a:ahLst/>
                <a:cxnLst/>
                <a:rect l="l" t="t" r="r" b="b"/>
                <a:pathLst>
                  <a:path w="32459" h="376" extrusionOk="0">
                    <a:moveTo>
                      <a:pt x="94" y="1"/>
                    </a:moveTo>
                    <a:lnTo>
                      <a:pt x="47" y="48"/>
                    </a:lnTo>
                    <a:lnTo>
                      <a:pt x="1" y="95"/>
                    </a:lnTo>
                    <a:lnTo>
                      <a:pt x="1" y="188"/>
                    </a:lnTo>
                    <a:lnTo>
                      <a:pt x="1" y="235"/>
                    </a:lnTo>
                    <a:lnTo>
                      <a:pt x="47" y="329"/>
                    </a:lnTo>
                    <a:lnTo>
                      <a:pt x="94" y="329"/>
                    </a:lnTo>
                    <a:lnTo>
                      <a:pt x="141" y="376"/>
                    </a:lnTo>
                    <a:lnTo>
                      <a:pt x="235" y="329"/>
                    </a:lnTo>
                    <a:lnTo>
                      <a:pt x="328" y="282"/>
                    </a:lnTo>
                    <a:lnTo>
                      <a:pt x="32084" y="282"/>
                    </a:lnTo>
                    <a:lnTo>
                      <a:pt x="32177" y="329"/>
                    </a:lnTo>
                    <a:lnTo>
                      <a:pt x="32271" y="376"/>
                    </a:lnTo>
                    <a:lnTo>
                      <a:pt x="32318" y="329"/>
                    </a:lnTo>
                    <a:lnTo>
                      <a:pt x="32412" y="329"/>
                    </a:lnTo>
                    <a:lnTo>
                      <a:pt x="32412" y="235"/>
                    </a:lnTo>
                    <a:lnTo>
                      <a:pt x="32458" y="188"/>
                    </a:lnTo>
                    <a:lnTo>
                      <a:pt x="32412" y="95"/>
                    </a:lnTo>
                    <a:lnTo>
                      <a:pt x="32412" y="48"/>
                    </a:lnTo>
                    <a:lnTo>
                      <a:pt x="32318" y="1"/>
                    </a:lnTo>
                    <a:lnTo>
                      <a:pt x="32271" y="1"/>
                    </a:lnTo>
                    <a:lnTo>
                      <a:pt x="32177" y="48"/>
                    </a:lnTo>
                    <a:lnTo>
                      <a:pt x="32084" y="95"/>
                    </a:lnTo>
                    <a:lnTo>
                      <a:pt x="328" y="95"/>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27"/>
            <p:cNvSpPr/>
            <p:nvPr/>
          </p:nvSpPr>
          <p:spPr>
            <a:xfrm>
              <a:off x="8225246" y="3584814"/>
              <a:ext cx="197501" cy="3102526"/>
            </a:xfrm>
            <a:custGeom>
              <a:avLst/>
              <a:gdLst/>
              <a:ahLst/>
              <a:cxnLst/>
              <a:rect l="l" t="t" r="r" b="b"/>
              <a:pathLst>
                <a:path w="4356" h="68428" extrusionOk="0">
                  <a:moveTo>
                    <a:pt x="141" y="0"/>
                  </a:moveTo>
                  <a:lnTo>
                    <a:pt x="47" y="47"/>
                  </a:lnTo>
                  <a:lnTo>
                    <a:pt x="0" y="94"/>
                  </a:lnTo>
                  <a:lnTo>
                    <a:pt x="0" y="187"/>
                  </a:lnTo>
                  <a:lnTo>
                    <a:pt x="47" y="281"/>
                  </a:lnTo>
                  <a:lnTo>
                    <a:pt x="94" y="328"/>
                  </a:lnTo>
                  <a:lnTo>
                    <a:pt x="94" y="375"/>
                  </a:lnTo>
                  <a:lnTo>
                    <a:pt x="94" y="28617"/>
                  </a:lnTo>
                  <a:lnTo>
                    <a:pt x="94" y="29273"/>
                  </a:lnTo>
                  <a:lnTo>
                    <a:pt x="94" y="29601"/>
                  </a:lnTo>
                  <a:lnTo>
                    <a:pt x="94" y="29741"/>
                  </a:lnTo>
                  <a:lnTo>
                    <a:pt x="141" y="29788"/>
                  </a:lnTo>
                  <a:lnTo>
                    <a:pt x="188" y="29835"/>
                  </a:lnTo>
                  <a:lnTo>
                    <a:pt x="281" y="29929"/>
                  </a:lnTo>
                  <a:lnTo>
                    <a:pt x="1265" y="30912"/>
                  </a:lnTo>
                  <a:lnTo>
                    <a:pt x="3185" y="32832"/>
                  </a:lnTo>
                  <a:lnTo>
                    <a:pt x="4075" y="33722"/>
                  </a:lnTo>
                  <a:lnTo>
                    <a:pt x="4075" y="33769"/>
                  </a:lnTo>
                  <a:lnTo>
                    <a:pt x="4075" y="33956"/>
                  </a:lnTo>
                  <a:lnTo>
                    <a:pt x="4075" y="34237"/>
                  </a:lnTo>
                  <a:lnTo>
                    <a:pt x="4075" y="34893"/>
                  </a:lnTo>
                  <a:lnTo>
                    <a:pt x="4075" y="37375"/>
                  </a:lnTo>
                  <a:lnTo>
                    <a:pt x="4075" y="42434"/>
                  </a:lnTo>
                  <a:lnTo>
                    <a:pt x="4075" y="52504"/>
                  </a:lnTo>
                  <a:lnTo>
                    <a:pt x="4075" y="68053"/>
                  </a:lnTo>
                  <a:lnTo>
                    <a:pt x="4028" y="68147"/>
                  </a:lnTo>
                  <a:lnTo>
                    <a:pt x="3981" y="68241"/>
                  </a:lnTo>
                  <a:lnTo>
                    <a:pt x="4028" y="68287"/>
                  </a:lnTo>
                  <a:lnTo>
                    <a:pt x="4028" y="68334"/>
                  </a:lnTo>
                  <a:lnTo>
                    <a:pt x="4122" y="68381"/>
                  </a:lnTo>
                  <a:lnTo>
                    <a:pt x="4169" y="68428"/>
                  </a:lnTo>
                  <a:lnTo>
                    <a:pt x="4262" y="68381"/>
                  </a:lnTo>
                  <a:lnTo>
                    <a:pt x="4309" y="68334"/>
                  </a:lnTo>
                  <a:lnTo>
                    <a:pt x="4356" y="68287"/>
                  </a:lnTo>
                  <a:lnTo>
                    <a:pt x="4356" y="68241"/>
                  </a:lnTo>
                  <a:lnTo>
                    <a:pt x="4309" y="68147"/>
                  </a:lnTo>
                  <a:lnTo>
                    <a:pt x="4262" y="68053"/>
                  </a:lnTo>
                  <a:lnTo>
                    <a:pt x="4262" y="52504"/>
                  </a:lnTo>
                  <a:lnTo>
                    <a:pt x="4262" y="42434"/>
                  </a:lnTo>
                  <a:lnTo>
                    <a:pt x="4262" y="37375"/>
                  </a:lnTo>
                  <a:lnTo>
                    <a:pt x="4262" y="34893"/>
                  </a:lnTo>
                  <a:lnTo>
                    <a:pt x="4262" y="34237"/>
                  </a:lnTo>
                  <a:lnTo>
                    <a:pt x="4262" y="33956"/>
                  </a:lnTo>
                  <a:lnTo>
                    <a:pt x="4262" y="33769"/>
                  </a:lnTo>
                  <a:lnTo>
                    <a:pt x="4262" y="33675"/>
                  </a:lnTo>
                  <a:lnTo>
                    <a:pt x="4169" y="33582"/>
                  </a:lnTo>
                  <a:lnTo>
                    <a:pt x="3279" y="32692"/>
                  </a:lnTo>
                  <a:lnTo>
                    <a:pt x="1358" y="30772"/>
                  </a:lnTo>
                  <a:lnTo>
                    <a:pt x="422" y="29835"/>
                  </a:lnTo>
                  <a:lnTo>
                    <a:pt x="281" y="29694"/>
                  </a:lnTo>
                  <a:lnTo>
                    <a:pt x="281" y="29647"/>
                  </a:lnTo>
                  <a:lnTo>
                    <a:pt x="281" y="29601"/>
                  </a:lnTo>
                  <a:lnTo>
                    <a:pt x="281" y="29273"/>
                  </a:lnTo>
                  <a:lnTo>
                    <a:pt x="281" y="28617"/>
                  </a:lnTo>
                  <a:lnTo>
                    <a:pt x="281" y="375"/>
                  </a:lnTo>
                  <a:lnTo>
                    <a:pt x="281" y="328"/>
                  </a:lnTo>
                  <a:lnTo>
                    <a:pt x="328" y="281"/>
                  </a:lnTo>
                  <a:lnTo>
                    <a:pt x="375" y="187"/>
                  </a:lnTo>
                  <a:lnTo>
                    <a:pt x="375" y="94"/>
                  </a:lnTo>
                  <a:lnTo>
                    <a:pt x="328" y="47"/>
                  </a:lnTo>
                  <a:lnTo>
                    <a:pt x="281"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27"/>
            <p:cNvGrpSpPr/>
            <p:nvPr/>
          </p:nvGrpSpPr>
          <p:grpSpPr>
            <a:xfrm>
              <a:off x="6444385" y="497669"/>
              <a:ext cx="1238054" cy="1191399"/>
              <a:chOff x="6316160" y="278394"/>
              <a:chExt cx="1238054" cy="1191399"/>
            </a:xfrm>
          </p:grpSpPr>
          <p:sp>
            <p:nvSpPr>
              <p:cNvPr id="493" name="Google Shape;493;p27"/>
              <p:cNvSpPr/>
              <p:nvPr/>
            </p:nvSpPr>
            <p:spPr>
              <a:xfrm>
                <a:off x="6316160"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4" y="376"/>
                    </a:lnTo>
                    <a:lnTo>
                      <a:pt x="7353" y="7541"/>
                    </a:lnTo>
                    <a:lnTo>
                      <a:pt x="11850" y="11991"/>
                    </a:lnTo>
                    <a:lnTo>
                      <a:pt x="14051" y="14192"/>
                    </a:lnTo>
                    <a:lnTo>
                      <a:pt x="15175" y="15316"/>
                    </a:lnTo>
                    <a:lnTo>
                      <a:pt x="15737" y="15878"/>
                    </a:lnTo>
                    <a:lnTo>
                      <a:pt x="15737" y="15925"/>
                    </a:lnTo>
                    <a:lnTo>
                      <a:pt x="15737" y="16019"/>
                    </a:lnTo>
                    <a:lnTo>
                      <a:pt x="15737" y="16206"/>
                    </a:lnTo>
                    <a:lnTo>
                      <a:pt x="15737" y="16628"/>
                    </a:lnTo>
                    <a:lnTo>
                      <a:pt x="15737" y="25901"/>
                    </a:lnTo>
                    <a:lnTo>
                      <a:pt x="15737" y="25948"/>
                    </a:lnTo>
                    <a:lnTo>
                      <a:pt x="15690" y="25995"/>
                    </a:lnTo>
                    <a:lnTo>
                      <a:pt x="15643" y="26089"/>
                    </a:lnTo>
                    <a:lnTo>
                      <a:pt x="15643" y="26182"/>
                    </a:lnTo>
                    <a:lnTo>
                      <a:pt x="15690" y="26229"/>
                    </a:lnTo>
                    <a:lnTo>
                      <a:pt x="15784" y="26276"/>
                    </a:lnTo>
                    <a:lnTo>
                      <a:pt x="15925" y="26276"/>
                    </a:lnTo>
                    <a:lnTo>
                      <a:pt x="15971" y="26229"/>
                    </a:lnTo>
                    <a:lnTo>
                      <a:pt x="16018" y="26182"/>
                    </a:lnTo>
                    <a:lnTo>
                      <a:pt x="16018" y="26089"/>
                    </a:lnTo>
                    <a:lnTo>
                      <a:pt x="15971"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43" y="11850"/>
                    </a:lnTo>
                    <a:lnTo>
                      <a:pt x="7494" y="7401"/>
                    </a:lnTo>
                    <a:lnTo>
                      <a:pt x="328" y="235"/>
                    </a:lnTo>
                    <a:lnTo>
                      <a:pt x="328" y="141"/>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6388341" y="278394"/>
                <a:ext cx="726301" cy="1191399"/>
              </a:xfrm>
              <a:custGeom>
                <a:avLst/>
                <a:gdLst/>
                <a:ahLst/>
                <a:cxnLst/>
                <a:rect l="l" t="t" r="r" b="b"/>
                <a:pathLst>
                  <a:path w="16019" h="26277" extrusionOk="0">
                    <a:moveTo>
                      <a:pt x="94" y="1"/>
                    </a:moveTo>
                    <a:lnTo>
                      <a:pt x="47" y="48"/>
                    </a:lnTo>
                    <a:lnTo>
                      <a:pt x="1" y="141"/>
                    </a:lnTo>
                    <a:lnTo>
                      <a:pt x="1" y="188"/>
                    </a:lnTo>
                    <a:lnTo>
                      <a:pt x="1" y="235"/>
                    </a:lnTo>
                    <a:lnTo>
                      <a:pt x="47" y="329"/>
                    </a:lnTo>
                    <a:lnTo>
                      <a:pt x="141" y="376"/>
                    </a:lnTo>
                    <a:lnTo>
                      <a:pt x="235" y="376"/>
                    </a:lnTo>
                    <a:lnTo>
                      <a:pt x="7401" y="7541"/>
                    </a:lnTo>
                    <a:lnTo>
                      <a:pt x="11850" y="11991"/>
                    </a:lnTo>
                    <a:lnTo>
                      <a:pt x="14098" y="14192"/>
                    </a:lnTo>
                    <a:lnTo>
                      <a:pt x="15222" y="15316"/>
                    </a:lnTo>
                    <a:lnTo>
                      <a:pt x="15738" y="15878"/>
                    </a:lnTo>
                    <a:lnTo>
                      <a:pt x="15784" y="15878"/>
                    </a:lnTo>
                    <a:lnTo>
                      <a:pt x="15784" y="15925"/>
                    </a:lnTo>
                    <a:lnTo>
                      <a:pt x="15784" y="16019"/>
                    </a:lnTo>
                    <a:lnTo>
                      <a:pt x="15784" y="16206"/>
                    </a:lnTo>
                    <a:lnTo>
                      <a:pt x="15784" y="16628"/>
                    </a:lnTo>
                    <a:lnTo>
                      <a:pt x="15784" y="25901"/>
                    </a:lnTo>
                    <a:lnTo>
                      <a:pt x="15784" y="25948"/>
                    </a:lnTo>
                    <a:lnTo>
                      <a:pt x="15691" y="25995"/>
                    </a:lnTo>
                    <a:lnTo>
                      <a:pt x="15691" y="26089"/>
                    </a:lnTo>
                    <a:lnTo>
                      <a:pt x="15691" y="26182"/>
                    </a:lnTo>
                    <a:lnTo>
                      <a:pt x="15738" y="26229"/>
                    </a:lnTo>
                    <a:lnTo>
                      <a:pt x="15784"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91" y="11850"/>
                    </a:lnTo>
                    <a:lnTo>
                      <a:pt x="7494" y="7401"/>
                    </a:lnTo>
                    <a:lnTo>
                      <a:pt x="375" y="235"/>
                    </a:lnTo>
                    <a:lnTo>
                      <a:pt x="328" y="235"/>
                    </a:lnTo>
                    <a:lnTo>
                      <a:pt x="375" y="141"/>
                    </a:lnTo>
                    <a:lnTo>
                      <a:pt x="328"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460523" y="278394"/>
                <a:ext cx="728432" cy="1191399"/>
              </a:xfrm>
              <a:custGeom>
                <a:avLst/>
                <a:gdLst/>
                <a:ahLst/>
                <a:cxnLst/>
                <a:rect l="l" t="t" r="r" b="b"/>
                <a:pathLst>
                  <a:path w="16066" h="26277" extrusionOk="0">
                    <a:moveTo>
                      <a:pt x="141" y="1"/>
                    </a:moveTo>
                    <a:lnTo>
                      <a:pt x="48" y="48"/>
                    </a:lnTo>
                    <a:lnTo>
                      <a:pt x="48" y="141"/>
                    </a:lnTo>
                    <a:lnTo>
                      <a:pt x="1" y="188"/>
                    </a:lnTo>
                    <a:lnTo>
                      <a:pt x="48" y="235"/>
                    </a:lnTo>
                    <a:lnTo>
                      <a:pt x="48" y="329"/>
                    </a:lnTo>
                    <a:lnTo>
                      <a:pt x="141" y="376"/>
                    </a:lnTo>
                    <a:lnTo>
                      <a:pt x="282" y="376"/>
                    </a:lnTo>
                    <a:lnTo>
                      <a:pt x="7401" y="7541"/>
                    </a:lnTo>
                    <a:lnTo>
                      <a:pt x="11851" y="11991"/>
                    </a:lnTo>
                    <a:lnTo>
                      <a:pt x="14099" y="14192"/>
                    </a:lnTo>
                    <a:lnTo>
                      <a:pt x="15223" y="15316"/>
                    </a:lnTo>
                    <a:lnTo>
                      <a:pt x="15785" y="15878"/>
                    </a:lnTo>
                    <a:lnTo>
                      <a:pt x="15785" y="15925"/>
                    </a:lnTo>
                    <a:lnTo>
                      <a:pt x="15785" y="16019"/>
                    </a:lnTo>
                    <a:lnTo>
                      <a:pt x="15785" y="16206"/>
                    </a:lnTo>
                    <a:lnTo>
                      <a:pt x="15785" y="16628"/>
                    </a:lnTo>
                    <a:lnTo>
                      <a:pt x="15785" y="25901"/>
                    </a:lnTo>
                    <a:lnTo>
                      <a:pt x="15785" y="25948"/>
                    </a:lnTo>
                    <a:lnTo>
                      <a:pt x="15738" y="25995"/>
                    </a:lnTo>
                    <a:lnTo>
                      <a:pt x="15691" y="26089"/>
                    </a:lnTo>
                    <a:lnTo>
                      <a:pt x="15691" y="26182"/>
                    </a:lnTo>
                    <a:lnTo>
                      <a:pt x="15738" y="26229"/>
                    </a:lnTo>
                    <a:lnTo>
                      <a:pt x="15785" y="26276"/>
                    </a:lnTo>
                    <a:lnTo>
                      <a:pt x="15925" y="26276"/>
                    </a:lnTo>
                    <a:lnTo>
                      <a:pt x="16019" y="26229"/>
                    </a:lnTo>
                    <a:lnTo>
                      <a:pt x="16019" y="26182"/>
                    </a:lnTo>
                    <a:lnTo>
                      <a:pt x="16066" y="26089"/>
                    </a:lnTo>
                    <a:lnTo>
                      <a:pt x="16019" y="25995"/>
                    </a:lnTo>
                    <a:lnTo>
                      <a:pt x="15972" y="25948"/>
                    </a:lnTo>
                    <a:lnTo>
                      <a:pt x="15972" y="25901"/>
                    </a:lnTo>
                    <a:lnTo>
                      <a:pt x="15972" y="16628"/>
                    </a:lnTo>
                    <a:lnTo>
                      <a:pt x="15972" y="16206"/>
                    </a:lnTo>
                    <a:lnTo>
                      <a:pt x="15972" y="16019"/>
                    </a:lnTo>
                    <a:lnTo>
                      <a:pt x="15972" y="15925"/>
                    </a:lnTo>
                    <a:lnTo>
                      <a:pt x="15972" y="15832"/>
                    </a:lnTo>
                    <a:lnTo>
                      <a:pt x="15925" y="15785"/>
                    </a:lnTo>
                    <a:lnTo>
                      <a:pt x="15363" y="15223"/>
                    </a:lnTo>
                    <a:lnTo>
                      <a:pt x="14239" y="14099"/>
                    </a:lnTo>
                    <a:lnTo>
                      <a:pt x="11991" y="11850"/>
                    </a:lnTo>
                    <a:lnTo>
                      <a:pt x="7542" y="7401"/>
                    </a:lnTo>
                    <a:lnTo>
                      <a:pt x="376" y="235"/>
                    </a:lnTo>
                    <a:lnTo>
                      <a:pt x="376" y="141"/>
                    </a:lnTo>
                    <a:lnTo>
                      <a:pt x="329"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534880"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4" y="376"/>
                    </a:lnTo>
                    <a:lnTo>
                      <a:pt x="7400" y="7541"/>
                    </a:lnTo>
                    <a:lnTo>
                      <a:pt x="11850" y="11991"/>
                    </a:lnTo>
                    <a:lnTo>
                      <a:pt x="14098" y="14192"/>
                    </a:lnTo>
                    <a:lnTo>
                      <a:pt x="15175" y="15316"/>
                    </a:lnTo>
                    <a:lnTo>
                      <a:pt x="15737" y="15878"/>
                    </a:lnTo>
                    <a:lnTo>
                      <a:pt x="15737" y="15925"/>
                    </a:lnTo>
                    <a:lnTo>
                      <a:pt x="15737" y="16019"/>
                    </a:lnTo>
                    <a:lnTo>
                      <a:pt x="15737" y="16206"/>
                    </a:lnTo>
                    <a:lnTo>
                      <a:pt x="15737" y="16628"/>
                    </a:lnTo>
                    <a:lnTo>
                      <a:pt x="15737" y="25901"/>
                    </a:lnTo>
                    <a:lnTo>
                      <a:pt x="15784" y="25948"/>
                    </a:lnTo>
                    <a:lnTo>
                      <a:pt x="15691" y="25995"/>
                    </a:lnTo>
                    <a:lnTo>
                      <a:pt x="15644" y="26089"/>
                    </a:lnTo>
                    <a:lnTo>
                      <a:pt x="15691" y="26182"/>
                    </a:lnTo>
                    <a:lnTo>
                      <a:pt x="15737" y="26229"/>
                    </a:lnTo>
                    <a:lnTo>
                      <a:pt x="15784" y="26276"/>
                    </a:lnTo>
                    <a:lnTo>
                      <a:pt x="15925" y="26276"/>
                    </a:lnTo>
                    <a:lnTo>
                      <a:pt x="15972" y="26229"/>
                    </a:lnTo>
                    <a:lnTo>
                      <a:pt x="16018" y="26182"/>
                    </a:lnTo>
                    <a:lnTo>
                      <a:pt x="16018" y="26089"/>
                    </a:lnTo>
                    <a:lnTo>
                      <a:pt x="15972"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44" y="11850"/>
                    </a:lnTo>
                    <a:lnTo>
                      <a:pt x="7494" y="7401"/>
                    </a:lnTo>
                    <a:lnTo>
                      <a:pt x="375" y="235"/>
                    </a:lnTo>
                    <a:lnTo>
                      <a:pt x="328" y="235"/>
                    </a:lnTo>
                    <a:lnTo>
                      <a:pt x="328" y="141"/>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607062" y="278394"/>
                <a:ext cx="726301" cy="1191399"/>
              </a:xfrm>
              <a:custGeom>
                <a:avLst/>
                <a:gdLst/>
                <a:ahLst/>
                <a:cxnLst/>
                <a:rect l="l" t="t" r="r" b="b"/>
                <a:pathLst>
                  <a:path w="16019" h="26277" extrusionOk="0">
                    <a:moveTo>
                      <a:pt x="141" y="1"/>
                    </a:moveTo>
                    <a:lnTo>
                      <a:pt x="48" y="48"/>
                    </a:lnTo>
                    <a:lnTo>
                      <a:pt x="1" y="141"/>
                    </a:lnTo>
                    <a:lnTo>
                      <a:pt x="1" y="188"/>
                    </a:lnTo>
                    <a:lnTo>
                      <a:pt x="1" y="235"/>
                    </a:lnTo>
                    <a:lnTo>
                      <a:pt x="48" y="329"/>
                    </a:lnTo>
                    <a:lnTo>
                      <a:pt x="141" y="376"/>
                    </a:lnTo>
                    <a:lnTo>
                      <a:pt x="235" y="376"/>
                    </a:lnTo>
                    <a:lnTo>
                      <a:pt x="7401" y="7541"/>
                    </a:lnTo>
                    <a:lnTo>
                      <a:pt x="11850" y="11991"/>
                    </a:lnTo>
                    <a:lnTo>
                      <a:pt x="14099" y="14192"/>
                    </a:lnTo>
                    <a:lnTo>
                      <a:pt x="15223" y="15316"/>
                    </a:lnTo>
                    <a:lnTo>
                      <a:pt x="15738" y="15878"/>
                    </a:lnTo>
                    <a:lnTo>
                      <a:pt x="15785" y="15878"/>
                    </a:lnTo>
                    <a:lnTo>
                      <a:pt x="15785" y="15925"/>
                    </a:lnTo>
                    <a:lnTo>
                      <a:pt x="15785" y="16019"/>
                    </a:lnTo>
                    <a:lnTo>
                      <a:pt x="15785" y="16206"/>
                    </a:lnTo>
                    <a:lnTo>
                      <a:pt x="15785" y="16628"/>
                    </a:lnTo>
                    <a:lnTo>
                      <a:pt x="15785" y="25901"/>
                    </a:lnTo>
                    <a:lnTo>
                      <a:pt x="15785" y="25948"/>
                    </a:lnTo>
                    <a:lnTo>
                      <a:pt x="15691" y="25995"/>
                    </a:lnTo>
                    <a:lnTo>
                      <a:pt x="15691" y="26089"/>
                    </a:lnTo>
                    <a:lnTo>
                      <a:pt x="15691" y="26182"/>
                    </a:lnTo>
                    <a:lnTo>
                      <a:pt x="15738" y="26229"/>
                    </a:lnTo>
                    <a:lnTo>
                      <a:pt x="15785"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239" y="14099"/>
                    </a:lnTo>
                    <a:lnTo>
                      <a:pt x="11991" y="11850"/>
                    </a:lnTo>
                    <a:lnTo>
                      <a:pt x="7541" y="7401"/>
                    </a:lnTo>
                    <a:lnTo>
                      <a:pt x="375" y="235"/>
                    </a:lnTo>
                    <a:lnTo>
                      <a:pt x="375" y="141"/>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6681374" y="278394"/>
                <a:ext cx="726347" cy="1191399"/>
              </a:xfrm>
              <a:custGeom>
                <a:avLst/>
                <a:gdLst/>
                <a:ahLst/>
                <a:cxnLst/>
                <a:rect l="l" t="t" r="r" b="b"/>
                <a:pathLst>
                  <a:path w="16020" h="26277" extrusionOk="0">
                    <a:moveTo>
                      <a:pt x="95" y="1"/>
                    </a:moveTo>
                    <a:lnTo>
                      <a:pt x="48" y="48"/>
                    </a:lnTo>
                    <a:lnTo>
                      <a:pt x="1" y="141"/>
                    </a:lnTo>
                    <a:lnTo>
                      <a:pt x="1" y="188"/>
                    </a:lnTo>
                    <a:lnTo>
                      <a:pt x="1" y="235"/>
                    </a:lnTo>
                    <a:lnTo>
                      <a:pt x="48" y="329"/>
                    </a:lnTo>
                    <a:lnTo>
                      <a:pt x="141" y="376"/>
                    </a:lnTo>
                    <a:lnTo>
                      <a:pt x="235" y="376"/>
                    </a:lnTo>
                    <a:lnTo>
                      <a:pt x="7354" y="7541"/>
                    </a:lnTo>
                    <a:lnTo>
                      <a:pt x="11851" y="11991"/>
                    </a:lnTo>
                    <a:lnTo>
                      <a:pt x="14052" y="14192"/>
                    </a:lnTo>
                    <a:lnTo>
                      <a:pt x="15176" y="15316"/>
                    </a:lnTo>
                    <a:lnTo>
                      <a:pt x="15738" y="15878"/>
                    </a:lnTo>
                    <a:lnTo>
                      <a:pt x="15738" y="15925"/>
                    </a:lnTo>
                    <a:lnTo>
                      <a:pt x="15738" y="16019"/>
                    </a:lnTo>
                    <a:lnTo>
                      <a:pt x="15738" y="16206"/>
                    </a:lnTo>
                    <a:lnTo>
                      <a:pt x="15738" y="16628"/>
                    </a:lnTo>
                    <a:lnTo>
                      <a:pt x="15738" y="25901"/>
                    </a:lnTo>
                    <a:lnTo>
                      <a:pt x="15738" y="25948"/>
                    </a:lnTo>
                    <a:lnTo>
                      <a:pt x="15691" y="25995"/>
                    </a:lnTo>
                    <a:lnTo>
                      <a:pt x="15644" y="26089"/>
                    </a:lnTo>
                    <a:lnTo>
                      <a:pt x="15691" y="26182"/>
                    </a:lnTo>
                    <a:lnTo>
                      <a:pt x="15691" y="26229"/>
                    </a:lnTo>
                    <a:lnTo>
                      <a:pt x="15785" y="26276"/>
                    </a:lnTo>
                    <a:lnTo>
                      <a:pt x="15925" y="26276"/>
                    </a:lnTo>
                    <a:lnTo>
                      <a:pt x="15972" y="26229"/>
                    </a:lnTo>
                    <a:lnTo>
                      <a:pt x="16019" y="26182"/>
                    </a:lnTo>
                    <a:lnTo>
                      <a:pt x="16019" y="26089"/>
                    </a:lnTo>
                    <a:lnTo>
                      <a:pt x="15972" y="25995"/>
                    </a:lnTo>
                    <a:lnTo>
                      <a:pt x="15925" y="25948"/>
                    </a:lnTo>
                    <a:lnTo>
                      <a:pt x="15925" y="25901"/>
                    </a:lnTo>
                    <a:lnTo>
                      <a:pt x="15925" y="16628"/>
                    </a:lnTo>
                    <a:lnTo>
                      <a:pt x="15925" y="16206"/>
                    </a:lnTo>
                    <a:lnTo>
                      <a:pt x="15925" y="16019"/>
                    </a:lnTo>
                    <a:lnTo>
                      <a:pt x="15925" y="15925"/>
                    </a:lnTo>
                    <a:lnTo>
                      <a:pt x="15925" y="15832"/>
                    </a:lnTo>
                    <a:lnTo>
                      <a:pt x="15879" y="15785"/>
                    </a:lnTo>
                    <a:lnTo>
                      <a:pt x="15317" y="15223"/>
                    </a:lnTo>
                    <a:lnTo>
                      <a:pt x="14192" y="14099"/>
                    </a:lnTo>
                    <a:lnTo>
                      <a:pt x="11944" y="11850"/>
                    </a:lnTo>
                    <a:lnTo>
                      <a:pt x="7495" y="7401"/>
                    </a:lnTo>
                    <a:lnTo>
                      <a:pt x="329" y="235"/>
                    </a:lnTo>
                    <a:lnTo>
                      <a:pt x="329" y="141"/>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753601"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5" y="376"/>
                    </a:lnTo>
                    <a:lnTo>
                      <a:pt x="7401" y="7541"/>
                    </a:lnTo>
                    <a:lnTo>
                      <a:pt x="11850" y="11991"/>
                    </a:lnTo>
                    <a:lnTo>
                      <a:pt x="14098" y="14192"/>
                    </a:lnTo>
                    <a:lnTo>
                      <a:pt x="15222" y="15316"/>
                    </a:lnTo>
                    <a:lnTo>
                      <a:pt x="15738" y="15878"/>
                    </a:lnTo>
                    <a:lnTo>
                      <a:pt x="15784" y="15878"/>
                    </a:lnTo>
                    <a:lnTo>
                      <a:pt x="15784" y="15925"/>
                    </a:lnTo>
                    <a:lnTo>
                      <a:pt x="15784" y="16019"/>
                    </a:lnTo>
                    <a:lnTo>
                      <a:pt x="15784" y="16206"/>
                    </a:lnTo>
                    <a:lnTo>
                      <a:pt x="15784" y="16628"/>
                    </a:lnTo>
                    <a:lnTo>
                      <a:pt x="15784" y="25901"/>
                    </a:lnTo>
                    <a:lnTo>
                      <a:pt x="15784" y="25948"/>
                    </a:lnTo>
                    <a:lnTo>
                      <a:pt x="15691" y="25995"/>
                    </a:lnTo>
                    <a:lnTo>
                      <a:pt x="15691" y="26089"/>
                    </a:lnTo>
                    <a:lnTo>
                      <a:pt x="15691" y="26182"/>
                    </a:lnTo>
                    <a:lnTo>
                      <a:pt x="15738" y="26229"/>
                    </a:lnTo>
                    <a:lnTo>
                      <a:pt x="15784"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91" y="11850"/>
                    </a:lnTo>
                    <a:lnTo>
                      <a:pt x="7494" y="7401"/>
                    </a:lnTo>
                    <a:lnTo>
                      <a:pt x="375" y="235"/>
                    </a:lnTo>
                    <a:lnTo>
                      <a:pt x="328" y="235"/>
                    </a:lnTo>
                    <a:lnTo>
                      <a:pt x="375" y="141"/>
                    </a:lnTo>
                    <a:lnTo>
                      <a:pt x="328"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825782" y="278394"/>
                <a:ext cx="728432" cy="1191399"/>
              </a:xfrm>
              <a:custGeom>
                <a:avLst/>
                <a:gdLst/>
                <a:ahLst/>
                <a:cxnLst/>
                <a:rect l="l" t="t" r="r" b="b"/>
                <a:pathLst>
                  <a:path w="16066" h="26277" extrusionOk="0">
                    <a:moveTo>
                      <a:pt x="141" y="1"/>
                    </a:moveTo>
                    <a:lnTo>
                      <a:pt x="95" y="48"/>
                    </a:lnTo>
                    <a:lnTo>
                      <a:pt x="48" y="141"/>
                    </a:lnTo>
                    <a:lnTo>
                      <a:pt x="1" y="188"/>
                    </a:lnTo>
                    <a:lnTo>
                      <a:pt x="48" y="235"/>
                    </a:lnTo>
                    <a:lnTo>
                      <a:pt x="95" y="329"/>
                    </a:lnTo>
                    <a:lnTo>
                      <a:pt x="141" y="376"/>
                    </a:lnTo>
                    <a:lnTo>
                      <a:pt x="282" y="376"/>
                    </a:lnTo>
                    <a:lnTo>
                      <a:pt x="7401" y="7541"/>
                    </a:lnTo>
                    <a:lnTo>
                      <a:pt x="11897" y="11991"/>
                    </a:lnTo>
                    <a:lnTo>
                      <a:pt x="14099" y="14192"/>
                    </a:lnTo>
                    <a:lnTo>
                      <a:pt x="15223" y="15316"/>
                    </a:lnTo>
                    <a:lnTo>
                      <a:pt x="15785" y="15878"/>
                    </a:lnTo>
                    <a:lnTo>
                      <a:pt x="15785" y="15925"/>
                    </a:lnTo>
                    <a:lnTo>
                      <a:pt x="15785" y="16019"/>
                    </a:lnTo>
                    <a:lnTo>
                      <a:pt x="15785" y="16206"/>
                    </a:lnTo>
                    <a:lnTo>
                      <a:pt x="15785" y="16628"/>
                    </a:lnTo>
                    <a:lnTo>
                      <a:pt x="15785" y="25901"/>
                    </a:lnTo>
                    <a:lnTo>
                      <a:pt x="15785" y="25948"/>
                    </a:lnTo>
                    <a:lnTo>
                      <a:pt x="15738" y="25995"/>
                    </a:lnTo>
                    <a:lnTo>
                      <a:pt x="15691" y="26089"/>
                    </a:lnTo>
                    <a:lnTo>
                      <a:pt x="15691" y="26182"/>
                    </a:lnTo>
                    <a:lnTo>
                      <a:pt x="15738" y="26229"/>
                    </a:lnTo>
                    <a:lnTo>
                      <a:pt x="15785" y="26276"/>
                    </a:lnTo>
                    <a:lnTo>
                      <a:pt x="15925" y="26276"/>
                    </a:lnTo>
                    <a:lnTo>
                      <a:pt x="16019" y="26229"/>
                    </a:lnTo>
                    <a:lnTo>
                      <a:pt x="16019" y="26182"/>
                    </a:lnTo>
                    <a:lnTo>
                      <a:pt x="16066" y="26089"/>
                    </a:lnTo>
                    <a:lnTo>
                      <a:pt x="16019" y="25995"/>
                    </a:lnTo>
                    <a:lnTo>
                      <a:pt x="15972" y="25948"/>
                    </a:lnTo>
                    <a:lnTo>
                      <a:pt x="15972" y="25901"/>
                    </a:lnTo>
                    <a:lnTo>
                      <a:pt x="15972" y="16628"/>
                    </a:lnTo>
                    <a:lnTo>
                      <a:pt x="15972" y="16206"/>
                    </a:lnTo>
                    <a:lnTo>
                      <a:pt x="15972" y="16019"/>
                    </a:lnTo>
                    <a:lnTo>
                      <a:pt x="15972" y="15925"/>
                    </a:lnTo>
                    <a:lnTo>
                      <a:pt x="15972" y="15832"/>
                    </a:lnTo>
                    <a:lnTo>
                      <a:pt x="15925" y="15785"/>
                    </a:lnTo>
                    <a:lnTo>
                      <a:pt x="15363" y="15223"/>
                    </a:lnTo>
                    <a:lnTo>
                      <a:pt x="14239" y="14099"/>
                    </a:lnTo>
                    <a:lnTo>
                      <a:pt x="11991" y="11850"/>
                    </a:lnTo>
                    <a:lnTo>
                      <a:pt x="7542" y="7401"/>
                    </a:lnTo>
                    <a:lnTo>
                      <a:pt x="376" y="235"/>
                    </a:lnTo>
                    <a:lnTo>
                      <a:pt x="376" y="141"/>
                    </a:lnTo>
                    <a:lnTo>
                      <a:pt x="329"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27"/>
            <p:cNvSpPr/>
            <p:nvPr/>
          </p:nvSpPr>
          <p:spPr>
            <a:xfrm>
              <a:off x="2354067" y="-798249"/>
              <a:ext cx="4378847" cy="2268043"/>
            </a:xfrm>
            <a:custGeom>
              <a:avLst/>
              <a:gdLst/>
              <a:ahLst/>
              <a:cxnLst/>
              <a:rect l="l" t="t" r="r" b="b"/>
              <a:pathLst>
                <a:path w="96578" h="50023" extrusionOk="0">
                  <a:moveTo>
                    <a:pt x="94" y="1"/>
                  </a:moveTo>
                  <a:lnTo>
                    <a:pt x="47" y="48"/>
                  </a:lnTo>
                  <a:lnTo>
                    <a:pt x="0" y="94"/>
                  </a:lnTo>
                  <a:lnTo>
                    <a:pt x="0" y="141"/>
                  </a:lnTo>
                  <a:lnTo>
                    <a:pt x="47" y="282"/>
                  </a:lnTo>
                  <a:lnTo>
                    <a:pt x="94" y="329"/>
                  </a:lnTo>
                  <a:lnTo>
                    <a:pt x="94" y="4357"/>
                  </a:lnTo>
                  <a:lnTo>
                    <a:pt x="94" y="10773"/>
                  </a:lnTo>
                  <a:lnTo>
                    <a:pt x="94" y="12366"/>
                  </a:lnTo>
                  <a:lnTo>
                    <a:pt x="94" y="12600"/>
                  </a:lnTo>
                  <a:lnTo>
                    <a:pt x="94" y="12740"/>
                  </a:lnTo>
                  <a:lnTo>
                    <a:pt x="141" y="12787"/>
                  </a:lnTo>
                  <a:lnTo>
                    <a:pt x="188" y="12834"/>
                  </a:lnTo>
                  <a:lnTo>
                    <a:pt x="469" y="13115"/>
                  </a:lnTo>
                  <a:lnTo>
                    <a:pt x="1031" y="13677"/>
                  </a:lnTo>
                  <a:lnTo>
                    <a:pt x="3326" y="15972"/>
                  </a:lnTo>
                  <a:lnTo>
                    <a:pt x="9461" y="22061"/>
                  </a:lnTo>
                  <a:lnTo>
                    <a:pt x="12506" y="25152"/>
                  </a:lnTo>
                  <a:lnTo>
                    <a:pt x="12693" y="25339"/>
                  </a:lnTo>
                  <a:lnTo>
                    <a:pt x="12787" y="25433"/>
                  </a:lnTo>
                  <a:lnTo>
                    <a:pt x="12833" y="25480"/>
                  </a:lnTo>
                  <a:lnTo>
                    <a:pt x="12880" y="25527"/>
                  </a:lnTo>
                  <a:lnTo>
                    <a:pt x="80981" y="25527"/>
                  </a:lnTo>
                  <a:lnTo>
                    <a:pt x="81074" y="25573"/>
                  </a:lnTo>
                  <a:lnTo>
                    <a:pt x="81777" y="26323"/>
                  </a:lnTo>
                  <a:lnTo>
                    <a:pt x="89177" y="33723"/>
                  </a:lnTo>
                  <a:lnTo>
                    <a:pt x="92877" y="37423"/>
                  </a:lnTo>
                  <a:lnTo>
                    <a:pt x="94751" y="39250"/>
                  </a:lnTo>
                  <a:lnTo>
                    <a:pt x="95641" y="40186"/>
                  </a:lnTo>
                  <a:lnTo>
                    <a:pt x="96109" y="40655"/>
                  </a:lnTo>
                  <a:lnTo>
                    <a:pt x="96343" y="40842"/>
                  </a:lnTo>
                  <a:lnTo>
                    <a:pt x="96343" y="40889"/>
                  </a:lnTo>
                  <a:lnTo>
                    <a:pt x="96343" y="40983"/>
                  </a:lnTo>
                  <a:lnTo>
                    <a:pt x="96343" y="41123"/>
                  </a:lnTo>
                  <a:lnTo>
                    <a:pt x="96343" y="49647"/>
                  </a:lnTo>
                  <a:lnTo>
                    <a:pt x="96343" y="49694"/>
                  </a:lnTo>
                  <a:lnTo>
                    <a:pt x="96249" y="49741"/>
                  </a:lnTo>
                  <a:lnTo>
                    <a:pt x="96249" y="49835"/>
                  </a:lnTo>
                  <a:lnTo>
                    <a:pt x="96249" y="49928"/>
                  </a:lnTo>
                  <a:lnTo>
                    <a:pt x="96296" y="49975"/>
                  </a:lnTo>
                  <a:lnTo>
                    <a:pt x="96343" y="50022"/>
                  </a:lnTo>
                  <a:lnTo>
                    <a:pt x="96484" y="50022"/>
                  </a:lnTo>
                  <a:lnTo>
                    <a:pt x="96530" y="49975"/>
                  </a:lnTo>
                  <a:lnTo>
                    <a:pt x="96577" y="49928"/>
                  </a:lnTo>
                  <a:lnTo>
                    <a:pt x="96577" y="49835"/>
                  </a:lnTo>
                  <a:lnTo>
                    <a:pt x="96577" y="49741"/>
                  </a:lnTo>
                  <a:lnTo>
                    <a:pt x="96484" y="49694"/>
                  </a:lnTo>
                  <a:lnTo>
                    <a:pt x="96484" y="49647"/>
                  </a:lnTo>
                  <a:lnTo>
                    <a:pt x="96484" y="41123"/>
                  </a:lnTo>
                  <a:lnTo>
                    <a:pt x="96484" y="40983"/>
                  </a:lnTo>
                  <a:lnTo>
                    <a:pt x="96484" y="40889"/>
                  </a:lnTo>
                  <a:lnTo>
                    <a:pt x="96484" y="40842"/>
                  </a:lnTo>
                  <a:lnTo>
                    <a:pt x="96484" y="40795"/>
                  </a:lnTo>
                  <a:lnTo>
                    <a:pt x="96249" y="40514"/>
                  </a:lnTo>
                  <a:lnTo>
                    <a:pt x="95781" y="40046"/>
                  </a:lnTo>
                  <a:lnTo>
                    <a:pt x="94844" y="39156"/>
                  </a:lnTo>
                  <a:lnTo>
                    <a:pt x="93018" y="37283"/>
                  </a:lnTo>
                  <a:lnTo>
                    <a:pt x="89318" y="33582"/>
                  </a:lnTo>
                  <a:lnTo>
                    <a:pt x="81917" y="26182"/>
                  </a:lnTo>
                  <a:lnTo>
                    <a:pt x="81168" y="25480"/>
                  </a:lnTo>
                  <a:lnTo>
                    <a:pt x="81074" y="25339"/>
                  </a:lnTo>
                  <a:lnTo>
                    <a:pt x="12927" y="25339"/>
                  </a:lnTo>
                  <a:lnTo>
                    <a:pt x="12927" y="25292"/>
                  </a:lnTo>
                  <a:lnTo>
                    <a:pt x="12833" y="25199"/>
                  </a:lnTo>
                  <a:lnTo>
                    <a:pt x="12599" y="25011"/>
                  </a:lnTo>
                  <a:lnTo>
                    <a:pt x="9555" y="21967"/>
                  </a:lnTo>
                  <a:lnTo>
                    <a:pt x="3466" y="15831"/>
                  </a:lnTo>
                  <a:lnTo>
                    <a:pt x="1171" y="13536"/>
                  </a:lnTo>
                  <a:lnTo>
                    <a:pt x="609" y="12974"/>
                  </a:lnTo>
                  <a:lnTo>
                    <a:pt x="328" y="12693"/>
                  </a:lnTo>
                  <a:lnTo>
                    <a:pt x="281" y="12693"/>
                  </a:lnTo>
                  <a:lnTo>
                    <a:pt x="281" y="12647"/>
                  </a:lnTo>
                  <a:lnTo>
                    <a:pt x="281" y="12600"/>
                  </a:lnTo>
                  <a:lnTo>
                    <a:pt x="281" y="12366"/>
                  </a:lnTo>
                  <a:lnTo>
                    <a:pt x="281" y="10773"/>
                  </a:lnTo>
                  <a:lnTo>
                    <a:pt x="281" y="4357"/>
                  </a:lnTo>
                  <a:lnTo>
                    <a:pt x="281" y="329"/>
                  </a:lnTo>
                  <a:lnTo>
                    <a:pt x="328" y="282"/>
                  </a:lnTo>
                  <a:lnTo>
                    <a:pt x="375" y="141"/>
                  </a:lnTo>
                  <a:lnTo>
                    <a:pt x="375" y="94"/>
                  </a:lnTo>
                  <a:lnTo>
                    <a:pt x="328" y="48"/>
                  </a:lnTo>
                  <a:lnTo>
                    <a:pt x="23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27"/>
            <p:cNvGrpSpPr/>
            <p:nvPr/>
          </p:nvGrpSpPr>
          <p:grpSpPr>
            <a:xfrm>
              <a:off x="5647214" y="3680345"/>
              <a:ext cx="719954" cy="456619"/>
              <a:chOff x="5647214" y="3680345"/>
              <a:chExt cx="719954" cy="456619"/>
            </a:xfrm>
          </p:grpSpPr>
          <p:sp>
            <p:nvSpPr>
              <p:cNvPr id="503" name="Google Shape;503;p27"/>
              <p:cNvSpPr/>
              <p:nvPr/>
            </p:nvSpPr>
            <p:spPr>
              <a:xfrm>
                <a:off x="5647214" y="3680345"/>
                <a:ext cx="719954" cy="456619"/>
              </a:xfrm>
              <a:custGeom>
                <a:avLst/>
                <a:gdLst/>
                <a:ahLst/>
                <a:cxnLst/>
                <a:rect l="l" t="t" r="r" b="b"/>
                <a:pathLst>
                  <a:path w="15879" h="10071" extrusionOk="0">
                    <a:moveTo>
                      <a:pt x="15691" y="1"/>
                    </a:moveTo>
                    <a:lnTo>
                      <a:pt x="15644" y="48"/>
                    </a:lnTo>
                    <a:lnTo>
                      <a:pt x="15550" y="48"/>
                    </a:lnTo>
                    <a:lnTo>
                      <a:pt x="15503" y="141"/>
                    </a:lnTo>
                    <a:lnTo>
                      <a:pt x="15503" y="188"/>
                    </a:lnTo>
                    <a:lnTo>
                      <a:pt x="15550" y="282"/>
                    </a:lnTo>
                    <a:lnTo>
                      <a:pt x="15597" y="329"/>
                    </a:lnTo>
                    <a:lnTo>
                      <a:pt x="15597" y="375"/>
                    </a:lnTo>
                    <a:lnTo>
                      <a:pt x="15597" y="3513"/>
                    </a:lnTo>
                    <a:lnTo>
                      <a:pt x="15597" y="5574"/>
                    </a:lnTo>
                    <a:lnTo>
                      <a:pt x="15597" y="6605"/>
                    </a:lnTo>
                    <a:lnTo>
                      <a:pt x="15597" y="6839"/>
                    </a:lnTo>
                    <a:lnTo>
                      <a:pt x="15597" y="6979"/>
                    </a:lnTo>
                    <a:lnTo>
                      <a:pt x="15550" y="7026"/>
                    </a:lnTo>
                    <a:lnTo>
                      <a:pt x="15222" y="7401"/>
                    </a:lnTo>
                    <a:lnTo>
                      <a:pt x="13817" y="8759"/>
                    </a:lnTo>
                    <a:lnTo>
                      <a:pt x="13115" y="9462"/>
                    </a:lnTo>
                    <a:lnTo>
                      <a:pt x="12787" y="9790"/>
                    </a:lnTo>
                    <a:lnTo>
                      <a:pt x="12787" y="9836"/>
                    </a:lnTo>
                    <a:lnTo>
                      <a:pt x="375" y="9836"/>
                    </a:lnTo>
                    <a:lnTo>
                      <a:pt x="282" y="9743"/>
                    </a:lnTo>
                    <a:lnTo>
                      <a:pt x="188" y="9696"/>
                    </a:lnTo>
                    <a:lnTo>
                      <a:pt x="141" y="9743"/>
                    </a:lnTo>
                    <a:lnTo>
                      <a:pt x="47" y="9790"/>
                    </a:lnTo>
                    <a:lnTo>
                      <a:pt x="47" y="9836"/>
                    </a:lnTo>
                    <a:lnTo>
                      <a:pt x="1" y="9883"/>
                    </a:lnTo>
                    <a:lnTo>
                      <a:pt x="47" y="9977"/>
                    </a:lnTo>
                    <a:lnTo>
                      <a:pt x="47" y="10024"/>
                    </a:lnTo>
                    <a:lnTo>
                      <a:pt x="141" y="10071"/>
                    </a:lnTo>
                    <a:lnTo>
                      <a:pt x="282" y="10071"/>
                    </a:lnTo>
                    <a:lnTo>
                      <a:pt x="375" y="9977"/>
                    </a:lnTo>
                    <a:lnTo>
                      <a:pt x="12881" y="9977"/>
                    </a:lnTo>
                    <a:lnTo>
                      <a:pt x="12881" y="9930"/>
                    </a:lnTo>
                    <a:lnTo>
                      <a:pt x="13255" y="9602"/>
                    </a:lnTo>
                    <a:lnTo>
                      <a:pt x="13958" y="8900"/>
                    </a:lnTo>
                    <a:lnTo>
                      <a:pt x="15316" y="7495"/>
                    </a:lnTo>
                    <a:lnTo>
                      <a:pt x="15691" y="7167"/>
                    </a:lnTo>
                    <a:lnTo>
                      <a:pt x="15738" y="7073"/>
                    </a:lnTo>
                    <a:lnTo>
                      <a:pt x="15784" y="7073"/>
                    </a:lnTo>
                    <a:lnTo>
                      <a:pt x="15784" y="7026"/>
                    </a:lnTo>
                    <a:lnTo>
                      <a:pt x="15784" y="6839"/>
                    </a:lnTo>
                    <a:lnTo>
                      <a:pt x="15784" y="6605"/>
                    </a:lnTo>
                    <a:lnTo>
                      <a:pt x="15784" y="5574"/>
                    </a:lnTo>
                    <a:lnTo>
                      <a:pt x="15784" y="3513"/>
                    </a:lnTo>
                    <a:lnTo>
                      <a:pt x="15784" y="375"/>
                    </a:lnTo>
                    <a:lnTo>
                      <a:pt x="15784" y="329"/>
                    </a:lnTo>
                    <a:lnTo>
                      <a:pt x="15831" y="282"/>
                    </a:lnTo>
                    <a:lnTo>
                      <a:pt x="15878" y="188"/>
                    </a:lnTo>
                    <a:lnTo>
                      <a:pt x="15878" y="141"/>
                    </a:lnTo>
                    <a:lnTo>
                      <a:pt x="15831" y="48"/>
                    </a:lnTo>
                    <a:lnTo>
                      <a:pt x="15784" y="48"/>
                    </a:lnTo>
                    <a:lnTo>
                      <a:pt x="1569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5647214" y="3680345"/>
                <a:ext cx="654120" cy="397178"/>
              </a:xfrm>
              <a:custGeom>
                <a:avLst/>
                <a:gdLst/>
                <a:ahLst/>
                <a:cxnLst/>
                <a:rect l="l" t="t" r="r" b="b"/>
                <a:pathLst>
                  <a:path w="14427" h="8760" extrusionOk="0">
                    <a:moveTo>
                      <a:pt x="14239" y="1"/>
                    </a:moveTo>
                    <a:lnTo>
                      <a:pt x="14192" y="48"/>
                    </a:lnTo>
                    <a:lnTo>
                      <a:pt x="14145" y="48"/>
                    </a:lnTo>
                    <a:lnTo>
                      <a:pt x="14098" y="141"/>
                    </a:lnTo>
                    <a:lnTo>
                      <a:pt x="14098" y="188"/>
                    </a:lnTo>
                    <a:lnTo>
                      <a:pt x="14098" y="282"/>
                    </a:lnTo>
                    <a:lnTo>
                      <a:pt x="14192" y="329"/>
                    </a:lnTo>
                    <a:lnTo>
                      <a:pt x="14192" y="375"/>
                    </a:lnTo>
                    <a:lnTo>
                      <a:pt x="14192" y="3232"/>
                    </a:lnTo>
                    <a:lnTo>
                      <a:pt x="14192" y="5059"/>
                    </a:lnTo>
                    <a:lnTo>
                      <a:pt x="14192" y="5996"/>
                    </a:lnTo>
                    <a:lnTo>
                      <a:pt x="14192" y="6230"/>
                    </a:lnTo>
                    <a:lnTo>
                      <a:pt x="14192" y="6324"/>
                    </a:lnTo>
                    <a:lnTo>
                      <a:pt x="14145" y="6370"/>
                    </a:lnTo>
                    <a:lnTo>
                      <a:pt x="13817" y="6698"/>
                    </a:lnTo>
                    <a:lnTo>
                      <a:pt x="12740" y="7776"/>
                    </a:lnTo>
                    <a:lnTo>
                      <a:pt x="12225" y="8291"/>
                    </a:lnTo>
                    <a:lnTo>
                      <a:pt x="12084" y="8431"/>
                    </a:lnTo>
                    <a:lnTo>
                      <a:pt x="12038" y="8478"/>
                    </a:lnTo>
                    <a:lnTo>
                      <a:pt x="11991" y="8525"/>
                    </a:lnTo>
                    <a:lnTo>
                      <a:pt x="375" y="8525"/>
                    </a:lnTo>
                    <a:lnTo>
                      <a:pt x="282" y="8431"/>
                    </a:lnTo>
                    <a:lnTo>
                      <a:pt x="188" y="8384"/>
                    </a:lnTo>
                    <a:lnTo>
                      <a:pt x="141" y="8431"/>
                    </a:lnTo>
                    <a:lnTo>
                      <a:pt x="47" y="8478"/>
                    </a:lnTo>
                    <a:lnTo>
                      <a:pt x="47" y="8525"/>
                    </a:lnTo>
                    <a:lnTo>
                      <a:pt x="1" y="8572"/>
                    </a:lnTo>
                    <a:lnTo>
                      <a:pt x="47" y="8665"/>
                    </a:lnTo>
                    <a:lnTo>
                      <a:pt x="47" y="8712"/>
                    </a:lnTo>
                    <a:lnTo>
                      <a:pt x="141" y="8759"/>
                    </a:lnTo>
                    <a:lnTo>
                      <a:pt x="282" y="8759"/>
                    </a:lnTo>
                    <a:lnTo>
                      <a:pt x="375" y="8665"/>
                    </a:lnTo>
                    <a:lnTo>
                      <a:pt x="12084" y="8665"/>
                    </a:lnTo>
                    <a:lnTo>
                      <a:pt x="12131" y="8619"/>
                    </a:lnTo>
                    <a:lnTo>
                      <a:pt x="12225" y="8572"/>
                    </a:lnTo>
                    <a:lnTo>
                      <a:pt x="12319" y="8431"/>
                    </a:lnTo>
                    <a:lnTo>
                      <a:pt x="12881" y="7869"/>
                    </a:lnTo>
                    <a:lnTo>
                      <a:pt x="13958" y="6839"/>
                    </a:lnTo>
                    <a:lnTo>
                      <a:pt x="14239" y="6511"/>
                    </a:lnTo>
                    <a:lnTo>
                      <a:pt x="14333" y="6417"/>
                    </a:lnTo>
                    <a:lnTo>
                      <a:pt x="14333" y="6370"/>
                    </a:lnTo>
                    <a:lnTo>
                      <a:pt x="14333" y="6230"/>
                    </a:lnTo>
                    <a:lnTo>
                      <a:pt x="14333" y="5996"/>
                    </a:lnTo>
                    <a:lnTo>
                      <a:pt x="14333" y="5059"/>
                    </a:lnTo>
                    <a:lnTo>
                      <a:pt x="14333" y="3232"/>
                    </a:lnTo>
                    <a:lnTo>
                      <a:pt x="14333" y="375"/>
                    </a:lnTo>
                    <a:lnTo>
                      <a:pt x="14333" y="329"/>
                    </a:lnTo>
                    <a:lnTo>
                      <a:pt x="14426" y="282"/>
                    </a:lnTo>
                    <a:lnTo>
                      <a:pt x="14426" y="188"/>
                    </a:lnTo>
                    <a:lnTo>
                      <a:pt x="14426" y="141"/>
                    </a:lnTo>
                    <a:lnTo>
                      <a:pt x="14379" y="48"/>
                    </a:lnTo>
                    <a:lnTo>
                      <a:pt x="14333" y="48"/>
                    </a:lnTo>
                    <a:lnTo>
                      <a:pt x="1423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5647214" y="3680345"/>
                <a:ext cx="586156" cy="333430"/>
              </a:xfrm>
              <a:custGeom>
                <a:avLst/>
                <a:gdLst/>
                <a:ahLst/>
                <a:cxnLst/>
                <a:rect l="l" t="t" r="r" b="b"/>
                <a:pathLst>
                  <a:path w="12928" h="7354" extrusionOk="0">
                    <a:moveTo>
                      <a:pt x="12740" y="1"/>
                    </a:moveTo>
                    <a:lnTo>
                      <a:pt x="12693" y="48"/>
                    </a:lnTo>
                    <a:lnTo>
                      <a:pt x="12646" y="48"/>
                    </a:lnTo>
                    <a:lnTo>
                      <a:pt x="12600" y="141"/>
                    </a:lnTo>
                    <a:lnTo>
                      <a:pt x="12600" y="188"/>
                    </a:lnTo>
                    <a:lnTo>
                      <a:pt x="12600" y="282"/>
                    </a:lnTo>
                    <a:lnTo>
                      <a:pt x="12693" y="329"/>
                    </a:lnTo>
                    <a:lnTo>
                      <a:pt x="12693" y="375"/>
                    </a:lnTo>
                    <a:lnTo>
                      <a:pt x="12693" y="3045"/>
                    </a:lnTo>
                    <a:lnTo>
                      <a:pt x="12693" y="4731"/>
                    </a:lnTo>
                    <a:lnTo>
                      <a:pt x="12693" y="5574"/>
                    </a:lnTo>
                    <a:lnTo>
                      <a:pt x="12693" y="5762"/>
                    </a:lnTo>
                    <a:lnTo>
                      <a:pt x="12693" y="5855"/>
                    </a:lnTo>
                    <a:lnTo>
                      <a:pt x="12693" y="5902"/>
                    </a:lnTo>
                    <a:lnTo>
                      <a:pt x="12646" y="5902"/>
                    </a:lnTo>
                    <a:lnTo>
                      <a:pt x="12365" y="6183"/>
                    </a:lnTo>
                    <a:lnTo>
                      <a:pt x="11757" y="6792"/>
                    </a:lnTo>
                    <a:lnTo>
                      <a:pt x="11476" y="7073"/>
                    </a:lnTo>
                    <a:lnTo>
                      <a:pt x="375" y="7073"/>
                    </a:lnTo>
                    <a:lnTo>
                      <a:pt x="282" y="7026"/>
                    </a:lnTo>
                    <a:lnTo>
                      <a:pt x="188" y="6979"/>
                    </a:lnTo>
                    <a:lnTo>
                      <a:pt x="141" y="7026"/>
                    </a:lnTo>
                    <a:lnTo>
                      <a:pt x="47" y="7026"/>
                    </a:lnTo>
                    <a:lnTo>
                      <a:pt x="47" y="7120"/>
                    </a:lnTo>
                    <a:lnTo>
                      <a:pt x="1" y="7167"/>
                    </a:lnTo>
                    <a:lnTo>
                      <a:pt x="47" y="7260"/>
                    </a:lnTo>
                    <a:lnTo>
                      <a:pt x="47" y="7307"/>
                    </a:lnTo>
                    <a:lnTo>
                      <a:pt x="141" y="7354"/>
                    </a:lnTo>
                    <a:lnTo>
                      <a:pt x="188" y="7354"/>
                    </a:lnTo>
                    <a:lnTo>
                      <a:pt x="282" y="7307"/>
                    </a:lnTo>
                    <a:lnTo>
                      <a:pt x="375" y="7260"/>
                    </a:lnTo>
                    <a:lnTo>
                      <a:pt x="11569" y="7260"/>
                    </a:lnTo>
                    <a:lnTo>
                      <a:pt x="11897" y="6932"/>
                    </a:lnTo>
                    <a:lnTo>
                      <a:pt x="12506" y="6324"/>
                    </a:lnTo>
                    <a:lnTo>
                      <a:pt x="12787" y="5996"/>
                    </a:lnTo>
                    <a:lnTo>
                      <a:pt x="12834" y="5949"/>
                    </a:lnTo>
                    <a:lnTo>
                      <a:pt x="12834" y="5902"/>
                    </a:lnTo>
                    <a:lnTo>
                      <a:pt x="12834" y="5762"/>
                    </a:lnTo>
                    <a:lnTo>
                      <a:pt x="12834" y="5574"/>
                    </a:lnTo>
                    <a:lnTo>
                      <a:pt x="12834" y="4731"/>
                    </a:lnTo>
                    <a:lnTo>
                      <a:pt x="12834" y="3045"/>
                    </a:lnTo>
                    <a:lnTo>
                      <a:pt x="12834" y="375"/>
                    </a:lnTo>
                    <a:lnTo>
                      <a:pt x="12834" y="329"/>
                    </a:lnTo>
                    <a:lnTo>
                      <a:pt x="12927" y="282"/>
                    </a:lnTo>
                    <a:lnTo>
                      <a:pt x="12927" y="188"/>
                    </a:lnTo>
                    <a:lnTo>
                      <a:pt x="12927" y="141"/>
                    </a:lnTo>
                    <a:lnTo>
                      <a:pt x="12881" y="48"/>
                    </a:lnTo>
                    <a:lnTo>
                      <a:pt x="12834" y="48"/>
                    </a:lnTo>
                    <a:lnTo>
                      <a:pt x="1274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27"/>
            <p:cNvGrpSpPr/>
            <p:nvPr/>
          </p:nvGrpSpPr>
          <p:grpSpPr>
            <a:xfrm>
              <a:off x="5647214" y="3310870"/>
              <a:ext cx="719954" cy="456574"/>
              <a:chOff x="5647214" y="3310870"/>
              <a:chExt cx="719954" cy="456574"/>
            </a:xfrm>
          </p:grpSpPr>
          <p:sp>
            <p:nvSpPr>
              <p:cNvPr id="507" name="Google Shape;507;p27"/>
              <p:cNvSpPr/>
              <p:nvPr/>
            </p:nvSpPr>
            <p:spPr>
              <a:xfrm>
                <a:off x="5647214" y="3310870"/>
                <a:ext cx="719954" cy="456574"/>
              </a:xfrm>
              <a:custGeom>
                <a:avLst/>
                <a:gdLst/>
                <a:ahLst/>
                <a:cxnLst/>
                <a:rect l="l" t="t" r="r" b="b"/>
                <a:pathLst>
                  <a:path w="15879" h="10070" extrusionOk="0">
                    <a:moveTo>
                      <a:pt x="15644" y="0"/>
                    </a:moveTo>
                    <a:lnTo>
                      <a:pt x="15550" y="47"/>
                    </a:lnTo>
                    <a:lnTo>
                      <a:pt x="15503" y="94"/>
                    </a:lnTo>
                    <a:lnTo>
                      <a:pt x="15503" y="188"/>
                    </a:lnTo>
                    <a:lnTo>
                      <a:pt x="15550" y="281"/>
                    </a:lnTo>
                    <a:lnTo>
                      <a:pt x="15597" y="328"/>
                    </a:lnTo>
                    <a:lnTo>
                      <a:pt x="15597" y="375"/>
                    </a:lnTo>
                    <a:lnTo>
                      <a:pt x="15597" y="3513"/>
                    </a:lnTo>
                    <a:lnTo>
                      <a:pt x="15597" y="5574"/>
                    </a:lnTo>
                    <a:lnTo>
                      <a:pt x="15597" y="6604"/>
                    </a:lnTo>
                    <a:lnTo>
                      <a:pt x="15597" y="6838"/>
                    </a:lnTo>
                    <a:lnTo>
                      <a:pt x="15597" y="6979"/>
                    </a:lnTo>
                    <a:lnTo>
                      <a:pt x="15550" y="7026"/>
                    </a:lnTo>
                    <a:lnTo>
                      <a:pt x="15222" y="7400"/>
                    </a:lnTo>
                    <a:lnTo>
                      <a:pt x="13817" y="8759"/>
                    </a:lnTo>
                    <a:lnTo>
                      <a:pt x="13115" y="9461"/>
                    </a:lnTo>
                    <a:lnTo>
                      <a:pt x="12787" y="9789"/>
                    </a:lnTo>
                    <a:lnTo>
                      <a:pt x="375" y="9789"/>
                    </a:lnTo>
                    <a:lnTo>
                      <a:pt x="375" y="9836"/>
                    </a:lnTo>
                    <a:lnTo>
                      <a:pt x="282" y="9742"/>
                    </a:lnTo>
                    <a:lnTo>
                      <a:pt x="188" y="9695"/>
                    </a:lnTo>
                    <a:lnTo>
                      <a:pt x="141" y="9742"/>
                    </a:lnTo>
                    <a:lnTo>
                      <a:pt x="47" y="9789"/>
                    </a:lnTo>
                    <a:lnTo>
                      <a:pt x="47" y="9836"/>
                    </a:lnTo>
                    <a:lnTo>
                      <a:pt x="1" y="9883"/>
                    </a:lnTo>
                    <a:lnTo>
                      <a:pt x="47" y="9976"/>
                    </a:lnTo>
                    <a:lnTo>
                      <a:pt x="47" y="10023"/>
                    </a:lnTo>
                    <a:lnTo>
                      <a:pt x="141" y="10070"/>
                    </a:lnTo>
                    <a:lnTo>
                      <a:pt x="188" y="10070"/>
                    </a:lnTo>
                    <a:lnTo>
                      <a:pt x="282" y="10023"/>
                    </a:lnTo>
                    <a:lnTo>
                      <a:pt x="375" y="9976"/>
                    </a:lnTo>
                    <a:lnTo>
                      <a:pt x="12881" y="9976"/>
                    </a:lnTo>
                    <a:lnTo>
                      <a:pt x="12881" y="9929"/>
                    </a:lnTo>
                    <a:lnTo>
                      <a:pt x="13255" y="9602"/>
                    </a:lnTo>
                    <a:lnTo>
                      <a:pt x="13958" y="8899"/>
                    </a:lnTo>
                    <a:lnTo>
                      <a:pt x="15316" y="7494"/>
                    </a:lnTo>
                    <a:lnTo>
                      <a:pt x="15691" y="7166"/>
                    </a:lnTo>
                    <a:lnTo>
                      <a:pt x="15738" y="7072"/>
                    </a:lnTo>
                    <a:lnTo>
                      <a:pt x="15784" y="7026"/>
                    </a:lnTo>
                    <a:lnTo>
                      <a:pt x="15784" y="6979"/>
                    </a:lnTo>
                    <a:lnTo>
                      <a:pt x="15784" y="6838"/>
                    </a:lnTo>
                    <a:lnTo>
                      <a:pt x="15784" y="6604"/>
                    </a:lnTo>
                    <a:lnTo>
                      <a:pt x="15784" y="5574"/>
                    </a:lnTo>
                    <a:lnTo>
                      <a:pt x="15784" y="3513"/>
                    </a:lnTo>
                    <a:lnTo>
                      <a:pt x="15784" y="375"/>
                    </a:lnTo>
                    <a:lnTo>
                      <a:pt x="15784" y="328"/>
                    </a:lnTo>
                    <a:lnTo>
                      <a:pt x="15831" y="281"/>
                    </a:lnTo>
                    <a:lnTo>
                      <a:pt x="15878" y="188"/>
                    </a:lnTo>
                    <a:lnTo>
                      <a:pt x="15878" y="94"/>
                    </a:lnTo>
                    <a:lnTo>
                      <a:pt x="15831" y="47"/>
                    </a:lnTo>
                    <a:lnTo>
                      <a:pt x="1578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5647214" y="3310870"/>
                <a:ext cx="654120" cy="397133"/>
              </a:xfrm>
              <a:custGeom>
                <a:avLst/>
                <a:gdLst/>
                <a:ahLst/>
                <a:cxnLst/>
                <a:rect l="l" t="t" r="r" b="b"/>
                <a:pathLst>
                  <a:path w="14427" h="8759" extrusionOk="0">
                    <a:moveTo>
                      <a:pt x="14192" y="0"/>
                    </a:moveTo>
                    <a:lnTo>
                      <a:pt x="14145" y="47"/>
                    </a:lnTo>
                    <a:lnTo>
                      <a:pt x="14098" y="94"/>
                    </a:lnTo>
                    <a:lnTo>
                      <a:pt x="14098" y="188"/>
                    </a:lnTo>
                    <a:lnTo>
                      <a:pt x="14098" y="281"/>
                    </a:lnTo>
                    <a:lnTo>
                      <a:pt x="14192" y="328"/>
                    </a:lnTo>
                    <a:lnTo>
                      <a:pt x="14192" y="375"/>
                    </a:lnTo>
                    <a:lnTo>
                      <a:pt x="14192" y="3232"/>
                    </a:lnTo>
                    <a:lnTo>
                      <a:pt x="14192" y="5058"/>
                    </a:lnTo>
                    <a:lnTo>
                      <a:pt x="14192" y="5995"/>
                    </a:lnTo>
                    <a:lnTo>
                      <a:pt x="14192" y="6229"/>
                    </a:lnTo>
                    <a:lnTo>
                      <a:pt x="14192" y="6323"/>
                    </a:lnTo>
                    <a:lnTo>
                      <a:pt x="14145" y="6370"/>
                    </a:lnTo>
                    <a:lnTo>
                      <a:pt x="13817" y="6698"/>
                    </a:lnTo>
                    <a:lnTo>
                      <a:pt x="12740" y="7775"/>
                    </a:lnTo>
                    <a:lnTo>
                      <a:pt x="12225" y="8290"/>
                    </a:lnTo>
                    <a:lnTo>
                      <a:pt x="12084" y="8431"/>
                    </a:lnTo>
                    <a:lnTo>
                      <a:pt x="12038" y="8478"/>
                    </a:lnTo>
                    <a:lnTo>
                      <a:pt x="375" y="8478"/>
                    </a:lnTo>
                    <a:lnTo>
                      <a:pt x="282" y="8431"/>
                    </a:lnTo>
                    <a:lnTo>
                      <a:pt x="188" y="8384"/>
                    </a:lnTo>
                    <a:lnTo>
                      <a:pt x="141" y="8431"/>
                    </a:lnTo>
                    <a:lnTo>
                      <a:pt x="47" y="8478"/>
                    </a:lnTo>
                    <a:lnTo>
                      <a:pt x="47" y="8524"/>
                    </a:lnTo>
                    <a:lnTo>
                      <a:pt x="1" y="8571"/>
                    </a:lnTo>
                    <a:lnTo>
                      <a:pt x="47" y="8665"/>
                    </a:lnTo>
                    <a:lnTo>
                      <a:pt x="47" y="8712"/>
                    </a:lnTo>
                    <a:lnTo>
                      <a:pt x="141" y="8759"/>
                    </a:lnTo>
                    <a:lnTo>
                      <a:pt x="188" y="8759"/>
                    </a:lnTo>
                    <a:lnTo>
                      <a:pt x="282" y="8712"/>
                    </a:lnTo>
                    <a:lnTo>
                      <a:pt x="375" y="8665"/>
                    </a:lnTo>
                    <a:lnTo>
                      <a:pt x="12084" y="8665"/>
                    </a:lnTo>
                    <a:lnTo>
                      <a:pt x="12131" y="8618"/>
                    </a:lnTo>
                    <a:lnTo>
                      <a:pt x="12225" y="8524"/>
                    </a:lnTo>
                    <a:lnTo>
                      <a:pt x="12319" y="8431"/>
                    </a:lnTo>
                    <a:lnTo>
                      <a:pt x="12881" y="7869"/>
                    </a:lnTo>
                    <a:lnTo>
                      <a:pt x="13958" y="6838"/>
                    </a:lnTo>
                    <a:lnTo>
                      <a:pt x="14239" y="6510"/>
                    </a:lnTo>
                    <a:lnTo>
                      <a:pt x="14333" y="6417"/>
                    </a:lnTo>
                    <a:lnTo>
                      <a:pt x="14333" y="6370"/>
                    </a:lnTo>
                    <a:lnTo>
                      <a:pt x="14333" y="6229"/>
                    </a:lnTo>
                    <a:lnTo>
                      <a:pt x="14333" y="5995"/>
                    </a:lnTo>
                    <a:lnTo>
                      <a:pt x="14333" y="5058"/>
                    </a:lnTo>
                    <a:lnTo>
                      <a:pt x="14333" y="3232"/>
                    </a:lnTo>
                    <a:lnTo>
                      <a:pt x="14333" y="375"/>
                    </a:lnTo>
                    <a:lnTo>
                      <a:pt x="14333" y="328"/>
                    </a:lnTo>
                    <a:lnTo>
                      <a:pt x="14426" y="281"/>
                    </a:lnTo>
                    <a:lnTo>
                      <a:pt x="14426" y="188"/>
                    </a:lnTo>
                    <a:lnTo>
                      <a:pt x="14426" y="94"/>
                    </a:lnTo>
                    <a:lnTo>
                      <a:pt x="14379" y="47"/>
                    </a:lnTo>
                    <a:lnTo>
                      <a:pt x="143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5647214" y="3310870"/>
                <a:ext cx="586156" cy="333430"/>
              </a:xfrm>
              <a:custGeom>
                <a:avLst/>
                <a:gdLst/>
                <a:ahLst/>
                <a:cxnLst/>
                <a:rect l="l" t="t" r="r" b="b"/>
                <a:pathLst>
                  <a:path w="12928" h="7354" extrusionOk="0">
                    <a:moveTo>
                      <a:pt x="12693" y="0"/>
                    </a:moveTo>
                    <a:lnTo>
                      <a:pt x="12646" y="47"/>
                    </a:lnTo>
                    <a:lnTo>
                      <a:pt x="12600" y="94"/>
                    </a:lnTo>
                    <a:lnTo>
                      <a:pt x="12600" y="188"/>
                    </a:lnTo>
                    <a:lnTo>
                      <a:pt x="12600" y="281"/>
                    </a:lnTo>
                    <a:lnTo>
                      <a:pt x="12693" y="328"/>
                    </a:lnTo>
                    <a:lnTo>
                      <a:pt x="12693" y="375"/>
                    </a:lnTo>
                    <a:lnTo>
                      <a:pt x="12693" y="2998"/>
                    </a:lnTo>
                    <a:lnTo>
                      <a:pt x="12693" y="4731"/>
                    </a:lnTo>
                    <a:lnTo>
                      <a:pt x="12693" y="5574"/>
                    </a:lnTo>
                    <a:lnTo>
                      <a:pt x="12693" y="5761"/>
                    </a:lnTo>
                    <a:lnTo>
                      <a:pt x="12693" y="5855"/>
                    </a:lnTo>
                    <a:lnTo>
                      <a:pt x="12693" y="5902"/>
                    </a:lnTo>
                    <a:lnTo>
                      <a:pt x="12646" y="5902"/>
                    </a:lnTo>
                    <a:lnTo>
                      <a:pt x="12365" y="6183"/>
                    </a:lnTo>
                    <a:lnTo>
                      <a:pt x="11757" y="6791"/>
                    </a:lnTo>
                    <a:lnTo>
                      <a:pt x="11476" y="7072"/>
                    </a:lnTo>
                    <a:lnTo>
                      <a:pt x="375" y="7072"/>
                    </a:lnTo>
                    <a:lnTo>
                      <a:pt x="282" y="7026"/>
                    </a:lnTo>
                    <a:lnTo>
                      <a:pt x="188" y="6979"/>
                    </a:lnTo>
                    <a:lnTo>
                      <a:pt x="141" y="6979"/>
                    </a:lnTo>
                    <a:lnTo>
                      <a:pt x="47" y="7026"/>
                    </a:lnTo>
                    <a:lnTo>
                      <a:pt x="47" y="7072"/>
                    </a:lnTo>
                    <a:lnTo>
                      <a:pt x="1" y="7166"/>
                    </a:lnTo>
                    <a:lnTo>
                      <a:pt x="47" y="7213"/>
                    </a:lnTo>
                    <a:lnTo>
                      <a:pt x="47" y="7307"/>
                    </a:lnTo>
                    <a:lnTo>
                      <a:pt x="141" y="7353"/>
                    </a:lnTo>
                    <a:lnTo>
                      <a:pt x="188" y="7353"/>
                    </a:lnTo>
                    <a:lnTo>
                      <a:pt x="282" y="7307"/>
                    </a:lnTo>
                    <a:lnTo>
                      <a:pt x="375" y="7260"/>
                    </a:lnTo>
                    <a:lnTo>
                      <a:pt x="11522" y="7260"/>
                    </a:lnTo>
                    <a:lnTo>
                      <a:pt x="11569" y="7213"/>
                    </a:lnTo>
                    <a:lnTo>
                      <a:pt x="11897" y="6932"/>
                    </a:lnTo>
                    <a:lnTo>
                      <a:pt x="12506" y="6323"/>
                    </a:lnTo>
                    <a:lnTo>
                      <a:pt x="12787" y="5995"/>
                    </a:lnTo>
                    <a:lnTo>
                      <a:pt x="12834" y="5948"/>
                    </a:lnTo>
                    <a:lnTo>
                      <a:pt x="12834" y="5855"/>
                    </a:lnTo>
                    <a:lnTo>
                      <a:pt x="12834" y="5761"/>
                    </a:lnTo>
                    <a:lnTo>
                      <a:pt x="12834" y="5574"/>
                    </a:lnTo>
                    <a:lnTo>
                      <a:pt x="12834" y="4731"/>
                    </a:lnTo>
                    <a:lnTo>
                      <a:pt x="12834" y="2998"/>
                    </a:lnTo>
                    <a:lnTo>
                      <a:pt x="12834" y="375"/>
                    </a:lnTo>
                    <a:lnTo>
                      <a:pt x="12834" y="328"/>
                    </a:lnTo>
                    <a:lnTo>
                      <a:pt x="12927" y="281"/>
                    </a:lnTo>
                    <a:lnTo>
                      <a:pt x="12927" y="188"/>
                    </a:lnTo>
                    <a:lnTo>
                      <a:pt x="12927" y="94"/>
                    </a:lnTo>
                    <a:lnTo>
                      <a:pt x="12881" y="47"/>
                    </a:lnTo>
                    <a:lnTo>
                      <a:pt x="128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7"/>
            <p:cNvGrpSpPr/>
            <p:nvPr/>
          </p:nvGrpSpPr>
          <p:grpSpPr>
            <a:xfrm>
              <a:off x="8153020" y="-1031841"/>
              <a:ext cx="496972" cy="2501635"/>
              <a:chOff x="8153020" y="-1031841"/>
              <a:chExt cx="496972" cy="2501635"/>
            </a:xfrm>
          </p:grpSpPr>
          <p:sp>
            <p:nvSpPr>
              <p:cNvPr id="511" name="Google Shape;511;p27"/>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7"/>
            <p:cNvGrpSpPr/>
            <p:nvPr/>
          </p:nvGrpSpPr>
          <p:grpSpPr>
            <a:xfrm>
              <a:off x="7450114" y="-1031841"/>
              <a:ext cx="496972" cy="2501635"/>
              <a:chOff x="7450114" y="-1031841"/>
              <a:chExt cx="496972" cy="2501635"/>
            </a:xfrm>
          </p:grpSpPr>
          <p:sp>
            <p:nvSpPr>
              <p:cNvPr id="515" name="Google Shape;515;p27"/>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27"/>
            <p:cNvGrpSpPr/>
            <p:nvPr/>
          </p:nvGrpSpPr>
          <p:grpSpPr>
            <a:xfrm>
              <a:off x="8388742" y="3053882"/>
              <a:ext cx="1800814" cy="923803"/>
              <a:chOff x="8388742" y="3053882"/>
              <a:chExt cx="1800814" cy="923803"/>
            </a:xfrm>
          </p:grpSpPr>
          <p:sp>
            <p:nvSpPr>
              <p:cNvPr id="519" name="Google Shape;519;p27"/>
              <p:cNvSpPr/>
              <p:nvPr/>
            </p:nvSpPr>
            <p:spPr>
              <a:xfrm>
                <a:off x="8388742" y="3053882"/>
                <a:ext cx="1800814" cy="327083"/>
              </a:xfrm>
              <a:custGeom>
                <a:avLst/>
                <a:gdLst/>
                <a:ahLst/>
                <a:cxnLst/>
                <a:rect l="l" t="t" r="r" b="b"/>
                <a:pathLst>
                  <a:path w="39718" h="7214" extrusionOk="0">
                    <a:moveTo>
                      <a:pt x="141" y="1"/>
                    </a:moveTo>
                    <a:lnTo>
                      <a:pt x="94" y="48"/>
                    </a:lnTo>
                    <a:lnTo>
                      <a:pt x="47" y="95"/>
                    </a:lnTo>
                    <a:lnTo>
                      <a:pt x="1" y="141"/>
                    </a:lnTo>
                    <a:lnTo>
                      <a:pt x="1" y="188"/>
                    </a:lnTo>
                    <a:lnTo>
                      <a:pt x="1" y="282"/>
                    </a:lnTo>
                    <a:lnTo>
                      <a:pt x="47" y="329"/>
                    </a:lnTo>
                    <a:lnTo>
                      <a:pt x="94" y="376"/>
                    </a:lnTo>
                    <a:lnTo>
                      <a:pt x="235" y="376"/>
                    </a:lnTo>
                    <a:lnTo>
                      <a:pt x="328" y="282"/>
                    </a:lnTo>
                    <a:lnTo>
                      <a:pt x="12412" y="282"/>
                    </a:lnTo>
                    <a:lnTo>
                      <a:pt x="12506" y="376"/>
                    </a:lnTo>
                    <a:lnTo>
                      <a:pt x="12646" y="563"/>
                    </a:lnTo>
                    <a:lnTo>
                      <a:pt x="16206" y="4076"/>
                    </a:lnTo>
                    <a:lnTo>
                      <a:pt x="17939" y="5856"/>
                    </a:lnTo>
                    <a:lnTo>
                      <a:pt x="18829" y="6745"/>
                    </a:lnTo>
                    <a:lnTo>
                      <a:pt x="19063" y="6933"/>
                    </a:lnTo>
                    <a:lnTo>
                      <a:pt x="19204" y="7073"/>
                    </a:lnTo>
                    <a:lnTo>
                      <a:pt x="19204" y="7120"/>
                    </a:lnTo>
                    <a:lnTo>
                      <a:pt x="39343" y="7120"/>
                    </a:lnTo>
                    <a:lnTo>
                      <a:pt x="39437" y="7167"/>
                    </a:lnTo>
                    <a:lnTo>
                      <a:pt x="39531" y="7214"/>
                    </a:lnTo>
                    <a:lnTo>
                      <a:pt x="39578" y="7214"/>
                    </a:lnTo>
                    <a:lnTo>
                      <a:pt x="39624" y="7167"/>
                    </a:lnTo>
                    <a:lnTo>
                      <a:pt x="39671" y="7120"/>
                    </a:lnTo>
                    <a:lnTo>
                      <a:pt x="39718" y="7026"/>
                    </a:lnTo>
                    <a:lnTo>
                      <a:pt x="39671" y="6980"/>
                    </a:lnTo>
                    <a:lnTo>
                      <a:pt x="39624" y="6886"/>
                    </a:lnTo>
                    <a:lnTo>
                      <a:pt x="39578" y="6886"/>
                    </a:lnTo>
                    <a:lnTo>
                      <a:pt x="39531" y="6839"/>
                    </a:lnTo>
                    <a:lnTo>
                      <a:pt x="39437" y="6886"/>
                    </a:lnTo>
                    <a:lnTo>
                      <a:pt x="39343" y="6933"/>
                    </a:lnTo>
                    <a:lnTo>
                      <a:pt x="19297" y="6933"/>
                    </a:lnTo>
                    <a:lnTo>
                      <a:pt x="19204" y="6839"/>
                    </a:lnTo>
                    <a:lnTo>
                      <a:pt x="18969" y="6605"/>
                    </a:lnTo>
                    <a:lnTo>
                      <a:pt x="18080" y="5715"/>
                    </a:lnTo>
                    <a:lnTo>
                      <a:pt x="16300" y="3982"/>
                    </a:lnTo>
                    <a:lnTo>
                      <a:pt x="12787" y="422"/>
                    </a:lnTo>
                    <a:lnTo>
                      <a:pt x="12600" y="235"/>
                    </a:lnTo>
                    <a:lnTo>
                      <a:pt x="12506" y="141"/>
                    </a:lnTo>
                    <a:lnTo>
                      <a:pt x="328" y="141"/>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8388742" y="3153721"/>
                <a:ext cx="1800814" cy="327083"/>
              </a:xfrm>
              <a:custGeom>
                <a:avLst/>
                <a:gdLst/>
                <a:ahLst/>
                <a:cxnLst/>
                <a:rect l="l" t="t" r="r" b="b"/>
                <a:pathLst>
                  <a:path w="39718" h="7214" extrusionOk="0">
                    <a:moveTo>
                      <a:pt x="141" y="0"/>
                    </a:moveTo>
                    <a:lnTo>
                      <a:pt x="94" y="47"/>
                    </a:lnTo>
                    <a:lnTo>
                      <a:pt x="47" y="94"/>
                    </a:lnTo>
                    <a:lnTo>
                      <a:pt x="1" y="141"/>
                    </a:lnTo>
                    <a:lnTo>
                      <a:pt x="1" y="188"/>
                    </a:lnTo>
                    <a:lnTo>
                      <a:pt x="1" y="281"/>
                    </a:lnTo>
                    <a:lnTo>
                      <a:pt x="47" y="328"/>
                    </a:lnTo>
                    <a:lnTo>
                      <a:pt x="94" y="375"/>
                    </a:lnTo>
                    <a:lnTo>
                      <a:pt x="141" y="375"/>
                    </a:lnTo>
                    <a:lnTo>
                      <a:pt x="235" y="328"/>
                    </a:lnTo>
                    <a:lnTo>
                      <a:pt x="328" y="281"/>
                    </a:lnTo>
                    <a:lnTo>
                      <a:pt x="11476" y="281"/>
                    </a:lnTo>
                    <a:lnTo>
                      <a:pt x="11569" y="375"/>
                    </a:lnTo>
                    <a:lnTo>
                      <a:pt x="11710" y="515"/>
                    </a:lnTo>
                    <a:lnTo>
                      <a:pt x="15269" y="4075"/>
                    </a:lnTo>
                    <a:lnTo>
                      <a:pt x="17049" y="5808"/>
                    </a:lnTo>
                    <a:lnTo>
                      <a:pt x="17892" y="6698"/>
                    </a:lnTo>
                    <a:lnTo>
                      <a:pt x="18126" y="6932"/>
                    </a:lnTo>
                    <a:lnTo>
                      <a:pt x="18220" y="7026"/>
                    </a:lnTo>
                    <a:lnTo>
                      <a:pt x="18314" y="7119"/>
                    </a:lnTo>
                    <a:lnTo>
                      <a:pt x="39343" y="7119"/>
                    </a:lnTo>
                    <a:lnTo>
                      <a:pt x="39437" y="7166"/>
                    </a:lnTo>
                    <a:lnTo>
                      <a:pt x="39531" y="7213"/>
                    </a:lnTo>
                    <a:lnTo>
                      <a:pt x="39578" y="7213"/>
                    </a:lnTo>
                    <a:lnTo>
                      <a:pt x="39624" y="7166"/>
                    </a:lnTo>
                    <a:lnTo>
                      <a:pt x="39671" y="7119"/>
                    </a:lnTo>
                    <a:lnTo>
                      <a:pt x="39718" y="7026"/>
                    </a:lnTo>
                    <a:lnTo>
                      <a:pt x="39671" y="6979"/>
                    </a:lnTo>
                    <a:lnTo>
                      <a:pt x="39624" y="6885"/>
                    </a:lnTo>
                    <a:lnTo>
                      <a:pt x="39578" y="6838"/>
                    </a:lnTo>
                    <a:lnTo>
                      <a:pt x="39531" y="6838"/>
                    </a:lnTo>
                    <a:lnTo>
                      <a:pt x="39437" y="6885"/>
                    </a:lnTo>
                    <a:lnTo>
                      <a:pt x="39343" y="6932"/>
                    </a:lnTo>
                    <a:lnTo>
                      <a:pt x="18361" y="6932"/>
                    </a:lnTo>
                    <a:lnTo>
                      <a:pt x="18267" y="6792"/>
                    </a:lnTo>
                    <a:lnTo>
                      <a:pt x="18033" y="6604"/>
                    </a:lnTo>
                    <a:lnTo>
                      <a:pt x="17143" y="5714"/>
                    </a:lnTo>
                    <a:lnTo>
                      <a:pt x="15363" y="3935"/>
                    </a:lnTo>
                    <a:lnTo>
                      <a:pt x="11850" y="422"/>
                    </a:lnTo>
                    <a:lnTo>
                      <a:pt x="11663" y="234"/>
                    </a:lnTo>
                    <a:lnTo>
                      <a:pt x="11569" y="141"/>
                    </a:lnTo>
                    <a:lnTo>
                      <a:pt x="11569" y="94"/>
                    </a:lnTo>
                    <a:lnTo>
                      <a:pt x="328" y="94"/>
                    </a:lnTo>
                    <a:lnTo>
                      <a:pt x="328" y="141"/>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8388742" y="3253514"/>
                <a:ext cx="1800814" cy="327083"/>
              </a:xfrm>
              <a:custGeom>
                <a:avLst/>
                <a:gdLst/>
                <a:ahLst/>
                <a:cxnLst/>
                <a:rect l="l" t="t" r="r" b="b"/>
                <a:pathLst>
                  <a:path w="39718" h="7214" extrusionOk="0">
                    <a:moveTo>
                      <a:pt x="141" y="1"/>
                    </a:moveTo>
                    <a:lnTo>
                      <a:pt x="94" y="47"/>
                    </a:lnTo>
                    <a:lnTo>
                      <a:pt x="47" y="47"/>
                    </a:lnTo>
                    <a:lnTo>
                      <a:pt x="1" y="141"/>
                    </a:lnTo>
                    <a:lnTo>
                      <a:pt x="1" y="188"/>
                    </a:lnTo>
                    <a:lnTo>
                      <a:pt x="1" y="282"/>
                    </a:lnTo>
                    <a:lnTo>
                      <a:pt x="47" y="328"/>
                    </a:lnTo>
                    <a:lnTo>
                      <a:pt x="94" y="375"/>
                    </a:lnTo>
                    <a:lnTo>
                      <a:pt x="141" y="375"/>
                    </a:lnTo>
                    <a:lnTo>
                      <a:pt x="235" y="328"/>
                    </a:lnTo>
                    <a:lnTo>
                      <a:pt x="328" y="282"/>
                    </a:lnTo>
                    <a:lnTo>
                      <a:pt x="10586" y="282"/>
                    </a:lnTo>
                    <a:lnTo>
                      <a:pt x="10632" y="328"/>
                    </a:lnTo>
                    <a:lnTo>
                      <a:pt x="10820" y="516"/>
                    </a:lnTo>
                    <a:lnTo>
                      <a:pt x="14333" y="4029"/>
                    </a:lnTo>
                    <a:lnTo>
                      <a:pt x="16112" y="5808"/>
                    </a:lnTo>
                    <a:lnTo>
                      <a:pt x="17002" y="6698"/>
                    </a:lnTo>
                    <a:lnTo>
                      <a:pt x="17190" y="6886"/>
                    </a:lnTo>
                    <a:lnTo>
                      <a:pt x="17330" y="7026"/>
                    </a:lnTo>
                    <a:lnTo>
                      <a:pt x="17377" y="7073"/>
                    </a:lnTo>
                    <a:lnTo>
                      <a:pt x="17424" y="7120"/>
                    </a:lnTo>
                    <a:lnTo>
                      <a:pt x="39343" y="7120"/>
                    </a:lnTo>
                    <a:lnTo>
                      <a:pt x="39437" y="7167"/>
                    </a:lnTo>
                    <a:lnTo>
                      <a:pt x="39531" y="7213"/>
                    </a:lnTo>
                    <a:lnTo>
                      <a:pt x="39578" y="7167"/>
                    </a:lnTo>
                    <a:lnTo>
                      <a:pt x="39624" y="7167"/>
                    </a:lnTo>
                    <a:lnTo>
                      <a:pt x="39671" y="7073"/>
                    </a:lnTo>
                    <a:lnTo>
                      <a:pt x="39718" y="7026"/>
                    </a:lnTo>
                    <a:lnTo>
                      <a:pt x="39671" y="6932"/>
                    </a:lnTo>
                    <a:lnTo>
                      <a:pt x="39624" y="6886"/>
                    </a:lnTo>
                    <a:lnTo>
                      <a:pt x="39578" y="6839"/>
                    </a:lnTo>
                    <a:lnTo>
                      <a:pt x="39531" y="6839"/>
                    </a:lnTo>
                    <a:lnTo>
                      <a:pt x="39437" y="6886"/>
                    </a:lnTo>
                    <a:lnTo>
                      <a:pt x="39343" y="6932"/>
                    </a:lnTo>
                    <a:lnTo>
                      <a:pt x="17471" y="6932"/>
                    </a:lnTo>
                    <a:lnTo>
                      <a:pt x="17424" y="6886"/>
                    </a:lnTo>
                    <a:lnTo>
                      <a:pt x="17330" y="6792"/>
                    </a:lnTo>
                    <a:lnTo>
                      <a:pt x="17096" y="6558"/>
                    </a:lnTo>
                    <a:lnTo>
                      <a:pt x="16206" y="5668"/>
                    </a:lnTo>
                    <a:lnTo>
                      <a:pt x="14473" y="3888"/>
                    </a:lnTo>
                    <a:lnTo>
                      <a:pt x="10914" y="375"/>
                    </a:lnTo>
                    <a:lnTo>
                      <a:pt x="10773" y="235"/>
                    </a:lnTo>
                    <a:lnTo>
                      <a:pt x="10679" y="141"/>
                    </a:lnTo>
                    <a:lnTo>
                      <a:pt x="10632" y="94"/>
                    </a:lnTo>
                    <a:lnTo>
                      <a:pt x="328" y="94"/>
                    </a:lnTo>
                    <a:lnTo>
                      <a:pt x="235" y="47"/>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8388742" y="3353308"/>
                <a:ext cx="1800814" cy="327083"/>
              </a:xfrm>
              <a:custGeom>
                <a:avLst/>
                <a:gdLst/>
                <a:ahLst/>
                <a:cxnLst/>
                <a:rect l="l" t="t" r="r" b="b"/>
                <a:pathLst>
                  <a:path w="39718" h="7214" extrusionOk="0">
                    <a:moveTo>
                      <a:pt x="94" y="1"/>
                    </a:moveTo>
                    <a:lnTo>
                      <a:pt x="47" y="48"/>
                    </a:lnTo>
                    <a:lnTo>
                      <a:pt x="1" y="141"/>
                    </a:lnTo>
                    <a:lnTo>
                      <a:pt x="1" y="188"/>
                    </a:lnTo>
                    <a:lnTo>
                      <a:pt x="1" y="282"/>
                    </a:lnTo>
                    <a:lnTo>
                      <a:pt x="47" y="329"/>
                    </a:lnTo>
                    <a:lnTo>
                      <a:pt x="94" y="376"/>
                    </a:lnTo>
                    <a:lnTo>
                      <a:pt x="141" y="376"/>
                    </a:lnTo>
                    <a:lnTo>
                      <a:pt x="235" y="329"/>
                    </a:lnTo>
                    <a:lnTo>
                      <a:pt x="328" y="282"/>
                    </a:lnTo>
                    <a:lnTo>
                      <a:pt x="9696" y="282"/>
                    </a:lnTo>
                    <a:lnTo>
                      <a:pt x="9743" y="329"/>
                    </a:lnTo>
                    <a:lnTo>
                      <a:pt x="9883" y="469"/>
                    </a:lnTo>
                    <a:lnTo>
                      <a:pt x="13396" y="3982"/>
                    </a:lnTo>
                    <a:lnTo>
                      <a:pt x="15176" y="5762"/>
                    </a:lnTo>
                    <a:lnTo>
                      <a:pt x="16066" y="6652"/>
                    </a:lnTo>
                    <a:lnTo>
                      <a:pt x="16253" y="6886"/>
                    </a:lnTo>
                    <a:lnTo>
                      <a:pt x="16393" y="6980"/>
                    </a:lnTo>
                    <a:lnTo>
                      <a:pt x="16440" y="7026"/>
                    </a:lnTo>
                    <a:lnTo>
                      <a:pt x="16487" y="7073"/>
                    </a:lnTo>
                    <a:lnTo>
                      <a:pt x="16487" y="7120"/>
                    </a:lnTo>
                    <a:lnTo>
                      <a:pt x="39343" y="7120"/>
                    </a:lnTo>
                    <a:lnTo>
                      <a:pt x="39437" y="7167"/>
                    </a:lnTo>
                    <a:lnTo>
                      <a:pt x="39531" y="7214"/>
                    </a:lnTo>
                    <a:lnTo>
                      <a:pt x="39578" y="7167"/>
                    </a:lnTo>
                    <a:lnTo>
                      <a:pt x="39624" y="7167"/>
                    </a:lnTo>
                    <a:lnTo>
                      <a:pt x="39671" y="7073"/>
                    </a:lnTo>
                    <a:lnTo>
                      <a:pt x="39718" y="7026"/>
                    </a:lnTo>
                    <a:lnTo>
                      <a:pt x="39671" y="6933"/>
                    </a:lnTo>
                    <a:lnTo>
                      <a:pt x="39624" y="6886"/>
                    </a:lnTo>
                    <a:lnTo>
                      <a:pt x="39578" y="6839"/>
                    </a:lnTo>
                    <a:lnTo>
                      <a:pt x="39531" y="6839"/>
                    </a:lnTo>
                    <a:lnTo>
                      <a:pt x="39437" y="6886"/>
                    </a:lnTo>
                    <a:lnTo>
                      <a:pt x="39343" y="6933"/>
                    </a:lnTo>
                    <a:lnTo>
                      <a:pt x="16534" y="6933"/>
                    </a:lnTo>
                    <a:lnTo>
                      <a:pt x="16487" y="6839"/>
                    </a:lnTo>
                    <a:lnTo>
                      <a:pt x="16393" y="6745"/>
                    </a:lnTo>
                    <a:lnTo>
                      <a:pt x="16159" y="6511"/>
                    </a:lnTo>
                    <a:lnTo>
                      <a:pt x="15269" y="5668"/>
                    </a:lnTo>
                    <a:lnTo>
                      <a:pt x="13536" y="3888"/>
                    </a:lnTo>
                    <a:lnTo>
                      <a:pt x="9977" y="329"/>
                    </a:lnTo>
                    <a:lnTo>
                      <a:pt x="9836" y="188"/>
                    </a:lnTo>
                    <a:lnTo>
                      <a:pt x="9789" y="141"/>
                    </a:lnTo>
                    <a:lnTo>
                      <a:pt x="9743" y="95"/>
                    </a:lnTo>
                    <a:lnTo>
                      <a:pt x="328" y="95"/>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8388742" y="3453147"/>
                <a:ext cx="1800814" cy="327037"/>
              </a:xfrm>
              <a:custGeom>
                <a:avLst/>
                <a:gdLst/>
                <a:ahLst/>
                <a:cxnLst/>
                <a:rect l="l" t="t" r="r" b="b"/>
                <a:pathLst>
                  <a:path w="39718" h="7213" extrusionOk="0">
                    <a:moveTo>
                      <a:pt x="94" y="0"/>
                    </a:moveTo>
                    <a:lnTo>
                      <a:pt x="47" y="47"/>
                    </a:lnTo>
                    <a:lnTo>
                      <a:pt x="1" y="94"/>
                    </a:lnTo>
                    <a:lnTo>
                      <a:pt x="1" y="188"/>
                    </a:lnTo>
                    <a:lnTo>
                      <a:pt x="1" y="234"/>
                    </a:lnTo>
                    <a:lnTo>
                      <a:pt x="47" y="328"/>
                    </a:lnTo>
                    <a:lnTo>
                      <a:pt x="94" y="328"/>
                    </a:lnTo>
                    <a:lnTo>
                      <a:pt x="141" y="375"/>
                    </a:lnTo>
                    <a:lnTo>
                      <a:pt x="235" y="328"/>
                    </a:lnTo>
                    <a:lnTo>
                      <a:pt x="328" y="281"/>
                    </a:lnTo>
                    <a:lnTo>
                      <a:pt x="8759" y="281"/>
                    </a:lnTo>
                    <a:lnTo>
                      <a:pt x="8806" y="328"/>
                    </a:lnTo>
                    <a:lnTo>
                      <a:pt x="8946" y="422"/>
                    </a:lnTo>
                    <a:lnTo>
                      <a:pt x="12459" y="3981"/>
                    </a:lnTo>
                    <a:lnTo>
                      <a:pt x="14239" y="5761"/>
                    </a:lnTo>
                    <a:lnTo>
                      <a:pt x="15129" y="6604"/>
                    </a:lnTo>
                    <a:lnTo>
                      <a:pt x="15597" y="7072"/>
                    </a:lnTo>
                    <a:lnTo>
                      <a:pt x="15644" y="7119"/>
                    </a:lnTo>
                    <a:lnTo>
                      <a:pt x="39343" y="7119"/>
                    </a:lnTo>
                    <a:lnTo>
                      <a:pt x="39343" y="7072"/>
                    </a:lnTo>
                    <a:lnTo>
                      <a:pt x="39437" y="7166"/>
                    </a:lnTo>
                    <a:lnTo>
                      <a:pt x="39531" y="7213"/>
                    </a:lnTo>
                    <a:lnTo>
                      <a:pt x="39578" y="7166"/>
                    </a:lnTo>
                    <a:lnTo>
                      <a:pt x="39624" y="7119"/>
                    </a:lnTo>
                    <a:lnTo>
                      <a:pt x="39671" y="7072"/>
                    </a:lnTo>
                    <a:lnTo>
                      <a:pt x="39718" y="7026"/>
                    </a:lnTo>
                    <a:lnTo>
                      <a:pt x="39671" y="6932"/>
                    </a:lnTo>
                    <a:lnTo>
                      <a:pt x="39624" y="6885"/>
                    </a:lnTo>
                    <a:lnTo>
                      <a:pt x="39578" y="6838"/>
                    </a:lnTo>
                    <a:lnTo>
                      <a:pt x="39437" y="6838"/>
                    </a:lnTo>
                    <a:lnTo>
                      <a:pt x="39343" y="6932"/>
                    </a:lnTo>
                    <a:lnTo>
                      <a:pt x="15644" y="6932"/>
                    </a:lnTo>
                    <a:lnTo>
                      <a:pt x="15222" y="6510"/>
                    </a:lnTo>
                    <a:lnTo>
                      <a:pt x="14379" y="5621"/>
                    </a:lnTo>
                    <a:lnTo>
                      <a:pt x="12600" y="3841"/>
                    </a:lnTo>
                    <a:lnTo>
                      <a:pt x="9040" y="328"/>
                    </a:lnTo>
                    <a:lnTo>
                      <a:pt x="8946" y="188"/>
                    </a:lnTo>
                    <a:lnTo>
                      <a:pt x="8900" y="141"/>
                    </a:lnTo>
                    <a:lnTo>
                      <a:pt x="8853" y="94"/>
                    </a:lnTo>
                    <a:lnTo>
                      <a:pt x="328" y="94"/>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8388742" y="3552940"/>
                <a:ext cx="1800814" cy="324952"/>
              </a:xfrm>
              <a:custGeom>
                <a:avLst/>
                <a:gdLst/>
                <a:ahLst/>
                <a:cxnLst/>
                <a:rect l="l" t="t" r="r" b="b"/>
                <a:pathLst>
                  <a:path w="39718" h="7167" extrusionOk="0">
                    <a:moveTo>
                      <a:pt x="94" y="1"/>
                    </a:moveTo>
                    <a:lnTo>
                      <a:pt x="47" y="47"/>
                    </a:lnTo>
                    <a:lnTo>
                      <a:pt x="1" y="94"/>
                    </a:lnTo>
                    <a:lnTo>
                      <a:pt x="1" y="188"/>
                    </a:lnTo>
                    <a:lnTo>
                      <a:pt x="1" y="235"/>
                    </a:lnTo>
                    <a:lnTo>
                      <a:pt x="47" y="328"/>
                    </a:lnTo>
                    <a:lnTo>
                      <a:pt x="94" y="328"/>
                    </a:lnTo>
                    <a:lnTo>
                      <a:pt x="141" y="375"/>
                    </a:lnTo>
                    <a:lnTo>
                      <a:pt x="235" y="328"/>
                    </a:lnTo>
                    <a:lnTo>
                      <a:pt x="328" y="282"/>
                    </a:lnTo>
                    <a:lnTo>
                      <a:pt x="7869" y="282"/>
                    </a:lnTo>
                    <a:lnTo>
                      <a:pt x="8010" y="422"/>
                    </a:lnTo>
                    <a:lnTo>
                      <a:pt x="11522" y="3935"/>
                    </a:lnTo>
                    <a:lnTo>
                      <a:pt x="13302" y="5715"/>
                    </a:lnTo>
                    <a:lnTo>
                      <a:pt x="14192" y="6604"/>
                    </a:lnTo>
                    <a:lnTo>
                      <a:pt x="14660" y="7026"/>
                    </a:lnTo>
                    <a:lnTo>
                      <a:pt x="14660" y="7073"/>
                    </a:lnTo>
                    <a:lnTo>
                      <a:pt x="39343" y="7073"/>
                    </a:lnTo>
                    <a:lnTo>
                      <a:pt x="39437" y="7166"/>
                    </a:lnTo>
                    <a:lnTo>
                      <a:pt x="39578" y="7166"/>
                    </a:lnTo>
                    <a:lnTo>
                      <a:pt x="39624" y="7120"/>
                    </a:lnTo>
                    <a:lnTo>
                      <a:pt x="39671" y="7073"/>
                    </a:lnTo>
                    <a:lnTo>
                      <a:pt x="39718" y="7026"/>
                    </a:lnTo>
                    <a:lnTo>
                      <a:pt x="39671" y="6932"/>
                    </a:lnTo>
                    <a:lnTo>
                      <a:pt x="39624" y="6885"/>
                    </a:lnTo>
                    <a:lnTo>
                      <a:pt x="39578" y="6839"/>
                    </a:lnTo>
                    <a:lnTo>
                      <a:pt x="39437" y="6839"/>
                    </a:lnTo>
                    <a:lnTo>
                      <a:pt x="39343" y="6932"/>
                    </a:lnTo>
                    <a:lnTo>
                      <a:pt x="14754" y="6932"/>
                    </a:lnTo>
                    <a:lnTo>
                      <a:pt x="14754" y="6885"/>
                    </a:lnTo>
                    <a:lnTo>
                      <a:pt x="14286" y="6464"/>
                    </a:lnTo>
                    <a:lnTo>
                      <a:pt x="13443" y="5574"/>
                    </a:lnTo>
                    <a:lnTo>
                      <a:pt x="11663" y="3841"/>
                    </a:lnTo>
                    <a:lnTo>
                      <a:pt x="8150" y="282"/>
                    </a:lnTo>
                    <a:lnTo>
                      <a:pt x="8010" y="188"/>
                    </a:lnTo>
                    <a:lnTo>
                      <a:pt x="7963" y="141"/>
                    </a:lnTo>
                    <a:lnTo>
                      <a:pt x="7916" y="94"/>
                    </a:lnTo>
                    <a:lnTo>
                      <a:pt x="328" y="94"/>
                    </a:lnTo>
                    <a:lnTo>
                      <a:pt x="235" y="47"/>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8388742" y="3652733"/>
                <a:ext cx="1800814" cy="324952"/>
              </a:xfrm>
              <a:custGeom>
                <a:avLst/>
                <a:gdLst/>
                <a:ahLst/>
                <a:cxnLst/>
                <a:rect l="l" t="t" r="r" b="b"/>
                <a:pathLst>
                  <a:path w="39718" h="7167" extrusionOk="0">
                    <a:moveTo>
                      <a:pt x="94" y="1"/>
                    </a:moveTo>
                    <a:lnTo>
                      <a:pt x="47" y="48"/>
                    </a:lnTo>
                    <a:lnTo>
                      <a:pt x="1" y="94"/>
                    </a:lnTo>
                    <a:lnTo>
                      <a:pt x="1" y="188"/>
                    </a:lnTo>
                    <a:lnTo>
                      <a:pt x="1" y="235"/>
                    </a:lnTo>
                    <a:lnTo>
                      <a:pt x="47" y="282"/>
                    </a:lnTo>
                    <a:lnTo>
                      <a:pt x="94" y="329"/>
                    </a:lnTo>
                    <a:lnTo>
                      <a:pt x="141" y="376"/>
                    </a:lnTo>
                    <a:lnTo>
                      <a:pt x="235" y="329"/>
                    </a:lnTo>
                    <a:lnTo>
                      <a:pt x="328" y="235"/>
                    </a:lnTo>
                    <a:lnTo>
                      <a:pt x="328" y="282"/>
                    </a:lnTo>
                    <a:lnTo>
                      <a:pt x="6979" y="282"/>
                    </a:lnTo>
                    <a:lnTo>
                      <a:pt x="7073" y="376"/>
                    </a:lnTo>
                    <a:lnTo>
                      <a:pt x="10586" y="3935"/>
                    </a:lnTo>
                    <a:lnTo>
                      <a:pt x="12365" y="5668"/>
                    </a:lnTo>
                    <a:lnTo>
                      <a:pt x="13255" y="6558"/>
                    </a:lnTo>
                    <a:lnTo>
                      <a:pt x="13677" y="7026"/>
                    </a:lnTo>
                    <a:lnTo>
                      <a:pt x="13771" y="7073"/>
                    </a:lnTo>
                    <a:lnTo>
                      <a:pt x="39343" y="7073"/>
                    </a:lnTo>
                    <a:lnTo>
                      <a:pt x="39437" y="7167"/>
                    </a:lnTo>
                    <a:lnTo>
                      <a:pt x="39578" y="7167"/>
                    </a:lnTo>
                    <a:lnTo>
                      <a:pt x="39624" y="7120"/>
                    </a:lnTo>
                    <a:lnTo>
                      <a:pt x="39671" y="7073"/>
                    </a:lnTo>
                    <a:lnTo>
                      <a:pt x="39718" y="7026"/>
                    </a:lnTo>
                    <a:lnTo>
                      <a:pt x="39671" y="6933"/>
                    </a:lnTo>
                    <a:lnTo>
                      <a:pt x="39624" y="6886"/>
                    </a:lnTo>
                    <a:lnTo>
                      <a:pt x="39578" y="6839"/>
                    </a:lnTo>
                    <a:lnTo>
                      <a:pt x="39437" y="6839"/>
                    </a:lnTo>
                    <a:lnTo>
                      <a:pt x="39343" y="6933"/>
                    </a:lnTo>
                    <a:lnTo>
                      <a:pt x="13864" y="6933"/>
                    </a:lnTo>
                    <a:lnTo>
                      <a:pt x="13817" y="6886"/>
                    </a:lnTo>
                    <a:lnTo>
                      <a:pt x="13396" y="6464"/>
                    </a:lnTo>
                    <a:lnTo>
                      <a:pt x="12506" y="5574"/>
                    </a:lnTo>
                    <a:lnTo>
                      <a:pt x="10726" y="3795"/>
                    </a:lnTo>
                    <a:lnTo>
                      <a:pt x="7213" y="282"/>
                    </a:lnTo>
                    <a:lnTo>
                      <a:pt x="7073" y="141"/>
                    </a:lnTo>
                    <a:lnTo>
                      <a:pt x="7026" y="94"/>
                    </a:lnTo>
                    <a:lnTo>
                      <a:pt x="328" y="94"/>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27"/>
            <p:cNvGrpSpPr/>
            <p:nvPr/>
          </p:nvGrpSpPr>
          <p:grpSpPr>
            <a:xfrm>
              <a:off x="8552284" y="3845972"/>
              <a:ext cx="1148870" cy="732694"/>
              <a:chOff x="8552284" y="3845972"/>
              <a:chExt cx="1148870" cy="732694"/>
            </a:xfrm>
          </p:grpSpPr>
          <p:sp>
            <p:nvSpPr>
              <p:cNvPr id="527" name="Google Shape;527;p27"/>
              <p:cNvSpPr/>
              <p:nvPr/>
            </p:nvSpPr>
            <p:spPr>
              <a:xfrm>
                <a:off x="8639336" y="3845972"/>
                <a:ext cx="1061817" cy="645642"/>
              </a:xfrm>
              <a:custGeom>
                <a:avLst/>
                <a:gdLst/>
                <a:ahLst/>
                <a:cxnLst/>
                <a:rect l="l" t="t" r="r" b="b"/>
                <a:pathLst>
                  <a:path w="23419" h="14240" extrusionOk="0">
                    <a:moveTo>
                      <a:pt x="188" y="1"/>
                    </a:moveTo>
                    <a:lnTo>
                      <a:pt x="94" y="48"/>
                    </a:lnTo>
                    <a:lnTo>
                      <a:pt x="47" y="95"/>
                    </a:lnTo>
                    <a:lnTo>
                      <a:pt x="0" y="141"/>
                    </a:lnTo>
                    <a:lnTo>
                      <a:pt x="0" y="188"/>
                    </a:lnTo>
                    <a:lnTo>
                      <a:pt x="0" y="282"/>
                    </a:lnTo>
                    <a:lnTo>
                      <a:pt x="47" y="329"/>
                    </a:lnTo>
                    <a:lnTo>
                      <a:pt x="141" y="376"/>
                    </a:lnTo>
                    <a:lnTo>
                      <a:pt x="234" y="376"/>
                    </a:lnTo>
                    <a:lnTo>
                      <a:pt x="3373" y="3514"/>
                    </a:lnTo>
                    <a:lnTo>
                      <a:pt x="5668" y="5855"/>
                    </a:lnTo>
                    <a:lnTo>
                      <a:pt x="6838" y="6980"/>
                    </a:lnTo>
                    <a:lnTo>
                      <a:pt x="7400" y="7588"/>
                    </a:lnTo>
                    <a:lnTo>
                      <a:pt x="7728" y="7869"/>
                    </a:lnTo>
                    <a:lnTo>
                      <a:pt x="7775" y="7916"/>
                    </a:lnTo>
                    <a:lnTo>
                      <a:pt x="17002" y="7916"/>
                    </a:lnTo>
                    <a:lnTo>
                      <a:pt x="17049" y="7963"/>
                    </a:lnTo>
                    <a:lnTo>
                      <a:pt x="17470" y="8385"/>
                    </a:lnTo>
                    <a:lnTo>
                      <a:pt x="23044" y="14005"/>
                    </a:lnTo>
                    <a:lnTo>
                      <a:pt x="23091" y="14005"/>
                    </a:lnTo>
                    <a:lnTo>
                      <a:pt x="23091" y="14099"/>
                    </a:lnTo>
                    <a:lnTo>
                      <a:pt x="23138" y="14192"/>
                    </a:lnTo>
                    <a:lnTo>
                      <a:pt x="23184" y="14239"/>
                    </a:lnTo>
                    <a:lnTo>
                      <a:pt x="23325" y="14239"/>
                    </a:lnTo>
                    <a:lnTo>
                      <a:pt x="23372" y="14192"/>
                    </a:lnTo>
                    <a:lnTo>
                      <a:pt x="23419" y="14146"/>
                    </a:lnTo>
                    <a:lnTo>
                      <a:pt x="23419" y="14052"/>
                    </a:lnTo>
                    <a:lnTo>
                      <a:pt x="23419" y="14005"/>
                    </a:lnTo>
                    <a:lnTo>
                      <a:pt x="23372" y="13911"/>
                    </a:lnTo>
                    <a:lnTo>
                      <a:pt x="23278" y="13865"/>
                    </a:lnTo>
                    <a:lnTo>
                      <a:pt x="23184" y="13911"/>
                    </a:lnTo>
                    <a:lnTo>
                      <a:pt x="23184" y="13865"/>
                    </a:lnTo>
                    <a:lnTo>
                      <a:pt x="17564" y="8291"/>
                    </a:lnTo>
                    <a:lnTo>
                      <a:pt x="17142" y="7823"/>
                    </a:lnTo>
                    <a:lnTo>
                      <a:pt x="17096" y="7776"/>
                    </a:lnTo>
                    <a:lnTo>
                      <a:pt x="7869" y="7776"/>
                    </a:lnTo>
                    <a:lnTo>
                      <a:pt x="7822" y="7729"/>
                    </a:lnTo>
                    <a:lnTo>
                      <a:pt x="7541" y="7448"/>
                    </a:lnTo>
                    <a:lnTo>
                      <a:pt x="6979" y="6886"/>
                    </a:lnTo>
                    <a:lnTo>
                      <a:pt x="5808" y="5715"/>
                    </a:lnTo>
                    <a:lnTo>
                      <a:pt x="3466" y="3373"/>
                    </a:lnTo>
                    <a:lnTo>
                      <a:pt x="375" y="282"/>
                    </a:lnTo>
                    <a:lnTo>
                      <a:pt x="328" y="235"/>
                    </a:lnTo>
                    <a:lnTo>
                      <a:pt x="328" y="141"/>
                    </a:lnTo>
                    <a:lnTo>
                      <a:pt x="281" y="95"/>
                    </a:lnTo>
                    <a:lnTo>
                      <a:pt x="234" y="48"/>
                    </a:lnTo>
                    <a:lnTo>
                      <a:pt x="18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8552284" y="3933070"/>
                <a:ext cx="1063948" cy="645596"/>
              </a:xfrm>
              <a:custGeom>
                <a:avLst/>
                <a:gdLst/>
                <a:ahLst/>
                <a:cxnLst/>
                <a:rect l="l" t="t" r="r" b="b"/>
                <a:pathLst>
                  <a:path w="23466" h="14239" extrusionOk="0">
                    <a:moveTo>
                      <a:pt x="187" y="0"/>
                    </a:moveTo>
                    <a:lnTo>
                      <a:pt x="94" y="47"/>
                    </a:lnTo>
                    <a:lnTo>
                      <a:pt x="47" y="47"/>
                    </a:lnTo>
                    <a:lnTo>
                      <a:pt x="0" y="141"/>
                    </a:lnTo>
                    <a:lnTo>
                      <a:pt x="0" y="188"/>
                    </a:lnTo>
                    <a:lnTo>
                      <a:pt x="0" y="281"/>
                    </a:lnTo>
                    <a:lnTo>
                      <a:pt x="47" y="328"/>
                    </a:lnTo>
                    <a:lnTo>
                      <a:pt x="141" y="375"/>
                    </a:lnTo>
                    <a:lnTo>
                      <a:pt x="234" y="375"/>
                    </a:lnTo>
                    <a:lnTo>
                      <a:pt x="3372" y="3513"/>
                    </a:lnTo>
                    <a:lnTo>
                      <a:pt x="5667" y="5808"/>
                    </a:lnTo>
                    <a:lnTo>
                      <a:pt x="6838" y="6979"/>
                    </a:lnTo>
                    <a:lnTo>
                      <a:pt x="7447" y="7588"/>
                    </a:lnTo>
                    <a:lnTo>
                      <a:pt x="7728" y="7869"/>
                    </a:lnTo>
                    <a:lnTo>
                      <a:pt x="7775" y="7916"/>
                    </a:lnTo>
                    <a:lnTo>
                      <a:pt x="17002" y="7916"/>
                    </a:lnTo>
                    <a:lnTo>
                      <a:pt x="17049" y="7962"/>
                    </a:lnTo>
                    <a:lnTo>
                      <a:pt x="17470" y="8384"/>
                    </a:lnTo>
                    <a:lnTo>
                      <a:pt x="23090" y="13957"/>
                    </a:lnTo>
                    <a:lnTo>
                      <a:pt x="23090" y="14004"/>
                    </a:lnTo>
                    <a:lnTo>
                      <a:pt x="23090" y="14098"/>
                    </a:lnTo>
                    <a:lnTo>
                      <a:pt x="23137" y="14192"/>
                    </a:lnTo>
                    <a:lnTo>
                      <a:pt x="23184" y="14192"/>
                    </a:lnTo>
                    <a:lnTo>
                      <a:pt x="23278" y="14238"/>
                    </a:lnTo>
                    <a:lnTo>
                      <a:pt x="23325" y="14192"/>
                    </a:lnTo>
                    <a:lnTo>
                      <a:pt x="23371" y="14192"/>
                    </a:lnTo>
                    <a:lnTo>
                      <a:pt x="23418" y="14098"/>
                    </a:lnTo>
                    <a:lnTo>
                      <a:pt x="23465" y="14051"/>
                    </a:lnTo>
                    <a:lnTo>
                      <a:pt x="23418" y="13957"/>
                    </a:lnTo>
                    <a:lnTo>
                      <a:pt x="23371" y="13911"/>
                    </a:lnTo>
                    <a:lnTo>
                      <a:pt x="23325" y="13864"/>
                    </a:lnTo>
                    <a:lnTo>
                      <a:pt x="23184" y="13864"/>
                    </a:lnTo>
                    <a:lnTo>
                      <a:pt x="17611" y="8243"/>
                    </a:lnTo>
                    <a:lnTo>
                      <a:pt x="17189" y="7822"/>
                    </a:lnTo>
                    <a:lnTo>
                      <a:pt x="17095" y="7775"/>
                    </a:lnTo>
                    <a:lnTo>
                      <a:pt x="7869" y="7775"/>
                    </a:lnTo>
                    <a:lnTo>
                      <a:pt x="7822" y="7728"/>
                    </a:lnTo>
                    <a:lnTo>
                      <a:pt x="7541" y="7447"/>
                    </a:lnTo>
                    <a:lnTo>
                      <a:pt x="6979" y="6885"/>
                    </a:lnTo>
                    <a:lnTo>
                      <a:pt x="5808" y="5714"/>
                    </a:lnTo>
                    <a:lnTo>
                      <a:pt x="3466" y="3372"/>
                    </a:lnTo>
                    <a:lnTo>
                      <a:pt x="375" y="281"/>
                    </a:lnTo>
                    <a:lnTo>
                      <a:pt x="328" y="234"/>
                    </a:lnTo>
                    <a:lnTo>
                      <a:pt x="328" y="141"/>
                    </a:lnTo>
                    <a:lnTo>
                      <a:pt x="281" y="47"/>
                    </a:lnTo>
                    <a:lnTo>
                      <a:pt x="234" y="47"/>
                    </a:lnTo>
                    <a:lnTo>
                      <a:pt x="18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7"/>
            <p:cNvGrpSpPr/>
            <p:nvPr/>
          </p:nvGrpSpPr>
          <p:grpSpPr>
            <a:xfrm>
              <a:off x="5500675" y="4848304"/>
              <a:ext cx="1705283" cy="671077"/>
              <a:chOff x="5500675" y="4848304"/>
              <a:chExt cx="1705283" cy="671077"/>
            </a:xfrm>
          </p:grpSpPr>
          <p:sp>
            <p:nvSpPr>
              <p:cNvPr id="530" name="Google Shape;530;p27"/>
              <p:cNvSpPr/>
              <p:nvPr/>
            </p:nvSpPr>
            <p:spPr>
              <a:xfrm>
                <a:off x="5500675" y="4848304"/>
                <a:ext cx="1703152" cy="577677"/>
              </a:xfrm>
              <a:custGeom>
                <a:avLst/>
                <a:gdLst/>
                <a:ahLst/>
                <a:cxnLst/>
                <a:rect l="l" t="t" r="r" b="b"/>
                <a:pathLst>
                  <a:path w="37564" h="12741" extrusionOk="0">
                    <a:moveTo>
                      <a:pt x="37330" y="1"/>
                    </a:moveTo>
                    <a:lnTo>
                      <a:pt x="37236" y="48"/>
                    </a:lnTo>
                    <a:lnTo>
                      <a:pt x="37189" y="141"/>
                    </a:lnTo>
                    <a:lnTo>
                      <a:pt x="37189" y="235"/>
                    </a:lnTo>
                    <a:lnTo>
                      <a:pt x="28196" y="9227"/>
                    </a:lnTo>
                    <a:lnTo>
                      <a:pt x="27634" y="9790"/>
                    </a:lnTo>
                    <a:lnTo>
                      <a:pt x="27588" y="9883"/>
                    </a:lnTo>
                    <a:lnTo>
                      <a:pt x="2717" y="9883"/>
                    </a:lnTo>
                    <a:lnTo>
                      <a:pt x="2624" y="10024"/>
                    </a:lnTo>
                    <a:lnTo>
                      <a:pt x="2483" y="10164"/>
                    </a:lnTo>
                    <a:lnTo>
                      <a:pt x="2155" y="10492"/>
                    </a:lnTo>
                    <a:lnTo>
                      <a:pt x="1546" y="11101"/>
                    </a:lnTo>
                    <a:lnTo>
                      <a:pt x="563" y="12084"/>
                    </a:lnTo>
                    <a:lnTo>
                      <a:pt x="235" y="12412"/>
                    </a:lnTo>
                    <a:lnTo>
                      <a:pt x="141" y="12412"/>
                    </a:lnTo>
                    <a:lnTo>
                      <a:pt x="48" y="12459"/>
                    </a:lnTo>
                    <a:lnTo>
                      <a:pt x="1" y="12506"/>
                    </a:lnTo>
                    <a:lnTo>
                      <a:pt x="1" y="12600"/>
                    </a:lnTo>
                    <a:lnTo>
                      <a:pt x="1" y="12647"/>
                    </a:lnTo>
                    <a:lnTo>
                      <a:pt x="48" y="12693"/>
                    </a:lnTo>
                    <a:lnTo>
                      <a:pt x="95" y="12740"/>
                    </a:lnTo>
                    <a:lnTo>
                      <a:pt x="235" y="12740"/>
                    </a:lnTo>
                    <a:lnTo>
                      <a:pt x="282" y="12693"/>
                    </a:lnTo>
                    <a:lnTo>
                      <a:pt x="329" y="12600"/>
                    </a:lnTo>
                    <a:lnTo>
                      <a:pt x="329" y="12506"/>
                    </a:lnTo>
                    <a:lnTo>
                      <a:pt x="376" y="12506"/>
                    </a:lnTo>
                    <a:lnTo>
                      <a:pt x="703" y="12178"/>
                    </a:lnTo>
                    <a:lnTo>
                      <a:pt x="1640" y="11241"/>
                    </a:lnTo>
                    <a:lnTo>
                      <a:pt x="2296" y="10586"/>
                    </a:lnTo>
                    <a:lnTo>
                      <a:pt x="2577" y="10305"/>
                    </a:lnTo>
                    <a:lnTo>
                      <a:pt x="2764" y="10117"/>
                    </a:lnTo>
                    <a:lnTo>
                      <a:pt x="2811" y="10071"/>
                    </a:lnTo>
                    <a:lnTo>
                      <a:pt x="27634" y="10071"/>
                    </a:lnTo>
                    <a:lnTo>
                      <a:pt x="27681" y="10024"/>
                    </a:lnTo>
                    <a:lnTo>
                      <a:pt x="27775" y="9930"/>
                    </a:lnTo>
                    <a:lnTo>
                      <a:pt x="28337" y="9368"/>
                    </a:lnTo>
                    <a:lnTo>
                      <a:pt x="37330" y="375"/>
                    </a:lnTo>
                    <a:lnTo>
                      <a:pt x="37423" y="375"/>
                    </a:lnTo>
                    <a:lnTo>
                      <a:pt x="37517" y="329"/>
                    </a:lnTo>
                    <a:lnTo>
                      <a:pt x="37564" y="235"/>
                    </a:lnTo>
                    <a:lnTo>
                      <a:pt x="37564" y="188"/>
                    </a:lnTo>
                    <a:lnTo>
                      <a:pt x="37564" y="141"/>
                    </a:lnTo>
                    <a:lnTo>
                      <a:pt x="37517" y="48"/>
                    </a:lnTo>
                    <a:lnTo>
                      <a:pt x="3742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5591990" y="5005452"/>
                <a:ext cx="1613968" cy="513929"/>
              </a:xfrm>
              <a:custGeom>
                <a:avLst/>
                <a:gdLst/>
                <a:ahLst/>
                <a:cxnLst/>
                <a:rect l="l" t="t" r="r" b="b"/>
                <a:pathLst>
                  <a:path w="35597" h="11335" extrusionOk="0">
                    <a:moveTo>
                      <a:pt x="35362" y="1"/>
                    </a:moveTo>
                    <a:lnTo>
                      <a:pt x="35316" y="47"/>
                    </a:lnTo>
                    <a:lnTo>
                      <a:pt x="35269" y="141"/>
                    </a:lnTo>
                    <a:lnTo>
                      <a:pt x="35269" y="235"/>
                    </a:lnTo>
                    <a:lnTo>
                      <a:pt x="35222" y="235"/>
                    </a:lnTo>
                    <a:lnTo>
                      <a:pt x="27353" y="8103"/>
                    </a:lnTo>
                    <a:lnTo>
                      <a:pt x="26838" y="8665"/>
                    </a:lnTo>
                    <a:lnTo>
                      <a:pt x="26744" y="8712"/>
                    </a:lnTo>
                    <a:lnTo>
                      <a:pt x="26744" y="8759"/>
                    </a:lnTo>
                    <a:lnTo>
                      <a:pt x="2436" y="8759"/>
                    </a:lnTo>
                    <a:lnTo>
                      <a:pt x="2343" y="8853"/>
                    </a:lnTo>
                    <a:lnTo>
                      <a:pt x="2202" y="8993"/>
                    </a:lnTo>
                    <a:lnTo>
                      <a:pt x="1921" y="9274"/>
                    </a:lnTo>
                    <a:lnTo>
                      <a:pt x="1359" y="9836"/>
                    </a:lnTo>
                    <a:lnTo>
                      <a:pt x="563" y="10632"/>
                    </a:lnTo>
                    <a:lnTo>
                      <a:pt x="235" y="10960"/>
                    </a:lnTo>
                    <a:lnTo>
                      <a:pt x="141" y="10960"/>
                    </a:lnTo>
                    <a:lnTo>
                      <a:pt x="48" y="11007"/>
                    </a:lnTo>
                    <a:lnTo>
                      <a:pt x="1" y="11101"/>
                    </a:lnTo>
                    <a:lnTo>
                      <a:pt x="1" y="11148"/>
                    </a:lnTo>
                    <a:lnTo>
                      <a:pt x="1" y="11241"/>
                    </a:lnTo>
                    <a:lnTo>
                      <a:pt x="48" y="11288"/>
                    </a:lnTo>
                    <a:lnTo>
                      <a:pt x="94" y="11335"/>
                    </a:lnTo>
                    <a:lnTo>
                      <a:pt x="235" y="11335"/>
                    </a:lnTo>
                    <a:lnTo>
                      <a:pt x="282" y="11288"/>
                    </a:lnTo>
                    <a:lnTo>
                      <a:pt x="329" y="11194"/>
                    </a:lnTo>
                    <a:lnTo>
                      <a:pt x="329" y="11101"/>
                    </a:lnTo>
                    <a:lnTo>
                      <a:pt x="375" y="11101"/>
                    </a:lnTo>
                    <a:lnTo>
                      <a:pt x="657" y="10773"/>
                    </a:lnTo>
                    <a:lnTo>
                      <a:pt x="1500" y="9977"/>
                    </a:lnTo>
                    <a:lnTo>
                      <a:pt x="2062" y="9415"/>
                    </a:lnTo>
                    <a:lnTo>
                      <a:pt x="2343" y="9134"/>
                    </a:lnTo>
                    <a:lnTo>
                      <a:pt x="2483" y="8946"/>
                    </a:lnTo>
                    <a:lnTo>
                      <a:pt x="2530" y="8900"/>
                    </a:lnTo>
                    <a:lnTo>
                      <a:pt x="26791" y="8900"/>
                    </a:lnTo>
                    <a:lnTo>
                      <a:pt x="26838" y="8853"/>
                    </a:lnTo>
                    <a:lnTo>
                      <a:pt x="26932" y="8806"/>
                    </a:lnTo>
                    <a:lnTo>
                      <a:pt x="27494" y="8244"/>
                    </a:lnTo>
                    <a:lnTo>
                      <a:pt x="35362" y="375"/>
                    </a:lnTo>
                    <a:lnTo>
                      <a:pt x="35362" y="328"/>
                    </a:lnTo>
                    <a:lnTo>
                      <a:pt x="35456" y="375"/>
                    </a:lnTo>
                    <a:lnTo>
                      <a:pt x="35550" y="328"/>
                    </a:lnTo>
                    <a:lnTo>
                      <a:pt x="35597" y="235"/>
                    </a:lnTo>
                    <a:lnTo>
                      <a:pt x="35597" y="188"/>
                    </a:lnTo>
                    <a:lnTo>
                      <a:pt x="35597" y="94"/>
                    </a:lnTo>
                    <a:lnTo>
                      <a:pt x="35550" y="47"/>
                    </a:lnTo>
                    <a:lnTo>
                      <a:pt x="3550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7"/>
            <p:cNvGrpSpPr/>
            <p:nvPr/>
          </p:nvGrpSpPr>
          <p:grpSpPr>
            <a:xfrm>
              <a:off x="8412092" y="4079564"/>
              <a:ext cx="724216" cy="2240431"/>
              <a:chOff x="8412092" y="4079564"/>
              <a:chExt cx="724216" cy="2240431"/>
            </a:xfrm>
          </p:grpSpPr>
          <p:sp>
            <p:nvSpPr>
              <p:cNvPr id="533" name="Google Shape;533;p27"/>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7"/>
            <p:cNvGrpSpPr/>
            <p:nvPr/>
          </p:nvGrpSpPr>
          <p:grpSpPr>
            <a:xfrm>
              <a:off x="8388742" y="-1006360"/>
              <a:ext cx="1346371" cy="3302203"/>
              <a:chOff x="8388742" y="-1006360"/>
              <a:chExt cx="1346371" cy="3302203"/>
            </a:xfrm>
          </p:grpSpPr>
          <p:sp>
            <p:nvSpPr>
              <p:cNvPr id="536" name="Google Shape;536;p27"/>
              <p:cNvSpPr/>
              <p:nvPr/>
            </p:nvSpPr>
            <p:spPr>
              <a:xfrm>
                <a:off x="8388742" y="-1006360"/>
                <a:ext cx="1269928" cy="3227891"/>
              </a:xfrm>
              <a:custGeom>
                <a:avLst/>
                <a:gdLst/>
                <a:ahLst/>
                <a:cxnLst/>
                <a:rect l="l" t="t" r="r" b="b"/>
                <a:pathLst>
                  <a:path w="28009" h="71193" extrusionOk="0">
                    <a:moveTo>
                      <a:pt x="27775" y="1"/>
                    </a:moveTo>
                    <a:lnTo>
                      <a:pt x="27728" y="48"/>
                    </a:lnTo>
                    <a:lnTo>
                      <a:pt x="27681" y="94"/>
                    </a:lnTo>
                    <a:lnTo>
                      <a:pt x="27681" y="188"/>
                    </a:lnTo>
                    <a:lnTo>
                      <a:pt x="27681" y="282"/>
                    </a:lnTo>
                    <a:lnTo>
                      <a:pt x="27775" y="329"/>
                    </a:lnTo>
                    <a:lnTo>
                      <a:pt x="27775" y="375"/>
                    </a:lnTo>
                    <a:lnTo>
                      <a:pt x="27775" y="56766"/>
                    </a:lnTo>
                    <a:lnTo>
                      <a:pt x="27775" y="58827"/>
                    </a:lnTo>
                    <a:lnTo>
                      <a:pt x="27775" y="58921"/>
                    </a:lnTo>
                    <a:lnTo>
                      <a:pt x="27775" y="58968"/>
                    </a:lnTo>
                    <a:lnTo>
                      <a:pt x="27775" y="59015"/>
                    </a:lnTo>
                    <a:lnTo>
                      <a:pt x="27587" y="59155"/>
                    </a:lnTo>
                    <a:lnTo>
                      <a:pt x="27213" y="59530"/>
                    </a:lnTo>
                    <a:lnTo>
                      <a:pt x="26510" y="60232"/>
                    </a:lnTo>
                    <a:lnTo>
                      <a:pt x="23653" y="63136"/>
                    </a:lnTo>
                    <a:lnTo>
                      <a:pt x="17892" y="68850"/>
                    </a:lnTo>
                    <a:lnTo>
                      <a:pt x="16815" y="69974"/>
                    </a:lnTo>
                    <a:lnTo>
                      <a:pt x="16253" y="70490"/>
                    </a:lnTo>
                    <a:lnTo>
                      <a:pt x="15972" y="70771"/>
                    </a:lnTo>
                    <a:lnTo>
                      <a:pt x="15878" y="70911"/>
                    </a:lnTo>
                    <a:lnTo>
                      <a:pt x="328" y="70911"/>
                    </a:lnTo>
                    <a:lnTo>
                      <a:pt x="235" y="70864"/>
                    </a:lnTo>
                    <a:lnTo>
                      <a:pt x="141" y="70817"/>
                    </a:lnTo>
                    <a:lnTo>
                      <a:pt x="94" y="70817"/>
                    </a:lnTo>
                    <a:lnTo>
                      <a:pt x="47" y="70864"/>
                    </a:lnTo>
                    <a:lnTo>
                      <a:pt x="1" y="70911"/>
                    </a:lnTo>
                    <a:lnTo>
                      <a:pt x="1" y="71005"/>
                    </a:lnTo>
                    <a:lnTo>
                      <a:pt x="1" y="71052"/>
                    </a:lnTo>
                    <a:lnTo>
                      <a:pt x="47" y="71145"/>
                    </a:lnTo>
                    <a:lnTo>
                      <a:pt x="94" y="71145"/>
                    </a:lnTo>
                    <a:lnTo>
                      <a:pt x="141" y="71192"/>
                    </a:lnTo>
                    <a:lnTo>
                      <a:pt x="235" y="71145"/>
                    </a:lnTo>
                    <a:lnTo>
                      <a:pt x="328" y="71098"/>
                    </a:lnTo>
                    <a:lnTo>
                      <a:pt x="15925" y="71098"/>
                    </a:lnTo>
                    <a:lnTo>
                      <a:pt x="15925" y="71052"/>
                    </a:lnTo>
                    <a:lnTo>
                      <a:pt x="15972" y="71052"/>
                    </a:lnTo>
                    <a:lnTo>
                      <a:pt x="16112" y="70911"/>
                    </a:lnTo>
                    <a:lnTo>
                      <a:pt x="16393" y="70630"/>
                    </a:lnTo>
                    <a:lnTo>
                      <a:pt x="16909" y="70068"/>
                    </a:lnTo>
                    <a:lnTo>
                      <a:pt x="17986" y="68991"/>
                    </a:lnTo>
                    <a:lnTo>
                      <a:pt x="23747" y="63230"/>
                    </a:lnTo>
                    <a:lnTo>
                      <a:pt x="26651" y="60373"/>
                    </a:lnTo>
                    <a:lnTo>
                      <a:pt x="27353" y="59670"/>
                    </a:lnTo>
                    <a:lnTo>
                      <a:pt x="27728" y="59296"/>
                    </a:lnTo>
                    <a:lnTo>
                      <a:pt x="27915" y="59108"/>
                    </a:lnTo>
                    <a:lnTo>
                      <a:pt x="27915" y="59061"/>
                    </a:lnTo>
                    <a:lnTo>
                      <a:pt x="27915" y="59015"/>
                    </a:lnTo>
                    <a:lnTo>
                      <a:pt x="27915" y="58921"/>
                    </a:lnTo>
                    <a:lnTo>
                      <a:pt x="27915" y="58827"/>
                    </a:lnTo>
                    <a:lnTo>
                      <a:pt x="27915" y="56766"/>
                    </a:lnTo>
                    <a:lnTo>
                      <a:pt x="27915" y="375"/>
                    </a:lnTo>
                    <a:lnTo>
                      <a:pt x="27915" y="329"/>
                    </a:lnTo>
                    <a:lnTo>
                      <a:pt x="28009" y="282"/>
                    </a:lnTo>
                    <a:lnTo>
                      <a:pt x="28009" y="188"/>
                    </a:lnTo>
                    <a:lnTo>
                      <a:pt x="28009" y="94"/>
                    </a:lnTo>
                    <a:lnTo>
                      <a:pt x="27962" y="48"/>
                    </a:lnTo>
                    <a:lnTo>
                      <a:pt x="2791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8388742" y="-1006360"/>
                <a:ext cx="1346371" cy="3302203"/>
              </a:xfrm>
              <a:custGeom>
                <a:avLst/>
                <a:gdLst/>
                <a:ahLst/>
                <a:cxnLst/>
                <a:rect l="l" t="t" r="r" b="b"/>
                <a:pathLst>
                  <a:path w="29695" h="72832" extrusionOk="0">
                    <a:moveTo>
                      <a:pt x="29414" y="1"/>
                    </a:moveTo>
                    <a:lnTo>
                      <a:pt x="29367" y="48"/>
                    </a:lnTo>
                    <a:lnTo>
                      <a:pt x="29320" y="94"/>
                    </a:lnTo>
                    <a:lnTo>
                      <a:pt x="29320" y="188"/>
                    </a:lnTo>
                    <a:lnTo>
                      <a:pt x="29367" y="282"/>
                    </a:lnTo>
                    <a:lnTo>
                      <a:pt x="29414" y="329"/>
                    </a:lnTo>
                    <a:lnTo>
                      <a:pt x="29414" y="375"/>
                    </a:lnTo>
                    <a:lnTo>
                      <a:pt x="29414" y="58359"/>
                    </a:lnTo>
                    <a:lnTo>
                      <a:pt x="29414" y="60373"/>
                    </a:lnTo>
                    <a:lnTo>
                      <a:pt x="29414" y="60607"/>
                    </a:lnTo>
                    <a:lnTo>
                      <a:pt x="29414" y="60654"/>
                    </a:lnTo>
                    <a:lnTo>
                      <a:pt x="29367" y="60701"/>
                    </a:lnTo>
                    <a:lnTo>
                      <a:pt x="29273" y="60794"/>
                    </a:lnTo>
                    <a:lnTo>
                      <a:pt x="28946" y="61122"/>
                    </a:lnTo>
                    <a:lnTo>
                      <a:pt x="28196" y="61872"/>
                    </a:lnTo>
                    <a:lnTo>
                      <a:pt x="25339" y="64729"/>
                    </a:lnTo>
                    <a:lnTo>
                      <a:pt x="19578" y="70490"/>
                    </a:lnTo>
                    <a:lnTo>
                      <a:pt x="18407" y="71660"/>
                    </a:lnTo>
                    <a:lnTo>
                      <a:pt x="17798" y="72223"/>
                    </a:lnTo>
                    <a:lnTo>
                      <a:pt x="17517" y="72550"/>
                    </a:lnTo>
                    <a:lnTo>
                      <a:pt x="328" y="72550"/>
                    </a:lnTo>
                    <a:lnTo>
                      <a:pt x="235" y="72504"/>
                    </a:lnTo>
                    <a:lnTo>
                      <a:pt x="141" y="72457"/>
                    </a:lnTo>
                    <a:lnTo>
                      <a:pt x="94" y="72457"/>
                    </a:lnTo>
                    <a:lnTo>
                      <a:pt x="47" y="72504"/>
                    </a:lnTo>
                    <a:lnTo>
                      <a:pt x="1" y="72597"/>
                    </a:lnTo>
                    <a:lnTo>
                      <a:pt x="1" y="72644"/>
                    </a:lnTo>
                    <a:lnTo>
                      <a:pt x="1" y="72738"/>
                    </a:lnTo>
                    <a:lnTo>
                      <a:pt x="47" y="72785"/>
                    </a:lnTo>
                    <a:lnTo>
                      <a:pt x="94" y="72831"/>
                    </a:lnTo>
                    <a:lnTo>
                      <a:pt x="141" y="72831"/>
                    </a:lnTo>
                    <a:lnTo>
                      <a:pt x="235" y="72785"/>
                    </a:lnTo>
                    <a:lnTo>
                      <a:pt x="328" y="72738"/>
                    </a:lnTo>
                    <a:lnTo>
                      <a:pt x="17564" y="72738"/>
                    </a:lnTo>
                    <a:lnTo>
                      <a:pt x="17611" y="72691"/>
                    </a:lnTo>
                    <a:lnTo>
                      <a:pt x="17658" y="72644"/>
                    </a:lnTo>
                    <a:lnTo>
                      <a:pt x="17939" y="72363"/>
                    </a:lnTo>
                    <a:lnTo>
                      <a:pt x="18548" y="71754"/>
                    </a:lnTo>
                    <a:lnTo>
                      <a:pt x="19719" y="70583"/>
                    </a:lnTo>
                    <a:lnTo>
                      <a:pt x="25433" y="64869"/>
                    </a:lnTo>
                    <a:lnTo>
                      <a:pt x="28337" y="61965"/>
                    </a:lnTo>
                    <a:lnTo>
                      <a:pt x="29039" y="61263"/>
                    </a:lnTo>
                    <a:lnTo>
                      <a:pt x="29414" y="60888"/>
                    </a:lnTo>
                    <a:lnTo>
                      <a:pt x="29508" y="60794"/>
                    </a:lnTo>
                    <a:lnTo>
                      <a:pt x="29554" y="60748"/>
                    </a:lnTo>
                    <a:lnTo>
                      <a:pt x="29601" y="60701"/>
                    </a:lnTo>
                    <a:lnTo>
                      <a:pt x="29601" y="60654"/>
                    </a:lnTo>
                    <a:lnTo>
                      <a:pt x="29601" y="60373"/>
                    </a:lnTo>
                    <a:lnTo>
                      <a:pt x="29601" y="58359"/>
                    </a:lnTo>
                    <a:lnTo>
                      <a:pt x="29601" y="375"/>
                    </a:lnTo>
                    <a:lnTo>
                      <a:pt x="29601" y="329"/>
                    </a:lnTo>
                    <a:lnTo>
                      <a:pt x="29648" y="282"/>
                    </a:lnTo>
                    <a:lnTo>
                      <a:pt x="29695" y="188"/>
                    </a:lnTo>
                    <a:lnTo>
                      <a:pt x="29648" y="94"/>
                    </a:lnTo>
                    <a:lnTo>
                      <a:pt x="29648" y="48"/>
                    </a:lnTo>
                    <a:lnTo>
                      <a:pt x="295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8388742" y="1265854"/>
                <a:ext cx="1172266" cy="855838"/>
              </a:xfrm>
              <a:custGeom>
                <a:avLst/>
                <a:gdLst/>
                <a:ahLst/>
                <a:cxnLst/>
                <a:rect l="l" t="t" r="r" b="b"/>
                <a:pathLst>
                  <a:path w="25855" h="18876" extrusionOk="0">
                    <a:moveTo>
                      <a:pt x="25667" y="1"/>
                    </a:moveTo>
                    <a:lnTo>
                      <a:pt x="25573" y="48"/>
                    </a:lnTo>
                    <a:lnTo>
                      <a:pt x="25527" y="48"/>
                    </a:lnTo>
                    <a:lnTo>
                      <a:pt x="25480" y="141"/>
                    </a:lnTo>
                    <a:lnTo>
                      <a:pt x="25480" y="188"/>
                    </a:lnTo>
                    <a:lnTo>
                      <a:pt x="25480" y="282"/>
                    </a:lnTo>
                    <a:lnTo>
                      <a:pt x="25573" y="375"/>
                    </a:lnTo>
                    <a:lnTo>
                      <a:pt x="25573" y="6651"/>
                    </a:lnTo>
                    <a:lnTo>
                      <a:pt x="25573" y="7635"/>
                    </a:lnTo>
                    <a:lnTo>
                      <a:pt x="25433" y="7776"/>
                    </a:lnTo>
                    <a:lnTo>
                      <a:pt x="25246" y="7963"/>
                    </a:lnTo>
                    <a:lnTo>
                      <a:pt x="24871" y="8338"/>
                    </a:lnTo>
                    <a:lnTo>
                      <a:pt x="23466" y="9743"/>
                    </a:lnTo>
                    <a:lnTo>
                      <a:pt x="20609" y="12600"/>
                    </a:lnTo>
                    <a:lnTo>
                      <a:pt x="14895" y="18314"/>
                    </a:lnTo>
                    <a:lnTo>
                      <a:pt x="14707" y="18501"/>
                    </a:lnTo>
                    <a:lnTo>
                      <a:pt x="14614" y="18595"/>
                    </a:lnTo>
                    <a:lnTo>
                      <a:pt x="328" y="18595"/>
                    </a:lnTo>
                    <a:lnTo>
                      <a:pt x="235" y="18548"/>
                    </a:lnTo>
                    <a:lnTo>
                      <a:pt x="141" y="18501"/>
                    </a:lnTo>
                    <a:lnTo>
                      <a:pt x="94" y="18548"/>
                    </a:lnTo>
                    <a:lnTo>
                      <a:pt x="47" y="18548"/>
                    </a:lnTo>
                    <a:lnTo>
                      <a:pt x="1" y="18642"/>
                    </a:lnTo>
                    <a:lnTo>
                      <a:pt x="1" y="18688"/>
                    </a:lnTo>
                    <a:lnTo>
                      <a:pt x="1" y="18782"/>
                    </a:lnTo>
                    <a:lnTo>
                      <a:pt x="47" y="18829"/>
                    </a:lnTo>
                    <a:lnTo>
                      <a:pt x="94" y="18876"/>
                    </a:lnTo>
                    <a:lnTo>
                      <a:pt x="141" y="18876"/>
                    </a:lnTo>
                    <a:lnTo>
                      <a:pt x="235" y="18829"/>
                    </a:lnTo>
                    <a:lnTo>
                      <a:pt x="328" y="18782"/>
                    </a:lnTo>
                    <a:lnTo>
                      <a:pt x="14660" y="18782"/>
                    </a:lnTo>
                    <a:lnTo>
                      <a:pt x="14707" y="18735"/>
                    </a:lnTo>
                    <a:lnTo>
                      <a:pt x="14754" y="18735"/>
                    </a:lnTo>
                    <a:lnTo>
                      <a:pt x="14848" y="18595"/>
                    </a:lnTo>
                    <a:lnTo>
                      <a:pt x="15035" y="18407"/>
                    </a:lnTo>
                    <a:lnTo>
                      <a:pt x="20749" y="12693"/>
                    </a:lnTo>
                    <a:lnTo>
                      <a:pt x="23606" y="9883"/>
                    </a:lnTo>
                    <a:lnTo>
                      <a:pt x="25011" y="8431"/>
                    </a:lnTo>
                    <a:lnTo>
                      <a:pt x="25386" y="8103"/>
                    </a:lnTo>
                    <a:lnTo>
                      <a:pt x="25527" y="7916"/>
                    </a:lnTo>
                    <a:lnTo>
                      <a:pt x="25620" y="7822"/>
                    </a:lnTo>
                    <a:lnTo>
                      <a:pt x="25667" y="7776"/>
                    </a:lnTo>
                    <a:lnTo>
                      <a:pt x="25714" y="7729"/>
                    </a:lnTo>
                    <a:lnTo>
                      <a:pt x="25761" y="7682"/>
                    </a:lnTo>
                    <a:lnTo>
                      <a:pt x="25761" y="6651"/>
                    </a:lnTo>
                    <a:lnTo>
                      <a:pt x="25761" y="375"/>
                    </a:lnTo>
                    <a:lnTo>
                      <a:pt x="25714" y="375"/>
                    </a:lnTo>
                    <a:lnTo>
                      <a:pt x="25808" y="282"/>
                    </a:lnTo>
                    <a:lnTo>
                      <a:pt x="25854" y="188"/>
                    </a:lnTo>
                    <a:lnTo>
                      <a:pt x="25808" y="141"/>
                    </a:lnTo>
                    <a:lnTo>
                      <a:pt x="25761" y="48"/>
                    </a:lnTo>
                    <a:lnTo>
                      <a:pt x="25714" y="48"/>
                    </a:lnTo>
                    <a:lnTo>
                      <a:pt x="256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7"/>
            <p:cNvGrpSpPr/>
            <p:nvPr/>
          </p:nvGrpSpPr>
          <p:grpSpPr>
            <a:xfrm>
              <a:off x="7866335" y="-1031841"/>
              <a:ext cx="286730" cy="1656452"/>
              <a:chOff x="7866335" y="-1031841"/>
              <a:chExt cx="286730" cy="1656452"/>
            </a:xfrm>
          </p:grpSpPr>
          <p:sp>
            <p:nvSpPr>
              <p:cNvPr id="540" name="Google Shape;540;p27"/>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7"/>
            <p:cNvGrpSpPr/>
            <p:nvPr/>
          </p:nvGrpSpPr>
          <p:grpSpPr>
            <a:xfrm>
              <a:off x="8388742" y="-675060"/>
              <a:ext cx="983243" cy="2548289"/>
              <a:chOff x="8388742" y="-675060"/>
              <a:chExt cx="983243" cy="2548289"/>
            </a:xfrm>
          </p:grpSpPr>
          <p:sp>
            <p:nvSpPr>
              <p:cNvPr id="543" name="Google Shape;543;p27"/>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27"/>
            <p:cNvSpPr/>
            <p:nvPr/>
          </p:nvSpPr>
          <p:spPr>
            <a:xfrm>
              <a:off x="8388742" y="-997836"/>
              <a:ext cx="628639" cy="2548289"/>
            </a:xfrm>
            <a:custGeom>
              <a:avLst/>
              <a:gdLst/>
              <a:ahLst/>
              <a:cxnLst/>
              <a:rect l="l" t="t" r="r" b="b"/>
              <a:pathLst>
                <a:path w="13865" h="56204" extrusionOk="0">
                  <a:moveTo>
                    <a:pt x="13677" y="0"/>
                  </a:moveTo>
                  <a:lnTo>
                    <a:pt x="13583" y="47"/>
                  </a:lnTo>
                  <a:lnTo>
                    <a:pt x="13536" y="94"/>
                  </a:lnTo>
                  <a:lnTo>
                    <a:pt x="13490" y="141"/>
                  </a:lnTo>
                  <a:lnTo>
                    <a:pt x="13490" y="187"/>
                  </a:lnTo>
                  <a:lnTo>
                    <a:pt x="13536" y="281"/>
                  </a:lnTo>
                  <a:lnTo>
                    <a:pt x="13583" y="375"/>
                  </a:lnTo>
                  <a:lnTo>
                    <a:pt x="13583" y="49459"/>
                  </a:lnTo>
                  <a:lnTo>
                    <a:pt x="13583" y="49740"/>
                  </a:lnTo>
                  <a:lnTo>
                    <a:pt x="13583" y="49881"/>
                  </a:lnTo>
                  <a:lnTo>
                    <a:pt x="13583" y="49928"/>
                  </a:lnTo>
                  <a:lnTo>
                    <a:pt x="13583" y="49975"/>
                  </a:lnTo>
                  <a:lnTo>
                    <a:pt x="13209" y="50349"/>
                  </a:lnTo>
                  <a:lnTo>
                    <a:pt x="12412" y="51099"/>
                  </a:lnTo>
                  <a:lnTo>
                    <a:pt x="10867" y="52691"/>
                  </a:lnTo>
                  <a:lnTo>
                    <a:pt x="7729" y="55782"/>
                  </a:lnTo>
                  <a:lnTo>
                    <a:pt x="7588" y="55923"/>
                  </a:lnTo>
                  <a:lnTo>
                    <a:pt x="328" y="55923"/>
                  </a:lnTo>
                  <a:lnTo>
                    <a:pt x="328" y="55970"/>
                  </a:lnTo>
                  <a:lnTo>
                    <a:pt x="235" y="55876"/>
                  </a:lnTo>
                  <a:lnTo>
                    <a:pt x="141" y="55829"/>
                  </a:lnTo>
                  <a:lnTo>
                    <a:pt x="94" y="55876"/>
                  </a:lnTo>
                  <a:lnTo>
                    <a:pt x="47" y="55923"/>
                  </a:lnTo>
                  <a:lnTo>
                    <a:pt x="1" y="55970"/>
                  </a:lnTo>
                  <a:lnTo>
                    <a:pt x="1" y="56016"/>
                  </a:lnTo>
                  <a:lnTo>
                    <a:pt x="1" y="56110"/>
                  </a:lnTo>
                  <a:lnTo>
                    <a:pt x="47" y="56157"/>
                  </a:lnTo>
                  <a:lnTo>
                    <a:pt x="94" y="56204"/>
                  </a:lnTo>
                  <a:lnTo>
                    <a:pt x="235" y="56204"/>
                  </a:lnTo>
                  <a:lnTo>
                    <a:pt x="328" y="56110"/>
                  </a:lnTo>
                  <a:lnTo>
                    <a:pt x="7682" y="56110"/>
                  </a:lnTo>
                  <a:lnTo>
                    <a:pt x="7869" y="55923"/>
                  </a:lnTo>
                  <a:lnTo>
                    <a:pt x="11007" y="52785"/>
                  </a:lnTo>
                  <a:lnTo>
                    <a:pt x="12553" y="51239"/>
                  </a:lnTo>
                  <a:lnTo>
                    <a:pt x="13302" y="50443"/>
                  </a:lnTo>
                  <a:lnTo>
                    <a:pt x="13724" y="50068"/>
                  </a:lnTo>
                  <a:lnTo>
                    <a:pt x="13771" y="50021"/>
                  </a:lnTo>
                  <a:lnTo>
                    <a:pt x="13771" y="49975"/>
                  </a:lnTo>
                  <a:lnTo>
                    <a:pt x="13771" y="49881"/>
                  </a:lnTo>
                  <a:lnTo>
                    <a:pt x="13771" y="49740"/>
                  </a:lnTo>
                  <a:lnTo>
                    <a:pt x="13771" y="49459"/>
                  </a:lnTo>
                  <a:lnTo>
                    <a:pt x="13771" y="375"/>
                  </a:lnTo>
                  <a:lnTo>
                    <a:pt x="13817" y="281"/>
                  </a:lnTo>
                  <a:lnTo>
                    <a:pt x="13864" y="187"/>
                  </a:lnTo>
                  <a:lnTo>
                    <a:pt x="13817" y="141"/>
                  </a:lnTo>
                  <a:lnTo>
                    <a:pt x="13817" y="94"/>
                  </a:lnTo>
                  <a:lnTo>
                    <a:pt x="13724" y="47"/>
                  </a:lnTo>
                  <a:lnTo>
                    <a:pt x="1367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27"/>
            <p:cNvGrpSpPr/>
            <p:nvPr/>
          </p:nvGrpSpPr>
          <p:grpSpPr>
            <a:xfrm>
              <a:off x="2451729" y="-1074279"/>
              <a:ext cx="2871110" cy="1244447"/>
              <a:chOff x="2451729" y="-1074279"/>
              <a:chExt cx="2871110" cy="1244447"/>
            </a:xfrm>
          </p:grpSpPr>
          <p:sp>
            <p:nvSpPr>
              <p:cNvPr id="548" name="Google Shape;548;p27"/>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 name="Google Shape;552;p27"/>
            <p:cNvSpPr/>
            <p:nvPr/>
          </p:nvSpPr>
          <p:spPr>
            <a:xfrm>
              <a:off x="2997487" y="424933"/>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3" name="Google Shape;553;p27"/>
          <p:cNvSpPr txBox="1">
            <a:spLocks noGrp="1"/>
          </p:cNvSpPr>
          <p:nvPr>
            <p:ph type="ctrTitle"/>
          </p:nvPr>
        </p:nvSpPr>
        <p:spPr>
          <a:xfrm>
            <a:off x="222536" y="588534"/>
            <a:ext cx="5469198" cy="207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dirty="0"/>
              <a:t>Bureau d’étude </a:t>
            </a:r>
            <a:br>
              <a:rPr lang="en" sz="4200" dirty="0"/>
            </a:br>
            <a:r>
              <a:rPr lang="en" sz="4200" dirty="0"/>
              <a:t>Système embarqués et temps réels</a:t>
            </a:r>
            <a:endParaRPr dirty="0"/>
          </a:p>
        </p:txBody>
      </p:sp>
      <p:sp>
        <p:nvSpPr>
          <p:cNvPr id="554" name="Google Shape;554;p27"/>
          <p:cNvSpPr txBox="1">
            <a:spLocks noGrp="1"/>
          </p:cNvSpPr>
          <p:nvPr>
            <p:ph type="subTitle" idx="1"/>
          </p:nvPr>
        </p:nvSpPr>
        <p:spPr>
          <a:xfrm>
            <a:off x="478293" y="2790020"/>
            <a:ext cx="4239900" cy="8662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Elaboré par : </a:t>
            </a:r>
          </a:p>
          <a:p>
            <a:pPr marL="285750" indent="-285750">
              <a:buFont typeface="Arial" panose="020B0604020202020204" pitchFamily="34" charset="0"/>
              <a:buChar char="•"/>
            </a:pPr>
            <a:r>
              <a:rPr lang="en" dirty="0"/>
              <a:t>Adam GHANNOUCHI</a:t>
            </a:r>
          </a:p>
          <a:p>
            <a:pPr marL="285750" indent="-285750">
              <a:buFont typeface="Arial" panose="020B0604020202020204" pitchFamily="34" charset="0"/>
              <a:buChar char="•"/>
            </a:pPr>
            <a:r>
              <a:rPr lang="en" dirty="0"/>
              <a:t>Taher Yassine GANNOUN</a:t>
            </a:r>
            <a:endParaRPr dirty="0"/>
          </a:p>
        </p:txBody>
      </p:sp>
      <p:grpSp>
        <p:nvGrpSpPr>
          <p:cNvPr id="556" name="Google Shape;556;p27"/>
          <p:cNvGrpSpPr/>
          <p:nvPr/>
        </p:nvGrpSpPr>
        <p:grpSpPr>
          <a:xfrm>
            <a:off x="5085105" y="234494"/>
            <a:ext cx="1873731" cy="3928382"/>
            <a:chOff x="5085105" y="234494"/>
            <a:chExt cx="1873731" cy="3928382"/>
          </a:xfrm>
        </p:grpSpPr>
        <p:pic>
          <p:nvPicPr>
            <p:cNvPr id="557" name="Google Shape;557;p27"/>
            <p:cNvPicPr preferRelativeResize="0"/>
            <p:nvPr/>
          </p:nvPicPr>
          <p:blipFill>
            <a:blip r:embed="rId3">
              <a:alphaModFix/>
            </a:blip>
            <a:stretch>
              <a:fillRect/>
            </a:stretch>
          </p:blipFill>
          <p:spPr>
            <a:xfrm>
              <a:off x="5085105" y="3572982"/>
              <a:ext cx="509725" cy="202569"/>
            </a:xfrm>
            <a:prstGeom prst="rect">
              <a:avLst/>
            </a:prstGeom>
            <a:noFill/>
            <a:ln>
              <a:noFill/>
            </a:ln>
          </p:spPr>
        </p:pic>
        <p:pic>
          <p:nvPicPr>
            <p:cNvPr id="558" name="Google Shape;558;p27"/>
            <p:cNvPicPr preferRelativeResize="0"/>
            <p:nvPr/>
          </p:nvPicPr>
          <p:blipFill>
            <a:blip r:embed="rId3">
              <a:alphaModFix/>
            </a:blip>
            <a:stretch>
              <a:fillRect/>
            </a:stretch>
          </p:blipFill>
          <p:spPr>
            <a:xfrm>
              <a:off x="5085105" y="3960307"/>
              <a:ext cx="509725" cy="202569"/>
            </a:xfrm>
            <a:prstGeom prst="rect">
              <a:avLst/>
            </a:prstGeom>
            <a:noFill/>
            <a:ln>
              <a:noFill/>
            </a:ln>
          </p:spPr>
        </p:pic>
        <p:pic>
          <p:nvPicPr>
            <p:cNvPr id="559" name="Google Shape;559;p27"/>
            <p:cNvPicPr preferRelativeResize="0"/>
            <p:nvPr/>
          </p:nvPicPr>
          <p:blipFill>
            <a:blip r:embed="rId3">
              <a:alphaModFix/>
            </a:blip>
            <a:stretch>
              <a:fillRect/>
            </a:stretch>
          </p:blipFill>
          <p:spPr>
            <a:xfrm>
              <a:off x="6449111" y="234494"/>
              <a:ext cx="509725" cy="202569"/>
            </a:xfrm>
            <a:prstGeom prst="rect">
              <a:avLst/>
            </a:prstGeom>
            <a:noFill/>
            <a:ln>
              <a:noFill/>
            </a:ln>
          </p:spPr>
        </p:pic>
      </p:grpSp>
      <p:sp>
        <p:nvSpPr>
          <p:cNvPr id="659" name="Google Shape;554;p27">
            <a:extLst>
              <a:ext uri="{FF2B5EF4-FFF2-40B4-BE49-F238E27FC236}">
                <a16:creationId xmlns:a16="http://schemas.microsoft.com/office/drawing/2014/main" id="{72AE8E7F-F12A-6C75-BAA4-DF5621E8C4F1}"/>
              </a:ext>
            </a:extLst>
          </p:cNvPr>
          <p:cNvSpPr txBox="1">
            <a:spLocks/>
          </p:cNvSpPr>
          <p:nvPr/>
        </p:nvSpPr>
        <p:spPr>
          <a:xfrm>
            <a:off x="413973" y="3604460"/>
            <a:ext cx="4239900" cy="39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6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b="1" dirty="0"/>
              <a:t>Enseigné par : </a:t>
            </a:r>
            <a:r>
              <a:rPr lang="fr-FR" dirty="0"/>
              <a:t>Mr. Lotfi CHARAABI</a:t>
            </a:r>
          </a:p>
        </p:txBody>
      </p:sp>
      <p:sp>
        <p:nvSpPr>
          <p:cNvPr id="660" name="Google Shape;554;p27">
            <a:extLst>
              <a:ext uri="{FF2B5EF4-FFF2-40B4-BE49-F238E27FC236}">
                <a16:creationId xmlns:a16="http://schemas.microsoft.com/office/drawing/2014/main" id="{F0088B12-4373-28A3-6D85-B6B4A535DE06}"/>
              </a:ext>
            </a:extLst>
          </p:cNvPr>
          <p:cNvSpPr txBox="1">
            <a:spLocks/>
          </p:cNvSpPr>
          <p:nvPr/>
        </p:nvSpPr>
        <p:spPr>
          <a:xfrm>
            <a:off x="490231" y="4578253"/>
            <a:ext cx="4239900" cy="39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6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800"/>
              <a:buFont typeface="Nunito"/>
              <a:buNone/>
              <a:defRPr sz="1800" b="0" i="0" u="none" strike="noStrike" cap="none">
                <a:solidFill>
                  <a:schemeClr val="dk1"/>
                </a:solidFill>
                <a:latin typeface="Nunito"/>
                <a:ea typeface="Nunito"/>
                <a:cs typeface="Nunito"/>
                <a:sym typeface="Nunito"/>
              </a:defRPr>
            </a:lvl9pPr>
          </a:lstStyle>
          <a:p>
            <a:pPr marL="0" indent="0"/>
            <a:r>
              <a:rPr lang="fr-FR" b="1" dirty="0"/>
              <a:t>Année universitaire : 2024 – 2025 </a:t>
            </a:r>
            <a:endParaRPr lang="fr-FR" dirty="0"/>
          </a:p>
        </p:txBody>
      </p:sp>
      <p:pic>
        <p:nvPicPr>
          <p:cNvPr id="1026" name="Picture 2" descr="En savoir plus sur Linux embarqué">
            <a:extLst>
              <a:ext uri="{FF2B5EF4-FFF2-40B4-BE49-F238E27FC236}">
                <a16:creationId xmlns:a16="http://schemas.microsoft.com/office/drawing/2014/main" id="{EBA398FD-A971-60B1-DB9D-443EA88BE3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915" y="1478886"/>
            <a:ext cx="4172799" cy="2537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4" name="Google Shape;884;p25"/>
          <p:cNvSpPr/>
          <p:nvPr/>
        </p:nvSpPr>
        <p:spPr>
          <a:xfrm>
            <a:off x="845820" y="1205865"/>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85" name="Google Shape;885;p25"/>
          <p:cNvGrpSpPr/>
          <p:nvPr/>
        </p:nvGrpSpPr>
        <p:grpSpPr>
          <a:xfrm>
            <a:off x="918210" y="1205865"/>
            <a:ext cx="1637510" cy="1728856"/>
            <a:chOff x="529590" y="962025"/>
            <a:chExt cx="1637510" cy="1728856"/>
          </a:xfrm>
        </p:grpSpPr>
        <p:sp>
          <p:nvSpPr>
            <p:cNvPr id="886" name="Google Shape;886;p25"/>
            <p:cNvSpPr/>
            <p:nvPr/>
          </p:nvSpPr>
          <p:spPr>
            <a:xfrm>
              <a:off x="529590" y="1094550"/>
              <a:ext cx="130480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1ére étape</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887" name="Google Shape;887;p25"/>
            <p:cNvSpPr txBox="1"/>
            <p:nvPr/>
          </p:nvSpPr>
          <p:spPr>
            <a:xfrm>
              <a:off x="578305" y="1435507"/>
              <a:ext cx="1529590" cy="1255374"/>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Initialisation des périphériques d’entrées-sorties GPIO.</a:t>
              </a:r>
            </a:p>
          </p:txBody>
        </p:sp>
        <p:sp>
          <p:nvSpPr>
            <p:cNvPr id="889" name="Google Shape;889;p25"/>
            <p:cNvSpPr txBox="1"/>
            <p:nvPr/>
          </p:nvSpPr>
          <p:spPr>
            <a:xfrm>
              <a:off x="1795400" y="962025"/>
              <a:ext cx="371700" cy="3714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E4EA27"/>
                  </a:solidFill>
                  <a:effectLst/>
                  <a:uLnTx/>
                  <a:uFillTx/>
                  <a:latin typeface="Fira Sans Extra Condensed"/>
                  <a:ea typeface="Fira Sans Extra Condensed"/>
                  <a:cs typeface="Fira Sans Extra Condensed"/>
                  <a:sym typeface="Fira Sans Extra Condensed"/>
                </a:rPr>
                <a:t>01</a:t>
              </a:r>
              <a:endParaRPr kumimoji="0" sz="1400" b="1" i="0" u="none" strike="noStrike" kern="0" cap="none" spc="0" normalizeH="0" baseline="0" noProof="0" dirty="0">
                <a:ln>
                  <a:noFill/>
                </a:ln>
                <a:solidFill>
                  <a:srgbClr val="E4EA27"/>
                </a:solidFill>
                <a:effectLst/>
                <a:uLnTx/>
                <a:uFillTx/>
                <a:latin typeface="Fira Sans Extra Condensed"/>
                <a:ea typeface="Fira Sans Extra Condensed"/>
                <a:cs typeface="Fira Sans Extra Condensed"/>
                <a:sym typeface="Fira Sans Extra Condensed"/>
              </a:endParaRPr>
            </a:p>
          </p:txBody>
        </p:sp>
      </p:grpSp>
      <p:sp>
        <p:nvSpPr>
          <p:cNvPr id="890" name="Google Shape;890;p25"/>
          <p:cNvSpPr/>
          <p:nvPr/>
        </p:nvSpPr>
        <p:spPr>
          <a:xfrm>
            <a:off x="2998420" y="1205865"/>
            <a:ext cx="1771800" cy="1752600"/>
          </a:xfrm>
          <a:prstGeom prst="roundRect">
            <a:avLst>
              <a:gd name="adj" fmla="val 15217"/>
            </a:avLst>
          </a:prstGeom>
          <a:solidFill>
            <a:srgbClr val="E99B27">
              <a:alpha val="2509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91" name="Google Shape;891;p25"/>
          <p:cNvGrpSpPr/>
          <p:nvPr/>
        </p:nvGrpSpPr>
        <p:grpSpPr>
          <a:xfrm>
            <a:off x="3007962" y="1205865"/>
            <a:ext cx="1958647" cy="1789375"/>
            <a:chOff x="2794973" y="962025"/>
            <a:chExt cx="1633700" cy="1789375"/>
          </a:xfrm>
        </p:grpSpPr>
        <p:sp>
          <p:nvSpPr>
            <p:cNvPr id="892" name="Google Shape;892;p25"/>
            <p:cNvSpPr/>
            <p:nvPr/>
          </p:nvSpPr>
          <p:spPr>
            <a:xfrm>
              <a:off x="2805213" y="1094550"/>
              <a:ext cx="1111914" cy="2952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2émé étape</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893" name="Google Shape;893;p25"/>
            <p:cNvSpPr txBox="1"/>
            <p:nvPr/>
          </p:nvSpPr>
          <p:spPr>
            <a:xfrm>
              <a:off x="2794973" y="1370200"/>
              <a:ext cx="1633700" cy="1381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Utilisation thread_GPIO pour assurer le fonctionnement de la LED en Temps Réel.</a:t>
              </a:r>
            </a:p>
          </p:txBody>
        </p:sp>
        <p:sp>
          <p:nvSpPr>
            <p:cNvPr id="895" name="Google Shape;895;p25"/>
            <p:cNvSpPr txBox="1"/>
            <p:nvPr/>
          </p:nvSpPr>
          <p:spPr>
            <a:xfrm>
              <a:off x="3948000" y="962025"/>
              <a:ext cx="371700" cy="3714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E99B27"/>
                  </a:solidFill>
                  <a:effectLst/>
                  <a:uLnTx/>
                  <a:uFillTx/>
                  <a:latin typeface="Fira Sans Extra Condensed"/>
                  <a:ea typeface="Fira Sans Extra Condensed"/>
                  <a:cs typeface="Fira Sans Extra Condensed"/>
                  <a:sym typeface="Fira Sans Extra Condensed"/>
                </a:rPr>
                <a:t>02</a:t>
              </a:r>
              <a:endParaRPr kumimoji="0" sz="1400" b="1" i="0" u="none" strike="noStrike" kern="0" cap="none" spc="0" normalizeH="0" baseline="0" noProof="0">
                <a:ln>
                  <a:noFill/>
                </a:ln>
                <a:solidFill>
                  <a:srgbClr val="E99B27"/>
                </a:solidFill>
                <a:effectLst/>
                <a:uLnTx/>
                <a:uFillTx/>
                <a:latin typeface="Fira Sans Extra Condensed"/>
                <a:ea typeface="Fira Sans Extra Condensed"/>
                <a:cs typeface="Fira Sans Extra Condensed"/>
                <a:sym typeface="Fira Sans Extra Condensed"/>
              </a:endParaRPr>
            </a:p>
          </p:txBody>
        </p:sp>
      </p:grpSp>
      <p:sp>
        <p:nvSpPr>
          <p:cNvPr id="896" name="Google Shape;896;p25"/>
          <p:cNvSpPr/>
          <p:nvPr/>
        </p:nvSpPr>
        <p:spPr>
          <a:xfrm>
            <a:off x="5151020" y="1205865"/>
            <a:ext cx="1771800" cy="1752600"/>
          </a:xfrm>
          <a:prstGeom prst="roundRect">
            <a:avLst>
              <a:gd name="adj" fmla="val 15217"/>
            </a:avLst>
          </a:prstGeom>
          <a:solidFill>
            <a:srgbClr val="EA4827">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97" name="Google Shape;897;p25"/>
          <p:cNvGrpSpPr/>
          <p:nvPr/>
        </p:nvGrpSpPr>
        <p:grpSpPr>
          <a:xfrm>
            <a:off x="5198920" y="1205865"/>
            <a:ext cx="1800100" cy="1733912"/>
            <a:chOff x="4810300" y="962025"/>
            <a:chExt cx="1800100" cy="1733912"/>
          </a:xfrm>
        </p:grpSpPr>
        <p:sp>
          <p:nvSpPr>
            <p:cNvPr id="898" name="Google Shape;898;p25"/>
            <p:cNvSpPr/>
            <p:nvPr/>
          </p:nvSpPr>
          <p:spPr>
            <a:xfrm>
              <a:off x="4836425" y="1085362"/>
              <a:ext cx="1304800" cy="2952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3émé étape</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899" name="Google Shape;899;p25"/>
            <p:cNvSpPr txBox="1"/>
            <p:nvPr/>
          </p:nvSpPr>
          <p:spPr>
            <a:xfrm>
              <a:off x="4810300" y="1464762"/>
              <a:ext cx="1800100" cy="1231175"/>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Utilisation d’un </a:t>
              </a:r>
              <a:r>
                <a:rPr kumimoji="0" lang="fr-FR" sz="1600" b="1" i="0" u="none" strike="noStrike" kern="0" cap="none" spc="0" normalizeH="0" baseline="0" noProof="0" dirty="0" err="1">
                  <a:ln>
                    <a:noFill/>
                  </a:ln>
                  <a:solidFill>
                    <a:srgbClr val="000000"/>
                  </a:solidFill>
                  <a:effectLst/>
                  <a:uLnTx/>
                  <a:uFillTx/>
                  <a:latin typeface="Fira Sans Extra Condensed"/>
                  <a:ea typeface="Fira Sans Extra Condensed"/>
                  <a:cs typeface="Fira Sans Extra Condensed"/>
                  <a:sym typeface="Fira Sans Extra Condensed"/>
                </a:rPr>
                <a:t>thread_adc_func</a:t>
              </a:r>
              <a:r>
                <a:rPr kumimoji="0" lang="fr-FR"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 pour la visualisation des valeurs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d’ADC. </a:t>
              </a:r>
              <a:endParaRPr kumimoji="0" lang="en-US"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endParaRPr>
            </a:p>
          </p:txBody>
        </p:sp>
        <p:sp>
          <p:nvSpPr>
            <p:cNvPr id="901" name="Google Shape;901;p25"/>
            <p:cNvSpPr txBox="1"/>
            <p:nvPr/>
          </p:nvSpPr>
          <p:spPr>
            <a:xfrm>
              <a:off x="6100600" y="962025"/>
              <a:ext cx="371700" cy="3714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EA4827"/>
                  </a:solidFill>
                  <a:effectLst/>
                  <a:uLnTx/>
                  <a:uFillTx/>
                  <a:latin typeface="Fira Sans Extra Condensed"/>
                  <a:ea typeface="Fira Sans Extra Condensed"/>
                  <a:cs typeface="Fira Sans Extra Condensed"/>
                  <a:sym typeface="Fira Sans Extra Condensed"/>
                </a:rPr>
                <a:t>03</a:t>
              </a:r>
              <a:endParaRPr kumimoji="0" sz="1400" b="1" i="0" u="none" strike="noStrike" kern="0" cap="none" spc="0" normalizeH="0" baseline="0" noProof="0">
                <a:ln>
                  <a:noFill/>
                </a:ln>
                <a:solidFill>
                  <a:srgbClr val="EA4827"/>
                </a:solidFill>
                <a:effectLst/>
                <a:uLnTx/>
                <a:uFillTx/>
                <a:latin typeface="Fira Sans Extra Condensed"/>
                <a:ea typeface="Fira Sans Extra Condensed"/>
                <a:cs typeface="Fira Sans Extra Condensed"/>
                <a:sym typeface="Fira Sans Extra Condensed"/>
              </a:endParaRPr>
            </a:p>
          </p:txBody>
        </p:sp>
      </p:grpSp>
      <p:cxnSp>
        <p:nvCxnSpPr>
          <p:cNvPr id="908" name="Google Shape;908;p25"/>
          <p:cNvCxnSpPr>
            <a:stCxn id="884" idx="3"/>
            <a:endCxn id="890" idx="1"/>
          </p:cNvCxnSpPr>
          <p:nvPr/>
        </p:nvCxnSpPr>
        <p:spPr>
          <a:xfrm>
            <a:off x="2617620" y="208216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25"/>
          <p:cNvCxnSpPr>
            <a:stCxn id="890" idx="3"/>
            <a:endCxn id="896" idx="1"/>
          </p:cNvCxnSpPr>
          <p:nvPr/>
        </p:nvCxnSpPr>
        <p:spPr>
          <a:xfrm>
            <a:off x="4770220" y="2082165"/>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10" name="Google Shape;910;p25"/>
          <p:cNvCxnSpPr>
            <a:cxnSpLocks/>
            <a:stCxn id="896" idx="3"/>
          </p:cNvCxnSpPr>
          <p:nvPr/>
        </p:nvCxnSpPr>
        <p:spPr>
          <a:xfrm>
            <a:off x="6922820" y="2082165"/>
            <a:ext cx="1266700" cy="0"/>
          </a:xfrm>
          <a:prstGeom prst="straightConnector1">
            <a:avLst/>
          </a:prstGeom>
          <a:noFill/>
          <a:ln w="9525" cap="flat" cmpd="sng">
            <a:solidFill>
              <a:schemeClr val="dk2"/>
            </a:solidFill>
            <a:prstDash val="solid"/>
            <a:round/>
            <a:headEnd type="none" w="med" len="med"/>
            <a:tailEnd type="none" w="med" len="med"/>
          </a:ln>
        </p:spPr>
      </p:cxnSp>
      <p:sp>
        <p:nvSpPr>
          <p:cNvPr id="911" name="Google Shape;911;p25"/>
          <p:cNvSpPr/>
          <p:nvPr/>
        </p:nvSpPr>
        <p:spPr>
          <a:xfrm>
            <a:off x="1922070" y="3337540"/>
            <a:ext cx="1771800" cy="1752600"/>
          </a:xfrm>
          <a:prstGeom prst="roundRect">
            <a:avLst>
              <a:gd name="adj" fmla="val 15217"/>
            </a:avLst>
          </a:prstGeom>
          <a:solidFill>
            <a:srgbClr val="2776EA">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12" name="Google Shape;912;p25"/>
          <p:cNvGrpSpPr/>
          <p:nvPr/>
        </p:nvGrpSpPr>
        <p:grpSpPr>
          <a:xfrm>
            <a:off x="1929220" y="3337540"/>
            <a:ext cx="1862000" cy="1620720"/>
            <a:chOff x="1540600" y="3093700"/>
            <a:chExt cx="1862000" cy="1620720"/>
          </a:xfrm>
        </p:grpSpPr>
        <p:sp>
          <p:nvSpPr>
            <p:cNvPr id="913" name="Google Shape;913;p25"/>
            <p:cNvSpPr/>
            <p:nvPr/>
          </p:nvSpPr>
          <p:spPr>
            <a:xfrm>
              <a:off x="1595450" y="3226225"/>
              <a:ext cx="1345870" cy="295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4émé étape</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914" name="Google Shape;914;p25"/>
            <p:cNvSpPr txBox="1"/>
            <p:nvPr/>
          </p:nvSpPr>
          <p:spPr>
            <a:xfrm>
              <a:off x="1540600" y="3637870"/>
              <a:ext cx="1862000" cy="107655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Ajout de </a:t>
              </a:r>
              <a:r>
                <a:rPr kumimoji="0" lang="fr-FR" b="1" i="0" u="none" strike="noStrike" kern="0" cap="none" spc="0" normalizeH="0" baseline="0" noProof="0" dirty="0" err="1">
                  <a:ln>
                    <a:noFill/>
                  </a:ln>
                  <a:solidFill>
                    <a:srgbClr val="000000"/>
                  </a:solidFill>
                  <a:effectLst/>
                  <a:uLnTx/>
                  <a:uFillTx/>
                  <a:latin typeface="Fira Sans Extra Condensed"/>
                  <a:ea typeface="Fira Sans Extra Condensed"/>
                  <a:cs typeface="Fira Sans Extra Condensed"/>
                  <a:sym typeface="Fira Sans Extra Condensed"/>
                </a:rPr>
                <a:t>Tstimer_thread</a:t>
              </a:r>
              <a:r>
                <a:rPr kumimoji="0" lang="fr-FR"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 déclenchant un signal toutes les 100 ms pour déverrouiller le mutex lié à la condition "</a:t>
              </a:r>
              <a:r>
                <a:rPr kumimoji="0" lang="fr-FR" b="1" i="0" u="none" strike="noStrike" kern="0" cap="none" spc="0" normalizeH="0" baseline="0" noProof="0" dirty="0" err="1">
                  <a:ln>
                    <a:noFill/>
                  </a:ln>
                  <a:solidFill>
                    <a:srgbClr val="000000"/>
                  </a:solidFill>
                  <a:effectLst/>
                  <a:uLnTx/>
                  <a:uFillTx/>
                  <a:latin typeface="Fira Sans Extra Condensed"/>
                  <a:ea typeface="Fira Sans Extra Condensed"/>
                  <a:cs typeface="Fira Sans Extra Condensed"/>
                  <a:sym typeface="Fira Sans Extra Condensed"/>
                </a:rPr>
                <a:t>timer</a:t>
              </a:r>
              <a:r>
                <a:rPr kumimoji="0" lang="fr-FR"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 </a:t>
              </a:r>
            </a:p>
          </p:txBody>
        </p:sp>
        <p:sp>
          <p:nvSpPr>
            <p:cNvPr id="916" name="Google Shape;916;p25"/>
            <p:cNvSpPr txBox="1"/>
            <p:nvPr/>
          </p:nvSpPr>
          <p:spPr>
            <a:xfrm>
              <a:off x="2871650" y="3093700"/>
              <a:ext cx="371700" cy="3714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2776EA"/>
                  </a:solidFill>
                  <a:effectLst/>
                  <a:uLnTx/>
                  <a:uFillTx/>
                  <a:latin typeface="Fira Sans Extra Condensed"/>
                  <a:ea typeface="Fira Sans Extra Condensed"/>
                  <a:cs typeface="Fira Sans Extra Condensed"/>
                  <a:sym typeface="Fira Sans Extra Condensed"/>
                </a:rPr>
                <a:t>04</a:t>
              </a:r>
              <a:endParaRPr kumimoji="0" sz="1400" b="1" i="0" u="none" strike="noStrike" kern="0" cap="none" spc="0" normalizeH="0" baseline="0" noProof="0" dirty="0">
                <a:ln>
                  <a:noFill/>
                </a:ln>
                <a:solidFill>
                  <a:srgbClr val="2776EA"/>
                </a:solidFill>
                <a:effectLst/>
                <a:uLnTx/>
                <a:uFillTx/>
                <a:latin typeface="Fira Sans Extra Condensed"/>
                <a:ea typeface="Fira Sans Extra Condensed"/>
                <a:cs typeface="Fira Sans Extra Condensed"/>
                <a:sym typeface="Fira Sans Extra Condensed"/>
              </a:endParaRPr>
            </a:p>
          </p:txBody>
        </p:sp>
      </p:grpSp>
      <p:sp>
        <p:nvSpPr>
          <p:cNvPr id="917" name="Google Shape;917;p25"/>
          <p:cNvSpPr/>
          <p:nvPr/>
        </p:nvSpPr>
        <p:spPr>
          <a:xfrm>
            <a:off x="4074670" y="3337540"/>
            <a:ext cx="1771800" cy="1752600"/>
          </a:xfrm>
          <a:prstGeom prst="roundRect">
            <a:avLst>
              <a:gd name="adj" fmla="val 15217"/>
            </a:avLst>
          </a:prstGeom>
          <a:solidFill>
            <a:srgbClr val="26EAB8">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18" name="Google Shape;918;p25"/>
          <p:cNvGrpSpPr/>
          <p:nvPr/>
        </p:nvGrpSpPr>
        <p:grpSpPr>
          <a:xfrm>
            <a:off x="4146020" y="3337540"/>
            <a:ext cx="1776550" cy="1778095"/>
            <a:chOff x="3757400" y="3093700"/>
            <a:chExt cx="1776550" cy="1778095"/>
          </a:xfrm>
        </p:grpSpPr>
        <p:sp>
          <p:nvSpPr>
            <p:cNvPr id="919" name="Google Shape;919;p25"/>
            <p:cNvSpPr/>
            <p:nvPr/>
          </p:nvSpPr>
          <p:spPr>
            <a:xfrm>
              <a:off x="3757400" y="3226225"/>
              <a:ext cx="1348000" cy="295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5émé étape</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920" name="Google Shape;920;p25"/>
            <p:cNvSpPr txBox="1"/>
            <p:nvPr/>
          </p:nvSpPr>
          <p:spPr>
            <a:xfrm>
              <a:off x="3762150" y="3493560"/>
              <a:ext cx="1771800" cy="1378235"/>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Ajout de la fonction </a:t>
              </a:r>
              <a:r>
                <a:rPr kumimoji="0" lang="fr-FR" b="1" i="0" u="none" strike="noStrike" kern="0" cap="none" spc="0" normalizeH="0" baseline="0" noProof="0" dirty="0" err="1">
                  <a:ln>
                    <a:noFill/>
                  </a:ln>
                  <a:solidFill>
                    <a:srgbClr val="000000"/>
                  </a:solidFill>
                  <a:effectLst/>
                  <a:uLnTx/>
                  <a:uFillTx/>
                  <a:latin typeface="Fira Sans Extra Condensed"/>
                  <a:ea typeface="Fira Sans Extra Condensed"/>
                  <a:cs typeface="Fira Sans Extra Condensed"/>
                  <a:sym typeface="Fira Sans Extra Condensed"/>
                </a:rPr>
                <a:t>thread_pwm_func</a:t>
              </a:r>
              <a:r>
                <a:rPr kumimoji="0" lang="fr-FR"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 : gère le signal PWM en ajustant le Duty cycle selon la valeur de l'ADC . </a:t>
              </a:r>
            </a:p>
          </p:txBody>
        </p:sp>
        <p:sp>
          <p:nvSpPr>
            <p:cNvPr id="922" name="Google Shape;922;p25"/>
            <p:cNvSpPr txBox="1"/>
            <p:nvPr/>
          </p:nvSpPr>
          <p:spPr>
            <a:xfrm>
              <a:off x="5024250" y="3093700"/>
              <a:ext cx="371700" cy="3714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26EAB8"/>
                  </a:solidFill>
                  <a:effectLst/>
                  <a:uLnTx/>
                  <a:uFillTx/>
                  <a:latin typeface="Fira Sans Extra Condensed"/>
                  <a:ea typeface="Fira Sans Extra Condensed"/>
                  <a:cs typeface="Fira Sans Extra Condensed"/>
                  <a:sym typeface="Fira Sans Extra Condensed"/>
                </a:rPr>
                <a:t>05</a:t>
              </a:r>
              <a:endParaRPr kumimoji="0" sz="1400" b="1" i="0" u="none" strike="noStrike" kern="0" cap="none" spc="0" normalizeH="0" baseline="0" noProof="0" dirty="0">
                <a:ln>
                  <a:noFill/>
                </a:ln>
                <a:solidFill>
                  <a:srgbClr val="26EAB8"/>
                </a:solidFill>
                <a:effectLst/>
                <a:uLnTx/>
                <a:uFillTx/>
                <a:latin typeface="Fira Sans Extra Condensed"/>
                <a:ea typeface="Fira Sans Extra Condensed"/>
                <a:cs typeface="Fira Sans Extra Condensed"/>
                <a:sym typeface="Fira Sans Extra Condensed"/>
              </a:endParaRPr>
            </a:p>
          </p:txBody>
        </p:sp>
      </p:grpSp>
      <p:sp>
        <p:nvSpPr>
          <p:cNvPr id="923" name="Google Shape;923;p25"/>
          <p:cNvSpPr/>
          <p:nvPr/>
        </p:nvSpPr>
        <p:spPr>
          <a:xfrm>
            <a:off x="6227270" y="3337540"/>
            <a:ext cx="1771800" cy="1752600"/>
          </a:xfrm>
          <a:prstGeom prst="roundRect">
            <a:avLst>
              <a:gd name="adj" fmla="val 15217"/>
            </a:avLst>
          </a:prstGeom>
          <a:solidFill>
            <a:srgbClr val="E4EA27">
              <a:alpha val="12549"/>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24" name="Google Shape;924;p25"/>
          <p:cNvGrpSpPr/>
          <p:nvPr/>
        </p:nvGrpSpPr>
        <p:grpSpPr>
          <a:xfrm>
            <a:off x="6303370" y="3337540"/>
            <a:ext cx="1633800" cy="1534276"/>
            <a:chOff x="5914750" y="3093700"/>
            <a:chExt cx="1633800" cy="1534276"/>
          </a:xfrm>
        </p:grpSpPr>
        <p:sp>
          <p:nvSpPr>
            <p:cNvPr id="925" name="Google Shape;925;p25"/>
            <p:cNvSpPr/>
            <p:nvPr/>
          </p:nvSpPr>
          <p:spPr>
            <a:xfrm>
              <a:off x="5914750" y="3226225"/>
              <a:ext cx="1339490" cy="295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FFFFFF"/>
                  </a:solidFill>
                  <a:effectLst/>
                  <a:uLnTx/>
                  <a:uFillTx/>
                  <a:latin typeface="Fira Sans Extra Condensed"/>
                  <a:ea typeface="Fira Sans Extra Condensed"/>
                  <a:cs typeface="Fira Sans Extra Condensed"/>
                  <a:sym typeface="Fira Sans Extra Condensed"/>
                </a:rPr>
                <a:t>6émé étape</a:t>
              </a:r>
              <a:endParaRPr kumimoji="0" sz="1400" b="0" i="0" u="none" strike="noStrike" kern="0" cap="none" spc="0" normalizeH="0" baseline="0" noProof="0" dirty="0">
                <a:ln>
                  <a:noFill/>
                </a:ln>
                <a:solidFill>
                  <a:srgbClr val="FFFFFF"/>
                </a:solidFill>
                <a:effectLst/>
                <a:uLnTx/>
                <a:uFillTx/>
                <a:latin typeface="Arial"/>
                <a:cs typeface="Arial"/>
                <a:sym typeface="Arial"/>
              </a:endParaRPr>
            </a:p>
          </p:txBody>
        </p:sp>
        <p:sp>
          <p:nvSpPr>
            <p:cNvPr id="926" name="Google Shape;926;p25"/>
            <p:cNvSpPr txBox="1"/>
            <p:nvPr/>
          </p:nvSpPr>
          <p:spPr>
            <a:xfrm>
              <a:off x="5914750" y="3550361"/>
              <a:ext cx="1467000" cy="1077615"/>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600" b="1" i="0" u="none" strike="noStrike" kern="0" cap="none" spc="0" normalizeH="0" baseline="0" noProof="0" dirty="0">
                  <a:ln>
                    <a:noFill/>
                  </a:ln>
                  <a:solidFill>
                    <a:srgbClr val="000000"/>
                  </a:solidFill>
                  <a:effectLst/>
                  <a:uLnTx/>
                  <a:uFillTx/>
                  <a:latin typeface="Fira Sans Extra Condensed"/>
                  <a:ea typeface="Fira Sans Extra Condensed"/>
                  <a:cs typeface="Fira Sans Extra Condensed"/>
                  <a:sym typeface="Fira Sans Extra Condensed"/>
                </a:rPr>
                <a:t>Visualisation du signal PWM sur l’oscilloscope.</a:t>
              </a:r>
            </a:p>
          </p:txBody>
        </p:sp>
        <p:sp>
          <p:nvSpPr>
            <p:cNvPr id="928" name="Google Shape;928;p25"/>
            <p:cNvSpPr txBox="1"/>
            <p:nvPr/>
          </p:nvSpPr>
          <p:spPr>
            <a:xfrm>
              <a:off x="7176850" y="3093700"/>
              <a:ext cx="371700" cy="3714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E4EA27"/>
                  </a:solidFill>
                  <a:effectLst/>
                  <a:uLnTx/>
                  <a:uFillTx/>
                  <a:latin typeface="Fira Sans Extra Condensed"/>
                  <a:ea typeface="Fira Sans Extra Condensed"/>
                  <a:cs typeface="Fira Sans Extra Condensed"/>
                  <a:sym typeface="Fira Sans Extra Condensed"/>
                </a:rPr>
                <a:t>06</a:t>
              </a:r>
              <a:endParaRPr kumimoji="0" sz="1400" b="1" i="0" u="none" strike="noStrike" kern="0" cap="none" spc="0" normalizeH="0" baseline="0" noProof="0" dirty="0">
                <a:ln>
                  <a:noFill/>
                </a:ln>
                <a:solidFill>
                  <a:srgbClr val="E4EA27"/>
                </a:solidFill>
                <a:effectLst/>
                <a:uLnTx/>
                <a:uFillTx/>
                <a:latin typeface="Fira Sans Extra Condensed"/>
                <a:ea typeface="Fira Sans Extra Condensed"/>
                <a:cs typeface="Fira Sans Extra Condensed"/>
                <a:sym typeface="Fira Sans Extra Condensed"/>
              </a:endParaRPr>
            </a:p>
          </p:txBody>
        </p:sp>
      </p:grpSp>
      <p:cxnSp>
        <p:nvCxnSpPr>
          <p:cNvPr id="929" name="Google Shape;929;p25"/>
          <p:cNvCxnSpPr>
            <a:stCxn id="911" idx="3"/>
            <a:endCxn id="917" idx="1"/>
          </p:cNvCxnSpPr>
          <p:nvPr/>
        </p:nvCxnSpPr>
        <p:spPr>
          <a:xfrm>
            <a:off x="3693870" y="421384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0" name="Google Shape;930;p25"/>
          <p:cNvCxnSpPr>
            <a:stCxn id="917" idx="3"/>
            <a:endCxn id="923" idx="1"/>
          </p:cNvCxnSpPr>
          <p:nvPr/>
        </p:nvCxnSpPr>
        <p:spPr>
          <a:xfrm>
            <a:off x="5846470" y="4213840"/>
            <a:ext cx="380700" cy="0"/>
          </a:xfrm>
          <a:prstGeom prst="straightConnector1">
            <a:avLst/>
          </a:prstGeom>
          <a:noFill/>
          <a:ln w="9525" cap="flat" cmpd="sng">
            <a:solidFill>
              <a:schemeClr val="dk2"/>
            </a:solidFill>
            <a:prstDash val="solid"/>
            <a:round/>
            <a:headEnd type="none" w="med" len="med"/>
            <a:tailEnd type="none" w="med" len="med"/>
          </a:ln>
        </p:spPr>
      </p:cxnSp>
      <p:cxnSp>
        <p:nvCxnSpPr>
          <p:cNvPr id="931" name="Google Shape;931;p25"/>
          <p:cNvCxnSpPr>
            <a:cxnSpLocks/>
            <a:endCxn id="911" idx="0"/>
          </p:cNvCxnSpPr>
          <p:nvPr/>
        </p:nvCxnSpPr>
        <p:spPr>
          <a:xfrm rot="5400000">
            <a:off x="5309220" y="457365"/>
            <a:ext cx="379200" cy="5381400"/>
          </a:xfrm>
          <a:prstGeom prst="bentConnector3">
            <a:avLst>
              <a:gd name="adj1" fmla="val 49984"/>
            </a:avLst>
          </a:prstGeom>
          <a:noFill/>
          <a:ln w="9525" cap="flat" cmpd="sng">
            <a:solidFill>
              <a:schemeClr val="dk2"/>
            </a:solidFill>
            <a:prstDash val="solid"/>
            <a:round/>
            <a:headEnd type="none" w="med" len="med"/>
            <a:tailEnd type="none" w="med" len="med"/>
          </a:ln>
        </p:spPr>
      </p:cxnSp>
      <p:sp>
        <p:nvSpPr>
          <p:cNvPr id="4" name="Titre 5">
            <a:extLst>
              <a:ext uri="{FF2B5EF4-FFF2-40B4-BE49-F238E27FC236}">
                <a16:creationId xmlns:a16="http://schemas.microsoft.com/office/drawing/2014/main" id="{524A72B6-BBFE-DB45-4CBA-59DEA771F070}"/>
              </a:ext>
            </a:extLst>
          </p:cNvPr>
          <p:cNvSpPr txBox="1">
            <a:spLocks/>
          </p:cNvSpPr>
          <p:nvPr/>
        </p:nvSpPr>
        <p:spPr>
          <a:xfrm>
            <a:off x="910300" y="2786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xanium SemiBold"/>
              <a:buNone/>
              <a:defRPr sz="3000" b="0" i="0" u="none" strike="noStrike" cap="none">
                <a:solidFill>
                  <a:schemeClr val="dk1"/>
                </a:solidFill>
                <a:latin typeface="Oxanium SemiBold"/>
                <a:ea typeface="Oxanium SemiBold"/>
                <a:cs typeface="Oxanium SemiBold"/>
                <a:sym typeface="Oxanium SemiBold"/>
              </a:defRPr>
            </a:lvl1pPr>
            <a:lvl2pPr marR="0" lvl="1"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2pPr>
            <a:lvl3pPr marR="0" lvl="2"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3pPr>
            <a:lvl4pPr marR="0" lvl="3"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4pPr>
            <a:lvl5pPr marR="0" lvl="4"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5pPr>
            <a:lvl6pPr marR="0" lvl="5"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6pPr>
            <a:lvl7pPr marR="0" lvl="6"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7pPr>
            <a:lvl8pPr marR="0" lvl="7"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8pPr>
            <a:lvl9pPr marR="0" lvl="8"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9pPr>
          </a:lstStyle>
          <a:p>
            <a:r>
              <a:rPr lang="fr-FR" dirty="0"/>
              <a:t>Démarche &amp; Réalisation</a:t>
            </a:r>
          </a:p>
        </p:txBody>
      </p:sp>
      <p:sp>
        <p:nvSpPr>
          <p:cNvPr id="5" name="Google Shape;712;p34">
            <a:extLst>
              <a:ext uri="{FF2B5EF4-FFF2-40B4-BE49-F238E27FC236}">
                <a16:creationId xmlns:a16="http://schemas.microsoft.com/office/drawing/2014/main" id="{D6A207BA-9217-6DEB-FC72-F9E72DA2E5ED}"/>
              </a:ext>
            </a:extLst>
          </p:cNvPr>
          <p:cNvSpPr txBox="1">
            <a:spLocks/>
          </p:cNvSpPr>
          <p:nvPr/>
        </p:nvSpPr>
        <p:spPr>
          <a:xfrm>
            <a:off x="845820" y="711690"/>
            <a:ext cx="6968941"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02. Développement du code :</a:t>
            </a:r>
          </a:p>
        </p:txBody>
      </p:sp>
      <p:cxnSp>
        <p:nvCxnSpPr>
          <p:cNvPr id="7" name="Google Shape;910;p25">
            <a:extLst>
              <a:ext uri="{FF2B5EF4-FFF2-40B4-BE49-F238E27FC236}">
                <a16:creationId xmlns:a16="http://schemas.microsoft.com/office/drawing/2014/main" id="{CD94B9EC-FD36-CEFE-6689-0B058D6030A0}"/>
              </a:ext>
            </a:extLst>
          </p:cNvPr>
          <p:cNvCxnSpPr>
            <a:cxnSpLocks/>
          </p:cNvCxnSpPr>
          <p:nvPr/>
        </p:nvCxnSpPr>
        <p:spPr>
          <a:xfrm>
            <a:off x="8189520" y="2082165"/>
            <a:ext cx="0" cy="913075"/>
          </a:xfrm>
          <a:prstGeom prst="straightConnector1">
            <a:avLst/>
          </a:prstGeom>
          <a:noFill/>
          <a:ln w="9525" cap="flat" cmpd="sng">
            <a:solidFill>
              <a:schemeClr val="dk2"/>
            </a:solidFill>
            <a:prstDash val="solid"/>
            <a:round/>
            <a:headEnd type="none" w="med" len="med"/>
            <a:tailEnd type="none" w="med" len="med"/>
          </a:ln>
        </p:spPr>
      </p:cxnSp>
      <p:sp>
        <p:nvSpPr>
          <p:cNvPr id="2" name="Rectangle 1">
            <a:extLst>
              <a:ext uri="{FF2B5EF4-FFF2-40B4-BE49-F238E27FC236}">
                <a16:creationId xmlns:a16="http://schemas.microsoft.com/office/drawing/2014/main" id="{A9FBBD1B-5F5E-CA67-BC11-BEBF3B0C20FC}"/>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B5347-1115-F11A-AD75-C8EA8D59626A}"/>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A63B9FE3-3938-5E66-8216-85206E0B6090}"/>
              </a:ext>
            </a:extLst>
          </p:cNvPr>
          <p:cNvSpPr>
            <a:spLocks noGrp="1"/>
          </p:cNvSpPr>
          <p:nvPr>
            <p:ph type="title"/>
          </p:nvPr>
        </p:nvSpPr>
        <p:spPr>
          <a:xfrm>
            <a:off x="720000" y="274042"/>
            <a:ext cx="7704000" cy="572700"/>
          </a:xfrm>
        </p:spPr>
        <p:txBody>
          <a:bodyPr/>
          <a:lstStyle/>
          <a:p>
            <a:r>
              <a:rPr lang="fr-FR" dirty="0"/>
              <a:t>Démarche &amp; Réalisation</a:t>
            </a:r>
          </a:p>
        </p:txBody>
      </p:sp>
      <p:sp>
        <p:nvSpPr>
          <p:cNvPr id="11" name="Google Shape;712;p34">
            <a:extLst>
              <a:ext uri="{FF2B5EF4-FFF2-40B4-BE49-F238E27FC236}">
                <a16:creationId xmlns:a16="http://schemas.microsoft.com/office/drawing/2014/main" id="{3ACA8C71-31BC-4D79-F50A-9BCC3F1A4438}"/>
              </a:ext>
            </a:extLst>
          </p:cNvPr>
          <p:cNvSpPr txBox="1">
            <a:spLocks/>
          </p:cNvSpPr>
          <p:nvPr/>
        </p:nvSpPr>
        <p:spPr>
          <a:xfrm>
            <a:off x="1000463" y="943127"/>
            <a:ext cx="6968941"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03. Test et Visualisations</a:t>
            </a:r>
          </a:p>
        </p:txBody>
      </p:sp>
      <p:pic>
        <p:nvPicPr>
          <p:cNvPr id="7" name="Image 6" descr="Une image contenant machine, Appareils électroniques, panneau de contrôle, Équipement médical&#10;&#10;Description générée automatiquement">
            <a:extLst>
              <a:ext uri="{FF2B5EF4-FFF2-40B4-BE49-F238E27FC236}">
                <a16:creationId xmlns:a16="http://schemas.microsoft.com/office/drawing/2014/main" id="{E0B9E522-35AB-E46E-EFEF-3EDBA9E5E220}"/>
              </a:ext>
            </a:extLst>
          </p:cNvPr>
          <p:cNvPicPr>
            <a:picLocks noChangeAspect="1"/>
          </p:cNvPicPr>
          <p:nvPr/>
        </p:nvPicPr>
        <p:blipFill>
          <a:blip r:embed="rId2"/>
          <a:stretch>
            <a:fillRect/>
          </a:stretch>
        </p:blipFill>
        <p:spPr>
          <a:xfrm>
            <a:off x="3985261" y="1825645"/>
            <a:ext cx="3413761" cy="1920240"/>
          </a:xfrm>
          <a:prstGeom prst="rect">
            <a:avLst/>
          </a:prstGeom>
        </p:spPr>
      </p:pic>
      <p:pic>
        <p:nvPicPr>
          <p:cNvPr id="9" name="Image 8">
            <a:extLst>
              <a:ext uri="{FF2B5EF4-FFF2-40B4-BE49-F238E27FC236}">
                <a16:creationId xmlns:a16="http://schemas.microsoft.com/office/drawing/2014/main" id="{426A08DB-5E69-E306-138D-4B2AA11755A4}"/>
              </a:ext>
            </a:extLst>
          </p:cNvPr>
          <p:cNvPicPr>
            <a:picLocks noChangeAspect="1"/>
          </p:cNvPicPr>
          <p:nvPr/>
        </p:nvPicPr>
        <p:blipFill>
          <a:blip r:embed="rId3"/>
          <a:stretch>
            <a:fillRect/>
          </a:stretch>
        </p:blipFill>
        <p:spPr>
          <a:xfrm>
            <a:off x="1493450" y="1825645"/>
            <a:ext cx="1882210" cy="1997629"/>
          </a:xfrm>
          <a:prstGeom prst="rect">
            <a:avLst/>
          </a:prstGeom>
        </p:spPr>
      </p:pic>
      <p:sp>
        <p:nvSpPr>
          <p:cNvPr id="10" name="Sous-titre 2">
            <a:extLst>
              <a:ext uri="{FF2B5EF4-FFF2-40B4-BE49-F238E27FC236}">
                <a16:creationId xmlns:a16="http://schemas.microsoft.com/office/drawing/2014/main" id="{8BFDB038-219C-4A94-9A44-296F17694527}"/>
              </a:ext>
            </a:extLst>
          </p:cNvPr>
          <p:cNvSpPr>
            <a:spLocks noGrp="1"/>
          </p:cNvSpPr>
          <p:nvPr>
            <p:ph type="subTitle" idx="1"/>
          </p:nvPr>
        </p:nvSpPr>
        <p:spPr>
          <a:xfrm>
            <a:off x="1493450" y="3951592"/>
            <a:ext cx="1863620" cy="377100"/>
          </a:xfrm>
        </p:spPr>
        <p:txBody>
          <a:bodyPr/>
          <a:lstStyle/>
          <a:p>
            <a:pPr algn="ctr"/>
            <a:r>
              <a:rPr lang="fr-FR" sz="1400" b="1" dirty="0"/>
              <a:t>Câblage </a:t>
            </a:r>
          </a:p>
        </p:txBody>
      </p:sp>
      <p:sp>
        <p:nvSpPr>
          <p:cNvPr id="12" name="Sous-titre 2">
            <a:extLst>
              <a:ext uri="{FF2B5EF4-FFF2-40B4-BE49-F238E27FC236}">
                <a16:creationId xmlns:a16="http://schemas.microsoft.com/office/drawing/2014/main" id="{BB533D98-9967-6C6E-3117-A37AA03C34DD}"/>
              </a:ext>
            </a:extLst>
          </p:cNvPr>
          <p:cNvSpPr txBox="1">
            <a:spLocks/>
          </p:cNvSpPr>
          <p:nvPr/>
        </p:nvSpPr>
        <p:spPr>
          <a:xfrm>
            <a:off x="4679556" y="3874203"/>
            <a:ext cx="2214751"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r>
              <a:rPr lang="fr-FR" sz="1400" b="1" dirty="0"/>
              <a:t>Visualisation sur un oscilloscope</a:t>
            </a:r>
          </a:p>
        </p:txBody>
      </p:sp>
      <p:sp>
        <p:nvSpPr>
          <p:cNvPr id="4" name="Rectangle 3">
            <a:extLst>
              <a:ext uri="{FF2B5EF4-FFF2-40B4-BE49-F238E27FC236}">
                <a16:creationId xmlns:a16="http://schemas.microsoft.com/office/drawing/2014/main" id="{D6E6BACA-9A28-BA3C-6066-4D5E440D17E3}"/>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11</a:t>
            </a:r>
          </a:p>
        </p:txBody>
      </p:sp>
    </p:spTree>
    <p:extLst>
      <p:ext uri="{BB962C8B-B14F-4D97-AF65-F5344CB8AC3E}">
        <p14:creationId xmlns:p14="http://schemas.microsoft.com/office/powerpoint/2010/main" val="361842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C6BF8-2F18-196D-750D-2308721C5A55}"/>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A37C7953-D1B1-FC51-5A10-11BCA097BADC}"/>
              </a:ext>
            </a:extLst>
          </p:cNvPr>
          <p:cNvSpPr>
            <a:spLocks noGrp="1"/>
          </p:cNvSpPr>
          <p:nvPr>
            <p:ph type="title"/>
          </p:nvPr>
        </p:nvSpPr>
        <p:spPr>
          <a:xfrm>
            <a:off x="720000" y="504499"/>
            <a:ext cx="7704000" cy="572700"/>
          </a:xfrm>
        </p:spPr>
        <p:txBody>
          <a:bodyPr/>
          <a:lstStyle/>
          <a:p>
            <a:r>
              <a:rPr lang="fr-FR" dirty="0"/>
              <a:t>Démarche &amp; Réalisation</a:t>
            </a:r>
          </a:p>
        </p:txBody>
      </p:sp>
      <p:sp>
        <p:nvSpPr>
          <p:cNvPr id="11" name="Google Shape;712;p34">
            <a:extLst>
              <a:ext uri="{FF2B5EF4-FFF2-40B4-BE49-F238E27FC236}">
                <a16:creationId xmlns:a16="http://schemas.microsoft.com/office/drawing/2014/main" id="{A8E04F5E-92CB-0900-3CD9-54189CA56D01}"/>
              </a:ext>
            </a:extLst>
          </p:cNvPr>
          <p:cNvSpPr txBox="1">
            <a:spLocks/>
          </p:cNvSpPr>
          <p:nvPr/>
        </p:nvSpPr>
        <p:spPr>
          <a:xfrm>
            <a:off x="1000463" y="1173584"/>
            <a:ext cx="6968941"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04. Implémentation d’un serveur Node </a:t>
            </a:r>
            <a:r>
              <a:rPr lang="fr-FR" dirty="0" err="1"/>
              <a:t>js</a:t>
            </a:r>
            <a:endParaRPr lang="fr-FR" dirty="0"/>
          </a:p>
        </p:txBody>
      </p:sp>
      <p:sp>
        <p:nvSpPr>
          <p:cNvPr id="4" name="Google Shape;708;p34">
            <a:extLst>
              <a:ext uri="{FF2B5EF4-FFF2-40B4-BE49-F238E27FC236}">
                <a16:creationId xmlns:a16="http://schemas.microsoft.com/office/drawing/2014/main" id="{EA374980-8D4D-F585-E34F-0EB5A0C6DF87}"/>
              </a:ext>
            </a:extLst>
          </p:cNvPr>
          <p:cNvSpPr txBox="1">
            <a:spLocks/>
          </p:cNvSpPr>
          <p:nvPr/>
        </p:nvSpPr>
        <p:spPr>
          <a:xfrm>
            <a:off x="1087529" y="1818312"/>
            <a:ext cx="7336471" cy="31179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indent="-171450">
              <a:spcAft>
                <a:spcPts val="1200"/>
              </a:spcAft>
              <a:buFont typeface="Wingdings" panose="05000000000000000000" pitchFamily="2" charset="2"/>
              <a:buChar char="q"/>
            </a:pPr>
            <a:r>
              <a:rPr lang="fr-FR" dirty="0"/>
              <a:t>Après avoir réalisé la variation du PWM en utilisant une méthode basée sur la lecture de la valeur de l'ADC, ajustée via un potentiomètre, nous avons développé une seconde approche permettant de modifier la valeur du PWM directement à partir d'un serveur Node.js.</a:t>
            </a:r>
          </a:p>
          <a:p>
            <a:pPr marL="685800" lvl="1" indent="-228600" algn="l">
              <a:spcAft>
                <a:spcPts val="1200"/>
              </a:spcAft>
              <a:buFont typeface="+mj-lt"/>
              <a:buAutoNum type="arabicPeriod"/>
            </a:pPr>
            <a:r>
              <a:rPr lang="fr-FR" dirty="0"/>
              <a:t>Pour ce faire, après avoir installé Node.js sur la BeagleBone, nous avons configuré un serveur Node.js. Ce serveur utilise Express pour gérer les requêtes HTTP et servir des fichiers statiques, ainsi que Socket.IO pour permettre une communication en temps réel avec les clients. nous avons également intégré un mécanisme pour lancer automatiquement un programme C, en utilisant un socket UNIX pour transmettre les valeurs PWM du client au programme. Enfin, nous avons implémenté une gestion propre des erreurs et une fermeture sécurisée du serveur et du programme associé.</a:t>
            </a:r>
          </a:p>
          <a:p>
            <a:pPr marL="685800" lvl="1" indent="-228600" algn="l">
              <a:spcAft>
                <a:spcPts val="1200"/>
              </a:spcAft>
              <a:buFont typeface="+mj-lt"/>
              <a:buAutoNum type="arabicPeriod"/>
            </a:pPr>
            <a:r>
              <a:rPr lang="fr-FR" dirty="0"/>
              <a:t>Ensuite, nous avons créé une page HTML permettant de contrôler le PWM en temps réel via un curseur. Le code inclut un </a:t>
            </a:r>
            <a:r>
              <a:rPr lang="fr-FR" dirty="0" err="1"/>
              <a:t>slider</a:t>
            </a:r>
            <a:r>
              <a:rPr lang="fr-FR" dirty="0"/>
              <a:t> pour ajuster le cycle de travail, qui envoie cette valeur au serveur via </a:t>
            </a:r>
            <a:r>
              <a:rPr lang="fr-FR" dirty="0" err="1"/>
              <a:t>WebSocket</a:t>
            </a:r>
            <a:r>
              <a:rPr lang="fr-FR" dirty="0"/>
              <a:t>. Les mises à jour de l'état de la connexion et les erreurs sont affichées dynamiquement, et la page réagit à la reconnexion ou à la déconnexion du serveur.</a:t>
            </a:r>
          </a:p>
          <a:p>
            <a:pPr marL="0" indent="0">
              <a:spcAft>
                <a:spcPts val="1200"/>
              </a:spcAft>
            </a:pPr>
            <a:endParaRPr lang="fr-FR" dirty="0"/>
          </a:p>
        </p:txBody>
      </p:sp>
      <p:sp>
        <p:nvSpPr>
          <p:cNvPr id="5" name="Rectangle 4">
            <a:extLst>
              <a:ext uri="{FF2B5EF4-FFF2-40B4-BE49-F238E27FC236}">
                <a16:creationId xmlns:a16="http://schemas.microsoft.com/office/drawing/2014/main" id="{EB929A22-DA06-FE4A-2486-BF7FA037E6D8}"/>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12</a:t>
            </a:r>
          </a:p>
        </p:txBody>
      </p:sp>
    </p:spTree>
    <p:extLst>
      <p:ext uri="{BB962C8B-B14F-4D97-AF65-F5344CB8AC3E}">
        <p14:creationId xmlns:p14="http://schemas.microsoft.com/office/powerpoint/2010/main" val="271040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CC37C-B865-1B63-7B74-B98DD774AE9D}"/>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81460C6E-B8BC-E623-F124-C229CA052E4E}"/>
              </a:ext>
            </a:extLst>
          </p:cNvPr>
          <p:cNvSpPr>
            <a:spLocks noGrp="1"/>
          </p:cNvSpPr>
          <p:nvPr>
            <p:ph type="title"/>
          </p:nvPr>
        </p:nvSpPr>
        <p:spPr>
          <a:xfrm>
            <a:off x="720000" y="504499"/>
            <a:ext cx="7704000" cy="572700"/>
          </a:xfrm>
        </p:spPr>
        <p:txBody>
          <a:bodyPr/>
          <a:lstStyle/>
          <a:p>
            <a:r>
              <a:rPr lang="fr-FR" dirty="0"/>
              <a:t>Démarche &amp; Réalisation</a:t>
            </a:r>
          </a:p>
        </p:txBody>
      </p:sp>
      <p:sp>
        <p:nvSpPr>
          <p:cNvPr id="11" name="Google Shape;712;p34">
            <a:extLst>
              <a:ext uri="{FF2B5EF4-FFF2-40B4-BE49-F238E27FC236}">
                <a16:creationId xmlns:a16="http://schemas.microsoft.com/office/drawing/2014/main" id="{04AB1858-42AC-8A39-5DF8-9DF17A9A8585}"/>
              </a:ext>
            </a:extLst>
          </p:cNvPr>
          <p:cNvSpPr txBox="1">
            <a:spLocks/>
          </p:cNvSpPr>
          <p:nvPr/>
        </p:nvSpPr>
        <p:spPr>
          <a:xfrm>
            <a:off x="1000463" y="1173584"/>
            <a:ext cx="6968941"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04. Test et Visualisations</a:t>
            </a:r>
          </a:p>
        </p:txBody>
      </p:sp>
      <p:pic>
        <p:nvPicPr>
          <p:cNvPr id="3" name="Image 2" descr="Une image contenant machine, Appareils électroniques, compteur, panneau de contrôle&#10;&#10;Description générée automatiquement">
            <a:extLst>
              <a:ext uri="{FF2B5EF4-FFF2-40B4-BE49-F238E27FC236}">
                <a16:creationId xmlns:a16="http://schemas.microsoft.com/office/drawing/2014/main" id="{8CBDCBFE-F3EE-E431-01C1-536C8406A751}"/>
              </a:ext>
            </a:extLst>
          </p:cNvPr>
          <p:cNvPicPr>
            <a:picLocks noChangeAspect="1"/>
          </p:cNvPicPr>
          <p:nvPr/>
        </p:nvPicPr>
        <p:blipFill>
          <a:blip r:embed="rId2"/>
          <a:stretch>
            <a:fillRect/>
          </a:stretch>
        </p:blipFill>
        <p:spPr>
          <a:xfrm>
            <a:off x="4775869" y="1803046"/>
            <a:ext cx="3431427" cy="1930178"/>
          </a:xfrm>
          <a:prstGeom prst="rect">
            <a:avLst/>
          </a:prstGeom>
        </p:spPr>
      </p:pic>
      <p:pic>
        <p:nvPicPr>
          <p:cNvPr id="7" name="Image 6" descr="Une image contenant texte, ordinateur portable, ordinateur, capture d’écran&#10;&#10;Description générée automatiquement">
            <a:extLst>
              <a:ext uri="{FF2B5EF4-FFF2-40B4-BE49-F238E27FC236}">
                <a16:creationId xmlns:a16="http://schemas.microsoft.com/office/drawing/2014/main" id="{2ABF6F16-70CB-DFA1-F52D-DFACC5746880}"/>
              </a:ext>
            </a:extLst>
          </p:cNvPr>
          <p:cNvPicPr>
            <a:picLocks noChangeAspect="1"/>
          </p:cNvPicPr>
          <p:nvPr/>
        </p:nvPicPr>
        <p:blipFill>
          <a:blip r:embed="rId3"/>
          <a:stretch>
            <a:fillRect/>
          </a:stretch>
        </p:blipFill>
        <p:spPr>
          <a:xfrm>
            <a:off x="1140572" y="1803046"/>
            <a:ext cx="3431428" cy="1930178"/>
          </a:xfrm>
          <a:prstGeom prst="rect">
            <a:avLst/>
          </a:prstGeom>
        </p:spPr>
      </p:pic>
      <p:sp>
        <p:nvSpPr>
          <p:cNvPr id="8" name="Sous-titre 2">
            <a:extLst>
              <a:ext uri="{FF2B5EF4-FFF2-40B4-BE49-F238E27FC236}">
                <a16:creationId xmlns:a16="http://schemas.microsoft.com/office/drawing/2014/main" id="{AA21F8F0-7A52-973D-6799-8B9C492761E4}"/>
              </a:ext>
            </a:extLst>
          </p:cNvPr>
          <p:cNvSpPr txBox="1">
            <a:spLocks/>
          </p:cNvSpPr>
          <p:nvPr/>
        </p:nvSpPr>
        <p:spPr>
          <a:xfrm>
            <a:off x="1824270" y="3969916"/>
            <a:ext cx="1863620"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algn="ctr"/>
            <a:r>
              <a:rPr lang="fr-FR" sz="1400" b="1" dirty="0"/>
              <a:t>Serveur Node </a:t>
            </a:r>
            <a:r>
              <a:rPr lang="fr-FR" sz="1400" b="1" dirty="0" err="1"/>
              <a:t>js</a:t>
            </a:r>
            <a:endParaRPr lang="fr-FR" sz="1400" b="1" dirty="0"/>
          </a:p>
        </p:txBody>
      </p:sp>
      <p:sp>
        <p:nvSpPr>
          <p:cNvPr id="9" name="Sous-titre 2">
            <a:extLst>
              <a:ext uri="{FF2B5EF4-FFF2-40B4-BE49-F238E27FC236}">
                <a16:creationId xmlns:a16="http://schemas.microsoft.com/office/drawing/2014/main" id="{2F43DAED-D926-E798-B58E-047222F94738}"/>
              </a:ext>
            </a:extLst>
          </p:cNvPr>
          <p:cNvSpPr txBox="1">
            <a:spLocks/>
          </p:cNvSpPr>
          <p:nvPr/>
        </p:nvSpPr>
        <p:spPr>
          <a:xfrm>
            <a:off x="5384206" y="3870486"/>
            <a:ext cx="2214751"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r>
              <a:rPr lang="fr-FR" sz="1400" b="1" dirty="0"/>
              <a:t>Visualisation sur un oscilloscope</a:t>
            </a:r>
          </a:p>
        </p:txBody>
      </p:sp>
      <p:sp>
        <p:nvSpPr>
          <p:cNvPr id="10" name="Rectangle 9">
            <a:extLst>
              <a:ext uri="{FF2B5EF4-FFF2-40B4-BE49-F238E27FC236}">
                <a16:creationId xmlns:a16="http://schemas.microsoft.com/office/drawing/2014/main" id="{C9273E91-B372-9E86-2092-A5DDE92653FD}"/>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13</a:t>
            </a:r>
          </a:p>
        </p:txBody>
      </p:sp>
    </p:spTree>
    <p:extLst>
      <p:ext uri="{BB962C8B-B14F-4D97-AF65-F5344CB8AC3E}">
        <p14:creationId xmlns:p14="http://schemas.microsoft.com/office/powerpoint/2010/main" val="3432594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5"/>
          <p:cNvSpPr txBox="1">
            <a:spLocks noGrp="1"/>
          </p:cNvSpPr>
          <p:nvPr>
            <p:ph type="title"/>
          </p:nvPr>
        </p:nvSpPr>
        <p:spPr>
          <a:xfrm>
            <a:off x="3671775" y="424017"/>
            <a:ext cx="2402100" cy="1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996" name="Google Shape;996;p45"/>
          <p:cNvSpPr txBox="1">
            <a:spLocks noGrp="1"/>
          </p:cNvSpPr>
          <p:nvPr>
            <p:ph type="subTitle" idx="1"/>
          </p:nvPr>
        </p:nvSpPr>
        <p:spPr>
          <a:xfrm>
            <a:off x="3671775" y="928748"/>
            <a:ext cx="4840323" cy="241953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Au cours de la réalisation de ce projet, nous avons acquis une expertise pratique avec la carte BeagleBone Black, en particulier dans l'installation et la configuration d'un système Linux temps réel. Nous avons également développé des compétences en programmation, en manipulation des GPIO, PWM et ADC, ainsi qu'en mise en place de serveurs Node.js. Ce projet nous a permis d'appliquer des concepts avancés, tels que la synchronisation des threads et la gestion en temps réel des signaux, dans des applications concrètes. De plus, nous avons intégré des outils modernes comme Socket.IO pour faciliter la communication en temps réel entre l'interface web et les fonctionnalités embarquées.</a:t>
            </a:r>
          </a:p>
        </p:txBody>
      </p:sp>
      <p:pic>
        <p:nvPicPr>
          <p:cNvPr id="997" name="Google Shape;997;p45"/>
          <p:cNvPicPr preferRelativeResize="0">
            <a:picLocks noGrp="1"/>
          </p:cNvPicPr>
          <p:nvPr>
            <p:ph type="pic" idx="2"/>
          </p:nvPr>
        </p:nvPicPr>
        <p:blipFill rotWithShape="1">
          <a:blip r:embed="rId3">
            <a:alphaModFix/>
          </a:blip>
          <a:srcRect l="52611" r="1456"/>
          <a:stretch/>
        </p:blipFill>
        <p:spPr>
          <a:xfrm>
            <a:off x="763690" y="539463"/>
            <a:ext cx="2801101" cy="4064574"/>
          </a:xfrm>
          <a:prstGeom prst="rect">
            <a:avLst/>
          </a:prstGeom>
        </p:spPr>
      </p:pic>
      <p:pic>
        <p:nvPicPr>
          <p:cNvPr id="999" name="Google Shape;999;p45"/>
          <p:cNvPicPr preferRelativeResize="0">
            <a:picLocks noGrp="1"/>
          </p:cNvPicPr>
          <p:nvPr>
            <p:ph type="pic" idx="4"/>
          </p:nvPr>
        </p:nvPicPr>
        <p:blipFill rotWithShape="1">
          <a:blip r:embed="rId4">
            <a:alphaModFix/>
          </a:blip>
          <a:srcRect t="24796" b="23887"/>
          <a:stretch/>
        </p:blipFill>
        <p:spPr>
          <a:xfrm>
            <a:off x="3771797" y="3069572"/>
            <a:ext cx="4740301" cy="1621374"/>
          </a:xfrm>
          <a:prstGeom prst="rect">
            <a:avLst/>
          </a:prstGeom>
        </p:spPr>
      </p:pic>
      <p:sp>
        <p:nvSpPr>
          <p:cNvPr id="4" name="Rectangle 3">
            <a:extLst>
              <a:ext uri="{FF2B5EF4-FFF2-40B4-BE49-F238E27FC236}">
                <a16:creationId xmlns:a16="http://schemas.microsoft.com/office/drawing/2014/main" id="{DD9ACC0E-724A-1265-5CA8-79F21764007E}"/>
              </a:ext>
            </a:extLst>
          </p:cNvPr>
          <p:cNvSpPr/>
          <p:nvPr/>
        </p:nvSpPr>
        <p:spPr>
          <a:xfrm>
            <a:off x="8582384" y="4698380"/>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74" name="Google Shape;574;p29"/>
          <p:cNvSpPr txBox="1">
            <a:spLocks noGrp="1"/>
          </p:cNvSpPr>
          <p:nvPr>
            <p:ph type="title" idx="2"/>
          </p:nvPr>
        </p:nvSpPr>
        <p:spPr>
          <a:xfrm>
            <a:off x="2915100" y="135549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575" name="Google Shape;575;p29"/>
          <p:cNvSpPr txBox="1">
            <a:spLocks noGrp="1"/>
          </p:cNvSpPr>
          <p:nvPr>
            <p:ph type="title" idx="3"/>
          </p:nvPr>
        </p:nvSpPr>
        <p:spPr>
          <a:xfrm>
            <a:off x="2915100" y="297123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576" name="Google Shape;576;p29"/>
          <p:cNvSpPr txBox="1">
            <a:spLocks noGrp="1"/>
          </p:cNvSpPr>
          <p:nvPr>
            <p:ph type="title" idx="4"/>
          </p:nvPr>
        </p:nvSpPr>
        <p:spPr>
          <a:xfrm>
            <a:off x="5614375" y="135549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577" name="Google Shape;577;p29"/>
          <p:cNvSpPr txBox="1">
            <a:spLocks noGrp="1"/>
          </p:cNvSpPr>
          <p:nvPr>
            <p:ph type="title" idx="5"/>
          </p:nvPr>
        </p:nvSpPr>
        <p:spPr>
          <a:xfrm>
            <a:off x="5614375" y="2971232"/>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580" name="Google Shape;580;p29"/>
          <p:cNvSpPr txBox="1">
            <a:spLocks noGrp="1"/>
          </p:cNvSpPr>
          <p:nvPr>
            <p:ph type="subTitle" idx="1"/>
          </p:nvPr>
        </p:nvSpPr>
        <p:spPr>
          <a:xfrm>
            <a:off x="2129700" y="1875243"/>
            <a:ext cx="2305500" cy="78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Introduction</a:t>
            </a:r>
          </a:p>
        </p:txBody>
      </p:sp>
      <p:sp>
        <p:nvSpPr>
          <p:cNvPr id="581" name="Google Shape;581;p29"/>
          <p:cNvSpPr txBox="1">
            <a:spLocks noGrp="1"/>
          </p:cNvSpPr>
          <p:nvPr>
            <p:ph type="subTitle" idx="8"/>
          </p:nvPr>
        </p:nvSpPr>
        <p:spPr>
          <a:xfrm>
            <a:off x="4828975" y="1875243"/>
            <a:ext cx="2305500" cy="78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Présentation du  projet</a:t>
            </a:r>
          </a:p>
        </p:txBody>
      </p:sp>
      <p:sp>
        <p:nvSpPr>
          <p:cNvPr id="583" name="Google Shape;583;p29"/>
          <p:cNvSpPr txBox="1">
            <a:spLocks noGrp="1"/>
          </p:cNvSpPr>
          <p:nvPr>
            <p:ph type="subTitle" idx="13"/>
          </p:nvPr>
        </p:nvSpPr>
        <p:spPr>
          <a:xfrm>
            <a:off x="2129700" y="3490905"/>
            <a:ext cx="2305500" cy="78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Démarche </a:t>
            </a:r>
          </a:p>
          <a:p>
            <a:pPr marL="0" lvl="0" indent="0" algn="ctr" rtl="0">
              <a:spcBef>
                <a:spcPts val="0"/>
              </a:spcBef>
              <a:spcAft>
                <a:spcPts val="0"/>
              </a:spcAft>
              <a:buNone/>
            </a:pPr>
            <a:r>
              <a:rPr lang="fr-FR" dirty="0"/>
              <a:t>&amp; Réalisation</a:t>
            </a:r>
          </a:p>
        </p:txBody>
      </p:sp>
      <p:sp>
        <p:nvSpPr>
          <p:cNvPr id="584" name="Google Shape;584;p29"/>
          <p:cNvSpPr txBox="1">
            <a:spLocks noGrp="1"/>
          </p:cNvSpPr>
          <p:nvPr>
            <p:ph type="subTitle" idx="14"/>
          </p:nvPr>
        </p:nvSpPr>
        <p:spPr>
          <a:xfrm>
            <a:off x="4828975" y="3490905"/>
            <a:ext cx="2305500" cy="78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Conclusion</a:t>
            </a:r>
          </a:p>
        </p:txBody>
      </p:sp>
      <p:sp>
        <p:nvSpPr>
          <p:cNvPr id="2" name="Rectangle 1">
            <a:extLst>
              <a:ext uri="{FF2B5EF4-FFF2-40B4-BE49-F238E27FC236}">
                <a16:creationId xmlns:a16="http://schemas.microsoft.com/office/drawing/2014/main" id="{782135BB-B8A5-764E-C61D-0EB169E7FA8F}"/>
              </a:ext>
            </a:extLst>
          </p:cNvPr>
          <p:cNvSpPr/>
          <p:nvPr/>
        </p:nvSpPr>
        <p:spPr>
          <a:xfrm>
            <a:off x="8497230"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solidFill>
                  <a:srgbClr val="333333"/>
                </a:solidFill>
                <a:latin typeface="Arial"/>
              </a:rPr>
              <a:t>2</a:t>
            </a:r>
            <a:endParaRPr kumimoji="0" lang="fr-FR" sz="1400" b="0" i="0" u="none" strike="noStrike" kern="0" cap="none" spc="0" normalizeH="0" baseline="0" noProof="0" dirty="0">
              <a:ln>
                <a:noFill/>
              </a:ln>
              <a:solidFill>
                <a:srgbClr val="333333"/>
              </a:solidFill>
              <a:effectLst/>
              <a:uLnTx/>
              <a:uFillTx/>
              <a:latin typeface="Arial"/>
              <a:ea typeface="+mn-ea"/>
              <a:cs typeface="+mn-cs"/>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30"/>
          <p:cNvSpPr txBox="1">
            <a:spLocks noGrp="1"/>
          </p:cNvSpPr>
          <p:nvPr>
            <p:ph type="title"/>
          </p:nvPr>
        </p:nvSpPr>
        <p:spPr>
          <a:xfrm>
            <a:off x="976383" y="937620"/>
            <a:ext cx="382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Introduction</a:t>
            </a:r>
          </a:p>
        </p:txBody>
      </p:sp>
      <p:sp>
        <p:nvSpPr>
          <p:cNvPr id="591" name="Google Shape;591;p30"/>
          <p:cNvSpPr txBox="1">
            <a:spLocks noGrp="1"/>
          </p:cNvSpPr>
          <p:nvPr>
            <p:ph type="subTitle" idx="1"/>
          </p:nvPr>
        </p:nvSpPr>
        <p:spPr>
          <a:xfrm>
            <a:off x="976383" y="1780320"/>
            <a:ext cx="4189977" cy="232207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fr-FR" dirty="0"/>
              <a:t>Les systèmes temps réels sont au cœur des technologies modernes, répondant aux exigences critiques de nombreux secteurs industriels tels que l'automobile, l'aérospatial, et les télécommunications. Conçus pour garantir une exécution précise et dans les délais impartis, ces systèmes s'appuient sur des concepts fondamentaux tels que le déterminisme, la gestion des priorités, l'ordonnancement des tâches, et une allocation optimale des ressources. Grâce à ces principes, ils assurent des performances fiables, une sécurité accrue et une réponse adaptée aux contraintes rigoureuses des applications critiques.</a:t>
            </a:r>
            <a:endParaRPr lang="en-US" dirty="0"/>
          </a:p>
        </p:txBody>
      </p:sp>
      <p:pic>
        <p:nvPicPr>
          <p:cNvPr id="592" name="Google Shape;592;p30"/>
          <p:cNvPicPr preferRelativeResize="0">
            <a:picLocks noGrp="1"/>
          </p:cNvPicPr>
          <p:nvPr>
            <p:ph type="pic" idx="2"/>
          </p:nvPr>
        </p:nvPicPr>
        <p:blipFill rotWithShape="1">
          <a:blip r:embed="rId3">
            <a:alphaModFix/>
          </a:blip>
          <a:srcRect l="7081" r="7081"/>
          <a:stretch/>
        </p:blipFill>
        <p:spPr>
          <a:xfrm>
            <a:off x="5361855" y="1214791"/>
            <a:ext cx="3061299" cy="3061298"/>
          </a:xfrm>
          <a:prstGeom prst="rect">
            <a:avLst/>
          </a:prstGeom>
          <a:effectLst>
            <a:outerShdw blurRad="142875" dist="47625" dir="5400000" algn="bl" rotWithShape="0">
              <a:schemeClr val="dk1">
                <a:alpha val="50000"/>
              </a:schemeClr>
            </a:outerShdw>
          </a:effectLst>
        </p:spPr>
      </p:pic>
      <p:sp>
        <p:nvSpPr>
          <p:cNvPr id="2" name="Google Shape;590;p30">
            <a:extLst>
              <a:ext uri="{FF2B5EF4-FFF2-40B4-BE49-F238E27FC236}">
                <a16:creationId xmlns:a16="http://schemas.microsoft.com/office/drawing/2014/main" id="{ACCA075E-86C1-76DA-F9F9-473FEAEFA31E}"/>
              </a:ext>
            </a:extLst>
          </p:cNvPr>
          <p:cNvSpPr txBox="1">
            <a:spLocks/>
          </p:cNvSpPr>
          <p:nvPr/>
        </p:nvSpPr>
        <p:spPr>
          <a:xfrm>
            <a:off x="976383" y="495570"/>
            <a:ext cx="96671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xanium SemiBold"/>
              <a:buNone/>
              <a:defRPr sz="3000" b="0" i="0" u="none" strike="noStrike" cap="none">
                <a:solidFill>
                  <a:schemeClr val="dk1"/>
                </a:solidFill>
                <a:latin typeface="Oxanium SemiBold"/>
                <a:ea typeface="Oxanium SemiBold"/>
                <a:cs typeface="Oxanium SemiBold"/>
                <a:sym typeface="Oxanium SemiBold"/>
              </a:defRPr>
            </a:lvl1pPr>
            <a:lvl2pPr marR="0" lvl="1"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2pPr>
            <a:lvl3pPr marR="0" lvl="2"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3pPr>
            <a:lvl4pPr marR="0" lvl="3"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4pPr>
            <a:lvl5pPr marR="0" lvl="4"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5pPr>
            <a:lvl6pPr marR="0" lvl="5"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6pPr>
            <a:lvl7pPr marR="0" lvl="6"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7pPr>
            <a:lvl8pPr marR="0" lvl="7"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8pPr>
            <a:lvl9pPr marR="0" lvl="8" algn="ctr" rtl="0">
              <a:lnSpc>
                <a:spcPct val="100000"/>
              </a:lnSpc>
              <a:spcBef>
                <a:spcPts val="0"/>
              </a:spcBef>
              <a:spcAft>
                <a:spcPts val="0"/>
              </a:spcAft>
              <a:buClr>
                <a:schemeClr val="dk1"/>
              </a:buClr>
              <a:buSzPts val="3000"/>
              <a:buFont typeface="Oxanium"/>
              <a:buNone/>
              <a:defRPr sz="3000" b="1" i="0" u="none" strike="noStrike" cap="none">
                <a:solidFill>
                  <a:schemeClr val="dk1"/>
                </a:solidFill>
                <a:latin typeface="Oxanium"/>
                <a:ea typeface="Oxanium"/>
                <a:cs typeface="Oxanium"/>
                <a:sym typeface="Oxanium"/>
              </a:defRPr>
            </a:lvl9pPr>
          </a:lstStyle>
          <a:p>
            <a:r>
              <a:rPr lang="fr-FR" dirty="0"/>
              <a:t>01</a:t>
            </a:r>
          </a:p>
        </p:txBody>
      </p:sp>
      <p:sp>
        <p:nvSpPr>
          <p:cNvPr id="3" name="Rectangle 2">
            <a:extLst>
              <a:ext uri="{FF2B5EF4-FFF2-40B4-BE49-F238E27FC236}">
                <a16:creationId xmlns:a16="http://schemas.microsoft.com/office/drawing/2014/main" id="{5852E8C0-EE27-6371-12C7-B479DA16FEC3}"/>
              </a:ext>
            </a:extLst>
          </p:cNvPr>
          <p:cNvSpPr/>
          <p:nvPr/>
        </p:nvSpPr>
        <p:spPr>
          <a:xfrm>
            <a:off x="8626770"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solidFill>
                  <a:srgbClr val="333333"/>
                </a:solidFill>
                <a:latin typeface="Arial"/>
              </a:rPr>
              <a:t>3</a:t>
            </a:r>
            <a:endParaRPr kumimoji="0" lang="fr-FR" sz="1400" b="0" i="0" u="none" strike="noStrike" kern="0" cap="none" spc="0" normalizeH="0" baseline="0" noProof="0" dirty="0">
              <a:ln>
                <a:noFill/>
              </a:ln>
              <a:solidFill>
                <a:srgbClr val="333333"/>
              </a:solidFill>
              <a:effectLst/>
              <a:uLnTx/>
              <a:uFillTx/>
              <a:latin typeface="Arial"/>
              <a:ea typeface="+mn-ea"/>
              <a:cs typeface="+mn-cs"/>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grpSp>
        <p:nvGrpSpPr>
          <p:cNvPr id="736" name="Google Shape;736;p36"/>
          <p:cNvGrpSpPr/>
          <p:nvPr/>
        </p:nvGrpSpPr>
        <p:grpSpPr>
          <a:xfrm>
            <a:off x="2426090" y="-1927960"/>
            <a:ext cx="8554489" cy="8615300"/>
            <a:chOff x="2426090" y="-1927960"/>
            <a:chExt cx="8554489" cy="8615300"/>
          </a:xfrm>
        </p:grpSpPr>
        <p:grpSp>
          <p:nvGrpSpPr>
            <p:cNvPr id="737" name="Google Shape;737;p36"/>
            <p:cNvGrpSpPr/>
            <p:nvPr/>
          </p:nvGrpSpPr>
          <p:grpSpPr>
            <a:xfrm flipH="1">
              <a:off x="5183042" y="-1494360"/>
              <a:ext cx="1346371" cy="3302203"/>
              <a:chOff x="8388742" y="-1006360"/>
              <a:chExt cx="1346371" cy="3302203"/>
            </a:xfrm>
          </p:grpSpPr>
          <p:sp>
            <p:nvSpPr>
              <p:cNvPr id="738" name="Google Shape;738;p36"/>
              <p:cNvSpPr/>
              <p:nvPr/>
            </p:nvSpPr>
            <p:spPr>
              <a:xfrm>
                <a:off x="8388742" y="-1006360"/>
                <a:ext cx="1269928" cy="3227891"/>
              </a:xfrm>
              <a:custGeom>
                <a:avLst/>
                <a:gdLst/>
                <a:ahLst/>
                <a:cxnLst/>
                <a:rect l="l" t="t" r="r" b="b"/>
                <a:pathLst>
                  <a:path w="28009" h="71193" extrusionOk="0">
                    <a:moveTo>
                      <a:pt x="27775" y="1"/>
                    </a:moveTo>
                    <a:lnTo>
                      <a:pt x="27728" y="48"/>
                    </a:lnTo>
                    <a:lnTo>
                      <a:pt x="27681" y="94"/>
                    </a:lnTo>
                    <a:lnTo>
                      <a:pt x="27681" y="188"/>
                    </a:lnTo>
                    <a:lnTo>
                      <a:pt x="27681" y="282"/>
                    </a:lnTo>
                    <a:lnTo>
                      <a:pt x="27775" y="329"/>
                    </a:lnTo>
                    <a:lnTo>
                      <a:pt x="27775" y="375"/>
                    </a:lnTo>
                    <a:lnTo>
                      <a:pt x="27775" y="56766"/>
                    </a:lnTo>
                    <a:lnTo>
                      <a:pt x="27775" y="58827"/>
                    </a:lnTo>
                    <a:lnTo>
                      <a:pt x="27775" y="58921"/>
                    </a:lnTo>
                    <a:lnTo>
                      <a:pt x="27775" y="58968"/>
                    </a:lnTo>
                    <a:lnTo>
                      <a:pt x="27775" y="59015"/>
                    </a:lnTo>
                    <a:lnTo>
                      <a:pt x="27587" y="59155"/>
                    </a:lnTo>
                    <a:lnTo>
                      <a:pt x="27213" y="59530"/>
                    </a:lnTo>
                    <a:lnTo>
                      <a:pt x="26510" y="60232"/>
                    </a:lnTo>
                    <a:lnTo>
                      <a:pt x="23653" y="63136"/>
                    </a:lnTo>
                    <a:lnTo>
                      <a:pt x="17892" y="68850"/>
                    </a:lnTo>
                    <a:lnTo>
                      <a:pt x="16815" y="69974"/>
                    </a:lnTo>
                    <a:lnTo>
                      <a:pt x="16253" y="70490"/>
                    </a:lnTo>
                    <a:lnTo>
                      <a:pt x="15972" y="70771"/>
                    </a:lnTo>
                    <a:lnTo>
                      <a:pt x="15878" y="70911"/>
                    </a:lnTo>
                    <a:lnTo>
                      <a:pt x="328" y="70911"/>
                    </a:lnTo>
                    <a:lnTo>
                      <a:pt x="235" y="70864"/>
                    </a:lnTo>
                    <a:lnTo>
                      <a:pt x="141" y="70817"/>
                    </a:lnTo>
                    <a:lnTo>
                      <a:pt x="94" y="70817"/>
                    </a:lnTo>
                    <a:lnTo>
                      <a:pt x="47" y="70864"/>
                    </a:lnTo>
                    <a:lnTo>
                      <a:pt x="1" y="70911"/>
                    </a:lnTo>
                    <a:lnTo>
                      <a:pt x="1" y="71005"/>
                    </a:lnTo>
                    <a:lnTo>
                      <a:pt x="1" y="71052"/>
                    </a:lnTo>
                    <a:lnTo>
                      <a:pt x="47" y="71145"/>
                    </a:lnTo>
                    <a:lnTo>
                      <a:pt x="94" y="71145"/>
                    </a:lnTo>
                    <a:lnTo>
                      <a:pt x="141" y="71192"/>
                    </a:lnTo>
                    <a:lnTo>
                      <a:pt x="235" y="71145"/>
                    </a:lnTo>
                    <a:lnTo>
                      <a:pt x="328" y="71098"/>
                    </a:lnTo>
                    <a:lnTo>
                      <a:pt x="15925" y="71098"/>
                    </a:lnTo>
                    <a:lnTo>
                      <a:pt x="15925" y="71052"/>
                    </a:lnTo>
                    <a:lnTo>
                      <a:pt x="15972" y="71052"/>
                    </a:lnTo>
                    <a:lnTo>
                      <a:pt x="16112" y="70911"/>
                    </a:lnTo>
                    <a:lnTo>
                      <a:pt x="16393" y="70630"/>
                    </a:lnTo>
                    <a:lnTo>
                      <a:pt x="16909" y="70068"/>
                    </a:lnTo>
                    <a:lnTo>
                      <a:pt x="17986" y="68991"/>
                    </a:lnTo>
                    <a:lnTo>
                      <a:pt x="23747" y="63230"/>
                    </a:lnTo>
                    <a:lnTo>
                      <a:pt x="26651" y="60373"/>
                    </a:lnTo>
                    <a:lnTo>
                      <a:pt x="27353" y="59670"/>
                    </a:lnTo>
                    <a:lnTo>
                      <a:pt x="27728" y="59296"/>
                    </a:lnTo>
                    <a:lnTo>
                      <a:pt x="27915" y="59108"/>
                    </a:lnTo>
                    <a:lnTo>
                      <a:pt x="27915" y="59061"/>
                    </a:lnTo>
                    <a:lnTo>
                      <a:pt x="27915" y="59015"/>
                    </a:lnTo>
                    <a:lnTo>
                      <a:pt x="27915" y="58921"/>
                    </a:lnTo>
                    <a:lnTo>
                      <a:pt x="27915" y="58827"/>
                    </a:lnTo>
                    <a:lnTo>
                      <a:pt x="27915" y="56766"/>
                    </a:lnTo>
                    <a:lnTo>
                      <a:pt x="27915" y="375"/>
                    </a:lnTo>
                    <a:lnTo>
                      <a:pt x="27915" y="329"/>
                    </a:lnTo>
                    <a:lnTo>
                      <a:pt x="28009" y="282"/>
                    </a:lnTo>
                    <a:lnTo>
                      <a:pt x="28009" y="188"/>
                    </a:lnTo>
                    <a:lnTo>
                      <a:pt x="28009" y="94"/>
                    </a:lnTo>
                    <a:lnTo>
                      <a:pt x="27962" y="48"/>
                    </a:lnTo>
                    <a:lnTo>
                      <a:pt x="2791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8388742" y="-1006360"/>
                <a:ext cx="1346371" cy="3302203"/>
              </a:xfrm>
              <a:custGeom>
                <a:avLst/>
                <a:gdLst/>
                <a:ahLst/>
                <a:cxnLst/>
                <a:rect l="l" t="t" r="r" b="b"/>
                <a:pathLst>
                  <a:path w="29695" h="72832" extrusionOk="0">
                    <a:moveTo>
                      <a:pt x="29414" y="1"/>
                    </a:moveTo>
                    <a:lnTo>
                      <a:pt x="29367" y="48"/>
                    </a:lnTo>
                    <a:lnTo>
                      <a:pt x="29320" y="94"/>
                    </a:lnTo>
                    <a:lnTo>
                      <a:pt x="29320" y="188"/>
                    </a:lnTo>
                    <a:lnTo>
                      <a:pt x="29367" y="282"/>
                    </a:lnTo>
                    <a:lnTo>
                      <a:pt x="29414" y="329"/>
                    </a:lnTo>
                    <a:lnTo>
                      <a:pt x="29414" y="375"/>
                    </a:lnTo>
                    <a:lnTo>
                      <a:pt x="29414" y="58359"/>
                    </a:lnTo>
                    <a:lnTo>
                      <a:pt x="29414" y="60373"/>
                    </a:lnTo>
                    <a:lnTo>
                      <a:pt x="29414" y="60607"/>
                    </a:lnTo>
                    <a:lnTo>
                      <a:pt x="29414" y="60654"/>
                    </a:lnTo>
                    <a:lnTo>
                      <a:pt x="29367" y="60701"/>
                    </a:lnTo>
                    <a:lnTo>
                      <a:pt x="29273" y="60794"/>
                    </a:lnTo>
                    <a:lnTo>
                      <a:pt x="28946" y="61122"/>
                    </a:lnTo>
                    <a:lnTo>
                      <a:pt x="28196" y="61872"/>
                    </a:lnTo>
                    <a:lnTo>
                      <a:pt x="25339" y="64729"/>
                    </a:lnTo>
                    <a:lnTo>
                      <a:pt x="19578" y="70490"/>
                    </a:lnTo>
                    <a:lnTo>
                      <a:pt x="18407" y="71660"/>
                    </a:lnTo>
                    <a:lnTo>
                      <a:pt x="17798" y="72223"/>
                    </a:lnTo>
                    <a:lnTo>
                      <a:pt x="17517" y="72550"/>
                    </a:lnTo>
                    <a:lnTo>
                      <a:pt x="328" y="72550"/>
                    </a:lnTo>
                    <a:lnTo>
                      <a:pt x="235" y="72504"/>
                    </a:lnTo>
                    <a:lnTo>
                      <a:pt x="141" y="72457"/>
                    </a:lnTo>
                    <a:lnTo>
                      <a:pt x="94" y="72457"/>
                    </a:lnTo>
                    <a:lnTo>
                      <a:pt x="47" y="72504"/>
                    </a:lnTo>
                    <a:lnTo>
                      <a:pt x="1" y="72597"/>
                    </a:lnTo>
                    <a:lnTo>
                      <a:pt x="1" y="72644"/>
                    </a:lnTo>
                    <a:lnTo>
                      <a:pt x="1" y="72738"/>
                    </a:lnTo>
                    <a:lnTo>
                      <a:pt x="47" y="72785"/>
                    </a:lnTo>
                    <a:lnTo>
                      <a:pt x="94" y="72831"/>
                    </a:lnTo>
                    <a:lnTo>
                      <a:pt x="141" y="72831"/>
                    </a:lnTo>
                    <a:lnTo>
                      <a:pt x="235" y="72785"/>
                    </a:lnTo>
                    <a:lnTo>
                      <a:pt x="328" y="72738"/>
                    </a:lnTo>
                    <a:lnTo>
                      <a:pt x="17564" y="72738"/>
                    </a:lnTo>
                    <a:lnTo>
                      <a:pt x="17611" y="72691"/>
                    </a:lnTo>
                    <a:lnTo>
                      <a:pt x="17658" y="72644"/>
                    </a:lnTo>
                    <a:lnTo>
                      <a:pt x="17939" y="72363"/>
                    </a:lnTo>
                    <a:lnTo>
                      <a:pt x="18548" y="71754"/>
                    </a:lnTo>
                    <a:lnTo>
                      <a:pt x="19719" y="70583"/>
                    </a:lnTo>
                    <a:lnTo>
                      <a:pt x="25433" y="64869"/>
                    </a:lnTo>
                    <a:lnTo>
                      <a:pt x="28337" y="61965"/>
                    </a:lnTo>
                    <a:lnTo>
                      <a:pt x="29039" y="61263"/>
                    </a:lnTo>
                    <a:lnTo>
                      <a:pt x="29414" y="60888"/>
                    </a:lnTo>
                    <a:lnTo>
                      <a:pt x="29508" y="60794"/>
                    </a:lnTo>
                    <a:lnTo>
                      <a:pt x="29554" y="60748"/>
                    </a:lnTo>
                    <a:lnTo>
                      <a:pt x="29601" y="60701"/>
                    </a:lnTo>
                    <a:lnTo>
                      <a:pt x="29601" y="60654"/>
                    </a:lnTo>
                    <a:lnTo>
                      <a:pt x="29601" y="60373"/>
                    </a:lnTo>
                    <a:lnTo>
                      <a:pt x="29601" y="58359"/>
                    </a:lnTo>
                    <a:lnTo>
                      <a:pt x="29601" y="375"/>
                    </a:lnTo>
                    <a:lnTo>
                      <a:pt x="29601" y="329"/>
                    </a:lnTo>
                    <a:lnTo>
                      <a:pt x="29648" y="282"/>
                    </a:lnTo>
                    <a:lnTo>
                      <a:pt x="29695" y="188"/>
                    </a:lnTo>
                    <a:lnTo>
                      <a:pt x="29648" y="94"/>
                    </a:lnTo>
                    <a:lnTo>
                      <a:pt x="29648" y="48"/>
                    </a:lnTo>
                    <a:lnTo>
                      <a:pt x="2955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8388742" y="1265854"/>
                <a:ext cx="1172266" cy="855838"/>
              </a:xfrm>
              <a:custGeom>
                <a:avLst/>
                <a:gdLst/>
                <a:ahLst/>
                <a:cxnLst/>
                <a:rect l="l" t="t" r="r" b="b"/>
                <a:pathLst>
                  <a:path w="25855" h="18876" extrusionOk="0">
                    <a:moveTo>
                      <a:pt x="25667" y="1"/>
                    </a:moveTo>
                    <a:lnTo>
                      <a:pt x="25573" y="48"/>
                    </a:lnTo>
                    <a:lnTo>
                      <a:pt x="25527" y="48"/>
                    </a:lnTo>
                    <a:lnTo>
                      <a:pt x="25480" y="141"/>
                    </a:lnTo>
                    <a:lnTo>
                      <a:pt x="25480" y="188"/>
                    </a:lnTo>
                    <a:lnTo>
                      <a:pt x="25480" y="282"/>
                    </a:lnTo>
                    <a:lnTo>
                      <a:pt x="25573" y="375"/>
                    </a:lnTo>
                    <a:lnTo>
                      <a:pt x="25573" y="6651"/>
                    </a:lnTo>
                    <a:lnTo>
                      <a:pt x="25573" y="7635"/>
                    </a:lnTo>
                    <a:lnTo>
                      <a:pt x="25433" y="7776"/>
                    </a:lnTo>
                    <a:lnTo>
                      <a:pt x="25246" y="7963"/>
                    </a:lnTo>
                    <a:lnTo>
                      <a:pt x="24871" y="8338"/>
                    </a:lnTo>
                    <a:lnTo>
                      <a:pt x="23466" y="9743"/>
                    </a:lnTo>
                    <a:lnTo>
                      <a:pt x="20609" y="12600"/>
                    </a:lnTo>
                    <a:lnTo>
                      <a:pt x="14895" y="18314"/>
                    </a:lnTo>
                    <a:lnTo>
                      <a:pt x="14707" y="18501"/>
                    </a:lnTo>
                    <a:lnTo>
                      <a:pt x="14614" y="18595"/>
                    </a:lnTo>
                    <a:lnTo>
                      <a:pt x="328" y="18595"/>
                    </a:lnTo>
                    <a:lnTo>
                      <a:pt x="235" y="18548"/>
                    </a:lnTo>
                    <a:lnTo>
                      <a:pt x="141" y="18501"/>
                    </a:lnTo>
                    <a:lnTo>
                      <a:pt x="94" y="18548"/>
                    </a:lnTo>
                    <a:lnTo>
                      <a:pt x="47" y="18548"/>
                    </a:lnTo>
                    <a:lnTo>
                      <a:pt x="1" y="18642"/>
                    </a:lnTo>
                    <a:lnTo>
                      <a:pt x="1" y="18688"/>
                    </a:lnTo>
                    <a:lnTo>
                      <a:pt x="1" y="18782"/>
                    </a:lnTo>
                    <a:lnTo>
                      <a:pt x="47" y="18829"/>
                    </a:lnTo>
                    <a:lnTo>
                      <a:pt x="94" y="18876"/>
                    </a:lnTo>
                    <a:lnTo>
                      <a:pt x="141" y="18876"/>
                    </a:lnTo>
                    <a:lnTo>
                      <a:pt x="235" y="18829"/>
                    </a:lnTo>
                    <a:lnTo>
                      <a:pt x="328" y="18782"/>
                    </a:lnTo>
                    <a:lnTo>
                      <a:pt x="14660" y="18782"/>
                    </a:lnTo>
                    <a:lnTo>
                      <a:pt x="14707" y="18735"/>
                    </a:lnTo>
                    <a:lnTo>
                      <a:pt x="14754" y="18735"/>
                    </a:lnTo>
                    <a:lnTo>
                      <a:pt x="14848" y="18595"/>
                    </a:lnTo>
                    <a:lnTo>
                      <a:pt x="15035" y="18407"/>
                    </a:lnTo>
                    <a:lnTo>
                      <a:pt x="20749" y="12693"/>
                    </a:lnTo>
                    <a:lnTo>
                      <a:pt x="23606" y="9883"/>
                    </a:lnTo>
                    <a:lnTo>
                      <a:pt x="25011" y="8431"/>
                    </a:lnTo>
                    <a:lnTo>
                      <a:pt x="25386" y="8103"/>
                    </a:lnTo>
                    <a:lnTo>
                      <a:pt x="25527" y="7916"/>
                    </a:lnTo>
                    <a:lnTo>
                      <a:pt x="25620" y="7822"/>
                    </a:lnTo>
                    <a:lnTo>
                      <a:pt x="25667" y="7776"/>
                    </a:lnTo>
                    <a:lnTo>
                      <a:pt x="25714" y="7729"/>
                    </a:lnTo>
                    <a:lnTo>
                      <a:pt x="25761" y="7682"/>
                    </a:lnTo>
                    <a:lnTo>
                      <a:pt x="25761" y="6651"/>
                    </a:lnTo>
                    <a:lnTo>
                      <a:pt x="25761" y="375"/>
                    </a:lnTo>
                    <a:lnTo>
                      <a:pt x="25714" y="375"/>
                    </a:lnTo>
                    <a:lnTo>
                      <a:pt x="25808" y="282"/>
                    </a:lnTo>
                    <a:lnTo>
                      <a:pt x="25854" y="188"/>
                    </a:lnTo>
                    <a:lnTo>
                      <a:pt x="25808" y="141"/>
                    </a:lnTo>
                    <a:lnTo>
                      <a:pt x="25761" y="48"/>
                    </a:lnTo>
                    <a:lnTo>
                      <a:pt x="25714" y="48"/>
                    </a:lnTo>
                    <a:lnTo>
                      <a:pt x="256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36"/>
            <p:cNvGrpSpPr/>
            <p:nvPr/>
          </p:nvGrpSpPr>
          <p:grpSpPr>
            <a:xfrm flipH="1">
              <a:off x="7786693" y="3584814"/>
              <a:ext cx="3193886" cy="1373983"/>
              <a:chOff x="3986591" y="3584814"/>
              <a:chExt cx="3193886" cy="1373983"/>
            </a:xfrm>
          </p:grpSpPr>
          <p:sp>
            <p:nvSpPr>
              <p:cNvPr id="742" name="Google Shape;742;p36"/>
              <p:cNvSpPr/>
              <p:nvPr/>
            </p:nvSpPr>
            <p:spPr>
              <a:xfrm>
                <a:off x="3986591" y="3584814"/>
                <a:ext cx="2807407" cy="989591"/>
              </a:xfrm>
              <a:custGeom>
                <a:avLst/>
                <a:gdLst/>
                <a:ahLst/>
                <a:cxnLst/>
                <a:rect l="l" t="t" r="r" b="b"/>
                <a:pathLst>
                  <a:path w="61919" h="21826" extrusionOk="0">
                    <a:moveTo>
                      <a:pt x="61684" y="0"/>
                    </a:moveTo>
                    <a:lnTo>
                      <a:pt x="61637" y="47"/>
                    </a:lnTo>
                    <a:lnTo>
                      <a:pt x="61590" y="94"/>
                    </a:lnTo>
                    <a:lnTo>
                      <a:pt x="61590" y="187"/>
                    </a:lnTo>
                    <a:lnTo>
                      <a:pt x="61590" y="281"/>
                    </a:lnTo>
                    <a:lnTo>
                      <a:pt x="61684" y="328"/>
                    </a:lnTo>
                    <a:lnTo>
                      <a:pt x="61684" y="375"/>
                    </a:lnTo>
                    <a:lnTo>
                      <a:pt x="61684" y="3560"/>
                    </a:lnTo>
                    <a:lnTo>
                      <a:pt x="61684" y="8665"/>
                    </a:lnTo>
                    <a:lnTo>
                      <a:pt x="61684" y="11241"/>
                    </a:lnTo>
                    <a:lnTo>
                      <a:pt x="61684" y="12505"/>
                    </a:lnTo>
                    <a:lnTo>
                      <a:pt x="61684" y="13161"/>
                    </a:lnTo>
                    <a:lnTo>
                      <a:pt x="61684" y="13302"/>
                    </a:lnTo>
                    <a:lnTo>
                      <a:pt x="61684" y="13348"/>
                    </a:lnTo>
                    <a:lnTo>
                      <a:pt x="61637" y="13348"/>
                    </a:lnTo>
                    <a:lnTo>
                      <a:pt x="61590" y="13395"/>
                    </a:lnTo>
                    <a:lnTo>
                      <a:pt x="61403" y="13629"/>
                    </a:lnTo>
                    <a:lnTo>
                      <a:pt x="57094" y="17892"/>
                    </a:lnTo>
                    <a:lnTo>
                      <a:pt x="54940" y="20046"/>
                    </a:lnTo>
                    <a:lnTo>
                      <a:pt x="53862" y="21123"/>
                    </a:lnTo>
                    <a:lnTo>
                      <a:pt x="53628" y="21404"/>
                    </a:lnTo>
                    <a:lnTo>
                      <a:pt x="53488" y="21545"/>
                    </a:lnTo>
                    <a:lnTo>
                      <a:pt x="53441" y="21592"/>
                    </a:lnTo>
                    <a:lnTo>
                      <a:pt x="328" y="21592"/>
                    </a:lnTo>
                    <a:lnTo>
                      <a:pt x="281" y="21498"/>
                    </a:lnTo>
                    <a:lnTo>
                      <a:pt x="94" y="21498"/>
                    </a:lnTo>
                    <a:lnTo>
                      <a:pt x="47" y="21545"/>
                    </a:lnTo>
                    <a:lnTo>
                      <a:pt x="0" y="21592"/>
                    </a:lnTo>
                    <a:lnTo>
                      <a:pt x="0" y="21638"/>
                    </a:lnTo>
                    <a:lnTo>
                      <a:pt x="0" y="21732"/>
                    </a:lnTo>
                    <a:lnTo>
                      <a:pt x="47" y="21779"/>
                    </a:lnTo>
                    <a:lnTo>
                      <a:pt x="94" y="21826"/>
                    </a:lnTo>
                    <a:lnTo>
                      <a:pt x="281" y="21826"/>
                    </a:lnTo>
                    <a:lnTo>
                      <a:pt x="328" y="21732"/>
                    </a:lnTo>
                    <a:lnTo>
                      <a:pt x="53535" y="21732"/>
                    </a:lnTo>
                    <a:lnTo>
                      <a:pt x="53581" y="21638"/>
                    </a:lnTo>
                    <a:lnTo>
                      <a:pt x="53722" y="21498"/>
                    </a:lnTo>
                    <a:lnTo>
                      <a:pt x="54003" y="21264"/>
                    </a:lnTo>
                    <a:lnTo>
                      <a:pt x="55080" y="20187"/>
                    </a:lnTo>
                    <a:lnTo>
                      <a:pt x="57235" y="18032"/>
                    </a:lnTo>
                    <a:lnTo>
                      <a:pt x="61497" y="13723"/>
                    </a:lnTo>
                    <a:lnTo>
                      <a:pt x="61731" y="13536"/>
                    </a:lnTo>
                    <a:lnTo>
                      <a:pt x="61825" y="13442"/>
                    </a:lnTo>
                    <a:lnTo>
                      <a:pt x="61825" y="13395"/>
                    </a:lnTo>
                    <a:lnTo>
                      <a:pt x="61825" y="13348"/>
                    </a:lnTo>
                    <a:lnTo>
                      <a:pt x="61825" y="13161"/>
                    </a:lnTo>
                    <a:lnTo>
                      <a:pt x="61825" y="12505"/>
                    </a:lnTo>
                    <a:lnTo>
                      <a:pt x="61825" y="11241"/>
                    </a:lnTo>
                    <a:lnTo>
                      <a:pt x="61825" y="8665"/>
                    </a:lnTo>
                    <a:lnTo>
                      <a:pt x="61825" y="3560"/>
                    </a:lnTo>
                    <a:lnTo>
                      <a:pt x="61825" y="375"/>
                    </a:lnTo>
                    <a:lnTo>
                      <a:pt x="61825" y="328"/>
                    </a:lnTo>
                    <a:lnTo>
                      <a:pt x="61918" y="281"/>
                    </a:lnTo>
                    <a:lnTo>
                      <a:pt x="61918" y="187"/>
                    </a:lnTo>
                    <a:lnTo>
                      <a:pt x="61918" y="94"/>
                    </a:lnTo>
                    <a:lnTo>
                      <a:pt x="61871" y="47"/>
                    </a:lnTo>
                    <a:lnTo>
                      <a:pt x="6182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3986591" y="3584814"/>
                <a:ext cx="2905070" cy="1085168"/>
              </a:xfrm>
              <a:custGeom>
                <a:avLst/>
                <a:gdLst/>
                <a:ahLst/>
                <a:cxnLst/>
                <a:rect l="l" t="t" r="r" b="b"/>
                <a:pathLst>
                  <a:path w="64073" h="23934" extrusionOk="0">
                    <a:moveTo>
                      <a:pt x="63792" y="0"/>
                    </a:moveTo>
                    <a:lnTo>
                      <a:pt x="63745" y="47"/>
                    </a:lnTo>
                    <a:lnTo>
                      <a:pt x="63698" y="94"/>
                    </a:lnTo>
                    <a:lnTo>
                      <a:pt x="63698" y="187"/>
                    </a:lnTo>
                    <a:lnTo>
                      <a:pt x="63745" y="281"/>
                    </a:lnTo>
                    <a:lnTo>
                      <a:pt x="63792" y="328"/>
                    </a:lnTo>
                    <a:lnTo>
                      <a:pt x="63792" y="375"/>
                    </a:lnTo>
                    <a:lnTo>
                      <a:pt x="63792" y="3934"/>
                    </a:lnTo>
                    <a:lnTo>
                      <a:pt x="63792" y="9461"/>
                    </a:lnTo>
                    <a:lnTo>
                      <a:pt x="63792" y="12178"/>
                    </a:lnTo>
                    <a:lnTo>
                      <a:pt x="63792" y="13583"/>
                    </a:lnTo>
                    <a:lnTo>
                      <a:pt x="63792" y="14238"/>
                    </a:lnTo>
                    <a:lnTo>
                      <a:pt x="63792" y="14426"/>
                    </a:lnTo>
                    <a:lnTo>
                      <a:pt x="63745" y="14473"/>
                    </a:lnTo>
                    <a:lnTo>
                      <a:pt x="63511" y="14754"/>
                    </a:lnTo>
                    <a:lnTo>
                      <a:pt x="58687" y="19531"/>
                    </a:lnTo>
                    <a:lnTo>
                      <a:pt x="56251" y="21966"/>
                    </a:lnTo>
                    <a:lnTo>
                      <a:pt x="55080" y="23184"/>
                    </a:lnTo>
                    <a:lnTo>
                      <a:pt x="54752" y="23465"/>
                    </a:lnTo>
                    <a:lnTo>
                      <a:pt x="54612" y="23606"/>
                    </a:lnTo>
                    <a:lnTo>
                      <a:pt x="54565" y="23699"/>
                    </a:lnTo>
                    <a:lnTo>
                      <a:pt x="328" y="23699"/>
                    </a:lnTo>
                    <a:lnTo>
                      <a:pt x="281" y="23606"/>
                    </a:lnTo>
                    <a:lnTo>
                      <a:pt x="94" y="23606"/>
                    </a:lnTo>
                    <a:lnTo>
                      <a:pt x="47" y="23652"/>
                    </a:lnTo>
                    <a:lnTo>
                      <a:pt x="0" y="23699"/>
                    </a:lnTo>
                    <a:lnTo>
                      <a:pt x="0" y="23793"/>
                    </a:lnTo>
                    <a:lnTo>
                      <a:pt x="0" y="23840"/>
                    </a:lnTo>
                    <a:lnTo>
                      <a:pt x="47" y="23887"/>
                    </a:lnTo>
                    <a:lnTo>
                      <a:pt x="94" y="23933"/>
                    </a:lnTo>
                    <a:lnTo>
                      <a:pt x="281" y="23933"/>
                    </a:lnTo>
                    <a:lnTo>
                      <a:pt x="328" y="23840"/>
                    </a:lnTo>
                    <a:lnTo>
                      <a:pt x="54659" y="23840"/>
                    </a:lnTo>
                    <a:lnTo>
                      <a:pt x="54705" y="23746"/>
                    </a:lnTo>
                    <a:lnTo>
                      <a:pt x="54893" y="23606"/>
                    </a:lnTo>
                    <a:lnTo>
                      <a:pt x="55174" y="23278"/>
                    </a:lnTo>
                    <a:lnTo>
                      <a:pt x="56392" y="22060"/>
                    </a:lnTo>
                    <a:lnTo>
                      <a:pt x="58780" y="19671"/>
                    </a:lnTo>
                    <a:lnTo>
                      <a:pt x="63604" y="14847"/>
                    </a:lnTo>
                    <a:lnTo>
                      <a:pt x="63839" y="14613"/>
                    </a:lnTo>
                    <a:lnTo>
                      <a:pt x="63932" y="14519"/>
                    </a:lnTo>
                    <a:lnTo>
                      <a:pt x="63979" y="14519"/>
                    </a:lnTo>
                    <a:lnTo>
                      <a:pt x="63979" y="14426"/>
                    </a:lnTo>
                    <a:lnTo>
                      <a:pt x="63979" y="14238"/>
                    </a:lnTo>
                    <a:lnTo>
                      <a:pt x="63979" y="13583"/>
                    </a:lnTo>
                    <a:lnTo>
                      <a:pt x="63979" y="12178"/>
                    </a:lnTo>
                    <a:lnTo>
                      <a:pt x="63979" y="9461"/>
                    </a:lnTo>
                    <a:lnTo>
                      <a:pt x="63979" y="3934"/>
                    </a:lnTo>
                    <a:lnTo>
                      <a:pt x="63979" y="375"/>
                    </a:lnTo>
                    <a:lnTo>
                      <a:pt x="63979" y="328"/>
                    </a:lnTo>
                    <a:lnTo>
                      <a:pt x="64026" y="281"/>
                    </a:lnTo>
                    <a:lnTo>
                      <a:pt x="64073" y="187"/>
                    </a:lnTo>
                    <a:lnTo>
                      <a:pt x="64026" y="94"/>
                    </a:lnTo>
                    <a:lnTo>
                      <a:pt x="64026" y="47"/>
                    </a:lnTo>
                    <a:lnTo>
                      <a:pt x="6393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3986591" y="3584814"/>
                <a:ext cx="3000647" cy="1182830"/>
              </a:xfrm>
              <a:custGeom>
                <a:avLst/>
                <a:gdLst/>
                <a:ahLst/>
                <a:cxnLst/>
                <a:rect l="l" t="t" r="r" b="b"/>
                <a:pathLst>
                  <a:path w="66181" h="26088" extrusionOk="0">
                    <a:moveTo>
                      <a:pt x="65946" y="0"/>
                    </a:moveTo>
                    <a:lnTo>
                      <a:pt x="65899" y="47"/>
                    </a:lnTo>
                    <a:lnTo>
                      <a:pt x="65853" y="94"/>
                    </a:lnTo>
                    <a:lnTo>
                      <a:pt x="65853" y="187"/>
                    </a:lnTo>
                    <a:lnTo>
                      <a:pt x="65853" y="281"/>
                    </a:lnTo>
                    <a:lnTo>
                      <a:pt x="65946" y="328"/>
                    </a:lnTo>
                    <a:lnTo>
                      <a:pt x="65946" y="375"/>
                    </a:lnTo>
                    <a:lnTo>
                      <a:pt x="65946" y="4356"/>
                    </a:lnTo>
                    <a:lnTo>
                      <a:pt x="65946" y="10210"/>
                    </a:lnTo>
                    <a:lnTo>
                      <a:pt x="65946" y="13114"/>
                    </a:lnTo>
                    <a:lnTo>
                      <a:pt x="65946" y="14613"/>
                    </a:lnTo>
                    <a:lnTo>
                      <a:pt x="65946" y="15316"/>
                    </a:lnTo>
                    <a:lnTo>
                      <a:pt x="65946" y="15503"/>
                    </a:lnTo>
                    <a:lnTo>
                      <a:pt x="65899" y="15550"/>
                    </a:lnTo>
                    <a:lnTo>
                      <a:pt x="65853" y="15597"/>
                    </a:lnTo>
                    <a:lnTo>
                      <a:pt x="65572" y="15831"/>
                    </a:lnTo>
                    <a:lnTo>
                      <a:pt x="60232" y="21217"/>
                    </a:lnTo>
                    <a:lnTo>
                      <a:pt x="57563" y="23887"/>
                    </a:lnTo>
                    <a:lnTo>
                      <a:pt x="56251" y="25198"/>
                    </a:lnTo>
                    <a:lnTo>
                      <a:pt x="55876" y="25526"/>
                    </a:lnTo>
                    <a:lnTo>
                      <a:pt x="55736" y="25713"/>
                    </a:lnTo>
                    <a:lnTo>
                      <a:pt x="55642" y="25807"/>
                    </a:lnTo>
                    <a:lnTo>
                      <a:pt x="328" y="25807"/>
                    </a:lnTo>
                    <a:lnTo>
                      <a:pt x="281" y="25713"/>
                    </a:lnTo>
                    <a:lnTo>
                      <a:pt x="94" y="25713"/>
                    </a:lnTo>
                    <a:lnTo>
                      <a:pt x="47" y="25760"/>
                    </a:lnTo>
                    <a:lnTo>
                      <a:pt x="0" y="25807"/>
                    </a:lnTo>
                    <a:lnTo>
                      <a:pt x="0" y="25901"/>
                    </a:lnTo>
                    <a:lnTo>
                      <a:pt x="0" y="25947"/>
                    </a:lnTo>
                    <a:lnTo>
                      <a:pt x="47" y="25994"/>
                    </a:lnTo>
                    <a:lnTo>
                      <a:pt x="94" y="26041"/>
                    </a:lnTo>
                    <a:lnTo>
                      <a:pt x="188" y="26088"/>
                    </a:lnTo>
                    <a:lnTo>
                      <a:pt x="281" y="26041"/>
                    </a:lnTo>
                    <a:lnTo>
                      <a:pt x="328" y="25947"/>
                    </a:lnTo>
                    <a:lnTo>
                      <a:pt x="375" y="25994"/>
                    </a:lnTo>
                    <a:lnTo>
                      <a:pt x="55689" y="25994"/>
                    </a:lnTo>
                    <a:lnTo>
                      <a:pt x="55736" y="25947"/>
                    </a:lnTo>
                    <a:lnTo>
                      <a:pt x="55830" y="25854"/>
                    </a:lnTo>
                    <a:lnTo>
                      <a:pt x="56017" y="25666"/>
                    </a:lnTo>
                    <a:lnTo>
                      <a:pt x="56345" y="25339"/>
                    </a:lnTo>
                    <a:lnTo>
                      <a:pt x="57703" y="23980"/>
                    </a:lnTo>
                    <a:lnTo>
                      <a:pt x="60373" y="21311"/>
                    </a:lnTo>
                    <a:lnTo>
                      <a:pt x="65712" y="15971"/>
                    </a:lnTo>
                    <a:lnTo>
                      <a:pt x="65946" y="15737"/>
                    </a:lnTo>
                    <a:lnTo>
                      <a:pt x="66040" y="15643"/>
                    </a:lnTo>
                    <a:lnTo>
                      <a:pt x="66087" y="15597"/>
                    </a:lnTo>
                    <a:lnTo>
                      <a:pt x="66087" y="15550"/>
                    </a:lnTo>
                    <a:lnTo>
                      <a:pt x="66087" y="15316"/>
                    </a:lnTo>
                    <a:lnTo>
                      <a:pt x="66087" y="14613"/>
                    </a:lnTo>
                    <a:lnTo>
                      <a:pt x="66087" y="13114"/>
                    </a:lnTo>
                    <a:lnTo>
                      <a:pt x="66087" y="10210"/>
                    </a:lnTo>
                    <a:lnTo>
                      <a:pt x="66087" y="4356"/>
                    </a:lnTo>
                    <a:lnTo>
                      <a:pt x="66087" y="375"/>
                    </a:lnTo>
                    <a:lnTo>
                      <a:pt x="66087" y="328"/>
                    </a:lnTo>
                    <a:lnTo>
                      <a:pt x="66180" y="281"/>
                    </a:lnTo>
                    <a:lnTo>
                      <a:pt x="66180" y="187"/>
                    </a:lnTo>
                    <a:lnTo>
                      <a:pt x="66180" y="94"/>
                    </a:lnTo>
                    <a:lnTo>
                      <a:pt x="66134" y="47"/>
                    </a:lnTo>
                    <a:lnTo>
                      <a:pt x="6608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986591" y="3584814"/>
                <a:ext cx="3098309" cy="1278407"/>
              </a:xfrm>
              <a:custGeom>
                <a:avLst/>
                <a:gdLst/>
                <a:ahLst/>
                <a:cxnLst/>
                <a:rect l="l" t="t" r="r" b="b"/>
                <a:pathLst>
                  <a:path w="68335" h="28196" extrusionOk="0">
                    <a:moveTo>
                      <a:pt x="68054" y="0"/>
                    </a:moveTo>
                    <a:lnTo>
                      <a:pt x="68007" y="47"/>
                    </a:lnTo>
                    <a:lnTo>
                      <a:pt x="67960" y="94"/>
                    </a:lnTo>
                    <a:lnTo>
                      <a:pt x="67960" y="187"/>
                    </a:lnTo>
                    <a:lnTo>
                      <a:pt x="68007" y="281"/>
                    </a:lnTo>
                    <a:lnTo>
                      <a:pt x="68054" y="328"/>
                    </a:lnTo>
                    <a:lnTo>
                      <a:pt x="68054" y="375"/>
                    </a:lnTo>
                    <a:lnTo>
                      <a:pt x="68054" y="4731"/>
                    </a:lnTo>
                    <a:lnTo>
                      <a:pt x="68054" y="10960"/>
                    </a:lnTo>
                    <a:lnTo>
                      <a:pt x="68054" y="14051"/>
                    </a:lnTo>
                    <a:lnTo>
                      <a:pt x="68054" y="15643"/>
                    </a:lnTo>
                    <a:lnTo>
                      <a:pt x="68054" y="16393"/>
                    </a:lnTo>
                    <a:lnTo>
                      <a:pt x="68054" y="16580"/>
                    </a:lnTo>
                    <a:lnTo>
                      <a:pt x="68054" y="16627"/>
                    </a:lnTo>
                    <a:lnTo>
                      <a:pt x="67960" y="16674"/>
                    </a:lnTo>
                    <a:lnTo>
                      <a:pt x="67679" y="16955"/>
                    </a:lnTo>
                    <a:lnTo>
                      <a:pt x="61825" y="22856"/>
                    </a:lnTo>
                    <a:lnTo>
                      <a:pt x="58874" y="25807"/>
                    </a:lnTo>
                    <a:lnTo>
                      <a:pt x="57422" y="27259"/>
                    </a:lnTo>
                    <a:lnTo>
                      <a:pt x="57047" y="27634"/>
                    </a:lnTo>
                    <a:lnTo>
                      <a:pt x="56860" y="27821"/>
                    </a:lnTo>
                    <a:lnTo>
                      <a:pt x="56766" y="27915"/>
                    </a:lnTo>
                    <a:lnTo>
                      <a:pt x="328" y="27915"/>
                    </a:lnTo>
                    <a:lnTo>
                      <a:pt x="281" y="27868"/>
                    </a:lnTo>
                    <a:lnTo>
                      <a:pt x="188" y="27821"/>
                    </a:lnTo>
                    <a:lnTo>
                      <a:pt x="94" y="27821"/>
                    </a:lnTo>
                    <a:lnTo>
                      <a:pt x="47" y="27868"/>
                    </a:lnTo>
                    <a:lnTo>
                      <a:pt x="0" y="27915"/>
                    </a:lnTo>
                    <a:lnTo>
                      <a:pt x="0" y="28008"/>
                    </a:lnTo>
                    <a:lnTo>
                      <a:pt x="0" y="28055"/>
                    </a:lnTo>
                    <a:lnTo>
                      <a:pt x="47" y="28149"/>
                    </a:lnTo>
                    <a:lnTo>
                      <a:pt x="94" y="28149"/>
                    </a:lnTo>
                    <a:lnTo>
                      <a:pt x="188" y="28196"/>
                    </a:lnTo>
                    <a:lnTo>
                      <a:pt x="281" y="28149"/>
                    </a:lnTo>
                    <a:lnTo>
                      <a:pt x="328" y="28102"/>
                    </a:lnTo>
                    <a:lnTo>
                      <a:pt x="56813" y="28102"/>
                    </a:lnTo>
                    <a:lnTo>
                      <a:pt x="56860" y="28008"/>
                    </a:lnTo>
                    <a:lnTo>
                      <a:pt x="56954" y="27915"/>
                    </a:lnTo>
                    <a:lnTo>
                      <a:pt x="57141" y="27727"/>
                    </a:lnTo>
                    <a:lnTo>
                      <a:pt x="57516" y="27353"/>
                    </a:lnTo>
                    <a:lnTo>
                      <a:pt x="59014" y="25901"/>
                    </a:lnTo>
                    <a:lnTo>
                      <a:pt x="61918" y="22950"/>
                    </a:lnTo>
                    <a:lnTo>
                      <a:pt x="67820" y="17095"/>
                    </a:lnTo>
                    <a:lnTo>
                      <a:pt x="68101" y="16814"/>
                    </a:lnTo>
                    <a:lnTo>
                      <a:pt x="68148" y="16721"/>
                    </a:lnTo>
                    <a:lnTo>
                      <a:pt x="68194" y="16674"/>
                    </a:lnTo>
                    <a:lnTo>
                      <a:pt x="68241" y="16674"/>
                    </a:lnTo>
                    <a:lnTo>
                      <a:pt x="68241" y="16627"/>
                    </a:lnTo>
                    <a:lnTo>
                      <a:pt x="68241" y="16393"/>
                    </a:lnTo>
                    <a:lnTo>
                      <a:pt x="68241" y="15643"/>
                    </a:lnTo>
                    <a:lnTo>
                      <a:pt x="68241" y="14051"/>
                    </a:lnTo>
                    <a:lnTo>
                      <a:pt x="68241" y="10960"/>
                    </a:lnTo>
                    <a:lnTo>
                      <a:pt x="68241" y="4731"/>
                    </a:lnTo>
                    <a:lnTo>
                      <a:pt x="68241" y="375"/>
                    </a:lnTo>
                    <a:lnTo>
                      <a:pt x="68241" y="328"/>
                    </a:lnTo>
                    <a:lnTo>
                      <a:pt x="68288" y="281"/>
                    </a:lnTo>
                    <a:lnTo>
                      <a:pt x="68335" y="187"/>
                    </a:lnTo>
                    <a:lnTo>
                      <a:pt x="68288" y="94"/>
                    </a:lnTo>
                    <a:lnTo>
                      <a:pt x="68288" y="47"/>
                    </a:lnTo>
                    <a:lnTo>
                      <a:pt x="6819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986591" y="3584814"/>
                <a:ext cx="3193886" cy="1373983"/>
              </a:xfrm>
              <a:custGeom>
                <a:avLst/>
                <a:gdLst/>
                <a:ahLst/>
                <a:cxnLst/>
                <a:rect l="l" t="t" r="r" b="b"/>
                <a:pathLst>
                  <a:path w="70443" h="30304" extrusionOk="0">
                    <a:moveTo>
                      <a:pt x="70208" y="0"/>
                    </a:moveTo>
                    <a:lnTo>
                      <a:pt x="70162" y="47"/>
                    </a:lnTo>
                    <a:lnTo>
                      <a:pt x="70115" y="94"/>
                    </a:lnTo>
                    <a:lnTo>
                      <a:pt x="70068" y="187"/>
                    </a:lnTo>
                    <a:lnTo>
                      <a:pt x="70115" y="281"/>
                    </a:lnTo>
                    <a:lnTo>
                      <a:pt x="70208" y="328"/>
                    </a:lnTo>
                    <a:lnTo>
                      <a:pt x="70162" y="375"/>
                    </a:lnTo>
                    <a:lnTo>
                      <a:pt x="70162" y="5105"/>
                    </a:lnTo>
                    <a:lnTo>
                      <a:pt x="70162" y="11709"/>
                    </a:lnTo>
                    <a:lnTo>
                      <a:pt x="70162" y="15035"/>
                    </a:lnTo>
                    <a:lnTo>
                      <a:pt x="70162" y="16674"/>
                    </a:lnTo>
                    <a:lnTo>
                      <a:pt x="70162" y="17470"/>
                    </a:lnTo>
                    <a:lnTo>
                      <a:pt x="70162" y="17657"/>
                    </a:lnTo>
                    <a:lnTo>
                      <a:pt x="70162" y="17704"/>
                    </a:lnTo>
                    <a:lnTo>
                      <a:pt x="70068" y="17798"/>
                    </a:lnTo>
                    <a:lnTo>
                      <a:pt x="69787" y="18079"/>
                    </a:lnTo>
                    <a:lnTo>
                      <a:pt x="63370" y="24495"/>
                    </a:lnTo>
                    <a:lnTo>
                      <a:pt x="60185" y="27680"/>
                    </a:lnTo>
                    <a:lnTo>
                      <a:pt x="58593" y="29320"/>
                    </a:lnTo>
                    <a:lnTo>
                      <a:pt x="58171" y="29694"/>
                    </a:lnTo>
                    <a:lnTo>
                      <a:pt x="57984" y="29882"/>
                    </a:lnTo>
                    <a:lnTo>
                      <a:pt x="57890" y="29975"/>
                    </a:lnTo>
                    <a:lnTo>
                      <a:pt x="57844" y="30022"/>
                    </a:lnTo>
                    <a:lnTo>
                      <a:pt x="328" y="30022"/>
                    </a:lnTo>
                    <a:lnTo>
                      <a:pt x="281" y="29975"/>
                    </a:lnTo>
                    <a:lnTo>
                      <a:pt x="188" y="29929"/>
                    </a:lnTo>
                    <a:lnTo>
                      <a:pt x="94" y="29929"/>
                    </a:lnTo>
                    <a:lnTo>
                      <a:pt x="47" y="29975"/>
                    </a:lnTo>
                    <a:lnTo>
                      <a:pt x="0" y="30022"/>
                    </a:lnTo>
                    <a:lnTo>
                      <a:pt x="0" y="30116"/>
                    </a:lnTo>
                    <a:lnTo>
                      <a:pt x="0" y="30163"/>
                    </a:lnTo>
                    <a:lnTo>
                      <a:pt x="47" y="30256"/>
                    </a:lnTo>
                    <a:lnTo>
                      <a:pt x="94" y="30303"/>
                    </a:lnTo>
                    <a:lnTo>
                      <a:pt x="188" y="30303"/>
                    </a:lnTo>
                    <a:lnTo>
                      <a:pt x="281" y="30256"/>
                    </a:lnTo>
                    <a:lnTo>
                      <a:pt x="328" y="30210"/>
                    </a:lnTo>
                    <a:lnTo>
                      <a:pt x="57937" y="30210"/>
                    </a:lnTo>
                    <a:lnTo>
                      <a:pt x="57984" y="30116"/>
                    </a:lnTo>
                    <a:lnTo>
                      <a:pt x="58125" y="30022"/>
                    </a:lnTo>
                    <a:lnTo>
                      <a:pt x="58312" y="29835"/>
                    </a:lnTo>
                    <a:lnTo>
                      <a:pt x="58687" y="29413"/>
                    </a:lnTo>
                    <a:lnTo>
                      <a:pt x="60326" y="27821"/>
                    </a:lnTo>
                    <a:lnTo>
                      <a:pt x="63511" y="24589"/>
                    </a:lnTo>
                    <a:lnTo>
                      <a:pt x="69927" y="18219"/>
                    </a:lnTo>
                    <a:lnTo>
                      <a:pt x="70208" y="17892"/>
                    </a:lnTo>
                    <a:lnTo>
                      <a:pt x="70302" y="17845"/>
                    </a:lnTo>
                    <a:lnTo>
                      <a:pt x="70349" y="17798"/>
                    </a:lnTo>
                    <a:lnTo>
                      <a:pt x="70349" y="17704"/>
                    </a:lnTo>
                    <a:lnTo>
                      <a:pt x="70349" y="17470"/>
                    </a:lnTo>
                    <a:lnTo>
                      <a:pt x="70349" y="16674"/>
                    </a:lnTo>
                    <a:lnTo>
                      <a:pt x="70349" y="15035"/>
                    </a:lnTo>
                    <a:lnTo>
                      <a:pt x="70349" y="11709"/>
                    </a:lnTo>
                    <a:lnTo>
                      <a:pt x="70349" y="5105"/>
                    </a:lnTo>
                    <a:lnTo>
                      <a:pt x="70349" y="375"/>
                    </a:lnTo>
                    <a:lnTo>
                      <a:pt x="70349" y="328"/>
                    </a:lnTo>
                    <a:lnTo>
                      <a:pt x="70443" y="281"/>
                    </a:lnTo>
                    <a:lnTo>
                      <a:pt x="70443" y="187"/>
                    </a:lnTo>
                    <a:lnTo>
                      <a:pt x="70443" y="94"/>
                    </a:lnTo>
                    <a:lnTo>
                      <a:pt x="70396" y="47"/>
                    </a:lnTo>
                    <a:lnTo>
                      <a:pt x="703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6"/>
            <p:cNvGrpSpPr/>
            <p:nvPr/>
          </p:nvGrpSpPr>
          <p:grpSpPr>
            <a:xfrm flipH="1">
              <a:off x="7180162" y="3584814"/>
              <a:ext cx="600982" cy="3102526"/>
              <a:chOff x="7329101" y="3584814"/>
              <a:chExt cx="600982" cy="3102526"/>
            </a:xfrm>
          </p:grpSpPr>
          <p:sp>
            <p:nvSpPr>
              <p:cNvPr id="748" name="Google Shape;748;p36"/>
              <p:cNvSpPr/>
              <p:nvPr/>
            </p:nvSpPr>
            <p:spPr>
              <a:xfrm>
                <a:off x="7583912"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2388"/>
                    </a:lnTo>
                    <a:lnTo>
                      <a:pt x="7401" y="23699"/>
                    </a:lnTo>
                    <a:lnTo>
                      <a:pt x="7401" y="23887"/>
                    </a:lnTo>
                    <a:lnTo>
                      <a:pt x="7401" y="23933"/>
                    </a:lnTo>
                    <a:lnTo>
                      <a:pt x="7354" y="23980"/>
                    </a:lnTo>
                    <a:lnTo>
                      <a:pt x="7120" y="24214"/>
                    </a:lnTo>
                    <a:lnTo>
                      <a:pt x="6651" y="24683"/>
                    </a:lnTo>
                    <a:lnTo>
                      <a:pt x="4778" y="26556"/>
                    </a:lnTo>
                    <a:lnTo>
                      <a:pt x="984" y="30350"/>
                    </a:lnTo>
                    <a:lnTo>
                      <a:pt x="516" y="30818"/>
                    </a:lnTo>
                    <a:lnTo>
                      <a:pt x="235" y="31099"/>
                    </a:lnTo>
                    <a:lnTo>
                      <a:pt x="141" y="31193"/>
                    </a:lnTo>
                    <a:lnTo>
                      <a:pt x="94" y="31240"/>
                    </a:lnTo>
                    <a:lnTo>
                      <a:pt x="94" y="31334"/>
                    </a:lnTo>
                    <a:lnTo>
                      <a:pt x="94" y="31427"/>
                    </a:lnTo>
                    <a:lnTo>
                      <a:pt x="94" y="32786"/>
                    </a:lnTo>
                    <a:lnTo>
                      <a:pt x="94" y="35596"/>
                    </a:lnTo>
                    <a:lnTo>
                      <a:pt x="94" y="41122"/>
                    </a:lnTo>
                    <a:lnTo>
                      <a:pt x="94" y="52223"/>
                    </a:lnTo>
                    <a:lnTo>
                      <a:pt x="94" y="68053"/>
                    </a:lnTo>
                    <a:lnTo>
                      <a:pt x="1" y="68147"/>
                    </a:lnTo>
                    <a:lnTo>
                      <a:pt x="1" y="68241"/>
                    </a:lnTo>
                    <a:lnTo>
                      <a:pt x="1" y="68287"/>
                    </a:lnTo>
                    <a:lnTo>
                      <a:pt x="47" y="68334"/>
                    </a:lnTo>
                    <a:lnTo>
                      <a:pt x="94" y="68381"/>
                    </a:lnTo>
                    <a:lnTo>
                      <a:pt x="141" y="68428"/>
                    </a:lnTo>
                    <a:lnTo>
                      <a:pt x="235" y="68381"/>
                    </a:lnTo>
                    <a:lnTo>
                      <a:pt x="282" y="68334"/>
                    </a:lnTo>
                    <a:lnTo>
                      <a:pt x="328" y="68287"/>
                    </a:lnTo>
                    <a:lnTo>
                      <a:pt x="328" y="68241"/>
                    </a:lnTo>
                    <a:lnTo>
                      <a:pt x="328" y="68147"/>
                    </a:lnTo>
                    <a:lnTo>
                      <a:pt x="235" y="68053"/>
                    </a:lnTo>
                    <a:lnTo>
                      <a:pt x="235" y="52223"/>
                    </a:lnTo>
                    <a:lnTo>
                      <a:pt x="235" y="41122"/>
                    </a:lnTo>
                    <a:lnTo>
                      <a:pt x="235" y="35596"/>
                    </a:lnTo>
                    <a:lnTo>
                      <a:pt x="235" y="32786"/>
                    </a:lnTo>
                    <a:lnTo>
                      <a:pt x="235" y="31427"/>
                    </a:lnTo>
                    <a:lnTo>
                      <a:pt x="235" y="31334"/>
                    </a:lnTo>
                    <a:lnTo>
                      <a:pt x="282" y="31334"/>
                    </a:lnTo>
                    <a:lnTo>
                      <a:pt x="375" y="31193"/>
                    </a:lnTo>
                    <a:lnTo>
                      <a:pt x="609" y="30959"/>
                    </a:lnTo>
                    <a:lnTo>
                      <a:pt x="1125" y="30444"/>
                    </a:lnTo>
                    <a:lnTo>
                      <a:pt x="4872" y="26697"/>
                    </a:lnTo>
                    <a:lnTo>
                      <a:pt x="6792" y="24777"/>
                    </a:lnTo>
                    <a:lnTo>
                      <a:pt x="7260" y="24308"/>
                    </a:lnTo>
                    <a:lnTo>
                      <a:pt x="7494" y="24074"/>
                    </a:lnTo>
                    <a:lnTo>
                      <a:pt x="7541" y="24027"/>
                    </a:lnTo>
                    <a:lnTo>
                      <a:pt x="7541" y="23980"/>
                    </a:lnTo>
                    <a:lnTo>
                      <a:pt x="7541" y="23887"/>
                    </a:lnTo>
                    <a:lnTo>
                      <a:pt x="7541" y="23699"/>
                    </a:lnTo>
                    <a:lnTo>
                      <a:pt x="7541" y="22388"/>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7532950"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1592"/>
                    </a:lnTo>
                    <a:lnTo>
                      <a:pt x="7401" y="22903"/>
                    </a:lnTo>
                    <a:lnTo>
                      <a:pt x="7401" y="23090"/>
                    </a:lnTo>
                    <a:lnTo>
                      <a:pt x="7401" y="23137"/>
                    </a:lnTo>
                    <a:lnTo>
                      <a:pt x="7354" y="23184"/>
                    </a:lnTo>
                    <a:lnTo>
                      <a:pt x="7166" y="23418"/>
                    </a:lnTo>
                    <a:lnTo>
                      <a:pt x="6698" y="23887"/>
                    </a:lnTo>
                    <a:lnTo>
                      <a:pt x="4778" y="25760"/>
                    </a:lnTo>
                    <a:lnTo>
                      <a:pt x="1031" y="29554"/>
                    </a:lnTo>
                    <a:lnTo>
                      <a:pt x="516" y="30069"/>
                    </a:lnTo>
                    <a:lnTo>
                      <a:pt x="281" y="30303"/>
                    </a:lnTo>
                    <a:lnTo>
                      <a:pt x="141" y="30444"/>
                    </a:lnTo>
                    <a:lnTo>
                      <a:pt x="94" y="30491"/>
                    </a:lnTo>
                    <a:lnTo>
                      <a:pt x="94" y="30537"/>
                    </a:lnTo>
                    <a:lnTo>
                      <a:pt x="94" y="30678"/>
                    </a:lnTo>
                    <a:lnTo>
                      <a:pt x="94" y="32083"/>
                    </a:lnTo>
                    <a:lnTo>
                      <a:pt x="94" y="34893"/>
                    </a:lnTo>
                    <a:lnTo>
                      <a:pt x="94" y="40514"/>
                    </a:lnTo>
                    <a:lnTo>
                      <a:pt x="94" y="51801"/>
                    </a:lnTo>
                    <a:lnTo>
                      <a:pt x="94" y="68053"/>
                    </a:lnTo>
                    <a:lnTo>
                      <a:pt x="0" y="68147"/>
                    </a:lnTo>
                    <a:lnTo>
                      <a:pt x="0" y="68241"/>
                    </a:lnTo>
                    <a:lnTo>
                      <a:pt x="0" y="68287"/>
                    </a:lnTo>
                    <a:lnTo>
                      <a:pt x="47" y="68334"/>
                    </a:lnTo>
                    <a:lnTo>
                      <a:pt x="94" y="68381"/>
                    </a:lnTo>
                    <a:lnTo>
                      <a:pt x="141" y="68428"/>
                    </a:lnTo>
                    <a:lnTo>
                      <a:pt x="235" y="68381"/>
                    </a:lnTo>
                    <a:lnTo>
                      <a:pt x="281" y="68334"/>
                    </a:lnTo>
                    <a:lnTo>
                      <a:pt x="328" y="68287"/>
                    </a:lnTo>
                    <a:lnTo>
                      <a:pt x="328" y="68241"/>
                    </a:lnTo>
                    <a:lnTo>
                      <a:pt x="328" y="68147"/>
                    </a:lnTo>
                    <a:lnTo>
                      <a:pt x="235" y="68053"/>
                    </a:lnTo>
                    <a:lnTo>
                      <a:pt x="235" y="51801"/>
                    </a:lnTo>
                    <a:lnTo>
                      <a:pt x="235" y="40514"/>
                    </a:lnTo>
                    <a:lnTo>
                      <a:pt x="235" y="34893"/>
                    </a:lnTo>
                    <a:lnTo>
                      <a:pt x="235" y="32083"/>
                    </a:lnTo>
                    <a:lnTo>
                      <a:pt x="235" y="30678"/>
                    </a:lnTo>
                    <a:lnTo>
                      <a:pt x="235" y="30584"/>
                    </a:lnTo>
                    <a:lnTo>
                      <a:pt x="281" y="30537"/>
                    </a:lnTo>
                    <a:lnTo>
                      <a:pt x="375" y="30444"/>
                    </a:lnTo>
                    <a:lnTo>
                      <a:pt x="656" y="30163"/>
                    </a:lnTo>
                    <a:lnTo>
                      <a:pt x="1125" y="29694"/>
                    </a:lnTo>
                    <a:lnTo>
                      <a:pt x="4918" y="25901"/>
                    </a:lnTo>
                    <a:lnTo>
                      <a:pt x="6792" y="24027"/>
                    </a:lnTo>
                    <a:lnTo>
                      <a:pt x="7260" y="23559"/>
                    </a:lnTo>
                    <a:lnTo>
                      <a:pt x="7541" y="23278"/>
                    </a:lnTo>
                    <a:lnTo>
                      <a:pt x="7541" y="23231"/>
                    </a:lnTo>
                    <a:lnTo>
                      <a:pt x="7541" y="23184"/>
                    </a:lnTo>
                    <a:lnTo>
                      <a:pt x="7541" y="23090"/>
                    </a:lnTo>
                    <a:lnTo>
                      <a:pt x="7541" y="22903"/>
                    </a:lnTo>
                    <a:lnTo>
                      <a:pt x="7541" y="21592"/>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7481988"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0795"/>
                    </a:lnTo>
                    <a:lnTo>
                      <a:pt x="7401" y="22107"/>
                    </a:lnTo>
                    <a:lnTo>
                      <a:pt x="7401" y="22435"/>
                    </a:lnTo>
                    <a:lnTo>
                      <a:pt x="7166" y="22622"/>
                    </a:lnTo>
                    <a:lnTo>
                      <a:pt x="6698" y="23090"/>
                    </a:lnTo>
                    <a:lnTo>
                      <a:pt x="4825" y="25011"/>
                    </a:lnTo>
                    <a:lnTo>
                      <a:pt x="1031" y="28758"/>
                    </a:lnTo>
                    <a:lnTo>
                      <a:pt x="516" y="29273"/>
                    </a:lnTo>
                    <a:lnTo>
                      <a:pt x="281" y="29554"/>
                    </a:lnTo>
                    <a:lnTo>
                      <a:pt x="141" y="29694"/>
                    </a:lnTo>
                    <a:lnTo>
                      <a:pt x="94" y="29741"/>
                    </a:lnTo>
                    <a:lnTo>
                      <a:pt x="94" y="29788"/>
                    </a:lnTo>
                    <a:lnTo>
                      <a:pt x="94" y="29882"/>
                    </a:lnTo>
                    <a:lnTo>
                      <a:pt x="94" y="31334"/>
                    </a:lnTo>
                    <a:lnTo>
                      <a:pt x="94" y="34191"/>
                    </a:lnTo>
                    <a:lnTo>
                      <a:pt x="94" y="39951"/>
                    </a:lnTo>
                    <a:lnTo>
                      <a:pt x="94" y="51426"/>
                    </a:lnTo>
                    <a:lnTo>
                      <a:pt x="94" y="68053"/>
                    </a:lnTo>
                    <a:lnTo>
                      <a:pt x="0" y="68147"/>
                    </a:lnTo>
                    <a:lnTo>
                      <a:pt x="0" y="68241"/>
                    </a:lnTo>
                    <a:lnTo>
                      <a:pt x="0" y="68287"/>
                    </a:lnTo>
                    <a:lnTo>
                      <a:pt x="47" y="68334"/>
                    </a:lnTo>
                    <a:lnTo>
                      <a:pt x="94" y="68381"/>
                    </a:lnTo>
                    <a:lnTo>
                      <a:pt x="188" y="68428"/>
                    </a:lnTo>
                    <a:lnTo>
                      <a:pt x="235" y="68381"/>
                    </a:lnTo>
                    <a:lnTo>
                      <a:pt x="281" y="68334"/>
                    </a:lnTo>
                    <a:lnTo>
                      <a:pt x="328" y="68287"/>
                    </a:lnTo>
                    <a:lnTo>
                      <a:pt x="328" y="68241"/>
                    </a:lnTo>
                    <a:lnTo>
                      <a:pt x="328" y="68147"/>
                    </a:lnTo>
                    <a:lnTo>
                      <a:pt x="235" y="68053"/>
                    </a:lnTo>
                    <a:lnTo>
                      <a:pt x="235" y="51426"/>
                    </a:lnTo>
                    <a:lnTo>
                      <a:pt x="235" y="39951"/>
                    </a:lnTo>
                    <a:lnTo>
                      <a:pt x="235" y="34191"/>
                    </a:lnTo>
                    <a:lnTo>
                      <a:pt x="235" y="31334"/>
                    </a:lnTo>
                    <a:lnTo>
                      <a:pt x="235" y="29882"/>
                    </a:lnTo>
                    <a:lnTo>
                      <a:pt x="235" y="29835"/>
                    </a:lnTo>
                    <a:lnTo>
                      <a:pt x="281" y="29788"/>
                    </a:lnTo>
                    <a:lnTo>
                      <a:pt x="375" y="29647"/>
                    </a:lnTo>
                    <a:lnTo>
                      <a:pt x="656" y="29413"/>
                    </a:lnTo>
                    <a:lnTo>
                      <a:pt x="1171" y="28898"/>
                    </a:lnTo>
                    <a:lnTo>
                      <a:pt x="4918" y="25104"/>
                    </a:lnTo>
                    <a:lnTo>
                      <a:pt x="6839" y="23231"/>
                    </a:lnTo>
                    <a:lnTo>
                      <a:pt x="7307" y="22763"/>
                    </a:lnTo>
                    <a:lnTo>
                      <a:pt x="7541" y="22482"/>
                    </a:lnTo>
                    <a:lnTo>
                      <a:pt x="7541" y="22107"/>
                    </a:lnTo>
                    <a:lnTo>
                      <a:pt x="7541" y="20795"/>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7431025" y="3584814"/>
                <a:ext cx="346171" cy="3102526"/>
              </a:xfrm>
              <a:custGeom>
                <a:avLst/>
                <a:gdLst/>
                <a:ahLst/>
                <a:cxnLst/>
                <a:rect l="l" t="t" r="r" b="b"/>
                <a:pathLst>
                  <a:path w="7635" h="68428" extrusionOk="0">
                    <a:moveTo>
                      <a:pt x="7400" y="0"/>
                    </a:moveTo>
                    <a:lnTo>
                      <a:pt x="7354" y="47"/>
                    </a:lnTo>
                    <a:lnTo>
                      <a:pt x="7307" y="94"/>
                    </a:lnTo>
                    <a:lnTo>
                      <a:pt x="7307" y="187"/>
                    </a:lnTo>
                    <a:lnTo>
                      <a:pt x="7307" y="281"/>
                    </a:lnTo>
                    <a:lnTo>
                      <a:pt x="7400" y="328"/>
                    </a:lnTo>
                    <a:lnTo>
                      <a:pt x="7400" y="375"/>
                    </a:lnTo>
                    <a:lnTo>
                      <a:pt x="7400" y="19999"/>
                    </a:lnTo>
                    <a:lnTo>
                      <a:pt x="7400" y="21311"/>
                    </a:lnTo>
                    <a:lnTo>
                      <a:pt x="7400" y="21638"/>
                    </a:lnTo>
                    <a:lnTo>
                      <a:pt x="7354" y="21685"/>
                    </a:lnTo>
                    <a:lnTo>
                      <a:pt x="7307" y="21732"/>
                    </a:lnTo>
                    <a:lnTo>
                      <a:pt x="7213" y="21873"/>
                    </a:lnTo>
                    <a:lnTo>
                      <a:pt x="6745" y="22341"/>
                    </a:lnTo>
                    <a:lnTo>
                      <a:pt x="4824" y="24214"/>
                    </a:lnTo>
                    <a:lnTo>
                      <a:pt x="1078" y="28008"/>
                    </a:lnTo>
                    <a:lnTo>
                      <a:pt x="515" y="28523"/>
                    </a:lnTo>
                    <a:lnTo>
                      <a:pt x="281" y="28758"/>
                    </a:lnTo>
                    <a:lnTo>
                      <a:pt x="141" y="28898"/>
                    </a:lnTo>
                    <a:lnTo>
                      <a:pt x="94" y="28945"/>
                    </a:lnTo>
                    <a:lnTo>
                      <a:pt x="94" y="28992"/>
                    </a:lnTo>
                    <a:lnTo>
                      <a:pt x="94" y="29132"/>
                    </a:lnTo>
                    <a:lnTo>
                      <a:pt x="94" y="30584"/>
                    </a:lnTo>
                    <a:lnTo>
                      <a:pt x="94" y="33488"/>
                    </a:lnTo>
                    <a:lnTo>
                      <a:pt x="94" y="39343"/>
                    </a:lnTo>
                    <a:lnTo>
                      <a:pt x="94" y="51005"/>
                    </a:lnTo>
                    <a:lnTo>
                      <a:pt x="94" y="68053"/>
                    </a:lnTo>
                    <a:lnTo>
                      <a:pt x="0" y="68147"/>
                    </a:lnTo>
                    <a:lnTo>
                      <a:pt x="0" y="68241"/>
                    </a:lnTo>
                    <a:lnTo>
                      <a:pt x="0" y="68287"/>
                    </a:lnTo>
                    <a:lnTo>
                      <a:pt x="47" y="68334"/>
                    </a:lnTo>
                    <a:lnTo>
                      <a:pt x="94" y="68381"/>
                    </a:lnTo>
                    <a:lnTo>
                      <a:pt x="188" y="68428"/>
                    </a:lnTo>
                    <a:lnTo>
                      <a:pt x="234" y="68381"/>
                    </a:lnTo>
                    <a:lnTo>
                      <a:pt x="281" y="68334"/>
                    </a:lnTo>
                    <a:lnTo>
                      <a:pt x="328" y="68287"/>
                    </a:lnTo>
                    <a:lnTo>
                      <a:pt x="328" y="68241"/>
                    </a:lnTo>
                    <a:lnTo>
                      <a:pt x="328" y="68147"/>
                    </a:lnTo>
                    <a:lnTo>
                      <a:pt x="234" y="68053"/>
                    </a:lnTo>
                    <a:lnTo>
                      <a:pt x="234" y="51005"/>
                    </a:lnTo>
                    <a:lnTo>
                      <a:pt x="234" y="39343"/>
                    </a:lnTo>
                    <a:lnTo>
                      <a:pt x="234" y="33488"/>
                    </a:lnTo>
                    <a:lnTo>
                      <a:pt x="234" y="30584"/>
                    </a:lnTo>
                    <a:lnTo>
                      <a:pt x="234" y="29132"/>
                    </a:lnTo>
                    <a:lnTo>
                      <a:pt x="234" y="29039"/>
                    </a:lnTo>
                    <a:lnTo>
                      <a:pt x="281" y="28992"/>
                    </a:lnTo>
                    <a:lnTo>
                      <a:pt x="422" y="28898"/>
                    </a:lnTo>
                    <a:lnTo>
                      <a:pt x="656" y="28617"/>
                    </a:lnTo>
                    <a:lnTo>
                      <a:pt x="1171" y="28102"/>
                    </a:lnTo>
                    <a:lnTo>
                      <a:pt x="4965" y="24355"/>
                    </a:lnTo>
                    <a:lnTo>
                      <a:pt x="6838" y="22435"/>
                    </a:lnTo>
                    <a:lnTo>
                      <a:pt x="7307" y="21966"/>
                    </a:lnTo>
                    <a:lnTo>
                      <a:pt x="7447" y="21873"/>
                    </a:lnTo>
                    <a:lnTo>
                      <a:pt x="7494" y="21779"/>
                    </a:lnTo>
                    <a:lnTo>
                      <a:pt x="7541" y="21732"/>
                    </a:lnTo>
                    <a:lnTo>
                      <a:pt x="7541" y="21685"/>
                    </a:lnTo>
                    <a:lnTo>
                      <a:pt x="7541" y="21311"/>
                    </a:lnTo>
                    <a:lnTo>
                      <a:pt x="7541" y="19999"/>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7380063" y="3584814"/>
                <a:ext cx="346171" cy="3102526"/>
              </a:xfrm>
              <a:custGeom>
                <a:avLst/>
                <a:gdLst/>
                <a:ahLst/>
                <a:cxnLst/>
                <a:rect l="l" t="t" r="r" b="b"/>
                <a:pathLst>
                  <a:path w="7635" h="68428" extrusionOk="0">
                    <a:moveTo>
                      <a:pt x="7400" y="0"/>
                    </a:moveTo>
                    <a:lnTo>
                      <a:pt x="7354" y="47"/>
                    </a:lnTo>
                    <a:lnTo>
                      <a:pt x="7307" y="94"/>
                    </a:lnTo>
                    <a:lnTo>
                      <a:pt x="7307" y="187"/>
                    </a:lnTo>
                    <a:lnTo>
                      <a:pt x="7307" y="281"/>
                    </a:lnTo>
                    <a:lnTo>
                      <a:pt x="7400" y="328"/>
                    </a:lnTo>
                    <a:lnTo>
                      <a:pt x="7400" y="375"/>
                    </a:lnTo>
                    <a:lnTo>
                      <a:pt x="7400" y="19203"/>
                    </a:lnTo>
                    <a:lnTo>
                      <a:pt x="7400" y="20561"/>
                    </a:lnTo>
                    <a:lnTo>
                      <a:pt x="7400" y="20889"/>
                    </a:lnTo>
                    <a:lnTo>
                      <a:pt x="7354" y="20936"/>
                    </a:lnTo>
                    <a:lnTo>
                      <a:pt x="7213" y="21076"/>
                    </a:lnTo>
                    <a:lnTo>
                      <a:pt x="6745" y="21545"/>
                    </a:lnTo>
                    <a:lnTo>
                      <a:pt x="4871" y="23418"/>
                    </a:lnTo>
                    <a:lnTo>
                      <a:pt x="1077" y="27212"/>
                    </a:lnTo>
                    <a:lnTo>
                      <a:pt x="562" y="27727"/>
                    </a:lnTo>
                    <a:lnTo>
                      <a:pt x="281" y="28008"/>
                    </a:lnTo>
                    <a:lnTo>
                      <a:pt x="141" y="28149"/>
                    </a:lnTo>
                    <a:lnTo>
                      <a:pt x="94" y="28196"/>
                    </a:lnTo>
                    <a:lnTo>
                      <a:pt x="94" y="28242"/>
                    </a:lnTo>
                    <a:lnTo>
                      <a:pt x="94" y="28336"/>
                    </a:lnTo>
                    <a:lnTo>
                      <a:pt x="94" y="29835"/>
                    </a:lnTo>
                    <a:lnTo>
                      <a:pt x="94" y="32832"/>
                    </a:lnTo>
                    <a:lnTo>
                      <a:pt x="94" y="38734"/>
                    </a:lnTo>
                    <a:lnTo>
                      <a:pt x="94" y="50630"/>
                    </a:lnTo>
                    <a:lnTo>
                      <a:pt x="94" y="68053"/>
                    </a:lnTo>
                    <a:lnTo>
                      <a:pt x="0" y="68147"/>
                    </a:lnTo>
                    <a:lnTo>
                      <a:pt x="0" y="68241"/>
                    </a:lnTo>
                    <a:lnTo>
                      <a:pt x="0" y="68287"/>
                    </a:lnTo>
                    <a:lnTo>
                      <a:pt x="47" y="68334"/>
                    </a:lnTo>
                    <a:lnTo>
                      <a:pt x="94" y="68381"/>
                    </a:lnTo>
                    <a:lnTo>
                      <a:pt x="188" y="68428"/>
                    </a:lnTo>
                    <a:lnTo>
                      <a:pt x="234" y="68381"/>
                    </a:lnTo>
                    <a:lnTo>
                      <a:pt x="281" y="68334"/>
                    </a:lnTo>
                    <a:lnTo>
                      <a:pt x="328" y="68287"/>
                    </a:lnTo>
                    <a:lnTo>
                      <a:pt x="328" y="68241"/>
                    </a:lnTo>
                    <a:lnTo>
                      <a:pt x="328" y="68147"/>
                    </a:lnTo>
                    <a:lnTo>
                      <a:pt x="234" y="68053"/>
                    </a:lnTo>
                    <a:lnTo>
                      <a:pt x="234" y="50630"/>
                    </a:lnTo>
                    <a:lnTo>
                      <a:pt x="234" y="38734"/>
                    </a:lnTo>
                    <a:lnTo>
                      <a:pt x="234" y="32832"/>
                    </a:lnTo>
                    <a:lnTo>
                      <a:pt x="234" y="29835"/>
                    </a:lnTo>
                    <a:lnTo>
                      <a:pt x="234" y="28336"/>
                    </a:lnTo>
                    <a:lnTo>
                      <a:pt x="234" y="28289"/>
                    </a:lnTo>
                    <a:lnTo>
                      <a:pt x="281" y="28242"/>
                    </a:lnTo>
                    <a:lnTo>
                      <a:pt x="422" y="28102"/>
                    </a:lnTo>
                    <a:lnTo>
                      <a:pt x="656" y="27868"/>
                    </a:lnTo>
                    <a:lnTo>
                      <a:pt x="1218" y="27353"/>
                    </a:lnTo>
                    <a:lnTo>
                      <a:pt x="4965" y="23559"/>
                    </a:lnTo>
                    <a:lnTo>
                      <a:pt x="6885" y="21638"/>
                    </a:lnTo>
                    <a:lnTo>
                      <a:pt x="7354" y="21170"/>
                    </a:lnTo>
                    <a:lnTo>
                      <a:pt x="7447" y="21076"/>
                    </a:lnTo>
                    <a:lnTo>
                      <a:pt x="7541" y="20983"/>
                    </a:lnTo>
                    <a:lnTo>
                      <a:pt x="7541" y="20936"/>
                    </a:lnTo>
                    <a:lnTo>
                      <a:pt x="7541" y="20889"/>
                    </a:lnTo>
                    <a:lnTo>
                      <a:pt x="7541" y="20561"/>
                    </a:lnTo>
                    <a:lnTo>
                      <a:pt x="7541" y="19203"/>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7329101" y="3584814"/>
                <a:ext cx="348302" cy="3102526"/>
              </a:xfrm>
              <a:custGeom>
                <a:avLst/>
                <a:gdLst/>
                <a:ahLst/>
                <a:cxnLst/>
                <a:rect l="l" t="t" r="r" b="b"/>
                <a:pathLst>
                  <a:path w="7682" h="68428" extrusionOk="0">
                    <a:moveTo>
                      <a:pt x="7400" y="0"/>
                    </a:moveTo>
                    <a:lnTo>
                      <a:pt x="7353" y="47"/>
                    </a:lnTo>
                    <a:lnTo>
                      <a:pt x="7307" y="94"/>
                    </a:lnTo>
                    <a:lnTo>
                      <a:pt x="7307" y="187"/>
                    </a:lnTo>
                    <a:lnTo>
                      <a:pt x="7307" y="281"/>
                    </a:lnTo>
                    <a:lnTo>
                      <a:pt x="7400" y="328"/>
                    </a:lnTo>
                    <a:lnTo>
                      <a:pt x="7400" y="375"/>
                    </a:lnTo>
                    <a:lnTo>
                      <a:pt x="7400" y="18407"/>
                    </a:lnTo>
                    <a:lnTo>
                      <a:pt x="7400" y="19765"/>
                    </a:lnTo>
                    <a:lnTo>
                      <a:pt x="7400" y="20093"/>
                    </a:lnTo>
                    <a:lnTo>
                      <a:pt x="7400" y="20140"/>
                    </a:lnTo>
                    <a:lnTo>
                      <a:pt x="7353" y="20187"/>
                    </a:lnTo>
                    <a:lnTo>
                      <a:pt x="7260" y="20280"/>
                    </a:lnTo>
                    <a:lnTo>
                      <a:pt x="6745" y="20749"/>
                    </a:lnTo>
                    <a:lnTo>
                      <a:pt x="4871" y="22669"/>
                    </a:lnTo>
                    <a:lnTo>
                      <a:pt x="1077" y="26416"/>
                    </a:lnTo>
                    <a:lnTo>
                      <a:pt x="562" y="26978"/>
                    </a:lnTo>
                    <a:lnTo>
                      <a:pt x="281" y="27212"/>
                    </a:lnTo>
                    <a:lnTo>
                      <a:pt x="141" y="27353"/>
                    </a:lnTo>
                    <a:lnTo>
                      <a:pt x="94" y="27399"/>
                    </a:lnTo>
                    <a:lnTo>
                      <a:pt x="94" y="27446"/>
                    </a:lnTo>
                    <a:lnTo>
                      <a:pt x="94" y="27493"/>
                    </a:lnTo>
                    <a:lnTo>
                      <a:pt x="94" y="27587"/>
                    </a:lnTo>
                    <a:lnTo>
                      <a:pt x="94" y="29085"/>
                    </a:lnTo>
                    <a:lnTo>
                      <a:pt x="94" y="32130"/>
                    </a:lnTo>
                    <a:lnTo>
                      <a:pt x="94" y="38172"/>
                    </a:lnTo>
                    <a:lnTo>
                      <a:pt x="94" y="50209"/>
                    </a:lnTo>
                    <a:lnTo>
                      <a:pt x="94" y="68053"/>
                    </a:lnTo>
                    <a:lnTo>
                      <a:pt x="0" y="68147"/>
                    </a:lnTo>
                    <a:lnTo>
                      <a:pt x="0" y="68241"/>
                    </a:lnTo>
                    <a:lnTo>
                      <a:pt x="0" y="68287"/>
                    </a:lnTo>
                    <a:lnTo>
                      <a:pt x="47" y="68334"/>
                    </a:lnTo>
                    <a:lnTo>
                      <a:pt x="94" y="68381"/>
                    </a:lnTo>
                    <a:lnTo>
                      <a:pt x="187" y="68428"/>
                    </a:lnTo>
                    <a:lnTo>
                      <a:pt x="234" y="68381"/>
                    </a:lnTo>
                    <a:lnTo>
                      <a:pt x="281" y="68334"/>
                    </a:lnTo>
                    <a:lnTo>
                      <a:pt x="328" y="68287"/>
                    </a:lnTo>
                    <a:lnTo>
                      <a:pt x="375" y="68241"/>
                    </a:lnTo>
                    <a:lnTo>
                      <a:pt x="328" y="68147"/>
                    </a:lnTo>
                    <a:lnTo>
                      <a:pt x="234" y="68053"/>
                    </a:lnTo>
                    <a:lnTo>
                      <a:pt x="281" y="68053"/>
                    </a:lnTo>
                    <a:lnTo>
                      <a:pt x="281" y="50209"/>
                    </a:lnTo>
                    <a:lnTo>
                      <a:pt x="281" y="38172"/>
                    </a:lnTo>
                    <a:lnTo>
                      <a:pt x="281" y="32130"/>
                    </a:lnTo>
                    <a:lnTo>
                      <a:pt x="281" y="29085"/>
                    </a:lnTo>
                    <a:lnTo>
                      <a:pt x="281" y="27587"/>
                    </a:lnTo>
                    <a:lnTo>
                      <a:pt x="281" y="27540"/>
                    </a:lnTo>
                    <a:lnTo>
                      <a:pt x="281" y="27493"/>
                    </a:lnTo>
                    <a:lnTo>
                      <a:pt x="422" y="27353"/>
                    </a:lnTo>
                    <a:lnTo>
                      <a:pt x="703" y="27071"/>
                    </a:lnTo>
                    <a:lnTo>
                      <a:pt x="1218" y="26556"/>
                    </a:lnTo>
                    <a:lnTo>
                      <a:pt x="5012" y="22763"/>
                    </a:lnTo>
                    <a:lnTo>
                      <a:pt x="6885" y="20889"/>
                    </a:lnTo>
                    <a:lnTo>
                      <a:pt x="7353" y="20421"/>
                    </a:lnTo>
                    <a:lnTo>
                      <a:pt x="7494" y="20280"/>
                    </a:lnTo>
                    <a:lnTo>
                      <a:pt x="7541" y="20187"/>
                    </a:lnTo>
                    <a:lnTo>
                      <a:pt x="7588" y="20093"/>
                    </a:lnTo>
                    <a:lnTo>
                      <a:pt x="7588" y="19765"/>
                    </a:lnTo>
                    <a:lnTo>
                      <a:pt x="7588" y="18407"/>
                    </a:lnTo>
                    <a:lnTo>
                      <a:pt x="7588" y="375"/>
                    </a:lnTo>
                    <a:lnTo>
                      <a:pt x="7541" y="328"/>
                    </a:lnTo>
                    <a:lnTo>
                      <a:pt x="7634" y="281"/>
                    </a:lnTo>
                    <a:lnTo>
                      <a:pt x="7681" y="187"/>
                    </a:lnTo>
                    <a:lnTo>
                      <a:pt x="7634"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36"/>
            <p:cNvSpPr/>
            <p:nvPr/>
          </p:nvSpPr>
          <p:spPr>
            <a:xfrm rot="10800000" flipH="1">
              <a:off x="2426090" y="3326821"/>
              <a:ext cx="3988106" cy="2268043"/>
            </a:xfrm>
            <a:custGeom>
              <a:avLst/>
              <a:gdLst/>
              <a:ahLst/>
              <a:cxnLst/>
              <a:rect l="l" t="t" r="r" b="b"/>
              <a:pathLst>
                <a:path w="87960" h="50023" extrusionOk="0">
                  <a:moveTo>
                    <a:pt x="94" y="1"/>
                  </a:moveTo>
                  <a:lnTo>
                    <a:pt x="47" y="48"/>
                  </a:lnTo>
                  <a:lnTo>
                    <a:pt x="0" y="94"/>
                  </a:lnTo>
                  <a:lnTo>
                    <a:pt x="0" y="141"/>
                  </a:lnTo>
                  <a:lnTo>
                    <a:pt x="0" y="282"/>
                  </a:lnTo>
                  <a:lnTo>
                    <a:pt x="94" y="329"/>
                  </a:lnTo>
                  <a:lnTo>
                    <a:pt x="94" y="12740"/>
                  </a:lnTo>
                  <a:lnTo>
                    <a:pt x="94" y="13255"/>
                  </a:lnTo>
                  <a:lnTo>
                    <a:pt x="281" y="13490"/>
                  </a:lnTo>
                  <a:lnTo>
                    <a:pt x="469" y="13630"/>
                  </a:lnTo>
                  <a:lnTo>
                    <a:pt x="1124" y="14333"/>
                  </a:lnTo>
                  <a:lnTo>
                    <a:pt x="2483" y="15644"/>
                  </a:lnTo>
                  <a:lnTo>
                    <a:pt x="5152" y="18361"/>
                  </a:lnTo>
                  <a:lnTo>
                    <a:pt x="10538" y="23747"/>
                  </a:lnTo>
                  <a:lnTo>
                    <a:pt x="21358" y="34519"/>
                  </a:lnTo>
                  <a:lnTo>
                    <a:pt x="21967" y="35175"/>
                  </a:lnTo>
                  <a:lnTo>
                    <a:pt x="22294" y="35503"/>
                  </a:lnTo>
                  <a:lnTo>
                    <a:pt x="22482" y="35643"/>
                  </a:lnTo>
                  <a:lnTo>
                    <a:pt x="22575" y="35737"/>
                  </a:lnTo>
                  <a:lnTo>
                    <a:pt x="22575" y="35784"/>
                  </a:lnTo>
                  <a:lnTo>
                    <a:pt x="82667" y="35784"/>
                  </a:lnTo>
                  <a:lnTo>
                    <a:pt x="82807" y="35971"/>
                  </a:lnTo>
                  <a:lnTo>
                    <a:pt x="83416" y="36580"/>
                  </a:lnTo>
                  <a:lnTo>
                    <a:pt x="84681" y="37798"/>
                  </a:lnTo>
                  <a:lnTo>
                    <a:pt x="86554" y="39718"/>
                  </a:lnTo>
                  <a:lnTo>
                    <a:pt x="87491" y="40655"/>
                  </a:lnTo>
                  <a:lnTo>
                    <a:pt x="87631" y="40748"/>
                  </a:lnTo>
                  <a:lnTo>
                    <a:pt x="87678" y="40842"/>
                  </a:lnTo>
                  <a:lnTo>
                    <a:pt x="87725" y="40842"/>
                  </a:lnTo>
                  <a:lnTo>
                    <a:pt x="87725" y="41170"/>
                  </a:lnTo>
                  <a:lnTo>
                    <a:pt x="87725" y="41826"/>
                  </a:lnTo>
                  <a:lnTo>
                    <a:pt x="87725" y="47212"/>
                  </a:lnTo>
                  <a:lnTo>
                    <a:pt x="87725" y="49647"/>
                  </a:lnTo>
                  <a:lnTo>
                    <a:pt x="87725" y="49694"/>
                  </a:lnTo>
                  <a:lnTo>
                    <a:pt x="87631" y="49741"/>
                  </a:lnTo>
                  <a:lnTo>
                    <a:pt x="87631" y="49835"/>
                  </a:lnTo>
                  <a:lnTo>
                    <a:pt x="87631" y="49928"/>
                  </a:lnTo>
                  <a:lnTo>
                    <a:pt x="87678" y="49975"/>
                  </a:lnTo>
                  <a:lnTo>
                    <a:pt x="87725" y="50022"/>
                  </a:lnTo>
                  <a:lnTo>
                    <a:pt x="87866" y="50022"/>
                  </a:lnTo>
                  <a:lnTo>
                    <a:pt x="87912" y="49975"/>
                  </a:lnTo>
                  <a:lnTo>
                    <a:pt x="87959" y="49928"/>
                  </a:lnTo>
                  <a:lnTo>
                    <a:pt x="87959" y="49835"/>
                  </a:lnTo>
                  <a:lnTo>
                    <a:pt x="87959" y="49741"/>
                  </a:lnTo>
                  <a:lnTo>
                    <a:pt x="87866" y="49694"/>
                  </a:lnTo>
                  <a:lnTo>
                    <a:pt x="87866" y="49647"/>
                  </a:lnTo>
                  <a:lnTo>
                    <a:pt x="87866" y="47212"/>
                  </a:lnTo>
                  <a:lnTo>
                    <a:pt x="87866" y="41826"/>
                  </a:lnTo>
                  <a:lnTo>
                    <a:pt x="87866" y="41170"/>
                  </a:lnTo>
                  <a:lnTo>
                    <a:pt x="87866" y="40795"/>
                  </a:lnTo>
                  <a:lnTo>
                    <a:pt x="87866" y="40748"/>
                  </a:lnTo>
                  <a:lnTo>
                    <a:pt x="87819" y="40702"/>
                  </a:lnTo>
                  <a:lnTo>
                    <a:pt x="87725" y="40655"/>
                  </a:lnTo>
                  <a:lnTo>
                    <a:pt x="87631" y="40514"/>
                  </a:lnTo>
                  <a:lnTo>
                    <a:pt x="86695" y="39578"/>
                  </a:lnTo>
                  <a:lnTo>
                    <a:pt x="84774" y="37704"/>
                  </a:lnTo>
                  <a:lnTo>
                    <a:pt x="83557" y="36439"/>
                  </a:lnTo>
                  <a:lnTo>
                    <a:pt x="82948" y="35831"/>
                  </a:lnTo>
                  <a:lnTo>
                    <a:pt x="82760" y="35690"/>
                  </a:lnTo>
                  <a:lnTo>
                    <a:pt x="82714" y="35643"/>
                  </a:lnTo>
                  <a:lnTo>
                    <a:pt x="82714" y="35596"/>
                  </a:lnTo>
                  <a:lnTo>
                    <a:pt x="22622" y="35596"/>
                  </a:lnTo>
                  <a:lnTo>
                    <a:pt x="22575" y="35550"/>
                  </a:lnTo>
                  <a:lnTo>
                    <a:pt x="22435" y="35362"/>
                  </a:lnTo>
                  <a:lnTo>
                    <a:pt x="22107" y="35034"/>
                  </a:lnTo>
                  <a:lnTo>
                    <a:pt x="21451" y="34426"/>
                  </a:lnTo>
                  <a:lnTo>
                    <a:pt x="10679" y="23606"/>
                  </a:lnTo>
                  <a:lnTo>
                    <a:pt x="5293" y="18220"/>
                  </a:lnTo>
                  <a:lnTo>
                    <a:pt x="2576" y="15550"/>
                  </a:lnTo>
                  <a:lnTo>
                    <a:pt x="1265" y="14192"/>
                  </a:lnTo>
                  <a:lnTo>
                    <a:pt x="562" y="13536"/>
                  </a:lnTo>
                  <a:lnTo>
                    <a:pt x="281" y="13209"/>
                  </a:lnTo>
                  <a:lnTo>
                    <a:pt x="281" y="12740"/>
                  </a:lnTo>
                  <a:lnTo>
                    <a:pt x="281" y="329"/>
                  </a:lnTo>
                  <a:lnTo>
                    <a:pt x="234" y="329"/>
                  </a:lnTo>
                  <a:lnTo>
                    <a:pt x="328" y="282"/>
                  </a:lnTo>
                  <a:lnTo>
                    <a:pt x="375" y="141"/>
                  </a:lnTo>
                  <a:lnTo>
                    <a:pt x="328" y="94"/>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36"/>
            <p:cNvGrpSpPr/>
            <p:nvPr/>
          </p:nvGrpSpPr>
          <p:grpSpPr>
            <a:xfrm>
              <a:off x="8388742" y="2764878"/>
              <a:ext cx="1471691" cy="263380"/>
              <a:chOff x="8388742" y="2469903"/>
              <a:chExt cx="1471691" cy="263380"/>
            </a:xfrm>
          </p:grpSpPr>
          <p:sp>
            <p:nvSpPr>
              <p:cNvPr id="756" name="Google Shape;756;p36"/>
              <p:cNvSpPr/>
              <p:nvPr/>
            </p:nvSpPr>
            <p:spPr>
              <a:xfrm>
                <a:off x="8388742" y="2469903"/>
                <a:ext cx="1471691" cy="14917"/>
              </a:xfrm>
              <a:custGeom>
                <a:avLst/>
                <a:gdLst/>
                <a:ahLst/>
                <a:cxnLst/>
                <a:rect l="l" t="t" r="r" b="b"/>
                <a:pathLst>
                  <a:path w="32459" h="329" extrusionOk="0">
                    <a:moveTo>
                      <a:pt x="94" y="1"/>
                    </a:moveTo>
                    <a:lnTo>
                      <a:pt x="47" y="48"/>
                    </a:lnTo>
                    <a:lnTo>
                      <a:pt x="1" y="95"/>
                    </a:lnTo>
                    <a:lnTo>
                      <a:pt x="1" y="188"/>
                    </a:lnTo>
                    <a:lnTo>
                      <a:pt x="1" y="235"/>
                    </a:lnTo>
                    <a:lnTo>
                      <a:pt x="47" y="282"/>
                    </a:lnTo>
                    <a:lnTo>
                      <a:pt x="94" y="329"/>
                    </a:lnTo>
                    <a:lnTo>
                      <a:pt x="235" y="329"/>
                    </a:lnTo>
                    <a:lnTo>
                      <a:pt x="328" y="235"/>
                    </a:lnTo>
                    <a:lnTo>
                      <a:pt x="32084" y="235"/>
                    </a:lnTo>
                    <a:lnTo>
                      <a:pt x="32177" y="329"/>
                    </a:lnTo>
                    <a:lnTo>
                      <a:pt x="32318" y="329"/>
                    </a:lnTo>
                    <a:lnTo>
                      <a:pt x="32412" y="282"/>
                    </a:lnTo>
                    <a:lnTo>
                      <a:pt x="32412" y="235"/>
                    </a:lnTo>
                    <a:lnTo>
                      <a:pt x="32458" y="188"/>
                    </a:lnTo>
                    <a:lnTo>
                      <a:pt x="32412" y="95"/>
                    </a:lnTo>
                    <a:lnTo>
                      <a:pt x="32412" y="48"/>
                    </a:lnTo>
                    <a:lnTo>
                      <a:pt x="32318" y="1"/>
                    </a:lnTo>
                    <a:lnTo>
                      <a:pt x="32177" y="1"/>
                    </a:lnTo>
                    <a:lnTo>
                      <a:pt x="32084" y="95"/>
                    </a:lnTo>
                    <a:lnTo>
                      <a:pt x="328" y="95"/>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8388742" y="2550608"/>
                <a:ext cx="1471691" cy="17048"/>
              </a:xfrm>
              <a:custGeom>
                <a:avLst/>
                <a:gdLst/>
                <a:ahLst/>
                <a:cxnLst/>
                <a:rect l="l" t="t" r="r" b="b"/>
                <a:pathLst>
                  <a:path w="32459" h="376" extrusionOk="0">
                    <a:moveTo>
                      <a:pt x="141" y="1"/>
                    </a:moveTo>
                    <a:lnTo>
                      <a:pt x="94" y="48"/>
                    </a:lnTo>
                    <a:lnTo>
                      <a:pt x="47" y="94"/>
                    </a:lnTo>
                    <a:lnTo>
                      <a:pt x="1" y="141"/>
                    </a:lnTo>
                    <a:lnTo>
                      <a:pt x="1" y="188"/>
                    </a:lnTo>
                    <a:lnTo>
                      <a:pt x="1" y="282"/>
                    </a:lnTo>
                    <a:lnTo>
                      <a:pt x="47" y="329"/>
                    </a:lnTo>
                    <a:lnTo>
                      <a:pt x="94" y="375"/>
                    </a:lnTo>
                    <a:lnTo>
                      <a:pt x="235" y="375"/>
                    </a:lnTo>
                    <a:lnTo>
                      <a:pt x="328" y="282"/>
                    </a:lnTo>
                    <a:lnTo>
                      <a:pt x="32084" y="282"/>
                    </a:lnTo>
                    <a:lnTo>
                      <a:pt x="32177" y="375"/>
                    </a:lnTo>
                    <a:lnTo>
                      <a:pt x="32318" y="375"/>
                    </a:lnTo>
                    <a:lnTo>
                      <a:pt x="32412" y="329"/>
                    </a:lnTo>
                    <a:lnTo>
                      <a:pt x="32412" y="282"/>
                    </a:lnTo>
                    <a:lnTo>
                      <a:pt x="32458" y="188"/>
                    </a:lnTo>
                    <a:lnTo>
                      <a:pt x="32412" y="141"/>
                    </a:lnTo>
                    <a:lnTo>
                      <a:pt x="32412" y="94"/>
                    </a:lnTo>
                    <a:lnTo>
                      <a:pt x="32318" y="48"/>
                    </a:lnTo>
                    <a:lnTo>
                      <a:pt x="32271" y="1"/>
                    </a:lnTo>
                    <a:lnTo>
                      <a:pt x="32177" y="48"/>
                    </a:lnTo>
                    <a:lnTo>
                      <a:pt x="32084" y="141"/>
                    </a:lnTo>
                    <a:lnTo>
                      <a:pt x="32084" y="94"/>
                    </a:lnTo>
                    <a:lnTo>
                      <a:pt x="328" y="94"/>
                    </a:lnTo>
                    <a:lnTo>
                      <a:pt x="328" y="141"/>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8388742" y="2633445"/>
                <a:ext cx="1471691" cy="17048"/>
              </a:xfrm>
              <a:custGeom>
                <a:avLst/>
                <a:gdLst/>
                <a:ahLst/>
                <a:cxnLst/>
                <a:rect l="l" t="t" r="r" b="b"/>
                <a:pathLst>
                  <a:path w="32459" h="376" extrusionOk="0">
                    <a:moveTo>
                      <a:pt x="94" y="0"/>
                    </a:moveTo>
                    <a:lnTo>
                      <a:pt x="47" y="47"/>
                    </a:lnTo>
                    <a:lnTo>
                      <a:pt x="1" y="141"/>
                    </a:lnTo>
                    <a:lnTo>
                      <a:pt x="1" y="188"/>
                    </a:lnTo>
                    <a:lnTo>
                      <a:pt x="1" y="281"/>
                    </a:lnTo>
                    <a:lnTo>
                      <a:pt x="47" y="328"/>
                    </a:lnTo>
                    <a:lnTo>
                      <a:pt x="94" y="375"/>
                    </a:lnTo>
                    <a:lnTo>
                      <a:pt x="141" y="375"/>
                    </a:lnTo>
                    <a:lnTo>
                      <a:pt x="235" y="328"/>
                    </a:lnTo>
                    <a:lnTo>
                      <a:pt x="328" y="281"/>
                    </a:lnTo>
                    <a:lnTo>
                      <a:pt x="32084" y="281"/>
                    </a:lnTo>
                    <a:lnTo>
                      <a:pt x="32177" y="328"/>
                    </a:lnTo>
                    <a:lnTo>
                      <a:pt x="32271" y="375"/>
                    </a:lnTo>
                    <a:lnTo>
                      <a:pt x="32318" y="375"/>
                    </a:lnTo>
                    <a:lnTo>
                      <a:pt x="32412" y="328"/>
                    </a:lnTo>
                    <a:lnTo>
                      <a:pt x="32412" y="281"/>
                    </a:lnTo>
                    <a:lnTo>
                      <a:pt x="32458" y="188"/>
                    </a:lnTo>
                    <a:lnTo>
                      <a:pt x="32412" y="141"/>
                    </a:lnTo>
                    <a:lnTo>
                      <a:pt x="32412" y="47"/>
                    </a:lnTo>
                    <a:lnTo>
                      <a:pt x="32318" y="0"/>
                    </a:lnTo>
                    <a:lnTo>
                      <a:pt x="32271" y="0"/>
                    </a:lnTo>
                    <a:lnTo>
                      <a:pt x="32177" y="47"/>
                    </a:lnTo>
                    <a:lnTo>
                      <a:pt x="32084" y="94"/>
                    </a:lnTo>
                    <a:lnTo>
                      <a:pt x="328" y="94"/>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8388742" y="2716235"/>
                <a:ext cx="1471691" cy="17048"/>
              </a:xfrm>
              <a:custGeom>
                <a:avLst/>
                <a:gdLst/>
                <a:ahLst/>
                <a:cxnLst/>
                <a:rect l="l" t="t" r="r" b="b"/>
                <a:pathLst>
                  <a:path w="32459" h="376" extrusionOk="0">
                    <a:moveTo>
                      <a:pt x="94" y="1"/>
                    </a:moveTo>
                    <a:lnTo>
                      <a:pt x="47" y="48"/>
                    </a:lnTo>
                    <a:lnTo>
                      <a:pt x="1" y="95"/>
                    </a:lnTo>
                    <a:lnTo>
                      <a:pt x="1" y="188"/>
                    </a:lnTo>
                    <a:lnTo>
                      <a:pt x="1" y="235"/>
                    </a:lnTo>
                    <a:lnTo>
                      <a:pt x="47" y="329"/>
                    </a:lnTo>
                    <a:lnTo>
                      <a:pt x="94" y="329"/>
                    </a:lnTo>
                    <a:lnTo>
                      <a:pt x="141" y="376"/>
                    </a:lnTo>
                    <a:lnTo>
                      <a:pt x="235" y="329"/>
                    </a:lnTo>
                    <a:lnTo>
                      <a:pt x="328" y="282"/>
                    </a:lnTo>
                    <a:lnTo>
                      <a:pt x="32084" y="282"/>
                    </a:lnTo>
                    <a:lnTo>
                      <a:pt x="32177" y="329"/>
                    </a:lnTo>
                    <a:lnTo>
                      <a:pt x="32271" y="376"/>
                    </a:lnTo>
                    <a:lnTo>
                      <a:pt x="32318" y="329"/>
                    </a:lnTo>
                    <a:lnTo>
                      <a:pt x="32412" y="329"/>
                    </a:lnTo>
                    <a:lnTo>
                      <a:pt x="32412" y="235"/>
                    </a:lnTo>
                    <a:lnTo>
                      <a:pt x="32458" y="188"/>
                    </a:lnTo>
                    <a:lnTo>
                      <a:pt x="32412" y="95"/>
                    </a:lnTo>
                    <a:lnTo>
                      <a:pt x="32412" y="48"/>
                    </a:lnTo>
                    <a:lnTo>
                      <a:pt x="32318" y="1"/>
                    </a:lnTo>
                    <a:lnTo>
                      <a:pt x="32271" y="1"/>
                    </a:lnTo>
                    <a:lnTo>
                      <a:pt x="32177" y="48"/>
                    </a:lnTo>
                    <a:lnTo>
                      <a:pt x="32084" y="95"/>
                    </a:lnTo>
                    <a:lnTo>
                      <a:pt x="328" y="95"/>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36"/>
            <p:cNvSpPr/>
            <p:nvPr/>
          </p:nvSpPr>
          <p:spPr>
            <a:xfrm flipH="1">
              <a:off x="6840398" y="3584814"/>
              <a:ext cx="197501" cy="3102526"/>
            </a:xfrm>
            <a:custGeom>
              <a:avLst/>
              <a:gdLst/>
              <a:ahLst/>
              <a:cxnLst/>
              <a:rect l="l" t="t" r="r" b="b"/>
              <a:pathLst>
                <a:path w="4356" h="68428" extrusionOk="0">
                  <a:moveTo>
                    <a:pt x="141" y="0"/>
                  </a:moveTo>
                  <a:lnTo>
                    <a:pt x="47" y="47"/>
                  </a:lnTo>
                  <a:lnTo>
                    <a:pt x="0" y="94"/>
                  </a:lnTo>
                  <a:lnTo>
                    <a:pt x="0" y="187"/>
                  </a:lnTo>
                  <a:lnTo>
                    <a:pt x="47" y="281"/>
                  </a:lnTo>
                  <a:lnTo>
                    <a:pt x="94" y="328"/>
                  </a:lnTo>
                  <a:lnTo>
                    <a:pt x="94" y="375"/>
                  </a:lnTo>
                  <a:lnTo>
                    <a:pt x="94" y="28617"/>
                  </a:lnTo>
                  <a:lnTo>
                    <a:pt x="94" y="29273"/>
                  </a:lnTo>
                  <a:lnTo>
                    <a:pt x="94" y="29601"/>
                  </a:lnTo>
                  <a:lnTo>
                    <a:pt x="94" y="29741"/>
                  </a:lnTo>
                  <a:lnTo>
                    <a:pt x="141" y="29788"/>
                  </a:lnTo>
                  <a:lnTo>
                    <a:pt x="188" y="29835"/>
                  </a:lnTo>
                  <a:lnTo>
                    <a:pt x="281" y="29929"/>
                  </a:lnTo>
                  <a:lnTo>
                    <a:pt x="1265" y="30912"/>
                  </a:lnTo>
                  <a:lnTo>
                    <a:pt x="3185" y="32832"/>
                  </a:lnTo>
                  <a:lnTo>
                    <a:pt x="4075" y="33722"/>
                  </a:lnTo>
                  <a:lnTo>
                    <a:pt x="4075" y="33769"/>
                  </a:lnTo>
                  <a:lnTo>
                    <a:pt x="4075" y="33956"/>
                  </a:lnTo>
                  <a:lnTo>
                    <a:pt x="4075" y="34237"/>
                  </a:lnTo>
                  <a:lnTo>
                    <a:pt x="4075" y="34893"/>
                  </a:lnTo>
                  <a:lnTo>
                    <a:pt x="4075" y="37375"/>
                  </a:lnTo>
                  <a:lnTo>
                    <a:pt x="4075" y="42434"/>
                  </a:lnTo>
                  <a:lnTo>
                    <a:pt x="4075" y="52504"/>
                  </a:lnTo>
                  <a:lnTo>
                    <a:pt x="4075" y="68053"/>
                  </a:lnTo>
                  <a:lnTo>
                    <a:pt x="4028" y="68147"/>
                  </a:lnTo>
                  <a:lnTo>
                    <a:pt x="3981" y="68241"/>
                  </a:lnTo>
                  <a:lnTo>
                    <a:pt x="4028" y="68287"/>
                  </a:lnTo>
                  <a:lnTo>
                    <a:pt x="4028" y="68334"/>
                  </a:lnTo>
                  <a:lnTo>
                    <a:pt x="4122" y="68381"/>
                  </a:lnTo>
                  <a:lnTo>
                    <a:pt x="4169" y="68428"/>
                  </a:lnTo>
                  <a:lnTo>
                    <a:pt x="4262" y="68381"/>
                  </a:lnTo>
                  <a:lnTo>
                    <a:pt x="4309" y="68334"/>
                  </a:lnTo>
                  <a:lnTo>
                    <a:pt x="4356" y="68287"/>
                  </a:lnTo>
                  <a:lnTo>
                    <a:pt x="4356" y="68241"/>
                  </a:lnTo>
                  <a:lnTo>
                    <a:pt x="4309" y="68147"/>
                  </a:lnTo>
                  <a:lnTo>
                    <a:pt x="4262" y="68053"/>
                  </a:lnTo>
                  <a:lnTo>
                    <a:pt x="4262" y="52504"/>
                  </a:lnTo>
                  <a:lnTo>
                    <a:pt x="4262" y="42434"/>
                  </a:lnTo>
                  <a:lnTo>
                    <a:pt x="4262" y="37375"/>
                  </a:lnTo>
                  <a:lnTo>
                    <a:pt x="4262" y="34893"/>
                  </a:lnTo>
                  <a:lnTo>
                    <a:pt x="4262" y="34237"/>
                  </a:lnTo>
                  <a:lnTo>
                    <a:pt x="4262" y="33956"/>
                  </a:lnTo>
                  <a:lnTo>
                    <a:pt x="4262" y="33769"/>
                  </a:lnTo>
                  <a:lnTo>
                    <a:pt x="4262" y="33675"/>
                  </a:lnTo>
                  <a:lnTo>
                    <a:pt x="4169" y="33582"/>
                  </a:lnTo>
                  <a:lnTo>
                    <a:pt x="3279" y="32692"/>
                  </a:lnTo>
                  <a:lnTo>
                    <a:pt x="1358" y="30772"/>
                  </a:lnTo>
                  <a:lnTo>
                    <a:pt x="422" y="29835"/>
                  </a:lnTo>
                  <a:lnTo>
                    <a:pt x="281" y="29694"/>
                  </a:lnTo>
                  <a:lnTo>
                    <a:pt x="281" y="29647"/>
                  </a:lnTo>
                  <a:lnTo>
                    <a:pt x="281" y="29601"/>
                  </a:lnTo>
                  <a:lnTo>
                    <a:pt x="281" y="29273"/>
                  </a:lnTo>
                  <a:lnTo>
                    <a:pt x="281" y="28617"/>
                  </a:lnTo>
                  <a:lnTo>
                    <a:pt x="281" y="375"/>
                  </a:lnTo>
                  <a:lnTo>
                    <a:pt x="281" y="328"/>
                  </a:lnTo>
                  <a:lnTo>
                    <a:pt x="328" y="281"/>
                  </a:lnTo>
                  <a:lnTo>
                    <a:pt x="375" y="187"/>
                  </a:lnTo>
                  <a:lnTo>
                    <a:pt x="375" y="94"/>
                  </a:lnTo>
                  <a:lnTo>
                    <a:pt x="328" y="47"/>
                  </a:lnTo>
                  <a:lnTo>
                    <a:pt x="2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1" name="Google Shape;761;p36"/>
            <p:cNvGrpSpPr/>
            <p:nvPr/>
          </p:nvGrpSpPr>
          <p:grpSpPr>
            <a:xfrm flipH="1">
              <a:off x="7692835" y="497669"/>
              <a:ext cx="1238054" cy="1191399"/>
              <a:chOff x="6316160" y="278394"/>
              <a:chExt cx="1238054" cy="1191399"/>
            </a:xfrm>
          </p:grpSpPr>
          <p:sp>
            <p:nvSpPr>
              <p:cNvPr id="762" name="Google Shape;762;p36"/>
              <p:cNvSpPr/>
              <p:nvPr/>
            </p:nvSpPr>
            <p:spPr>
              <a:xfrm>
                <a:off x="6316160"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4" y="376"/>
                    </a:lnTo>
                    <a:lnTo>
                      <a:pt x="7353" y="7541"/>
                    </a:lnTo>
                    <a:lnTo>
                      <a:pt x="11850" y="11991"/>
                    </a:lnTo>
                    <a:lnTo>
                      <a:pt x="14051" y="14192"/>
                    </a:lnTo>
                    <a:lnTo>
                      <a:pt x="15175" y="15316"/>
                    </a:lnTo>
                    <a:lnTo>
                      <a:pt x="15737" y="15878"/>
                    </a:lnTo>
                    <a:lnTo>
                      <a:pt x="15737" y="15925"/>
                    </a:lnTo>
                    <a:lnTo>
                      <a:pt x="15737" y="16019"/>
                    </a:lnTo>
                    <a:lnTo>
                      <a:pt x="15737" y="16206"/>
                    </a:lnTo>
                    <a:lnTo>
                      <a:pt x="15737" y="16628"/>
                    </a:lnTo>
                    <a:lnTo>
                      <a:pt x="15737" y="25901"/>
                    </a:lnTo>
                    <a:lnTo>
                      <a:pt x="15737" y="25948"/>
                    </a:lnTo>
                    <a:lnTo>
                      <a:pt x="15690" y="25995"/>
                    </a:lnTo>
                    <a:lnTo>
                      <a:pt x="15643" y="26089"/>
                    </a:lnTo>
                    <a:lnTo>
                      <a:pt x="15643" y="26182"/>
                    </a:lnTo>
                    <a:lnTo>
                      <a:pt x="15690" y="26229"/>
                    </a:lnTo>
                    <a:lnTo>
                      <a:pt x="15784" y="26276"/>
                    </a:lnTo>
                    <a:lnTo>
                      <a:pt x="15925" y="26276"/>
                    </a:lnTo>
                    <a:lnTo>
                      <a:pt x="15971" y="26229"/>
                    </a:lnTo>
                    <a:lnTo>
                      <a:pt x="16018" y="26182"/>
                    </a:lnTo>
                    <a:lnTo>
                      <a:pt x="16018" y="26089"/>
                    </a:lnTo>
                    <a:lnTo>
                      <a:pt x="15971"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43" y="11850"/>
                    </a:lnTo>
                    <a:lnTo>
                      <a:pt x="7494" y="7401"/>
                    </a:lnTo>
                    <a:lnTo>
                      <a:pt x="328" y="235"/>
                    </a:lnTo>
                    <a:lnTo>
                      <a:pt x="328" y="141"/>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6388341" y="278394"/>
                <a:ext cx="726301" cy="1191399"/>
              </a:xfrm>
              <a:custGeom>
                <a:avLst/>
                <a:gdLst/>
                <a:ahLst/>
                <a:cxnLst/>
                <a:rect l="l" t="t" r="r" b="b"/>
                <a:pathLst>
                  <a:path w="16019" h="26277" extrusionOk="0">
                    <a:moveTo>
                      <a:pt x="94" y="1"/>
                    </a:moveTo>
                    <a:lnTo>
                      <a:pt x="47" y="48"/>
                    </a:lnTo>
                    <a:lnTo>
                      <a:pt x="1" y="141"/>
                    </a:lnTo>
                    <a:lnTo>
                      <a:pt x="1" y="188"/>
                    </a:lnTo>
                    <a:lnTo>
                      <a:pt x="1" y="235"/>
                    </a:lnTo>
                    <a:lnTo>
                      <a:pt x="47" y="329"/>
                    </a:lnTo>
                    <a:lnTo>
                      <a:pt x="141" y="376"/>
                    </a:lnTo>
                    <a:lnTo>
                      <a:pt x="235" y="376"/>
                    </a:lnTo>
                    <a:lnTo>
                      <a:pt x="7401" y="7541"/>
                    </a:lnTo>
                    <a:lnTo>
                      <a:pt x="11850" y="11991"/>
                    </a:lnTo>
                    <a:lnTo>
                      <a:pt x="14098" y="14192"/>
                    </a:lnTo>
                    <a:lnTo>
                      <a:pt x="15222" y="15316"/>
                    </a:lnTo>
                    <a:lnTo>
                      <a:pt x="15738" y="15878"/>
                    </a:lnTo>
                    <a:lnTo>
                      <a:pt x="15784" y="15878"/>
                    </a:lnTo>
                    <a:lnTo>
                      <a:pt x="15784" y="15925"/>
                    </a:lnTo>
                    <a:lnTo>
                      <a:pt x="15784" y="16019"/>
                    </a:lnTo>
                    <a:lnTo>
                      <a:pt x="15784" y="16206"/>
                    </a:lnTo>
                    <a:lnTo>
                      <a:pt x="15784" y="16628"/>
                    </a:lnTo>
                    <a:lnTo>
                      <a:pt x="15784" y="25901"/>
                    </a:lnTo>
                    <a:lnTo>
                      <a:pt x="15784" y="25948"/>
                    </a:lnTo>
                    <a:lnTo>
                      <a:pt x="15691" y="25995"/>
                    </a:lnTo>
                    <a:lnTo>
                      <a:pt x="15691" y="26089"/>
                    </a:lnTo>
                    <a:lnTo>
                      <a:pt x="15691" y="26182"/>
                    </a:lnTo>
                    <a:lnTo>
                      <a:pt x="15738" y="26229"/>
                    </a:lnTo>
                    <a:lnTo>
                      <a:pt x="15784"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91" y="11850"/>
                    </a:lnTo>
                    <a:lnTo>
                      <a:pt x="7494" y="7401"/>
                    </a:lnTo>
                    <a:lnTo>
                      <a:pt x="375" y="235"/>
                    </a:lnTo>
                    <a:lnTo>
                      <a:pt x="328" y="235"/>
                    </a:lnTo>
                    <a:lnTo>
                      <a:pt x="375" y="141"/>
                    </a:lnTo>
                    <a:lnTo>
                      <a:pt x="328"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6460523" y="278394"/>
                <a:ext cx="728432" cy="1191399"/>
              </a:xfrm>
              <a:custGeom>
                <a:avLst/>
                <a:gdLst/>
                <a:ahLst/>
                <a:cxnLst/>
                <a:rect l="l" t="t" r="r" b="b"/>
                <a:pathLst>
                  <a:path w="16066" h="26277" extrusionOk="0">
                    <a:moveTo>
                      <a:pt x="141" y="1"/>
                    </a:moveTo>
                    <a:lnTo>
                      <a:pt x="48" y="48"/>
                    </a:lnTo>
                    <a:lnTo>
                      <a:pt x="48" y="141"/>
                    </a:lnTo>
                    <a:lnTo>
                      <a:pt x="1" y="188"/>
                    </a:lnTo>
                    <a:lnTo>
                      <a:pt x="48" y="235"/>
                    </a:lnTo>
                    <a:lnTo>
                      <a:pt x="48" y="329"/>
                    </a:lnTo>
                    <a:lnTo>
                      <a:pt x="141" y="376"/>
                    </a:lnTo>
                    <a:lnTo>
                      <a:pt x="282" y="376"/>
                    </a:lnTo>
                    <a:lnTo>
                      <a:pt x="7401" y="7541"/>
                    </a:lnTo>
                    <a:lnTo>
                      <a:pt x="11851" y="11991"/>
                    </a:lnTo>
                    <a:lnTo>
                      <a:pt x="14099" y="14192"/>
                    </a:lnTo>
                    <a:lnTo>
                      <a:pt x="15223" y="15316"/>
                    </a:lnTo>
                    <a:lnTo>
                      <a:pt x="15785" y="15878"/>
                    </a:lnTo>
                    <a:lnTo>
                      <a:pt x="15785" y="15925"/>
                    </a:lnTo>
                    <a:lnTo>
                      <a:pt x="15785" y="16019"/>
                    </a:lnTo>
                    <a:lnTo>
                      <a:pt x="15785" y="16206"/>
                    </a:lnTo>
                    <a:lnTo>
                      <a:pt x="15785" y="16628"/>
                    </a:lnTo>
                    <a:lnTo>
                      <a:pt x="15785" y="25901"/>
                    </a:lnTo>
                    <a:lnTo>
                      <a:pt x="15785" y="25948"/>
                    </a:lnTo>
                    <a:lnTo>
                      <a:pt x="15738" y="25995"/>
                    </a:lnTo>
                    <a:lnTo>
                      <a:pt x="15691" y="26089"/>
                    </a:lnTo>
                    <a:lnTo>
                      <a:pt x="15691" y="26182"/>
                    </a:lnTo>
                    <a:lnTo>
                      <a:pt x="15738" y="26229"/>
                    </a:lnTo>
                    <a:lnTo>
                      <a:pt x="15785" y="26276"/>
                    </a:lnTo>
                    <a:lnTo>
                      <a:pt x="15925" y="26276"/>
                    </a:lnTo>
                    <a:lnTo>
                      <a:pt x="16019" y="26229"/>
                    </a:lnTo>
                    <a:lnTo>
                      <a:pt x="16019" y="26182"/>
                    </a:lnTo>
                    <a:lnTo>
                      <a:pt x="16066" y="26089"/>
                    </a:lnTo>
                    <a:lnTo>
                      <a:pt x="16019" y="25995"/>
                    </a:lnTo>
                    <a:lnTo>
                      <a:pt x="15972" y="25948"/>
                    </a:lnTo>
                    <a:lnTo>
                      <a:pt x="15972" y="25901"/>
                    </a:lnTo>
                    <a:lnTo>
                      <a:pt x="15972" y="16628"/>
                    </a:lnTo>
                    <a:lnTo>
                      <a:pt x="15972" y="16206"/>
                    </a:lnTo>
                    <a:lnTo>
                      <a:pt x="15972" y="16019"/>
                    </a:lnTo>
                    <a:lnTo>
                      <a:pt x="15972" y="15925"/>
                    </a:lnTo>
                    <a:lnTo>
                      <a:pt x="15972" y="15832"/>
                    </a:lnTo>
                    <a:lnTo>
                      <a:pt x="15925" y="15785"/>
                    </a:lnTo>
                    <a:lnTo>
                      <a:pt x="15363" y="15223"/>
                    </a:lnTo>
                    <a:lnTo>
                      <a:pt x="14239" y="14099"/>
                    </a:lnTo>
                    <a:lnTo>
                      <a:pt x="11991" y="11850"/>
                    </a:lnTo>
                    <a:lnTo>
                      <a:pt x="7542" y="7401"/>
                    </a:lnTo>
                    <a:lnTo>
                      <a:pt x="376" y="235"/>
                    </a:lnTo>
                    <a:lnTo>
                      <a:pt x="376" y="141"/>
                    </a:lnTo>
                    <a:lnTo>
                      <a:pt x="329"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6534880"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4" y="376"/>
                    </a:lnTo>
                    <a:lnTo>
                      <a:pt x="7400" y="7541"/>
                    </a:lnTo>
                    <a:lnTo>
                      <a:pt x="11850" y="11991"/>
                    </a:lnTo>
                    <a:lnTo>
                      <a:pt x="14098" y="14192"/>
                    </a:lnTo>
                    <a:lnTo>
                      <a:pt x="15175" y="15316"/>
                    </a:lnTo>
                    <a:lnTo>
                      <a:pt x="15737" y="15878"/>
                    </a:lnTo>
                    <a:lnTo>
                      <a:pt x="15737" y="15925"/>
                    </a:lnTo>
                    <a:lnTo>
                      <a:pt x="15737" y="16019"/>
                    </a:lnTo>
                    <a:lnTo>
                      <a:pt x="15737" y="16206"/>
                    </a:lnTo>
                    <a:lnTo>
                      <a:pt x="15737" y="16628"/>
                    </a:lnTo>
                    <a:lnTo>
                      <a:pt x="15737" y="25901"/>
                    </a:lnTo>
                    <a:lnTo>
                      <a:pt x="15784" y="25948"/>
                    </a:lnTo>
                    <a:lnTo>
                      <a:pt x="15691" y="25995"/>
                    </a:lnTo>
                    <a:lnTo>
                      <a:pt x="15644" y="26089"/>
                    </a:lnTo>
                    <a:lnTo>
                      <a:pt x="15691" y="26182"/>
                    </a:lnTo>
                    <a:lnTo>
                      <a:pt x="15737" y="26229"/>
                    </a:lnTo>
                    <a:lnTo>
                      <a:pt x="15784" y="26276"/>
                    </a:lnTo>
                    <a:lnTo>
                      <a:pt x="15925" y="26276"/>
                    </a:lnTo>
                    <a:lnTo>
                      <a:pt x="15972" y="26229"/>
                    </a:lnTo>
                    <a:lnTo>
                      <a:pt x="16018" y="26182"/>
                    </a:lnTo>
                    <a:lnTo>
                      <a:pt x="16018" y="26089"/>
                    </a:lnTo>
                    <a:lnTo>
                      <a:pt x="15972"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44" y="11850"/>
                    </a:lnTo>
                    <a:lnTo>
                      <a:pt x="7494" y="7401"/>
                    </a:lnTo>
                    <a:lnTo>
                      <a:pt x="375" y="235"/>
                    </a:lnTo>
                    <a:lnTo>
                      <a:pt x="328" y="235"/>
                    </a:lnTo>
                    <a:lnTo>
                      <a:pt x="328" y="141"/>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6607062" y="278394"/>
                <a:ext cx="726301" cy="1191399"/>
              </a:xfrm>
              <a:custGeom>
                <a:avLst/>
                <a:gdLst/>
                <a:ahLst/>
                <a:cxnLst/>
                <a:rect l="l" t="t" r="r" b="b"/>
                <a:pathLst>
                  <a:path w="16019" h="26277" extrusionOk="0">
                    <a:moveTo>
                      <a:pt x="141" y="1"/>
                    </a:moveTo>
                    <a:lnTo>
                      <a:pt x="48" y="48"/>
                    </a:lnTo>
                    <a:lnTo>
                      <a:pt x="1" y="141"/>
                    </a:lnTo>
                    <a:lnTo>
                      <a:pt x="1" y="188"/>
                    </a:lnTo>
                    <a:lnTo>
                      <a:pt x="1" y="235"/>
                    </a:lnTo>
                    <a:lnTo>
                      <a:pt x="48" y="329"/>
                    </a:lnTo>
                    <a:lnTo>
                      <a:pt x="141" y="376"/>
                    </a:lnTo>
                    <a:lnTo>
                      <a:pt x="235" y="376"/>
                    </a:lnTo>
                    <a:lnTo>
                      <a:pt x="7401" y="7541"/>
                    </a:lnTo>
                    <a:lnTo>
                      <a:pt x="11850" y="11991"/>
                    </a:lnTo>
                    <a:lnTo>
                      <a:pt x="14099" y="14192"/>
                    </a:lnTo>
                    <a:lnTo>
                      <a:pt x="15223" y="15316"/>
                    </a:lnTo>
                    <a:lnTo>
                      <a:pt x="15738" y="15878"/>
                    </a:lnTo>
                    <a:lnTo>
                      <a:pt x="15785" y="15878"/>
                    </a:lnTo>
                    <a:lnTo>
                      <a:pt x="15785" y="15925"/>
                    </a:lnTo>
                    <a:lnTo>
                      <a:pt x="15785" y="16019"/>
                    </a:lnTo>
                    <a:lnTo>
                      <a:pt x="15785" y="16206"/>
                    </a:lnTo>
                    <a:lnTo>
                      <a:pt x="15785" y="16628"/>
                    </a:lnTo>
                    <a:lnTo>
                      <a:pt x="15785" y="25901"/>
                    </a:lnTo>
                    <a:lnTo>
                      <a:pt x="15785" y="25948"/>
                    </a:lnTo>
                    <a:lnTo>
                      <a:pt x="15691" y="25995"/>
                    </a:lnTo>
                    <a:lnTo>
                      <a:pt x="15691" y="26089"/>
                    </a:lnTo>
                    <a:lnTo>
                      <a:pt x="15691" y="26182"/>
                    </a:lnTo>
                    <a:lnTo>
                      <a:pt x="15738" y="26229"/>
                    </a:lnTo>
                    <a:lnTo>
                      <a:pt x="15785"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239" y="14099"/>
                    </a:lnTo>
                    <a:lnTo>
                      <a:pt x="11991" y="11850"/>
                    </a:lnTo>
                    <a:lnTo>
                      <a:pt x="7541" y="7401"/>
                    </a:lnTo>
                    <a:lnTo>
                      <a:pt x="375" y="235"/>
                    </a:lnTo>
                    <a:lnTo>
                      <a:pt x="375" y="141"/>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6681374" y="278394"/>
                <a:ext cx="726347" cy="1191399"/>
              </a:xfrm>
              <a:custGeom>
                <a:avLst/>
                <a:gdLst/>
                <a:ahLst/>
                <a:cxnLst/>
                <a:rect l="l" t="t" r="r" b="b"/>
                <a:pathLst>
                  <a:path w="16020" h="26277" extrusionOk="0">
                    <a:moveTo>
                      <a:pt x="95" y="1"/>
                    </a:moveTo>
                    <a:lnTo>
                      <a:pt x="48" y="48"/>
                    </a:lnTo>
                    <a:lnTo>
                      <a:pt x="1" y="141"/>
                    </a:lnTo>
                    <a:lnTo>
                      <a:pt x="1" y="188"/>
                    </a:lnTo>
                    <a:lnTo>
                      <a:pt x="1" y="235"/>
                    </a:lnTo>
                    <a:lnTo>
                      <a:pt x="48" y="329"/>
                    </a:lnTo>
                    <a:lnTo>
                      <a:pt x="141" y="376"/>
                    </a:lnTo>
                    <a:lnTo>
                      <a:pt x="235" y="376"/>
                    </a:lnTo>
                    <a:lnTo>
                      <a:pt x="7354" y="7541"/>
                    </a:lnTo>
                    <a:lnTo>
                      <a:pt x="11851" y="11991"/>
                    </a:lnTo>
                    <a:lnTo>
                      <a:pt x="14052" y="14192"/>
                    </a:lnTo>
                    <a:lnTo>
                      <a:pt x="15176" y="15316"/>
                    </a:lnTo>
                    <a:lnTo>
                      <a:pt x="15738" y="15878"/>
                    </a:lnTo>
                    <a:lnTo>
                      <a:pt x="15738" y="15925"/>
                    </a:lnTo>
                    <a:lnTo>
                      <a:pt x="15738" y="16019"/>
                    </a:lnTo>
                    <a:lnTo>
                      <a:pt x="15738" y="16206"/>
                    </a:lnTo>
                    <a:lnTo>
                      <a:pt x="15738" y="16628"/>
                    </a:lnTo>
                    <a:lnTo>
                      <a:pt x="15738" y="25901"/>
                    </a:lnTo>
                    <a:lnTo>
                      <a:pt x="15738" y="25948"/>
                    </a:lnTo>
                    <a:lnTo>
                      <a:pt x="15691" y="25995"/>
                    </a:lnTo>
                    <a:lnTo>
                      <a:pt x="15644" y="26089"/>
                    </a:lnTo>
                    <a:lnTo>
                      <a:pt x="15691" y="26182"/>
                    </a:lnTo>
                    <a:lnTo>
                      <a:pt x="15691" y="26229"/>
                    </a:lnTo>
                    <a:lnTo>
                      <a:pt x="15785" y="26276"/>
                    </a:lnTo>
                    <a:lnTo>
                      <a:pt x="15925" y="26276"/>
                    </a:lnTo>
                    <a:lnTo>
                      <a:pt x="15972" y="26229"/>
                    </a:lnTo>
                    <a:lnTo>
                      <a:pt x="16019" y="26182"/>
                    </a:lnTo>
                    <a:lnTo>
                      <a:pt x="16019" y="26089"/>
                    </a:lnTo>
                    <a:lnTo>
                      <a:pt x="15972" y="25995"/>
                    </a:lnTo>
                    <a:lnTo>
                      <a:pt x="15925" y="25948"/>
                    </a:lnTo>
                    <a:lnTo>
                      <a:pt x="15925" y="25901"/>
                    </a:lnTo>
                    <a:lnTo>
                      <a:pt x="15925" y="16628"/>
                    </a:lnTo>
                    <a:lnTo>
                      <a:pt x="15925" y="16206"/>
                    </a:lnTo>
                    <a:lnTo>
                      <a:pt x="15925" y="16019"/>
                    </a:lnTo>
                    <a:lnTo>
                      <a:pt x="15925" y="15925"/>
                    </a:lnTo>
                    <a:lnTo>
                      <a:pt x="15925" y="15832"/>
                    </a:lnTo>
                    <a:lnTo>
                      <a:pt x="15879" y="15785"/>
                    </a:lnTo>
                    <a:lnTo>
                      <a:pt x="15317" y="15223"/>
                    </a:lnTo>
                    <a:lnTo>
                      <a:pt x="14192" y="14099"/>
                    </a:lnTo>
                    <a:lnTo>
                      <a:pt x="11944" y="11850"/>
                    </a:lnTo>
                    <a:lnTo>
                      <a:pt x="7495" y="7401"/>
                    </a:lnTo>
                    <a:lnTo>
                      <a:pt x="329" y="235"/>
                    </a:lnTo>
                    <a:lnTo>
                      <a:pt x="329" y="141"/>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6753601"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5" y="376"/>
                    </a:lnTo>
                    <a:lnTo>
                      <a:pt x="7401" y="7541"/>
                    </a:lnTo>
                    <a:lnTo>
                      <a:pt x="11850" y="11991"/>
                    </a:lnTo>
                    <a:lnTo>
                      <a:pt x="14098" y="14192"/>
                    </a:lnTo>
                    <a:lnTo>
                      <a:pt x="15222" y="15316"/>
                    </a:lnTo>
                    <a:lnTo>
                      <a:pt x="15738" y="15878"/>
                    </a:lnTo>
                    <a:lnTo>
                      <a:pt x="15784" y="15878"/>
                    </a:lnTo>
                    <a:lnTo>
                      <a:pt x="15784" y="15925"/>
                    </a:lnTo>
                    <a:lnTo>
                      <a:pt x="15784" y="16019"/>
                    </a:lnTo>
                    <a:lnTo>
                      <a:pt x="15784" y="16206"/>
                    </a:lnTo>
                    <a:lnTo>
                      <a:pt x="15784" y="16628"/>
                    </a:lnTo>
                    <a:lnTo>
                      <a:pt x="15784" y="25901"/>
                    </a:lnTo>
                    <a:lnTo>
                      <a:pt x="15784" y="25948"/>
                    </a:lnTo>
                    <a:lnTo>
                      <a:pt x="15691" y="25995"/>
                    </a:lnTo>
                    <a:lnTo>
                      <a:pt x="15691" y="26089"/>
                    </a:lnTo>
                    <a:lnTo>
                      <a:pt x="15691" y="26182"/>
                    </a:lnTo>
                    <a:lnTo>
                      <a:pt x="15738" y="26229"/>
                    </a:lnTo>
                    <a:lnTo>
                      <a:pt x="15784"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91" y="11850"/>
                    </a:lnTo>
                    <a:lnTo>
                      <a:pt x="7494" y="7401"/>
                    </a:lnTo>
                    <a:lnTo>
                      <a:pt x="375" y="235"/>
                    </a:lnTo>
                    <a:lnTo>
                      <a:pt x="328" y="235"/>
                    </a:lnTo>
                    <a:lnTo>
                      <a:pt x="375" y="141"/>
                    </a:lnTo>
                    <a:lnTo>
                      <a:pt x="328"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6825782" y="278394"/>
                <a:ext cx="728432" cy="1191399"/>
              </a:xfrm>
              <a:custGeom>
                <a:avLst/>
                <a:gdLst/>
                <a:ahLst/>
                <a:cxnLst/>
                <a:rect l="l" t="t" r="r" b="b"/>
                <a:pathLst>
                  <a:path w="16066" h="26277" extrusionOk="0">
                    <a:moveTo>
                      <a:pt x="141" y="1"/>
                    </a:moveTo>
                    <a:lnTo>
                      <a:pt x="95" y="48"/>
                    </a:lnTo>
                    <a:lnTo>
                      <a:pt x="48" y="141"/>
                    </a:lnTo>
                    <a:lnTo>
                      <a:pt x="1" y="188"/>
                    </a:lnTo>
                    <a:lnTo>
                      <a:pt x="48" y="235"/>
                    </a:lnTo>
                    <a:lnTo>
                      <a:pt x="95" y="329"/>
                    </a:lnTo>
                    <a:lnTo>
                      <a:pt x="141" y="376"/>
                    </a:lnTo>
                    <a:lnTo>
                      <a:pt x="282" y="376"/>
                    </a:lnTo>
                    <a:lnTo>
                      <a:pt x="7401" y="7541"/>
                    </a:lnTo>
                    <a:lnTo>
                      <a:pt x="11897" y="11991"/>
                    </a:lnTo>
                    <a:lnTo>
                      <a:pt x="14099" y="14192"/>
                    </a:lnTo>
                    <a:lnTo>
                      <a:pt x="15223" y="15316"/>
                    </a:lnTo>
                    <a:lnTo>
                      <a:pt x="15785" y="15878"/>
                    </a:lnTo>
                    <a:lnTo>
                      <a:pt x="15785" y="15925"/>
                    </a:lnTo>
                    <a:lnTo>
                      <a:pt x="15785" y="16019"/>
                    </a:lnTo>
                    <a:lnTo>
                      <a:pt x="15785" y="16206"/>
                    </a:lnTo>
                    <a:lnTo>
                      <a:pt x="15785" y="16628"/>
                    </a:lnTo>
                    <a:lnTo>
                      <a:pt x="15785" y="25901"/>
                    </a:lnTo>
                    <a:lnTo>
                      <a:pt x="15785" y="25948"/>
                    </a:lnTo>
                    <a:lnTo>
                      <a:pt x="15738" y="25995"/>
                    </a:lnTo>
                    <a:lnTo>
                      <a:pt x="15691" y="26089"/>
                    </a:lnTo>
                    <a:lnTo>
                      <a:pt x="15691" y="26182"/>
                    </a:lnTo>
                    <a:lnTo>
                      <a:pt x="15738" y="26229"/>
                    </a:lnTo>
                    <a:lnTo>
                      <a:pt x="15785" y="26276"/>
                    </a:lnTo>
                    <a:lnTo>
                      <a:pt x="15925" y="26276"/>
                    </a:lnTo>
                    <a:lnTo>
                      <a:pt x="16019" y="26229"/>
                    </a:lnTo>
                    <a:lnTo>
                      <a:pt x="16019" y="26182"/>
                    </a:lnTo>
                    <a:lnTo>
                      <a:pt x="16066" y="26089"/>
                    </a:lnTo>
                    <a:lnTo>
                      <a:pt x="16019" y="25995"/>
                    </a:lnTo>
                    <a:lnTo>
                      <a:pt x="15972" y="25948"/>
                    </a:lnTo>
                    <a:lnTo>
                      <a:pt x="15972" y="25901"/>
                    </a:lnTo>
                    <a:lnTo>
                      <a:pt x="15972" y="16628"/>
                    </a:lnTo>
                    <a:lnTo>
                      <a:pt x="15972" y="16206"/>
                    </a:lnTo>
                    <a:lnTo>
                      <a:pt x="15972" y="16019"/>
                    </a:lnTo>
                    <a:lnTo>
                      <a:pt x="15972" y="15925"/>
                    </a:lnTo>
                    <a:lnTo>
                      <a:pt x="15972" y="15832"/>
                    </a:lnTo>
                    <a:lnTo>
                      <a:pt x="15925" y="15785"/>
                    </a:lnTo>
                    <a:lnTo>
                      <a:pt x="15363" y="15223"/>
                    </a:lnTo>
                    <a:lnTo>
                      <a:pt x="14239" y="14099"/>
                    </a:lnTo>
                    <a:lnTo>
                      <a:pt x="11991" y="11850"/>
                    </a:lnTo>
                    <a:lnTo>
                      <a:pt x="7542" y="7401"/>
                    </a:lnTo>
                    <a:lnTo>
                      <a:pt x="376" y="235"/>
                    </a:lnTo>
                    <a:lnTo>
                      <a:pt x="376" y="141"/>
                    </a:lnTo>
                    <a:lnTo>
                      <a:pt x="329"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36"/>
            <p:cNvSpPr/>
            <p:nvPr/>
          </p:nvSpPr>
          <p:spPr>
            <a:xfrm rot="10800000" flipH="1">
              <a:off x="2568367" y="3326821"/>
              <a:ext cx="4378847" cy="2268043"/>
            </a:xfrm>
            <a:custGeom>
              <a:avLst/>
              <a:gdLst/>
              <a:ahLst/>
              <a:cxnLst/>
              <a:rect l="l" t="t" r="r" b="b"/>
              <a:pathLst>
                <a:path w="96578" h="50023" extrusionOk="0">
                  <a:moveTo>
                    <a:pt x="94" y="1"/>
                  </a:moveTo>
                  <a:lnTo>
                    <a:pt x="47" y="48"/>
                  </a:lnTo>
                  <a:lnTo>
                    <a:pt x="0" y="94"/>
                  </a:lnTo>
                  <a:lnTo>
                    <a:pt x="0" y="141"/>
                  </a:lnTo>
                  <a:lnTo>
                    <a:pt x="47" y="282"/>
                  </a:lnTo>
                  <a:lnTo>
                    <a:pt x="94" y="329"/>
                  </a:lnTo>
                  <a:lnTo>
                    <a:pt x="94" y="4357"/>
                  </a:lnTo>
                  <a:lnTo>
                    <a:pt x="94" y="10773"/>
                  </a:lnTo>
                  <a:lnTo>
                    <a:pt x="94" y="12366"/>
                  </a:lnTo>
                  <a:lnTo>
                    <a:pt x="94" y="12600"/>
                  </a:lnTo>
                  <a:lnTo>
                    <a:pt x="94" y="12740"/>
                  </a:lnTo>
                  <a:lnTo>
                    <a:pt x="141" y="12787"/>
                  </a:lnTo>
                  <a:lnTo>
                    <a:pt x="188" y="12834"/>
                  </a:lnTo>
                  <a:lnTo>
                    <a:pt x="469" y="13115"/>
                  </a:lnTo>
                  <a:lnTo>
                    <a:pt x="1031" y="13677"/>
                  </a:lnTo>
                  <a:lnTo>
                    <a:pt x="3326" y="15972"/>
                  </a:lnTo>
                  <a:lnTo>
                    <a:pt x="9461" y="22061"/>
                  </a:lnTo>
                  <a:lnTo>
                    <a:pt x="12506" y="25152"/>
                  </a:lnTo>
                  <a:lnTo>
                    <a:pt x="12693" y="25339"/>
                  </a:lnTo>
                  <a:lnTo>
                    <a:pt x="12787" y="25433"/>
                  </a:lnTo>
                  <a:lnTo>
                    <a:pt x="12833" y="25480"/>
                  </a:lnTo>
                  <a:lnTo>
                    <a:pt x="12880" y="25527"/>
                  </a:lnTo>
                  <a:lnTo>
                    <a:pt x="80981" y="25527"/>
                  </a:lnTo>
                  <a:lnTo>
                    <a:pt x="81074" y="25573"/>
                  </a:lnTo>
                  <a:lnTo>
                    <a:pt x="81777" y="26323"/>
                  </a:lnTo>
                  <a:lnTo>
                    <a:pt x="89177" y="33723"/>
                  </a:lnTo>
                  <a:lnTo>
                    <a:pt x="92877" y="37423"/>
                  </a:lnTo>
                  <a:lnTo>
                    <a:pt x="94751" y="39250"/>
                  </a:lnTo>
                  <a:lnTo>
                    <a:pt x="95641" y="40186"/>
                  </a:lnTo>
                  <a:lnTo>
                    <a:pt x="96109" y="40655"/>
                  </a:lnTo>
                  <a:lnTo>
                    <a:pt x="96343" y="40842"/>
                  </a:lnTo>
                  <a:lnTo>
                    <a:pt x="96343" y="40889"/>
                  </a:lnTo>
                  <a:lnTo>
                    <a:pt x="96343" y="40983"/>
                  </a:lnTo>
                  <a:lnTo>
                    <a:pt x="96343" y="41123"/>
                  </a:lnTo>
                  <a:lnTo>
                    <a:pt x="96343" y="49647"/>
                  </a:lnTo>
                  <a:lnTo>
                    <a:pt x="96343" y="49694"/>
                  </a:lnTo>
                  <a:lnTo>
                    <a:pt x="96249" y="49741"/>
                  </a:lnTo>
                  <a:lnTo>
                    <a:pt x="96249" y="49835"/>
                  </a:lnTo>
                  <a:lnTo>
                    <a:pt x="96249" y="49928"/>
                  </a:lnTo>
                  <a:lnTo>
                    <a:pt x="96296" y="49975"/>
                  </a:lnTo>
                  <a:lnTo>
                    <a:pt x="96343" y="50022"/>
                  </a:lnTo>
                  <a:lnTo>
                    <a:pt x="96484" y="50022"/>
                  </a:lnTo>
                  <a:lnTo>
                    <a:pt x="96530" y="49975"/>
                  </a:lnTo>
                  <a:lnTo>
                    <a:pt x="96577" y="49928"/>
                  </a:lnTo>
                  <a:lnTo>
                    <a:pt x="96577" y="49835"/>
                  </a:lnTo>
                  <a:lnTo>
                    <a:pt x="96577" y="49741"/>
                  </a:lnTo>
                  <a:lnTo>
                    <a:pt x="96484" y="49694"/>
                  </a:lnTo>
                  <a:lnTo>
                    <a:pt x="96484" y="49647"/>
                  </a:lnTo>
                  <a:lnTo>
                    <a:pt x="96484" y="41123"/>
                  </a:lnTo>
                  <a:lnTo>
                    <a:pt x="96484" y="40983"/>
                  </a:lnTo>
                  <a:lnTo>
                    <a:pt x="96484" y="40889"/>
                  </a:lnTo>
                  <a:lnTo>
                    <a:pt x="96484" y="40842"/>
                  </a:lnTo>
                  <a:lnTo>
                    <a:pt x="96484" y="40795"/>
                  </a:lnTo>
                  <a:lnTo>
                    <a:pt x="96249" y="40514"/>
                  </a:lnTo>
                  <a:lnTo>
                    <a:pt x="95781" y="40046"/>
                  </a:lnTo>
                  <a:lnTo>
                    <a:pt x="94844" y="39156"/>
                  </a:lnTo>
                  <a:lnTo>
                    <a:pt x="93018" y="37283"/>
                  </a:lnTo>
                  <a:lnTo>
                    <a:pt x="89318" y="33582"/>
                  </a:lnTo>
                  <a:lnTo>
                    <a:pt x="81917" y="26182"/>
                  </a:lnTo>
                  <a:lnTo>
                    <a:pt x="81168" y="25480"/>
                  </a:lnTo>
                  <a:lnTo>
                    <a:pt x="81074" y="25339"/>
                  </a:lnTo>
                  <a:lnTo>
                    <a:pt x="12927" y="25339"/>
                  </a:lnTo>
                  <a:lnTo>
                    <a:pt x="12927" y="25292"/>
                  </a:lnTo>
                  <a:lnTo>
                    <a:pt x="12833" y="25199"/>
                  </a:lnTo>
                  <a:lnTo>
                    <a:pt x="12599" y="25011"/>
                  </a:lnTo>
                  <a:lnTo>
                    <a:pt x="9555" y="21967"/>
                  </a:lnTo>
                  <a:lnTo>
                    <a:pt x="3466" y="15831"/>
                  </a:lnTo>
                  <a:lnTo>
                    <a:pt x="1171" y="13536"/>
                  </a:lnTo>
                  <a:lnTo>
                    <a:pt x="609" y="12974"/>
                  </a:lnTo>
                  <a:lnTo>
                    <a:pt x="328" y="12693"/>
                  </a:lnTo>
                  <a:lnTo>
                    <a:pt x="281" y="12693"/>
                  </a:lnTo>
                  <a:lnTo>
                    <a:pt x="281" y="12647"/>
                  </a:lnTo>
                  <a:lnTo>
                    <a:pt x="281" y="12600"/>
                  </a:lnTo>
                  <a:lnTo>
                    <a:pt x="281" y="12366"/>
                  </a:lnTo>
                  <a:lnTo>
                    <a:pt x="281" y="10773"/>
                  </a:lnTo>
                  <a:lnTo>
                    <a:pt x="281" y="4357"/>
                  </a:lnTo>
                  <a:lnTo>
                    <a:pt x="281" y="329"/>
                  </a:lnTo>
                  <a:lnTo>
                    <a:pt x="328" y="282"/>
                  </a:lnTo>
                  <a:lnTo>
                    <a:pt x="375" y="141"/>
                  </a:lnTo>
                  <a:lnTo>
                    <a:pt x="375" y="94"/>
                  </a:lnTo>
                  <a:lnTo>
                    <a:pt x="328" y="48"/>
                  </a:lnTo>
                  <a:lnTo>
                    <a:pt x="23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6"/>
            <p:cNvGrpSpPr/>
            <p:nvPr/>
          </p:nvGrpSpPr>
          <p:grpSpPr>
            <a:xfrm rot="10800000" flipH="1">
              <a:off x="6127501" y="956366"/>
              <a:ext cx="719954" cy="456574"/>
              <a:chOff x="5647214" y="3310870"/>
              <a:chExt cx="719954" cy="456574"/>
            </a:xfrm>
          </p:grpSpPr>
          <p:sp>
            <p:nvSpPr>
              <p:cNvPr id="772" name="Google Shape;772;p36"/>
              <p:cNvSpPr/>
              <p:nvPr/>
            </p:nvSpPr>
            <p:spPr>
              <a:xfrm>
                <a:off x="5647214" y="3310870"/>
                <a:ext cx="719954" cy="456574"/>
              </a:xfrm>
              <a:custGeom>
                <a:avLst/>
                <a:gdLst/>
                <a:ahLst/>
                <a:cxnLst/>
                <a:rect l="l" t="t" r="r" b="b"/>
                <a:pathLst>
                  <a:path w="15879" h="10070" extrusionOk="0">
                    <a:moveTo>
                      <a:pt x="15644" y="0"/>
                    </a:moveTo>
                    <a:lnTo>
                      <a:pt x="15550" y="47"/>
                    </a:lnTo>
                    <a:lnTo>
                      <a:pt x="15503" y="94"/>
                    </a:lnTo>
                    <a:lnTo>
                      <a:pt x="15503" y="188"/>
                    </a:lnTo>
                    <a:lnTo>
                      <a:pt x="15550" y="281"/>
                    </a:lnTo>
                    <a:lnTo>
                      <a:pt x="15597" y="328"/>
                    </a:lnTo>
                    <a:lnTo>
                      <a:pt x="15597" y="375"/>
                    </a:lnTo>
                    <a:lnTo>
                      <a:pt x="15597" y="3513"/>
                    </a:lnTo>
                    <a:lnTo>
                      <a:pt x="15597" y="5574"/>
                    </a:lnTo>
                    <a:lnTo>
                      <a:pt x="15597" y="6604"/>
                    </a:lnTo>
                    <a:lnTo>
                      <a:pt x="15597" y="6838"/>
                    </a:lnTo>
                    <a:lnTo>
                      <a:pt x="15597" y="6979"/>
                    </a:lnTo>
                    <a:lnTo>
                      <a:pt x="15550" y="7026"/>
                    </a:lnTo>
                    <a:lnTo>
                      <a:pt x="15222" y="7400"/>
                    </a:lnTo>
                    <a:lnTo>
                      <a:pt x="13817" y="8759"/>
                    </a:lnTo>
                    <a:lnTo>
                      <a:pt x="13115" y="9461"/>
                    </a:lnTo>
                    <a:lnTo>
                      <a:pt x="12787" y="9789"/>
                    </a:lnTo>
                    <a:lnTo>
                      <a:pt x="375" y="9789"/>
                    </a:lnTo>
                    <a:lnTo>
                      <a:pt x="375" y="9836"/>
                    </a:lnTo>
                    <a:lnTo>
                      <a:pt x="282" y="9742"/>
                    </a:lnTo>
                    <a:lnTo>
                      <a:pt x="188" y="9695"/>
                    </a:lnTo>
                    <a:lnTo>
                      <a:pt x="141" y="9742"/>
                    </a:lnTo>
                    <a:lnTo>
                      <a:pt x="47" y="9789"/>
                    </a:lnTo>
                    <a:lnTo>
                      <a:pt x="47" y="9836"/>
                    </a:lnTo>
                    <a:lnTo>
                      <a:pt x="1" y="9883"/>
                    </a:lnTo>
                    <a:lnTo>
                      <a:pt x="47" y="9976"/>
                    </a:lnTo>
                    <a:lnTo>
                      <a:pt x="47" y="10023"/>
                    </a:lnTo>
                    <a:lnTo>
                      <a:pt x="141" y="10070"/>
                    </a:lnTo>
                    <a:lnTo>
                      <a:pt x="188" y="10070"/>
                    </a:lnTo>
                    <a:lnTo>
                      <a:pt x="282" y="10023"/>
                    </a:lnTo>
                    <a:lnTo>
                      <a:pt x="375" y="9976"/>
                    </a:lnTo>
                    <a:lnTo>
                      <a:pt x="12881" y="9976"/>
                    </a:lnTo>
                    <a:lnTo>
                      <a:pt x="12881" y="9929"/>
                    </a:lnTo>
                    <a:lnTo>
                      <a:pt x="13255" y="9602"/>
                    </a:lnTo>
                    <a:lnTo>
                      <a:pt x="13958" y="8899"/>
                    </a:lnTo>
                    <a:lnTo>
                      <a:pt x="15316" y="7494"/>
                    </a:lnTo>
                    <a:lnTo>
                      <a:pt x="15691" y="7166"/>
                    </a:lnTo>
                    <a:lnTo>
                      <a:pt x="15738" y="7072"/>
                    </a:lnTo>
                    <a:lnTo>
                      <a:pt x="15784" y="7026"/>
                    </a:lnTo>
                    <a:lnTo>
                      <a:pt x="15784" y="6979"/>
                    </a:lnTo>
                    <a:lnTo>
                      <a:pt x="15784" y="6838"/>
                    </a:lnTo>
                    <a:lnTo>
                      <a:pt x="15784" y="6604"/>
                    </a:lnTo>
                    <a:lnTo>
                      <a:pt x="15784" y="5574"/>
                    </a:lnTo>
                    <a:lnTo>
                      <a:pt x="15784" y="3513"/>
                    </a:lnTo>
                    <a:lnTo>
                      <a:pt x="15784" y="375"/>
                    </a:lnTo>
                    <a:lnTo>
                      <a:pt x="15784" y="328"/>
                    </a:lnTo>
                    <a:lnTo>
                      <a:pt x="15831" y="281"/>
                    </a:lnTo>
                    <a:lnTo>
                      <a:pt x="15878" y="188"/>
                    </a:lnTo>
                    <a:lnTo>
                      <a:pt x="15878" y="94"/>
                    </a:lnTo>
                    <a:lnTo>
                      <a:pt x="15831" y="47"/>
                    </a:lnTo>
                    <a:lnTo>
                      <a:pt x="1578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647214" y="3310870"/>
                <a:ext cx="654120" cy="397133"/>
              </a:xfrm>
              <a:custGeom>
                <a:avLst/>
                <a:gdLst/>
                <a:ahLst/>
                <a:cxnLst/>
                <a:rect l="l" t="t" r="r" b="b"/>
                <a:pathLst>
                  <a:path w="14427" h="8759" extrusionOk="0">
                    <a:moveTo>
                      <a:pt x="14192" y="0"/>
                    </a:moveTo>
                    <a:lnTo>
                      <a:pt x="14145" y="47"/>
                    </a:lnTo>
                    <a:lnTo>
                      <a:pt x="14098" y="94"/>
                    </a:lnTo>
                    <a:lnTo>
                      <a:pt x="14098" y="188"/>
                    </a:lnTo>
                    <a:lnTo>
                      <a:pt x="14098" y="281"/>
                    </a:lnTo>
                    <a:lnTo>
                      <a:pt x="14192" y="328"/>
                    </a:lnTo>
                    <a:lnTo>
                      <a:pt x="14192" y="375"/>
                    </a:lnTo>
                    <a:lnTo>
                      <a:pt x="14192" y="3232"/>
                    </a:lnTo>
                    <a:lnTo>
                      <a:pt x="14192" y="5058"/>
                    </a:lnTo>
                    <a:lnTo>
                      <a:pt x="14192" y="5995"/>
                    </a:lnTo>
                    <a:lnTo>
                      <a:pt x="14192" y="6229"/>
                    </a:lnTo>
                    <a:lnTo>
                      <a:pt x="14192" y="6323"/>
                    </a:lnTo>
                    <a:lnTo>
                      <a:pt x="14145" y="6370"/>
                    </a:lnTo>
                    <a:lnTo>
                      <a:pt x="13817" y="6698"/>
                    </a:lnTo>
                    <a:lnTo>
                      <a:pt x="12740" y="7775"/>
                    </a:lnTo>
                    <a:lnTo>
                      <a:pt x="12225" y="8290"/>
                    </a:lnTo>
                    <a:lnTo>
                      <a:pt x="12084" y="8431"/>
                    </a:lnTo>
                    <a:lnTo>
                      <a:pt x="12038" y="8478"/>
                    </a:lnTo>
                    <a:lnTo>
                      <a:pt x="375" y="8478"/>
                    </a:lnTo>
                    <a:lnTo>
                      <a:pt x="282" y="8431"/>
                    </a:lnTo>
                    <a:lnTo>
                      <a:pt x="188" y="8384"/>
                    </a:lnTo>
                    <a:lnTo>
                      <a:pt x="141" y="8431"/>
                    </a:lnTo>
                    <a:lnTo>
                      <a:pt x="47" y="8478"/>
                    </a:lnTo>
                    <a:lnTo>
                      <a:pt x="47" y="8524"/>
                    </a:lnTo>
                    <a:lnTo>
                      <a:pt x="1" y="8571"/>
                    </a:lnTo>
                    <a:lnTo>
                      <a:pt x="47" y="8665"/>
                    </a:lnTo>
                    <a:lnTo>
                      <a:pt x="47" y="8712"/>
                    </a:lnTo>
                    <a:lnTo>
                      <a:pt x="141" y="8759"/>
                    </a:lnTo>
                    <a:lnTo>
                      <a:pt x="188" y="8759"/>
                    </a:lnTo>
                    <a:lnTo>
                      <a:pt x="282" y="8712"/>
                    </a:lnTo>
                    <a:lnTo>
                      <a:pt x="375" y="8665"/>
                    </a:lnTo>
                    <a:lnTo>
                      <a:pt x="12084" y="8665"/>
                    </a:lnTo>
                    <a:lnTo>
                      <a:pt x="12131" y="8618"/>
                    </a:lnTo>
                    <a:lnTo>
                      <a:pt x="12225" y="8524"/>
                    </a:lnTo>
                    <a:lnTo>
                      <a:pt x="12319" y="8431"/>
                    </a:lnTo>
                    <a:lnTo>
                      <a:pt x="12881" y="7869"/>
                    </a:lnTo>
                    <a:lnTo>
                      <a:pt x="13958" y="6838"/>
                    </a:lnTo>
                    <a:lnTo>
                      <a:pt x="14239" y="6510"/>
                    </a:lnTo>
                    <a:lnTo>
                      <a:pt x="14333" y="6417"/>
                    </a:lnTo>
                    <a:lnTo>
                      <a:pt x="14333" y="6370"/>
                    </a:lnTo>
                    <a:lnTo>
                      <a:pt x="14333" y="6229"/>
                    </a:lnTo>
                    <a:lnTo>
                      <a:pt x="14333" y="5995"/>
                    </a:lnTo>
                    <a:lnTo>
                      <a:pt x="14333" y="5058"/>
                    </a:lnTo>
                    <a:lnTo>
                      <a:pt x="14333" y="3232"/>
                    </a:lnTo>
                    <a:lnTo>
                      <a:pt x="14333" y="375"/>
                    </a:lnTo>
                    <a:lnTo>
                      <a:pt x="14333" y="328"/>
                    </a:lnTo>
                    <a:lnTo>
                      <a:pt x="14426" y="281"/>
                    </a:lnTo>
                    <a:lnTo>
                      <a:pt x="14426" y="188"/>
                    </a:lnTo>
                    <a:lnTo>
                      <a:pt x="14426" y="94"/>
                    </a:lnTo>
                    <a:lnTo>
                      <a:pt x="14379" y="47"/>
                    </a:lnTo>
                    <a:lnTo>
                      <a:pt x="143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647214" y="3310870"/>
                <a:ext cx="586156" cy="333430"/>
              </a:xfrm>
              <a:custGeom>
                <a:avLst/>
                <a:gdLst/>
                <a:ahLst/>
                <a:cxnLst/>
                <a:rect l="l" t="t" r="r" b="b"/>
                <a:pathLst>
                  <a:path w="12928" h="7354" extrusionOk="0">
                    <a:moveTo>
                      <a:pt x="12693" y="0"/>
                    </a:moveTo>
                    <a:lnTo>
                      <a:pt x="12646" y="47"/>
                    </a:lnTo>
                    <a:lnTo>
                      <a:pt x="12600" y="94"/>
                    </a:lnTo>
                    <a:lnTo>
                      <a:pt x="12600" y="188"/>
                    </a:lnTo>
                    <a:lnTo>
                      <a:pt x="12600" y="281"/>
                    </a:lnTo>
                    <a:lnTo>
                      <a:pt x="12693" y="328"/>
                    </a:lnTo>
                    <a:lnTo>
                      <a:pt x="12693" y="375"/>
                    </a:lnTo>
                    <a:lnTo>
                      <a:pt x="12693" y="2998"/>
                    </a:lnTo>
                    <a:lnTo>
                      <a:pt x="12693" y="4731"/>
                    </a:lnTo>
                    <a:lnTo>
                      <a:pt x="12693" y="5574"/>
                    </a:lnTo>
                    <a:lnTo>
                      <a:pt x="12693" y="5761"/>
                    </a:lnTo>
                    <a:lnTo>
                      <a:pt x="12693" y="5855"/>
                    </a:lnTo>
                    <a:lnTo>
                      <a:pt x="12693" y="5902"/>
                    </a:lnTo>
                    <a:lnTo>
                      <a:pt x="12646" y="5902"/>
                    </a:lnTo>
                    <a:lnTo>
                      <a:pt x="12365" y="6183"/>
                    </a:lnTo>
                    <a:lnTo>
                      <a:pt x="11757" y="6791"/>
                    </a:lnTo>
                    <a:lnTo>
                      <a:pt x="11476" y="7072"/>
                    </a:lnTo>
                    <a:lnTo>
                      <a:pt x="375" y="7072"/>
                    </a:lnTo>
                    <a:lnTo>
                      <a:pt x="282" y="7026"/>
                    </a:lnTo>
                    <a:lnTo>
                      <a:pt x="188" y="6979"/>
                    </a:lnTo>
                    <a:lnTo>
                      <a:pt x="141" y="6979"/>
                    </a:lnTo>
                    <a:lnTo>
                      <a:pt x="47" y="7026"/>
                    </a:lnTo>
                    <a:lnTo>
                      <a:pt x="47" y="7072"/>
                    </a:lnTo>
                    <a:lnTo>
                      <a:pt x="1" y="7166"/>
                    </a:lnTo>
                    <a:lnTo>
                      <a:pt x="47" y="7213"/>
                    </a:lnTo>
                    <a:lnTo>
                      <a:pt x="47" y="7307"/>
                    </a:lnTo>
                    <a:lnTo>
                      <a:pt x="141" y="7353"/>
                    </a:lnTo>
                    <a:lnTo>
                      <a:pt x="188" y="7353"/>
                    </a:lnTo>
                    <a:lnTo>
                      <a:pt x="282" y="7307"/>
                    </a:lnTo>
                    <a:lnTo>
                      <a:pt x="375" y="7260"/>
                    </a:lnTo>
                    <a:lnTo>
                      <a:pt x="11522" y="7260"/>
                    </a:lnTo>
                    <a:lnTo>
                      <a:pt x="11569" y="7213"/>
                    </a:lnTo>
                    <a:lnTo>
                      <a:pt x="11897" y="6932"/>
                    </a:lnTo>
                    <a:lnTo>
                      <a:pt x="12506" y="6323"/>
                    </a:lnTo>
                    <a:lnTo>
                      <a:pt x="12787" y="5995"/>
                    </a:lnTo>
                    <a:lnTo>
                      <a:pt x="12834" y="5948"/>
                    </a:lnTo>
                    <a:lnTo>
                      <a:pt x="12834" y="5855"/>
                    </a:lnTo>
                    <a:lnTo>
                      <a:pt x="12834" y="5761"/>
                    </a:lnTo>
                    <a:lnTo>
                      <a:pt x="12834" y="5574"/>
                    </a:lnTo>
                    <a:lnTo>
                      <a:pt x="12834" y="4731"/>
                    </a:lnTo>
                    <a:lnTo>
                      <a:pt x="12834" y="2998"/>
                    </a:lnTo>
                    <a:lnTo>
                      <a:pt x="12834" y="375"/>
                    </a:lnTo>
                    <a:lnTo>
                      <a:pt x="12834" y="328"/>
                    </a:lnTo>
                    <a:lnTo>
                      <a:pt x="12927" y="281"/>
                    </a:lnTo>
                    <a:lnTo>
                      <a:pt x="12927" y="188"/>
                    </a:lnTo>
                    <a:lnTo>
                      <a:pt x="12927" y="94"/>
                    </a:lnTo>
                    <a:lnTo>
                      <a:pt x="12881" y="47"/>
                    </a:lnTo>
                    <a:lnTo>
                      <a:pt x="128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 name="Google Shape;775;p36"/>
            <p:cNvGrpSpPr/>
            <p:nvPr/>
          </p:nvGrpSpPr>
          <p:grpSpPr>
            <a:xfrm>
              <a:off x="7328195" y="-1031841"/>
              <a:ext cx="496972" cy="2501635"/>
              <a:chOff x="8153020" y="-1031841"/>
              <a:chExt cx="496972" cy="2501635"/>
            </a:xfrm>
          </p:grpSpPr>
          <p:sp>
            <p:nvSpPr>
              <p:cNvPr id="776" name="Google Shape;776;p36"/>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36"/>
            <p:cNvGrpSpPr/>
            <p:nvPr/>
          </p:nvGrpSpPr>
          <p:grpSpPr>
            <a:xfrm>
              <a:off x="6687501" y="-1031841"/>
              <a:ext cx="496972" cy="2501635"/>
              <a:chOff x="7450114" y="-1031841"/>
              <a:chExt cx="496972" cy="2501635"/>
            </a:xfrm>
          </p:grpSpPr>
          <p:sp>
            <p:nvSpPr>
              <p:cNvPr id="780" name="Google Shape;780;p36"/>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flipH="1">
              <a:off x="7904287" y="4848304"/>
              <a:ext cx="1705283" cy="671077"/>
              <a:chOff x="5500675" y="4848304"/>
              <a:chExt cx="1705283" cy="671077"/>
            </a:xfrm>
          </p:grpSpPr>
          <p:sp>
            <p:nvSpPr>
              <p:cNvPr id="784" name="Google Shape;784;p36"/>
              <p:cNvSpPr/>
              <p:nvPr/>
            </p:nvSpPr>
            <p:spPr>
              <a:xfrm>
                <a:off x="5500675" y="4848304"/>
                <a:ext cx="1703152" cy="577677"/>
              </a:xfrm>
              <a:custGeom>
                <a:avLst/>
                <a:gdLst/>
                <a:ahLst/>
                <a:cxnLst/>
                <a:rect l="l" t="t" r="r" b="b"/>
                <a:pathLst>
                  <a:path w="37564" h="12741" extrusionOk="0">
                    <a:moveTo>
                      <a:pt x="37330" y="1"/>
                    </a:moveTo>
                    <a:lnTo>
                      <a:pt x="37236" y="48"/>
                    </a:lnTo>
                    <a:lnTo>
                      <a:pt x="37189" y="141"/>
                    </a:lnTo>
                    <a:lnTo>
                      <a:pt x="37189" y="235"/>
                    </a:lnTo>
                    <a:lnTo>
                      <a:pt x="28196" y="9227"/>
                    </a:lnTo>
                    <a:lnTo>
                      <a:pt x="27634" y="9790"/>
                    </a:lnTo>
                    <a:lnTo>
                      <a:pt x="27588" y="9883"/>
                    </a:lnTo>
                    <a:lnTo>
                      <a:pt x="2717" y="9883"/>
                    </a:lnTo>
                    <a:lnTo>
                      <a:pt x="2624" y="10024"/>
                    </a:lnTo>
                    <a:lnTo>
                      <a:pt x="2483" y="10164"/>
                    </a:lnTo>
                    <a:lnTo>
                      <a:pt x="2155" y="10492"/>
                    </a:lnTo>
                    <a:lnTo>
                      <a:pt x="1546" y="11101"/>
                    </a:lnTo>
                    <a:lnTo>
                      <a:pt x="563" y="12084"/>
                    </a:lnTo>
                    <a:lnTo>
                      <a:pt x="235" y="12412"/>
                    </a:lnTo>
                    <a:lnTo>
                      <a:pt x="141" y="12412"/>
                    </a:lnTo>
                    <a:lnTo>
                      <a:pt x="48" y="12459"/>
                    </a:lnTo>
                    <a:lnTo>
                      <a:pt x="1" y="12506"/>
                    </a:lnTo>
                    <a:lnTo>
                      <a:pt x="1" y="12600"/>
                    </a:lnTo>
                    <a:lnTo>
                      <a:pt x="1" y="12647"/>
                    </a:lnTo>
                    <a:lnTo>
                      <a:pt x="48" y="12693"/>
                    </a:lnTo>
                    <a:lnTo>
                      <a:pt x="95" y="12740"/>
                    </a:lnTo>
                    <a:lnTo>
                      <a:pt x="235" y="12740"/>
                    </a:lnTo>
                    <a:lnTo>
                      <a:pt x="282" y="12693"/>
                    </a:lnTo>
                    <a:lnTo>
                      <a:pt x="329" y="12600"/>
                    </a:lnTo>
                    <a:lnTo>
                      <a:pt x="329" y="12506"/>
                    </a:lnTo>
                    <a:lnTo>
                      <a:pt x="376" y="12506"/>
                    </a:lnTo>
                    <a:lnTo>
                      <a:pt x="703" y="12178"/>
                    </a:lnTo>
                    <a:lnTo>
                      <a:pt x="1640" y="11241"/>
                    </a:lnTo>
                    <a:lnTo>
                      <a:pt x="2296" y="10586"/>
                    </a:lnTo>
                    <a:lnTo>
                      <a:pt x="2577" y="10305"/>
                    </a:lnTo>
                    <a:lnTo>
                      <a:pt x="2764" y="10117"/>
                    </a:lnTo>
                    <a:lnTo>
                      <a:pt x="2811" y="10071"/>
                    </a:lnTo>
                    <a:lnTo>
                      <a:pt x="27634" y="10071"/>
                    </a:lnTo>
                    <a:lnTo>
                      <a:pt x="27681" y="10024"/>
                    </a:lnTo>
                    <a:lnTo>
                      <a:pt x="27775" y="9930"/>
                    </a:lnTo>
                    <a:lnTo>
                      <a:pt x="28337" y="9368"/>
                    </a:lnTo>
                    <a:lnTo>
                      <a:pt x="37330" y="375"/>
                    </a:lnTo>
                    <a:lnTo>
                      <a:pt x="37423" y="375"/>
                    </a:lnTo>
                    <a:lnTo>
                      <a:pt x="37517" y="329"/>
                    </a:lnTo>
                    <a:lnTo>
                      <a:pt x="37564" y="235"/>
                    </a:lnTo>
                    <a:lnTo>
                      <a:pt x="37564" y="188"/>
                    </a:lnTo>
                    <a:lnTo>
                      <a:pt x="37564" y="141"/>
                    </a:lnTo>
                    <a:lnTo>
                      <a:pt x="37517" y="48"/>
                    </a:lnTo>
                    <a:lnTo>
                      <a:pt x="3742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591990" y="5005452"/>
                <a:ext cx="1613968" cy="513929"/>
              </a:xfrm>
              <a:custGeom>
                <a:avLst/>
                <a:gdLst/>
                <a:ahLst/>
                <a:cxnLst/>
                <a:rect l="l" t="t" r="r" b="b"/>
                <a:pathLst>
                  <a:path w="35597" h="11335" extrusionOk="0">
                    <a:moveTo>
                      <a:pt x="35362" y="1"/>
                    </a:moveTo>
                    <a:lnTo>
                      <a:pt x="35316" y="47"/>
                    </a:lnTo>
                    <a:lnTo>
                      <a:pt x="35269" y="141"/>
                    </a:lnTo>
                    <a:lnTo>
                      <a:pt x="35269" y="235"/>
                    </a:lnTo>
                    <a:lnTo>
                      <a:pt x="35222" y="235"/>
                    </a:lnTo>
                    <a:lnTo>
                      <a:pt x="27353" y="8103"/>
                    </a:lnTo>
                    <a:lnTo>
                      <a:pt x="26838" y="8665"/>
                    </a:lnTo>
                    <a:lnTo>
                      <a:pt x="26744" y="8712"/>
                    </a:lnTo>
                    <a:lnTo>
                      <a:pt x="26744" y="8759"/>
                    </a:lnTo>
                    <a:lnTo>
                      <a:pt x="2436" y="8759"/>
                    </a:lnTo>
                    <a:lnTo>
                      <a:pt x="2343" y="8853"/>
                    </a:lnTo>
                    <a:lnTo>
                      <a:pt x="2202" y="8993"/>
                    </a:lnTo>
                    <a:lnTo>
                      <a:pt x="1921" y="9274"/>
                    </a:lnTo>
                    <a:lnTo>
                      <a:pt x="1359" y="9836"/>
                    </a:lnTo>
                    <a:lnTo>
                      <a:pt x="563" y="10632"/>
                    </a:lnTo>
                    <a:lnTo>
                      <a:pt x="235" y="10960"/>
                    </a:lnTo>
                    <a:lnTo>
                      <a:pt x="141" y="10960"/>
                    </a:lnTo>
                    <a:lnTo>
                      <a:pt x="48" y="11007"/>
                    </a:lnTo>
                    <a:lnTo>
                      <a:pt x="1" y="11101"/>
                    </a:lnTo>
                    <a:lnTo>
                      <a:pt x="1" y="11148"/>
                    </a:lnTo>
                    <a:lnTo>
                      <a:pt x="1" y="11241"/>
                    </a:lnTo>
                    <a:lnTo>
                      <a:pt x="48" y="11288"/>
                    </a:lnTo>
                    <a:lnTo>
                      <a:pt x="94" y="11335"/>
                    </a:lnTo>
                    <a:lnTo>
                      <a:pt x="235" y="11335"/>
                    </a:lnTo>
                    <a:lnTo>
                      <a:pt x="282" y="11288"/>
                    </a:lnTo>
                    <a:lnTo>
                      <a:pt x="329" y="11194"/>
                    </a:lnTo>
                    <a:lnTo>
                      <a:pt x="329" y="11101"/>
                    </a:lnTo>
                    <a:lnTo>
                      <a:pt x="375" y="11101"/>
                    </a:lnTo>
                    <a:lnTo>
                      <a:pt x="657" y="10773"/>
                    </a:lnTo>
                    <a:lnTo>
                      <a:pt x="1500" y="9977"/>
                    </a:lnTo>
                    <a:lnTo>
                      <a:pt x="2062" y="9415"/>
                    </a:lnTo>
                    <a:lnTo>
                      <a:pt x="2343" y="9134"/>
                    </a:lnTo>
                    <a:lnTo>
                      <a:pt x="2483" y="8946"/>
                    </a:lnTo>
                    <a:lnTo>
                      <a:pt x="2530" y="8900"/>
                    </a:lnTo>
                    <a:lnTo>
                      <a:pt x="26791" y="8900"/>
                    </a:lnTo>
                    <a:lnTo>
                      <a:pt x="26838" y="8853"/>
                    </a:lnTo>
                    <a:lnTo>
                      <a:pt x="26932" y="8806"/>
                    </a:lnTo>
                    <a:lnTo>
                      <a:pt x="27494" y="8244"/>
                    </a:lnTo>
                    <a:lnTo>
                      <a:pt x="35362" y="375"/>
                    </a:lnTo>
                    <a:lnTo>
                      <a:pt x="35362" y="328"/>
                    </a:lnTo>
                    <a:lnTo>
                      <a:pt x="35456" y="375"/>
                    </a:lnTo>
                    <a:lnTo>
                      <a:pt x="35550" y="328"/>
                    </a:lnTo>
                    <a:lnTo>
                      <a:pt x="35597" y="235"/>
                    </a:lnTo>
                    <a:lnTo>
                      <a:pt x="35597" y="188"/>
                    </a:lnTo>
                    <a:lnTo>
                      <a:pt x="35597" y="94"/>
                    </a:lnTo>
                    <a:lnTo>
                      <a:pt x="35550" y="47"/>
                    </a:lnTo>
                    <a:lnTo>
                      <a:pt x="3550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388742" y="3218182"/>
              <a:ext cx="1800814" cy="923803"/>
              <a:chOff x="8388742" y="3053882"/>
              <a:chExt cx="1800814" cy="923803"/>
            </a:xfrm>
          </p:grpSpPr>
          <p:sp>
            <p:nvSpPr>
              <p:cNvPr id="787" name="Google Shape;787;p36"/>
              <p:cNvSpPr/>
              <p:nvPr/>
            </p:nvSpPr>
            <p:spPr>
              <a:xfrm>
                <a:off x="8388742" y="3053882"/>
                <a:ext cx="1800814" cy="327083"/>
              </a:xfrm>
              <a:custGeom>
                <a:avLst/>
                <a:gdLst/>
                <a:ahLst/>
                <a:cxnLst/>
                <a:rect l="l" t="t" r="r" b="b"/>
                <a:pathLst>
                  <a:path w="39718" h="7214" extrusionOk="0">
                    <a:moveTo>
                      <a:pt x="141" y="1"/>
                    </a:moveTo>
                    <a:lnTo>
                      <a:pt x="94" y="48"/>
                    </a:lnTo>
                    <a:lnTo>
                      <a:pt x="47" y="95"/>
                    </a:lnTo>
                    <a:lnTo>
                      <a:pt x="1" y="141"/>
                    </a:lnTo>
                    <a:lnTo>
                      <a:pt x="1" y="188"/>
                    </a:lnTo>
                    <a:lnTo>
                      <a:pt x="1" y="282"/>
                    </a:lnTo>
                    <a:lnTo>
                      <a:pt x="47" y="329"/>
                    </a:lnTo>
                    <a:lnTo>
                      <a:pt x="94" y="376"/>
                    </a:lnTo>
                    <a:lnTo>
                      <a:pt x="235" y="376"/>
                    </a:lnTo>
                    <a:lnTo>
                      <a:pt x="328" y="282"/>
                    </a:lnTo>
                    <a:lnTo>
                      <a:pt x="12412" y="282"/>
                    </a:lnTo>
                    <a:lnTo>
                      <a:pt x="12506" y="376"/>
                    </a:lnTo>
                    <a:lnTo>
                      <a:pt x="12646" y="563"/>
                    </a:lnTo>
                    <a:lnTo>
                      <a:pt x="16206" y="4076"/>
                    </a:lnTo>
                    <a:lnTo>
                      <a:pt x="17939" y="5856"/>
                    </a:lnTo>
                    <a:lnTo>
                      <a:pt x="18829" y="6745"/>
                    </a:lnTo>
                    <a:lnTo>
                      <a:pt x="19063" y="6933"/>
                    </a:lnTo>
                    <a:lnTo>
                      <a:pt x="19204" y="7073"/>
                    </a:lnTo>
                    <a:lnTo>
                      <a:pt x="19204" y="7120"/>
                    </a:lnTo>
                    <a:lnTo>
                      <a:pt x="39343" y="7120"/>
                    </a:lnTo>
                    <a:lnTo>
                      <a:pt x="39437" y="7167"/>
                    </a:lnTo>
                    <a:lnTo>
                      <a:pt x="39531" y="7214"/>
                    </a:lnTo>
                    <a:lnTo>
                      <a:pt x="39578" y="7214"/>
                    </a:lnTo>
                    <a:lnTo>
                      <a:pt x="39624" y="7167"/>
                    </a:lnTo>
                    <a:lnTo>
                      <a:pt x="39671" y="7120"/>
                    </a:lnTo>
                    <a:lnTo>
                      <a:pt x="39718" y="7026"/>
                    </a:lnTo>
                    <a:lnTo>
                      <a:pt x="39671" y="6980"/>
                    </a:lnTo>
                    <a:lnTo>
                      <a:pt x="39624" y="6886"/>
                    </a:lnTo>
                    <a:lnTo>
                      <a:pt x="39578" y="6886"/>
                    </a:lnTo>
                    <a:lnTo>
                      <a:pt x="39531" y="6839"/>
                    </a:lnTo>
                    <a:lnTo>
                      <a:pt x="39437" y="6886"/>
                    </a:lnTo>
                    <a:lnTo>
                      <a:pt x="39343" y="6933"/>
                    </a:lnTo>
                    <a:lnTo>
                      <a:pt x="19297" y="6933"/>
                    </a:lnTo>
                    <a:lnTo>
                      <a:pt x="19204" y="6839"/>
                    </a:lnTo>
                    <a:lnTo>
                      <a:pt x="18969" y="6605"/>
                    </a:lnTo>
                    <a:lnTo>
                      <a:pt x="18080" y="5715"/>
                    </a:lnTo>
                    <a:lnTo>
                      <a:pt x="16300" y="3982"/>
                    </a:lnTo>
                    <a:lnTo>
                      <a:pt x="12787" y="422"/>
                    </a:lnTo>
                    <a:lnTo>
                      <a:pt x="12600" y="235"/>
                    </a:lnTo>
                    <a:lnTo>
                      <a:pt x="12506" y="141"/>
                    </a:lnTo>
                    <a:lnTo>
                      <a:pt x="328" y="141"/>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8388742" y="3153721"/>
                <a:ext cx="1800814" cy="327083"/>
              </a:xfrm>
              <a:custGeom>
                <a:avLst/>
                <a:gdLst/>
                <a:ahLst/>
                <a:cxnLst/>
                <a:rect l="l" t="t" r="r" b="b"/>
                <a:pathLst>
                  <a:path w="39718" h="7214" extrusionOk="0">
                    <a:moveTo>
                      <a:pt x="141" y="0"/>
                    </a:moveTo>
                    <a:lnTo>
                      <a:pt x="94" y="47"/>
                    </a:lnTo>
                    <a:lnTo>
                      <a:pt x="47" y="94"/>
                    </a:lnTo>
                    <a:lnTo>
                      <a:pt x="1" y="141"/>
                    </a:lnTo>
                    <a:lnTo>
                      <a:pt x="1" y="188"/>
                    </a:lnTo>
                    <a:lnTo>
                      <a:pt x="1" y="281"/>
                    </a:lnTo>
                    <a:lnTo>
                      <a:pt x="47" y="328"/>
                    </a:lnTo>
                    <a:lnTo>
                      <a:pt x="94" y="375"/>
                    </a:lnTo>
                    <a:lnTo>
                      <a:pt x="141" y="375"/>
                    </a:lnTo>
                    <a:lnTo>
                      <a:pt x="235" y="328"/>
                    </a:lnTo>
                    <a:lnTo>
                      <a:pt x="328" y="281"/>
                    </a:lnTo>
                    <a:lnTo>
                      <a:pt x="11476" y="281"/>
                    </a:lnTo>
                    <a:lnTo>
                      <a:pt x="11569" y="375"/>
                    </a:lnTo>
                    <a:lnTo>
                      <a:pt x="11710" y="515"/>
                    </a:lnTo>
                    <a:lnTo>
                      <a:pt x="15269" y="4075"/>
                    </a:lnTo>
                    <a:lnTo>
                      <a:pt x="17049" y="5808"/>
                    </a:lnTo>
                    <a:lnTo>
                      <a:pt x="17892" y="6698"/>
                    </a:lnTo>
                    <a:lnTo>
                      <a:pt x="18126" y="6932"/>
                    </a:lnTo>
                    <a:lnTo>
                      <a:pt x="18220" y="7026"/>
                    </a:lnTo>
                    <a:lnTo>
                      <a:pt x="18314" y="7119"/>
                    </a:lnTo>
                    <a:lnTo>
                      <a:pt x="39343" y="7119"/>
                    </a:lnTo>
                    <a:lnTo>
                      <a:pt x="39437" y="7166"/>
                    </a:lnTo>
                    <a:lnTo>
                      <a:pt x="39531" y="7213"/>
                    </a:lnTo>
                    <a:lnTo>
                      <a:pt x="39578" y="7213"/>
                    </a:lnTo>
                    <a:lnTo>
                      <a:pt x="39624" y="7166"/>
                    </a:lnTo>
                    <a:lnTo>
                      <a:pt x="39671" y="7119"/>
                    </a:lnTo>
                    <a:lnTo>
                      <a:pt x="39718" y="7026"/>
                    </a:lnTo>
                    <a:lnTo>
                      <a:pt x="39671" y="6979"/>
                    </a:lnTo>
                    <a:lnTo>
                      <a:pt x="39624" y="6885"/>
                    </a:lnTo>
                    <a:lnTo>
                      <a:pt x="39578" y="6838"/>
                    </a:lnTo>
                    <a:lnTo>
                      <a:pt x="39531" y="6838"/>
                    </a:lnTo>
                    <a:lnTo>
                      <a:pt x="39437" y="6885"/>
                    </a:lnTo>
                    <a:lnTo>
                      <a:pt x="39343" y="6932"/>
                    </a:lnTo>
                    <a:lnTo>
                      <a:pt x="18361" y="6932"/>
                    </a:lnTo>
                    <a:lnTo>
                      <a:pt x="18267" y="6792"/>
                    </a:lnTo>
                    <a:lnTo>
                      <a:pt x="18033" y="6604"/>
                    </a:lnTo>
                    <a:lnTo>
                      <a:pt x="17143" y="5714"/>
                    </a:lnTo>
                    <a:lnTo>
                      <a:pt x="15363" y="3935"/>
                    </a:lnTo>
                    <a:lnTo>
                      <a:pt x="11850" y="422"/>
                    </a:lnTo>
                    <a:lnTo>
                      <a:pt x="11663" y="234"/>
                    </a:lnTo>
                    <a:lnTo>
                      <a:pt x="11569" y="141"/>
                    </a:lnTo>
                    <a:lnTo>
                      <a:pt x="11569" y="94"/>
                    </a:lnTo>
                    <a:lnTo>
                      <a:pt x="328" y="94"/>
                    </a:lnTo>
                    <a:lnTo>
                      <a:pt x="328" y="141"/>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8388742" y="3253514"/>
                <a:ext cx="1800814" cy="327083"/>
              </a:xfrm>
              <a:custGeom>
                <a:avLst/>
                <a:gdLst/>
                <a:ahLst/>
                <a:cxnLst/>
                <a:rect l="l" t="t" r="r" b="b"/>
                <a:pathLst>
                  <a:path w="39718" h="7214" extrusionOk="0">
                    <a:moveTo>
                      <a:pt x="141" y="1"/>
                    </a:moveTo>
                    <a:lnTo>
                      <a:pt x="94" y="47"/>
                    </a:lnTo>
                    <a:lnTo>
                      <a:pt x="47" y="47"/>
                    </a:lnTo>
                    <a:lnTo>
                      <a:pt x="1" y="141"/>
                    </a:lnTo>
                    <a:lnTo>
                      <a:pt x="1" y="188"/>
                    </a:lnTo>
                    <a:lnTo>
                      <a:pt x="1" y="282"/>
                    </a:lnTo>
                    <a:lnTo>
                      <a:pt x="47" y="328"/>
                    </a:lnTo>
                    <a:lnTo>
                      <a:pt x="94" y="375"/>
                    </a:lnTo>
                    <a:lnTo>
                      <a:pt x="141" y="375"/>
                    </a:lnTo>
                    <a:lnTo>
                      <a:pt x="235" y="328"/>
                    </a:lnTo>
                    <a:lnTo>
                      <a:pt x="328" y="282"/>
                    </a:lnTo>
                    <a:lnTo>
                      <a:pt x="10586" y="282"/>
                    </a:lnTo>
                    <a:lnTo>
                      <a:pt x="10632" y="328"/>
                    </a:lnTo>
                    <a:lnTo>
                      <a:pt x="10820" y="516"/>
                    </a:lnTo>
                    <a:lnTo>
                      <a:pt x="14333" y="4029"/>
                    </a:lnTo>
                    <a:lnTo>
                      <a:pt x="16112" y="5808"/>
                    </a:lnTo>
                    <a:lnTo>
                      <a:pt x="17002" y="6698"/>
                    </a:lnTo>
                    <a:lnTo>
                      <a:pt x="17190" y="6886"/>
                    </a:lnTo>
                    <a:lnTo>
                      <a:pt x="17330" y="7026"/>
                    </a:lnTo>
                    <a:lnTo>
                      <a:pt x="17377" y="7073"/>
                    </a:lnTo>
                    <a:lnTo>
                      <a:pt x="17424" y="7120"/>
                    </a:lnTo>
                    <a:lnTo>
                      <a:pt x="39343" y="7120"/>
                    </a:lnTo>
                    <a:lnTo>
                      <a:pt x="39437" y="7167"/>
                    </a:lnTo>
                    <a:lnTo>
                      <a:pt x="39531" y="7213"/>
                    </a:lnTo>
                    <a:lnTo>
                      <a:pt x="39578" y="7167"/>
                    </a:lnTo>
                    <a:lnTo>
                      <a:pt x="39624" y="7167"/>
                    </a:lnTo>
                    <a:lnTo>
                      <a:pt x="39671" y="7073"/>
                    </a:lnTo>
                    <a:lnTo>
                      <a:pt x="39718" y="7026"/>
                    </a:lnTo>
                    <a:lnTo>
                      <a:pt x="39671" y="6932"/>
                    </a:lnTo>
                    <a:lnTo>
                      <a:pt x="39624" y="6886"/>
                    </a:lnTo>
                    <a:lnTo>
                      <a:pt x="39578" y="6839"/>
                    </a:lnTo>
                    <a:lnTo>
                      <a:pt x="39531" y="6839"/>
                    </a:lnTo>
                    <a:lnTo>
                      <a:pt x="39437" y="6886"/>
                    </a:lnTo>
                    <a:lnTo>
                      <a:pt x="39343" y="6932"/>
                    </a:lnTo>
                    <a:lnTo>
                      <a:pt x="17471" y="6932"/>
                    </a:lnTo>
                    <a:lnTo>
                      <a:pt x="17424" y="6886"/>
                    </a:lnTo>
                    <a:lnTo>
                      <a:pt x="17330" y="6792"/>
                    </a:lnTo>
                    <a:lnTo>
                      <a:pt x="17096" y="6558"/>
                    </a:lnTo>
                    <a:lnTo>
                      <a:pt x="16206" y="5668"/>
                    </a:lnTo>
                    <a:lnTo>
                      <a:pt x="14473" y="3888"/>
                    </a:lnTo>
                    <a:lnTo>
                      <a:pt x="10914" y="375"/>
                    </a:lnTo>
                    <a:lnTo>
                      <a:pt x="10773" y="235"/>
                    </a:lnTo>
                    <a:lnTo>
                      <a:pt x="10679" y="141"/>
                    </a:lnTo>
                    <a:lnTo>
                      <a:pt x="10632" y="94"/>
                    </a:lnTo>
                    <a:lnTo>
                      <a:pt x="328" y="94"/>
                    </a:lnTo>
                    <a:lnTo>
                      <a:pt x="235" y="47"/>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8388742" y="3353308"/>
                <a:ext cx="1800814" cy="327083"/>
              </a:xfrm>
              <a:custGeom>
                <a:avLst/>
                <a:gdLst/>
                <a:ahLst/>
                <a:cxnLst/>
                <a:rect l="l" t="t" r="r" b="b"/>
                <a:pathLst>
                  <a:path w="39718" h="7214" extrusionOk="0">
                    <a:moveTo>
                      <a:pt x="94" y="1"/>
                    </a:moveTo>
                    <a:lnTo>
                      <a:pt x="47" y="48"/>
                    </a:lnTo>
                    <a:lnTo>
                      <a:pt x="1" y="141"/>
                    </a:lnTo>
                    <a:lnTo>
                      <a:pt x="1" y="188"/>
                    </a:lnTo>
                    <a:lnTo>
                      <a:pt x="1" y="282"/>
                    </a:lnTo>
                    <a:lnTo>
                      <a:pt x="47" y="329"/>
                    </a:lnTo>
                    <a:lnTo>
                      <a:pt x="94" y="376"/>
                    </a:lnTo>
                    <a:lnTo>
                      <a:pt x="141" y="376"/>
                    </a:lnTo>
                    <a:lnTo>
                      <a:pt x="235" y="329"/>
                    </a:lnTo>
                    <a:lnTo>
                      <a:pt x="328" y="282"/>
                    </a:lnTo>
                    <a:lnTo>
                      <a:pt x="9696" y="282"/>
                    </a:lnTo>
                    <a:lnTo>
                      <a:pt x="9743" y="329"/>
                    </a:lnTo>
                    <a:lnTo>
                      <a:pt x="9883" y="469"/>
                    </a:lnTo>
                    <a:lnTo>
                      <a:pt x="13396" y="3982"/>
                    </a:lnTo>
                    <a:lnTo>
                      <a:pt x="15176" y="5762"/>
                    </a:lnTo>
                    <a:lnTo>
                      <a:pt x="16066" y="6652"/>
                    </a:lnTo>
                    <a:lnTo>
                      <a:pt x="16253" y="6886"/>
                    </a:lnTo>
                    <a:lnTo>
                      <a:pt x="16393" y="6980"/>
                    </a:lnTo>
                    <a:lnTo>
                      <a:pt x="16440" y="7026"/>
                    </a:lnTo>
                    <a:lnTo>
                      <a:pt x="16487" y="7073"/>
                    </a:lnTo>
                    <a:lnTo>
                      <a:pt x="16487" y="7120"/>
                    </a:lnTo>
                    <a:lnTo>
                      <a:pt x="39343" y="7120"/>
                    </a:lnTo>
                    <a:lnTo>
                      <a:pt x="39437" y="7167"/>
                    </a:lnTo>
                    <a:lnTo>
                      <a:pt x="39531" y="7214"/>
                    </a:lnTo>
                    <a:lnTo>
                      <a:pt x="39578" y="7167"/>
                    </a:lnTo>
                    <a:lnTo>
                      <a:pt x="39624" y="7167"/>
                    </a:lnTo>
                    <a:lnTo>
                      <a:pt x="39671" y="7073"/>
                    </a:lnTo>
                    <a:lnTo>
                      <a:pt x="39718" y="7026"/>
                    </a:lnTo>
                    <a:lnTo>
                      <a:pt x="39671" y="6933"/>
                    </a:lnTo>
                    <a:lnTo>
                      <a:pt x="39624" y="6886"/>
                    </a:lnTo>
                    <a:lnTo>
                      <a:pt x="39578" y="6839"/>
                    </a:lnTo>
                    <a:lnTo>
                      <a:pt x="39531" y="6839"/>
                    </a:lnTo>
                    <a:lnTo>
                      <a:pt x="39437" y="6886"/>
                    </a:lnTo>
                    <a:lnTo>
                      <a:pt x="39343" y="6933"/>
                    </a:lnTo>
                    <a:lnTo>
                      <a:pt x="16534" y="6933"/>
                    </a:lnTo>
                    <a:lnTo>
                      <a:pt x="16487" y="6839"/>
                    </a:lnTo>
                    <a:lnTo>
                      <a:pt x="16393" y="6745"/>
                    </a:lnTo>
                    <a:lnTo>
                      <a:pt x="16159" y="6511"/>
                    </a:lnTo>
                    <a:lnTo>
                      <a:pt x="15269" y="5668"/>
                    </a:lnTo>
                    <a:lnTo>
                      <a:pt x="13536" y="3888"/>
                    </a:lnTo>
                    <a:lnTo>
                      <a:pt x="9977" y="329"/>
                    </a:lnTo>
                    <a:lnTo>
                      <a:pt x="9836" y="188"/>
                    </a:lnTo>
                    <a:lnTo>
                      <a:pt x="9789" y="141"/>
                    </a:lnTo>
                    <a:lnTo>
                      <a:pt x="9743" y="95"/>
                    </a:lnTo>
                    <a:lnTo>
                      <a:pt x="328" y="95"/>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8388742" y="3453147"/>
                <a:ext cx="1800814" cy="327037"/>
              </a:xfrm>
              <a:custGeom>
                <a:avLst/>
                <a:gdLst/>
                <a:ahLst/>
                <a:cxnLst/>
                <a:rect l="l" t="t" r="r" b="b"/>
                <a:pathLst>
                  <a:path w="39718" h="7213" extrusionOk="0">
                    <a:moveTo>
                      <a:pt x="94" y="0"/>
                    </a:moveTo>
                    <a:lnTo>
                      <a:pt x="47" y="47"/>
                    </a:lnTo>
                    <a:lnTo>
                      <a:pt x="1" y="94"/>
                    </a:lnTo>
                    <a:lnTo>
                      <a:pt x="1" y="188"/>
                    </a:lnTo>
                    <a:lnTo>
                      <a:pt x="1" y="234"/>
                    </a:lnTo>
                    <a:lnTo>
                      <a:pt x="47" y="328"/>
                    </a:lnTo>
                    <a:lnTo>
                      <a:pt x="94" y="328"/>
                    </a:lnTo>
                    <a:lnTo>
                      <a:pt x="141" y="375"/>
                    </a:lnTo>
                    <a:lnTo>
                      <a:pt x="235" y="328"/>
                    </a:lnTo>
                    <a:lnTo>
                      <a:pt x="328" y="281"/>
                    </a:lnTo>
                    <a:lnTo>
                      <a:pt x="8759" y="281"/>
                    </a:lnTo>
                    <a:lnTo>
                      <a:pt x="8806" y="328"/>
                    </a:lnTo>
                    <a:lnTo>
                      <a:pt x="8946" y="422"/>
                    </a:lnTo>
                    <a:lnTo>
                      <a:pt x="12459" y="3981"/>
                    </a:lnTo>
                    <a:lnTo>
                      <a:pt x="14239" y="5761"/>
                    </a:lnTo>
                    <a:lnTo>
                      <a:pt x="15129" y="6604"/>
                    </a:lnTo>
                    <a:lnTo>
                      <a:pt x="15597" y="7072"/>
                    </a:lnTo>
                    <a:lnTo>
                      <a:pt x="15644" y="7119"/>
                    </a:lnTo>
                    <a:lnTo>
                      <a:pt x="39343" y="7119"/>
                    </a:lnTo>
                    <a:lnTo>
                      <a:pt x="39343" y="7072"/>
                    </a:lnTo>
                    <a:lnTo>
                      <a:pt x="39437" y="7166"/>
                    </a:lnTo>
                    <a:lnTo>
                      <a:pt x="39531" y="7213"/>
                    </a:lnTo>
                    <a:lnTo>
                      <a:pt x="39578" y="7166"/>
                    </a:lnTo>
                    <a:lnTo>
                      <a:pt x="39624" y="7119"/>
                    </a:lnTo>
                    <a:lnTo>
                      <a:pt x="39671" y="7072"/>
                    </a:lnTo>
                    <a:lnTo>
                      <a:pt x="39718" y="7026"/>
                    </a:lnTo>
                    <a:lnTo>
                      <a:pt x="39671" y="6932"/>
                    </a:lnTo>
                    <a:lnTo>
                      <a:pt x="39624" y="6885"/>
                    </a:lnTo>
                    <a:lnTo>
                      <a:pt x="39578" y="6838"/>
                    </a:lnTo>
                    <a:lnTo>
                      <a:pt x="39437" y="6838"/>
                    </a:lnTo>
                    <a:lnTo>
                      <a:pt x="39343" y="6932"/>
                    </a:lnTo>
                    <a:lnTo>
                      <a:pt x="15644" y="6932"/>
                    </a:lnTo>
                    <a:lnTo>
                      <a:pt x="15222" y="6510"/>
                    </a:lnTo>
                    <a:lnTo>
                      <a:pt x="14379" y="5621"/>
                    </a:lnTo>
                    <a:lnTo>
                      <a:pt x="12600" y="3841"/>
                    </a:lnTo>
                    <a:lnTo>
                      <a:pt x="9040" y="328"/>
                    </a:lnTo>
                    <a:lnTo>
                      <a:pt x="8946" y="188"/>
                    </a:lnTo>
                    <a:lnTo>
                      <a:pt x="8900" y="141"/>
                    </a:lnTo>
                    <a:lnTo>
                      <a:pt x="8853" y="94"/>
                    </a:lnTo>
                    <a:lnTo>
                      <a:pt x="328" y="94"/>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8388742" y="3552940"/>
                <a:ext cx="1800814" cy="324952"/>
              </a:xfrm>
              <a:custGeom>
                <a:avLst/>
                <a:gdLst/>
                <a:ahLst/>
                <a:cxnLst/>
                <a:rect l="l" t="t" r="r" b="b"/>
                <a:pathLst>
                  <a:path w="39718" h="7167" extrusionOk="0">
                    <a:moveTo>
                      <a:pt x="94" y="1"/>
                    </a:moveTo>
                    <a:lnTo>
                      <a:pt x="47" y="47"/>
                    </a:lnTo>
                    <a:lnTo>
                      <a:pt x="1" y="94"/>
                    </a:lnTo>
                    <a:lnTo>
                      <a:pt x="1" y="188"/>
                    </a:lnTo>
                    <a:lnTo>
                      <a:pt x="1" y="235"/>
                    </a:lnTo>
                    <a:lnTo>
                      <a:pt x="47" y="328"/>
                    </a:lnTo>
                    <a:lnTo>
                      <a:pt x="94" y="328"/>
                    </a:lnTo>
                    <a:lnTo>
                      <a:pt x="141" y="375"/>
                    </a:lnTo>
                    <a:lnTo>
                      <a:pt x="235" y="328"/>
                    </a:lnTo>
                    <a:lnTo>
                      <a:pt x="328" y="282"/>
                    </a:lnTo>
                    <a:lnTo>
                      <a:pt x="7869" y="282"/>
                    </a:lnTo>
                    <a:lnTo>
                      <a:pt x="8010" y="422"/>
                    </a:lnTo>
                    <a:lnTo>
                      <a:pt x="11522" y="3935"/>
                    </a:lnTo>
                    <a:lnTo>
                      <a:pt x="13302" y="5715"/>
                    </a:lnTo>
                    <a:lnTo>
                      <a:pt x="14192" y="6604"/>
                    </a:lnTo>
                    <a:lnTo>
                      <a:pt x="14660" y="7026"/>
                    </a:lnTo>
                    <a:lnTo>
                      <a:pt x="14660" y="7073"/>
                    </a:lnTo>
                    <a:lnTo>
                      <a:pt x="39343" y="7073"/>
                    </a:lnTo>
                    <a:lnTo>
                      <a:pt x="39437" y="7166"/>
                    </a:lnTo>
                    <a:lnTo>
                      <a:pt x="39578" y="7166"/>
                    </a:lnTo>
                    <a:lnTo>
                      <a:pt x="39624" y="7120"/>
                    </a:lnTo>
                    <a:lnTo>
                      <a:pt x="39671" y="7073"/>
                    </a:lnTo>
                    <a:lnTo>
                      <a:pt x="39718" y="7026"/>
                    </a:lnTo>
                    <a:lnTo>
                      <a:pt x="39671" y="6932"/>
                    </a:lnTo>
                    <a:lnTo>
                      <a:pt x="39624" y="6885"/>
                    </a:lnTo>
                    <a:lnTo>
                      <a:pt x="39578" y="6839"/>
                    </a:lnTo>
                    <a:lnTo>
                      <a:pt x="39437" y="6839"/>
                    </a:lnTo>
                    <a:lnTo>
                      <a:pt x="39343" y="6932"/>
                    </a:lnTo>
                    <a:lnTo>
                      <a:pt x="14754" y="6932"/>
                    </a:lnTo>
                    <a:lnTo>
                      <a:pt x="14754" y="6885"/>
                    </a:lnTo>
                    <a:lnTo>
                      <a:pt x="14286" y="6464"/>
                    </a:lnTo>
                    <a:lnTo>
                      <a:pt x="13443" y="5574"/>
                    </a:lnTo>
                    <a:lnTo>
                      <a:pt x="11663" y="3841"/>
                    </a:lnTo>
                    <a:lnTo>
                      <a:pt x="8150" y="282"/>
                    </a:lnTo>
                    <a:lnTo>
                      <a:pt x="8010" y="188"/>
                    </a:lnTo>
                    <a:lnTo>
                      <a:pt x="7963" y="141"/>
                    </a:lnTo>
                    <a:lnTo>
                      <a:pt x="7916" y="94"/>
                    </a:lnTo>
                    <a:lnTo>
                      <a:pt x="328" y="94"/>
                    </a:lnTo>
                    <a:lnTo>
                      <a:pt x="235" y="47"/>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8388742" y="3652733"/>
                <a:ext cx="1800814" cy="324952"/>
              </a:xfrm>
              <a:custGeom>
                <a:avLst/>
                <a:gdLst/>
                <a:ahLst/>
                <a:cxnLst/>
                <a:rect l="l" t="t" r="r" b="b"/>
                <a:pathLst>
                  <a:path w="39718" h="7167" extrusionOk="0">
                    <a:moveTo>
                      <a:pt x="94" y="1"/>
                    </a:moveTo>
                    <a:lnTo>
                      <a:pt x="47" y="48"/>
                    </a:lnTo>
                    <a:lnTo>
                      <a:pt x="1" y="94"/>
                    </a:lnTo>
                    <a:lnTo>
                      <a:pt x="1" y="188"/>
                    </a:lnTo>
                    <a:lnTo>
                      <a:pt x="1" y="235"/>
                    </a:lnTo>
                    <a:lnTo>
                      <a:pt x="47" y="282"/>
                    </a:lnTo>
                    <a:lnTo>
                      <a:pt x="94" y="329"/>
                    </a:lnTo>
                    <a:lnTo>
                      <a:pt x="141" y="376"/>
                    </a:lnTo>
                    <a:lnTo>
                      <a:pt x="235" y="329"/>
                    </a:lnTo>
                    <a:lnTo>
                      <a:pt x="328" y="235"/>
                    </a:lnTo>
                    <a:lnTo>
                      <a:pt x="328" y="282"/>
                    </a:lnTo>
                    <a:lnTo>
                      <a:pt x="6979" y="282"/>
                    </a:lnTo>
                    <a:lnTo>
                      <a:pt x="7073" y="376"/>
                    </a:lnTo>
                    <a:lnTo>
                      <a:pt x="10586" y="3935"/>
                    </a:lnTo>
                    <a:lnTo>
                      <a:pt x="12365" y="5668"/>
                    </a:lnTo>
                    <a:lnTo>
                      <a:pt x="13255" y="6558"/>
                    </a:lnTo>
                    <a:lnTo>
                      <a:pt x="13677" y="7026"/>
                    </a:lnTo>
                    <a:lnTo>
                      <a:pt x="13771" y="7073"/>
                    </a:lnTo>
                    <a:lnTo>
                      <a:pt x="39343" y="7073"/>
                    </a:lnTo>
                    <a:lnTo>
                      <a:pt x="39437" y="7167"/>
                    </a:lnTo>
                    <a:lnTo>
                      <a:pt x="39578" y="7167"/>
                    </a:lnTo>
                    <a:lnTo>
                      <a:pt x="39624" y="7120"/>
                    </a:lnTo>
                    <a:lnTo>
                      <a:pt x="39671" y="7073"/>
                    </a:lnTo>
                    <a:lnTo>
                      <a:pt x="39718" y="7026"/>
                    </a:lnTo>
                    <a:lnTo>
                      <a:pt x="39671" y="6933"/>
                    </a:lnTo>
                    <a:lnTo>
                      <a:pt x="39624" y="6886"/>
                    </a:lnTo>
                    <a:lnTo>
                      <a:pt x="39578" y="6839"/>
                    </a:lnTo>
                    <a:lnTo>
                      <a:pt x="39437" y="6839"/>
                    </a:lnTo>
                    <a:lnTo>
                      <a:pt x="39343" y="6933"/>
                    </a:lnTo>
                    <a:lnTo>
                      <a:pt x="13864" y="6933"/>
                    </a:lnTo>
                    <a:lnTo>
                      <a:pt x="13817" y="6886"/>
                    </a:lnTo>
                    <a:lnTo>
                      <a:pt x="13396" y="6464"/>
                    </a:lnTo>
                    <a:lnTo>
                      <a:pt x="12506" y="5574"/>
                    </a:lnTo>
                    <a:lnTo>
                      <a:pt x="10726" y="3795"/>
                    </a:lnTo>
                    <a:lnTo>
                      <a:pt x="7213" y="282"/>
                    </a:lnTo>
                    <a:lnTo>
                      <a:pt x="7073" y="141"/>
                    </a:lnTo>
                    <a:lnTo>
                      <a:pt x="7026" y="94"/>
                    </a:lnTo>
                    <a:lnTo>
                      <a:pt x="328" y="94"/>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36"/>
            <p:cNvGrpSpPr/>
            <p:nvPr/>
          </p:nvGrpSpPr>
          <p:grpSpPr>
            <a:xfrm rot="10800000" flipH="1">
              <a:off x="8305928" y="956372"/>
              <a:ext cx="1148870" cy="732694"/>
              <a:chOff x="8552284" y="3845972"/>
              <a:chExt cx="1148870" cy="732694"/>
            </a:xfrm>
          </p:grpSpPr>
          <p:sp>
            <p:nvSpPr>
              <p:cNvPr id="795" name="Google Shape;795;p36"/>
              <p:cNvSpPr/>
              <p:nvPr/>
            </p:nvSpPr>
            <p:spPr>
              <a:xfrm>
                <a:off x="8639336" y="3845972"/>
                <a:ext cx="1061817" cy="645642"/>
              </a:xfrm>
              <a:custGeom>
                <a:avLst/>
                <a:gdLst/>
                <a:ahLst/>
                <a:cxnLst/>
                <a:rect l="l" t="t" r="r" b="b"/>
                <a:pathLst>
                  <a:path w="23419" h="14240" extrusionOk="0">
                    <a:moveTo>
                      <a:pt x="188" y="1"/>
                    </a:moveTo>
                    <a:lnTo>
                      <a:pt x="94" y="48"/>
                    </a:lnTo>
                    <a:lnTo>
                      <a:pt x="47" y="95"/>
                    </a:lnTo>
                    <a:lnTo>
                      <a:pt x="0" y="141"/>
                    </a:lnTo>
                    <a:lnTo>
                      <a:pt x="0" y="188"/>
                    </a:lnTo>
                    <a:lnTo>
                      <a:pt x="0" y="282"/>
                    </a:lnTo>
                    <a:lnTo>
                      <a:pt x="47" y="329"/>
                    </a:lnTo>
                    <a:lnTo>
                      <a:pt x="141" y="376"/>
                    </a:lnTo>
                    <a:lnTo>
                      <a:pt x="234" y="376"/>
                    </a:lnTo>
                    <a:lnTo>
                      <a:pt x="3373" y="3514"/>
                    </a:lnTo>
                    <a:lnTo>
                      <a:pt x="5668" y="5855"/>
                    </a:lnTo>
                    <a:lnTo>
                      <a:pt x="6838" y="6980"/>
                    </a:lnTo>
                    <a:lnTo>
                      <a:pt x="7400" y="7588"/>
                    </a:lnTo>
                    <a:lnTo>
                      <a:pt x="7728" y="7869"/>
                    </a:lnTo>
                    <a:lnTo>
                      <a:pt x="7775" y="7916"/>
                    </a:lnTo>
                    <a:lnTo>
                      <a:pt x="17002" y="7916"/>
                    </a:lnTo>
                    <a:lnTo>
                      <a:pt x="17049" y="7963"/>
                    </a:lnTo>
                    <a:lnTo>
                      <a:pt x="17470" y="8385"/>
                    </a:lnTo>
                    <a:lnTo>
                      <a:pt x="23044" y="14005"/>
                    </a:lnTo>
                    <a:lnTo>
                      <a:pt x="23091" y="14005"/>
                    </a:lnTo>
                    <a:lnTo>
                      <a:pt x="23091" y="14099"/>
                    </a:lnTo>
                    <a:lnTo>
                      <a:pt x="23138" y="14192"/>
                    </a:lnTo>
                    <a:lnTo>
                      <a:pt x="23184" y="14239"/>
                    </a:lnTo>
                    <a:lnTo>
                      <a:pt x="23325" y="14239"/>
                    </a:lnTo>
                    <a:lnTo>
                      <a:pt x="23372" y="14192"/>
                    </a:lnTo>
                    <a:lnTo>
                      <a:pt x="23419" y="14146"/>
                    </a:lnTo>
                    <a:lnTo>
                      <a:pt x="23419" y="14052"/>
                    </a:lnTo>
                    <a:lnTo>
                      <a:pt x="23419" y="14005"/>
                    </a:lnTo>
                    <a:lnTo>
                      <a:pt x="23372" y="13911"/>
                    </a:lnTo>
                    <a:lnTo>
                      <a:pt x="23278" y="13865"/>
                    </a:lnTo>
                    <a:lnTo>
                      <a:pt x="23184" y="13911"/>
                    </a:lnTo>
                    <a:lnTo>
                      <a:pt x="23184" y="13865"/>
                    </a:lnTo>
                    <a:lnTo>
                      <a:pt x="17564" y="8291"/>
                    </a:lnTo>
                    <a:lnTo>
                      <a:pt x="17142" y="7823"/>
                    </a:lnTo>
                    <a:lnTo>
                      <a:pt x="17096" y="7776"/>
                    </a:lnTo>
                    <a:lnTo>
                      <a:pt x="7869" y="7776"/>
                    </a:lnTo>
                    <a:lnTo>
                      <a:pt x="7822" y="7729"/>
                    </a:lnTo>
                    <a:lnTo>
                      <a:pt x="7541" y="7448"/>
                    </a:lnTo>
                    <a:lnTo>
                      <a:pt x="6979" y="6886"/>
                    </a:lnTo>
                    <a:lnTo>
                      <a:pt x="5808" y="5715"/>
                    </a:lnTo>
                    <a:lnTo>
                      <a:pt x="3466" y="3373"/>
                    </a:lnTo>
                    <a:lnTo>
                      <a:pt x="375" y="282"/>
                    </a:lnTo>
                    <a:lnTo>
                      <a:pt x="328" y="235"/>
                    </a:lnTo>
                    <a:lnTo>
                      <a:pt x="328" y="141"/>
                    </a:lnTo>
                    <a:lnTo>
                      <a:pt x="281" y="95"/>
                    </a:lnTo>
                    <a:lnTo>
                      <a:pt x="234" y="48"/>
                    </a:lnTo>
                    <a:lnTo>
                      <a:pt x="18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8552284" y="3933070"/>
                <a:ext cx="1063948" cy="645596"/>
              </a:xfrm>
              <a:custGeom>
                <a:avLst/>
                <a:gdLst/>
                <a:ahLst/>
                <a:cxnLst/>
                <a:rect l="l" t="t" r="r" b="b"/>
                <a:pathLst>
                  <a:path w="23466" h="14239" extrusionOk="0">
                    <a:moveTo>
                      <a:pt x="187" y="0"/>
                    </a:moveTo>
                    <a:lnTo>
                      <a:pt x="94" y="47"/>
                    </a:lnTo>
                    <a:lnTo>
                      <a:pt x="47" y="47"/>
                    </a:lnTo>
                    <a:lnTo>
                      <a:pt x="0" y="141"/>
                    </a:lnTo>
                    <a:lnTo>
                      <a:pt x="0" y="188"/>
                    </a:lnTo>
                    <a:lnTo>
                      <a:pt x="0" y="281"/>
                    </a:lnTo>
                    <a:lnTo>
                      <a:pt x="47" y="328"/>
                    </a:lnTo>
                    <a:lnTo>
                      <a:pt x="141" y="375"/>
                    </a:lnTo>
                    <a:lnTo>
                      <a:pt x="234" y="375"/>
                    </a:lnTo>
                    <a:lnTo>
                      <a:pt x="3372" y="3513"/>
                    </a:lnTo>
                    <a:lnTo>
                      <a:pt x="5667" y="5808"/>
                    </a:lnTo>
                    <a:lnTo>
                      <a:pt x="6838" y="6979"/>
                    </a:lnTo>
                    <a:lnTo>
                      <a:pt x="7447" y="7588"/>
                    </a:lnTo>
                    <a:lnTo>
                      <a:pt x="7728" y="7869"/>
                    </a:lnTo>
                    <a:lnTo>
                      <a:pt x="7775" y="7916"/>
                    </a:lnTo>
                    <a:lnTo>
                      <a:pt x="17002" y="7916"/>
                    </a:lnTo>
                    <a:lnTo>
                      <a:pt x="17049" y="7962"/>
                    </a:lnTo>
                    <a:lnTo>
                      <a:pt x="17470" y="8384"/>
                    </a:lnTo>
                    <a:lnTo>
                      <a:pt x="23090" y="13957"/>
                    </a:lnTo>
                    <a:lnTo>
                      <a:pt x="23090" y="14004"/>
                    </a:lnTo>
                    <a:lnTo>
                      <a:pt x="23090" y="14098"/>
                    </a:lnTo>
                    <a:lnTo>
                      <a:pt x="23137" y="14192"/>
                    </a:lnTo>
                    <a:lnTo>
                      <a:pt x="23184" y="14192"/>
                    </a:lnTo>
                    <a:lnTo>
                      <a:pt x="23278" y="14238"/>
                    </a:lnTo>
                    <a:lnTo>
                      <a:pt x="23325" y="14192"/>
                    </a:lnTo>
                    <a:lnTo>
                      <a:pt x="23371" y="14192"/>
                    </a:lnTo>
                    <a:lnTo>
                      <a:pt x="23418" y="14098"/>
                    </a:lnTo>
                    <a:lnTo>
                      <a:pt x="23465" y="14051"/>
                    </a:lnTo>
                    <a:lnTo>
                      <a:pt x="23418" y="13957"/>
                    </a:lnTo>
                    <a:lnTo>
                      <a:pt x="23371" y="13911"/>
                    </a:lnTo>
                    <a:lnTo>
                      <a:pt x="23325" y="13864"/>
                    </a:lnTo>
                    <a:lnTo>
                      <a:pt x="23184" y="13864"/>
                    </a:lnTo>
                    <a:lnTo>
                      <a:pt x="17611" y="8243"/>
                    </a:lnTo>
                    <a:lnTo>
                      <a:pt x="17189" y="7822"/>
                    </a:lnTo>
                    <a:lnTo>
                      <a:pt x="17095" y="7775"/>
                    </a:lnTo>
                    <a:lnTo>
                      <a:pt x="7869" y="7775"/>
                    </a:lnTo>
                    <a:lnTo>
                      <a:pt x="7822" y="7728"/>
                    </a:lnTo>
                    <a:lnTo>
                      <a:pt x="7541" y="7447"/>
                    </a:lnTo>
                    <a:lnTo>
                      <a:pt x="6979" y="6885"/>
                    </a:lnTo>
                    <a:lnTo>
                      <a:pt x="5808" y="5714"/>
                    </a:lnTo>
                    <a:lnTo>
                      <a:pt x="3466" y="3372"/>
                    </a:lnTo>
                    <a:lnTo>
                      <a:pt x="375" y="281"/>
                    </a:lnTo>
                    <a:lnTo>
                      <a:pt x="328" y="234"/>
                    </a:lnTo>
                    <a:lnTo>
                      <a:pt x="328" y="141"/>
                    </a:lnTo>
                    <a:lnTo>
                      <a:pt x="281" y="47"/>
                    </a:lnTo>
                    <a:lnTo>
                      <a:pt x="234" y="47"/>
                    </a:lnTo>
                    <a:lnTo>
                      <a:pt x="18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6"/>
            <p:cNvGrpSpPr/>
            <p:nvPr/>
          </p:nvGrpSpPr>
          <p:grpSpPr>
            <a:xfrm flipH="1">
              <a:off x="5973937" y="4283939"/>
              <a:ext cx="724216" cy="2240431"/>
              <a:chOff x="8412092" y="4079564"/>
              <a:chExt cx="724216" cy="2240431"/>
            </a:xfrm>
          </p:grpSpPr>
          <p:sp>
            <p:nvSpPr>
              <p:cNvPr id="798" name="Google Shape;798;p36"/>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36"/>
            <p:cNvGrpSpPr/>
            <p:nvPr/>
          </p:nvGrpSpPr>
          <p:grpSpPr>
            <a:xfrm>
              <a:off x="8388742" y="-790360"/>
              <a:ext cx="1346371" cy="3302203"/>
              <a:chOff x="8388742" y="-1006360"/>
              <a:chExt cx="1346371" cy="3302203"/>
            </a:xfrm>
          </p:grpSpPr>
          <p:sp>
            <p:nvSpPr>
              <p:cNvPr id="801" name="Google Shape;801;p36"/>
              <p:cNvSpPr/>
              <p:nvPr/>
            </p:nvSpPr>
            <p:spPr>
              <a:xfrm>
                <a:off x="8388742" y="-1006360"/>
                <a:ext cx="1269928" cy="3227891"/>
              </a:xfrm>
              <a:custGeom>
                <a:avLst/>
                <a:gdLst/>
                <a:ahLst/>
                <a:cxnLst/>
                <a:rect l="l" t="t" r="r" b="b"/>
                <a:pathLst>
                  <a:path w="28009" h="71193" extrusionOk="0">
                    <a:moveTo>
                      <a:pt x="27775" y="1"/>
                    </a:moveTo>
                    <a:lnTo>
                      <a:pt x="27728" y="48"/>
                    </a:lnTo>
                    <a:lnTo>
                      <a:pt x="27681" y="94"/>
                    </a:lnTo>
                    <a:lnTo>
                      <a:pt x="27681" y="188"/>
                    </a:lnTo>
                    <a:lnTo>
                      <a:pt x="27681" y="282"/>
                    </a:lnTo>
                    <a:lnTo>
                      <a:pt x="27775" y="329"/>
                    </a:lnTo>
                    <a:lnTo>
                      <a:pt x="27775" y="375"/>
                    </a:lnTo>
                    <a:lnTo>
                      <a:pt x="27775" y="56766"/>
                    </a:lnTo>
                    <a:lnTo>
                      <a:pt x="27775" y="58827"/>
                    </a:lnTo>
                    <a:lnTo>
                      <a:pt x="27775" y="58921"/>
                    </a:lnTo>
                    <a:lnTo>
                      <a:pt x="27775" y="58968"/>
                    </a:lnTo>
                    <a:lnTo>
                      <a:pt x="27775" y="59015"/>
                    </a:lnTo>
                    <a:lnTo>
                      <a:pt x="27587" y="59155"/>
                    </a:lnTo>
                    <a:lnTo>
                      <a:pt x="27213" y="59530"/>
                    </a:lnTo>
                    <a:lnTo>
                      <a:pt x="26510" y="60232"/>
                    </a:lnTo>
                    <a:lnTo>
                      <a:pt x="23653" y="63136"/>
                    </a:lnTo>
                    <a:lnTo>
                      <a:pt x="17892" y="68850"/>
                    </a:lnTo>
                    <a:lnTo>
                      <a:pt x="16815" y="69974"/>
                    </a:lnTo>
                    <a:lnTo>
                      <a:pt x="16253" y="70490"/>
                    </a:lnTo>
                    <a:lnTo>
                      <a:pt x="15972" y="70771"/>
                    </a:lnTo>
                    <a:lnTo>
                      <a:pt x="15878" y="70911"/>
                    </a:lnTo>
                    <a:lnTo>
                      <a:pt x="328" y="70911"/>
                    </a:lnTo>
                    <a:lnTo>
                      <a:pt x="235" y="70864"/>
                    </a:lnTo>
                    <a:lnTo>
                      <a:pt x="141" y="70817"/>
                    </a:lnTo>
                    <a:lnTo>
                      <a:pt x="94" y="70817"/>
                    </a:lnTo>
                    <a:lnTo>
                      <a:pt x="47" y="70864"/>
                    </a:lnTo>
                    <a:lnTo>
                      <a:pt x="1" y="70911"/>
                    </a:lnTo>
                    <a:lnTo>
                      <a:pt x="1" y="71005"/>
                    </a:lnTo>
                    <a:lnTo>
                      <a:pt x="1" y="71052"/>
                    </a:lnTo>
                    <a:lnTo>
                      <a:pt x="47" y="71145"/>
                    </a:lnTo>
                    <a:lnTo>
                      <a:pt x="94" y="71145"/>
                    </a:lnTo>
                    <a:lnTo>
                      <a:pt x="141" y="71192"/>
                    </a:lnTo>
                    <a:lnTo>
                      <a:pt x="235" y="71145"/>
                    </a:lnTo>
                    <a:lnTo>
                      <a:pt x="328" y="71098"/>
                    </a:lnTo>
                    <a:lnTo>
                      <a:pt x="15925" y="71098"/>
                    </a:lnTo>
                    <a:lnTo>
                      <a:pt x="15925" y="71052"/>
                    </a:lnTo>
                    <a:lnTo>
                      <a:pt x="15972" y="71052"/>
                    </a:lnTo>
                    <a:lnTo>
                      <a:pt x="16112" y="70911"/>
                    </a:lnTo>
                    <a:lnTo>
                      <a:pt x="16393" y="70630"/>
                    </a:lnTo>
                    <a:lnTo>
                      <a:pt x="16909" y="70068"/>
                    </a:lnTo>
                    <a:lnTo>
                      <a:pt x="17986" y="68991"/>
                    </a:lnTo>
                    <a:lnTo>
                      <a:pt x="23747" y="63230"/>
                    </a:lnTo>
                    <a:lnTo>
                      <a:pt x="26651" y="60373"/>
                    </a:lnTo>
                    <a:lnTo>
                      <a:pt x="27353" y="59670"/>
                    </a:lnTo>
                    <a:lnTo>
                      <a:pt x="27728" y="59296"/>
                    </a:lnTo>
                    <a:lnTo>
                      <a:pt x="27915" y="59108"/>
                    </a:lnTo>
                    <a:lnTo>
                      <a:pt x="27915" y="59061"/>
                    </a:lnTo>
                    <a:lnTo>
                      <a:pt x="27915" y="59015"/>
                    </a:lnTo>
                    <a:lnTo>
                      <a:pt x="27915" y="58921"/>
                    </a:lnTo>
                    <a:lnTo>
                      <a:pt x="27915" y="58827"/>
                    </a:lnTo>
                    <a:lnTo>
                      <a:pt x="27915" y="56766"/>
                    </a:lnTo>
                    <a:lnTo>
                      <a:pt x="27915" y="375"/>
                    </a:lnTo>
                    <a:lnTo>
                      <a:pt x="27915" y="329"/>
                    </a:lnTo>
                    <a:lnTo>
                      <a:pt x="28009" y="282"/>
                    </a:lnTo>
                    <a:lnTo>
                      <a:pt x="28009" y="188"/>
                    </a:lnTo>
                    <a:lnTo>
                      <a:pt x="28009" y="94"/>
                    </a:lnTo>
                    <a:lnTo>
                      <a:pt x="27962" y="48"/>
                    </a:lnTo>
                    <a:lnTo>
                      <a:pt x="2791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8388742" y="-1006360"/>
                <a:ext cx="1346371" cy="3302203"/>
              </a:xfrm>
              <a:custGeom>
                <a:avLst/>
                <a:gdLst/>
                <a:ahLst/>
                <a:cxnLst/>
                <a:rect l="l" t="t" r="r" b="b"/>
                <a:pathLst>
                  <a:path w="29695" h="72832" extrusionOk="0">
                    <a:moveTo>
                      <a:pt x="29414" y="1"/>
                    </a:moveTo>
                    <a:lnTo>
                      <a:pt x="29367" y="48"/>
                    </a:lnTo>
                    <a:lnTo>
                      <a:pt x="29320" y="94"/>
                    </a:lnTo>
                    <a:lnTo>
                      <a:pt x="29320" y="188"/>
                    </a:lnTo>
                    <a:lnTo>
                      <a:pt x="29367" y="282"/>
                    </a:lnTo>
                    <a:lnTo>
                      <a:pt x="29414" y="329"/>
                    </a:lnTo>
                    <a:lnTo>
                      <a:pt x="29414" y="375"/>
                    </a:lnTo>
                    <a:lnTo>
                      <a:pt x="29414" y="58359"/>
                    </a:lnTo>
                    <a:lnTo>
                      <a:pt x="29414" y="60373"/>
                    </a:lnTo>
                    <a:lnTo>
                      <a:pt x="29414" y="60607"/>
                    </a:lnTo>
                    <a:lnTo>
                      <a:pt x="29414" y="60654"/>
                    </a:lnTo>
                    <a:lnTo>
                      <a:pt x="29367" y="60701"/>
                    </a:lnTo>
                    <a:lnTo>
                      <a:pt x="29273" y="60794"/>
                    </a:lnTo>
                    <a:lnTo>
                      <a:pt x="28946" y="61122"/>
                    </a:lnTo>
                    <a:lnTo>
                      <a:pt x="28196" y="61872"/>
                    </a:lnTo>
                    <a:lnTo>
                      <a:pt x="25339" y="64729"/>
                    </a:lnTo>
                    <a:lnTo>
                      <a:pt x="19578" y="70490"/>
                    </a:lnTo>
                    <a:lnTo>
                      <a:pt x="18407" y="71660"/>
                    </a:lnTo>
                    <a:lnTo>
                      <a:pt x="17798" y="72223"/>
                    </a:lnTo>
                    <a:lnTo>
                      <a:pt x="17517" y="72550"/>
                    </a:lnTo>
                    <a:lnTo>
                      <a:pt x="328" y="72550"/>
                    </a:lnTo>
                    <a:lnTo>
                      <a:pt x="235" y="72504"/>
                    </a:lnTo>
                    <a:lnTo>
                      <a:pt x="141" y="72457"/>
                    </a:lnTo>
                    <a:lnTo>
                      <a:pt x="94" y="72457"/>
                    </a:lnTo>
                    <a:lnTo>
                      <a:pt x="47" y="72504"/>
                    </a:lnTo>
                    <a:lnTo>
                      <a:pt x="1" y="72597"/>
                    </a:lnTo>
                    <a:lnTo>
                      <a:pt x="1" y="72644"/>
                    </a:lnTo>
                    <a:lnTo>
                      <a:pt x="1" y="72738"/>
                    </a:lnTo>
                    <a:lnTo>
                      <a:pt x="47" y="72785"/>
                    </a:lnTo>
                    <a:lnTo>
                      <a:pt x="94" y="72831"/>
                    </a:lnTo>
                    <a:lnTo>
                      <a:pt x="141" y="72831"/>
                    </a:lnTo>
                    <a:lnTo>
                      <a:pt x="235" y="72785"/>
                    </a:lnTo>
                    <a:lnTo>
                      <a:pt x="328" y="72738"/>
                    </a:lnTo>
                    <a:lnTo>
                      <a:pt x="17564" y="72738"/>
                    </a:lnTo>
                    <a:lnTo>
                      <a:pt x="17611" y="72691"/>
                    </a:lnTo>
                    <a:lnTo>
                      <a:pt x="17658" y="72644"/>
                    </a:lnTo>
                    <a:lnTo>
                      <a:pt x="17939" y="72363"/>
                    </a:lnTo>
                    <a:lnTo>
                      <a:pt x="18548" y="71754"/>
                    </a:lnTo>
                    <a:lnTo>
                      <a:pt x="19719" y="70583"/>
                    </a:lnTo>
                    <a:lnTo>
                      <a:pt x="25433" y="64869"/>
                    </a:lnTo>
                    <a:lnTo>
                      <a:pt x="28337" y="61965"/>
                    </a:lnTo>
                    <a:lnTo>
                      <a:pt x="29039" y="61263"/>
                    </a:lnTo>
                    <a:lnTo>
                      <a:pt x="29414" y="60888"/>
                    </a:lnTo>
                    <a:lnTo>
                      <a:pt x="29508" y="60794"/>
                    </a:lnTo>
                    <a:lnTo>
                      <a:pt x="29554" y="60748"/>
                    </a:lnTo>
                    <a:lnTo>
                      <a:pt x="29601" y="60701"/>
                    </a:lnTo>
                    <a:lnTo>
                      <a:pt x="29601" y="60654"/>
                    </a:lnTo>
                    <a:lnTo>
                      <a:pt x="29601" y="60373"/>
                    </a:lnTo>
                    <a:lnTo>
                      <a:pt x="29601" y="58359"/>
                    </a:lnTo>
                    <a:lnTo>
                      <a:pt x="29601" y="375"/>
                    </a:lnTo>
                    <a:lnTo>
                      <a:pt x="29601" y="329"/>
                    </a:lnTo>
                    <a:lnTo>
                      <a:pt x="29648" y="282"/>
                    </a:lnTo>
                    <a:lnTo>
                      <a:pt x="29695" y="188"/>
                    </a:lnTo>
                    <a:lnTo>
                      <a:pt x="29648" y="94"/>
                    </a:lnTo>
                    <a:lnTo>
                      <a:pt x="29648" y="48"/>
                    </a:lnTo>
                    <a:lnTo>
                      <a:pt x="295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8388742" y="1265854"/>
                <a:ext cx="1172266" cy="855838"/>
              </a:xfrm>
              <a:custGeom>
                <a:avLst/>
                <a:gdLst/>
                <a:ahLst/>
                <a:cxnLst/>
                <a:rect l="l" t="t" r="r" b="b"/>
                <a:pathLst>
                  <a:path w="25855" h="18876" extrusionOk="0">
                    <a:moveTo>
                      <a:pt x="25667" y="1"/>
                    </a:moveTo>
                    <a:lnTo>
                      <a:pt x="25573" y="48"/>
                    </a:lnTo>
                    <a:lnTo>
                      <a:pt x="25527" y="48"/>
                    </a:lnTo>
                    <a:lnTo>
                      <a:pt x="25480" y="141"/>
                    </a:lnTo>
                    <a:lnTo>
                      <a:pt x="25480" y="188"/>
                    </a:lnTo>
                    <a:lnTo>
                      <a:pt x="25480" y="282"/>
                    </a:lnTo>
                    <a:lnTo>
                      <a:pt x="25573" y="375"/>
                    </a:lnTo>
                    <a:lnTo>
                      <a:pt x="25573" y="6651"/>
                    </a:lnTo>
                    <a:lnTo>
                      <a:pt x="25573" y="7635"/>
                    </a:lnTo>
                    <a:lnTo>
                      <a:pt x="25433" y="7776"/>
                    </a:lnTo>
                    <a:lnTo>
                      <a:pt x="25246" y="7963"/>
                    </a:lnTo>
                    <a:lnTo>
                      <a:pt x="24871" y="8338"/>
                    </a:lnTo>
                    <a:lnTo>
                      <a:pt x="23466" y="9743"/>
                    </a:lnTo>
                    <a:lnTo>
                      <a:pt x="20609" y="12600"/>
                    </a:lnTo>
                    <a:lnTo>
                      <a:pt x="14895" y="18314"/>
                    </a:lnTo>
                    <a:lnTo>
                      <a:pt x="14707" y="18501"/>
                    </a:lnTo>
                    <a:lnTo>
                      <a:pt x="14614" y="18595"/>
                    </a:lnTo>
                    <a:lnTo>
                      <a:pt x="328" y="18595"/>
                    </a:lnTo>
                    <a:lnTo>
                      <a:pt x="235" y="18548"/>
                    </a:lnTo>
                    <a:lnTo>
                      <a:pt x="141" y="18501"/>
                    </a:lnTo>
                    <a:lnTo>
                      <a:pt x="94" y="18548"/>
                    </a:lnTo>
                    <a:lnTo>
                      <a:pt x="47" y="18548"/>
                    </a:lnTo>
                    <a:lnTo>
                      <a:pt x="1" y="18642"/>
                    </a:lnTo>
                    <a:lnTo>
                      <a:pt x="1" y="18688"/>
                    </a:lnTo>
                    <a:lnTo>
                      <a:pt x="1" y="18782"/>
                    </a:lnTo>
                    <a:lnTo>
                      <a:pt x="47" y="18829"/>
                    </a:lnTo>
                    <a:lnTo>
                      <a:pt x="94" y="18876"/>
                    </a:lnTo>
                    <a:lnTo>
                      <a:pt x="141" y="18876"/>
                    </a:lnTo>
                    <a:lnTo>
                      <a:pt x="235" y="18829"/>
                    </a:lnTo>
                    <a:lnTo>
                      <a:pt x="328" y="18782"/>
                    </a:lnTo>
                    <a:lnTo>
                      <a:pt x="14660" y="18782"/>
                    </a:lnTo>
                    <a:lnTo>
                      <a:pt x="14707" y="18735"/>
                    </a:lnTo>
                    <a:lnTo>
                      <a:pt x="14754" y="18735"/>
                    </a:lnTo>
                    <a:lnTo>
                      <a:pt x="14848" y="18595"/>
                    </a:lnTo>
                    <a:lnTo>
                      <a:pt x="15035" y="18407"/>
                    </a:lnTo>
                    <a:lnTo>
                      <a:pt x="20749" y="12693"/>
                    </a:lnTo>
                    <a:lnTo>
                      <a:pt x="23606" y="9883"/>
                    </a:lnTo>
                    <a:lnTo>
                      <a:pt x="25011" y="8431"/>
                    </a:lnTo>
                    <a:lnTo>
                      <a:pt x="25386" y="8103"/>
                    </a:lnTo>
                    <a:lnTo>
                      <a:pt x="25527" y="7916"/>
                    </a:lnTo>
                    <a:lnTo>
                      <a:pt x="25620" y="7822"/>
                    </a:lnTo>
                    <a:lnTo>
                      <a:pt x="25667" y="7776"/>
                    </a:lnTo>
                    <a:lnTo>
                      <a:pt x="25714" y="7729"/>
                    </a:lnTo>
                    <a:lnTo>
                      <a:pt x="25761" y="7682"/>
                    </a:lnTo>
                    <a:lnTo>
                      <a:pt x="25761" y="6651"/>
                    </a:lnTo>
                    <a:lnTo>
                      <a:pt x="25761" y="375"/>
                    </a:lnTo>
                    <a:lnTo>
                      <a:pt x="25714" y="375"/>
                    </a:lnTo>
                    <a:lnTo>
                      <a:pt x="25808" y="282"/>
                    </a:lnTo>
                    <a:lnTo>
                      <a:pt x="25854" y="188"/>
                    </a:lnTo>
                    <a:lnTo>
                      <a:pt x="25808" y="141"/>
                    </a:lnTo>
                    <a:lnTo>
                      <a:pt x="25761" y="48"/>
                    </a:lnTo>
                    <a:lnTo>
                      <a:pt x="25714" y="48"/>
                    </a:lnTo>
                    <a:lnTo>
                      <a:pt x="256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6"/>
            <p:cNvGrpSpPr/>
            <p:nvPr/>
          </p:nvGrpSpPr>
          <p:grpSpPr>
            <a:xfrm>
              <a:off x="7103722" y="-1031841"/>
              <a:ext cx="286730" cy="1656452"/>
              <a:chOff x="7866335" y="-1031841"/>
              <a:chExt cx="286730" cy="1656452"/>
            </a:xfrm>
          </p:grpSpPr>
          <p:sp>
            <p:nvSpPr>
              <p:cNvPr id="805" name="Google Shape;805;p36"/>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6"/>
            <p:cNvGrpSpPr/>
            <p:nvPr/>
          </p:nvGrpSpPr>
          <p:grpSpPr>
            <a:xfrm>
              <a:off x="8388742" y="-496460"/>
              <a:ext cx="983243" cy="2548289"/>
              <a:chOff x="8388742" y="-675060"/>
              <a:chExt cx="983243" cy="2548289"/>
            </a:xfrm>
          </p:grpSpPr>
          <p:sp>
            <p:nvSpPr>
              <p:cNvPr id="808" name="Google Shape;808;p36"/>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6"/>
            <p:cNvGrpSpPr/>
            <p:nvPr/>
          </p:nvGrpSpPr>
          <p:grpSpPr>
            <a:xfrm rot="10800000" flipH="1">
              <a:off x="2666029" y="4626447"/>
              <a:ext cx="2871110" cy="1244447"/>
              <a:chOff x="2451729" y="-1074279"/>
              <a:chExt cx="2871110" cy="1244447"/>
            </a:xfrm>
          </p:grpSpPr>
          <p:sp>
            <p:nvSpPr>
              <p:cNvPr id="812" name="Google Shape;812;p36"/>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36"/>
            <p:cNvSpPr/>
            <p:nvPr/>
          </p:nvSpPr>
          <p:spPr>
            <a:xfrm rot="10800000" flipH="1">
              <a:off x="3211787" y="4199616"/>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7" name="Google Shape;817;p36"/>
            <p:cNvGrpSpPr/>
            <p:nvPr/>
          </p:nvGrpSpPr>
          <p:grpSpPr>
            <a:xfrm>
              <a:off x="5560542" y="-1927960"/>
              <a:ext cx="983243" cy="2548289"/>
              <a:chOff x="8388742" y="-675060"/>
              <a:chExt cx="983243" cy="2548289"/>
            </a:xfrm>
          </p:grpSpPr>
          <p:sp>
            <p:nvSpPr>
              <p:cNvPr id="818" name="Google Shape;818;p36"/>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1" name="Google Shape;821;p36"/>
          <p:cNvSpPr txBox="1">
            <a:spLocks noGrp="1"/>
          </p:cNvSpPr>
          <p:nvPr>
            <p:ph type="title"/>
          </p:nvPr>
        </p:nvSpPr>
        <p:spPr>
          <a:xfrm>
            <a:off x="525822" y="1896010"/>
            <a:ext cx="4876987" cy="19602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sz="4800" dirty="0"/>
              <a:t>Présentation du</a:t>
            </a:r>
            <a:br>
              <a:rPr lang="fr-FR" sz="4800" dirty="0"/>
            </a:br>
            <a:r>
              <a:rPr lang="fr-FR" sz="4800" dirty="0"/>
              <a:t>projet</a:t>
            </a:r>
            <a:endParaRPr lang="en" sz="4800" dirty="0"/>
          </a:p>
        </p:txBody>
      </p:sp>
      <p:pic>
        <p:nvPicPr>
          <p:cNvPr id="823" name="Google Shape;823;p36"/>
          <p:cNvPicPr preferRelativeResize="0"/>
          <p:nvPr/>
        </p:nvPicPr>
        <p:blipFill>
          <a:blip r:embed="rId3">
            <a:alphaModFix/>
          </a:blip>
          <a:stretch>
            <a:fillRect/>
          </a:stretch>
        </p:blipFill>
        <p:spPr>
          <a:xfrm>
            <a:off x="6156325" y="1352214"/>
            <a:ext cx="2438350" cy="2461947"/>
          </a:xfrm>
          <a:prstGeom prst="rect">
            <a:avLst/>
          </a:prstGeom>
          <a:noFill/>
          <a:ln>
            <a:noFill/>
          </a:ln>
          <a:effectLst>
            <a:outerShdw blurRad="142875" dist="28575" dir="5400000" algn="bl" rotWithShape="0">
              <a:schemeClr val="dk1">
                <a:alpha val="50000"/>
              </a:schemeClr>
            </a:outerShdw>
          </a:effectLst>
        </p:spPr>
      </p:pic>
      <p:grpSp>
        <p:nvGrpSpPr>
          <p:cNvPr id="824" name="Google Shape;824;p36"/>
          <p:cNvGrpSpPr/>
          <p:nvPr/>
        </p:nvGrpSpPr>
        <p:grpSpPr>
          <a:xfrm>
            <a:off x="5563886" y="234494"/>
            <a:ext cx="3367025" cy="4595007"/>
            <a:chOff x="5563886" y="234494"/>
            <a:chExt cx="3367025" cy="4595007"/>
          </a:xfrm>
        </p:grpSpPr>
        <p:pic>
          <p:nvPicPr>
            <p:cNvPr id="825" name="Google Shape;825;p36"/>
            <p:cNvPicPr preferRelativeResize="0"/>
            <p:nvPr/>
          </p:nvPicPr>
          <p:blipFill>
            <a:blip r:embed="rId4">
              <a:alphaModFix/>
            </a:blip>
            <a:stretch>
              <a:fillRect/>
            </a:stretch>
          </p:blipFill>
          <p:spPr>
            <a:xfrm>
              <a:off x="8421186" y="234494"/>
              <a:ext cx="509725" cy="202569"/>
            </a:xfrm>
            <a:prstGeom prst="rect">
              <a:avLst/>
            </a:prstGeom>
            <a:noFill/>
            <a:ln>
              <a:noFill/>
            </a:ln>
          </p:spPr>
        </p:pic>
        <p:pic>
          <p:nvPicPr>
            <p:cNvPr id="826" name="Google Shape;826;p36"/>
            <p:cNvPicPr preferRelativeResize="0"/>
            <p:nvPr/>
          </p:nvPicPr>
          <p:blipFill>
            <a:blip r:embed="rId4">
              <a:alphaModFix/>
            </a:blip>
            <a:stretch>
              <a:fillRect/>
            </a:stretch>
          </p:blipFill>
          <p:spPr>
            <a:xfrm>
              <a:off x="5607836" y="4626932"/>
              <a:ext cx="509725" cy="202569"/>
            </a:xfrm>
            <a:prstGeom prst="rect">
              <a:avLst/>
            </a:prstGeom>
            <a:noFill/>
            <a:ln>
              <a:noFill/>
            </a:ln>
          </p:spPr>
        </p:pic>
        <p:pic>
          <p:nvPicPr>
            <p:cNvPr id="827" name="Google Shape;827;p36"/>
            <p:cNvPicPr preferRelativeResize="0"/>
            <p:nvPr/>
          </p:nvPicPr>
          <p:blipFill>
            <a:blip r:embed="rId4">
              <a:alphaModFix/>
            </a:blip>
            <a:stretch>
              <a:fillRect/>
            </a:stretch>
          </p:blipFill>
          <p:spPr>
            <a:xfrm>
              <a:off x="5563886" y="918282"/>
              <a:ext cx="509725" cy="202569"/>
            </a:xfrm>
            <a:prstGeom prst="rect">
              <a:avLst/>
            </a:prstGeom>
            <a:noFill/>
            <a:ln>
              <a:noFill/>
            </a:ln>
          </p:spPr>
        </p:pic>
      </p:grpSp>
      <p:sp>
        <p:nvSpPr>
          <p:cNvPr id="4" name="Google Shape;821;p36">
            <a:extLst>
              <a:ext uri="{FF2B5EF4-FFF2-40B4-BE49-F238E27FC236}">
                <a16:creationId xmlns:a16="http://schemas.microsoft.com/office/drawing/2014/main" id="{F4157AE2-2D76-4567-1CDB-7F937306E587}"/>
              </a:ext>
            </a:extLst>
          </p:cNvPr>
          <p:cNvSpPr txBox="1">
            <a:spLocks/>
          </p:cNvSpPr>
          <p:nvPr/>
        </p:nvSpPr>
        <p:spPr>
          <a:xfrm>
            <a:off x="4216710" y="1570214"/>
            <a:ext cx="1128704" cy="7376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9600"/>
              <a:buFont typeface="Oxanium SemiBold"/>
              <a:buNone/>
              <a:defRPr sz="6000" b="0" i="0" u="none" strike="noStrike" cap="none">
                <a:solidFill>
                  <a:schemeClr val="dk1"/>
                </a:solidFill>
                <a:latin typeface="Oxanium SemiBold"/>
                <a:ea typeface="Oxanium SemiBold"/>
                <a:cs typeface="Oxanium SemiBold"/>
                <a:sym typeface="Oxanium SemiBold"/>
              </a:defRPr>
            </a:lvl1pPr>
            <a:lvl2pPr marR="0" lvl="1"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2pPr>
            <a:lvl3pPr marR="0" lvl="2"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3pPr>
            <a:lvl4pPr marR="0" lvl="3"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4pPr>
            <a:lvl5pPr marR="0" lvl="4"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5pPr>
            <a:lvl6pPr marR="0" lvl="5"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6pPr>
            <a:lvl7pPr marR="0" lvl="6"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7pPr>
            <a:lvl8pPr marR="0" lvl="7"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8pPr>
            <a:lvl9pPr marR="0" lvl="8" algn="ctr" rtl="0">
              <a:lnSpc>
                <a:spcPct val="100000"/>
              </a:lnSpc>
              <a:spcBef>
                <a:spcPts val="0"/>
              </a:spcBef>
              <a:spcAft>
                <a:spcPts val="0"/>
              </a:spcAft>
              <a:buClr>
                <a:schemeClr val="dk1"/>
              </a:buClr>
              <a:buSzPts val="9600"/>
              <a:buFont typeface="Oxanium"/>
              <a:buNone/>
              <a:defRPr sz="9600" b="1" i="0" u="none" strike="noStrike" cap="none">
                <a:solidFill>
                  <a:schemeClr val="dk1"/>
                </a:solidFill>
                <a:latin typeface="Oxanium"/>
                <a:ea typeface="Oxanium"/>
                <a:cs typeface="Oxanium"/>
                <a:sym typeface="Oxanium"/>
              </a:defRPr>
            </a:lvl9pPr>
          </a:lstStyle>
          <a:p>
            <a:pPr algn="r"/>
            <a:r>
              <a:rPr lang="fr-FR" sz="5400" dirty="0"/>
              <a:t>02</a:t>
            </a:r>
            <a:endParaRPr lang="en" sz="5400" dirty="0"/>
          </a:p>
        </p:txBody>
      </p:sp>
      <p:sp>
        <p:nvSpPr>
          <p:cNvPr id="2" name="Rectangle 1">
            <a:extLst>
              <a:ext uri="{FF2B5EF4-FFF2-40B4-BE49-F238E27FC236}">
                <a16:creationId xmlns:a16="http://schemas.microsoft.com/office/drawing/2014/main" id="{AEAC7512-E9AF-EC5E-EA96-B00A8DABEF2B}"/>
              </a:ext>
            </a:extLst>
          </p:cNvPr>
          <p:cNvSpPr/>
          <p:nvPr/>
        </p:nvSpPr>
        <p:spPr>
          <a:xfrm>
            <a:off x="121139" y="4726345"/>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solidFill>
                  <a:srgbClr val="333333"/>
                </a:solidFill>
                <a:latin typeface="Arial"/>
              </a:rPr>
              <a:t>4</a:t>
            </a:r>
            <a:endParaRPr kumimoji="0" lang="fr-FR" sz="1400" b="0" i="0" u="none" strike="noStrike" kern="0" cap="none" spc="0" normalizeH="0" baseline="0" noProof="0" dirty="0">
              <a:ln>
                <a:noFill/>
              </a:ln>
              <a:solidFill>
                <a:srgbClr val="333333"/>
              </a:solidFill>
              <a:effectLst/>
              <a:uLnTx/>
              <a:uFillTx/>
              <a:latin typeface="Arial"/>
              <a:ea typeface="+mn-ea"/>
              <a:cs typeface="+mn-cs"/>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7" name="Google Shape;707;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Présentation du projet</a:t>
            </a:r>
          </a:p>
        </p:txBody>
      </p:sp>
      <p:sp>
        <p:nvSpPr>
          <p:cNvPr id="708" name="Google Shape;708;p34"/>
          <p:cNvSpPr txBox="1">
            <a:spLocks noGrp="1"/>
          </p:cNvSpPr>
          <p:nvPr>
            <p:ph type="subTitle" idx="1"/>
          </p:nvPr>
        </p:nvSpPr>
        <p:spPr>
          <a:xfrm>
            <a:off x="1253225" y="1636174"/>
            <a:ext cx="7318346" cy="215524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fr-FR" dirty="0"/>
              <a:t>Notre projet vise à développer des applications pour la BeagleBone Black, intégrant les fonctionnalités suivantes :</a:t>
            </a:r>
          </a:p>
          <a:p>
            <a:pPr marL="171450" lvl="0" indent="-171450" algn="l" rtl="0">
              <a:spcBef>
                <a:spcPts val="0"/>
              </a:spcBef>
              <a:spcAft>
                <a:spcPts val="0"/>
              </a:spcAft>
              <a:buFont typeface="Wingdings" panose="05000000000000000000" pitchFamily="2" charset="2"/>
              <a:buChar char="ü"/>
            </a:pPr>
            <a:r>
              <a:rPr lang="fr-FR" dirty="0"/>
              <a:t>Le basculement d'une LED à l'aide du GPIO. </a:t>
            </a:r>
          </a:p>
          <a:p>
            <a:pPr marL="171450" lvl="0" indent="-171450" algn="l" rtl="0">
              <a:spcBef>
                <a:spcPts val="0"/>
              </a:spcBef>
              <a:spcAft>
                <a:spcPts val="0"/>
              </a:spcAft>
              <a:buFont typeface="Wingdings" panose="05000000000000000000" pitchFamily="2" charset="2"/>
              <a:buChar char="ü"/>
            </a:pPr>
            <a:r>
              <a:rPr lang="fr-FR" dirty="0"/>
              <a:t>La lecture de la valeur du rapport cyclique (</a:t>
            </a:r>
            <a:r>
              <a:rPr lang="fr-FR" dirty="0" err="1"/>
              <a:t>duty</a:t>
            </a:r>
            <a:r>
              <a:rPr lang="fr-FR" dirty="0"/>
              <a:t> cycle). </a:t>
            </a:r>
          </a:p>
          <a:p>
            <a:pPr marL="171450" lvl="0" indent="-171450" algn="l" rtl="0">
              <a:spcBef>
                <a:spcPts val="0"/>
              </a:spcBef>
              <a:spcAft>
                <a:spcPts val="0"/>
              </a:spcAft>
              <a:buFont typeface="Wingdings" panose="05000000000000000000" pitchFamily="2" charset="2"/>
              <a:buChar char="ü"/>
            </a:pPr>
            <a:r>
              <a:rPr lang="fr-FR" dirty="0"/>
              <a:t>La visualisation du signal PWM avec la possibilité de varier les valeurs à l'aide d'un potentiomètre.</a:t>
            </a:r>
          </a:p>
          <a:p>
            <a:pPr marL="171450" lvl="0" indent="-171450" algn="l" rtl="0">
              <a:spcBef>
                <a:spcPts val="0"/>
              </a:spcBef>
              <a:spcAft>
                <a:spcPts val="0"/>
              </a:spcAft>
              <a:buFont typeface="Wingdings" panose="05000000000000000000" pitchFamily="2" charset="2"/>
              <a:buChar char="ü"/>
            </a:pPr>
            <a:r>
              <a:rPr lang="fr-FR" dirty="0"/>
              <a:t>Création d’un serveur Node.js permettant de modifier en temps réel la valeur du PWM via une interface web interactive.</a:t>
            </a:r>
          </a:p>
          <a:p>
            <a:pPr marL="171450" lvl="0" indent="-171450" algn="l" rtl="0">
              <a:spcBef>
                <a:spcPts val="0"/>
              </a:spcBef>
              <a:spcAft>
                <a:spcPts val="0"/>
              </a:spcAft>
              <a:buFont typeface="Wingdings" panose="05000000000000000000" pitchFamily="2" charset="2"/>
              <a:buChar char="ü"/>
            </a:pPr>
            <a:endParaRPr lang="fr-FR" dirty="0"/>
          </a:p>
          <a:p>
            <a:pPr marL="0" lvl="0" indent="0" algn="l" rtl="0">
              <a:spcBef>
                <a:spcPts val="0"/>
              </a:spcBef>
              <a:spcAft>
                <a:spcPts val="0"/>
              </a:spcAft>
            </a:pPr>
            <a:r>
              <a:rPr lang="fr-FR" sz="2000" b="1" dirty="0"/>
              <a:t>!</a:t>
            </a:r>
            <a:r>
              <a:rPr lang="fr-FR" dirty="0"/>
              <a:t> </a:t>
            </a:r>
            <a:r>
              <a:rPr lang="fr-FR" b="1" dirty="0"/>
              <a:t>Le système fonctionne sous Linux et est installé sur une carte SD dans la BeagleBone Black.</a:t>
            </a:r>
            <a:endParaRPr b="1" dirty="0"/>
          </a:p>
        </p:txBody>
      </p:sp>
      <p:sp>
        <p:nvSpPr>
          <p:cNvPr id="712" name="Google Shape;712;p34"/>
          <p:cNvSpPr txBox="1">
            <a:spLocks noGrp="1"/>
          </p:cNvSpPr>
          <p:nvPr>
            <p:ph type="subTitle" idx="5"/>
          </p:nvPr>
        </p:nvSpPr>
        <p:spPr>
          <a:xfrm>
            <a:off x="1000464" y="1259075"/>
            <a:ext cx="2674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Principe du projet:</a:t>
            </a:r>
          </a:p>
        </p:txBody>
      </p:sp>
      <p:sp>
        <p:nvSpPr>
          <p:cNvPr id="2" name="Rectangle 1">
            <a:extLst>
              <a:ext uri="{FF2B5EF4-FFF2-40B4-BE49-F238E27FC236}">
                <a16:creationId xmlns:a16="http://schemas.microsoft.com/office/drawing/2014/main" id="{14F72FF9-77AB-1C7B-A75C-EA78631C78B2}"/>
              </a:ext>
            </a:extLst>
          </p:cNvPr>
          <p:cNvSpPr/>
          <p:nvPr/>
        </p:nvSpPr>
        <p:spPr>
          <a:xfrm>
            <a:off x="8497230"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5">
          <a:extLst>
            <a:ext uri="{FF2B5EF4-FFF2-40B4-BE49-F238E27FC236}">
              <a16:creationId xmlns:a16="http://schemas.microsoft.com/office/drawing/2014/main" id="{200CC4A3-0DA4-DFE9-27D6-8DD12EACC624}"/>
            </a:ext>
          </a:extLst>
        </p:cNvPr>
        <p:cNvGrpSpPr/>
        <p:nvPr/>
      </p:nvGrpSpPr>
      <p:grpSpPr>
        <a:xfrm>
          <a:off x="0" y="0"/>
          <a:ext cx="0" cy="0"/>
          <a:chOff x="0" y="0"/>
          <a:chExt cx="0" cy="0"/>
        </a:xfrm>
      </p:grpSpPr>
      <p:sp>
        <p:nvSpPr>
          <p:cNvPr id="707" name="Google Shape;707;p34">
            <a:extLst>
              <a:ext uri="{FF2B5EF4-FFF2-40B4-BE49-F238E27FC236}">
                <a16:creationId xmlns:a16="http://schemas.microsoft.com/office/drawing/2014/main" id="{AC23E617-C0BA-A3B9-4D01-0EFFD9E0363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Présentation du projet</a:t>
            </a:r>
          </a:p>
        </p:txBody>
      </p:sp>
      <p:sp>
        <p:nvSpPr>
          <p:cNvPr id="712" name="Google Shape;712;p34">
            <a:extLst>
              <a:ext uri="{FF2B5EF4-FFF2-40B4-BE49-F238E27FC236}">
                <a16:creationId xmlns:a16="http://schemas.microsoft.com/office/drawing/2014/main" id="{513C90B4-EEA1-DFC5-C1C0-9C0062958C24}"/>
              </a:ext>
            </a:extLst>
          </p:cNvPr>
          <p:cNvSpPr txBox="1">
            <a:spLocks noGrp="1"/>
          </p:cNvSpPr>
          <p:nvPr>
            <p:ph type="subTitle" idx="5"/>
          </p:nvPr>
        </p:nvSpPr>
        <p:spPr>
          <a:xfrm>
            <a:off x="1000464" y="1259075"/>
            <a:ext cx="2674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Matériels utilisés:</a:t>
            </a:r>
          </a:p>
        </p:txBody>
      </p:sp>
      <p:sp>
        <p:nvSpPr>
          <p:cNvPr id="3" name="Sous-titre 2">
            <a:extLst>
              <a:ext uri="{FF2B5EF4-FFF2-40B4-BE49-F238E27FC236}">
                <a16:creationId xmlns:a16="http://schemas.microsoft.com/office/drawing/2014/main" id="{75F57807-2F22-5431-3E55-61B214348EF8}"/>
              </a:ext>
            </a:extLst>
          </p:cNvPr>
          <p:cNvSpPr>
            <a:spLocks noGrp="1"/>
          </p:cNvSpPr>
          <p:nvPr>
            <p:ph type="subTitle" idx="1"/>
          </p:nvPr>
        </p:nvSpPr>
        <p:spPr>
          <a:xfrm>
            <a:off x="2708380" y="2047045"/>
            <a:ext cx="1863620" cy="377100"/>
          </a:xfrm>
        </p:spPr>
        <p:txBody>
          <a:bodyPr/>
          <a:lstStyle/>
          <a:p>
            <a:r>
              <a:rPr lang="fr-FR" sz="1400" b="1" dirty="0"/>
              <a:t>BeagleBone Black</a:t>
            </a:r>
          </a:p>
          <a:p>
            <a:endParaRPr lang="fr-FR" sz="1400" b="1" dirty="0"/>
          </a:p>
        </p:txBody>
      </p:sp>
      <p:pic>
        <p:nvPicPr>
          <p:cNvPr id="1026" name="Picture 2" descr="BeagleBone Black Rev.C AM335X">
            <a:extLst>
              <a:ext uri="{FF2B5EF4-FFF2-40B4-BE49-F238E27FC236}">
                <a16:creationId xmlns:a16="http://schemas.microsoft.com/office/drawing/2014/main" id="{37F1982E-834C-BB96-EE75-1AF3383E4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54" y="1562051"/>
            <a:ext cx="1417826" cy="14178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tentiometer – 20K G22 - Faranux Electronique">
            <a:extLst>
              <a:ext uri="{FF2B5EF4-FFF2-40B4-BE49-F238E27FC236}">
                <a16:creationId xmlns:a16="http://schemas.microsoft.com/office/drawing/2014/main" id="{5C198333-1F0E-05A7-7C87-CDCBE20AF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716" y="3884425"/>
            <a:ext cx="932603" cy="9621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À quoi sert Linux ?">
            <a:extLst>
              <a:ext uri="{FF2B5EF4-FFF2-40B4-BE49-F238E27FC236}">
                <a16:creationId xmlns:a16="http://schemas.microsoft.com/office/drawing/2014/main" id="{B7D3D663-0DC0-0D7C-5C84-66C50A08AA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1737" y="1542877"/>
            <a:ext cx="1863620" cy="10288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eany — Wikipédia">
            <a:extLst>
              <a:ext uri="{FF2B5EF4-FFF2-40B4-BE49-F238E27FC236}">
                <a16:creationId xmlns:a16="http://schemas.microsoft.com/office/drawing/2014/main" id="{8F3F58A7-9EB8-922E-0D4E-90E347A981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286" y="2979877"/>
            <a:ext cx="994643" cy="994643"/>
          </a:xfrm>
          <a:prstGeom prst="rect">
            <a:avLst/>
          </a:prstGeom>
          <a:noFill/>
          <a:extLst>
            <a:ext uri="{909E8E84-426E-40DD-AFC4-6F175D3DCCD1}">
              <a14:hiddenFill xmlns:a14="http://schemas.microsoft.com/office/drawing/2010/main">
                <a:solidFill>
                  <a:srgbClr val="FFFFFF"/>
                </a:solidFill>
              </a14:hiddenFill>
            </a:ext>
          </a:extLst>
        </p:spPr>
      </p:pic>
      <p:sp>
        <p:nvSpPr>
          <p:cNvPr id="4" name="Sous-titre 2">
            <a:extLst>
              <a:ext uri="{FF2B5EF4-FFF2-40B4-BE49-F238E27FC236}">
                <a16:creationId xmlns:a16="http://schemas.microsoft.com/office/drawing/2014/main" id="{D83A850A-47FA-F7F4-612D-8BE73117FF00}"/>
              </a:ext>
            </a:extLst>
          </p:cNvPr>
          <p:cNvSpPr txBox="1">
            <a:spLocks/>
          </p:cNvSpPr>
          <p:nvPr/>
        </p:nvSpPr>
        <p:spPr>
          <a:xfrm>
            <a:off x="2556812" y="3054348"/>
            <a:ext cx="1863620"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r>
              <a:rPr lang="fr-FR" sz="1400" b="1" dirty="0"/>
              <a:t>Carte SD</a:t>
            </a:r>
          </a:p>
        </p:txBody>
      </p:sp>
      <p:pic>
        <p:nvPicPr>
          <p:cNvPr id="1036" name="Picture 12" descr="Carte mémoire Team Group 16Go SDHC class 10 sans adaptateur">
            <a:extLst>
              <a:ext uri="{FF2B5EF4-FFF2-40B4-BE49-F238E27FC236}">
                <a16:creationId xmlns:a16="http://schemas.microsoft.com/office/drawing/2014/main" id="{B2399C6E-4EBD-7555-4341-D81B664B12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8716" y="2790672"/>
            <a:ext cx="962142" cy="962142"/>
          </a:xfrm>
          <a:prstGeom prst="rect">
            <a:avLst/>
          </a:prstGeom>
          <a:noFill/>
          <a:extLst>
            <a:ext uri="{909E8E84-426E-40DD-AFC4-6F175D3DCCD1}">
              <a14:hiddenFill xmlns:a14="http://schemas.microsoft.com/office/drawing/2010/main">
                <a:solidFill>
                  <a:srgbClr val="FFFFFF"/>
                </a:solidFill>
              </a14:hiddenFill>
            </a:ext>
          </a:extLst>
        </p:spPr>
      </p:pic>
      <p:sp>
        <p:nvSpPr>
          <p:cNvPr id="5" name="Sous-titre 2">
            <a:extLst>
              <a:ext uri="{FF2B5EF4-FFF2-40B4-BE49-F238E27FC236}">
                <a16:creationId xmlns:a16="http://schemas.microsoft.com/office/drawing/2014/main" id="{1A79B697-28CA-9521-D734-CDAC84177661}"/>
              </a:ext>
            </a:extLst>
          </p:cNvPr>
          <p:cNvSpPr txBox="1">
            <a:spLocks/>
          </p:cNvSpPr>
          <p:nvPr/>
        </p:nvSpPr>
        <p:spPr>
          <a:xfrm>
            <a:off x="2360858" y="4194467"/>
            <a:ext cx="1863620"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r>
              <a:rPr lang="fr-FR" sz="1400" b="1" dirty="0"/>
              <a:t>Potentiomètre</a:t>
            </a:r>
          </a:p>
        </p:txBody>
      </p:sp>
      <p:sp>
        <p:nvSpPr>
          <p:cNvPr id="7" name="Sous-titre 2">
            <a:extLst>
              <a:ext uri="{FF2B5EF4-FFF2-40B4-BE49-F238E27FC236}">
                <a16:creationId xmlns:a16="http://schemas.microsoft.com/office/drawing/2014/main" id="{FD88A98D-962A-E523-A74B-4A164E116661}"/>
              </a:ext>
            </a:extLst>
          </p:cNvPr>
          <p:cNvSpPr txBox="1">
            <a:spLocks/>
          </p:cNvSpPr>
          <p:nvPr/>
        </p:nvSpPr>
        <p:spPr>
          <a:xfrm>
            <a:off x="6522973" y="3288648"/>
            <a:ext cx="1863620"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r>
              <a:rPr lang="fr-FR" sz="1400" b="1" dirty="0" err="1"/>
              <a:t>Geany</a:t>
            </a:r>
            <a:r>
              <a:rPr lang="fr-FR" sz="1400" b="1" dirty="0"/>
              <a:t> IDE</a:t>
            </a:r>
          </a:p>
        </p:txBody>
      </p:sp>
      <p:sp>
        <p:nvSpPr>
          <p:cNvPr id="8" name="Google Shape;712;p34">
            <a:extLst>
              <a:ext uri="{FF2B5EF4-FFF2-40B4-BE49-F238E27FC236}">
                <a16:creationId xmlns:a16="http://schemas.microsoft.com/office/drawing/2014/main" id="{5EDE9F4D-2D55-5526-9CB7-231CA2059745}"/>
              </a:ext>
            </a:extLst>
          </p:cNvPr>
          <p:cNvSpPr txBox="1">
            <a:spLocks/>
          </p:cNvSpPr>
          <p:nvPr/>
        </p:nvSpPr>
        <p:spPr>
          <a:xfrm>
            <a:off x="5098372" y="2602777"/>
            <a:ext cx="2674500"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Logiciel utilisé:</a:t>
            </a:r>
          </a:p>
        </p:txBody>
      </p:sp>
      <p:sp>
        <p:nvSpPr>
          <p:cNvPr id="9" name="Google Shape;712;p34">
            <a:extLst>
              <a:ext uri="{FF2B5EF4-FFF2-40B4-BE49-F238E27FC236}">
                <a16:creationId xmlns:a16="http://schemas.microsoft.com/office/drawing/2014/main" id="{5531C730-6A29-6621-1045-F750D0D467AF}"/>
              </a:ext>
            </a:extLst>
          </p:cNvPr>
          <p:cNvSpPr txBox="1">
            <a:spLocks/>
          </p:cNvSpPr>
          <p:nvPr/>
        </p:nvSpPr>
        <p:spPr>
          <a:xfrm>
            <a:off x="5018621" y="1259075"/>
            <a:ext cx="3567818"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Système d’exploitation:</a:t>
            </a:r>
          </a:p>
        </p:txBody>
      </p:sp>
      <p:pic>
        <p:nvPicPr>
          <p:cNvPr id="1042" name="Picture 18" descr="Node.js Development Company for Web &amp; Mobile Apps | inVerita">
            <a:extLst>
              <a:ext uri="{FF2B5EF4-FFF2-40B4-BE49-F238E27FC236}">
                <a16:creationId xmlns:a16="http://schemas.microsoft.com/office/drawing/2014/main" id="{B90577EB-7172-AEA9-6F3D-CD3188D4A1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28330" y="4089165"/>
            <a:ext cx="994643" cy="609310"/>
          </a:xfrm>
          <a:prstGeom prst="rect">
            <a:avLst/>
          </a:prstGeom>
          <a:noFill/>
          <a:extLst>
            <a:ext uri="{909E8E84-426E-40DD-AFC4-6F175D3DCCD1}">
              <a14:hiddenFill xmlns:a14="http://schemas.microsoft.com/office/drawing/2010/main">
                <a:solidFill>
                  <a:srgbClr val="FFFFFF"/>
                </a:solidFill>
              </a14:hiddenFill>
            </a:ext>
          </a:extLst>
        </p:spPr>
      </p:pic>
      <p:sp>
        <p:nvSpPr>
          <p:cNvPr id="12" name="Sous-titre 2">
            <a:extLst>
              <a:ext uri="{FF2B5EF4-FFF2-40B4-BE49-F238E27FC236}">
                <a16:creationId xmlns:a16="http://schemas.microsoft.com/office/drawing/2014/main" id="{C820BCF1-4D00-25DE-4C70-A0051493F540}"/>
              </a:ext>
            </a:extLst>
          </p:cNvPr>
          <p:cNvSpPr txBox="1">
            <a:spLocks/>
          </p:cNvSpPr>
          <p:nvPr/>
        </p:nvSpPr>
        <p:spPr>
          <a:xfrm>
            <a:off x="6565864" y="4176946"/>
            <a:ext cx="1863620" cy="37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r>
              <a:rPr lang="fr-FR" sz="1400" b="1" dirty="0"/>
              <a:t>Node.js</a:t>
            </a:r>
          </a:p>
        </p:txBody>
      </p:sp>
      <p:sp>
        <p:nvSpPr>
          <p:cNvPr id="2" name="Rectangle 1">
            <a:extLst>
              <a:ext uri="{FF2B5EF4-FFF2-40B4-BE49-F238E27FC236}">
                <a16:creationId xmlns:a16="http://schemas.microsoft.com/office/drawing/2014/main" id="{8B89EDA5-6499-5F3C-1A1C-0041BDF3093C}"/>
              </a:ext>
            </a:extLst>
          </p:cNvPr>
          <p:cNvSpPr/>
          <p:nvPr/>
        </p:nvSpPr>
        <p:spPr>
          <a:xfrm>
            <a:off x="8519532"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6</a:t>
            </a:r>
          </a:p>
        </p:txBody>
      </p:sp>
    </p:spTree>
    <p:extLst>
      <p:ext uri="{BB962C8B-B14F-4D97-AF65-F5344CB8AC3E}">
        <p14:creationId xmlns:p14="http://schemas.microsoft.com/office/powerpoint/2010/main" val="95077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grpSp>
        <p:nvGrpSpPr>
          <p:cNvPr id="597" name="Google Shape;597;p31"/>
          <p:cNvGrpSpPr/>
          <p:nvPr/>
        </p:nvGrpSpPr>
        <p:grpSpPr>
          <a:xfrm>
            <a:off x="-1001823" y="-1502567"/>
            <a:ext cx="8512454" cy="7719180"/>
            <a:chOff x="-1001823" y="-1502567"/>
            <a:chExt cx="8512454" cy="7719180"/>
          </a:xfrm>
        </p:grpSpPr>
        <p:grpSp>
          <p:nvGrpSpPr>
            <p:cNvPr id="598" name="Google Shape;598;p31"/>
            <p:cNvGrpSpPr/>
            <p:nvPr/>
          </p:nvGrpSpPr>
          <p:grpSpPr>
            <a:xfrm rot="5400000">
              <a:off x="921711" y="811029"/>
              <a:ext cx="496972" cy="2501635"/>
              <a:chOff x="7450114" y="-1031841"/>
              <a:chExt cx="496972" cy="2501635"/>
            </a:xfrm>
          </p:grpSpPr>
          <p:sp>
            <p:nvSpPr>
              <p:cNvPr id="599" name="Google Shape;599;p31"/>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31"/>
            <p:cNvGrpSpPr/>
            <p:nvPr/>
          </p:nvGrpSpPr>
          <p:grpSpPr>
            <a:xfrm rot="10800000" flipH="1">
              <a:off x="-1001823" y="225975"/>
              <a:ext cx="3193886" cy="1373983"/>
              <a:chOff x="3986591" y="3584814"/>
              <a:chExt cx="3193886" cy="1373983"/>
            </a:xfrm>
          </p:grpSpPr>
          <p:sp>
            <p:nvSpPr>
              <p:cNvPr id="603" name="Google Shape;603;p31"/>
              <p:cNvSpPr/>
              <p:nvPr/>
            </p:nvSpPr>
            <p:spPr>
              <a:xfrm>
                <a:off x="3986591" y="3584814"/>
                <a:ext cx="2807407" cy="989591"/>
              </a:xfrm>
              <a:custGeom>
                <a:avLst/>
                <a:gdLst/>
                <a:ahLst/>
                <a:cxnLst/>
                <a:rect l="l" t="t" r="r" b="b"/>
                <a:pathLst>
                  <a:path w="61919" h="21826" extrusionOk="0">
                    <a:moveTo>
                      <a:pt x="61684" y="0"/>
                    </a:moveTo>
                    <a:lnTo>
                      <a:pt x="61637" y="47"/>
                    </a:lnTo>
                    <a:lnTo>
                      <a:pt x="61590" y="94"/>
                    </a:lnTo>
                    <a:lnTo>
                      <a:pt x="61590" y="187"/>
                    </a:lnTo>
                    <a:lnTo>
                      <a:pt x="61590" y="281"/>
                    </a:lnTo>
                    <a:lnTo>
                      <a:pt x="61684" y="328"/>
                    </a:lnTo>
                    <a:lnTo>
                      <a:pt x="61684" y="375"/>
                    </a:lnTo>
                    <a:lnTo>
                      <a:pt x="61684" y="3560"/>
                    </a:lnTo>
                    <a:lnTo>
                      <a:pt x="61684" y="8665"/>
                    </a:lnTo>
                    <a:lnTo>
                      <a:pt x="61684" y="11241"/>
                    </a:lnTo>
                    <a:lnTo>
                      <a:pt x="61684" y="12505"/>
                    </a:lnTo>
                    <a:lnTo>
                      <a:pt x="61684" y="13161"/>
                    </a:lnTo>
                    <a:lnTo>
                      <a:pt x="61684" y="13302"/>
                    </a:lnTo>
                    <a:lnTo>
                      <a:pt x="61684" y="13348"/>
                    </a:lnTo>
                    <a:lnTo>
                      <a:pt x="61637" y="13348"/>
                    </a:lnTo>
                    <a:lnTo>
                      <a:pt x="61590" y="13395"/>
                    </a:lnTo>
                    <a:lnTo>
                      <a:pt x="61403" y="13629"/>
                    </a:lnTo>
                    <a:lnTo>
                      <a:pt x="57094" y="17892"/>
                    </a:lnTo>
                    <a:lnTo>
                      <a:pt x="54940" y="20046"/>
                    </a:lnTo>
                    <a:lnTo>
                      <a:pt x="53862" y="21123"/>
                    </a:lnTo>
                    <a:lnTo>
                      <a:pt x="53628" y="21404"/>
                    </a:lnTo>
                    <a:lnTo>
                      <a:pt x="53488" y="21545"/>
                    </a:lnTo>
                    <a:lnTo>
                      <a:pt x="53441" y="21592"/>
                    </a:lnTo>
                    <a:lnTo>
                      <a:pt x="328" y="21592"/>
                    </a:lnTo>
                    <a:lnTo>
                      <a:pt x="281" y="21498"/>
                    </a:lnTo>
                    <a:lnTo>
                      <a:pt x="94" y="21498"/>
                    </a:lnTo>
                    <a:lnTo>
                      <a:pt x="47" y="21545"/>
                    </a:lnTo>
                    <a:lnTo>
                      <a:pt x="0" y="21592"/>
                    </a:lnTo>
                    <a:lnTo>
                      <a:pt x="0" y="21638"/>
                    </a:lnTo>
                    <a:lnTo>
                      <a:pt x="0" y="21732"/>
                    </a:lnTo>
                    <a:lnTo>
                      <a:pt x="47" y="21779"/>
                    </a:lnTo>
                    <a:lnTo>
                      <a:pt x="94" y="21826"/>
                    </a:lnTo>
                    <a:lnTo>
                      <a:pt x="281" y="21826"/>
                    </a:lnTo>
                    <a:lnTo>
                      <a:pt x="328" y="21732"/>
                    </a:lnTo>
                    <a:lnTo>
                      <a:pt x="53535" y="21732"/>
                    </a:lnTo>
                    <a:lnTo>
                      <a:pt x="53581" y="21638"/>
                    </a:lnTo>
                    <a:lnTo>
                      <a:pt x="53722" y="21498"/>
                    </a:lnTo>
                    <a:lnTo>
                      <a:pt x="54003" y="21264"/>
                    </a:lnTo>
                    <a:lnTo>
                      <a:pt x="55080" y="20187"/>
                    </a:lnTo>
                    <a:lnTo>
                      <a:pt x="57235" y="18032"/>
                    </a:lnTo>
                    <a:lnTo>
                      <a:pt x="61497" y="13723"/>
                    </a:lnTo>
                    <a:lnTo>
                      <a:pt x="61731" y="13536"/>
                    </a:lnTo>
                    <a:lnTo>
                      <a:pt x="61825" y="13442"/>
                    </a:lnTo>
                    <a:lnTo>
                      <a:pt x="61825" y="13395"/>
                    </a:lnTo>
                    <a:lnTo>
                      <a:pt x="61825" y="13348"/>
                    </a:lnTo>
                    <a:lnTo>
                      <a:pt x="61825" y="13161"/>
                    </a:lnTo>
                    <a:lnTo>
                      <a:pt x="61825" y="12505"/>
                    </a:lnTo>
                    <a:lnTo>
                      <a:pt x="61825" y="11241"/>
                    </a:lnTo>
                    <a:lnTo>
                      <a:pt x="61825" y="8665"/>
                    </a:lnTo>
                    <a:lnTo>
                      <a:pt x="61825" y="3560"/>
                    </a:lnTo>
                    <a:lnTo>
                      <a:pt x="61825" y="375"/>
                    </a:lnTo>
                    <a:lnTo>
                      <a:pt x="61825" y="328"/>
                    </a:lnTo>
                    <a:lnTo>
                      <a:pt x="61918" y="281"/>
                    </a:lnTo>
                    <a:lnTo>
                      <a:pt x="61918" y="187"/>
                    </a:lnTo>
                    <a:lnTo>
                      <a:pt x="61918" y="94"/>
                    </a:lnTo>
                    <a:lnTo>
                      <a:pt x="61871" y="47"/>
                    </a:lnTo>
                    <a:lnTo>
                      <a:pt x="61825"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1"/>
              <p:cNvSpPr/>
              <p:nvPr/>
            </p:nvSpPr>
            <p:spPr>
              <a:xfrm>
                <a:off x="3986591" y="3584814"/>
                <a:ext cx="2905070" cy="1085168"/>
              </a:xfrm>
              <a:custGeom>
                <a:avLst/>
                <a:gdLst/>
                <a:ahLst/>
                <a:cxnLst/>
                <a:rect l="l" t="t" r="r" b="b"/>
                <a:pathLst>
                  <a:path w="64073" h="23934" extrusionOk="0">
                    <a:moveTo>
                      <a:pt x="63792" y="0"/>
                    </a:moveTo>
                    <a:lnTo>
                      <a:pt x="63745" y="47"/>
                    </a:lnTo>
                    <a:lnTo>
                      <a:pt x="63698" y="94"/>
                    </a:lnTo>
                    <a:lnTo>
                      <a:pt x="63698" y="187"/>
                    </a:lnTo>
                    <a:lnTo>
                      <a:pt x="63745" y="281"/>
                    </a:lnTo>
                    <a:lnTo>
                      <a:pt x="63792" y="328"/>
                    </a:lnTo>
                    <a:lnTo>
                      <a:pt x="63792" y="375"/>
                    </a:lnTo>
                    <a:lnTo>
                      <a:pt x="63792" y="3934"/>
                    </a:lnTo>
                    <a:lnTo>
                      <a:pt x="63792" y="9461"/>
                    </a:lnTo>
                    <a:lnTo>
                      <a:pt x="63792" y="12178"/>
                    </a:lnTo>
                    <a:lnTo>
                      <a:pt x="63792" y="13583"/>
                    </a:lnTo>
                    <a:lnTo>
                      <a:pt x="63792" y="14238"/>
                    </a:lnTo>
                    <a:lnTo>
                      <a:pt x="63792" y="14426"/>
                    </a:lnTo>
                    <a:lnTo>
                      <a:pt x="63745" y="14473"/>
                    </a:lnTo>
                    <a:lnTo>
                      <a:pt x="63511" y="14754"/>
                    </a:lnTo>
                    <a:lnTo>
                      <a:pt x="58687" y="19531"/>
                    </a:lnTo>
                    <a:lnTo>
                      <a:pt x="56251" y="21966"/>
                    </a:lnTo>
                    <a:lnTo>
                      <a:pt x="55080" y="23184"/>
                    </a:lnTo>
                    <a:lnTo>
                      <a:pt x="54752" y="23465"/>
                    </a:lnTo>
                    <a:lnTo>
                      <a:pt x="54612" y="23606"/>
                    </a:lnTo>
                    <a:lnTo>
                      <a:pt x="54565" y="23699"/>
                    </a:lnTo>
                    <a:lnTo>
                      <a:pt x="328" y="23699"/>
                    </a:lnTo>
                    <a:lnTo>
                      <a:pt x="281" y="23606"/>
                    </a:lnTo>
                    <a:lnTo>
                      <a:pt x="94" y="23606"/>
                    </a:lnTo>
                    <a:lnTo>
                      <a:pt x="47" y="23652"/>
                    </a:lnTo>
                    <a:lnTo>
                      <a:pt x="0" y="23699"/>
                    </a:lnTo>
                    <a:lnTo>
                      <a:pt x="0" y="23793"/>
                    </a:lnTo>
                    <a:lnTo>
                      <a:pt x="0" y="23840"/>
                    </a:lnTo>
                    <a:lnTo>
                      <a:pt x="47" y="23887"/>
                    </a:lnTo>
                    <a:lnTo>
                      <a:pt x="94" y="23933"/>
                    </a:lnTo>
                    <a:lnTo>
                      <a:pt x="281" y="23933"/>
                    </a:lnTo>
                    <a:lnTo>
                      <a:pt x="328" y="23840"/>
                    </a:lnTo>
                    <a:lnTo>
                      <a:pt x="54659" y="23840"/>
                    </a:lnTo>
                    <a:lnTo>
                      <a:pt x="54705" y="23746"/>
                    </a:lnTo>
                    <a:lnTo>
                      <a:pt x="54893" y="23606"/>
                    </a:lnTo>
                    <a:lnTo>
                      <a:pt x="55174" y="23278"/>
                    </a:lnTo>
                    <a:lnTo>
                      <a:pt x="56392" y="22060"/>
                    </a:lnTo>
                    <a:lnTo>
                      <a:pt x="58780" y="19671"/>
                    </a:lnTo>
                    <a:lnTo>
                      <a:pt x="63604" y="14847"/>
                    </a:lnTo>
                    <a:lnTo>
                      <a:pt x="63839" y="14613"/>
                    </a:lnTo>
                    <a:lnTo>
                      <a:pt x="63932" y="14519"/>
                    </a:lnTo>
                    <a:lnTo>
                      <a:pt x="63979" y="14519"/>
                    </a:lnTo>
                    <a:lnTo>
                      <a:pt x="63979" y="14426"/>
                    </a:lnTo>
                    <a:lnTo>
                      <a:pt x="63979" y="14238"/>
                    </a:lnTo>
                    <a:lnTo>
                      <a:pt x="63979" y="13583"/>
                    </a:lnTo>
                    <a:lnTo>
                      <a:pt x="63979" y="12178"/>
                    </a:lnTo>
                    <a:lnTo>
                      <a:pt x="63979" y="9461"/>
                    </a:lnTo>
                    <a:lnTo>
                      <a:pt x="63979" y="3934"/>
                    </a:lnTo>
                    <a:lnTo>
                      <a:pt x="63979" y="375"/>
                    </a:lnTo>
                    <a:lnTo>
                      <a:pt x="63979" y="328"/>
                    </a:lnTo>
                    <a:lnTo>
                      <a:pt x="64026" y="281"/>
                    </a:lnTo>
                    <a:lnTo>
                      <a:pt x="64073" y="187"/>
                    </a:lnTo>
                    <a:lnTo>
                      <a:pt x="64026" y="94"/>
                    </a:lnTo>
                    <a:lnTo>
                      <a:pt x="64026" y="47"/>
                    </a:lnTo>
                    <a:lnTo>
                      <a:pt x="6393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1"/>
              <p:cNvSpPr/>
              <p:nvPr/>
            </p:nvSpPr>
            <p:spPr>
              <a:xfrm>
                <a:off x="3986591" y="3584814"/>
                <a:ext cx="3000647" cy="1182830"/>
              </a:xfrm>
              <a:custGeom>
                <a:avLst/>
                <a:gdLst/>
                <a:ahLst/>
                <a:cxnLst/>
                <a:rect l="l" t="t" r="r" b="b"/>
                <a:pathLst>
                  <a:path w="66181" h="26088" extrusionOk="0">
                    <a:moveTo>
                      <a:pt x="65946" y="0"/>
                    </a:moveTo>
                    <a:lnTo>
                      <a:pt x="65899" y="47"/>
                    </a:lnTo>
                    <a:lnTo>
                      <a:pt x="65853" y="94"/>
                    </a:lnTo>
                    <a:lnTo>
                      <a:pt x="65853" y="187"/>
                    </a:lnTo>
                    <a:lnTo>
                      <a:pt x="65853" y="281"/>
                    </a:lnTo>
                    <a:lnTo>
                      <a:pt x="65946" y="328"/>
                    </a:lnTo>
                    <a:lnTo>
                      <a:pt x="65946" y="375"/>
                    </a:lnTo>
                    <a:lnTo>
                      <a:pt x="65946" y="4356"/>
                    </a:lnTo>
                    <a:lnTo>
                      <a:pt x="65946" y="10210"/>
                    </a:lnTo>
                    <a:lnTo>
                      <a:pt x="65946" y="13114"/>
                    </a:lnTo>
                    <a:lnTo>
                      <a:pt x="65946" y="14613"/>
                    </a:lnTo>
                    <a:lnTo>
                      <a:pt x="65946" y="15316"/>
                    </a:lnTo>
                    <a:lnTo>
                      <a:pt x="65946" y="15503"/>
                    </a:lnTo>
                    <a:lnTo>
                      <a:pt x="65899" y="15550"/>
                    </a:lnTo>
                    <a:lnTo>
                      <a:pt x="65853" y="15597"/>
                    </a:lnTo>
                    <a:lnTo>
                      <a:pt x="65572" y="15831"/>
                    </a:lnTo>
                    <a:lnTo>
                      <a:pt x="60232" y="21217"/>
                    </a:lnTo>
                    <a:lnTo>
                      <a:pt x="57563" y="23887"/>
                    </a:lnTo>
                    <a:lnTo>
                      <a:pt x="56251" y="25198"/>
                    </a:lnTo>
                    <a:lnTo>
                      <a:pt x="55876" y="25526"/>
                    </a:lnTo>
                    <a:lnTo>
                      <a:pt x="55736" y="25713"/>
                    </a:lnTo>
                    <a:lnTo>
                      <a:pt x="55642" y="25807"/>
                    </a:lnTo>
                    <a:lnTo>
                      <a:pt x="328" y="25807"/>
                    </a:lnTo>
                    <a:lnTo>
                      <a:pt x="281" y="25713"/>
                    </a:lnTo>
                    <a:lnTo>
                      <a:pt x="94" y="25713"/>
                    </a:lnTo>
                    <a:lnTo>
                      <a:pt x="47" y="25760"/>
                    </a:lnTo>
                    <a:lnTo>
                      <a:pt x="0" y="25807"/>
                    </a:lnTo>
                    <a:lnTo>
                      <a:pt x="0" y="25901"/>
                    </a:lnTo>
                    <a:lnTo>
                      <a:pt x="0" y="25947"/>
                    </a:lnTo>
                    <a:lnTo>
                      <a:pt x="47" y="25994"/>
                    </a:lnTo>
                    <a:lnTo>
                      <a:pt x="94" y="26041"/>
                    </a:lnTo>
                    <a:lnTo>
                      <a:pt x="188" y="26088"/>
                    </a:lnTo>
                    <a:lnTo>
                      <a:pt x="281" y="26041"/>
                    </a:lnTo>
                    <a:lnTo>
                      <a:pt x="328" y="25947"/>
                    </a:lnTo>
                    <a:lnTo>
                      <a:pt x="375" y="25994"/>
                    </a:lnTo>
                    <a:lnTo>
                      <a:pt x="55689" y="25994"/>
                    </a:lnTo>
                    <a:lnTo>
                      <a:pt x="55736" y="25947"/>
                    </a:lnTo>
                    <a:lnTo>
                      <a:pt x="55830" y="25854"/>
                    </a:lnTo>
                    <a:lnTo>
                      <a:pt x="56017" y="25666"/>
                    </a:lnTo>
                    <a:lnTo>
                      <a:pt x="56345" y="25339"/>
                    </a:lnTo>
                    <a:lnTo>
                      <a:pt x="57703" y="23980"/>
                    </a:lnTo>
                    <a:lnTo>
                      <a:pt x="60373" y="21311"/>
                    </a:lnTo>
                    <a:lnTo>
                      <a:pt x="65712" y="15971"/>
                    </a:lnTo>
                    <a:lnTo>
                      <a:pt x="65946" y="15737"/>
                    </a:lnTo>
                    <a:lnTo>
                      <a:pt x="66040" y="15643"/>
                    </a:lnTo>
                    <a:lnTo>
                      <a:pt x="66087" y="15597"/>
                    </a:lnTo>
                    <a:lnTo>
                      <a:pt x="66087" y="15550"/>
                    </a:lnTo>
                    <a:lnTo>
                      <a:pt x="66087" y="15316"/>
                    </a:lnTo>
                    <a:lnTo>
                      <a:pt x="66087" y="14613"/>
                    </a:lnTo>
                    <a:lnTo>
                      <a:pt x="66087" y="13114"/>
                    </a:lnTo>
                    <a:lnTo>
                      <a:pt x="66087" y="10210"/>
                    </a:lnTo>
                    <a:lnTo>
                      <a:pt x="66087" y="4356"/>
                    </a:lnTo>
                    <a:lnTo>
                      <a:pt x="66087" y="375"/>
                    </a:lnTo>
                    <a:lnTo>
                      <a:pt x="66087" y="328"/>
                    </a:lnTo>
                    <a:lnTo>
                      <a:pt x="66180" y="281"/>
                    </a:lnTo>
                    <a:lnTo>
                      <a:pt x="66180" y="187"/>
                    </a:lnTo>
                    <a:lnTo>
                      <a:pt x="66180" y="94"/>
                    </a:lnTo>
                    <a:lnTo>
                      <a:pt x="66134" y="47"/>
                    </a:lnTo>
                    <a:lnTo>
                      <a:pt x="6608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3986591" y="3584814"/>
                <a:ext cx="3098309" cy="1278407"/>
              </a:xfrm>
              <a:custGeom>
                <a:avLst/>
                <a:gdLst/>
                <a:ahLst/>
                <a:cxnLst/>
                <a:rect l="l" t="t" r="r" b="b"/>
                <a:pathLst>
                  <a:path w="68335" h="28196" extrusionOk="0">
                    <a:moveTo>
                      <a:pt x="68054" y="0"/>
                    </a:moveTo>
                    <a:lnTo>
                      <a:pt x="68007" y="47"/>
                    </a:lnTo>
                    <a:lnTo>
                      <a:pt x="67960" y="94"/>
                    </a:lnTo>
                    <a:lnTo>
                      <a:pt x="67960" y="187"/>
                    </a:lnTo>
                    <a:lnTo>
                      <a:pt x="68007" y="281"/>
                    </a:lnTo>
                    <a:lnTo>
                      <a:pt x="68054" y="328"/>
                    </a:lnTo>
                    <a:lnTo>
                      <a:pt x="68054" y="375"/>
                    </a:lnTo>
                    <a:lnTo>
                      <a:pt x="68054" y="4731"/>
                    </a:lnTo>
                    <a:lnTo>
                      <a:pt x="68054" y="10960"/>
                    </a:lnTo>
                    <a:lnTo>
                      <a:pt x="68054" y="14051"/>
                    </a:lnTo>
                    <a:lnTo>
                      <a:pt x="68054" y="15643"/>
                    </a:lnTo>
                    <a:lnTo>
                      <a:pt x="68054" y="16393"/>
                    </a:lnTo>
                    <a:lnTo>
                      <a:pt x="68054" y="16580"/>
                    </a:lnTo>
                    <a:lnTo>
                      <a:pt x="68054" y="16627"/>
                    </a:lnTo>
                    <a:lnTo>
                      <a:pt x="67960" y="16674"/>
                    </a:lnTo>
                    <a:lnTo>
                      <a:pt x="67679" y="16955"/>
                    </a:lnTo>
                    <a:lnTo>
                      <a:pt x="61825" y="22856"/>
                    </a:lnTo>
                    <a:lnTo>
                      <a:pt x="58874" y="25807"/>
                    </a:lnTo>
                    <a:lnTo>
                      <a:pt x="57422" y="27259"/>
                    </a:lnTo>
                    <a:lnTo>
                      <a:pt x="57047" y="27634"/>
                    </a:lnTo>
                    <a:lnTo>
                      <a:pt x="56860" y="27821"/>
                    </a:lnTo>
                    <a:lnTo>
                      <a:pt x="56766" y="27915"/>
                    </a:lnTo>
                    <a:lnTo>
                      <a:pt x="328" y="27915"/>
                    </a:lnTo>
                    <a:lnTo>
                      <a:pt x="281" y="27868"/>
                    </a:lnTo>
                    <a:lnTo>
                      <a:pt x="188" y="27821"/>
                    </a:lnTo>
                    <a:lnTo>
                      <a:pt x="94" y="27821"/>
                    </a:lnTo>
                    <a:lnTo>
                      <a:pt x="47" y="27868"/>
                    </a:lnTo>
                    <a:lnTo>
                      <a:pt x="0" y="27915"/>
                    </a:lnTo>
                    <a:lnTo>
                      <a:pt x="0" y="28008"/>
                    </a:lnTo>
                    <a:lnTo>
                      <a:pt x="0" y="28055"/>
                    </a:lnTo>
                    <a:lnTo>
                      <a:pt x="47" y="28149"/>
                    </a:lnTo>
                    <a:lnTo>
                      <a:pt x="94" y="28149"/>
                    </a:lnTo>
                    <a:lnTo>
                      <a:pt x="188" y="28196"/>
                    </a:lnTo>
                    <a:lnTo>
                      <a:pt x="281" y="28149"/>
                    </a:lnTo>
                    <a:lnTo>
                      <a:pt x="328" y="28102"/>
                    </a:lnTo>
                    <a:lnTo>
                      <a:pt x="56813" y="28102"/>
                    </a:lnTo>
                    <a:lnTo>
                      <a:pt x="56860" y="28008"/>
                    </a:lnTo>
                    <a:lnTo>
                      <a:pt x="56954" y="27915"/>
                    </a:lnTo>
                    <a:lnTo>
                      <a:pt x="57141" y="27727"/>
                    </a:lnTo>
                    <a:lnTo>
                      <a:pt x="57516" y="27353"/>
                    </a:lnTo>
                    <a:lnTo>
                      <a:pt x="59014" y="25901"/>
                    </a:lnTo>
                    <a:lnTo>
                      <a:pt x="61918" y="22950"/>
                    </a:lnTo>
                    <a:lnTo>
                      <a:pt x="67820" y="17095"/>
                    </a:lnTo>
                    <a:lnTo>
                      <a:pt x="68101" y="16814"/>
                    </a:lnTo>
                    <a:lnTo>
                      <a:pt x="68148" y="16721"/>
                    </a:lnTo>
                    <a:lnTo>
                      <a:pt x="68194" y="16674"/>
                    </a:lnTo>
                    <a:lnTo>
                      <a:pt x="68241" y="16674"/>
                    </a:lnTo>
                    <a:lnTo>
                      <a:pt x="68241" y="16627"/>
                    </a:lnTo>
                    <a:lnTo>
                      <a:pt x="68241" y="16393"/>
                    </a:lnTo>
                    <a:lnTo>
                      <a:pt x="68241" y="15643"/>
                    </a:lnTo>
                    <a:lnTo>
                      <a:pt x="68241" y="14051"/>
                    </a:lnTo>
                    <a:lnTo>
                      <a:pt x="68241" y="10960"/>
                    </a:lnTo>
                    <a:lnTo>
                      <a:pt x="68241" y="4731"/>
                    </a:lnTo>
                    <a:lnTo>
                      <a:pt x="68241" y="375"/>
                    </a:lnTo>
                    <a:lnTo>
                      <a:pt x="68241" y="328"/>
                    </a:lnTo>
                    <a:lnTo>
                      <a:pt x="68288" y="281"/>
                    </a:lnTo>
                    <a:lnTo>
                      <a:pt x="68335" y="187"/>
                    </a:lnTo>
                    <a:lnTo>
                      <a:pt x="68288" y="94"/>
                    </a:lnTo>
                    <a:lnTo>
                      <a:pt x="68288" y="47"/>
                    </a:lnTo>
                    <a:lnTo>
                      <a:pt x="6819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3986591" y="3584814"/>
                <a:ext cx="3193886" cy="1373983"/>
              </a:xfrm>
              <a:custGeom>
                <a:avLst/>
                <a:gdLst/>
                <a:ahLst/>
                <a:cxnLst/>
                <a:rect l="l" t="t" r="r" b="b"/>
                <a:pathLst>
                  <a:path w="70443" h="30304" extrusionOk="0">
                    <a:moveTo>
                      <a:pt x="70208" y="0"/>
                    </a:moveTo>
                    <a:lnTo>
                      <a:pt x="70162" y="47"/>
                    </a:lnTo>
                    <a:lnTo>
                      <a:pt x="70115" y="94"/>
                    </a:lnTo>
                    <a:lnTo>
                      <a:pt x="70068" y="187"/>
                    </a:lnTo>
                    <a:lnTo>
                      <a:pt x="70115" y="281"/>
                    </a:lnTo>
                    <a:lnTo>
                      <a:pt x="70208" y="328"/>
                    </a:lnTo>
                    <a:lnTo>
                      <a:pt x="70162" y="375"/>
                    </a:lnTo>
                    <a:lnTo>
                      <a:pt x="70162" y="5105"/>
                    </a:lnTo>
                    <a:lnTo>
                      <a:pt x="70162" y="11709"/>
                    </a:lnTo>
                    <a:lnTo>
                      <a:pt x="70162" y="15035"/>
                    </a:lnTo>
                    <a:lnTo>
                      <a:pt x="70162" y="16674"/>
                    </a:lnTo>
                    <a:lnTo>
                      <a:pt x="70162" y="17470"/>
                    </a:lnTo>
                    <a:lnTo>
                      <a:pt x="70162" y="17657"/>
                    </a:lnTo>
                    <a:lnTo>
                      <a:pt x="70162" y="17704"/>
                    </a:lnTo>
                    <a:lnTo>
                      <a:pt x="70068" y="17798"/>
                    </a:lnTo>
                    <a:lnTo>
                      <a:pt x="69787" y="18079"/>
                    </a:lnTo>
                    <a:lnTo>
                      <a:pt x="63370" y="24495"/>
                    </a:lnTo>
                    <a:lnTo>
                      <a:pt x="60185" y="27680"/>
                    </a:lnTo>
                    <a:lnTo>
                      <a:pt x="58593" y="29320"/>
                    </a:lnTo>
                    <a:lnTo>
                      <a:pt x="58171" y="29694"/>
                    </a:lnTo>
                    <a:lnTo>
                      <a:pt x="57984" y="29882"/>
                    </a:lnTo>
                    <a:lnTo>
                      <a:pt x="57890" y="29975"/>
                    </a:lnTo>
                    <a:lnTo>
                      <a:pt x="57844" y="30022"/>
                    </a:lnTo>
                    <a:lnTo>
                      <a:pt x="328" y="30022"/>
                    </a:lnTo>
                    <a:lnTo>
                      <a:pt x="281" y="29975"/>
                    </a:lnTo>
                    <a:lnTo>
                      <a:pt x="188" y="29929"/>
                    </a:lnTo>
                    <a:lnTo>
                      <a:pt x="94" y="29929"/>
                    </a:lnTo>
                    <a:lnTo>
                      <a:pt x="47" y="29975"/>
                    </a:lnTo>
                    <a:lnTo>
                      <a:pt x="0" y="30022"/>
                    </a:lnTo>
                    <a:lnTo>
                      <a:pt x="0" y="30116"/>
                    </a:lnTo>
                    <a:lnTo>
                      <a:pt x="0" y="30163"/>
                    </a:lnTo>
                    <a:lnTo>
                      <a:pt x="47" y="30256"/>
                    </a:lnTo>
                    <a:lnTo>
                      <a:pt x="94" y="30303"/>
                    </a:lnTo>
                    <a:lnTo>
                      <a:pt x="188" y="30303"/>
                    </a:lnTo>
                    <a:lnTo>
                      <a:pt x="281" y="30256"/>
                    </a:lnTo>
                    <a:lnTo>
                      <a:pt x="328" y="30210"/>
                    </a:lnTo>
                    <a:lnTo>
                      <a:pt x="57937" y="30210"/>
                    </a:lnTo>
                    <a:lnTo>
                      <a:pt x="57984" y="30116"/>
                    </a:lnTo>
                    <a:lnTo>
                      <a:pt x="58125" y="30022"/>
                    </a:lnTo>
                    <a:lnTo>
                      <a:pt x="58312" y="29835"/>
                    </a:lnTo>
                    <a:lnTo>
                      <a:pt x="58687" y="29413"/>
                    </a:lnTo>
                    <a:lnTo>
                      <a:pt x="60326" y="27821"/>
                    </a:lnTo>
                    <a:lnTo>
                      <a:pt x="63511" y="24589"/>
                    </a:lnTo>
                    <a:lnTo>
                      <a:pt x="69927" y="18219"/>
                    </a:lnTo>
                    <a:lnTo>
                      <a:pt x="70208" y="17892"/>
                    </a:lnTo>
                    <a:lnTo>
                      <a:pt x="70302" y="17845"/>
                    </a:lnTo>
                    <a:lnTo>
                      <a:pt x="70349" y="17798"/>
                    </a:lnTo>
                    <a:lnTo>
                      <a:pt x="70349" y="17704"/>
                    </a:lnTo>
                    <a:lnTo>
                      <a:pt x="70349" y="17470"/>
                    </a:lnTo>
                    <a:lnTo>
                      <a:pt x="70349" y="16674"/>
                    </a:lnTo>
                    <a:lnTo>
                      <a:pt x="70349" y="15035"/>
                    </a:lnTo>
                    <a:lnTo>
                      <a:pt x="70349" y="11709"/>
                    </a:lnTo>
                    <a:lnTo>
                      <a:pt x="70349" y="5105"/>
                    </a:lnTo>
                    <a:lnTo>
                      <a:pt x="70349" y="375"/>
                    </a:lnTo>
                    <a:lnTo>
                      <a:pt x="70349" y="328"/>
                    </a:lnTo>
                    <a:lnTo>
                      <a:pt x="70443" y="281"/>
                    </a:lnTo>
                    <a:lnTo>
                      <a:pt x="70443" y="187"/>
                    </a:lnTo>
                    <a:lnTo>
                      <a:pt x="70443" y="94"/>
                    </a:lnTo>
                    <a:lnTo>
                      <a:pt x="70396" y="47"/>
                    </a:lnTo>
                    <a:lnTo>
                      <a:pt x="70349"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1"/>
            <p:cNvGrpSpPr/>
            <p:nvPr/>
          </p:nvGrpSpPr>
          <p:grpSpPr>
            <a:xfrm rot="10800000" flipH="1">
              <a:off x="2340687" y="-1502567"/>
              <a:ext cx="600982" cy="3102526"/>
              <a:chOff x="7329101" y="3584814"/>
              <a:chExt cx="600982" cy="3102526"/>
            </a:xfrm>
          </p:grpSpPr>
          <p:sp>
            <p:nvSpPr>
              <p:cNvPr id="609" name="Google Shape;609;p31"/>
              <p:cNvSpPr/>
              <p:nvPr/>
            </p:nvSpPr>
            <p:spPr>
              <a:xfrm>
                <a:off x="7583912"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2388"/>
                    </a:lnTo>
                    <a:lnTo>
                      <a:pt x="7401" y="23699"/>
                    </a:lnTo>
                    <a:lnTo>
                      <a:pt x="7401" y="23887"/>
                    </a:lnTo>
                    <a:lnTo>
                      <a:pt x="7401" y="23933"/>
                    </a:lnTo>
                    <a:lnTo>
                      <a:pt x="7354" y="23980"/>
                    </a:lnTo>
                    <a:lnTo>
                      <a:pt x="7120" y="24214"/>
                    </a:lnTo>
                    <a:lnTo>
                      <a:pt x="6651" y="24683"/>
                    </a:lnTo>
                    <a:lnTo>
                      <a:pt x="4778" y="26556"/>
                    </a:lnTo>
                    <a:lnTo>
                      <a:pt x="984" y="30350"/>
                    </a:lnTo>
                    <a:lnTo>
                      <a:pt x="516" y="30818"/>
                    </a:lnTo>
                    <a:lnTo>
                      <a:pt x="235" y="31099"/>
                    </a:lnTo>
                    <a:lnTo>
                      <a:pt x="141" y="31193"/>
                    </a:lnTo>
                    <a:lnTo>
                      <a:pt x="94" y="31240"/>
                    </a:lnTo>
                    <a:lnTo>
                      <a:pt x="94" y="31334"/>
                    </a:lnTo>
                    <a:lnTo>
                      <a:pt x="94" y="31427"/>
                    </a:lnTo>
                    <a:lnTo>
                      <a:pt x="94" y="32786"/>
                    </a:lnTo>
                    <a:lnTo>
                      <a:pt x="94" y="35596"/>
                    </a:lnTo>
                    <a:lnTo>
                      <a:pt x="94" y="41122"/>
                    </a:lnTo>
                    <a:lnTo>
                      <a:pt x="94" y="52223"/>
                    </a:lnTo>
                    <a:lnTo>
                      <a:pt x="94" y="68053"/>
                    </a:lnTo>
                    <a:lnTo>
                      <a:pt x="1" y="68147"/>
                    </a:lnTo>
                    <a:lnTo>
                      <a:pt x="1" y="68241"/>
                    </a:lnTo>
                    <a:lnTo>
                      <a:pt x="1" y="68287"/>
                    </a:lnTo>
                    <a:lnTo>
                      <a:pt x="47" y="68334"/>
                    </a:lnTo>
                    <a:lnTo>
                      <a:pt x="94" y="68381"/>
                    </a:lnTo>
                    <a:lnTo>
                      <a:pt x="141" y="68428"/>
                    </a:lnTo>
                    <a:lnTo>
                      <a:pt x="235" y="68381"/>
                    </a:lnTo>
                    <a:lnTo>
                      <a:pt x="282" y="68334"/>
                    </a:lnTo>
                    <a:lnTo>
                      <a:pt x="328" y="68287"/>
                    </a:lnTo>
                    <a:lnTo>
                      <a:pt x="328" y="68241"/>
                    </a:lnTo>
                    <a:lnTo>
                      <a:pt x="328" y="68147"/>
                    </a:lnTo>
                    <a:lnTo>
                      <a:pt x="235" y="68053"/>
                    </a:lnTo>
                    <a:lnTo>
                      <a:pt x="235" y="52223"/>
                    </a:lnTo>
                    <a:lnTo>
                      <a:pt x="235" y="41122"/>
                    </a:lnTo>
                    <a:lnTo>
                      <a:pt x="235" y="35596"/>
                    </a:lnTo>
                    <a:lnTo>
                      <a:pt x="235" y="32786"/>
                    </a:lnTo>
                    <a:lnTo>
                      <a:pt x="235" y="31427"/>
                    </a:lnTo>
                    <a:lnTo>
                      <a:pt x="235" y="31334"/>
                    </a:lnTo>
                    <a:lnTo>
                      <a:pt x="282" y="31334"/>
                    </a:lnTo>
                    <a:lnTo>
                      <a:pt x="375" y="31193"/>
                    </a:lnTo>
                    <a:lnTo>
                      <a:pt x="609" y="30959"/>
                    </a:lnTo>
                    <a:lnTo>
                      <a:pt x="1125" y="30444"/>
                    </a:lnTo>
                    <a:lnTo>
                      <a:pt x="4872" y="26697"/>
                    </a:lnTo>
                    <a:lnTo>
                      <a:pt x="6792" y="24777"/>
                    </a:lnTo>
                    <a:lnTo>
                      <a:pt x="7260" y="24308"/>
                    </a:lnTo>
                    <a:lnTo>
                      <a:pt x="7494" y="24074"/>
                    </a:lnTo>
                    <a:lnTo>
                      <a:pt x="7541" y="24027"/>
                    </a:lnTo>
                    <a:lnTo>
                      <a:pt x="7541" y="23980"/>
                    </a:lnTo>
                    <a:lnTo>
                      <a:pt x="7541" y="23887"/>
                    </a:lnTo>
                    <a:lnTo>
                      <a:pt x="7541" y="23699"/>
                    </a:lnTo>
                    <a:lnTo>
                      <a:pt x="7541" y="22388"/>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1"/>
              <p:cNvSpPr/>
              <p:nvPr/>
            </p:nvSpPr>
            <p:spPr>
              <a:xfrm>
                <a:off x="7532950"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1592"/>
                    </a:lnTo>
                    <a:lnTo>
                      <a:pt x="7401" y="22903"/>
                    </a:lnTo>
                    <a:lnTo>
                      <a:pt x="7401" y="23090"/>
                    </a:lnTo>
                    <a:lnTo>
                      <a:pt x="7401" y="23137"/>
                    </a:lnTo>
                    <a:lnTo>
                      <a:pt x="7354" y="23184"/>
                    </a:lnTo>
                    <a:lnTo>
                      <a:pt x="7166" y="23418"/>
                    </a:lnTo>
                    <a:lnTo>
                      <a:pt x="6698" y="23887"/>
                    </a:lnTo>
                    <a:lnTo>
                      <a:pt x="4778" y="25760"/>
                    </a:lnTo>
                    <a:lnTo>
                      <a:pt x="1031" y="29554"/>
                    </a:lnTo>
                    <a:lnTo>
                      <a:pt x="516" y="30069"/>
                    </a:lnTo>
                    <a:lnTo>
                      <a:pt x="281" y="30303"/>
                    </a:lnTo>
                    <a:lnTo>
                      <a:pt x="141" y="30444"/>
                    </a:lnTo>
                    <a:lnTo>
                      <a:pt x="94" y="30491"/>
                    </a:lnTo>
                    <a:lnTo>
                      <a:pt x="94" y="30537"/>
                    </a:lnTo>
                    <a:lnTo>
                      <a:pt x="94" y="30678"/>
                    </a:lnTo>
                    <a:lnTo>
                      <a:pt x="94" y="32083"/>
                    </a:lnTo>
                    <a:lnTo>
                      <a:pt x="94" y="34893"/>
                    </a:lnTo>
                    <a:lnTo>
                      <a:pt x="94" y="40514"/>
                    </a:lnTo>
                    <a:lnTo>
                      <a:pt x="94" y="51801"/>
                    </a:lnTo>
                    <a:lnTo>
                      <a:pt x="94" y="68053"/>
                    </a:lnTo>
                    <a:lnTo>
                      <a:pt x="0" y="68147"/>
                    </a:lnTo>
                    <a:lnTo>
                      <a:pt x="0" y="68241"/>
                    </a:lnTo>
                    <a:lnTo>
                      <a:pt x="0" y="68287"/>
                    </a:lnTo>
                    <a:lnTo>
                      <a:pt x="47" y="68334"/>
                    </a:lnTo>
                    <a:lnTo>
                      <a:pt x="94" y="68381"/>
                    </a:lnTo>
                    <a:lnTo>
                      <a:pt x="141" y="68428"/>
                    </a:lnTo>
                    <a:lnTo>
                      <a:pt x="235" y="68381"/>
                    </a:lnTo>
                    <a:lnTo>
                      <a:pt x="281" y="68334"/>
                    </a:lnTo>
                    <a:lnTo>
                      <a:pt x="328" y="68287"/>
                    </a:lnTo>
                    <a:lnTo>
                      <a:pt x="328" y="68241"/>
                    </a:lnTo>
                    <a:lnTo>
                      <a:pt x="328" y="68147"/>
                    </a:lnTo>
                    <a:lnTo>
                      <a:pt x="235" y="68053"/>
                    </a:lnTo>
                    <a:lnTo>
                      <a:pt x="235" y="51801"/>
                    </a:lnTo>
                    <a:lnTo>
                      <a:pt x="235" y="40514"/>
                    </a:lnTo>
                    <a:lnTo>
                      <a:pt x="235" y="34893"/>
                    </a:lnTo>
                    <a:lnTo>
                      <a:pt x="235" y="32083"/>
                    </a:lnTo>
                    <a:lnTo>
                      <a:pt x="235" y="30678"/>
                    </a:lnTo>
                    <a:lnTo>
                      <a:pt x="235" y="30584"/>
                    </a:lnTo>
                    <a:lnTo>
                      <a:pt x="281" y="30537"/>
                    </a:lnTo>
                    <a:lnTo>
                      <a:pt x="375" y="30444"/>
                    </a:lnTo>
                    <a:lnTo>
                      <a:pt x="656" y="30163"/>
                    </a:lnTo>
                    <a:lnTo>
                      <a:pt x="1125" y="29694"/>
                    </a:lnTo>
                    <a:lnTo>
                      <a:pt x="4918" y="25901"/>
                    </a:lnTo>
                    <a:lnTo>
                      <a:pt x="6792" y="24027"/>
                    </a:lnTo>
                    <a:lnTo>
                      <a:pt x="7260" y="23559"/>
                    </a:lnTo>
                    <a:lnTo>
                      <a:pt x="7541" y="23278"/>
                    </a:lnTo>
                    <a:lnTo>
                      <a:pt x="7541" y="23231"/>
                    </a:lnTo>
                    <a:lnTo>
                      <a:pt x="7541" y="23184"/>
                    </a:lnTo>
                    <a:lnTo>
                      <a:pt x="7541" y="23090"/>
                    </a:lnTo>
                    <a:lnTo>
                      <a:pt x="7541" y="22903"/>
                    </a:lnTo>
                    <a:lnTo>
                      <a:pt x="7541" y="21592"/>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1"/>
              <p:cNvSpPr/>
              <p:nvPr/>
            </p:nvSpPr>
            <p:spPr>
              <a:xfrm>
                <a:off x="7481988" y="3584814"/>
                <a:ext cx="346171" cy="3102526"/>
              </a:xfrm>
              <a:custGeom>
                <a:avLst/>
                <a:gdLst/>
                <a:ahLst/>
                <a:cxnLst/>
                <a:rect l="l" t="t" r="r" b="b"/>
                <a:pathLst>
                  <a:path w="7635" h="68428" extrusionOk="0">
                    <a:moveTo>
                      <a:pt x="7401" y="0"/>
                    </a:moveTo>
                    <a:lnTo>
                      <a:pt x="7354" y="47"/>
                    </a:lnTo>
                    <a:lnTo>
                      <a:pt x="7307" y="94"/>
                    </a:lnTo>
                    <a:lnTo>
                      <a:pt x="7307" y="187"/>
                    </a:lnTo>
                    <a:lnTo>
                      <a:pt x="7307" y="281"/>
                    </a:lnTo>
                    <a:lnTo>
                      <a:pt x="7401" y="328"/>
                    </a:lnTo>
                    <a:lnTo>
                      <a:pt x="7401" y="375"/>
                    </a:lnTo>
                    <a:lnTo>
                      <a:pt x="7401" y="20795"/>
                    </a:lnTo>
                    <a:lnTo>
                      <a:pt x="7401" y="22107"/>
                    </a:lnTo>
                    <a:lnTo>
                      <a:pt x="7401" y="22435"/>
                    </a:lnTo>
                    <a:lnTo>
                      <a:pt x="7166" y="22622"/>
                    </a:lnTo>
                    <a:lnTo>
                      <a:pt x="6698" y="23090"/>
                    </a:lnTo>
                    <a:lnTo>
                      <a:pt x="4825" y="25011"/>
                    </a:lnTo>
                    <a:lnTo>
                      <a:pt x="1031" y="28758"/>
                    </a:lnTo>
                    <a:lnTo>
                      <a:pt x="516" y="29273"/>
                    </a:lnTo>
                    <a:lnTo>
                      <a:pt x="281" y="29554"/>
                    </a:lnTo>
                    <a:lnTo>
                      <a:pt x="141" y="29694"/>
                    </a:lnTo>
                    <a:lnTo>
                      <a:pt x="94" y="29741"/>
                    </a:lnTo>
                    <a:lnTo>
                      <a:pt x="94" y="29788"/>
                    </a:lnTo>
                    <a:lnTo>
                      <a:pt x="94" y="29882"/>
                    </a:lnTo>
                    <a:lnTo>
                      <a:pt x="94" y="31334"/>
                    </a:lnTo>
                    <a:lnTo>
                      <a:pt x="94" y="34191"/>
                    </a:lnTo>
                    <a:lnTo>
                      <a:pt x="94" y="39951"/>
                    </a:lnTo>
                    <a:lnTo>
                      <a:pt x="94" y="51426"/>
                    </a:lnTo>
                    <a:lnTo>
                      <a:pt x="94" y="68053"/>
                    </a:lnTo>
                    <a:lnTo>
                      <a:pt x="0" y="68147"/>
                    </a:lnTo>
                    <a:lnTo>
                      <a:pt x="0" y="68241"/>
                    </a:lnTo>
                    <a:lnTo>
                      <a:pt x="0" y="68287"/>
                    </a:lnTo>
                    <a:lnTo>
                      <a:pt x="47" y="68334"/>
                    </a:lnTo>
                    <a:lnTo>
                      <a:pt x="94" y="68381"/>
                    </a:lnTo>
                    <a:lnTo>
                      <a:pt x="188" y="68428"/>
                    </a:lnTo>
                    <a:lnTo>
                      <a:pt x="235" y="68381"/>
                    </a:lnTo>
                    <a:lnTo>
                      <a:pt x="281" y="68334"/>
                    </a:lnTo>
                    <a:lnTo>
                      <a:pt x="328" y="68287"/>
                    </a:lnTo>
                    <a:lnTo>
                      <a:pt x="328" y="68241"/>
                    </a:lnTo>
                    <a:lnTo>
                      <a:pt x="328" y="68147"/>
                    </a:lnTo>
                    <a:lnTo>
                      <a:pt x="235" y="68053"/>
                    </a:lnTo>
                    <a:lnTo>
                      <a:pt x="235" y="51426"/>
                    </a:lnTo>
                    <a:lnTo>
                      <a:pt x="235" y="39951"/>
                    </a:lnTo>
                    <a:lnTo>
                      <a:pt x="235" y="34191"/>
                    </a:lnTo>
                    <a:lnTo>
                      <a:pt x="235" y="31334"/>
                    </a:lnTo>
                    <a:lnTo>
                      <a:pt x="235" y="29882"/>
                    </a:lnTo>
                    <a:lnTo>
                      <a:pt x="235" y="29835"/>
                    </a:lnTo>
                    <a:lnTo>
                      <a:pt x="281" y="29788"/>
                    </a:lnTo>
                    <a:lnTo>
                      <a:pt x="375" y="29647"/>
                    </a:lnTo>
                    <a:lnTo>
                      <a:pt x="656" y="29413"/>
                    </a:lnTo>
                    <a:lnTo>
                      <a:pt x="1171" y="28898"/>
                    </a:lnTo>
                    <a:lnTo>
                      <a:pt x="4918" y="25104"/>
                    </a:lnTo>
                    <a:lnTo>
                      <a:pt x="6839" y="23231"/>
                    </a:lnTo>
                    <a:lnTo>
                      <a:pt x="7307" y="22763"/>
                    </a:lnTo>
                    <a:lnTo>
                      <a:pt x="7541" y="22482"/>
                    </a:lnTo>
                    <a:lnTo>
                      <a:pt x="7541" y="22107"/>
                    </a:lnTo>
                    <a:lnTo>
                      <a:pt x="7541" y="20795"/>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1"/>
              <p:cNvSpPr/>
              <p:nvPr/>
            </p:nvSpPr>
            <p:spPr>
              <a:xfrm>
                <a:off x="7431025" y="3584814"/>
                <a:ext cx="346171" cy="3102526"/>
              </a:xfrm>
              <a:custGeom>
                <a:avLst/>
                <a:gdLst/>
                <a:ahLst/>
                <a:cxnLst/>
                <a:rect l="l" t="t" r="r" b="b"/>
                <a:pathLst>
                  <a:path w="7635" h="68428" extrusionOk="0">
                    <a:moveTo>
                      <a:pt x="7400" y="0"/>
                    </a:moveTo>
                    <a:lnTo>
                      <a:pt x="7354" y="47"/>
                    </a:lnTo>
                    <a:lnTo>
                      <a:pt x="7307" y="94"/>
                    </a:lnTo>
                    <a:lnTo>
                      <a:pt x="7307" y="187"/>
                    </a:lnTo>
                    <a:lnTo>
                      <a:pt x="7307" y="281"/>
                    </a:lnTo>
                    <a:lnTo>
                      <a:pt x="7400" y="328"/>
                    </a:lnTo>
                    <a:lnTo>
                      <a:pt x="7400" y="375"/>
                    </a:lnTo>
                    <a:lnTo>
                      <a:pt x="7400" y="19999"/>
                    </a:lnTo>
                    <a:lnTo>
                      <a:pt x="7400" y="21311"/>
                    </a:lnTo>
                    <a:lnTo>
                      <a:pt x="7400" y="21638"/>
                    </a:lnTo>
                    <a:lnTo>
                      <a:pt x="7354" y="21685"/>
                    </a:lnTo>
                    <a:lnTo>
                      <a:pt x="7307" y="21732"/>
                    </a:lnTo>
                    <a:lnTo>
                      <a:pt x="7213" y="21873"/>
                    </a:lnTo>
                    <a:lnTo>
                      <a:pt x="6745" y="22341"/>
                    </a:lnTo>
                    <a:lnTo>
                      <a:pt x="4824" y="24214"/>
                    </a:lnTo>
                    <a:lnTo>
                      <a:pt x="1078" y="28008"/>
                    </a:lnTo>
                    <a:lnTo>
                      <a:pt x="515" y="28523"/>
                    </a:lnTo>
                    <a:lnTo>
                      <a:pt x="281" y="28758"/>
                    </a:lnTo>
                    <a:lnTo>
                      <a:pt x="141" y="28898"/>
                    </a:lnTo>
                    <a:lnTo>
                      <a:pt x="94" y="28945"/>
                    </a:lnTo>
                    <a:lnTo>
                      <a:pt x="94" y="28992"/>
                    </a:lnTo>
                    <a:lnTo>
                      <a:pt x="94" y="29132"/>
                    </a:lnTo>
                    <a:lnTo>
                      <a:pt x="94" y="30584"/>
                    </a:lnTo>
                    <a:lnTo>
                      <a:pt x="94" y="33488"/>
                    </a:lnTo>
                    <a:lnTo>
                      <a:pt x="94" y="39343"/>
                    </a:lnTo>
                    <a:lnTo>
                      <a:pt x="94" y="51005"/>
                    </a:lnTo>
                    <a:lnTo>
                      <a:pt x="94" y="68053"/>
                    </a:lnTo>
                    <a:lnTo>
                      <a:pt x="0" y="68147"/>
                    </a:lnTo>
                    <a:lnTo>
                      <a:pt x="0" y="68241"/>
                    </a:lnTo>
                    <a:lnTo>
                      <a:pt x="0" y="68287"/>
                    </a:lnTo>
                    <a:lnTo>
                      <a:pt x="47" y="68334"/>
                    </a:lnTo>
                    <a:lnTo>
                      <a:pt x="94" y="68381"/>
                    </a:lnTo>
                    <a:lnTo>
                      <a:pt x="188" y="68428"/>
                    </a:lnTo>
                    <a:lnTo>
                      <a:pt x="234" y="68381"/>
                    </a:lnTo>
                    <a:lnTo>
                      <a:pt x="281" y="68334"/>
                    </a:lnTo>
                    <a:lnTo>
                      <a:pt x="328" y="68287"/>
                    </a:lnTo>
                    <a:lnTo>
                      <a:pt x="328" y="68241"/>
                    </a:lnTo>
                    <a:lnTo>
                      <a:pt x="328" y="68147"/>
                    </a:lnTo>
                    <a:lnTo>
                      <a:pt x="234" y="68053"/>
                    </a:lnTo>
                    <a:lnTo>
                      <a:pt x="234" y="51005"/>
                    </a:lnTo>
                    <a:lnTo>
                      <a:pt x="234" y="39343"/>
                    </a:lnTo>
                    <a:lnTo>
                      <a:pt x="234" y="33488"/>
                    </a:lnTo>
                    <a:lnTo>
                      <a:pt x="234" y="30584"/>
                    </a:lnTo>
                    <a:lnTo>
                      <a:pt x="234" y="29132"/>
                    </a:lnTo>
                    <a:lnTo>
                      <a:pt x="234" y="29039"/>
                    </a:lnTo>
                    <a:lnTo>
                      <a:pt x="281" y="28992"/>
                    </a:lnTo>
                    <a:lnTo>
                      <a:pt x="422" y="28898"/>
                    </a:lnTo>
                    <a:lnTo>
                      <a:pt x="656" y="28617"/>
                    </a:lnTo>
                    <a:lnTo>
                      <a:pt x="1171" y="28102"/>
                    </a:lnTo>
                    <a:lnTo>
                      <a:pt x="4965" y="24355"/>
                    </a:lnTo>
                    <a:lnTo>
                      <a:pt x="6838" y="22435"/>
                    </a:lnTo>
                    <a:lnTo>
                      <a:pt x="7307" y="21966"/>
                    </a:lnTo>
                    <a:lnTo>
                      <a:pt x="7447" y="21873"/>
                    </a:lnTo>
                    <a:lnTo>
                      <a:pt x="7494" y="21779"/>
                    </a:lnTo>
                    <a:lnTo>
                      <a:pt x="7541" y="21732"/>
                    </a:lnTo>
                    <a:lnTo>
                      <a:pt x="7541" y="21685"/>
                    </a:lnTo>
                    <a:lnTo>
                      <a:pt x="7541" y="21311"/>
                    </a:lnTo>
                    <a:lnTo>
                      <a:pt x="7541" y="19999"/>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1"/>
              <p:cNvSpPr/>
              <p:nvPr/>
            </p:nvSpPr>
            <p:spPr>
              <a:xfrm>
                <a:off x="7380063" y="3584814"/>
                <a:ext cx="346171" cy="3102526"/>
              </a:xfrm>
              <a:custGeom>
                <a:avLst/>
                <a:gdLst/>
                <a:ahLst/>
                <a:cxnLst/>
                <a:rect l="l" t="t" r="r" b="b"/>
                <a:pathLst>
                  <a:path w="7635" h="68428" extrusionOk="0">
                    <a:moveTo>
                      <a:pt x="7400" y="0"/>
                    </a:moveTo>
                    <a:lnTo>
                      <a:pt x="7354" y="47"/>
                    </a:lnTo>
                    <a:lnTo>
                      <a:pt x="7307" y="94"/>
                    </a:lnTo>
                    <a:lnTo>
                      <a:pt x="7307" y="187"/>
                    </a:lnTo>
                    <a:lnTo>
                      <a:pt x="7307" y="281"/>
                    </a:lnTo>
                    <a:lnTo>
                      <a:pt x="7400" y="328"/>
                    </a:lnTo>
                    <a:lnTo>
                      <a:pt x="7400" y="375"/>
                    </a:lnTo>
                    <a:lnTo>
                      <a:pt x="7400" y="19203"/>
                    </a:lnTo>
                    <a:lnTo>
                      <a:pt x="7400" y="20561"/>
                    </a:lnTo>
                    <a:lnTo>
                      <a:pt x="7400" y="20889"/>
                    </a:lnTo>
                    <a:lnTo>
                      <a:pt x="7354" y="20936"/>
                    </a:lnTo>
                    <a:lnTo>
                      <a:pt x="7213" y="21076"/>
                    </a:lnTo>
                    <a:lnTo>
                      <a:pt x="6745" y="21545"/>
                    </a:lnTo>
                    <a:lnTo>
                      <a:pt x="4871" y="23418"/>
                    </a:lnTo>
                    <a:lnTo>
                      <a:pt x="1077" y="27212"/>
                    </a:lnTo>
                    <a:lnTo>
                      <a:pt x="562" y="27727"/>
                    </a:lnTo>
                    <a:lnTo>
                      <a:pt x="281" y="28008"/>
                    </a:lnTo>
                    <a:lnTo>
                      <a:pt x="141" y="28149"/>
                    </a:lnTo>
                    <a:lnTo>
                      <a:pt x="94" y="28196"/>
                    </a:lnTo>
                    <a:lnTo>
                      <a:pt x="94" y="28242"/>
                    </a:lnTo>
                    <a:lnTo>
                      <a:pt x="94" y="28336"/>
                    </a:lnTo>
                    <a:lnTo>
                      <a:pt x="94" y="29835"/>
                    </a:lnTo>
                    <a:lnTo>
                      <a:pt x="94" y="32832"/>
                    </a:lnTo>
                    <a:lnTo>
                      <a:pt x="94" y="38734"/>
                    </a:lnTo>
                    <a:lnTo>
                      <a:pt x="94" y="50630"/>
                    </a:lnTo>
                    <a:lnTo>
                      <a:pt x="94" y="68053"/>
                    </a:lnTo>
                    <a:lnTo>
                      <a:pt x="0" y="68147"/>
                    </a:lnTo>
                    <a:lnTo>
                      <a:pt x="0" y="68241"/>
                    </a:lnTo>
                    <a:lnTo>
                      <a:pt x="0" y="68287"/>
                    </a:lnTo>
                    <a:lnTo>
                      <a:pt x="47" y="68334"/>
                    </a:lnTo>
                    <a:lnTo>
                      <a:pt x="94" y="68381"/>
                    </a:lnTo>
                    <a:lnTo>
                      <a:pt x="188" y="68428"/>
                    </a:lnTo>
                    <a:lnTo>
                      <a:pt x="234" y="68381"/>
                    </a:lnTo>
                    <a:lnTo>
                      <a:pt x="281" y="68334"/>
                    </a:lnTo>
                    <a:lnTo>
                      <a:pt x="328" y="68287"/>
                    </a:lnTo>
                    <a:lnTo>
                      <a:pt x="328" y="68241"/>
                    </a:lnTo>
                    <a:lnTo>
                      <a:pt x="328" y="68147"/>
                    </a:lnTo>
                    <a:lnTo>
                      <a:pt x="234" y="68053"/>
                    </a:lnTo>
                    <a:lnTo>
                      <a:pt x="234" y="50630"/>
                    </a:lnTo>
                    <a:lnTo>
                      <a:pt x="234" y="38734"/>
                    </a:lnTo>
                    <a:lnTo>
                      <a:pt x="234" y="32832"/>
                    </a:lnTo>
                    <a:lnTo>
                      <a:pt x="234" y="29835"/>
                    </a:lnTo>
                    <a:lnTo>
                      <a:pt x="234" y="28336"/>
                    </a:lnTo>
                    <a:lnTo>
                      <a:pt x="234" y="28289"/>
                    </a:lnTo>
                    <a:lnTo>
                      <a:pt x="281" y="28242"/>
                    </a:lnTo>
                    <a:lnTo>
                      <a:pt x="422" y="28102"/>
                    </a:lnTo>
                    <a:lnTo>
                      <a:pt x="656" y="27868"/>
                    </a:lnTo>
                    <a:lnTo>
                      <a:pt x="1218" y="27353"/>
                    </a:lnTo>
                    <a:lnTo>
                      <a:pt x="4965" y="23559"/>
                    </a:lnTo>
                    <a:lnTo>
                      <a:pt x="6885" y="21638"/>
                    </a:lnTo>
                    <a:lnTo>
                      <a:pt x="7354" y="21170"/>
                    </a:lnTo>
                    <a:lnTo>
                      <a:pt x="7447" y="21076"/>
                    </a:lnTo>
                    <a:lnTo>
                      <a:pt x="7541" y="20983"/>
                    </a:lnTo>
                    <a:lnTo>
                      <a:pt x="7541" y="20936"/>
                    </a:lnTo>
                    <a:lnTo>
                      <a:pt x="7541" y="20889"/>
                    </a:lnTo>
                    <a:lnTo>
                      <a:pt x="7541" y="20561"/>
                    </a:lnTo>
                    <a:lnTo>
                      <a:pt x="7541" y="19203"/>
                    </a:lnTo>
                    <a:lnTo>
                      <a:pt x="7541" y="375"/>
                    </a:lnTo>
                    <a:lnTo>
                      <a:pt x="7541" y="328"/>
                    </a:lnTo>
                    <a:lnTo>
                      <a:pt x="7635" y="281"/>
                    </a:lnTo>
                    <a:lnTo>
                      <a:pt x="7635" y="187"/>
                    </a:lnTo>
                    <a:lnTo>
                      <a:pt x="7635"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7329101" y="3584814"/>
                <a:ext cx="348302" cy="3102526"/>
              </a:xfrm>
              <a:custGeom>
                <a:avLst/>
                <a:gdLst/>
                <a:ahLst/>
                <a:cxnLst/>
                <a:rect l="l" t="t" r="r" b="b"/>
                <a:pathLst>
                  <a:path w="7682" h="68428" extrusionOk="0">
                    <a:moveTo>
                      <a:pt x="7400" y="0"/>
                    </a:moveTo>
                    <a:lnTo>
                      <a:pt x="7353" y="47"/>
                    </a:lnTo>
                    <a:lnTo>
                      <a:pt x="7307" y="94"/>
                    </a:lnTo>
                    <a:lnTo>
                      <a:pt x="7307" y="187"/>
                    </a:lnTo>
                    <a:lnTo>
                      <a:pt x="7307" y="281"/>
                    </a:lnTo>
                    <a:lnTo>
                      <a:pt x="7400" y="328"/>
                    </a:lnTo>
                    <a:lnTo>
                      <a:pt x="7400" y="375"/>
                    </a:lnTo>
                    <a:lnTo>
                      <a:pt x="7400" y="18407"/>
                    </a:lnTo>
                    <a:lnTo>
                      <a:pt x="7400" y="19765"/>
                    </a:lnTo>
                    <a:lnTo>
                      <a:pt x="7400" y="20093"/>
                    </a:lnTo>
                    <a:lnTo>
                      <a:pt x="7400" y="20140"/>
                    </a:lnTo>
                    <a:lnTo>
                      <a:pt x="7353" y="20187"/>
                    </a:lnTo>
                    <a:lnTo>
                      <a:pt x="7260" y="20280"/>
                    </a:lnTo>
                    <a:lnTo>
                      <a:pt x="6745" y="20749"/>
                    </a:lnTo>
                    <a:lnTo>
                      <a:pt x="4871" y="22669"/>
                    </a:lnTo>
                    <a:lnTo>
                      <a:pt x="1077" y="26416"/>
                    </a:lnTo>
                    <a:lnTo>
                      <a:pt x="562" y="26978"/>
                    </a:lnTo>
                    <a:lnTo>
                      <a:pt x="281" y="27212"/>
                    </a:lnTo>
                    <a:lnTo>
                      <a:pt x="141" y="27353"/>
                    </a:lnTo>
                    <a:lnTo>
                      <a:pt x="94" y="27399"/>
                    </a:lnTo>
                    <a:lnTo>
                      <a:pt x="94" y="27446"/>
                    </a:lnTo>
                    <a:lnTo>
                      <a:pt x="94" y="27493"/>
                    </a:lnTo>
                    <a:lnTo>
                      <a:pt x="94" y="27587"/>
                    </a:lnTo>
                    <a:lnTo>
                      <a:pt x="94" y="29085"/>
                    </a:lnTo>
                    <a:lnTo>
                      <a:pt x="94" y="32130"/>
                    </a:lnTo>
                    <a:lnTo>
                      <a:pt x="94" y="38172"/>
                    </a:lnTo>
                    <a:lnTo>
                      <a:pt x="94" y="50209"/>
                    </a:lnTo>
                    <a:lnTo>
                      <a:pt x="94" y="68053"/>
                    </a:lnTo>
                    <a:lnTo>
                      <a:pt x="0" y="68147"/>
                    </a:lnTo>
                    <a:lnTo>
                      <a:pt x="0" y="68241"/>
                    </a:lnTo>
                    <a:lnTo>
                      <a:pt x="0" y="68287"/>
                    </a:lnTo>
                    <a:lnTo>
                      <a:pt x="47" y="68334"/>
                    </a:lnTo>
                    <a:lnTo>
                      <a:pt x="94" y="68381"/>
                    </a:lnTo>
                    <a:lnTo>
                      <a:pt x="187" y="68428"/>
                    </a:lnTo>
                    <a:lnTo>
                      <a:pt x="234" y="68381"/>
                    </a:lnTo>
                    <a:lnTo>
                      <a:pt x="281" y="68334"/>
                    </a:lnTo>
                    <a:lnTo>
                      <a:pt x="328" y="68287"/>
                    </a:lnTo>
                    <a:lnTo>
                      <a:pt x="375" y="68241"/>
                    </a:lnTo>
                    <a:lnTo>
                      <a:pt x="328" y="68147"/>
                    </a:lnTo>
                    <a:lnTo>
                      <a:pt x="234" y="68053"/>
                    </a:lnTo>
                    <a:lnTo>
                      <a:pt x="281" y="68053"/>
                    </a:lnTo>
                    <a:lnTo>
                      <a:pt x="281" y="50209"/>
                    </a:lnTo>
                    <a:lnTo>
                      <a:pt x="281" y="38172"/>
                    </a:lnTo>
                    <a:lnTo>
                      <a:pt x="281" y="32130"/>
                    </a:lnTo>
                    <a:lnTo>
                      <a:pt x="281" y="29085"/>
                    </a:lnTo>
                    <a:lnTo>
                      <a:pt x="281" y="27587"/>
                    </a:lnTo>
                    <a:lnTo>
                      <a:pt x="281" y="27540"/>
                    </a:lnTo>
                    <a:lnTo>
                      <a:pt x="281" y="27493"/>
                    </a:lnTo>
                    <a:lnTo>
                      <a:pt x="422" y="27353"/>
                    </a:lnTo>
                    <a:lnTo>
                      <a:pt x="703" y="27071"/>
                    </a:lnTo>
                    <a:lnTo>
                      <a:pt x="1218" y="26556"/>
                    </a:lnTo>
                    <a:lnTo>
                      <a:pt x="5012" y="22763"/>
                    </a:lnTo>
                    <a:lnTo>
                      <a:pt x="6885" y="20889"/>
                    </a:lnTo>
                    <a:lnTo>
                      <a:pt x="7353" y="20421"/>
                    </a:lnTo>
                    <a:lnTo>
                      <a:pt x="7494" y="20280"/>
                    </a:lnTo>
                    <a:lnTo>
                      <a:pt x="7541" y="20187"/>
                    </a:lnTo>
                    <a:lnTo>
                      <a:pt x="7588" y="20093"/>
                    </a:lnTo>
                    <a:lnTo>
                      <a:pt x="7588" y="19765"/>
                    </a:lnTo>
                    <a:lnTo>
                      <a:pt x="7588" y="18407"/>
                    </a:lnTo>
                    <a:lnTo>
                      <a:pt x="7588" y="375"/>
                    </a:lnTo>
                    <a:lnTo>
                      <a:pt x="7541" y="328"/>
                    </a:lnTo>
                    <a:lnTo>
                      <a:pt x="7634" y="281"/>
                    </a:lnTo>
                    <a:lnTo>
                      <a:pt x="7681" y="187"/>
                    </a:lnTo>
                    <a:lnTo>
                      <a:pt x="7634" y="94"/>
                    </a:lnTo>
                    <a:lnTo>
                      <a:pt x="7588" y="47"/>
                    </a:lnTo>
                    <a:lnTo>
                      <a:pt x="75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1"/>
            <p:cNvSpPr/>
            <p:nvPr/>
          </p:nvSpPr>
          <p:spPr>
            <a:xfrm rot="10800000">
              <a:off x="3522525" y="3714979"/>
              <a:ext cx="3988106" cy="2268043"/>
            </a:xfrm>
            <a:custGeom>
              <a:avLst/>
              <a:gdLst/>
              <a:ahLst/>
              <a:cxnLst/>
              <a:rect l="l" t="t" r="r" b="b"/>
              <a:pathLst>
                <a:path w="87960" h="50023" extrusionOk="0">
                  <a:moveTo>
                    <a:pt x="94" y="1"/>
                  </a:moveTo>
                  <a:lnTo>
                    <a:pt x="47" y="48"/>
                  </a:lnTo>
                  <a:lnTo>
                    <a:pt x="0" y="94"/>
                  </a:lnTo>
                  <a:lnTo>
                    <a:pt x="0" y="141"/>
                  </a:lnTo>
                  <a:lnTo>
                    <a:pt x="0" y="282"/>
                  </a:lnTo>
                  <a:lnTo>
                    <a:pt x="94" y="329"/>
                  </a:lnTo>
                  <a:lnTo>
                    <a:pt x="94" y="12740"/>
                  </a:lnTo>
                  <a:lnTo>
                    <a:pt x="94" y="13255"/>
                  </a:lnTo>
                  <a:lnTo>
                    <a:pt x="281" y="13490"/>
                  </a:lnTo>
                  <a:lnTo>
                    <a:pt x="469" y="13630"/>
                  </a:lnTo>
                  <a:lnTo>
                    <a:pt x="1124" y="14333"/>
                  </a:lnTo>
                  <a:lnTo>
                    <a:pt x="2483" y="15644"/>
                  </a:lnTo>
                  <a:lnTo>
                    <a:pt x="5152" y="18361"/>
                  </a:lnTo>
                  <a:lnTo>
                    <a:pt x="10538" y="23747"/>
                  </a:lnTo>
                  <a:lnTo>
                    <a:pt x="21358" y="34519"/>
                  </a:lnTo>
                  <a:lnTo>
                    <a:pt x="21967" y="35175"/>
                  </a:lnTo>
                  <a:lnTo>
                    <a:pt x="22294" y="35503"/>
                  </a:lnTo>
                  <a:lnTo>
                    <a:pt x="22482" y="35643"/>
                  </a:lnTo>
                  <a:lnTo>
                    <a:pt x="22575" y="35737"/>
                  </a:lnTo>
                  <a:lnTo>
                    <a:pt x="22575" y="35784"/>
                  </a:lnTo>
                  <a:lnTo>
                    <a:pt x="82667" y="35784"/>
                  </a:lnTo>
                  <a:lnTo>
                    <a:pt x="82807" y="35971"/>
                  </a:lnTo>
                  <a:lnTo>
                    <a:pt x="83416" y="36580"/>
                  </a:lnTo>
                  <a:lnTo>
                    <a:pt x="84681" y="37798"/>
                  </a:lnTo>
                  <a:lnTo>
                    <a:pt x="86554" y="39718"/>
                  </a:lnTo>
                  <a:lnTo>
                    <a:pt x="87491" y="40655"/>
                  </a:lnTo>
                  <a:lnTo>
                    <a:pt x="87631" y="40748"/>
                  </a:lnTo>
                  <a:lnTo>
                    <a:pt x="87678" y="40842"/>
                  </a:lnTo>
                  <a:lnTo>
                    <a:pt x="87725" y="40842"/>
                  </a:lnTo>
                  <a:lnTo>
                    <a:pt x="87725" y="41170"/>
                  </a:lnTo>
                  <a:lnTo>
                    <a:pt x="87725" y="41826"/>
                  </a:lnTo>
                  <a:lnTo>
                    <a:pt x="87725" y="47212"/>
                  </a:lnTo>
                  <a:lnTo>
                    <a:pt x="87725" y="49647"/>
                  </a:lnTo>
                  <a:lnTo>
                    <a:pt x="87725" y="49694"/>
                  </a:lnTo>
                  <a:lnTo>
                    <a:pt x="87631" y="49741"/>
                  </a:lnTo>
                  <a:lnTo>
                    <a:pt x="87631" y="49835"/>
                  </a:lnTo>
                  <a:lnTo>
                    <a:pt x="87631" y="49928"/>
                  </a:lnTo>
                  <a:lnTo>
                    <a:pt x="87678" y="49975"/>
                  </a:lnTo>
                  <a:lnTo>
                    <a:pt x="87725" y="50022"/>
                  </a:lnTo>
                  <a:lnTo>
                    <a:pt x="87866" y="50022"/>
                  </a:lnTo>
                  <a:lnTo>
                    <a:pt x="87912" y="49975"/>
                  </a:lnTo>
                  <a:lnTo>
                    <a:pt x="87959" y="49928"/>
                  </a:lnTo>
                  <a:lnTo>
                    <a:pt x="87959" y="49835"/>
                  </a:lnTo>
                  <a:lnTo>
                    <a:pt x="87959" y="49741"/>
                  </a:lnTo>
                  <a:lnTo>
                    <a:pt x="87866" y="49694"/>
                  </a:lnTo>
                  <a:lnTo>
                    <a:pt x="87866" y="49647"/>
                  </a:lnTo>
                  <a:lnTo>
                    <a:pt x="87866" y="47212"/>
                  </a:lnTo>
                  <a:lnTo>
                    <a:pt x="87866" y="41826"/>
                  </a:lnTo>
                  <a:lnTo>
                    <a:pt x="87866" y="41170"/>
                  </a:lnTo>
                  <a:lnTo>
                    <a:pt x="87866" y="40795"/>
                  </a:lnTo>
                  <a:lnTo>
                    <a:pt x="87866" y="40748"/>
                  </a:lnTo>
                  <a:lnTo>
                    <a:pt x="87819" y="40702"/>
                  </a:lnTo>
                  <a:lnTo>
                    <a:pt x="87725" y="40655"/>
                  </a:lnTo>
                  <a:lnTo>
                    <a:pt x="87631" y="40514"/>
                  </a:lnTo>
                  <a:lnTo>
                    <a:pt x="86695" y="39578"/>
                  </a:lnTo>
                  <a:lnTo>
                    <a:pt x="84774" y="37704"/>
                  </a:lnTo>
                  <a:lnTo>
                    <a:pt x="83557" y="36439"/>
                  </a:lnTo>
                  <a:lnTo>
                    <a:pt x="82948" y="35831"/>
                  </a:lnTo>
                  <a:lnTo>
                    <a:pt x="82760" y="35690"/>
                  </a:lnTo>
                  <a:lnTo>
                    <a:pt x="82714" y="35643"/>
                  </a:lnTo>
                  <a:lnTo>
                    <a:pt x="82714" y="35596"/>
                  </a:lnTo>
                  <a:lnTo>
                    <a:pt x="22622" y="35596"/>
                  </a:lnTo>
                  <a:lnTo>
                    <a:pt x="22575" y="35550"/>
                  </a:lnTo>
                  <a:lnTo>
                    <a:pt x="22435" y="35362"/>
                  </a:lnTo>
                  <a:lnTo>
                    <a:pt x="22107" y="35034"/>
                  </a:lnTo>
                  <a:lnTo>
                    <a:pt x="21451" y="34426"/>
                  </a:lnTo>
                  <a:lnTo>
                    <a:pt x="10679" y="23606"/>
                  </a:lnTo>
                  <a:lnTo>
                    <a:pt x="5293" y="18220"/>
                  </a:lnTo>
                  <a:lnTo>
                    <a:pt x="2576" y="15550"/>
                  </a:lnTo>
                  <a:lnTo>
                    <a:pt x="1265" y="14192"/>
                  </a:lnTo>
                  <a:lnTo>
                    <a:pt x="562" y="13536"/>
                  </a:lnTo>
                  <a:lnTo>
                    <a:pt x="281" y="13209"/>
                  </a:lnTo>
                  <a:lnTo>
                    <a:pt x="281" y="12740"/>
                  </a:lnTo>
                  <a:lnTo>
                    <a:pt x="281" y="329"/>
                  </a:lnTo>
                  <a:lnTo>
                    <a:pt x="234" y="329"/>
                  </a:lnTo>
                  <a:lnTo>
                    <a:pt x="328" y="282"/>
                  </a:lnTo>
                  <a:lnTo>
                    <a:pt x="375" y="141"/>
                  </a:lnTo>
                  <a:lnTo>
                    <a:pt x="328" y="94"/>
                  </a:lnTo>
                  <a:lnTo>
                    <a:pt x="281" y="48"/>
                  </a:lnTo>
                  <a:lnTo>
                    <a:pt x="234"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1"/>
            <p:cNvGrpSpPr/>
            <p:nvPr/>
          </p:nvGrpSpPr>
          <p:grpSpPr>
            <a:xfrm rot="10800000">
              <a:off x="-138012" y="2451489"/>
              <a:ext cx="1471691" cy="263380"/>
              <a:chOff x="8388742" y="2469903"/>
              <a:chExt cx="1471691" cy="263380"/>
            </a:xfrm>
          </p:grpSpPr>
          <p:sp>
            <p:nvSpPr>
              <p:cNvPr id="617" name="Google Shape;617;p31"/>
              <p:cNvSpPr/>
              <p:nvPr/>
            </p:nvSpPr>
            <p:spPr>
              <a:xfrm>
                <a:off x="8388742" y="2469903"/>
                <a:ext cx="1471691" cy="14917"/>
              </a:xfrm>
              <a:custGeom>
                <a:avLst/>
                <a:gdLst/>
                <a:ahLst/>
                <a:cxnLst/>
                <a:rect l="l" t="t" r="r" b="b"/>
                <a:pathLst>
                  <a:path w="32459" h="329" extrusionOk="0">
                    <a:moveTo>
                      <a:pt x="94" y="1"/>
                    </a:moveTo>
                    <a:lnTo>
                      <a:pt x="47" y="48"/>
                    </a:lnTo>
                    <a:lnTo>
                      <a:pt x="1" y="95"/>
                    </a:lnTo>
                    <a:lnTo>
                      <a:pt x="1" y="188"/>
                    </a:lnTo>
                    <a:lnTo>
                      <a:pt x="1" y="235"/>
                    </a:lnTo>
                    <a:lnTo>
                      <a:pt x="47" y="282"/>
                    </a:lnTo>
                    <a:lnTo>
                      <a:pt x="94" y="329"/>
                    </a:lnTo>
                    <a:lnTo>
                      <a:pt x="235" y="329"/>
                    </a:lnTo>
                    <a:lnTo>
                      <a:pt x="328" y="235"/>
                    </a:lnTo>
                    <a:lnTo>
                      <a:pt x="32084" y="235"/>
                    </a:lnTo>
                    <a:lnTo>
                      <a:pt x="32177" y="329"/>
                    </a:lnTo>
                    <a:lnTo>
                      <a:pt x="32318" y="329"/>
                    </a:lnTo>
                    <a:lnTo>
                      <a:pt x="32412" y="282"/>
                    </a:lnTo>
                    <a:lnTo>
                      <a:pt x="32412" y="235"/>
                    </a:lnTo>
                    <a:lnTo>
                      <a:pt x="32458" y="188"/>
                    </a:lnTo>
                    <a:lnTo>
                      <a:pt x="32412" y="95"/>
                    </a:lnTo>
                    <a:lnTo>
                      <a:pt x="32412" y="48"/>
                    </a:lnTo>
                    <a:lnTo>
                      <a:pt x="32318" y="1"/>
                    </a:lnTo>
                    <a:lnTo>
                      <a:pt x="32177" y="1"/>
                    </a:lnTo>
                    <a:lnTo>
                      <a:pt x="32084" y="95"/>
                    </a:lnTo>
                    <a:lnTo>
                      <a:pt x="328" y="95"/>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8388742" y="2550608"/>
                <a:ext cx="1471691" cy="17048"/>
              </a:xfrm>
              <a:custGeom>
                <a:avLst/>
                <a:gdLst/>
                <a:ahLst/>
                <a:cxnLst/>
                <a:rect l="l" t="t" r="r" b="b"/>
                <a:pathLst>
                  <a:path w="32459" h="376" extrusionOk="0">
                    <a:moveTo>
                      <a:pt x="141" y="1"/>
                    </a:moveTo>
                    <a:lnTo>
                      <a:pt x="94" y="48"/>
                    </a:lnTo>
                    <a:lnTo>
                      <a:pt x="47" y="94"/>
                    </a:lnTo>
                    <a:lnTo>
                      <a:pt x="1" y="141"/>
                    </a:lnTo>
                    <a:lnTo>
                      <a:pt x="1" y="188"/>
                    </a:lnTo>
                    <a:lnTo>
                      <a:pt x="1" y="282"/>
                    </a:lnTo>
                    <a:lnTo>
                      <a:pt x="47" y="329"/>
                    </a:lnTo>
                    <a:lnTo>
                      <a:pt x="94" y="375"/>
                    </a:lnTo>
                    <a:lnTo>
                      <a:pt x="235" y="375"/>
                    </a:lnTo>
                    <a:lnTo>
                      <a:pt x="328" y="282"/>
                    </a:lnTo>
                    <a:lnTo>
                      <a:pt x="32084" y="282"/>
                    </a:lnTo>
                    <a:lnTo>
                      <a:pt x="32177" y="375"/>
                    </a:lnTo>
                    <a:lnTo>
                      <a:pt x="32318" y="375"/>
                    </a:lnTo>
                    <a:lnTo>
                      <a:pt x="32412" y="329"/>
                    </a:lnTo>
                    <a:lnTo>
                      <a:pt x="32412" y="282"/>
                    </a:lnTo>
                    <a:lnTo>
                      <a:pt x="32458" y="188"/>
                    </a:lnTo>
                    <a:lnTo>
                      <a:pt x="32412" y="141"/>
                    </a:lnTo>
                    <a:lnTo>
                      <a:pt x="32412" y="94"/>
                    </a:lnTo>
                    <a:lnTo>
                      <a:pt x="32318" y="48"/>
                    </a:lnTo>
                    <a:lnTo>
                      <a:pt x="32271" y="1"/>
                    </a:lnTo>
                    <a:lnTo>
                      <a:pt x="32177" y="48"/>
                    </a:lnTo>
                    <a:lnTo>
                      <a:pt x="32084" y="141"/>
                    </a:lnTo>
                    <a:lnTo>
                      <a:pt x="32084" y="94"/>
                    </a:lnTo>
                    <a:lnTo>
                      <a:pt x="328" y="94"/>
                    </a:lnTo>
                    <a:lnTo>
                      <a:pt x="328" y="141"/>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8388742" y="2633445"/>
                <a:ext cx="1471691" cy="17048"/>
              </a:xfrm>
              <a:custGeom>
                <a:avLst/>
                <a:gdLst/>
                <a:ahLst/>
                <a:cxnLst/>
                <a:rect l="l" t="t" r="r" b="b"/>
                <a:pathLst>
                  <a:path w="32459" h="376" extrusionOk="0">
                    <a:moveTo>
                      <a:pt x="94" y="0"/>
                    </a:moveTo>
                    <a:lnTo>
                      <a:pt x="47" y="47"/>
                    </a:lnTo>
                    <a:lnTo>
                      <a:pt x="1" y="141"/>
                    </a:lnTo>
                    <a:lnTo>
                      <a:pt x="1" y="188"/>
                    </a:lnTo>
                    <a:lnTo>
                      <a:pt x="1" y="281"/>
                    </a:lnTo>
                    <a:lnTo>
                      <a:pt x="47" y="328"/>
                    </a:lnTo>
                    <a:lnTo>
                      <a:pt x="94" y="375"/>
                    </a:lnTo>
                    <a:lnTo>
                      <a:pt x="141" y="375"/>
                    </a:lnTo>
                    <a:lnTo>
                      <a:pt x="235" y="328"/>
                    </a:lnTo>
                    <a:lnTo>
                      <a:pt x="328" y="281"/>
                    </a:lnTo>
                    <a:lnTo>
                      <a:pt x="32084" y="281"/>
                    </a:lnTo>
                    <a:lnTo>
                      <a:pt x="32177" y="328"/>
                    </a:lnTo>
                    <a:lnTo>
                      <a:pt x="32271" y="375"/>
                    </a:lnTo>
                    <a:lnTo>
                      <a:pt x="32318" y="375"/>
                    </a:lnTo>
                    <a:lnTo>
                      <a:pt x="32412" y="328"/>
                    </a:lnTo>
                    <a:lnTo>
                      <a:pt x="32412" y="281"/>
                    </a:lnTo>
                    <a:lnTo>
                      <a:pt x="32458" y="188"/>
                    </a:lnTo>
                    <a:lnTo>
                      <a:pt x="32412" y="141"/>
                    </a:lnTo>
                    <a:lnTo>
                      <a:pt x="32412" y="47"/>
                    </a:lnTo>
                    <a:lnTo>
                      <a:pt x="32318" y="0"/>
                    </a:lnTo>
                    <a:lnTo>
                      <a:pt x="32271" y="0"/>
                    </a:lnTo>
                    <a:lnTo>
                      <a:pt x="32177" y="47"/>
                    </a:lnTo>
                    <a:lnTo>
                      <a:pt x="32084" y="94"/>
                    </a:lnTo>
                    <a:lnTo>
                      <a:pt x="328" y="94"/>
                    </a:lnTo>
                    <a:lnTo>
                      <a:pt x="235" y="47"/>
                    </a:lnTo>
                    <a:lnTo>
                      <a:pt x="14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8388742" y="2716235"/>
                <a:ext cx="1471691" cy="17048"/>
              </a:xfrm>
              <a:custGeom>
                <a:avLst/>
                <a:gdLst/>
                <a:ahLst/>
                <a:cxnLst/>
                <a:rect l="l" t="t" r="r" b="b"/>
                <a:pathLst>
                  <a:path w="32459" h="376" extrusionOk="0">
                    <a:moveTo>
                      <a:pt x="94" y="1"/>
                    </a:moveTo>
                    <a:lnTo>
                      <a:pt x="47" y="48"/>
                    </a:lnTo>
                    <a:lnTo>
                      <a:pt x="1" y="95"/>
                    </a:lnTo>
                    <a:lnTo>
                      <a:pt x="1" y="188"/>
                    </a:lnTo>
                    <a:lnTo>
                      <a:pt x="1" y="235"/>
                    </a:lnTo>
                    <a:lnTo>
                      <a:pt x="47" y="329"/>
                    </a:lnTo>
                    <a:lnTo>
                      <a:pt x="94" y="329"/>
                    </a:lnTo>
                    <a:lnTo>
                      <a:pt x="141" y="376"/>
                    </a:lnTo>
                    <a:lnTo>
                      <a:pt x="235" y="329"/>
                    </a:lnTo>
                    <a:lnTo>
                      <a:pt x="328" y="282"/>
                    </a:lnTo>
                    <a:lnTo>
                      <a:pt x="32084" y="282"/>
                    </a:lnTo>
                    <a:lnTo>
                      <a:pt x="32177" y="329"/>
                    </a:lnTo>
                    <a:lnTo>
                      <a:pt x="32271" y="376"/>
                    </a:lnTo>
                    <a:lnTo>
                      <a:pt x="32318" y="329"/>
                    </a:lnTo>
                    <a:lnTo>
                      <a:pt x="32412" y="329"/>
                    </a:lnTo>
                    <a:lnTo>
                      <a:pt x="32412" y="235"/>
                    </a:lnTo>
                    <a:lnTo>
                      <a:pt x="32458" y="188"/>
                    </a:lnTo>
                    <a:lnTo>
                      <a:pt x="32412" y="95"/>
                    </a:lnTo>
                    <a:lnTo>
                      <a:pt x="32412" y="48"/>
                    </a:lnTo>
                    <a:lnTo>
                      <a:pt x="32318" y="1"/>
                    </a:lnTo>
                    <a:lnTo>
                      <a:pt x="32271" y="1"/>
                    </a:lnTo>
                    <a:lnTo>
                      <a:pt x="32177" y="48"/>
                    </a:lnTo>
                    <a:lnTo>
                      <a:pt x="32084" y="95"/>
                    </a:lnTo>
                    <a:lnTo>
                      <a:pt x="328" y="95"/>
                    </a:lnTo>
                    <a:lnTo>
                      <a:pt x="235" y="48"/>
                    </a:lnTo>
                    <a:lnTo>
                      <a:pt x="14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1"/>
            <p:cNvSpPr/>
            <p:nvPr/>
          </p:nvSpPr>
          <p:spPr>
            <a:xfrm rot="10800000" flipH="1">
              <a:off x="3236833" y="-1502567"/>
              <a:ext cx="197501" cy="3102526"/>
            </a:xfrm>
            <a:custGeom>
              <a:avLst/>
              <a:gdLst/>
              <a:ahLst/>
              <a:cxnLst/>
              <a:rect l="l" t="t" r="r" b="b"/>
              <a:pathLst>
                <a:path w="4356" h="68428" extrusionOk="0">
                  <a:moveTo>
                    <a:pt x="141" y="0"/>
                  </a:moveTo>
                  <a:lnTo>
                    <a:pt x="47" y="47"/>
                  </a:lnTo>
                  <a:lnTo>
                    <a:pt x="0" y="94"/>
                  </a:lnTo>
                  <a:lnTo>
                    <a:pt x="0" y="187"/>
                  </a:lnTo>
                  <a:lnTo>
                    <a:pt x="47" y="281"/>
                  </a:lnTo>
                  <a:lnTo>
                    <a:pt x="94" y="328"/>
                  </a:lnTo>
                  <a:lnTo>
                    <a:pt x="94" y="375"/>
                  </a:lnTo>
                  <a:lnTo>
                    <a:pt x="94" y="28617"/>
                  </a:lnTo>
                  <a:lnTo>
                    <a:pt x="94" y="29273"/>
                  </a:lnTo>
                  <a:lnTo>
                    <a:pt x="94" y="29601"/>
                  </a:lnTo>
                  <a:lnTo>
                    <a:pt x="94" y="29741"/>
                  </a:lnTo>
                  <a:lnTo>
                    <a:pt x="141" y="29788"/>
                  </a:lnTo>
                  <a:lnTo>
                    <a:pt x="188" y="29835"/>
                  </a:lnTo>
                  <a:lnTo>
                    <a:pt x="281" y="29929"/>
                  </a:lnTo>
                  <a:lnTo>
                    <a:pt x="1265" y="30912"/>
                  </a:lnTo>
                  <a:lnTo>
                    <a:pt x="3185" y="32832"/>
                  </a:lnTo>
                  <a:lnTo>
                    <a:pt x="4075" y="33722"/>
                  </a:lnTo>
                  <a:lnTo>
                    <a:pt x="4075" y="33769"/>
                  </a:lnTo>
                  <a:lnTo>
                    <a:pt x="4075" y="33956"/>
                  </a:lnTo>
                  <a:lnTo>
                    <a:pt x="4075" y="34237"/>
                  </a:lnTo>
                  <a:lnTo>
                    <a:pt x="4075" y="34893"/>
                  </a:lnTo>
                  <a:lnTo>
                    <a:pt x="4075" y="37375"/>
                  </a:lnTo>
                  <a:lnTo>
                    <a:pt x="4075" y="42434"/>
                  </a:lnTo>
                  <a:lnTo>
                    <a:pt x="4075" y="52504"/>
                  </a:lnTo>
                  <a:lnTo>
                    <a:pt x="4075" y="68053"/>
                  </a:lnTo>
                  <a:lnTo>
                    <a:pt x="4028" y="68147"/>
                  </a:lnTo>
                  <a:lnTo>
                    <a:pt x="3981" y="68241"/>
                  </a:lnTo>
                  <a:lnTo>
                    <a:pt x="4028" y="68287"/>
                  </a:lnTo>
                  <a:lnTo>
                    <a:pt x="4028" y="68334"/>
                  </a:lnTo>
                  <a:lnTo>
                    <a:pt x="4122" y="68381"/>
                  </a:lnTo>
                  <a:lnTo>
                    <a:pt x="4169" y="68428"/>
                  </a:lnTo>
                  <a:lnTo>
                    <a:pt x="4262" y="68381"/>
                  </a:lnTo>
                  <a:lnTo>
                    <a:pt x="4309" y="68334"/>
                  </a:lnTo>
                  <a:lnTo>
                    <a:pt x="4356" y="68287"/>
                  </a:lnTo>
                  <a:lnTo>
                    <a:pt x="4356" y="68241"/>
                  </a:lnTo>
                  <a:lnTo>
                    <a:pt x="4309" y="68147"/>
                  </a:lnTo>
                  <a:lnTo>
                    <a:pt x="4262" y="68053"/>
                  </a:lnTo>
                  <a:lnTo>
                    <a:pt x="4262" y="52504"/>
                  </a:lnTo>
                  <a:lnTo>
                    <a:pt x="4262" y="42434"/>
                  </a:lnTo>
                  <a:lnTo>
                    <a:pt x="4262" y="37375"/>
                  </a:lnTo>
                  <a:lnTo>
                    <a:pt x="4262" y="34893"/>
                  </a:lnTo>
                  <a:lnTo>
                    <a:pt x="4262" y="34237"/>
                  </a:lnTo>
                  <a:lnTo>
                    <a:pt x="4262" y="33956"/>
                  </a:lnTo>
                  <a:lnTo>
                    <a:pt x="4262" y="33769"/>
                  </a:lnTo>
                  <a:lnTo>
                    <a:pt x="4262" y="33675"/>
                  </a:lnTo>
                  <a:lnTo>
                    <a:pt x="4169" y="33582"/>
                  </a:lnTo>
                  <a:lnTo>
                    <a:pt x="3279" y="32692"/>
                  </a:lnTo>
                  <a:lnTo>
                    <a:pt x="1358" y="30772"/>
                  </a:lnTo>
                  <a:lnTo>
                    <a:pt x="422" y="29835"/>
                  </a:lnTo>
                  <a:lnTo>
                    <a:pt x="281" y="29694"/>
                  </a:lnTo>
                  <a:lnTo>
                    <a:pt x="281" y="29647"/>
                  </a:lnTo>
                  <a:lnTo>
                    <a:pt x="281" y="29601"/>
                  </a:lnTo>
                  <a:lnTo>
                    <a:pt x="281" y="29273"/>
                  </a:lnTo>
                  <a:lnTo>
                    <a:pt x="281" y="28617"/>
                  </a:lnTo>
                  <a:lnTo>
                    <a:pt x="281" y="375"/>
                  </a:lnTo>
                  <a:lnTo>
                    <a:pt x="281" y="328"/>
                  </a:lnTo>
                  <a:lnTo>
                    <a:pt x="328" y="281"/>
                  </a:lnTo>
                  <a:lnTo>
                    <a:pt x="375" y="187"/>
                  </a:lnTo>
                  <a:lnTo>
                    <a:pt x="375" y="94"/>
                  </a:lnTo>
                  <a:lnTo>
                    <a:pt x="328" y="47"/>
                  </a:lnTo>
                  <a:lnTo>
                    <a:pt x="281"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31"/>
            <p:cNvGrpSpPr/>
            <p:nvPr/>
          </p:nvGrpSpPr>
          <p:grpSpPr>
            <a:xfrm rot="10800000">
              <a:off x="2039982" y="3495704"/>
              <a:ext cx="1238054" cy="1191399"/>
              <a:chOff x="6316160" y="278394"/>
              <a:chExt cx="1238054" cy="1191399"/>
            </a:xfrm>
          </p:grpSpPr>
          <p:sp>
            <p:nvSpPr>
              <p:cNvPr id="623" name="Google Shape;623;p31"/>
              <p:cNvSpPr/>
              <p:nvPr/>
            </p:nvSpPr>
            <p:spPr>
              <a:xfrm>
                <a:off x="6316160"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4" y="376"/>
                    </a:lnTo>
                    <a:lnTo>
                      <a:pt x="7353" y="7541"/>
                    </a:lnTo>
                    <a:lnTo>
                      <a:pt x="11850" y="11991"/>
                    </a:lnTo>
                    <a:lnTo>
                      <a:pt x="14051" y="14192"/>
                    </a:lnTo>
                    <a:lnTo>
                      <a:pt x="15175" y="15316"/>
                    </a:lnTo>
                    <a:lnTo>
                      <a:pt x="15737" y="15878"/>
                    </a:lnTo>
                    <a:lnTo>
                      <a:pt x="15737" y="15925"/>
                    </a:lnTo>
                    <a:lnTo>
                      <a:pt x="15737" y="16019"/>
                    </a:lnTo>
                    <a:lnTo>
                      <a:pt x="15737" y="16206"/>
                    </a:lnTo>
                    <a:lnTo>
                      <a:pt x="15737" y="16628"/>
                    </a:lnTo>
                    <a:lnTo>
                      <a:pt x="15737" y="25901"/>
                    </a:lnTo>
                    <a:lnTo>
                      <a:pt x="15737" y="25948"/>
                    </a:lnTo>
                    <a:lnTo>
                      <a:pt x="15690" y="25995"/>
                    </a:lnTo>
                    <a:lnTo>
                      <a:pt x="15643" y="26089"/>
                    </a:lnTo>
                    <a:lnTo>
                      <a:pt x="15643" y="26182"/>
                    </a:lnTo>
                    <a:lnTo>
                      <a:pt x="15690" y="26229"/>
                    </a:lnTo>
                    <a:lnTo>
                      <a:pt x="15784" y="26276"/>
                    </a:lnTo>
                    <a:lnTo>
                      <a:pt x="15925" y="26276"/>
                    </a:lnTo>
                    <a:lnTo>
                      <a:pt x="15971" y="26229"/>
                    </a:lnTo>
                    <a:lnTo>
                      <a:pt x="16018" y="26182"/>
                    </a:lnTo>
                    <a:lnTo>
                      <a:pt x="16018" y="26089"/>
                    </a:lnTo>
                    <a:lnTo>
                      <a:pt x="15971"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43" y="11850"/>
                    </a:lnTo>
                    <a:lnTo>
                      <a:pt x="7494" y="7401"/>
                    </a:lnTo>
                    <a:lnTo>
                      <a:pt x="328" y="235"/>
                    </a:lnTo>
                    <a:lnTo>
                      <a:pt x="328" y="141"/>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6388341" y="278394"/>
                <a:ext cx="726301" cy="1191399"/>
              </a:xfrm>
              <a:custGeom>
                <a:avLst/>
                <a:gdLst/>
                <a:ahLst/>
                <a:cxnLst/>
                <a:rect l="l" t="t" r="r" b="b"/>
                <a:pathLst>
                  <a:path w="16019" h="26277" extrusionOk="0">
                    <a:moveTo>
                      <a:pt x="94" y="1"/>
                    </a:moveTo>
                    <a:lnTo>
                      <a:pt x="47" y="48"/>
                    </a:lnTo>
                    <a:lnTo>
                      <a:pt x="1" y="141"/>
                    </a:lnTo>
                    <a:lnTo>
                      <a:pt x="1" y="188"/>
                    </a:lnTo>
                    <a:lnTo>
                      <a:pt x="1" y="235"/>
                    </a:lnTo>
                    <a:lnTo>
                      <a:pt x="47" y="329"/>
                    </a:lnTo>
                    <a:lnTo>
                      <a:pt x="141" y="376"/>
                    </a:lnTo>
                    <a:lnTo>
                      <a:pt x="235" y="376"/>
                    </a:lnTo>
                    <a:lnTo>
                      <a:pt x="7401" y="7541"/>
                    </a:lnTo>
                    <a:lnTo>
                      <a:pt x="11850" y="11991"/>
                    </a:lnTo>
                    <a:lnTo>
                      <a:pt x="14098" y="14192"/>
                    </a:lnTo>
                    <a:lnTo>
                      <a:pt x="15222" y="15316"/>
                    </a:lnTo>
                    <a:lnTo>
                      <a:pt x="15738" y="15878"/>
                    </a:lnTo>
                    <a:lnTo>
                      <a:pt x="15784" y="15878"/>
                    </a:lnTo>
                    <a:lnTo>
                      <a:pt x="15784" y="15925"/>
                    </a:lnTo>
                    <a:lnTo>
                      <a:pt x="15784" y="16019"/>
                    </a:lnTo>
                    <a:lnTo>
                      <a:pt x="15784" y="16206"/>
                    </a:lnTo>
                    <a:lnTo>
                      <a:pt x="15784" y="16628"/>
                    </a:lnTo>
                    <a:lnTo>
                      <a:pt x="15784" y="25901"/>
                    </a:lnTo>
                    <a:lnTo>
                      <a:pt x="15784" y="25948"/>
                    </a:lnTo>
                    <a:lnTo>
                      <a:pt x="15691" y="25995"/>
                    </a:lnTo>
                    <a:lnTo>
                      <a:pt x="15691" y="26089"/>
                    </a:lnTo>
                    <a:lnTo>
                      <a:pt x="15691" y="26182"/>
                    </a:lnTo>
                    <a:lnTo>
                      <a:pt x="15738" y="26229"/>
                    </a:lnTo>
                    <a:lnTo>
                      <a:pt x="15784"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91" y="11850"/>
                    </a:lnTo>
                    <a:lnTo>
                      <a:pt x="7494" y="7401"/>
                    </a:lnTo>
                    <a:lnTo>
                      <a:pt x="375" y="235"/>
                    </a:lnTo>
                    <a:lnTo>
                      <a:pt x="328" y="235"/>
                    </a:lnTo>
                    <a:lnTo>
                      <a:pt x="375" y="141"/>
                    </a:lnTo>
                    <a:lnTo>
                      <a:pt x="328"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6460523" y="278394"/>
                <a:ext cx="728432" cy="1191399"/>
              </a:xfrm>
              <a:custGeom>
                <a:avLst/>
                <a:gdLst/>
                <a:ahLst/>
                <a:cxnLst/>
                <a:rect l="l" t="t" r="r" b="b"/>
                <a:pathLst>
                  <a:path w="16066" h="26277" extrusionOk="0">
                    <a:moveTo>
                      <a:pt x="141" y="1"/>
                    </a:moveTo>
                    <a:lnTo>
                      <a:pt x="48" y="48"/>
                    </a:lnTo>
                    <a:lnTo>
                      <a:pt x="48" y="141"/>
                    </a:lnTo>
                    <a:lnTo>
                      <a:pt x="1" y="188"/>
                    </a:lnTo>
                    <a:lnTo>
                      <a:pt x="48" y="235"/>
                    </a:lnTo>
                    <a:lnTo>
                      <a:pt x="48" y="329"/>
                    </a:lnTo>
                    <a:lnTo>
                      <a:pt x="141" y="376"/>
                    </a:lnTo>
                    <a:lnTo>
                      <a:pt x="282" y="376"/>
                    </a:lnTo>
                    <a:lnTo>
                      <a:pt x="7401" y="7541"/>
                    </a:lnTo>
                    <a:lnTo>
                      <a:pt x="11851" y="11991"/>
                    </a:lnTo>
                    <a:lnTo>
                      <a:pt x="14099" y="14192"/>
                    </a:lnTo>
                    <a:lnTo>
                      <a:pt x="15223" y="15316"/>
                    </a:lnTo>
                    <a:lnTo>
                      <a:pt x="15785" y="15878"/>
                    </a:lnTo>
                    <a:lnTo>
                      <a:pt x="15785" y="15925"/>
                    </a:lnTo>
                    <a:lnTo>
                      <a:pt x="15785" y="16019"/>
                    </a:lnTo>
                    <a:lnTo>
                      <a:pt x="15785" y="16206"/>
                    </a:lnTo>
                    <a:lnTo>
                      <a:pt x="15785" y="16628"/>
                    </a:lnTo>
                    <a:lnTo>
                      <a:pt x="15785" y="25901"/>
                    </a:lnTo>
                    <a:lnTo>
                      <a:pt x="15785" y="25948"/>
                    </a:lnTo>
                    <a:lnTo>
                      <a:pt x="15738" y="25995"/>
                    </a:lnTo>
                    <a:lnTo>
                      <a:pt x="15691" y="26089"/>
                    </a:lnTo>
                    <a:lnTo>
                      <a:pt x="15691" y="26182"/>
                    </a:lnTo>
                    <a:lnTo>
                      <a:pt x="15738" y="26229"/>
                    </a:lnTo>
                    <a:lnTo>
                      <a:pt x="15785" y="26276"/>
                    </a:lnTo>
                    <a:lnTo>
                      <a:pt x="15925" y="26276"/>
                    </a:lnTo>
                    <a:lnTo>
                      <a:pt x="16019" y="26229"/>
                    </a:lnTo>
                    <a:lnTo>
                      <a:pt x="16019" y="26182"/>
                    </a:lnTo>
                    <a:lnTo>
                      <a:pt x="16066" y="26089"/>
                    </a:lnTo>
                    <a:lnTo>
                      <a:pt x="16019" y="25995"/>
                    </a:lnTo>
                    <a:lnTo>
                      <a:pt x="15972" y="25948"/>
                    </a:lnTo>
                    <a:lnTo>
                      <a:pt x="15972" y="25901"/>
                    </a:lnTo>
                    <a:lnTo>
                      <a:pt x="15972" y="16628"/>
                    </a:lnTo>
                    <a:lnTo>
                      <a:pt x="15972" y="16206"/>
                    </a:lnTo>
                    <a:lnTo>
                      <a:pt x="15972" y="16019"/>
                    </a:lnTo>
                    <a:lnTo>
                      <a:pt x="15972" y="15925"/>
                    </a:lnTo>
                    <a:lnTo>
                      <a:pt x="15972" y="15832"/>
                    </a:lnTo>
                    <a:lnTo>
                      <a:pt x="15925" y="15785"/>
                    </a:lnTo>
                    <a:lnTo>
                      <a:pt x="15363" y="15223"/>
                    </a:lnTo>
                    <a:lnTo>
                      <a:pt x="14239" y="14099"/>
                    </a:lnTo>
                    <a:lnTo>
                      <a:pt x="11991" y="11850"/>
                    </a:lnTo>
                    <a:lnTo>
                      <a:pt x="7542" y="7401"/>
                    </a:lnTo>
                    <a:lnTo>
                      <a:pt x="376" y="235"/>
                    </a:lnTo>
                    <a:lnTo>
                      <a:pt x="376" y="141"/>
                    </a:lnTo>
                    <a:lnTo>
                      <a:pt x="329"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6534880"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4" y="376"/>
                    </a:lnTo>
                    <a:lnTo>
                      <a:pt x="7400" y="7541"/>
                    </a:lnTo>
                    <a:lnTo>
                      <a:pt x="11850" y="11991"/>
                    </a:lnTo>
                    <a:lnTo>
                      <a:pt x="14098" y="14192"/>
                    </a:lnTo>
                    <a:lnTo>
                      <a:pt x="15175" y="15316"/>
                    </a:lnTo>
                    <a:lnTo>
                      <a:pt x="15737" y="15878"/>
                    </a:lnTo>
                    <a:lnTo>
                      <a:pt x="15737" y="15925"/>
                    </a:lnTo>
                    <a:lnTo>
                      <a:pt x="15737" y="16019"/>
                    </a:lnTo>
                    <a:lnTo>
                      <a:pt x="15737" y="16206"/>
                    </a:lnTo>
                    <a:lnTo>
                      <a:pt x="15737" y="16628"/>
                    </a:lnTo>
                    <a:lnTo>
                      <a:pt x="15737" y="25901"/>
                    </a:lnTo>
                    <a:lnTo>
                      <a:pt x="15784" y="25948"/>
                    </a:lnTo>
                    <a:lnTo>
                      <a:pt x="15691" y="25995"/>
                    </a:lnTo>
                    <a:lnTo>
                      <a:pt x="15644" y="26089"/>
                    </a:lnTo>
                    <a:lnTo>
                      <a:pt x="15691" y="26182"/>
                    </a:lnTo>
                    <a:lnTo>
                      <a:pt x="15737" y="26229"/>
                    </a:lnTo>
                    <a:lnTo>
                      <a:pt x="15784" y="26276"/>
                    </a:lnTo>
                    <a:lnTo>
                      <a:pt x="15925" y="26276"/>
                    </a:lnTo>
                    <a:lnTo>
                      <a:pt x="15972" y="26229"/>
                    </a:lnTo>
                    <a:lnTo>
                      <a:pt x="16018" y="26182"/>
                    </a:lnTo>
                    <a:lnTo>
                      <a:pt x="16018" y="26089"/>
                    </a:lnTo>
                    <a:lnTo>
                      <a:pt x="15972"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44" y="11850"/>
                    </a:lnTo>
                    <a:lnTo>
                      <a:pt x="7494" y="7401"/>
                    </a:lnTo>
                    <a:lnTo>
                      <a:pt x="375" y="235"/>
                    </a:lnTo>
                    <a:lnTo>
                      <a:pt x="328" y="235"/>
                    </a:lnTo>
                    <a:lnTo>
                      <a:pt x="328" y="141"/>
                    </a:lnTo>
                    <a:lnTo>
                      <a:pt x="281"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6607062" y="278394"/>
                <a:ext cx="726301" cy="1191399"/>
              </a:xfrm>
              <a:custGeom>
                <a:avLst/>
                <a:gdLst/>
                <a:ahLst/>
                <a:cxnLst/>
                <a:rect l="l" t="t" r="r" b="b"/>
                <a:pathLst>
                  <a:path w="16019" h="26277" extrusionOk="0">
                    <a:moveTo>
                      <a:pt x="141" y="1"/>
                    </a:moveTo>
                    <a:lnTo>
                      <a:pt x="48" y="48"/>
                    </a:lnTo>
                    <a:lnTo>
                      <a:pt x="1" y="141"/>
                    </a:lnTo>
                    <a:lnTo>
                      <a:pt x="1" y="188"/>
                    </a:lnTo>
                    <a:lnTo>
                      <a:pt x="1" y="235"/>
                    </a:lnTo>
                    <a:lnTo>
                      <a:pt x="48" y="329"/>
                    </a:lnTo>
                    <a:lnTo>
                      <a:pt x="141" y="376"/>
                    </a:lnTo>
                    <a:lnTo>
                      <a:pt x="235" y="376"/>
                    </a:lnTo>
                    <a:lnTo>
                      <a:pt x="7401" y="7541"/>
                    </a:lnTo>
                    <a:lnTo>
                      <a:pt x="11850" y="11991"/>
                    </a:lnTo>
                    <a:lnTo>
                      <a:pt x="14099" y="14192"/>
                    </a:lnTo>
                    <a:lnTo>
                      <a:pt x="15223" y="15316"/>
                    </a:lnTo>
                    <a:lnTo>
                      <a:pt x="15738" y="15878"/>
                    </a:lnTo>
                    <a:lnTo>
                      <a:pt x="15785" y="15878"/>
                    </a:lnTo>
                    <a:lnTo>
                      <a:pt x="15785" y="15925"/>
                    </a:lnTo>
                    <a:lnTo>
                      <a:pt x="15785" y="16019"/>
                    </a:lnTo>
                    <a:lnTo>
                      <a:pt x="15785" y="16206"/>
                    </a:lnTo>
                    <a:lnTo>
                      <a:pt x="15785" y="16628"/>
                    </a:lnTo>
                    <a:lnTo>
                      <a:pt x="15785" y="25901"/>
                    </a:lnTo>
                    <a:lnTo>
                      <a:pt x="15785" y="25948"/>
                    </a:lnTo>
                    <a:lnTo>
                      <a:pt x="15691" y="25995"/>
                    </a:lnTo>
                    <a:lnTo>
                      <a:pt x="15691" y="26089"/>
                    </a:lnTo>
                    <a:lnTo>
                      <a:pt x="15691" y="26182"/>
                    </a:lnTo>
                    <a:lnTo>
                      <a:pt x="15738" y="26229"/>
                    </a:lnTo>
                    <a:lnTo>
                      <a:pt x="15785"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239" y="14099"/>
                    </a:lnTo>
                    <a:lnTo>
                      <a:pt x="11991" y="11850"/>
                    </a:lnTo>
                    <a:lnTo>
                      <a:pt x="7541" y="7401"/>
                    </a:lnTo>
                    <a:lnTo>
                      <a:pt x="375" y="235"/>
                    </a:lnTo>
                    <a:lnTo>
                      <a:pt x="375" y="141"/>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6681374" y="278394"/>
                <a:ext cx="726347" cy="1191399"/>
              </a:xfrm>
              <a:custGeom>
                <a:avLst/>
                <a:gdLst/>
                <a:ahLst/>
                <a:cxnLst/>
                <a:rect l="l" t="t" r="r" b="b"/>
                <a:pathLst>
                  <a:path w="16020" h="26277" extrusionOk="0">
                    <a:moveTo>
                      <a:pt x="95" y="1"/>
                    </a:moveTo>
                    <a:lnTo>
                      <a:pt x="48" y="48"/>
                    </a:lnTo>
                    <a:lnTo>
                      <a:pt x="1" y="141"/>
                    </a:lnTo>
                    <a:lnTo>
                      <a:pt x="1" y="188"/>
                    </a:lnTo>
                    <a:lnTo>
                      <a:pt x="1" y="235"/>
                    </a:lnTo>
                    <a:lnTo>
                      <a:pt x="48" y="329"/>
                    </a:lnTo>
                    <a:lnTo>
                      <a:pt x="141" y="376"/>
                    </a:lnTo>
                    <a:lnTo>
                      <a:pt x="235" y="376"/>
                    </a:lnTo>
                    <a:lnTo>
                      <a:pt x="7354" y="7541"/>
                    </a:lnTo>
                    <a:lnTo>
                      <a:pt x="11851" y="11991"/>
                    </a:lnTo>
                    <a:lnTo>
                      <a:pt x="14052" y="14192"/>
                    </a:lnTo>
                    <a:lnTo>
                      <a:pt x="15176" y="15316"/>
                    </a:lnTo>
                    <a:lnTo>
                      <a:pt x="15738" y="15878"/>
                    </a:lnTo>
                    <a:lnTo>
                      <a:pt x="15738" y="15925"/>
                    </a:lnTo>
                    <a:lnTo>
                      <a:pt x="15738" y="16019"/>
                    </a:lnTo>
                    <a:lnTo>
                      <a:pt x="15738" y="16206"/>
                    </a:lnTo>
                    <a:lnTo>
                      <a:pt x="15738" y="16628"/>
                    </a:lnTo>
                    <a:lnTo>
                      <a:pt x="15738" y="25901"/>
                    </a:lnTo>
                    <a:lnTo>
                      <a:pt x="15738" y="25948"/>
                    </a:lnTo>
                    <a:lnTo>
                      <a:pt x="15691" y="25995"/>
                    </a:lnTo>
                    <a:lnTo>
                      <a:pt x="15644" y="26089"/>
                    </a:lnTo>
                    <a:lnTo>
                      <a:pt x="15691" y="26182"/>
                    </a:lnTo>
                    <a:lnTo>
                      <a:pt x="15691" y="26229"/>
                    </a:lnTo>
                    <a:lnTo>
                      <a:pt x="15785" y="26276"/>
                    </a:lnTo>
                    <a:lnTo>
                      <a:pt x="15925" y="26276"/>
                    </a:lnTo>
                    <a:lnTo>
                      <a:pt x="15972" y="26229"/>
                    </a:lnTo>
                    <a:lnTo>
                      <a:pt x="16019" y="26182"/>
                    </a:lnTo>
                    <a:lnTo>
                      <a:pt x="16019" y="26089"/>
                    </a:lnTo>
                    <a:lnTo>
                      <a:pt x="15972" y="25995"/>
                    </a:lnTo>
                    <a:lnTo>
                      <a:pt x="15925" y="25948"/>
                    </a:lnTo>
                    <a:lnTo>
                      <a:pt x="15925" y="25901"/>
                    </a:lnTo>
                    <a:lnTo>
                      <a:pt x="15925" y="16628"/>
                    </a:lnTo>
                    <a:lnTo>
                      <a:pt x="15925" y="16206"/>
                    </a:lnTo>
                    <a:lnTo>
                      <a:pt x="15925" y="16019"/>
                    </a:lnTo>
                    <a:lnTo>
                      <a:pt x="15925" y="15925"/>
                    </a:lnTo>
                    <a:lnTo>
                      <a:pt x="15925" y="15832"/>
                    </a:lnTo>
                    <a:lnTo>
                      <a:pt x="15879" y="15785"/>
                    </a:lnTo>
                    <a:lnTo>
                      <a:pt x="15317" y="15223"/>
                    </a:lnTo>
                    <a:lnTo>
                      <a:pt x="14192" y="14099"/>
                    </a:lnTo>
                    <a:lnTo>
                      <a:pt x="11944" y="11850"/>
                    </a:lnTo>
                    <a:lnTo>
                      <a:pt x="7495" y="7401"/>
                    </a:lnTo>
                    <a:lnTo>
                      <a:pt x="329" y="235"/>
                    </a:lnTo>
                    <a:lnTo>
                      <a:pt x="329" y="141"/>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6753601" y="278394"/>
                <a:ext cx="726301" cy="1191399"/>
              </a:xfrm>
              <a:custGeom>
                <a:avLst/>
                <a:gdLst/>
                <a:ahLst/>
                <a:cxnLst/>
                <a:rect l="l" t="t" r="r" b="b"/>
                <a:pathLst>
                  <a:path w="16019" h="26277" extrusionOk="0">
                    <a:moveTo>
                      <a:pt x="94" y="1"/>
                    </a:moveTo>
                    <a:lnTo>
                      <a:pt x="47" y="48"/>
                    </a:lnTo>
                    <a:lnTo>
                      <a:pt x="0" y="141"/>
                    </a:lnTo>
                    <a:lnTo>
                      <a:pt x="0" y="188"/>
                    </a:lnTo>
                    <a:lnTo>
                      <a:pt x="0" y="235"/>
                    </a:lnTo>
                    <a:lnTo>
                      <a:pt x="47" y="329"/>
                    </a:lnTo>
                    <a:lnTo>
                      <a:pt x="141" y="376"/>
                    </a:lnTo>
                    <a:lnTo>
                      <a:pt x="235" y="376"/>
                    </a:lnTo>
                    <a:lnTo>
                      <a:pt x="7401" y="7541"/>
                    </a:lnTo>
                    <a:lnTo>
                      <a:pt x="11850" y="11991"/>
                    </a:lnTo>
                    <a:lnTo>
                      <a:pt x="14098" y="14192"/>
                    </a:lnTo>
                    <a:lnTo>
                      <a:pt x="15222" y="15316"/>
                    </a:lnTo>
                    <a:lnTo>
                      <a:pt x="15738" y="15878"/>
                    </a:lnTo>
                    <a:lnTo>
                      <a:pt x="15784" y="15878"/>
                    </a:lnTo>
                    <a:lnTo>
                      <a:pt x="15784" y="15925"/>
                    </a:lnTo>
                    <a:lnTo>
                      <a:pt x="15784" y="16019"/>
                    </a:lnTo>
                    <a:lnTo>
                      <a:pt x="15784" y="16206"/>
                    </a:lnTo>
                    <a:lnTo>
                      <a:pt x="15784" y="16628"/>
                    </a:lnTo>
                    <a:lnTo>
                      <a:pt x="15784" y="25901"/>
                    </a:lnTo>
                    <a:lnTo>
                      <a:pt x="15784" y="25948"/>
                    </a:lnTo>
                    <a:lnTo>
                      <a:pt x="15691" y="25995"/>
                    </a:lnTo>
                    <a:lnTo>
                      <a:pt x="15691" y="26089"/>
                    </a:lnTo>
                    <a:lnTo>
                      <a:pt x="15691" y="26182"/>
                    </a:lnTo>
                    <a:lnTo>
                      <a:pt x="15738" y="26229"/>
                    </a:lnTo>
                    <a:lnTo>
                      <a:pt x="15784" y="26276"/>
                    </a:lnTo>
                    <a:lnTo>
                      <a:pt x="15925" y="26276"/>
                    </a:lnTo>
                    <a:lnTo>
                      <a:pt x="15972" y="26229"/>
                    </a:lnTo>
                    <a:lnTo>
                      <a:pt x="16019" y="26182"/>
                    </a:lnTo>
                    <a:lnTo>
                      <a:pt x="16019" y="26089"/>
                    </a:lnTo>
                    <a:lnTo>
                      <a:pt x="16019" y="25995"/>
                    </a:lnTo>
                    <a:lnTo>
                      <a:pt x="15925" y="25948"/>
                    </a:lnTo>
                    <a:lnTo>
                      <a:pt x="15925" y="25901"/>
                    </a:lnTo>
                    <a:lnTo>
                      <a:pt x="15925" y="16628"/>
                    </a:lnTo>
                    <a:lnTo>
                      <a:pt x="15925" y="16206"/>
                    </a:lnTo>
                    <a:lnTo>
                      <a:pt x="15925" y="16019"/>
                    </a:lnTo>
                    <a:lnTo>
                      <a:pt x="15925" y="15925"/>
                    </a:lnTo>
                    <a:lnTo>
                      <a:pt x="15925" y="15832"/>
                    </a:lnTo>
                    <a:lnTo>
                      <a:pt x="15878" y="15785"/>
                    </a:lnTo>
                    <a:lnTo>
                      <a:pt x="15316" y="15223"/>
                    </a:lnTo>
                    <a:lnTo>
                      <a:pt x="14192" y="14099"/>
                    </a:lnTo>
                    <a:lnTo>
                      <a:pt x="11991" y="11850"/>
                    </a:lnTo>
                    <a:lnTo>
                      <a:pt x="7494" y="7401"/>
                    </a:lnTo>
                    <a:lnTo>
                      <a:pt x="375" y="235"/>
                    </a:lnTo>
                    <a:lnTo>
                      <a:pt x="328" y="235"/>
                    </a:lnTo>
                    <a:lnTo>
                      <a:pt x="375" y="141"/>
                    </a:lnTo>
                    <a:lnTo>
                      <a:pt x="328"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6825782" y="278394"/>
                <a:ext cx="728432" cy="1191399"/>
              </a:xfrm>
              <a:custGeom>
                <a:avLst/>
                <a:gdLst/>
                <a:ahLst/>
                <a:cxnLst/>
                <a:rect l="l" t="t" r="r" b="b"/>
                <a:pathLst>
                  <a:path w="16066" h="26277" extrusionOk="0">
                    <a:moveTo>
                      <a:pt x="141" y="1"/>
                    </a:moveTo>
                    <a:lnTo>
                      <a:pt x="95" y="48"/>
                    </a:lnTo>
                    <a:lnTo>
                      <a:pt x="48" y="141"/>
                    </a:lnTo>
                    <a:lnTo>
                      <a:pt x="1" y="188"/>
                    </a:lnTo>
                    <a:lnTo>
                      <a:pt x="48" y="235"/>
                    </a:lnTo>
                    <a:lnTo>
                      <a:pt x="95" y="329"/>
                    </a:lnTo>
                    <a:lnTo>
                      <a:pt x="141" y="376"/>
                    </a:lnTo>
                    <a:lnTo>
                      <a:pt x="282" y="376"/>
                    </a:lnTo>
                    <a:lnTo>
                      <a:pt x="7401" y="7541"/>
                    </a:lnTo>
                    <a:lnTo>
                      <a:pt x="11897" y="11991"/>
                    </a:lnTo>
                    <a:lnTo>
                      <a:pt x="14099" y="14192"/>
                    </a:lnTo>
                    <a:lnTo>
                      <a:pt x="15223" y="15316"/>
                    </a:lnTo>
                    <a:lnTo>
                      <a:pt x="15785" y="15878"/>
                    </a:lnTo>
                    <a:lnTo>
                      <a:pt x="15785" y="15925"/>
                    </a:lnTo>
                    <a:lnTo>
                      <a:pt x="15785" y="16019"/>
                    </a:lnTo>
                    <a:lnTo>
                      <a:pt x="15785" y="16206"/>
                    </a:lnTo>
                    <a:lnTo>
                      <a:pt x="15785" y="16628"/>
                    </a:lnTo>
                    <a:lnTo>
                      <a:pt x="15785" y="25901"/>
                    </a:lnTo>
                    <a:lnTo>
                      <a:pt x="15785" y="25948"/>
                    </a:lnTo>
                    <a:lnTo>
                      <a:pt x="15738" y="25995"/>
                    </a:lnTo>
                    <a:lnTo>
                      <a:pt x="15691" y="26089"/>
                    </a:lnTo>
                    <a:lnTo>
                      <a:pt x="15691" y="26182"/>
                    </a:lnTo>
                    <a:lnTo>
                      <a:pt x="15738" y="26229"/>
                    </a:lnTo>
                    <a:lnTo>
                      <a:pt x="15785" y="26276"/>
                    </a:lnTo>
                    <a:lnTo>
                      <a:pt x="15925" y="26276"/>
                    </a:lnTo>
                    <a:lnTo>
                      <a:pt x="16019" y="26229"/>
                    </a:lnTo>
                    <a:lnTo>
                      <a:pt x="16019" y="26182"/>
                    </a:lnTo>
                    <a:lnTo>
                      <a:pt x="16066" y="26089"/>
                    </a:lnTo>
                    <a:lnTo>
                      <a:pt x="16019" y="25995"/>
                    </a:lnTo>
                    <a:lnTo>
                      <a:pt x="15972" y="25948"/>
                    </a:lnTo>
                    <a:lnTo>
                      <a:pt x="15972" y="25901"/>
                    </a:lnTo>
                    <a:lnTo>
                      <a:pt x="15972" y="16628"/>
                    </a:lnTo>
                    <a:lnTo>
                      <a:pt x="15972" y="16206"/>
                    </a:lnTo>
                    <a:lnTo>
                      <a:pt x="15972" y="16019"/>
                    </a:lnTo>
                    <a:lnTo>
                      <a:pt x="15972" y="15925"/>
                    </a:lnTo>
                    <a:lnTo>
                      <a:pt x="15972" y="15832"/>
                    </a:lnTo>
                    <a:lnTo>
                      <a:pt x="15925" y="15785"/>
                    </a:lnTo>
                    <a:lnTo>
                      <a:pt x="15363" y="15223"/>
                    </a:lnTo>
                    <a:lnTo>
                      <a:pt x="14239" y="14099"/>
                    </a:lnTo>
                    <a:lnTo>
                      <a:pt x="11991" y="11850"/>
                    </a:lnTo>
                    <a:lnTo>
                      <a:pt x="7542" y="7401"/>
                    </a:lnTo>
                    <a:lnTo>
                      <a:pt x="376" y="235"/>
                    </a:lnTo>
                    <a:lnTo>
                      <a:pt x="376" y="141"/>
                    </a:lnTo>
                    <a:lnTo>
                      <a:pt x="329"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1"/>
            <p:cNvSpPr/>
            <p:nvPr/>
          </p:nvSpPr>
          <p:spPr>
            <a:xfrm rot="10800000">
              <a:off x="2989508" y="3714979"/>
              <a:ext cx="4378847" cy="2268043"/>
            </a:xfrm>
            <a:custGeom>
              <a:avLst/>
              <a:gdLst/>
              <a:ahLst/>
              <a:cxnLst/>
              <a:rect l="l" t="t" r="r" b="b"/>
              <a:pathLst>
                <a:path w="96578" h="50023" extrusionOk="0">
                  <a:moveTo>
                    <a:pt x="94" y="1"/>
                  </a:moveTo>
                  <a:lnTo>
                    <a:pt x="47" y="48"/>
                  </a:lnTo>
                  <a:lnTo>
                    <a:pt x="0" y="94"/>
                  </a:lnTo>
                  <a:lnTo>
                    <a:pt x="0" y="141"/>
                  </a:lnTo>
                  <a:lnTo>
                    <a:pt x="47" y="282"/>
                  </a:lnTo>
                  <a:lnTo>
                    <a:pt x="94" y="329"/>
                  </a:lnTo>
                  <a:lnTo>
                    <a:pt x="94" y="4357"/>
                  </a:lnTo>
                  <a:lnTo>
                    <a:pt x="94" y="10773"/>
                  </a:lnTo>
                  <a:lnTo>
                    <a:pt x="94" y="12366"/>
                  </a:lnTo>
                  <a:lnTo>
                    <a:pt x="94" y="12600"/>
                  </a:lnTo>
                  <a:lnTo>
                    <a:pt x="94" y="12740"/>
                  </a:lnTo>
                  <a:lnTo>
                    <a:pt x="141" y="12787"/>
                  </a:lnTo>
                  <a:lnTo>
                    <a:pt x="188" y="12834"/>
                  </a:lnTo>
                  <a:lnTo>
                    <a:pt x="469" y="13115"/>
                  </a:lnTo>
                  <a:lnTo>
                    <a:pt x="1031" y="13677"/>
                  </a:lnTo>
                  <a:lnTo>
                    <a:pt x="3326" y="15972"/>
                  </a:lnTo>
                  <a:lnTo>
                    <a:pt x="9461" y="22061"/>
                  </a:lnTo>
                  <a:lnTo>
                    <a:pt x="12506" y="25152"/>
                  </a:lnTo>
                  <a:lnTo>
                    <a:pt x="12693" y="25339"/>
                  </a:lnTo>
                  <a:lnTo>
                    <a:pt x="12787" y="25433"/>
                  </a:lnTo>
                  <a:lnTo>
                    <a:pt x="12833" y="25480"/>
                  </a:lnTo>
                  <a:lnTo>
                    <a:pt x="12880" y="25527"/>
                  </a:lnTo>
                  <a:lnTo>
                    <a:pt x="80981" y="25527"/>
                  </a:lnTo>
                  <a:lnTo>
                    <a:pt x="81074" y="25573"/>
                  </a:lnTo>
                  <a:lnTo>
                    <a:pt x="81777" y="26323"/>
                  </a:lnTo>
                  <a:lnTo>
                    <a:pt x="89177" y="33723"/>
                  </a:lnTo>
                  <a:lnTo>
                    <a:pt x="92877" y="37423"/>
                  </a:lnTo>
                  <a:lnTo>
                    <a:pt x="94751" y="39250"/>
                  </a:lnTo>
                  <a:lnTo>
                    <a:pt x="95641" y="40186"/>
                  </a:lnTo>
                  <a:lnTo>
                    <a:pt x="96109" y="40655"/>
                  </a:lnTo>
                  <a:lnTo>
                    <a:pt x="96343" y="40842"/>
                  </a:lnTo>
                  <a:lnTo>
                    <a:pt x="96343" y="40889"/>
                  </a:lnTo>
                  <a:lnTo>
                    <a:pt x="96343" y="40983"/>
                  </a:lnTo>
                  <a:lnTo>
                    <a:pt x="96343" y="41123"/>
                  </a:lnTo>
                  <a:lnTo>
                    <a:pt x="96343" y="49647"/>
                  </a:lnTo>
                  <a:lnTo>
                    <a:pt x="96343" y="49694"/>
                  </a:lnTo>
                  <a:lnTo>
                    <a:pt x="96249" y="49741"/>
                  </a:lnTo>
                  <a:lnTo>
                    <a:pt x="96249" y="49835"/>
                  </a:lnTo>
                  <a:lnTo>
                    <a:pt x="96249" y="49928"/>
                  </a:lnTo>
                  <a:lnTo>
                    <a:pt x="96296" y="49975"/>
                  </a:lnTo>
                  <a:lnTo>
                    <a:pt x="96343" y="50022"/>
                  </a:lnTo>
                  <a:lnTo>
                    <a:pt x="96484" y="50022"/>
                  </a:lnTo>
                  <a:lnTo>
                    <a:pt x="96530" y="49975"/>
                  </a:lnTo>
                  <a:lnTo>
                    <a:pt x="96577" y="49928"/>
                  </a:lnTo>
                  <a:lnTo>
                    <a:pt x="96577" y="49835"/>
                  </a:lnTo>
                  <a:lnTo>
                    <a:pt x="96577" y="49741"/>
                  </a:lnTo>
                  <a:lnTo>
                    <a:pt x="96484" y="49694"/>
                  </a:lnTo>
                  <a:lnTo>
                    <a:pt x="96484" y="49647"/>
                  </a:lnTo>
                  <a:lnTo>
                    <a:pt x="96484" y="41123"/>
                  </a:lnTo>
                  <a:lnTo>
                    <a:pt x="96484" y="40983"/>
                  </a:lnTo>
                  <a:lnTo>
                    <a:pt x="96484" y="40889"/>
                  </a:lnTo>
                  <a:lnTo>
                    <a:pt x="96484" y="40842"/>
                  </a:lnTo>
                  <a:lnTo>
                    <a:pt x="96484" y="40795"/>
                  </a:lnTo>
                  <a:lnTo>
                    <a:pt x="96249" y="40514"/>
                  </a:lnTo>
                  <a:lnTo>
                    <a:pt x="95781" y="40046"/>
                  </a:lnTo>
                  <a:lnTo>
                    <a:pt x="94844" y="39156"/>
                  </a:lnTo>
                  <a:lnTo>
                    <a:pt x="93018" y="37283"/>
                  </a:lnTo>
                  <a:lnTo>
                    <a:pt x="89318" y="33582"/>
                  </a:lnTo>
                  <a:lnTo>
                    <a:pt x="81917" y="26182"/>
                  </a:lnTo>
                  <a:lnTo>
                    <a:pt x="81168" y="25480"/>
                  </a:lnTo>
                  <a:lnTo>
                    <a:pt x="81074" y="25339"/>
                  </a:lnTo>
                  <a:lnTo>
                    <a:pt x="12927" y="25339"/>
                  </a:lnTo>
                  <a:lnTo>
                    <a:pt x="12927" y="25292"/>
                  </a:lnTo>
                  <a:lnTo>
                    <a:pt x="12833" y="25199"/>
                  </a:lnTo>
                  <a:lnTo>
                    <a:pt x="12599" y="25011"/>
                  </a:lnTo>
                  <a:lnTo>
                    <a:pt x="9555" y="21967"/>
                  </a:lnTo>
                  <a:lnTo>
                    <a:pt x="3466" y="15831"/>
                  </a:lnTo>
                  <a:lnTo>
                    <a:pt x="1171" y="13536"/>
                  </a:lnTo>
                  <a:lnTo>
                    <a:pt x="609" y="12974"/>
                  </a:lnTo>
                  <a:lnTo>
                    <a:pt x="328" y="12693"/>
                  </a:lnTo>
                  <a:lnTo>
                    <a:pt x="281" y="12693"/>
                  </a:lnTo>
                  <a:lnTo>
                    <a:pt x="281" y="12647"/>
                  </a:lnTo>
                  <a:lnTo>
                    <a:pt x="281" y="12600"/>
                  </a:lnTo>
                  <a:lnTo>
                    <a:pt x="281" y="12366"/>
                  </a:lnTo>
                  <a:lnTo>
                    <a:pt x="281" y="10773"/>
                  </a:lnTo>
                  <a:lnTo>
                    <a:pt x="281" y="4357"/>
                  </a:lnTo>
                  <a:lnTo>
                    <a:pt x="281" y="329"/>
                  </a:lnTo>
                  <a:lnTo>
                    <a:pt x="328" y="282"/>
                  </a:lnTo>
                  <a:lnTo>
                    <a:pt x="375" y="141"/>
                  </a:lnTo>
                  <a:lnTo>
                    <a:pt x="375" y="94"/>
                  </a:lnTo>
                  <a:lnTo>
                    <a:pt x="328" y="48"/>
                  </a:lnTo>
                  <a:lnTo>
                    <a:pt x="23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1"/>
            <p:cNvGrpSpPr/>
            <p:nvPr/>
          </p:nvGrpSpPr>
          <p:grpSpPr>
            <a:xfrm rot="10800000" flipH="1">
              <a:off x="810213" y="1047808"/>
              <a:ext cx="719954" cy="456619"/>
              <a:chOff x="5647214" y="3680345"/>
              <a:chExt cx="719954" cy="456619"/>
            </a:xfrm>
          </p:grpSpPr>
          <p:sp>
            <p:nvSpPr>
              <p:cNvPr id="633" name="Google Shape;633;p31"/>
              <p:cNvSpPr/>
              <p:nvPr/>
            </p:nvSpPr>
            <p:spPr>
              <a:xfrm>
                <a:off x="5647214" y="3680345"/>
                <a:ext cx="719954" cy="456619"/>
              </a:xfrm>
              <a:custGeom>
                <a:avLst/>
                <a:gdLst/>
                <a:ahLst/>
                <a:cxnLst/>
                <a:rect l="l" t="t" r="r" b="b"/>
                <a:pathLst>
                  <a:path w="15879" h="10071" extrusionOk="0">
                    <a:moveTo>
                      <a:pt x="15691" y="1"/>
                    </a:moveTo>
                    <a:lnTo>
                      <a:pt x="15644" y="48"/>
                    </a:lnTo>
                    <a:lnTo>
                      <a:pt x="15550" y="48"/>
                    </a:lnTo>
                    <a:lnTo>
                      <a:pt x="15503" y="141"/>
                    </a:lnTo>
                    <a:lnTo>
                      <a:pt x="15503" y="188"/>
                    </a:lnTo>
                    <a:lnTo>
                      <a:pt x="15550" y="282"/>
                    </a:lnTo>
                    <a:lnTo>
                      <a:pt x="15597" y="329"/>
                    </a:lnTo>
                    <a:lnTo>
                      <a:pt x="15597" y="375"/>
                    </a:lnTo>
                    <a:lnTo>
                      <a:pt x="15597" y="3513"/>
                    </a:lnTo>
                    <a:lnTo>
                      <a:pt x="15597" y="5574"/>
                    </a:lnTo>
                    <a:lnTo>
                      <a:pt x="15597" y="6605"/>
                    </a:lnTo>
                    <a:lnTo>
                      <a:pt x="15597" y="6839"/>
                    </a:lnTo>
                    <a:lnTo>
                      <a:pt x="15597" y="6979"/>
                    </a:lnTo>
                    <a:lnTo>
                      <a:pt x="15550" y="7026"/>
                    </a:lnTo>
                    <a:lnTo>
                      <a:pt x="15222" y="7401"/>
                    </a:lnTo>
                    <a:lnTo>
                      <a:pt x="13817" y="8759"/>
                    </a:lnTo>
                    <a:lnTo>
                      <a:pt x="13115" y="9462"/>
                    </a:lnTo>
                    <a:lnTo>
                      <a:pt x="12787" y="9790"/>
                    </a:lnTo>
                    <a:lnTo>
                      <a:pt x="12787" y="9836"/>
                    </a:lnTo>
                    <a:lnTo>
                      <a:pt x="375" y="9836"/>
                    </a:lnTo>
                    <a:lnTo>
                      <a:pt x="282" y="9743"/>
                    </a:lnTo>
                    <a:lnTo>
                      <a:pt x="188" y="9696"/>
                    </a:lnTo>
                    <a:lnTo>
                      <a:pt x="141" y="9743"/>
                    </a:lnTo>
                    <a:lnTo>
                      <a:pt x="47" y="9790"/>
                    </a:lnTo>
                    <a:lnTo>
                      <a:pt x="47" y="9836"/>
                    </a:lnTo>
                    <a:lnTo>
                      <a:pt x="1" y="9883"/>
                    </a:lnTo>
                    <a:lnTo>
                      <a:pt x="47" y="9977"/>
                    </a:lnTo>
                    <a:lnTo>
                      <a:pt x="47" y="10024"/>
                    </a:lnTo>
                    <a:lnTo>
                      <a:pt x="141" y="10071"/>
                    </a:lnTo>
                    <a:lnTo>
                      <a:pt x="282" y="10071"/>
                    </a:lnTo>
                    <a:lnTo>
                      <a:pt x="375" y="9977"/>
                    </a:lnTo>
                    <a:lnTo>
                      <a:pt x="12881" y="9977"/>
                    </a:lnTo>
                    <a:lnTo>
                      <a:pt x="12881" y="9930"/>
                    </a:lnTo>
                    <a:lnTo>
                      <a:pt x="13255" y="9602"/>
                    </a:lnTo>
                    <a:lnTo>
                      <a:pt x="13958" y="8900"/>
                    </a:lnTo>
                    <a:lnTo>
                      <a:pt x="15316" y="7495"/>
                    </a:lnTo>
                    <a:lnTo>
                      <a:pt x="15691" y="7167"/>
                    </a:lnTo>
                    <a:lnTo>
                      <a:pt x="15738" y="7073"/>
                    </a:lnTo>
                    <a:lnTo>
                      <a:pt x="15784" y="7073"/>
                    </a:lnTo>
                    <a:lnTo>
                      <a:pt x="15784" y="7026"/>
                    </a:lnTo>
                    <a:lnTo>
                      <a:pt x="15784" y="6839"/>
                    </a:lnTo>
                    <a:lnTo>
                      <a:pt x="15784" y="6605"/>
                    </a:lnTo>
                    <a:lnTo>
                      <a:pt x="15784" y="5574"/>
                    </a:lnTo>
                    <a:lnTo>
                      <a:pt x="15784" y="3513"/>
                    </a:lnTo>
                    <a:lnTo>
                      <a:pt x="15784" y="375"/>
                    </a:lnTo>
                    <a:lnTo>
                      <a:pt x="15784" y="329"/>
                    </a:lnTo>
                    <a:lnTo>
                      <a:pt x="15831" y="282"/>
                    </a:lnTo>
                    <a:lnTo>
                      <a:pt x="15878" y="188"/>
                    </a:lnTo>
                    <a:lnTo>
                      <a:pt x="15878" y="141"/>
                    </a:lnTo>
                    <a:lnTo>
                      <a:pt x="15831" y="48"/>
                    </a:lnTo>
                    <a:lnTo>
                      <a:pt x="15784" y="48"/>
                    </a:lnTo>
                    <a:lnTo>
                      <a:pt x="15691"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5647214" y="3680345"/>
                <a:ext cx="654120" cy="397178"/>
              </a:xfrm>
              <a:custGeom>
                <a:avLst/>
                <a:gdLst/>
                <a:ahLst/>
                <a:cxnLst/>
                <a:rect l="l" t="t" r="r" b="b"/>
                <a:pathLst>
                  <a:path w="14427" h="8760" extrusionOk="0">
                    <a:moveTo>
                      <a:pt x="14239" y="1"/>
                    </a:moveTo>
                    <a:lnTo>
                      <a:pt x="14192" y="48"/>
                    </a:lnTo>
                    <a:lnTo>
                      <a:pt x="14145" y="48"/>
                    </a:lnTo>
                    <a:lnTo>
                      <a:pt x="14098" y="141"/>
                    </a:lnTo>
                    <a:lnTo>
                      <a:pt x="14098" y="188"/>
                    </a:lnTo>
                    <a:lnTo>
                      <a:pt x="14098" y="282"/>
                    </a:lnTo>
                    <a:lnTo>
                      <a:pt x="14192" y="329"/>
                    </a:lnTo>
                    <a:lnTo>
                      <a:pt x="14192" y="375"/>
                    </a:lnTo>
                    <a:lnTo>
                      <a:pt x="14192" y="3232"/>
                    </a:lnTo>
                    <a:lnTo>
                      <a:pt x="14192" y="5059"/>
                    </a:lnTo>
                    <a:lnTo>
                      <a:pt x="14192" y="5996"/>
                    </a:lnTo>
                    <a:lnTo>
                      <a:pt x="14192" y="6230"/>
                    </a:lnTo>
                    <a:lnTo>
                      <a:pt x="14192" y="6324"/>
                    </a:lnTo>
                    <a:lnTo>
                      <a:pt x="14145" y="6370"/>
                    </a:lnTo>
                    <a:lnTo>
                      <a:pt x="13817" y="6698"/>
                    </a:lnTo>
                    <a:lnTo>
                      <a:pt x="12740" y="7776"/>
                    </a:lnTo>
                    <a:lnTo>
                      <a:pt x="12225" y="8291"/>
                    </a:lnTo>
                    <a:lnTo>
                      <a:pt x="12084" y="8431"/>
                    </a:lnTo>
                    <a:lnTo>
                      <a:pt x="12038" y="8478"/>
                    </a:lnTo>
                    <a:lnTo>
                      <a:pt x="11991" y="8525"/>
                    </a:lnTo>
                    <a:lnTo>
                      <a:pt x="375" y="8525"/>
                    </a:lnTo>
                    <a:lnTo>
                      <a:pt x="282" y="8431"/>
                    </a:lnTo>
                    <a:lnTo>
                      <a:pt x="188" y="8384"/>
                    </a:lnTo>
                    <a:lnTo>
                      <a:pt x="141" y="8431"/>
                    </a:lnTo>
                    <a:lnTo>
                      <a:pt x="47" y="8478"/>
                    </a:lnTo>
                    <a:lnTo>
                      <a:pt x="47" y="8525"/>
                    </a:lnTo>
                    <a:lnTo>
                      <a:pt x="1" y="8572"/>
                    </a:lnTo>
                    <a:lnTo>
                      <a:pt x="47" y="8665"/>
                    </a:lnTo>
                    <a:lnTo>
                      <a:pt x="47" y="8712"/>
                    </a:lnTo>
                    <a:lnTo>
                      <a:pt x="141" y="8759"/>
                    </a:lnTo>
                    <a:lnTo>
                      <a:pt x="282" y="8759"/>
                    </a:lnTo>
                    <a:lnTo>
                      <a:pt x="375" y="8665"/>
                    </a:lnTo>
                    <a:lnTo>
                      <a:pt x="12084" y="8665"/>
                    </a:lnTo>
                    <a:lnTo>
                      <a:pt x="12131" y="8619"/>
                    </a:lnTo>
                    <a:lnTo>
                      <a:pt x="12225" y="8572"/>
                    </a:lnTo>
                    <a:lnTo>
                      <a:pt x="12319" y="8431"/>
                    </a:lnTo>
                    <a:lnTo>
                      <a:pt x="12881" y="7869"/>
                    </a:lnTo>
                    <a:lnTo>
                      <a:pt x="13958" y="6839"/>
                    </a:lnTo>
                    <a:lnTo>
                      <a:pt x="14239" y="6511"/>
                    </a:lnTo>
                    <a:lnTo>
                      <a:pt x="14333" y="6417"/>
                    </a:lnTo>
                    <a:lnTo>
                      <a:pt x="14333" y="6370"/>
                    </a:lnTo>
                    <a:lnTo>
                      <a:pt x="14333" y="6230"/>
                    </a:lnTo>
                    <a:lnTo>
                      <a:pt x="14333" y="5996"/>
                    </a:lnTo>
                    <a:lnTo>
                      <a:pt x="14333" y="5059"/>
                    </a:lnTo>
                    <a:lnTo>
                      <a:pt x="14333" y="3232"/>
                    </a:lnTo>
                    <a:lnTo>
                      <a:pt x="14333" y="375"/>
                    </a:lnTo>
                    <a:lnTo>
                      <a:pt x="14333" y="329"/>
                    </a:lnTo>
                    <a:lnTo>
                      <a:pt x="14426" y="282"/>
                    </a:lnTo>
                    <a:lnTo>
                      <a:pt x="14426" y="188"/>
                    </a:lnTo>
                    <a:lnTo>
                      <a:pt x="14426" y="141"/>
                    </a:lnTo>
                    <a:lnTo>
                      <a:pt x="14379" y="48"/>
                    </a:lnTo>
                    <a:lnTo>
                      <a:pt x="14333" y="48"/>
                    </a:lnTo>
                    <a:lnTo>
                      <a:pt x="1423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5647214" y="3680345"/>
                <a:ext cx="586156" cy="333430"/>
              </a:xfrm>
              <a:custGeom>
                <a:avLst/>
                <a:gdLst/>
                <a:ahLst/>
                <a:cxnLst/>
                <a:rect l="l" t="t" r="r" b="b"/>
                <a:pathLst>
                  <a:path w="12928" h="7354" extrusionOk="0">
                    <a:moveTo>
                      <a:pt x="12740" y="1"/>
                    </a:moveTo>
                    <a:lnTo>
                      <a:pt x="12693" y="48"/>
                    </a:lnTo>
                    <a:lnTo>
                      <a:pt x="12646" y="48"/>
                    </a:lnTo>
                    <a:lnTo>
                      <a:pt x="12600" y="141"/>
                    </a:lnTo>
                    <a:lnTo>
                      <a:pt x="12600" y="188"/>
                    </a:lnTo>
                    <a:lnTo>
                      <a:pt x="12600" y="282"/>
                    </a:lnTo>
                    <a:lnTo>
                      <a:pt x="12693" y="329"/>
                    </a:lnTo>
                    <a:lnTo>
                      <a:pt x="12693" y="375"/>
                    </a:lnTo>
                    <a:lnTo>
                      <a:pt x="12693" y="3045"/>
                    </a:lnTo>
                    <a:lnTo>
                      <a:pt x="12693" y="4731"/>
                    </a:lnTo>
                    <a:lnTo>
                      <a:pt x="12693" y="5574"/>
                    </a:lnTo>
                    <a:lnTo>
                      <a:pt x="12693" y="5762"/>
                    </a:lnTo>
                    <a:lnTo>
                      <a:pt x="12693" y="5855"/>
                    </a:lnTo>
                    <a:lnTo>
                      <a:pt x="12693" y="5902"/>
                    </a:lnTo>
                    <a:lnTo>
                      <a:pt x="12646" y="5902"/>
                    </a:lnTo>
                    <a:lnTo>
                      <a:pt x="12365" y="6183"/>
                    </a:lnTo>
                    <a:lnTo>
                      <a:pt x="11757" y="6792"/>
                    </a:lnTo>
                    <a:lnTo>
                      <a:pt x="11476" y="7073"/>
                    </a:lnTo>
                    <a:lnTo>
                      <a:pt x="375" y="7073"/>
                    </a:lnTo>
                    <a:lnTo>
                      <a:pt x="282" y="7026"/>
                    </a:lnTo>
                    <a:lnTo>
                      <a:pt x="188" y="6979"/>
                    </a:lnTo>
                    <a:lnTo>
                      <a:pt x="141" y="7026"/>
                    </a:lnTo>
                    <a:lnTo>
                      <a:pt x="47" y="7026"/>
                    </a:lnTo>
                    <a:lnTo>
                      <a:pt x="47" y="7120"/>
                    </a:lnTo>
                    <a:lnTo>
                      <a:pt x="1" y="7167"/>
                    </a:lnTo>
                    <a:lnTo>
                      <a:pt x="47" y="7260"/>
                    </a:lnTo>
                    <a:lnTo>
                      <a:pt x="47" y="7307"/>
                    </a:lnTo>
                    <a:lnTo>
                      <a:pt x="141" y="7354"/>
                    </a:lnTo>
                    <a:lnTo>
                      <a:pt x="188" y="7354"/>
                    </a:lnTo>
                    <a:lnTo>
                      <a:pt x="282" y="7307"/>
                    </a:lnTo>
                    <a:lnTo>
                      <a:pt x="375" y="7260"/>
                    </a:lnTo>
                    <a:lnTo>
                      <a:pt x="11569" y="7260"/>
                    </a:lnTo>
                    <a:lnTo>
                      <a:pt x="11897" y="6932"/>
                    </a:lnTo>
                    <a:lnTo>
                      <a:pt x="12506" y="6324"/>
                    </a:lnTo>
                    <a:lnTo>
                      <a:pt x="12787" y="5996"/>
                    </a:lnTo>
                    <a:lnTo>
                      <a:pt x="12834" y="5949"/>
                    </a:lnTo>
                    <a:lnTo>
                      <a:pt x="12834" y="5902"/>
                    </a:lnTo>
                    <a:lnTo>
                      <a:pt x="12834" y="5762"/>
                    </a:lnTo>
                    <a:lnTo>
                      <a:pt x="12834" y="5574"/>
                    </a:lnTo>
                    <a:lnTo>
                      <a:pt x="12834" y="4731"/>
                    </a:lnTo>
                    <a:lnTo>
                      <a:pt x="12834" y="3045"/>
                    </a:lnTo>
                    <a:lnTo>
                      <a:pt x="12834" y="375"/>
                    </a:lnTo>
                    <a:lnTo>
                      <a:pt x="12834" y="329"/>
                    </a:lnTo>
                    <a:lnTo>
                      <a:pt x="12927" y="282"/>
                    </a:lnTo>
                    <a:lnTo>
                      <a:pt x="12927" y="188"/>
                    </a:lnTo>
                    <a:lnTo>
                      <a:pt x="12927" y="141"/>
                    </a:lnTo>
                    <a:lnTo>
                      <a:pt x="12881" y="48"/>
                    </a:lnTo>
                    <a:lnTo>
                      <a:pt x="12834" y="48"/>
                    </a:lnTo>
                    <a:lnTo>
                      <a:pt x="1274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1"/>
            <p:cNvGrpSpPr/>
            <p:nvPr/>
          </p:nvGrpSpPr>
          <p:grpSpPr>
            <a:xfrm rot="10800000" flipH="1">
              <a:off x="810213" y="1417329"/>
              <a:ext cx="719954" cy="456574"/>
              <a:chOff x="5647214" y="3310870"/>
              <a:chExt cx="719954" cy="456574"/>
            </a:xfrm>
          </p:grpSpPr>
          <p:sp>
            <p:nvSpPr>
              <p:cNvPr id="637" name="Google Shape;637;p31"/>
              <p:cNvSpPr/>
              <p:nvPr/>
            </p:nvSpPr>
            <p:spPr>
              <a:xfrm>
                <a:off x="5647214" y="3310870"/>
                <a:ext cx="719954" cy="456574"/>
              </a:xfrm>
              <a:custGeom>
                <a:avLst/>
                <a:gdLst/>
                <a:ahLst/>
                <a:cxnLst/>
                <a:rect l="l" t="t" r="r" b="b"/>
                <a:pathLst>
                  <a:path w="15879" h="10070" extrusionOk="0">
                    <a:moveTo>
                      <a:pt x="15644" y="0"/>
                    </a:moveTo>
                    <a:lnTo>
                      <a:pt x="15550" y="47"/>
                    </a:lnTo>
                    <a:lnTo>
                      <a:pt x="15503" y="94"/>
                    </a:lnTo>
                    <a:lnTo>
                      <a:pt x="15503" y="188"/>
                    </a:lnTo>
                    <a:lnTo>
                      <a:pt x="15550" y="281"/>
                    </a:lnTo>
                    <a:lnTo>
                      <a:pt x="15597" y="328"/>
                    </a:lnTo>
                    <a:lnTo>
                      <a:pt x="15597" y="375"/>
                    </a:lnTo>
                    <a:lnTo>
                      <a:pt x="15597" y="3513"/>
                    </a:lnTo>
                    <a:lnTo>
                      <a:pt x="15597" y="5574"/>
                    </a:lnTo>
                    <a:lnTo>
                      <a:pt x="15597" y="6604"/>
                    </a:lnTo>
                    <a:lnTo>
                      <a:pt x="15597" y="6838"/>
                    </a:lnTo>
                    <a:lnTo>
                      <a:pt x="15597" y="6979"/>
                    </a:lnTo>
                    <a:lnTo>
                      <a:pt x="15550" y="7026"/>
                    </a:lnTo>
                    <a:lnTo>
                      <a:pt x="15222" y="7400"/>
                    </a:lnTo>
                    <a:lnTo>
                      <a:pt x="13817" y="8759"/>
                    </a:lnTo>
                    <a:lnTo>
                      <a:pt x="13115" y="9461"/>
                    </a:lnTo>
                    <a:lnTo>
                      <a:pt x="12787" y="9789"/>
                    </a:lnTo>
                    <a:lnTo>
                      <a:pt x="375" y="9789"/>
                    </a:lnTo>
                    <a:lnTo>
                      <a:pt x="375" y="9836"/>
                    </a:lnTo>
                    <a:lnTo>
                      <a:pt x="282" y="9742"/>
                    </a:lnTo>
                    <a:lnTo>
                      <a:pt x="188" y="9695"/>
                    </a:lnTo>
                    <a:lnTo>
                      <a:pt x="141" y="9742"/>
                    </a:lnTo>
                    <a:lnTo>
                      <a:pt x="47" y="9789"/>
                    </a:lnTo>
                    <a:lnTo>
                      <a:pt x="47" y="9836"/>
                    </a:lnTo>
                    <a:lnTo>
                      <a:pt x="1" y="9883"/>
                    </a:lnTo>
                    <a:lnTo>
                      <a:pt x="47" y="9976"/>
                    </a:lnTo>
                    <a:lnTo>
                      <a:pt x="47" y="10023"/>
                    </a:lnTo>
                    <a:lnTo>
                      <a:pt x="141" y="10070"/>
                    </a:lnTo>
                    <a:lnTo>
                      <a:pt x="188" y="10070"/>
                    </a:lnTo>
                    <a:lnTo>
                      <a:pt x="282" y="10023"/>
                    </a:lnTo>
                    <a:lnTo>
                      <a:pt x="375" y="9976"/>
                    </a:lnTo>
                    <a:lnTo>
                      <a:pt x="12881" y="9976"/>
                    </a:lnTo>
                    <a:lnTo>
                      <a:pt x="12881" y="9929"/>
                    </a:lnTo>
                    <a:lnTo>
                      <a:pt x="13255" y="9602"/>
                    </a:lnTo>
                    <a:lnTo>
                      <a:pt x="13958" y="8899"/>
                    </a:lnTo>
                    <a:lnTo>
                      <a:pt x="15316" y="7494"/>
                    </a:lnTo>
                    <a:lnTo>
                      <a:pt x="15691" y="7166"/>
                    </a:lnTo>
                    <a:lnTo>
                      <a:pt x="15738" y="7072"/>
                    </a:lnTo>
                    <a:lnTo>
                      <a:pt x="15784" y="7026"/>
                    </a:lnTo>
                    <a:lnTo>
                      <a:pt x="15784" y="6979"/>
                    </a:lnTo>
                    <a:lnTo>
                      <a:pt x="15784" y="6838"/>
                    </a:lnTo>
                    <a:lnTo>
                      <a:pt x="15784" y="6604"/>
                    </a:lnTo>
                    <a:lnTo>
                      <a:pt x="15784" y="5574"/>
                    </a:lnTo>
                    <a:lnTo>
                      <a:pt x="15784" y="3513"/>
                    </a:lnTo>
                    <a:lnTo>
                      <a:pt x="15784" y="375"/>
                    </a:lnTo>
                    <a:lnTo>
                      <a:pt x="15784" y="328"/>
                    </a:lnTo>
                    <a:lnTo>
                      <a:pt x="15831" y="281"/>
                    </a:lnTo>
                    <a:lnTo>
                      <a:pt x="15878" y="188"/>
                    </a:lnTo>
                    <a:lnTo>
                      <a:pt x="15878" y="94"/>
                    </a:lnTo>
                    <a:lnTo>
                      <a:pt x="15831" y="47"/>
                    </a:lnTo>
                    <a:lnTo>
                      <a:pt x="1578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5647214" y="3310870"/>
                <a:ext cx="654120" cy="397133"/>
              </a:xfrm>
              <a:custGeom>
                <a:avLst/>
                <a:gdLst/>
                <a:ahLst/>
                <a:cxnLst/>
                <a:rect l="l" t="t" r="r" b="b"/>
                <a:pathLst>
                  <a:path w="14427" h="8759" extrusionOk="0">
                    <a:moveTo>
                      <a:pt x="14192" y="0"/>
                    </a:moveTo>
                    <a:lnTo>
                      <a:pt x="14145" y="47"/>
                    </a:lnTo>
                    <a:lnTo>
                      <a:pt x="14098" y="94"/>
                    </a:lnTo>
                    <a:lnTo>
                      <a:pt x="14098" y="188"/>
                    </a:lnTo>
                    <a:lnTo>
                      <a:pt x="14098" y="281"/>
                    </a:lnTo>
                    <a:lnTo>
                      <a:pt x="14192" y="328"/>
                    </a:lnTo>
                    <a:lnTo>
                      <a:pt x="14192" y="375"/>
                    </a:lnTo>
                    <a:lnTo>
                      <a:pt x="14192" y="3232"/>
                    </a:lnTo>
                    <a:lnTo>
                      <a:pt x="14192" y="5058"/>
                    </a:lnTo>
                    <a:lnTo>
                      <a:pt x="14192" y="5995"/>
                    </a:lnTo>
                    <a:lnTo>
                      <a:pt x="14192" y="6229"/>
                    </a:lnTo>
                    <a:lnTo>
                      <a:pt x="14192" y="6323"/>
                    </a:lnTo>
                    <a:lnTo>
                      <a:pt x="14145" y="6370"/>
                    </a:lnTo>
                    <a:lnTo>
                      <a:pt x="13817" y="6698"/>
                    </a:lnTo>
                    <a:lnTo>
                      <a:pt x="12740" y="7775"/>
                    </a:lnTo>
                    <a:lnTo>
                      <a:pt x="12225" y="8290"/>
                    </a:lnTo>
                    <a:lnTo>
                      <a:pt x="12084" y="8431"/>
                    </a:lnTo>
                    <a:lnTo>
                      <a:pt x="12038" y="8478"/>
                    </a:lnTo>
                    <a:lnTo>
                      <a:pt x="375" y="8478"/>
                    </a:lnTo>
                    <a:lnTo>
                      <a:pt x="282" y="8431"/>
                    </a:lnTo>
                    <a:lnTo>
                      <a:pt x="188" y="8384"/>
                    </a:lnTo>
                    <a:lnTo>
                      <a:pt x="141" y="8431"/>
                    </a:lnTo>
                    <a:lnTo>
                      <a:pt x="47" y="8478"/>
                    </a:lnTo>
                    <a:lnTo>
                      <a:pt x="47" y="8524"/>
                    </a:lnTo>
                    <a:lnTo>
                      <a:pt x="1" y="8571"/>
                    </a:lnTo>
                    <a:lnTo>
                      <a:pt x="47" y="8665"/>
                    </a:lnTo>
                    <a:lnTo>
                      <a:pt x="47" y="8712"/>
                    </a:lnTo>
                    <a:lnTo>
                      <a:pt x="141" y="8759"/>
                    </a:lnTo>
                    <a:lnTo>
                      <a:pt x="188" y="8759"/>
                    </a:lnTo>
                    <a:lnTo>
                      <a:pt x="282" y="8712"/>
                    </a:lnTo>
                    <a:lnTo>
                      <a:pt x="375" y="8665"/>
                    </a:lnTo>
                    <a:lnTo>
                      <a:pt x="12084" y="8665"/>
                    </a:lnTo>
                    <a:lnTo>
                      <a:pt x="12131" y="8618"/>
                    </a:lnTo>
                    <a:lnTo>
                      <a:pt x="12225" y="8524"/>
                    </a:lnTo>
                    <a:lnTo>
                      <a:pt x="12319" y="8431"/>
                    </a:lnTo>
                    <a:lnTo>
                      <a:pt x="12881" y="7869"/>
                    </a:lnTo>
                    <a:lnTo>
                      <a:pt x="13958" y="6838"/>
                    </a:lnTo>
                    <a:lnTo>
                      <a:pt x="14239" y="6510"/>
                    </a:lnTo>
                    <a:lnTo>
                      <a:pt x="14333" y="6417"/>
                    </a:lnTo>
                    <a:lnTo>
                      <a:pt x="14333" y="6370"/>
                    </a:lnTo>
                    <a:lnTo>
                      <a:pt x="14333" y="6229"/>
                    </a:lnTo>
                    <a:lnTo>
                      <a:pt x="14333" y="5995"/>
                    </a:lnTo>
                    <a:lnTo>
                      <a:pt x="14333" y="5058"/>
                    </a:lnTo>
                    <a:lnTo>
                      <a:pt x="14333" y="3232"/>
                    </a:lnTo>
                    <a:lnTo>
                      <a:pt x="14333" y="375"/>
                    </a:lnTo>
                    <a:lnTo>
                      <a:pt x="14333" y="328"/>
                    </a:lnTo>
                    <a:lnTo>
                      <a:pt x="14426" y="281"/>
                    </a:lnTo>
                    <a:lnTo>
                      <a:pt x="14426" y="188"/>
                    </a:lnTo>
                    <a:lnTo>
                      <a:pt x="14426" y="94"/>
                    </a:lnTo>
                    <a:lnTo>
                      <a:pt x="14379" y="47"/>
                    </a:lnTo>
                    <a:lnTo>
                      <a:pt x="143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5647214" y="3310870"/>
                <a:ext cx="586156" cy="333430"/>
              </a:xfrm>
              <a:custGeom>
                <a:avLst/>
                <a:gdLst/>
                <a:ahLst/>
                <a:cxnLst/>
                <a:rect l="l" t="t" r="r" b="b"/>
                <a:pathLst>
                  <a:path w="12928" h="7354" extrusionOk="0">
                    <a:moveTo>
                      <a:pt x="12693" y="0"/>
                    </a:moveTo>
                    <a:lnTo>
                      <a:pt x="12646" y="47"/>
                    </a:lnTo>
                    <a:lnTo>
                      <a:pt x="12600" y="94"/>
                    </a:lnTo>
                    <a:lnTo>
                      <a:pt x="12600" y="188"/>
                    </a:lnTo>
                    <a:lnTo>
                      <a:pt x="12600" y="281"/>
                    </a:lnTo>
                    <a:lnTo>
                      <a:pt x="12693" y="328"/>
                    </a:lnTo>
                    <a:lnTo>
                      <a:pt x="12693" y="375"/>
                    </a:lnTo>
                    <a:lnTo>
                      <a:pt x="12693" y="2998"/>
                    </a:lnTo>
                    <a:lnTo>
                      <a:pt x="12693" y="4731"/>
                    </a:lnTo>
                    <a:lnTo>
                      <a:pt x="12693" y="5574"/>
                    </a:lnTo>
                    <a:lnTo>
                      <a:pt x="12693" y="5761"/>
                    </a:lnTo>
                    <a:lnTo>
                      <a:pt x="12693" y="5855"/>
                    </a:lnTo>
                    <a:lnTo>
                      <a:pt x="12693" y="5902"/>
                    </a:lnTo>
                    <a:lnTo>
                      <a:pt x="12646" y="5902"/>
                    </a:lnTo>
                    <a:lnTo>
                      <a:pt x="12365" y="6183"/>
                    </a:lnTo>
                    <a:lnTo>
                      <a:pt x="11757" y="6791"/>
                    </a:lnTo>
                    <a:lnTo>
                      <a:pt x="11476" y="7072"/>
                    </a:lnTo>
                    <a:lnTo>
                      <a:pt x="375" y="7072"/>
                    </a:lnTo>
                    <a:lnTo>
                      <a:pt x="282" y="7026"/>
                    </a:lnTo>
                    <a:lnTo>
                      <a:pt x="188" y="6979"/>
                    </a:lnTo>
                    <a:lnTo>
                      <a:pt x="141" y="6979"/>
                    </a:lnTo>
                    <a:lnTo>
                      <a:pt x="47" y="7026"/>
                    </a:lnTo>
                    <a:lnTo>
                      <a:pt x="47" y="7072"/>
                    </a:lnTo>
                    <a:lnTo>
                      <a:pt x="1" y="7166"/>
                    </a:lnTo>
                    <a:lnTo>
                      <a:pt x="47" y="7213"/>
                    </a:lnTo>
                    <a:lnTo>
                      <a:pt x="47" y="7307"/>
                    </a:lnTo>
                    <a:lnTo>
                      <a:pt x="141" y="7353"/>
                    </a:lnTo>
                    <a:lnTo>
                      <a:pt x="188" y="7353"/>
                    </a:lnTo>
                    <a:lnTo>
                      <a:pt x="282" y="7307"/>
                    </a:lnTo>
                    <a:lnTo>
                      <a:pt x="375" y="7260"/>
                    </a:lnTo>
                    <a:lnTo>
                      <a:pt x="11522" y="7260"/>
                    </a:lnTo>
                    <a:lnTo>
                      <a:pt x="11569" y="7213"/>
                    </a:lnTo>
                    <a:lnTo>
                      <a:pt x="11897" y="6932"/>
                    </a:lnTo>
                    <a:lnTo>
                      <a:pt x="12506" y="6323"/>
                    </a:lnTo>
                    <a:lnTo>
                      <a:pt x="12787" y="5995"/>
                    </a:lnTo>
                    <a:lnTo>
                      <a:pt x="12834" y="5948"/>
                    </a:lnTo>
                    <a:lnTo>
                      <a:pt x="12834" y="5855"/>
                    </a:lnTo>
                    <a:lnTo>
                      <a:pt x="12834" y="5761"/>
                    </a:lnTo>
                    <a:lnTo>
                      <a:pt x="12834" y="5574"/>
                    </a:lnTo>
                    <a:lnTo>
                      <a:pt x="12834" y="4731"/>
                    </a:lnTo>
                    <a:lnTo>
                      <a:pt x="12834" y="2998"/>
                    </a:lnTo>
                    <a:lnTo>
                      <a:pt x="12834" y="375"/>
                    </a:lnTo>
                    <a:lnTo>
                      <a:pt x="12834" y="328"/>
                    </a:lnTo>
                    <a:lnTo>
                      <a:pt x="12927" y="281"/>
                    </a:lnTo>
                    <a:lnTo>
                      <a:pt x="12927" y="188"/>
                    </a:lnTo>
                    <a:lnTo>
                      <a:pt x="12927" y="94"/>
                    </a:lnTo>
                    <a:lnTo>
                      <a:pt x="12881" y="47"/>
                    </a:lnTo>
                    <a:lnTo>
                      <a:pt x="128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1"/>
            <p:cNvGrpSpPr/>
            <p:nvPr/>
          </p:nvGrpSpPr>
          <p:grpSpPr>
            <a:xfrm rot="10800000">
              <a:off x="1072430" y="3714979"/>
              <a:ext cx="496972" cy="2501635"/>
              <a:chOff x="8153020" y="-1031841"/>
              <a:chExt cx="496972" cy="2501635"/>
            </a:xfrm>
          </p:grpSpPr>
          <p:sp>
            <p:nvSpPr>
              <p:cNvPr id="641" name="Google Shape;641;p31"/>
              <p:cNvSpPr/>
              <p:nvPr/>
            </p:nvSpPr>
            <p:spPr>
              <a:xfrm>
                <a:off x="8327171" y="-1031841"/>
                <a:ext cx="322821" cy="2501635"/>
              </a:xfrm>
              <a:custGeom>
                <a:avLst/>
                <a:gdLst/>
                <a:ahLst/>
                <a:cxnLst/>
                <a:rect l="l" t="t" r="r" b="b"/>
                <a:pathLst>
                  <a:path w="7120" h="55175" extrusionOk="0">
                    <a:moveTo>
                      <a:pt x="6838" y="1"/>
                    </a:moveTo>
                    <a:lnTo>
                      <a:pt x="6792" y="48"/>
                    </a:lnTo>
                    <a:lnTo>
                      <a:pt x="6745" y="94"/>
                    </a:lnTo>
                    <a:lnTo>
                      <a:pt x="6745" y="188"/>
                    </a:lnTo>
                    <a:lnTo>
                      <a:pt x="6792" y="282"/>
                    </a:lnTo>
                    <a:lnTo>
                      <a:pt x="6838" y="329"/>
                    </a:lnTo>
                    <a:lnTo>
                      <a:pt x="6838" y="375"/>
                    </a:lnTo>
                    <a:lnTo>
                      <a:pt x="6838" y="16066"/>
                    </a:lnTo>
                    <a:lnTo>
                      <a:pt x="6838" y="25808"/>
                    </a:lnTo>
                    <a:lnTo>
                      <a:pt x="6838" y="30632"/>
                    </a:lnTo>
                    <a:lnTo>
                      <a:pt x="6838" y="33067"/>
                    </a:lnTo>
                    <a:lnTo>
                      <a:pt x="6838" y="34285"/>
                    </a:lnTo>
                    <a:lnTo>
                      <a:pt x="6838" y="34566"/>
                    </a:lnTo>
                    <a:lnTo>
                      <a:pt x="6838" y="34613"/>
                    </a:lnTo>
                    <a:lnTo>
                      <a:pt x="6792" y="34613"/>
                    </a:lnTo>
                    <a:lnTo>
                      <a:pt x="6698" y="34753"/>
                    </a:lnTo>
                    <a:lnTo>
                      <a:pt x="6230" y="35175"/>
                    </a:lnTo>
                    <a:lnTo>
                      <a:pt x="2998" y="38407"/>
                    </a:lnTo>
                    <a:lnTo>
                      <a:pt x="1359" y="40046"/>
                    </a:lnTo>
                    <a:lnTo>
                      <a:pt x="562" y="40842"/>
                    </a:lnTo>
                    <a:lnTo>
                      <a:pt x="141" y="41264"/>
                    </a:lnTo>
                    <a:lnTo>
                      <a:pt x="94" y="41357"/>
                    </a:lnTo>
                    <a:lnTo>
                      <a:pt x="94" y="41451"/>
                    </a:lnTo>
                    <a:lnTo>
                      <a:pt x="94" y="41591"/>
                    </a:lnTo>
                    <a:lnTo>
                      <a:pt x="94" y="41872"/>
                    </a:lnTo>
                    <a:lnTo>
                      <a:pt x="94" y="54799"/>
                    </a:lnTo>
                    <a:lnTo>
                      <a:pt x="94" y="54846"/>
                    </a:lnTo>
                    <a:lnTo>
                      <a:pt x="0" y="54893"/>
                    </a:lnTo>
                    <a:lnTo>
                      <a:pt x="0" y="54987"/>
                    </a:lnTo>
                    <a:lnTo>
                      <a:pt x="0" y="55080"/>
                    </a:lnTo>
                    <a:lnTo>
                      <a:pt x="47" y="55127"/>
                    </a:lnTo>
                    <a:lnTo>
                      <a:pt x="94" y="55174"/>
                    </a:lnTo>
                    <a:lnTo>
                      <a:pt x="235" y="55174"/>
                    </a:lnTo>
                    <a:lnTo>
                      <a:pt x="281" y="55127"/>
                    </a:lnTo>
                    <a:lnTo>
                      <a:pt x="328" y="55080"/>
                    </a:lnTo>
                    <a:lnTo>
                      <a:pt x="328" y="54987"/>
                    </a:lnTo>
                    <a:lnTo>
                      <a:pt x="328" y="54893"/>
                    </a:lnTo>
                    <a:lnTo>
                      <a:pt x="235" y="54846"/>
                    </a:lnTo>
                    <a:lnTo>
                      <a:pt x="235" y="54799"/>
                    </a:lnTo>
                    <a:lnTo>
                      <a:pt x="235" y="41872"/>
                    </a:lnTo>
                    <a:lnTo>
                      <a:pt x="235" y="41591"/>
                    </a:lnTo>
                    <a:lnTo>
                      <a:pt x="235" y="41451"/>
                    </a:lnTo>
                    <a:lnTo>
                      <a:pt x="235" y="41404"/>
                    </a:lnTo>
                    <a:lnTo>
                      <a:pt x="281" y="41404"/>
                    </a:lnTo>
                    <a:lnTo>
                      <a:pt x="656" y="40983"/>
                    </a:lnTo>
                    <a:lnTo>
                      <a:pt x="1499" y="40186"/>
                    </a:lnTo>
                    <a:lnTo>
                      <a:pt x="3138" y="38547"/>
                    </a:lnTo>
                    <a:lnTo>
                      <a:pt x="6370" y="35269"/>
                    </a:lnTo>
                    <a:lnTo>
                      <a:pt x="6792" y="34847"/>
                    </a:lnTo>
                    <a:lnTo>
                      <a:pt x="6885" y="34753"/>
                    </a:lnTo>
                    <a:lnTo>
                      <a:pt x="6979" y="34707"/>
                    </a:lnTo>
                    <a:lnTo>
                      <a:pt x="7026" y="34660"/>
                    </a:lnTo>
                    <a:lnTo>
                      <a:pt x="7026" y="34613"/>
                    </a:lnTo>
                    <a:lnTo>
                      <a:pt x="7026" y="34285"/>
                    </a:lnTo>
                    <a:lnTo>
                      <a:pt x="7026" y="33067"/>
                    </a:lnTo>
                    <a:lnTo>
                      <a:pt x="7026" y="30632"/>
                    </a:lnTo>
                    <a:lnTo>
                      <a:pt x="7026" y="25808"/>
                    </a:lnTo>
                    <a:lnTo>
                      <a:pt x="7026" y="16066"/>
                    </a:lnTo>
                    <a:lnTo>
                      <a:pt x="7026" y="375"/>
                    </a:lnTo>
                    <a:lnTo>
                      <a:pt x="7026" y="329"/>
                    </a:lnTo>
                    <a:lnTo>
                      <a:pt x="7073" y="282"/>
                    </a:lnTo>
                    <a:lnTo>
                      <a:pt x="7119" y="188"/>
                    </a:lnTo>
                    <a:lnTo>
                      <a:pt x="7073"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8233725" y="-1031841"/>
                <a:ext cx="322821" cy="2501635"/>
              </a:xfrm>
              <a:custGeom>
                <a:avLst/>
                <a:gdLst/>
                <a:ahLst/>
                <a:cxnLst/>
                <a:rect l="l" t="t" r="r" b="b"/>
                <a:pathLst>
                  <a:path w="7120" h="55175" extrusionOk="0">
                    <a:moveTo>
                      <a:pt x="6839" y="1"/>
                    </a:moveTo>
                    <a:lnTo>
                      <a:pt x="6792" y="48"/>
                    </a:lnTo>
                    <a:lnTo>
                      <a:pt x="6745" y="94"/>
                    </a:lnTo>
                    <a:lnTo>
                      <a:pt x="6745" y="188"/>
                    </a:lnTo>
                    <a:lnTo>
                      <a:pt x="6792" y="282"/>
                    </a:lnTo>
                    <a:lnTo>
                      <a:pt x="6839" y="329"/>
                    </a:lnTo>
                    <a:lnTo>
                      <a:pt x="6839" y="375"/>
                    </a:lnTo>
                    <a:lnTo>
                      <a:pt x="6839" y="15738"/>
                    </a:lnTo>
                    <a:lnTo>
                      <a:pt x="6839" y="25246"/>
                    </a:lnTo>
                    <a:lnTo>
                      <a:pt x="6839" y="29976"/>
                    </a:lnTo>
                    <a:lnTo>
                      <a:pt x="6839" y="32365"/>
                    </a:lnTo>
                    <a:lnTo>
                      <a:pt x="6839" y="33582"/>
                    </a:lnTo>
                    <a:lnTo>
                      <a:pt x="6839" y="33723"/>
                    </a:lnTo>
                    <a:lnTo>
                      <a:pt x="6839" y="33770"/>
                    </a:lnTo>
                    <a:lnTo>
                      <a:pt x="6839" y="33817"/>
                    </a:lnTo>
                    <a:lnTo>
                      <a:pt x="6651" y="34004"/>
                    </a:lnTo>
                    <a:lnTo>
                      <a:pt x="6230" y="34426"/>
                    </a:lnTo>
                    <a:lnTo>
                      <a:pt x="2998" y="37704"/>
                    </a:lnTo>
                    <a:lnTo>
                      <a:pt x="1359" y="39296"/>
                    </a:lnTo>
                    <a:lnTo>
                      <a:pt x="563" y="40140"/>
                    </a:lnTo>
                    <a:lnTo>
                      <a:pt x="141" y="40561"/>
                    </a:lnTo>
                    <a:lnTo>
                      <a:pt x="94" y="40561"/>
                    </a:lnTo>
                    <a:lnTo>
                      <a:pt x="94" y="40608"/>
                    </a:lnTo>
                    <a:lnTo>
                      <a:pt x="94" y="40702"/>
                    </a:lnTo>
                    <a:lnTo>
                      <a:pt x="94" y="40842"/>
                    </a:lnTo>
                    <a:lnTo>
                      <a:pt x="94" y="41170"/>
                    </a:lnTo>
                    <a:lnTo>
                      <a:pt x="94" y="54799"/>
                    </a:lnTo>
                    <a:lnTo>
                      <a:pt x="94" y="54846"/>
                    </a:lnTo>
                    <a:lnTo>
                      <a:pt x="1" y="54893"/>
                    </a:lnTo>
                    <a:lnTo>
                      <a:pt x="1" y="54987"/>
                    </a:lnTo>
                    <a:lnTo>
                      <a:pt x="1" y="55080"/>
                    </a:lnTo>
                    <a:lnTo>
                      <a:pt x="47" y="55127"/>
                    </a:lnTo>
                    <a:lnTo>
                      <a:pt x="94" y="55174"/>
                    </a:lnTo>
                    <a:lnTo>
                      <a:pt x="235" y="55174"/>
                    </a:lnTo>
                    <a:lnTo>
                      <a:pt x="282" y="55127"/>
                    </a:lnTo>
                    <a:lnTo>
                      <a:pt x="328" y="55080"/>
                    </a:lnTo>
                    <a:lnTo>
                      <a:pt x="328" y="54987"/>
                    </a:lnTo>
                    <a:lnTo>
                      <a:pt x="328" y="54893"/>
                    </a:lnTo>
                    <a:lnTo>
                      <a:pt x="235" y="54846"/>
                    </a:lnTo>
                    <a:lnTo>
                      <a:pt x="235" y="54799"/>
                    </a:lnTo>
                    <a:lnTo>
                      <a:pt x="235" y="41170"/>
                    </a:lnTo>
                    <a:lnTo>
                      <a:pt x="235" y="40842"/>
                    </a:lnTo>
                    <a:lnTo>
                      <a:pt x="235" y="40702"/>
                    </a:lnTo>
                    <a:lnTo>
                      <a:pt x="235" y="40655"/>
                    </a:lnTo>
                    <a:lnTo>
                      <a:pt x="282" y="40655"/>
                    </a:lnTo>
                    <a:lnTo>
                      <a:pt x="656" y="40233"/>
                    </a:lnTo>
                    <a:lnTo>
                      <a:pt x="1452" y="39437"/>
                    </a:lnTo>
                    <a:lnTo>
                      <a:pt x="3092" y="37798"/>
                    </a:lnTo>
                    <a:lnTo>
                      <a:pt x="6370" y="34566"/>
                    </a:lnTo>
                    <a:lnTo>
                      <a:pt x="6792" y="34144"/>
                    </a:lnTo>
                    <a:lnTo>
                      <a:pt x="7026" y="33910"/>
                    </a:lnTo>
                    <a:lnTo>
                      <a:pt x="7026" y="33863"/>
                    </a:lnTo>
                    <a:lnTo>
                      <a:pt x="7026" y="33817"/>
                    </a:lnTo>
                    <a:lnTo>
                      <a:pt x="7026" y="33723"/>
                    </a:lnTo>
                    <a:lnTo>
                      <a:pt x="7026" y="33582"/>
                    </a:lnTo>
                    <a:lnTo>
                      <a:pt x="7026" y="32365"/>
                    </a:lnTo>
                    <a:lnTo>
                      <a:pt x="7026" y="29976"/>
                    </a:lnTo>
                    <a:lnTo>
                      <a:pt x="7026" y="25246"/>
                    </a:lnTo>
                    <a:lnTo>
                      <a:pt x="7026" y="15738"/>
                    </a:lnTo>
                    <a:lnTo>
                      <a:pt x="7026" y="375"/>
                    </a:lnTo>
                    <a:lnTo>
                      <a:pt x="7026" y="329"/>
                    </a:lnTo>
                    <a:lnTo>
                      <a:pt x="7073" y="282"/>
                    </a:lnTo>
                    <a:lnTo>
                      <a:pt x="7120" y="188"/>
                    </a:lnTo>
                    <a:lnTo>
                      <a:pt x="7120" y="94"/>
                    </a:lnTo>
                    <a:lnTo>
                      <a:pt x="7073" y="48"/>
                    </a:lnTo>
                    <a:lnTo>
                      <a:pt x="6979"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8153020" y="-1031841"/>
                <a:ext cx="322821" cy="2501635"/>
              </a:xfrm>
              <a:custGeom>
                <a:avLst/>
                <a:gdLst/>
                <a:ahLst/>
                <a:cxnLst/>
                <a:rect l="l" t="t" r="r" b="b"/>
                <a:pathLst>
                  <a:path w="7120" h="55175" extrusionOk="0">
                    <a:moveTo>
                      <a:pt x="6886" y="1"/>
                    </a:moveTo>
                    <a:lnTo>
                      <a:pt x="6792" y="48"/>
                    </a:lnTo>
                    <a:lnTo>
                      <a:pt x="6792" y="94"/>
                    </a:lnTo>
                    <a:lnTo>
                      <a:pt x="6745" y="188"/>
                    </a:lnTo>
                    <a:lnTo>
                      <a:pt x="6792" y="282"/>
                    </a:lnTo>
                    <a:lnTo>
                      <a:pt x="6839" y="329"/>
                    </a:lnTo>
                    <a:lnTo>
                      <a:pt x="6839" y="375"/>
                    </a:lnTo>
                    <a:lnTo>
                      <a:pt x="6839" y="15363"/>
                    </a:lnTo>
                    <a:lnTo>
                      <a:pt x="6839" y="24684"/>
                    </a:lnTo>
                    <a:lnTo>
                      <a:pt x="6839" y="29367"/>
                    </a:lnTo>
                    <a:lnTo>
                      <a:pt x="6839" y="31709"/>
                    </a:lnTo>
                    <a:lnTo>
                      <a:pt x="6839" y="32880"/>
                    </a:lnTo>
                    <a:lnTo>
                      <a:pt x="6839" y="33020"/>
                    </a:lnTo>
                    <a:lnTo>
                      <a:pt x="6839" y="33067"/>
                    </a:lnTo>
                    <a:lnTo>
                      <a:pt x="6839" y="33114"/>
                    </a:lnTo>
                    <a:lnTo>
                      <a:pt x="6652" y="33301"/>
                    </a:lnTo>
                    <a:lnTo>
                      <a:pt x="6230" y="33723"/>
                    </a:lnTo>
                    <a:lnTo>
                      <a:pt x="2951" y="36955"/>
                    </a:lnTo>
                    <a:lnTo>
                      <a:pt x="1359" y="38594"/>
                    </a:lnTo>
                    <a:lnTo>
                      <a:pt x="516" y="39390"/>
                    </a:lnTo>
                    <a:lnTo>
                      <a:pt x="94" y="39812"/>
                    </a:lnTo>
                    <a:lnTo>
                      <a:pt x="94" y="39859"/>
                    </a:lnTo>
                    <a:lnTo>
                      <a:pt x="94" y="39905"/>
                    </a:lnTo>
                    <a:lnTo>
                      <a:pt x="94" y="39999"/>
                    </a:lnTo>
                    <a:lnTo>
                      <a:pt x="94" y="40140"/>
                    </a:lnTo>
                    <a:lnTo>
                      <a:pt x="94" y="40421"/>
                    </a:lnTo>
                    <a:lnTo>
                      <a:pt x="94" y="54799"/>
                    </a:lnTo>
                    <a:lnTo>
                      <a:pt x="94" y="54846"/>
                    </a:lnTo>
                    <a:lnTo>
                      <a:pt x="1" y="54893"/>
                    </a:lnTo>
                    <a:lnTo>
                      <a:pt x="1" y="54987"/>
                    </a:lnTo>
                    <a:lnTo>
                      <a:pt x="1" y="55080"/>
                    </a:lnTo>
                    <a:lnTo>
                      <a:pt x="48" y="55127"/>
                    </a:lnTo>
                    <a:lnTo>
                      <a:pt x="94" y="55174"/>
                    </a:lnTo>
                    <a:lnTo>
                      <a:pt x="235" y="55174"/>
                    </a:lnTo>
                    <a:lnTo>
                      <a:pt x="282" y="55127"/>
                    </a:lnTo>
                    <a:lnTo>
                      <a:pt x="329" y="55080"/>
                    </a:lnTo>
                    <a:lnTo>
                      <a:pt x="329" y="54987"/>
                    </a:lnTo>
                    <a:lnTo>
                      <a:pt x="329" y="54893"/>
                    </a:lnTo>
                    <a:lnTo>
                      <a:pt x="235" y="54846"/>
                    </a:lnTo>
                    <a:lnTo>
                      <a:pt x="235" y="54799"/>
                    </a:lnTo>
                    <a:lnTo>
                      <a:pt x="235" y="40421"/>
                    </a:lnTo>
                    <a:lnTo>
                      <a:pt x="235" y="40140"/>
                    </a:lnTo>
                    <a:lnTo>
                      <a:pt x="235" y="39999"/>
                    </a:lnTo>
                    <a:lnTo>
                      <a:pt x="235" y="39952"/>
                    </a:lnTo>
                    <a:lnTo>
                      <a:pt x="235" y="39905"/>
                    </a:lnTo>
                    <a:lnTo>
                      <a:pt x="282" y="39905"/>
                    </a:lnTo>
                    <a:lnTo>
                      <a:pt x="656" y="39531"/>
                    </a:lnTo>
                    <a:lnTo>
                      <a:pt x="1453" y="38688"/>
                    </a:lnTo>
                    <a:lnTo>
                      <a:pt x="3092" y="37095"/>
                    </a:lnTo>
                    <a:lnTo>
                      <a:pt x="6324" y="33817"/>
                    </a:lnTo>
                    <a:lnTo>
                      <a:pt x="6745" y="33395"/>
                    </a:lnTo>
                    <a:lnTo>
                      <a:pt x="6979" y="33208"/>
                    </a:lnTo>
                    <a:lnTo>
                      <a:pt x="6979" y="33161"/>
                    </a:lnTo>
                    <a:lnTo>
                      <a:pt x="7026" y="33161"/>
                    </a:lnTo>
                    <a:lnTo>
                      <a:pt x="7026" y="33114"/>
                    </a:lnTo>
                    <a:lnTo>
                      <a:pt x="7026" y="33020"/>
                    </a:lnTo>
                    <a:lnTo>
                      <a:pt x="7026" y="32880"/>
                    </a:lnTo>
                    <a:lnTo>
                      <a:pt x="7026" y="31709"/>
                    </a:lnTo>
                    <a:lnTo>
                      <a:pt x="7026" y="29367"/>
                    </a:lnTo>
                    <a:lnTo>
                      <a:pt x="7026" y="24684"/>
                    </a:lnTo>
                    <a:lnTo>
                      <a:pt x="7026" y="15363"/>
                    </a:lnTo>
                    <a:lnTo>
                      <a:pt x="7026" y="375"/>
                    </a:lnTo>
                    <a:lnTo>
                      <a:pt x="7026" y="329"/>
                    </a:lnTo>
                    <a:lnTo>
                      <a:pt x="7073" y="282"/>
                    </a:lnTo>
                    <a:lnTo>
                      <a:pt x="7120" y="188"/>
                    </a:lnTo>
                    <a:lnTo>
                      <a:pt x="7120" y="94"/>
                    </a:lnTo>
                    <a:lnTo>
                      <a:pt x="7073" y="48"/>
                    </a:lnTo>
                    <a:lnTo>
                      <a:pt x="7026"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1"/>
            <p:cNvGrpSpPr/>
            <p:nvPr/>
          </p:nvGrpSpPr>
          <p:grpSpPr>
            <a:xfrm rot="10800000">
              <a:off x="1775336" y="3714979"/>
              <a:ext cx="496972" cy="2501635"/>
              <a:chOff x="7450114" y="-1031841"/>
              <a:chExt cx="496972" cy="2501635"/>
            </a:xfrm>
          </p:grpSpPr>
          <p:sp>
            <p:nvSpPr>
              <p:cNvPr id="645" name="Google Shape;645;p31"/>
              <p:cNvSpPr/>
              <p:nvPr/>
            </p:nvSpPr>
            <p:spPr>
              <a:xfrm>
                <a:off x="7450114" y="-1031841"/>
                <a:ext cx="322821" cy="2501635"/>
              </a:xfrm>
              <a:custGeom>
                <a:avLst/>
                <a:gdLst/>
                <a:ahLst/>
                <a:cxnLst/>
                <a:rect l="l" t="t" r="r" b="b"/>
                <a:pathLst>
                  <a:path w="7120" h="55175" extrusionOk="0">
                    <a:moveTo>
                      <a:pt x="94" y="1"/>
                    </a:moveTo>
                    <a:lnTo>
                      <a:pt x="48" y="48"/>
                    </a:lnTo>
                    <a:lnTo>
                      <a:pt x="1" y="94"/>
                    </a:lnTo>
                    <a:lnTo>
                      <a:pt x="1" y="188"/>
                    </a:lnTo>
                    <a:lnTo>
                      <a:pt x="1" y="282"/>
                    </a:lnTo>
                    <a:lnTo>
                      <a:pt x="94" y="329"/>
                    </a:lnTo>
                    <a:lnTo>
                      <a:pt x="94" y="375"/>
                    </a:lnTo>
                    <a:lnTo>
                      <a:pt x="94" y="33817"/>
                    </a:lnTo>
                    <a:lnTo>
                      <a:pt x="94" y="34472"/>
                    </a:lnTo>
                    <a:lnTo>
                      <a:pt x="94" y="34660"/>
                    </a:lnTo>
                    <a:lnTo>
                      <a:pt x="141" y="34707"/>
                    </a:lnTo>
                    <a:lnTo>
                      <a:pt x="188" y="34800"/>
                    </a:lnTo>
                    <a:lnTo>
                      <a:pt x="422" y="34988"/>
                    </a:lnTo>
                    <a:lnTo>
                      <a:pt x="1312" y="35877"/>
                    </a:lnTo>
                    <a:lnTo>
                      <a:pt x="3045" y="37610"/>
                    </a:lnTo>
                    <a:lnTo>
                      <a:pt x="6558" y="41123"/>
                    </a:lnTo>
                    <a:lnTo>
                      <a:pt x="6745" y="41310"/>
                    </a:lnTo>
                    <a:lnTo>
                      <a:pt x="6839" y="41404"/>
                    </a:lnTo>
                    <a:lnTo>
                      <a:pt x="6839" y="41451"/>
                    </a:lnTo>
                    <a:lnTo>
                      <a:pt x="6839" y="41545"/>
                    </a:lnTo>
                    <a:lnTo>
                      <a:pt x="6839" y="42107"/>
                    </a:lnTo>
                    <a:lnTo>
                      <a:pt x="6839" y="43278"/>
                    </a:lnTo>
                    <a:lnTo>
                      <a:pt x="6839" y="45666"/>
                    </a:lnTo>
                    <a:lnTo>
                      <a:pt x="6839" y="50350"/>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50350"/>
                    </a:lnTo>
                    <a:lnTo>
                      <a:pt x="7026" y="45666"/>
                    </a:lnTo>
                    <a:lnTo>
                      <a:pt x="7026" y="43278"/>
                    </a:lnTo>
                    <a:lnTo>
                      <a:pt x="7026" y="42107"/>
                    </a:lnTo>
                    <a:lnTo>
                      <a:pt x="7026" y="41545"/>
                    </a:lnTo>
                    <a:lnTo>
                      <a:pt x="7026" y="41451"/>
                    </a:lnTo>
                    <a:lnTo>
                      <a:pt x="7026" y="41357"/>
                    </a:lnTo>
                    <a:lnTo>
                      <a:pt x="6886" y="41217"/>
                    </a:lnTo>
                    <a:lnTo>
                      <a:pt x="6652" y="40983"/>
                    </a:lnTo>
                    <a:lnTo>
                      <a:pt x="3186" y="37517"/>
                    </a:lnTo>
                    <a:lnTo>
                      <a:pt x="1406" y="35737"/>
                    </a:lnTo>
                    <a:lnTo>
                      <a:pt x="563" y="34894"/>
                    </a:lnTo>
                    <a:lnTo>
                      <a:pt x="329" y="34660"/>
                    </a:lnTo>
                    <a:lnTo>
                      <a:pt x="282" y="34613"/>
                    </a:lnTo>
                    <a:lnTo>
                      <a:pt x="235" y="34566"/>
                    </a:lnTo>
                    <a:lnTo>
                      <a:pt x="235" y="34472"/>
                    </a:lnTo>
                    <a:lnTo>
                      <a:pt x="235" y="33817"/>
                    </a:lnTo>
                    <a:lnTo>
                      <a:pt x="235" y="375"/>
                    </a:lnTo>
                    <a:lnTo>
                      <a:pt x="235" y="329"/>
                    </a:lnTo>
                    <a:lnTo>
                      <a:pt x="329" y="282"/>
                    </a:lnTo>
                    <a:lnTo>
                      <a:pt x="329" y="188"/>
                    </a:lnTo>
                    <a:lnTo>
                      <a:pt x="329" y="94"/>
                    </a:lnTo>
                    <a:lnTo>
                      <a:pt x="282" y="48"/>
                    </a:lnTo>
                    <a:lnTo>
                      <a:pt x="235" y="1"/>
                    </a:lnTo>
                    <a:close/>
                  </a:path>
                </a:pathLst>
              </a:custGeom>
              <a:solidFill>
                <a:schemeClr val="accent4"/>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p:nvPr/>
            </p:nvSpPr>
            <p:spPr>
              <a:xfrm>
                <a:off x="7543559" y="-1031841"/>
                <a:ext cx="322821" cy="2501635"/>
              </a:xfrm>
              <a:custGeom>
                <a:avLst/>
                <a:gdLst/>
                <a:ahLst/>
                <a:cxnLst/>
                <a:rect l="l" t="t" r="r" b="b"/>
                <a:pathLst>
                  <a:path w="7120" h="55175" extrusionOk="0">
                    <a:moveTo>
                      <a:pt x="94" y="1"/>
                    </a:moveTo>
                    <a:lnTo>
                      <a:pt x="47" y="48"/>
                    </a:lnTo>
                    <a:lnTo>
                      <a:pt x="1" y="94"/>
                    </a:lnTo>
                    <a:lnTo>
                      <a:pt x="1" y="188"/>
                    </a:lnTo>
                    <a:lnTo>
                      <a:pt x="1" y="282"/>
                    </a:lnTo>
                    <a:lnTo>
                      <a:pt x="94" y="329"/>
                    </a:lnTo>
                    <a:lnTo>
                      <a:pt x="94" y="375"/>
                    </a:lnTo>
                    <a:lnTo>
                      <a:pt x="94" y="33067"/>
                    </a:lnTo>
                    <a:lnTo>
                      <a:pt x="94" y="33676"/>
                    </a:lnTo>
                    <a:lnTo>
                      <a:pt x="94" y="33863"/>
                    </a:lnTo>
                    <a:lnTo>
                      <a:pt x="94" y="33910"/>
                    </a:lnTo>
                    <a:lnTo>
                      <a:pt x="141" y="33957"/>
                    </a:lnTo>
                    <a:lnTo>
                      <a:pt x="188" y="34004"/>
                    </a:lnTo>
                    <a:lnTo>
                      <a:pt x="422" y="34238"/>
                    </a:lnTo>
                    <a:lnTo>
                      <a:pt x="1265" y="35081"/>
                    </a:lnTo>
                    <a:lnTo>
                      <a:pt x="3045" y="36861"/>
                    </a:lnTo>
                    <a:lnTo>
                      <a:pt x="6511" y="40327"/>
                    </a:lnTo>
                    <a:lnTo>
                      <a:pt x="6745" y="40561"/>
                    </a:lnTo>
                    <a:lnTo>
                      <a:pt x="6839" y="40655"/>
                    </a:lnTo>
                    <a:lnTo>
                      <a:pt x="6839" y="40702"/>
                    </a:lnTo>
                    <a:lnTo>
                      <a:pt x="6839" y="40748"/>
                    </a:lnTo>
                    <a:lnTo>
                      <a:pt x="6839" y="41357"/>
                    </a:lnTo>
                    <a:lnTo>
                      <a:pt x="6839" y="42622"/>
                    </a:lnTo>
                    <a:lnTo>
                      <a:pt x="6839" y="45057"/>
                    </a:lnTo>
                    <a:lnTo>
                      <a:pt x="6839" y="49975"/>
                    </a:lnTo>
                    <a:lnTo>
                      <a:pt x="6839" y="54799"/>
                    </a:lnTo>
                    <a:lnTo>
                      <a:pt x="6839" y="54846"/>
                    </a:lnTo>
                    <a:lnTo>
                      <a:pt x="6792" y="54893"/>
                    </a:lnTo>
                    <a:lnTo>
                      <a:pt x="6745" y="54987"/>
                    </a:lnTo>
                    <a:lnTo>
                      <a:pt x="6745" y="55080"/>
                    </a:lnTo>
                    <a:lnTo>
                      <a:pt x="6792" y="55127"/>
                    </a:lnTo>
                    <a:lnTo>
                      <a:pt x="6839" y="55174"/>
                    </a:lnTo>
                    <a:lnTo>
                      <a:pt x="6979" y="55174"/>
                    </a:lnTo>
                    <a:lnTo>
                      <a:pt x="7073" y="55127"/>
                    </a:lnTo>
                    <a:lnTo>
                      <a:pt x="7073" y="55080"/>
                    </a:lnTo>
                    <a:lnTo>
                      <a:pt x="7120" y="54987"/>
                    </a:lnTo>
                    <a:lnTo>
                      <a:pt x="7073" y="54893"/>
                    </a:lnTo>
                    <a:lnTo>
                      <a:pt x="7026" y="54846"/>
                    </a:lnTo>
                    <a:lnTo>
                      <a:pt x="7026" y="54799"/>
                    </a:lnTo>
                    <a:lnTo>
                      <a:pt x="7026" y="49975"/>
                    </a:lnTo>
                    <a:lnTo>
                      <a:pt x="7026" y="45057"/>
                    </a:lnTo>
                    <a:lnTo>
                      <a:pt x="7026" y="42622"/>
                    </a:lnTo>
                    <a:lnTo>
                      <a:pt x="7026" y="41357"/>
                    </a:lnTo>
                    <a:lnTo>
                      <a:pt x="7026" y="40748"/>
                    </a:lnTo>
                    <a:lnTo>
                      <a:pt x="7026" y="40702"/>
                    </a:lnTo>
                    <a:lnTo>
                      <a:pt x="7026" y="40608"/>
                    </a:lnTo>
                    <a:lnTo>
                      <a:pt x="6979" y="40561"/>
                    </a:lnTo>
                    <a:lnTo>
                      <a:pt x="6886" y="40421"/>
                    </a:lnTo>
                    <a:lnTo>
                      <a:pt x="6651" y="40233"/>
                    </a:lnTo>
                    <a:lnTo>
                      <a:pt x="3139" y="36720"/>
                    </a:lnTo>
                    <a:lnTo>
                      <a:pt x="1406" y="34988"/>
                    </a:lnTo>
                    <a:lnTo>
                      <a:pt x="516" y="34098"/>
                    </a:lnTo>
                    <a:lnTo>
                      <a:pt x="282" y="33863"/>
                    </a:lnTo>
                    <a:lnTo>
                      <a:pt x="282" y="33817"/>
                    </a:lnTo>
                    <a:lnTo>
                      <a:pt x="235" y="33817"/>
                    </a:lnTo>
                    <a:lnTo>
                      <a:pt x="235" y="33676"/>
                    </a:lnTo>
                    <a:lnTo>
                      <a:pt x="235" y="33067"/>
                    </a:lnTo>
                    <a:lnTo>
                      <a:pt x="235" y="375"/>
                    </a:lnTo>
                    <a:lnTo>
                      <a:pt x="235" y="329"/>
                    </a:lnTo>
                    <a:lnTo>
                      <a:pt x="328" y="282"/>
                    </a:lnTo>
                    <a:lnTo>
                      <a:pt x="328" y="188"/>
                    </a:lnTo>
                    <a:lnTo>
                      <a:pt x="328" y="94"/>
                    </a:lnTo>
                    <a:lnTo>
                      <a:pt x="282"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1"/>
              <p:cNvSpPr/>
              <p:nvPr/>
            </p:nvSpPr>
            <p:spPr>
              <a:xfrm>
                <a:off x="7622134" y="-1031841"/>
                <a:ext cx="324952" cy="2501635"/>
              </a:xfrm>
              <a:custGeom>
                <a:avLst/>
                <a:gdLst/>
                <a:ahLst/>
                <a:cxnLst/>
                <a:rect l="l" t="t" r="r" b="b"/>
                <a:pathLst>
                  <a:path w="7167" h="55175" extrusionOk="0">
                    <a:moveTo>
                      <a:pt x="141" y="1"/>
                    </a:moveTo>
                    <a:lnTo>
                      <a:pt x="94" y="48"/>
                    </a:lnTo>
                    <a:lnTo>
                      <a:pt x="47" y="94"/>
                    </a:lnTo>
                    <a:lnTo>
                      <a:pt x="1" y="188"/>
                    </a:lnTo>
                    <a:lnTo>
                      <a:pt x="47" y="282"/>
                    </a:lnTo>
                    <a:lnTo>
                      <a:pt x="141" y="329"/>
                    </a:lnTo>
                    <a:lnTo>
                      <a:pt x="94" y="375"/>
                    </a:lnTo>
                    <a:lnTo>
                      <a:pt x="94" y="32271"/>
                    </a:lnTo>
                    <a:lnTo>
                      <a:pt x="94" y="32880"/>
                    </a:lnTo>
                    <a:lnTo>
                      <a:pt x="94" y="33067"/>
                    </a:lnTo>
                    <a:lnTo>
                      <a:pt x="94" y="33114"/>
                    </a:lnTo>
                    <a:lnTo>
                      <a:pt x="94" y="33161"/>
                    </a:lnTo>
                    <a:lnTo>
                      <a:pt x="141" y="33161"/>
                    </a:lnTo>
                    <a:lnTo>
                      <a:pt x="188" y="33255"/>
                    </a:lnTo>
                    <a:lnTo>
                      <a:pt x="422" y="33442"/>
                    </a:lnTo>
                    <a:lnTo>
                      <a:pt x="1312" y="34332"/>
                    </a:lnTo>
                    <a:lnTo>
                      <a:pt x="3045" y="36065"/>
                    </a:lnTo>
                    <a:lnTo>
                      <a:pt x="6558" y="39578"/>
                    </a:lnTo>
                    <a:lnTo>
                      <a:pt x="6792" y="39812"/>
                    </a:lnTo>
                    <a:lnTo>
                      <a:pt x="6886" y="39905"/>
                    </a:lnTo>
                    <a:lnTo>
                      <a:pt x="6886" y="39952"/>
                    </a:lnTo>
                    <a:lnTo>
                      <a:pt x="6886" y="39999"/>
                    </a:lnTo>
                    <a:lnTo>
                      <a:pt x="6886" y="40655"/>
                    </a:lnTo>
                    <a:lnTo>
                      <a:pt x="6886" y="41919"/>
                    </a:lnTo>
                    <a:lnTo>
                      <a:pt x="6886" y="44495"/>
                    </a:lnTo>
                    <a:lnTo>
                      <a:pt x="6886" y="49600"/>
                    </a:lnTo>
                    <a:lnTo>
                      <a:pt x="6886" y="54799"/>
                    </a:lnTo>
                    <a:lnTo>
                      <a:pt x="6886" y="54846"/>
                    </a:lnTo>
                    <a:lnTo>
                      <a:pt x="6839" y="54893"/>
                    </a:lnTo>
                    <a:lnTo>
                      <a:pt x="6792" y="54987"/>
                    </a:lnTo>
                    <a:lnTo>
                      <a:pt x="6792" y="55080"/>
                    </a:lnTo>
                    <a:lnTo>
                      <a:pt x="6839" y="55127"/>
                    </a:lnTo>
                    <a:lnTo>
                      <a:pt x="6886" y="55174"/>
                    </a:lnTo>
                    <a:lnTo>
                      <a:pt x="7026" y="55174"/>
                    </a:lnTo>
                    <a:lnTo>
                      <a:pt x="7073" y="55127"/>
                    </a:lnTo>
                    <a:lnTo>
                      <a:pt x="7120" y="55080"/>
                    </a:lnTo>
                    <a:lnTo>
                      <a:pt x="7167" y="54987"/>
                    </a:lnTo>
                    <a:lnTo>
                      <a:pt x="7120" y="54893"/>
                    </a:lnTo>
                    <a:lnTo>
                      <a:pt x="7026" y="54846"/>
                    </a:lnTo>
                    <a:lnTo>
                      <a:pt x="7073" y="54799"/>
                    </a:lnTo>
                    <a:lnTo>
                      <a:pt x="7073" y="49600"/>
                    </a:lnTo>
                    <a:lnTo>
                      <a:pt x="7073" y="44495"/>
                    </a:lnTo>
                    <a:lnTo>
                      <a:pt x="7073" y="41919"/>
                    </a:lnTo>
                    <a:lnTo>
                      <a:pt x="7073" y="40655"/>
                    </a:lnTo>
                    <a:lnTo>
                      <a:pt x="7073" y="39999"/>
                    </a:lnTo>
                    <a:lnTo>
                      <a:pt x="7073" y="39952"/>
                    </a:lnTo>
                    <a:lnTo>
                      <a:pt x="7073" y="39859"/>
                    </a:lnTo>
                    <a:lnTo>
                      <a:pt x="7026" y="39812"/>
                    </a:lnTo>
                    <a:lnTo>
                      <a:pt x="6886" y="39671"/>
                    </a:lnTo>
                    <a:lnTo>
                      <a:pt x="6651" y="39484"/>
                    </a:lnTo>
                    <a:lnTo>
                      <a:pt x="3185" y="35971"/>
                    </a:lnTo>
                    <a:lnTo>
                      <a:pt x="1406" y="34191"/>
                    </a:lnTo>
                    <a:lnTo>
                      <a:pt x="563" y="33348"/>
                    </a:lnTo>
                    <a:lnTo>
                      <a:pt x="328" y="33114"/>
                    </a:lnTo>
                    <a:lnTo>
                      <a:pt x="282" y="33067"/>
                    </a:lnTo>
                    <a:lnTo>
                      <a:pt x="282" y="32880"/>
                    </a:lnTo>
                    <a:lnTo>
                      <a:pt x="282" y="32271"/>
                    </a:lnTo>
                    <a:lnTo>
                      <a:pt x="282" y="375"/>
                    </a:lnTo>
                    <a:lnTo>
                      <a:pt x="282" y="329"/>
                    </a:lnTo>
                    <a:lnTo>
                      <a:pt x="375" y="282"/>
                    </a:lnTo>
                    <a:lnTo>
                      <a:pt x="375" y="188"/>
                    </a:lnTo>
                    <a:lnTo>
                      <a:pt x="375" y="94"/>
                    </a:lnTo>
                    <a:lnTo>
                      <a:pt x="328" y="48"/>
                    </a:lnTo>
                    <a:lnTo>
                      <a:pt x="28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31"/>
            <p:cNvGrpSpPr/>
            <p:nvPr/>
          </p:nvGrpSpPr>
          <p:grpSpPr>
            <a:xfrm rot="10800000" flipH="1">
              <a:off x="512261" y="-334608"/>
              <a:ext cx="1705283" cy="671077"/>
              <a:chOff x="5500675" y="4848304"/>
              <a:chExt cx="1705283" cy="671077"/>
            </a:xfrm>
          </p:grpSpPr>
          <p:sp>
            <p:nvSpPr>
              <p:cNvPr id="649" name="Google Shape;649;p31"/>
              <p:cNvSpPr/>
              <p:nvPr/>
            </p:nvSpPr>
            <p:spPr>
              <a:xfrm>
                <a:off x="5500675" y="4848304"/>
                <a:ext cx="1703152" cy="577677"/>
              </a:xfrm>
              <a:custGeom>
                <a:avLst/>
                <a:gdLst/>
                <a:ahLst/>
                <a:cxnLst/>
                <a:rect l="l" t="t" r="r" b="b"/>
                <a:pathLst>
                  <a:path w="37564" h="12741" extrusionOk="0">
                    <a:moveTo>
                      <a:pt x="37330" y="1"/>
                    </a:moveTo>
                    <a:lnTo>
                      <a:pt x="37236" y="48"/>
                    </a:lnTo>
                    <a:lnTo>
                      <a:pt x="37189" y="141"/>
                    </a:lnTo>
                    <a:lnTo>
                      <a:pt x="37189" y="235"/>
                    </a:lnTo>
                    <a:lnTo>
                      <a:pt x="28196" y="9227"/>
                    </a:lnTo>
                    <a:lnTo>
                      <a:pt x="27634" y="9790"/>
                    </a:lnTo>
                    <a:lnTo>
                      <a:pt x="27588" y="9883"/>
                    </a:lnTo>
                    <a:lnTo>
                      <a:pt x="2717" y="9883"/>
                    </a:lnTo>
                    <a:lnTo>
                      <a:pt x="2624" y="10024"/>
                    </a:lnTo>
                    <a:lnTo>
                      <a:pt x="2483" y="10164"/>
                    </a:lnTo>
                    <a:lnTo>
                      <a:pt x="2155" y="10492"/>
                    </a:lnTo>
                    <a:lnTo>
                      <a:pt x="1546" y="11101"/>
                    </a:lnTo>
                    <a:lnTo>
                      <a:pt x="563" y="12084"/>
                    </a:lnTo>
                    <a:lnTo>
                      <a:pt x="235" y="12412"/>
                    </a:lnTo>
                    <a:lnTo>
                      <a:pt x="141" y="12412"/>
                    </a:lnTo>
                    <a:lnTo>
                      <a:pt x="48" y="12459"/>
                    </a:lnTo>
                    <a:lnTo>
                      <a:pt x="1" y="12506"/>
                    </a:lnTo>
                    <a:lnTo>
                      <a:pt x="1" y="12600"/>
                    </a:lnTo>
                    <a:lnTo>
                      <a:pt x="1" y="12647"/>
                    </a:lnTo>
                    <a:lnTo>
                      <a:pt x="48" y="12693"/>
                    </a:lnTo>
                    <a:lnTo>
                      <a:pt x="95" y="12740"/>
                    </a:lnTo>
                    <a:lnTo>
                      <a:pt x="235" y="12740"/>
                    </a:lnTo>
                    <a:lnTo>
                      <a:pt x="282" y="12693"/>
                    </a:lnTo>
                    <a:lnTo>
                      <a:pt x="329" y="12600"/>
                    </a:lnTo>
                    <a:lnTo>
                      <a:pt x="329" y="12506"/>
                    </a:lnTo>
                    <a:lnTo>
                      <a:pt x="376" y="12506"/>
                    </a:lnTo>
                    <a:lnTo>
                      <a:pt x="703" y="12178"/>
                    </a:lnTo>
                    <a:lnTo>
                      <a:pt x="1640" y="11241"/>
                    </a:lnTo>
                    <a:lnTo>
                      <a:pt x="2296" y="10586"/>
                    </a:lnTo>
                    <a:lnTo>
                      <a:pt x="2577" y="10305"/>
                    </a:lnTo>
                    <a:lnTo>
                      <a:pt x="2764" y="10117"/>
                    </a:lnTo>
                    <a:lnTo>
                      <a:pt x="2811" y="10071"/>
                    </a:lnTo>
                    <a:lnTo>
                      <a:pt x="27634" y="10071"/>
                    </a:lnTo>
                    <a:lnTo>
                      <a:pt x="27681" y="10024"/>
                    </a:lnTo>
                    <a:lnTo>
                      <a:pt x="27775" y="9930"/>
                    </a:lnTo>
                    <a:lnTo>
                      <a:pt x="28337" y="9368"/>
                    </a:lnTo>
                    <a:lnTo>
                      <a:pt x="37330" y="375"/>
                    </a:lnTo>
                    <a:lnTo>
                      <a:pt x="37423" y="375"/>
                    </a:lnTo>
                    <a:lnTo>
                      <a:pt x="37517" y="329"/>
                    </a:lnTo>
                    <a:lnTo>
                      <a:pt x="37564" y="235"/>
                    </a:lnTo>
                    <a:lnTo>
                      <a:pt x="37564" y="188"/>
                    </a:lnTo>
                    <a:lnTo>
                      <a:pt x="37564" y="141"/>
                    </a:lnTo>
                    <a:lnTo>
                      <a:pt x="37517" y="48"/>
                    </a:lnTo>
                    <a:lnTo>
                      <a:pt x="3742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1"/>
              <p:cNvSpPr/>
              <p:nvPr/>
            </p:nvSpPr>
            <p:spPr>
              <a:xfrm>
                <a:off x="5591990" y="5005452"/>
                <a:ext cx="1613968" cy="513929"/>
              </a:xfrm>
              <a:custGeom>
                <a:avLst/>
                <a:gdLst/>
                <a:ahLst/>
                <a:cxnLst/>
                <a:rect l="l" t="t" r="r" b="b"/>
                <a:pathLst>
                  <a:path w="35597" h="11335" extrusionOk="0">
                    <a:moveTo>
                      <a:pt x="35362" y="1"/>
                    </a:moveTo>
                    <a:lnTo>
                      <a:pt x="35316" y="47"/>
                    </a:lnTo>
                    <a:lnTo>
                      <a:pt x="35269" y="141"/>
                    </a:lnTo>
                    <a:lnTo>
                      <a:pt x="35269" y="235"/>
                    </a:lnTo>
                    <a:lnTo>
                      <a:pt x="35222" y="235"/>
                    </a:lnTo>
                    <a:lnTo>
                      <a:pt x="27353" y="8103"/>
                    </a:lnTo>
                    <a:lnTo>
                      <a:pt x="26838" y="8665"/>
                    </a:lnTo>
                    <a:lnTo>
                      <a:pt x="26744" y="8712"/>
                    </a:lnTo>
                    <a:lnTo>
                      <a:pt x="26744" y="8759"/>
                    </a:lnTo>
                    <a:lnTo>
                      <a:pt x="2436" y="8759"/>
                    </a:lnTo>
                    <a:lnTo>
                      <a:pt x="2343" y="8853"/>
                    </a:lnTo>
                    <a:lnTo>
                      <a:pt x="2202" y="8993"/>
                    </a:lnTo>
                    <a:lnTo>
                      <a:pt x="1921" y="9274"/>
                    </a:lnTo>
                    <a:lnTo>
                      <a:pt x="1359" y="9836"/>
                    </a:lnTo>
                    <a:lnTo>
                      <a:pt x="563" y="10632"/>
                    </a:lnTo>
                    <a:lnTo>
                      <a:pt x="235" y="10960"/>
                    </a:lnTo>
                    <a:lnTo>
                      <a:pt x="141" y="10960"/>
                    </a:lnTo>
                    <a:lnTo>
                      <a:pt x="48" y="11007"/>
                    </a:lnTo>
                    <a:lnTo>
                      <a:pt x="1" y="11101"/>
                    </a:lnTo>
                    <a:lnTo>
                      <a:pt x="1" y="11148"/>
                    </a:lnTo>
                    <a:lnTo>
                      <a:pt x="1" y="11241"/>
                    </a:lnTo>
                    <a:lnTo>
                      <a:pt x="48" y="11288"/>
                    </a:lnTo>
                    <a:lnTo>
                      <a:pt x="94" y="11335"/>
                    </a:lnTo>
                    <a:lnTo>
                      <a:pt x="235" y="11335"/>
                    </a:lnTo>
                    <a:lnTo>
                      <a:pt x="282" y="11288"/>
                    </a:lnTo>
                    <a:lnTo>
                      <a:pt x="329" y="11194"/>
                    </a:lnTo>
                    <a:lnTo>
                      <a:pt x="329" y="11101"/>
                    </a:lnTo>
                    <a:lnTo>
                      <a:pt x="375" y="11101"/>
                    </a:lnTo>
                    <a:lnTo>
                      <a:pt x="657" y="10773"/>
                    </a:lnTo>
                    <a:lnTo>
                      <a:pt x="1500" y="9977"/>
                    </a:lnTo>
                    <a:lnTo>
                      <a:pt x="2062" y="9415"/>
                    </a:lnTo>
                    <a:lnTo>
                      <a:pt x="2343" y="9134"/>
                    </a:lnTo>
                    <a:lnTo>
                      <a:pt x="2483" y="8946"/>
                    </a:lnTo>
                    <a:lnTo>
                      <a:pt x="2530" y="8900"/>
                    </a:lnTo>
                    <a:lnTo>
                      <a:pt x="26791" y="8900"/>
                    </a:lnTo>
                    <a:lnTo>
                      <a:pt x="26838" y="8853"/>
                    </a:lnTo>
                    <a:lnTo>
                      <a:pt x="26932" y="8806"/>
                    </a:lnTo>
                    <a:lnTo>
                      <a:pt x="27494" y="8244"/>
                    </a:lnTo>
                    <a:lnTo>
                      <a:pt x="35362" y="375"/>
                    </a:lnTo>
                    <a:lnTo>
                      <a:pt x="35362" y="328"/>
                    </a:lnTo>
                    <a:lnTo>
                      <a:pt x="35456" y="375"/>
                    </a:lnTo>
                    <a:lnTo>
                      <a:pt x="35550" y="328"/>
                    </a:lnTo>
                    <a:lnTo>
                      <a:pt x="35597" y="235"/>
                    </a:lnTo>
                    <a:lnTo>
                      <a:pt x="35597" y="188"/>
                    </a:lnTo>
                    <a:lnTo>
                      <a:pt x="35597" y="94"/>
                    </a:lnTo>
                    <a:lnTo>
                      <a:pt x="35550" y="47"/>
                    </a:lnTo>
                    <a:lnTo>
                      <a:pt x="35503"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31"/>
            <p:cNvGrpSpPr/>
            <p:nvPr/>
          </p:nvGrpSpPr>
          <p:grpSpPr>
            <a:xfrm rot="10800000" flipH="1">
              <a:off x="3563870" y="606106"/>
              <a:ext cx="1148870" cy="732694"/>
              <a:chOff x="8552284" y="3845972"/>
              <a:chExt cx="1148870" cy="732694"/>
            </a:xfrm>
          </p:grpSpPr>
          <p:sp>
            <p:nvSpPr>
              <p:cNvPr id="652" name="Google Shape;652;p31"/>
              <p:cNvSpPr/>
              <p:nvPr/>
            </p:nvSpPr>
            <p:spPr>
              <a:xfrm>
                <a:off x="8639336" y="3845972"/>
                <a:ext cx="1061817" cy="645642"/>
              </a:xfrm>
              <a:custGeom>
                <a:avLst/>
                <a:gdLst/>
                <a:ahLst/>
                <a:cxnLst/>
                <a:rect l="l" t="t" r="r" b="b"/>
                <a:pathLst>
                  <a:path w="23419" h="14240" extrusionOk="0">
                    <a:moveTo>
                      <a:pt x="188" y="1"/>
                    </a:moveTo>
                    <a:lnTo>
                      <a:pt x="94" y="48"/>
                    </a:lnTo>
                    <a:lnTo>
                      <a:pt x="47" y="95"/>
                    </a:lnTo>
                    <a:lnTo>
                      <a:pt x="0" y="141"/>
                    </a:lnTo>
                    <a:lnTo>
                      <a:pt x="0" y="188"/>
                    </a:lnTo>
                    <a:lnTo>
                      <a:pt x="0" y="282"/>
                    </a:lnTo>
                    <a:lnTo>
                      <a:pt x="47" y="329"/>
                    </a:lnTo>
                    <a:lnTo>
                      <a:pt x="141" y="376"/>
                    </a:lnTo>
                    <a:lnTo>
                      <a:pt x="234" y="376"/>
                    </a:lnTo>
                    <a:lnTo>
                      <a:pt x="3373" y="3514"/>
                    </a:lnTo>
                    <a:lnTo>
                      <a:pt x="5668" y="5855"/>
                    </a:lnTo>
                    <a:lnTo>
                      <a:pt x="6838" y="6980"/>
                    </a:lnTo>
                    <a:lnTo>
                      <a:pt x="7400" y="7588"/>
                    </a:lnTo>
                    <a:lnTo>
                      <a:pt x="7728" y="7869"/>
                    </a:lnTo>
                    <a:lnTo>
                      <a:pt x="7775" y="7916"/>
                    </a:lnTo>
                    <a:lnTo>
                      <a:pt x="17002" y="7916"/>
                    </a:lnTo>
                    <a:lnTo>
                      <a:pt x="17049" y="7963"/>
                    </a:lnTo>
                    <a:lnTo>
                      <a:pt x="17470" y="8385"/>
                    </a:lnTo>
                    <a:lnTo>
                      <a:pt x="23044" y="14005"/>
                    </a:lnTo>
                    <a:lnTo>
                      <a:pt x="23091" y="14005"/>
                    </a:lnTo>
                    <a:lnTo>
                      <a:pt x="23091" y="14099"/>
                    </a:lnTo>
                    <a:lnTo>
                      <a:pt x="23138" y="14192"/>
                    </a:lnTo>
                    <a:lnTo>
                      <a:pt x="23184" y="14239"/>
                    </a:lnTo>
                    <a:lnTo>
                      <a:pt x="23325" y="14239"/>
                    </a:lnTo>
                    <a:lnTo>
                      <a:pt x="23372" y="14192"/>
                    </a:lnTo>
                    <a:lnTo>
                      <a:pt x="23419" y="14146"/>
                    </a:lnTo>
                    <a:lnTo>
                      <a:pt x="23419" y="14052"/>
                    </a:lnTo>
                    <a:lnTo>
                      <a:pt x="23419" y="14005"/>
                    </a:lnTo>
                    <a:lnTo>
                      <a:pt x="23372" y="13911"/>
                    </a:lnTo>
                    <a:lnTo>
                      <a:pt x="23278" y="13865"/>
                    </a:lnTo>
                    <a:lnTo>
                      <a:pt x="23184" y="13911"/>
                    </a:lnTo>
                    <a:lnTo>
                      <a:pt x="23184" y="13865"/>
                    </a:lnTo>
                    <a:lnTo>
                      <a:pt x="17564" y="8291"/>
                    </a:lnTo>
                    <a:lnTo>
                      <a:pt x="17142" y="7823"/>
                    </a:lnTo>
                    <a:lnTo>
                      <a:pt x="17096" y="7776"/>
                    </a:lnTo>
                    <a:lnTo>
                      <a:pt x="7869" y="7776"/>
                    </a:lnTo>
                    <a:lnTo>
                      <a:pt x="7822" y="7729"/>
                    </a:lnTo>
                    <a:lnTo>
                      <a:pt x="7541" y="7448"/>
                    </a:lnTo>
                    <a:lnTo>
                      <a:pt x="6979" y="6886"/>
                    </a:lnTo>
                    <a:lnTo>
                      <a:pt x="5808" y="5715"/>
                    </a:lnTo>
                    <a:lnTo>
                      <a:pt x="3466" y="3373"/>
                    </a:lnTo>
                    <a:lnTo>
                      <a:pt x="375" y="282"/>
                    </a:lnTo>
                    <a:lnTo>
                      <a:pt x="328" y="235"/>
                    </a:lnTo>
                    <a:lnTo>
                      <a:pt x="328" y="141"/>
                    </a:lnTo>
                    <a:lnTo>
                      <a:pt x="281" y="95"/>
                    </a:lnTo>
                    <a:lnTo>
                      <a:pt x="234" y="48"/>
                    </a:lnTo>
                    <a:lnTo>
                      <a:pt x="188"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1"/>
              <p:cNvSpPr/>
              <p:nvPr/>
            </p:nvSpPr>
            <p:spPr>
              <a:xfrm>
                <a:off x="8552284" y="3933070"/>
                <a:ext cx="1063948" cy="645596"/>
              </a:xfrm>
              <a:custGeom>
                <a:avLst/>
                <a:gdLst/>
                <a:ahLst/>
                <a:cxnLst/>
                <a:rect l="l" t="t" r="r" b="b"/>
                <a:pathLst>
                  <a:path w="23466" h="14239" extrusionOk="0">
                    <a:moveTo>
                      <a:pt x="187" y="0"/>
                    </a:moveTo>
                    <a:lnTo>
                      <a:pt x="94" y="47"/>
                    </a:lnTo>
                    <a:lnTo>
                      <a:pt x="47" y="47"/>
                    </a:lnTo>
                    <a:lnTo>
                      <a:pt x="0" y="141"/>
                    </a:lnTo>
                    <a:lnTo>
                      <a:pt x="0" y="188"/>
                    </a:lnTo>
                    <a:lnTo>
                      <a:pt x="0" y="281"/>
                    </a:lnTo>
                    <a:lnTo>
                      <a:pt x="47" y="328"/>
                    </a:lnTo>
                    <a:lnTo>
                      <a:pt x="141" y="375"/>
                    </a:lnTo>
                    <a:lnTo>
                      <a:pt x="234" y="375"/>
                    </a:lnTo>
                    <a:lnTo>
                      <a:pt x="3372" y="3513"/>
                    </a:lnTo>
                    <a:lnTo>
                      <a:pt x="5667" y="5808"/>
                    </a:lnTo>
                    <a:lnTo>
                      <a:pt x="6838" y="6979"/>
                    </a:lnTo>
                    <a:lnTo>
                      <a:pt x="7447" y="7588"/>
                    </a:lnTo>
                    <a:lnTo>
                      <a:pt x="7728" y="7869"/>
                    </a:lnTo>
                    <a:lnTo>
                      <a:pt x="7775" y="7916"/>
                    </a:lnTo>
                    <a:lnTo>
                      <a:pt x="17002" y="7916"/>
                    </a:lnTo>
                    <a:lnTo>
                      <a:pt x="17049" y="7962"/>
                    </a:lnTo>
                    <a:lnTo>
                      <a:pt x="17470" y="8384"/>
                    </a:lnTo>
                    <a:lnTo>
                      <a:pt x="23090" y="13957"/>
                    </a:lnTo>
                    <a:lnTo>
                      <a:pt x="23090" y="14004"/>
                    </a:lnTo>
                    <a:lnTo>
                      <a:pt x="23090" y="14098"/>
                    </a:lnTo>
                    <a:lnTo>
                      <a:pt x="23137" y="14192"/>
                    </a:lnTo>
                    <a:lnTo>
                      <a:pt x="23184" y="14192"/>
                    </a:lnTo>
                    <a:lnTo>
                      <a:pt x="23278" y="14238"/>
                    </a:lnTo>
                    <a:lnTo>
                      <a:pt x="23325" y="14192"/>
                    </a:lnTo>
                    <a:lnTo>
                      <a:pt x="23371" y="14192"/>
                    </a:lnTo>
                    <a:lnTo>
                      <a:pt x="23418" y="14098"/>
                    </a:lnTo>
                    <a:lnTo>
                      <a:pt x="23465" y="14051"/>
                    </a:lnTo>
                    <a:lnTo>
                      <a:pt x="23418" y="13957"/>
                    </a:lnTo>
                    <a:lnTo>
                      <a:pt x="23371" y="13911"/>
                    </a:lnTo>
                    <a:lnTo>
                      <a:pt x="23325" y="13864"/>
                    </a:lnTo>
                    <a:lnTo>
                      <a:pt x="23184" y="13864"/>
                    </a:lnTo>
                    <a:lnTo>
                      <a:pt x="17611" y="8243"/>
                    </a:lnTo>
                    <a:lnTo>
                      <a:pt x="17189" y="7822"/>
                    </a:lnTo>
                    <a:lnTo>
                      <a:pt x="17095" y="7775"/>
                    </a:lnTo>
                    <a:lnTo>
                      <a:pt x="7869" y="7775"/>
                    </a:lnTo>
                    <a:lnTo>
                      <a:pt x="7822" y="7728"/>
                    </a:lnTo>
                    <a:lnTo>
                      <a:pt x="7541" y="7447"/>
                    </a:lnTo>
                    <a:lnTo>
                      <a:pt x="6979" y="6885"/>
                    </a:lnTo>
                    <a:lnTo>
                      <a:pt x="5808" y="5714"/>
                    </a:lnTo>
                    <a:lnTo>
                      <a:pt x="3466" y="3372"/>
                    </a:lnTo>
                    <a:lnTo>
                      <a:pt x="375" y="281"/>
                    </a:lnTo>
                    <a:lnTo>
                      <a:pt x="328" y="234"/>
                    </a:lnTo>
                    <a:lnTo>
                      <a:pt x="328" y="141"/>
                    </a:lnTo>
                    <a:lnTo>
                      <a:pt x="281" y="47"/>
                    </a:lnTo>
                    <a:lnTo>
                      <a:pt x="234" y="47"/>
                    </a:lnTo>
                    <a:lnTo>
                      <a:pt x="18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31"/>
            <p:cNvGrpSpPr/>
            <p:nvPr/>
          </p:nvGrpSpPr>
          <p:grpSpPr>
            <a:xfrm rot="10800000" flipH="1">
              <a:off x="3423679" y="-1135222"/>
              <a:ext cx="724216" cy="2240431"/>
              <a:chOff x="8412092" y="4079564"/>
              <a:chExt cx="724216" cy="2240431"/>
            </a:xfrm>
          </p:grpSpPr>
          <p:sp>
            <p:nvSpPr>
              <p:cNvPr id="655" name="Google Shape;655;p31"/>
              <p:cNvSpPr/>
              <p:nvPr/>
            </p:nvSpPr>
            <p:spPr>
              <a:xfrm>
                <a:off x="8412092" y="4079564"/>
                <a:ext cx="620161" cy="2240431"/>
              </a:xfrm>
              <a:custGeom>
                <a:avLst/>
                <a:gdLst/>
                <a:ahLst/>
                <a:cxnLst/>
                <a:rect l="l" t="t" r="r" b="b"/>
                <a:pathLst>
                  <a:path w="13678" h="49414" extrusionOk="0">
                    <a:moveTo>
                      <a:pt x="94" y="1"/>
                    </a:moveTo>
                    <a:lnTo>
                      <a:pt x="48" y="48"/>
                    </a:lnTo>
                    <a:lnTo>
                      <a:pt x="1" y="95"/>
                    </a:lnTo>
                    <a:lnTo>
                      <a:pt x="1" y="188"/>
                    </a:lnTo>
                    <a:lnTo>
                      <a:pt x="48" y="282"/>
                    </a:lnTo>
                    <a:lnTo>
                      <a:pt x="94" y="329"/>
                    </a:lnTo>
                    <a:lnTo>
                      <a:pt x="94" y="376"/>
                    </a:lnTo>
                    <a:lnTo>
                      <a:pt x="94" y="11382"/>
                    </a:lnTo>
                    <a:lnTo>
                      <a:pt x="94" y="11663"/>
                    </a:lnTo>
                    <a:lnTo>
                      <a:pt x="94" y="11757"/>
                    </a:lnTo>
                    <a:lnTo>
                      <a:pt x="94" y="11804"/>
                    </a:lnTo>
                    <a:lnTo>
                      <a:pt x="94" y="11851"/>
                    </a:lnTo>
                    <a:lnTo>
                      <a:pt x="235" y="11991"/>
                    </a:lnTo>
                    <a:lnTo>
                      <a:pt x="610" y="12366"/>
                    </a:lnTo>
                    <a:lnTo>
                      <a:pt x="1453" y="13162"/>
                    </a:lnTo>
                    <a:lnTo>
                      <a:pt x="3045" y="14754"/>
                    </a:lnTo>
                    <a:lnTo>
                      <a:pt x="6230" y="17986"/>
                    </a:lnTo>
                    <a:lnTo>
                      <a:pt x="12647" y="24403"/>
                    </a:lnTo>
                    <a:lnTo>
                      <a:pt x="13256" y="25012"/>
                    </a:lnTo>
                    <a:lnTo>
                      <a:pt x="13396" y="25152"/>
                    </a:lnTo>
                    <a:lnTo>
                      <a:pt x="13443" y="25199"/>
                    </a:lnTo>
                    <a:lnTo>
                      <a:pt x="13443" y="25293"/>
                    </a:lnTo>
                    <a:lnTo>
                      <a:pt x="13443" y="25761"/>
                    </a:lnTo>
                    <a:lnTo>
                      <a:pt x="13443" y="27494"/>
                    </a:lnTo>
                    <a:lnTo>
                      <a:pt x="13443" y="31007"/>
                    </a:lnTo>
                    <a:lnTo>
                      <a:pt x="13443" y="37985"/>
                    </a:lnTo>
                    <a:lnTo>
                      <a:pt x="13443" y="49085"/>
                    </a:lnTo>
                    <a:lnTo>
                      <a:pt x="13349" y="49132"/>
                    </a:lnTo>
                    <a:lnTo>
                      <a:pt x="13349" y="49226"/>
                    </a:lnTo>
                    <a:lnTo>
                      <a:pt x="13349" y="49320"/>
                    </a:lnTo>
                    <a:lnTo>
                      <a:pt x="13396" y="49366"/>
                    </a:lnTo>
                    <a:lnTo>
                      <a:pt x="13443" y="49413"/>
                    </a:lnTo>
                    <a:lnTo>
                      <a:pt x="13583" y="49413"/>
                    </a:lnTo>
                    <a:lnTo>
                      <a:pt x="13630" y="49366"/>
                    </a:lnTo>
                    <a:lnTo>
                      <a:pt x="13677" y="49320"/>
                    </a:lnTo>
                    <a:lnTo>
                      <a:pt x="13677" y="49226"/>
                    </a:lnTo>
                    <a:lnTo>
                      <a:pt x="13677" y="49132"/>
                    </a:lnTo>
                    <a:lnTo>
                      <a:pt x="13583" y="49085"/>
                    </a:lnTo>
                    <a:lnTo>
                      <a:pt x="13583" y="37985"/>
                    </a:lnTo>
                    <a:lnTo>
                      <a:pt x="13583" y="31007"/>
                    </a:lnTo>
                    <a:lnTo>
                      <a:pt x="13583" y="27494"/>
                    </a:lnTo>
                    <a:lnTo>
                      <a:pt x="13583" y="25761"/>
                    </a:lnTo>
                    <a:lnTo>
                      <a:pt x="13583" y="25293"/>
                    </a:lnTo>
                    <a:lnTo>
                      <a:pt x="13583" y="25199"/>
                    </a:lnTo>
                    <a:lnTo>
                      <a:pt x="13583" y="25105"/>
                    </a:lnTo>
                    <a:lnTo>
                      <a:pt x="13537" y="25058"/>
                    </a:lnTo>
                    <a:lnTo>
                      <a:pt x="13396" y="24871"/>
                    </a:lnTo>
                    <a:lnTo>
                      <a:pt x="12787" y="24262"/>
                    </a:lnTo>
                    <a:lnTo>
                      <a:pt x="6371" y="17846"/>
                    </a:lnTo>
                    <a:lnTo>
                      <a:pt x="3139" y="14661"/>
                    </a:lnTo>
                    <a:lnTo>
                      <a:pt x="1546" y="13068"/>
                    </a:lnTo>
                    <a:lnTo>
                      <a:pt x="750" y="12272"/>
                    </a:lnTo>
                    <a:lnTo>
                      <a:pt x="329" y="11851"/>
                    </a:lnTo>
                    <a:lnTo>
                      <a:pt x="282" y="11757"/>
                    </a:lnTo>
                    <a:lnTo>
                      <a:pt x="282" y="11663"/>
                    </a:lnTo>
                    <a:lnTo>
                      <a:pt x="282" y="11382"/>
                    </a:lnTo>
                    <a:lnTo>
                      <a:pt x="282" y="376"/>
                    </a:lnTo>
                    <a:lnTo>
                      <a:pt x="282" y="329"/>
                    </a:lnTo>
                    <a:lnTo>
                      <a:pt x="329" y="282"/>
                    </a:lnTo>
                    <a:lnTo>
                      <a:pt x="375" y="188"/>
                    </a:lnTo>
                    <a:lnTo>
                      <a:pt x="329" y="95"/>
                    </a:lnTo>
                    <a:lnTo>
                      <a:pt x="329" y="48"/>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1"/>
              <p:cNvSpPr/>
              <p:nvPr/>
            </p:nvSpPr>
            <p:spPr>
              <a:xfrm>
                <a:off x="8503407" y="4332289"/>
                <a:ext cx="632901" cy="1303888"/>
              </a:xfrm>
              <a:custGeom>
                <a:avLst/>
                <a:gdLst/>
                <a:ahLst/>
                <a:cxnLst/>
                <a:rect l="l" t="t" r="r" b="b"/>
                <a:pathLst>
                  <a:path w="13959" h="28758" extrusionOk="0">
                    <a:moveTo>
                      <a:pt x="141" y="0"/>
                    </a:moveTo>
                    <a:lnTo>
                      <a:pt x="48" y="47"/>
                    </a:lnTo>
                    <a:lnTo>
                      <a:pt x="48" y="94"/>
                    </a:lnTo>
                    <a:lnTo>
                      <a:pt x="1" y="188"/>
                    </a:lnTo>
                    <a:lnTo>
                      <a:pt x="48" y="281"/>
                    </a:lnTo>
                    <a:lnTo>
                      <a:pt x="94" y="328"/>
                    </a:lnTo>
                    <a:lnTo>
                      <a:pt x="94" y="375"/>
                    </a:lnTo>
                    <a:lnTo>
                      <a:pt x="94" y="4778"/>
                    </a:lnTo>
                    <a:lnTo>
                      <a:pt x="94" y="4965"/>
                    </a:lnTo>
                    <a:lnTo>
                      <a:pt x="141" y="4965"/>
                    </a:lnTo>
                    <a:lnTo>
                      <a:pt x="141" y="5012"/>
                    </a:lnTo>
                    <a:lnTo>
                      <a:pt x="188" y="5059"/>
                    </a:lnTo>
                    <a:lnTo>
                      <a:pt x="235" y="5106"/>
                    </a:lnTo>
                    <a:lnTo>
                      <a:pt x="422" y="5293"/>
                    </a:lnTo>
                    <a:lnTo>
                      <a:pt x="844" y="5715"/>
                    </a:lnTo>
                    <a:lnTo>
                      <a:pt x="1640" y="6511"/>
                    </a:lnTo>
                    <a:lnTo>
                      <a:pt x="3279" y="8150"/>
                    </a:lnTo>
                    <a:lnTo>
                      <a:pt x="6558" y="11429"/>
                    </a:lnTo>
                    <a:lnTo>
                      <a:pt x="13068" y="17939"/>
                    </a:lnTo>
                    <a:lnTo>
                      <a:pt x="13630" y="18501"/>
                    </a:lnTo>
                    <a:lnTo>
                      <a:pt x="13677" y="18548"/>
                    </a:lnTo>
                    <a:lnTo>
                      <a:pt x="13677" y="18595"/>
                    </a:lnTo>
                    <a:lnTo>
                      <a:pt x="13677" y="18782"/>
                    </a:lnTo>
                    <a:lnTo>
                      <a:pt x="13677" y="19157"/>
                    </a:lnTo>
                    <a:lnTo>
                      <a:pt x="13677" y="20702"/>
                    </a:lnTo>
                    <a:lnTo>
                      <a:pt x="13677" y="23793"/>
                    </a:lnTo>
                    <a:lnTo>
                      <a:pt x="13677" y="28383"/>
                    </a:lnTo>
                    <a:lnTo>
                      <a:pt x="13630" y="28477"/>
                    </a:lnTo>
                    <a:lnTo>
                      <a:pt x="13583" y="28571"/>
                    </a:lnTo>
                    <a:lnTo>
                      <a:pt x="13583" y="28617"/>
                    </a:lnTo>
                    <a:lnTo>
                      <a:pt x="13630" y="28664"/>
                    </a:lnTo>
                    <a:lnTo>
                      <a:pt x="13677" y="28711"/>
                    </a:lnTo>
                    <a:lnTo>
                      <a:pt x="13771" y="28758"/>
                    </a:lnTo>
                    <a:lnTo>
                      <a:pt x="13818" y="28711"/>
                    </a:lnTo>
                    <a:lnTo>
                      <a:pt x="13864" y="28664"/>
                    </a:lnTo>
                    <a:lnTo>
                      <a:pt x="13911" y="28617"/>
                    </a:lnTo>
                    <a:lnTo>
                      <a:pt x="13958" y="28571"/>
                    </a:lnTo>
                    <a:lnTo>
                      <a:pt x="13911" y="28477"/>
                    </a:lnTo>
                    <a:lnTo>
                      <a:pt x="13818" y="28383"/>
                    </a:lnTo>
                    <a:lnTo>
                      <a:pt x="13864" y="28383"/>
                    </a:lnTo>
                    <a:lnTo>
                      <a:pt x="13864" y="23793"/>
                    </a:lnTo>
                    <a:lnTo>
                      <a:pt x="13864" y="20702"/>
                    </a:lnTo>
                    <a:lnTo>
                      <a:pt x="13864" y="19157"/>
                    </a:lnTo>
                    <a:lnTo>
                      <a:pt x="13864" y="18782"/>
                    </a:lnTo>
                    <a:lnTo>
                      <a:pt x="13864" y="18595"/>
                    </a:lnTo>
                    <a:lnTo>
                      <a:pt x="13864" y="18501"/>
                    </a:lnTo>
                    <a:lnTo>
                      <a:pt x="13864" y="18454"/>
                    </a:lnTo>
                    <a:lnTo>
                      <a:pt x="13818" y="18454"/>
                    </a:lnTo>
                    <a:lnTo>
                      <a:pt x="13724" y="18360"/>
                    </a:lnTo>
                    <a:lnTo>
                      <a:pt x="13209" y="17798"/>
                    </a:lnTo>
                    <a:lnTo>
                      <a:pt x="6652" y="11288"/>
                    </a:lnTo>
                    <a:lnTo>
                      <a:pt x="3420" y="8009"/>
                    </a:lnTo>
                    <a:lnTo>
                      <a:pt x="1781" y="6417"/>
                    </a:lnTo>
                    <a:lnTo>
                      <a:pt x="984" y="5574"/>
                    </a:lnTo>
                    <a:lnTo>
                      <a:pt x="563" y="5152"/>
                    </a:lnTo>
                    <a:lnTo>
                      <a:pt x="329" y="4965"/>
                    </a:lnTo>
                    <a:lnTo>
                      <a:pt x="282" y="4918"/>
                    </a:lnTo>
                    <a:lnTo>
                      <a:pt x="282" y="4778"/>
                    </a:lnTo>
                    <a:lnTo>
                      <a:pt x="282" y="375"/>
                    </a:lnTo>
                    <a:lnTo>
                      <a:pt x="282" y="328"/>
                    </a:lnTo>
                    <a:lnTo>
                      <a:pt x="329" y="281"/>
                    </a:lnTo>
                    <a:lnTo>
                      <a:pt x="375" y="188"/>
                    </a:lnTo>
                    <a:lnTo>
                      <a:pt x="375" y="94"/>
                    </a:lnTo>
                    <a:lnTo>
                      <a:pt x="329"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31"/>
            <p:cNvGrpSpPr/>
            <p:nvPr/>
          </p:nvGrpSpPr>
          <p:grpSpPr>
            <a:xfrm rot="10800000">
              <a:off x="-12692" y="2888930"/>
              <a:ext cx="1346371" cy="3302203"/>
              <a:chOff x="8388742" y="-1006360"/>
              <a:chExt cx="1346371" cy="3302203"/>
            </a:xfrm>
          </p:grpSpPr>
          <p:sp>
            <p:nvSpPr>
              <p:cNvPr id="658" name="Google Shape;658;p31"/>
              <p:cNvSpPr/>
              <p:nvPr/>
            </p:nvSpPr>
            <p:spPr>
              <a:xfrm>
                <a:off x="8388742" y="-1006360"/>
                <a:ext cx="1269928" cy="3227891"/>
              </a:xfrm>
              <a:custGeom>
                <a:avLst/>
                <a:gdLst/>
                <a:ahLst/>
                <a:cxnLst/>
                <a:rect l="l" t="t" r="r" b="b"/>
                <a:pathLst>
                  <a:path w="28009" h="71193" extrusionOk="0">
                    <a:moveTo>
                      <a:pt x="27775" y="1"/>
                    </a:moveTo>
                    <a:lnTo>
                      <a:pt x="27728" y="48"/>
                    </a:lnTo>
                    <a:lnTo>
                      <a:pt x="27681" y="94"/>
                    </a:lnTo>
                    <a:lnTo>
                      <a:pt x="27681" y="188"/>
                    </a:lnTo>
                    <a:lnTo>
                      <a:pt x="27681" y="282"/>
                    </a:lnTo>
                    <a:lnTo>
                      <a:pt x="27775" y="329"/>
                    </a:lnTo>
                    <a:lnTo>
                      <a:pt x="27775" y="375"/>
                    </a:lnTo>
                    <a:lnTo>
                      <a:pt x="27775" y="56766"/>
                    </a:lnTo>
                    <a:lnTo>
                      <a:pt x="27775" y="58827"/>
                    </a:lnTo>
                    <a:lnTo>
                      <a:pt x="27775" y="58921"/>
                    </a:lnTo>
                    <a:lnTo>
                      <a:pt x="27775" y="58968"/>
                    </a:lnTo>
                    <a:lnTo>
                      <a:pt x="27775" y="59015"/>
                    </a:lnTo>
                    <a:lnTo>
                      <a:pt x="27587" y="59155"/>
                    </a:lnTo>
                    <a:lnTo>
                      <a:pt x="27213" y="59530"/>
                    </a:lnTo>
                    <a:lnTo>
                      <a:pt x="26510" y="60232"/>
                    </a:lnTo>
                    <a:lnTo>
                      <a:pt x="23653" y="63136"/>
                    </a:lnTo>
                    <a:lnTo>
                      <a:pt x="17892" y="68850"/>
                    </a:lnTo>
                    <a:lnTo>
                      <a:pt x="16815" y="69974"/>
                    </a:lnTo>
                    <a:lnTo>
                      <a:pt x="16253" y="70490"/>
                    </a:lnTo>
                    <a:lnTo>
                      <a:pt x="15972" y="70771"/>
                    </a:lnTo>
                    <a:lnTo>
                      <a:pt x="15878" y="70911"/>
                    </a:lnTo>
                    <a:lnTo>
                      <a:pt x="328" y="70911"/>
                    </a:lnTo>
                    <a:lnTo>
                      <a:pt x="235" y="70864"/>
                    </a:lnTo>
                    <a:lnTo>
                      <a:pt x="141" y="70817"/>
                    </a:lnTo>
                    <a:lnTo>
                      <a:pt x="94" y="70817"/>
                    </a:lnTo>
                    <a:lnTo>
                      <a:pt x="47" y="70864"/>
                    </a:lnTo>
                    <a:lnTo>
                      <a:pt x="1" y="70911"/>
                    </a:lnTo>
                    <a:lnTo>
                      <a:pt x="1" y="71005"/>
                    </a:lnTo>
                    <a:lnTo>
                      <a:pt x="1" y="71052"/>
                    </a:lnTo>
                    <a:lnTo>
                      <a:pt x="47" y="71145"/>
                    </a:lnTo>
                    <a:lnTo>
                      <a:pt x="94" y="71145"/>
                    </a:lnTo>
                    <a:lnTo>
                      <a:pt x="141" y="71192"/>
                    </a:lnTo>
                    <a:lnTo>
                      <a:pt x="235" y="71145"/>
                    </a:lnTo>
                    <a:lnTo>
                      <a:pt x="328" y="71098"/>
                    </a:lnTo>
                    <a:lnTo>
                      <a:pt x="15925" y="71098"/>
                    </a:lnTo>
                    <a:lnTo>
                      <a:pt x="15925" y="71052"/>
                    </a:lnTo>
                    <a:lnTo>
                      <a:pt x="15972" y="71052"/>
                    </a:lnTo>
                    <a:lnTo>
                      <a:pt x="16112" y="70911"/>
                    </a:lnTo>
                    <a:lnTo>
                      <a:pt x="16393" y="70630"/>
                    </a:lnTo>
                    <a:lnTo>
                      <a:pt x="16909" y="70068"/>
                    </a:lnTo>
                    <a:lnTo>
                      <a:pt x="17986" y="68991"/>
                    </a:lnTo>
                    <a:lnTo>
                      <a:pt x="23747" y="63230"/>
                    </a:lnTo>
                    <a:lnTo>
                      <a:pt x="26651" y="60373"/>
                    </a:lnTo>
                    <a:lnTo>
                      <a:pt x="27353" y="59670"/>
                    </a:lnTo>
                    <a:lnTo>
                      <a:pt x="27728" y="59296"/>
                    </a:lnTo>
                    <a:lnTo>
                      <a:pt x="27915" y="59108"/>
                    </a:lnTo>
                    <a:lnTo>
                      <a:pt x="27915" y="59061"/>
                    </a:lnTo>
                    <a:lnTo>
                      <a:pt x="27915" y="59015"/>
                    </a:lnTo>
                    <a:lnTo>
                      <a:pt x="27915" y="58921"/>
                    </a:lnTo>
                    <a:lnTo>
                      <a:pt x="27915" y="58827"/>
                    </a:lnTo>
                    <a:lnTo>
                      <a:pt x="27915" y="56766"/>
                    </a:lnTo>
                    <a:lnTo>
                      <a:pt x="27915" y="375"/>
                    </a:lnTo>
                    <a:lnTo>
                      <a:pt x="27915" y="329"/>
                    </a:lnTo>
                    <a:lnTo>
                      <a:pt x="28009" y="282"/>
                    </a:lnTo>
                    <a:lnTo>
                      <a:pt x="28009" y="188"/>
                    </a:lnTo>
                    <a:lnTo>
                      <a:pt x="28009" y="94"/>
                    </a:lnTo>
                    <a:lnTo>
                      <a:pt x="27962" y="48"/>
                    </a:lnTo>
                    <a:lnTo>
                      <a:pt x="2791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1"/>
              <p:cNvSpPr/>
              <p:nvPr/>
            </p:nvSpPr>
            <p:spPr>
              <a:xfrm>
                <a:off x="8388742" y="-1006360"/>
                <a:ext cx="1346371" cy="3302203"/>
              </a:xfrm>
              <a:custGeom>
                <a:avLst/>
                <a:gdLst/>
                <a:ahLst/>
                <a:cxnLst/>
                <a:rect l="l" t="t" r="r" b="b"/>
                <a:pathLst>
                  <a:path w="29695" h="72832" extrusionOk="0">
                    <a:moveTo>
                      <a:pt x="29414" y="1"/>
                    </a:moveTo>
                    <a:lnTo>
                      <a:pt x="29367" y="48"/>
                    </a:lnTo>
                    <a:lnTo>
                      <a:pt x="29320" y="94"/>
                    </a:lnTo>
                    <a:lnTo>
                      <a:pt x="29320" y="188"/>
                    </a:lnTo>
                    <a:lnTo>
                      <a:pt x="29367" y="282"/>
                    </a:lnTo>
                    <a:lnTo>
                      <a:pt x="29414" y="329"/>
                    </a:lnTo>
                    <a:lnTo>
                      <a:pt x="29414" y="375"/>
                    </a:lnTo>
                    <a:lnTo>
                      <a:pt x="29414" y="58359"/>
                    </a:lnTo>
                    <a:lnTo>
                      <a:pt x="29414" y="60373"/>
                    </a:lnTo>
                    <a:lnTo>
                      <a:pt x="29414" y="60607"/>
                    </a:lnTo>
                    <a:lnTo>
                      <a:pt x="29414" y="60654"/>
                    </a:lnTo>
                    <a:lnTo>
                      <a:pt x="29367" y="60701"/>
                    </a:lnTo>
                    <a:lnTo>
                      <a:pt x="29273" y="60794"/>
                    </a:lnTo>
                    <a:lnTo>
                      <a:pt x="28946" y="61122"/>
                    </a:lnTo>
                    <a:lnTo>
                      <a:pt x="28196" y="61872"/>
                    </a:lnTo>
                    <a:lnTo>
                      <a:pt x="25339" y="64729"/>
                    </a:lnTo>
                    <a:lnTo>
                      <a:pt x="19578" y="70490"/>
                    </a:lnTo>
                    <a:lnTo>
                      <a:pt x="18407" y="71660"/>
                    </a:lnTo>
                    <a:lnTo>
                      <a:pt x="17798" y="72223"/>
                    </a:lnTo>
                    <a:lnTo>
                      <a:pt x="17517" y="72550"/>
                    </a:lnTo>
                    <a:lnTo>
                      <a:pt x="328" y="72550"/>
                    </a:lnTo>
                    <a:lnTo>
                      <a:pt x="235" y="72504"/>
                    </a:lnTo>
                    <a:lnTo>
                      <a:pt x="141" y="72457"/>
                    </a:lnTo>
                    <a:lnTo>
                      <a:pt x="94" y="72457"/>
                    </a:lnTo>
                    <a:lnTo>
                      <a:pt x="47" y="72504"/>
                    </a:lnTo>
                    <a:lnTo>
                      <a:pt x="1" y="72597"/>
                    </a:lnTo>
                    <a:lnTo>
                      <a:pt x="1" y="72644"/>
                    </a:lnTo>
                    <a:lnTo>
                      <a:pt x="1" y="72738"/>
                    </a:lnTo>
                    <a:lnTo>
                      <a:pt x="47" y="72785"/>
                    </a:lnTo>
                    <a:lnTo>
                      <a:pt x="94" y="72831"/>
                    </a:lnTo>
                    <a:lnTo>
                      <a:pt x="141" y="72831"/>
                    </a:lnTo>
                    <a:lnTo>
                      <a:pt x="235" y="72785"/>
                    </a:lnTo>
                    <a:lnTo>
                      <a:pt x="328" y="72738"/>
                    </a:lnTo>
                    <a:lnTo>
                      <a:pt x="17564" y="72738"/>
                    </a:lnTo>
                    <a:lnTo>
                      <a:pt x="17611" y="72691"/>
                    </a:lnTo>
                    <a:lnTo>
                      <a:pt x="17658" y="72644"/>
                    </a:lnTo>
                    <a:lnTo>
                      <a:pt x="17939" y="72363"/>
                    </a:lnTo>
                    <a:lnTo>
                      <a:pt x="18548" y="71754"/>
                    </a:lnTo>
                    <a:lnTo>
                      <a:pt x="19719" y="70583"/>
                    </a:lnTo>
                    <a:lnTo>
                      <a:pt x="25433" y="64869"/>
                    </a:lnTo>
                    <a:lnTo>
                      <a:pt x="28337" y="61965"/>
                    </a:lnTo>
                    <a:lnTo>
                      <a:pt x="29039" y="61263"/>
                    </a:lnTo>
                    <a:lnTo>
                      <a:pt x="29414" y="60888"/>
                    </a:lnTo>
                    <a:lnTo>
                      <a:pt x="29508" y="60794"/>
                    </a:lnTo>
                    <a:lnTo>
                      <a:pt x="29554" y="60748"/>
                    </a:lnTo>
                    <a:lnTo>
                      <a:pt x="29601" y="60701"/>
                    </a:lnTo>
                    <a:lnTo>
                      <a:pt x="29601" y="60654"/>
                    </a:lnTo>
                    <a:lnTo>
                      <a:pt x="29601" y="60373"/>
                    </a:lnTo>
                    <a:lnTo>
                      <a:pt x="29601" y="58359"/>
                    </a:lnTo>
                    <a:lnTo>
                      <a:pt x="29601" y="375"/>
                    </a:lnTo>
                    <a:lnTo>
                      <a:pt x="29601" y="329"/>
                    </a:lnTo>
                    <a:lnTo>
                      <a:pt x="29648" y="282"/>
                    </a:lnTo>
                    <a:lnTo>
                      <a:pt x="29695" y="188"/>
                    </a:lnTo>
                    <a:lnTo>
                      <a:pt x="29648" y="94"/>
                    </a:lnTo>
                    <a:lnTo>
                      <a:pt x="29648" y="48"/>
                    </a:lnTo>
                    <a:lnTo>
                      <a:pt x="295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1"/>
              <p:cNvSpPr/>
              <p:nvPr/>
            </p:nvSpPr>
            <p:spPr>
              <a:xfrm>
                <a:off x="8388742" y="1265854"/>
                <a:ext cx="1172266" cy="855838"/>
              </a:xfrm>
              <a:custGeom>
                <a:avLst/>
                <a:gdLst/>
                <a:ahLst/>
                <a:cxnLst/>
                <a:rect l="l" t="t" r="r" b="b"/>
                <a:pathLst>
                  <a:path w="25855" h="18876" extrusionOk="0">
                    <a:moveTo>
                      <a:pt x="25667" y="1"/>
                    </a:moveTo>
                    <a:lnTo>
                      <a:pt x="25573" y="48"/>
                    </a:lnTo>
                    <a:lnTo>
                      <a:pt x="25527" y="48"/>
                    </a:lnTo>
                    <a:lnTo>
                      <a:pt x="25480" y="141"/>
                    </a:lnTo>
                    <a:lnTo>
                      <a:pt x="25480" y="188"/>
                    </a:lnTo>
                    <a:lnTo>
                      <a:pt x="25480" y="282"/>
                    </a:lnTo>
                    <a:lnTo>
                      <a:pt x="25573" y="375"/>
                    </a:lnTo>
                    <a:lnTo>
                      <a:pt x="25573" y="6651"/>
                    </a:lnTo>
                    <a:lnTo>
                      <a:pt x="25573" y="7635"/>
                    </a:lnTo>
                    <a:lnTo>
                      <a:pt x="25433" y="7776"/>
                    </a:lnTo>
                    <a:lnTo>
                      <a:pt x="25246" y="7963"/>
                    </a:lnTo>
                    <a:lnTo>
                      <a:pt x="24871" y="8338"/>
                    </a:lnTo>
                    <a:lnTo>
                      <a:pt x="23466" y="9743"/>
                    </a:lnTo>
                    <a:lnTo>
                      <a:pt x="20609" y="12600"/>
                    </a:lnTo>
                    <a:lnTo>
                      <a:pt x="14895" y="18314"/>
                    </a:lnTo>
                    <a:lnTo>
                      <a:pt x="14707" y="18501"/>
                    </a:lnTo>
                    <a:lnTo>
                      <a:pt x="14614" y="18595"/>
                    </a:lnTo>
                    <a:lnTo>
                      <a:pt x="328" y="18595"/>
                    </a:lnTo>
                    <a:lnTo>
                      <a:pt x="235" y="18548"/>
                    </a:lnTo>
                    <a:lnTo>
                      <a:pt x="141" y="18501"/>
                    </a:lnTo>
                    <a:lnTo>
                      <a:pt x="94" y="18548"/>
                    </a:lnTo>
                    <a:lnTo>
                      <a:pt x="47" y="18548"/>
                    </a:lnTo>
                    <a:lnTo>
                      <a:pt x="1" y="18642"/>
                    </a:lnTo>
                    <a:lnTo>
                      <a:pt x="1" y="18688"/>
                    </a:lnTo>
                    <a:lnTo>
                      <a:pt x="1" y="18782"/>
                    </a:lnTo>
                    <a:lnTo>
                      <a:pt x="47" y="18829"/>
                    </a:lnTo>
                    <a:lnTo>
                      <a:pt x="94" y="18876"/>
                    </a:lnTo>
                    <a:lnTo>
                      <a:pt x="141" y="18876"/>
                    </a:lnTo>
                    <a:lnTo>
                      <a:pt x="235" y="18829"/>
                    </a:lnTo>
                    <a:lnTo>
                      <a:pt x="328" y="18782"/>
                    </a:lnTo>
                    <a:lnTo>
                      <a:pt x="14660" y="18782"/>
                    </a:lnTo>
                    <a:lnTo>
                      <a:pt x="14707" y="18735"/>
                    </a:lnTo>
                    <a:lnTo>
                      <a:pt x="14754" y="18735"/>
                    </a:lnTo>
                    <a:lnTo>
                      <a:pt x="14848" y="18595"/>
                    </a:lnTo>
                    <a:lnTo>
                      <a:pt x="15035" y="18407"/>
                    </a:lnTo>
                    <a:lnTo>
                      <a:pt x="20749" y="12693"/>
                    </a:lnTo>
                    <a:lnTo>
                      <a:pt x="23606" y="9883"/>
                    </a:lnTo>
                    <a:lnTo>
                      <a:pt x="25011" y="8431"/>
                    </a:lnTo>
                    <a:lnTo>
                      <a:pt x="25386" y="8103"/>
                    </a:lnTo>
                    <a:lnTo>
                      <a:pt x="25527" y="7916"/>
                    </a:lnTo>
                    <a:lnTo>
                      <a:pt x="25620" y="7822"/>
                    </a:lnTo>
                    <a:lnTo>
                      <a:pt x="25667" y="7776"/>
                    </a:lnTo>
                    <a:lnTo>
                      <a:pt x="25714" y="7729"/>
                    </a:lnTo>
                    <a:lnTo>
                      <a:pt x="25761" y="7682"/>
                    </a:lnTo>
                    <a:lnTo>
                      <a:pt x="25761" y="6651"/>
                    </a:lnTo>
                    <a:lnTo>
                      <a:pt x="25761" y="375"/>
                    </a:lnTo>
                    <a:lnTo>
                      <a:pt x="25714" y="375"/>
                    </a:lnTo>
                    <a:lnTo>
                      <a:pt x="25808" y="282"/>
                    </a:lnTo>
                    <a:lnTo>
                      <a:pt x="25854" y="188"/>
                    </a:lnTo>
                    <a:lnTo>
                      <a:pt x="25808" y="141"/>
                    </a:lnTo>
                    <a:lnTo>
                      <a:pt x="25761" y="48"/>
                    </a:lnTo>
                    <a:lnTo>
                      <a:pt x="25714" y="48"/>
                    </a:lnTo>
                    <a:lnTo>
                      <a:pt x="2566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31"/>
            <p:cNvGrpSpPr/>
            <p:nvPr/>
          </p:nvGrpSpPr>
          <p:grpSpPr>
            <a:xfrm rot="10800000">
              <a:off x="1569356" y="4560162"/>
              <a:ext cx="286730" cy="1656452"/>
              <a:chOff x="7866335" y="-1031841"/>
              <a:chExt cx="286730" cy="1656452"/>
            </a:xfrm>
          </p:grpSpPr>
          <p:sp>
            <p:nvSpPr>
              <p:cNvPr id="662" name="Google Shape;662;p31"/>
              <p:cNvSpPr/>
              <p:nvPr/>
            </p:nvSpPr>
            <p:spPr>
              <a:xfrm>
                <a:off x="7953433" y="-1031841"/>
                <a:ext cx="199632" cy="1656452"/>
              </a:xfrm>
              <a:custGeom>
                <a:avLst/>
                <a:gdLst/>
                <a:ahLst/>
                <a:cxnLst/>
                <a:rect l="l" t="t" r="r" b="b"/>
                <a:pathLst>
                  <a:path w="4403" h="36534" extrusionOk="0">
                    <a:moveTo>
                      <a:pt x="4122" y="1"/>
                    </a:moveTo>
                    <a:lnTo>
                      <a:pt x="4075" y="48"/>
                    </a:lnTo>
                    <a:lnTo>
                      <a:pt x="4028" y="94"/>
                    </a:lnTo>
                    <a:lnTo>
                      <a:pt x="4028" y="188"/>
                    </a:lnTo>
                    <a:lnTo>
                      <a:pt x="4028" y="282"/>
                    </a:lnTo>
                    <a:lnTo>
                      <a:pt x="4122" y="329"/>
                    </a:lnTo>
                    <a:lnTo>
                      <a:pt x="4122" y="375"/>
                    </a:lnTo>
                    <a:lnTo>
                      <a:pt x="4122" y="12459"/>
                    </a:lnTo>
                    <a:lnTo>
                      <a:pt x="4122" y="19391"/>
                    </a:lnTo>
                    <a:lnTo>
                      <a:pt x="4122" y="22904"/>
                    </a:lnTo>
                    <a:lnTo>
                      <a:pt x="4122" y="24637"/>
                    </a:lnTo>
                    <a:lnTo>
                      <a:pt x="4122" y="25480"/>
                    </a:lnTo>
                    <a:lnTo>
                      <a:pt x="4122" y="25901"/>
                    </a:lnTo>
                    <a:lnTo>
                      <a:pt x="4075" y="25901"/>
                    </a:lnTo>
                    <a:lnTo>
                      <a:pt x="4075" y="25948"/>
                    </a:lnTo>
                    <a:lnTo>
                      <a:pt x="3981" y="26042"/>
                    </a:lnTo>
                    <a:lnTo>
                      <a:pt x="3841" y="26182"/>
                    </a:lnTo>
                    <a:lnTo>
                      <a:pt x="1874" y="28149"/>
                    </a:lnTo>
                    <a:lnTo>
                      <a:pt x="937" y="29086"/>
                    </a:lnTo>
                    <a:lnTo>
                      <a:pt x="422" y="29601"/>
                    </a:lnTo>
                    <a:lnTo>
                      <a:pt x="187" y="29836"/>
                    </a:lnTo>
                    <a:lnTo>
                      <a:pt x="141" y="29882"/>
                    </a:lnTo>
                    <a:lnTo>
                      <a:pt x="94" y="29929"/>
                    </a:lnTo>
                    <a:lnTo>
                      <a:pt x="94" y="30023"/>
                    </a:lnTo>
                    <a:lnTo>
                      <a:pt x="94" y="30210"/>
                    </a:lnTo>
                    <a:lnTo>
                      <a:pt x="94" y="36158"/>
                    </a:lnTo>
                    <a:lnTo>
                      <a:pt x="0" y="36252"/>
                    </a:lnTo>
                    <a:lnTo>
                      <a:pt x="0" y="36346"/>
                    </a:lnTo>
                    <a:lnTo>
                      <a:pt x="0" y="36393"/>
                    </a:lnTo>
                    <a:lnTo>
                      <a:pt x="47" y="36439"/>
                    </a:lnTo>
                    <a:lnTo>
                      <a:pt x="94" y="36486"/>
                    </a:lnTo>
                    <a:lnTo>
                      <a:pt x="141" y="36533"/>
                    </a:lnTo>
                    <a:lnTo>
                      <a:pt x="234" y="36486"/>
                    </a:lnTo>
                    <a:lnTo>
                      <a:pt x="281" y="36439"/>
                    </a:lnTo>
                    <a:lnTo>
                      <a:pt x="328" y="36393"/>
                    </a:lnTo>
                    <a:lnTo>
                      <a:pt x="328" y="36346"/>
                    </a:lnTo>
                    <a:lnTo>
                      <a:pt x="328" y="36252"/>
                    </a:lnTo>
                    <a:lnTo>
                      <a:pt x="234" y="36158"/>
                    </a:lnTo>
                    <a:lnTo>
                      <a:pt x="234" y="30210"/>
                    </a:lnTo>
                    <a:lnTo>
                      <a:pt x="234" y="30023"/>
                    </a:lnTo>
                    <a:lnTo>
                      <a:pt x="281" y="29976"/>
                    </a:lnTo>
                    <a:lnTo>
                      <a:pt x="328" y="29929"/>
                    </a:lnTo>
                    <a:lnTo>
                      <a:pt x="562" y="29695"/>
                    </a:lnTo>
                    <a:lnTo>
                      <a:pt x="1030" y="29227"/>
                    </a:lnTo>
                    <a:lnTo>
                      <a:pt x="2014" y="28243"/>
                    </a:lnTo>
                    <a:lnTo>
                      <a:pt x="3934" y="26323"/>
                    </a:lnTo>
                    <a:lnTo>
                      <a:pt x="4122" y="26135"/>
                    </a:lnTo>
                    <a:lnTo>
                      <a:pt x="4169" y="26089"/>
                    </a:lnTo>
                    <a:lnTo>
                      <a:pt x="4215" y="26042"/>
                    </a:lnTo>
                    <a:lnTo>
                      <a:pt x="4309" y="25948"/>
                    </a:lnTo>
                    <a:lnTo>
                      <a:pt x="4309" y="25480"/>
                    </a:lnTo>
                    <a:lnTo>
                      <a:pt x="4309" y="24637"/>
                    </a:lnTo>
                    <a:lnTo>
                      <a:pt x="4309" y="22904"/>
                    </a:lnTo>
                    <a:lnTo>
                      <a:pt x="4309" y="19391"/>
                    </a:lnTo>
                    <a:lnTo>
                      <a:pt x="4309" y="12459"/>
                    </a:lnTo>
                    <a:lnTo>
                      <a:pt x="4309" y="375"/>
                    </a:lnTo>
                    <a:lnTo>
                      <a:pt x="4262" y="329"/>
                    </a:lnTo>
                    <a:lnTo>
                      <a:pt x="4356" y="282"/>
                    </a:lnTo>
                    <a:lnTo>
                      <a:pt x="4403" y="188"/>
                    </a:lnTo>
                    <a:lnTo>
                      <a:pt x="4356" y="94"/>
                    </a:lnTo>
                    <a:lnTo>
                      <a:pt x="4309" y="48"/>
                    </a:lnTo>
                    <a:lnTo>
                      <a:pt x="4262"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7866335" y="-1031841"/>
                <a:ext cx="199677" cy="1607575"/>
              </a:xfrm>
              <a:custGeom>
                <a:avLst/>
                <a:gdLst/>
                <a:ahLst/>
                <a:cxnLst/>
                <a:rect l="l" t="t" r="r" b="b"/>
                <a:pathLst>
                  <a:path w="4404" h="35456" extrusionOk="0">
                    <a:moveTo>
                      <a:pt x="4169" y="1"/>
                    </a:moveTo>
                    <a:lnTo>
                      <a:pt x="4122" y="48"/>
                    </a:lnTo>
                    <a:lnTo>
                      <a:pt x="4076" y="94"/>
                    </a:lnTo>
                    <a:lnTo>
                      <a:pt x="4076" y="188"/>
                    </a:lnTo>
                    <a:lnTo>
                      <a:pt x="4076" y="282"/>
                    </a:lnTo>
                    <a:lnTo>
                      <a:pt x="4169" y="329"/>
                    </a:lnTo>
                    <a:lnTo>
                      <a:pt x="4169" y="375"/>
                    </a:lnTo>
                    <a:lnTo>
                      <a:pt x="4169" y="11944"/>
                    </a:lnTo>
                    <a:lnTo>
                      <a:pt x="4169" y="18595"/>
                    </a:lnTo>
                    <a:lnTo>
                      <a:pt x="4169" y="21967"/>
                    </a:lnTo>
                    <a:lnTo>
                      <a:pt x="4169" y="23606"/>
                    </a:lnTo>
                    <a:lnTo>
                      <a:pt x="4169" y="24449"/>
                    </a:lnTo>
                    <a:lnTo>
                      <a:pt x="4169" y="24684"/>
                    </a:lnTo>
                    <a:lnTo>
                      <a:pt x="4169" y="24777"/>
                    </a:lnTo>
                    <a:lnTo>
                      <a:pt x="4169" y="24824"/>
                    </a:lnTo>
                    <a:lnTo>
                      <a:pt x="4122" y="24824"/>
                    </a:lnTo>
                    <a:lnTo>
                      <a:pt x="3888" y="25105"/>
                    </a:lnTo>
                    <a:lnTo>
                      <a:pt x="1921" y="27072"/>
                    </a:lnTo>
                    <a:lnTo>
                      <a:pt x="938" y="28009"/>
                    </a:lnTo>
                    <a:lnTo>
                      <a:pt x="469" y="28524"/>
                    </a:lnTo>
                    <a:lnTo>
                      <a:pt x="235" y="28758"/>
                    </a:lnTo>
                    <a:lnTo>
                      <a:pt x="141" y="28805"/>
                    </a:lnTo>
                    <a:lnTo>
                      <a:pt x="94" y="28852"/>
                    </a:lnTo>
                    <a:lnTo>
                      <a:pt x="94" y="28946"/>
                    </a:lnTo>
                    <a:lnTo>
                      <a:pt x="94" y="29133"/>
                    </a:lnTo>
                    <a:lnTo>
                      <a:pt x="94" y="35081"/>
                    </a:lnTo>
                    <a:lnTo>
                      <a:pt x="48" y="35175"/>
                    </a:lnTo>
                    <a:lnTo>
                      <a:pt x="1" y="35269"/>
                    </a:lnTo>
                    <a:lnTo>
                      <a:pt x="48" y="35315"/>
                    </a:lnTo>
                    <a:lnTo>
                      <a:pt x="48" y="35362"/>
                    </a:lnTo>
                    <a:lnTo>
                      <a:pt x="141" y="35409"/>
                    </a:lnTo>
                    <a:lnTo>
                      <a:pt x="188" y="35456"/>
                    </a:lnTo>
                    <a:lnTo>
                      <a:pt x="282" y="35409"/>
                    </a:lnTo>
                    <a:lnTo>
                      <a:pt x="329" y="35362"/>
                    </a:lnTo>
                    <a:lnTo>
                      <a:pt x="375" y="35315"/>
                    </a:lnTo>
                    <a:lnTo>
                      <a:pt x="375" y="35269"/>
                    </a:lnTo>
                    <a:lnTo>
                      <a:pt x="329" y="35175"/>
                    </a:lnTo>
                    <a:lnTo>
                      <a:pt x="282" y="35081"/>
                    </a:lnTo>
                    <a:lnTo>
                      <a:pt x="282" y="29133"/>
                    </a:lnTo>
                    <a:lnTo>
                      <a:pt x="282" y="28946"/>
                    </a:lnTo>
                    <a:lnTo>
                      <a:pt x="282" y="28899"/>
                    </a:lnTo>
                    <a:lnTo>
                      <a:pt x="329" y="28852"/>
                    </a:lnTo>
                    <a:lnTo>
                      <a:pt x="610" y="28618"/>
                    </a:lnTo>
                    <a:lnTo>
                      <a:pt x="1078" y="28149"/>
                    </a:lnTo>
                    <a:lnTo>
                      <a:pt x="2062" y="27166"/>
                    </a:lnTo>
                    <a:lnTo>
                      <a:pt x="3982" y="25246"/>
                    </a:lnTo>
                    <a:lnTo>
                      <a:pt x="4310" y="24918"/>
                    </a:lnTo>
                    <a:lnTo>
                      <a:pt x="4310" y="24871"/>
                    </a:lnTo>
                    <a:lnTo>
                      <a:pt x="4310" y="24824"/>
                    </a:lnTo>
                    <a:lnTo>
                      <a:pt x="4310" y="24777"/>
                    </a:lnTo>
                    <a:lnTo>
                      <a:pt x="4310" y="24684"/>
                    </a:lnTo>
                    <a:lnTo>
                      <a:pt x="4310" y="24449"/>
                    </a:lnTo>
                    <a:lnTo>
                      <a:pt x="4310" y="23606"/>
                    </a:lnTo>
                    <a:lnTo>
                      <a:pt x="4310" y="21967"/>
                    </a:lnTo>
                    <a:lnTo>
                      <a:pt x="4310" y="18595"/>
                    </a:lnTo>
                    <a:lnTo>
                      <a:pt x="4310" y="11944"/>
                    </a:lnTo>
                    <a:lnTo>
                      <a:pt x="4310" y="375"/>
                    </a:lnTo>
                    <a:lnTo>
                      <a:pt x="4310" y="329"/>
                    </a:lnTo>
                    <a:lnTo>
                      <a:pt x="4403" y="282"/>
                    </a:lnTo>
                    <a:lnTo>
                      <a:pt x="4403" y="188"/>
                    </a:lnTo>
                    <a:lnTo>
                      <a:pt x="4403" y="94"/>
                    </a:lnTo>
                    <a:lnTo>
                      <a:pt x="4357" y="48"/>
                    </a:lnTo>
                    <a:lnTo>
                      <a:pt x="4310"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31"/>
            <p:cNvGrpSpPr/>
            <p:nvPr/>
          </p:nvGrpSpPr>
          <p:grpSpPr>
            <a:xfrm rot="10800000">
              <a:off x="350436" y="3311544"/>
              <a:ext cx="983243" cy="2548289"/>
              <a:chOff x="8388742" y="-675060"/>
              <a:chExt cx="983243" cy="2548289"/>
            </a:xfrm>
          </p:grpSpPr>
          <p:sp>
            <p:nvSpPr>
              <p:cNvPr id="665" name="Google Shape;665;p31"/>
              <p:cNvSpPr/>
              <p:nvPr/>
            </p:nvSpPr>
            <p:spPr>
              <a:xfrm>
                <a:off x="8388742" y="-675060"/>
                <a:ext cx="983243" cy="2548289"/>
              </a:xfrm>
              <a:custGeom>
                <a:avLst/>
                <a:gdLst/>
                <a:ahLst/>
                <a:cxnLst/>
                <a:rect l="l" t="t" r="r" b="b"/>
                <a:pathLst>
                  <a:path w="21686" h="56204" extrusionOk="0">
                    <a:moveTo>
                      <a:pt x="21405" y="0"/>
                    </a:moveTo>
                    <a:lnTo>
                      <a:pt x="21358" y="47"/>
                    </a:lnTo>
                    <a:lnTo>
                      <a:pt x="21311" y="94"/>
                    </a:lnTo>
                    <a:lnTo>
                      <a:pt x="21311" y="188"/>
                    </a:lnTo>
                    <a:lnTo>
                      <a:pt x="21358" y="281"/>
                    </a:lnTo>
                    <a:lnTo>
                      <a:pt x="21405" y="328"/>
                    </a:lnTo>
                    <a:lnTo>
                      <a:pt x="21405" y="375"/>
                    </a:lnTo>
                    <a:lnTo>
                      <a:pt x="21405" y="46228"/>
                    </a:lnTo>
                    <a:lnTo>
                      <a:pt x="21405" y="47024"/>
                    </a:lnTo>
                    <a:lnTo>
                      <a:pt x="21358" y="47071"/>
                    </a:lnTo>
                    <a:lnTo>
                      <a:pt x="21311" y="47118"/>
                    </a:lnTo>
                    <a:lnTo>
                      <a:pt x="21171" y="47258"/>
                    </a:lnTo>
                    <a:lnTo>
                      <a:pt x="20843" y="47539"/>
                    </a:lnTo>
                    <a:lnTo>
                      <a:pt x="19719" y="48710"/>
                    </a:lnTo>
                    <a:lnTo>
                      <a:pt x="17377" y="51052"/>
                    </a:lnTo>
                    <a:lnTo>
                      <a:pt x="12740" y="55689"/>
                    </a:lnTo>
                    <a:lnTo>
                      <a:pt x="12553" y="55876"/>
                    </a:lnTo>
                    <a:lnTo>
                      <a:pt x="12506" y="55923"/>
                    </a:lnTo>
                    <a:lnTo>
                      <a:pt x="328" y="55923"/>
                    </a:lnTo>
                    <a:lnTo>
                      <a:pt x="328" y="55970"/>
                    </a:lnTo>
                    <a:lnTo>
                      <a:pt x="235" y="55876"/>
                    </a:lnTo>
                    <a:lnTo>
                      <a:pt x="141" y="55829"/>
                    </a:lnTo>
                    <a:lnTo>
                      <a:pt x="94" y="55876"/>
                    </a:lnTo>
                    <a:lnTo>
                      <a:pt x="47" y="55923"/>
                    </a:lnTo>
                    <a:lnTo>
                      <a:pt x="1" y="55970"/>
                    </a:lnTo>
                    <a:lnTo>
                      <a:pt x="1" y="56017"/>
                    </a:lnTo>
                    <a:lnTo>
                      <a:pt x="1" y="56110"/>
                    </a:lnTo>
                    <a:lnTo>
                      <a:pt x="47" y="56157"/>
                    </a:lnTo>
                    <a:lnTo>
                      <a:pt x="94" y="56204"/>
                    </a:lnTo>
                    <a:lnTo>
                      <a:pt x="235" y="56204"/>
                    </a:lnTo>
                    <a:lnTo>
                      <a:pt x="328" y="56110"/>
                    </a:lnTo>
                    <a:lnTo>
                      <a:pt x="12553" y="56110"/>
                    </a:lnTo>
                    <a:lnTo>
                      <a:pt x="12600" y="56063"/>
                    </a:lnTo>
                    <a:lnTo>
                      <a:pt x="12646" y="56017"/>
                    </a:lnTo>
                    <a:lnTo>
                      <a:pt x="12881" y="55782"/>
                    </a:lnTo>
                    <a:lnTo>
                      <a:pt x="17517" y="51146"/>
                    </a:lnTo>
                    <a:lnTo>
                      <a:pt x="19812" y="48851"/>
                    </a:lnTo>
                    <a:lnTo>
                      <a:pt x="20983" y="47680"/>
                    </a:lnTo>
                    <a:lnTo>
                      <a:pt x="21264" y="47399"/>
                    </a:lnTo>
                    <a:lnTo>
                      <a:pt x="21405" y="47258"/>
                    </a:lnTo>
                    <a:lnTo>
                      <a:pt x="21499" y="47165"/>
                    </a:lnTo>
                    <a:lnTo>
                      <a:pt x="21545" y="47118"/>
                    </a:lnTo>
                    <a:lnTo>
                      <a:pt x="21592" y="47071"/>
                    </a:lnTo>
                    <a:lnTo>
                      <a:pt x="21592" y="46228"/>
                    </a:lnTo>
                    <a:lnTo>
                      <a:pt x="21592" y="375"/>
                    </a:lnTo>
                    <a:lnTo>
                      <a:pt x="21592" y="328"/>
                    </a:lnTo>
                    <a:lnTo>
                      <a:pt x="21639" y="281"/>
                    </a:lnTo>
                    <a:lnTo>
                      <a:pt x="21686" y="188"/>
                    </a:lnTo>
                    <a:lnTo>
                      <a:pt x="21639" y="94"/>
                    </a:lnTo>
                    <a:lnTo>
                      <a:pt x="21639" y="47"/>
                    </a:lnTo>
                    <a:lnTo>
                      <a:pt x="2154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1"/>
              <p:cNvSpPr/>
              <p:nvPr/>
            </p:nvSpPr>
            <p:spPr>
              <a:xfrm>
                <a:off x="8388742" y="83024"/>
                <a:ext cx="915324" cy="1715892"/>
              </a:xfrm>
              <a:custGeom>
                <a:avLst/>
                <a:gdLst/>
                <a:ahLst/>
                <a:cxnLst/>
                <a:rect l="l" t="t" r="r" b="b"/>
                <a:pathLst>
                  <a:path w="20188" h="37845" extrusionOk="0">
                    <a:moveTo>
                      <a:pt x="19906" y="1"/>
                    </a:moveTo>
                    <a:lnTo>
                      <a:pt x="19859" y="48"/>
                    </a:lnTo>
                    <a:lnTo>
                      <a:pt x="19812" y="95"/>
                    </a:lnTo>
                    <a:lnTo>
                      <a:pt x="19812" y="188"/>
                    </a:lnTo>
                    <a:lnTo>
                      <a:pt x="19812" y="282"/>
                    </a:lnTo>
                    <a:lnTo>
                      <a:pt x="19906" y="329"/>
                    </a:lnTo>
                    <a:lnTo>
                      <a:pt x="19906" y="376"/>
                    </a:lnTo>
                    <a:lnTo>
                      <a:pt x="19906" y="28805"/>
                    </a:lnTo>
                    <a:lnTo>
                      <a:pt x="19906" y="29555"/>
                    </a:lnTo>
                    <a:lnTo>
                      <a:pt x="19859" y="29601"/>
                    </a:lnTo>
                    <a:lnTo>
                      <a:pt x="19812" y="29648"/>
                    </a:lnTo>
                    <a:lnTo>
                      <a:pt x="19672" y="29789"/>
                    </a:lnTo>
                    <a:lnTo>
                      <a:pt x="19438" y="30023"/>
                    </a:lnTo>
                    <a:lnTo>
                      <a:pt x="18361" y="31053"/>
                    </a:lnTo>
                    <a:lnTo>
                      <a:pt x="16300" y="33161"/>
                    </a:lnTo>
                    <a:lnTo>
                      <a:pt x="12084" y="37376"/>
                    </a:lnTo>
                    <a:lnTo>
                      <a:pt x="11944" y="37517"/>
                    </a:lnTo>
                    <a:lnTo>
                      <a:pt x="11897" y="37564"/>
                    </a:lnTo>
                    <a:lnTo>
                      <a:pt x="11850" y="37610"/>
                    </a:lnTo>
                    <a:lnTo>
                      <a:pt x="328" y="37610"/>
                    </a:lnTo>
                    <a:lnTo>
                      <a:pt x="235" y="37517"/>
                    </a:lnTo>
                    <a:lnTo>
                      <a:pt x="94" y="37517"/>
                    </a:lnTo>
                    <a:lnTo>
                      <a:pt x="47" y="37564"/>
                    </a:lnTo>
                    <a:lnTo>
                      <a:pt x="1" y="37610"/>
                    </a:lnTo>
                    <a:lnTo>
                      <a:pt x="1" y="37704"/>
                    </a:lnTo>
                    <a:lnTo>
                      <a:pt x="1" y="37751"/>
                    </a:lnTo>
                    <a:lnTo>
                      <a:pt x="47" y="37798"/>
                    </a:lnTo>
                    <a:lnTo>
                      <a:pt x="94" y="37845"/>
                    </a:lnTo>
                    <a:lnTo>
                      <a:pt x="235" y="37845"/>
                    </a:lnTo>
                    <a:lnTo>
                      <a:pt x="328" y="37751"/>
                    </a:lnTo>
                    <a:lnTo>
                      <a:pt x="11944" y="37751"/>
                    </a:lnTo>
                    <a:lnTo>
                      <a:pt x="11991" y="37704"/>
                    </a:lnTo>
                    <a:lnTo>
                      <a:pt x="12038" y="37657"/>
                    </a:lnTo>
                    <a:lnTo>
                      <a:pt x="12225" y="37470"/>
                    </a:lnTo>
                    <a:lnTo>
                      <a:pt x="16393" y="33302"/>
                    </a:lnTo>
                    <a:lnTo>
                      <a:pt x="18501" y="31194"/>
                    </a:lnTo>
                    <a:lnTo>
                      <a:pt x="19531" y="30163"/>
                    </a:lnTo>
                    <a:lnTo>
                      <a:pt x="19812" y="29882"/>
                    </a:lnTo>
                    <a:lnTo>
                      <a:pt x="19953" y="29742"/>
                    </a:lnTo>
                    <a:lnTo>
                      <a:pt x="20000" y="29695"/>
                    </a:lnTo>
                    <a:lnTo>
                      <a:pt x="20047" y="29648"/>
                    </a:lnTo>
                    <a:lnTo>
                      <a:pt x="20093" y="29555"/>
                    </a:lnTo>
                    <a:lnTo>
                      <a:pt x="20093" y="28805"/>
                    </a:lnTo>
                    <a:lnTo>
                      <a:pt x="20093" y="376"/>
                    </a:lnTo>
                    <a:lnTo>
                      <a:pt x="20047" y="329"/>
                    </a:lnTo>
                    <a:lnTo>
                      <a:pt x="20140" y="282"/>
                    </a:lnTo>
                    <a:lnTo>
                      <a:pt x="20187" y="188"/>
                    </a:lnTo>
                    <a:lnTo>
                      <a:pt x="20140" y="95"/>
                    </a:lnTo>
                    <a:lnTo>
                      <a:pt x="20093" y="48"/>
                    </a:lnTo>
                    <a:lnTo>
                      <a:pt x="20047"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1"/>
              <p:cNvSpPr/>
              <p:nvPr/>
            </p:nvSpPr>
            <p:spPr>
              <a:xfrm>
                <a:off x="8388742" y="839023"/>
                <a:ext cx="843097" cy="883450"/>
              </a:xfrm>
              <a:custGeom>
                <a:avLst/>
                <a:gdLst/>
                <a:ahLst/>
                <a:cxnLst/>
                <a:rect l="l" t="t" r="r" b="b"/>
                <a:pathLst>
                  <a:path w="18595" h="19485" extrusionOk="0">
                    <a:moveTo>
                      <a:pt x="18314" y="1"/>
                    </a:moveTo>
                    <a:lnTo>
                      <a:pt x="18267" y="47"/>
                    </a:lnTo>
                    <a:lnTo>
                      <a:pt x="18220" y="94"/>
                    </a:lnTo>
                    <a:lnTo>
                      <a:pt x="18220" y="188"/>
                    </a:lnTo>
                    <a:lnTo>
                      <a:pt x="18267" y="282"/>
                    </a:lnTo>
                    <a:lnTo>
                      <a:pt x="18314" y="328"/>
                    </a:lnTo>
                    <a:lnTo>
                      <a:pt x="18314" y="375"/>
                    </a:lnTo>
                    <a:lnTo>
                      <a:pt x="18314" y="11616"/>
                    </a:lnTo>
                    <a:lnTo>
                      <a:pt x="18314" y="12225"/>
                    </a:lnTo>
                    <a:lnTo>
                      <a:pt x="18314" y="12272"/>
                    </a:lnTo>
                    <a:lnTo>
                      <a:pt x="18267" y="12319"/>
                    </a:lnTo>
                    <a:lnTo>
                      <a:pt x="18173" y="12412"/>
                    </a:lnTo>
                    <a:lnTo>
                      <a:pt x="17939" y="12646"/>
                    </a:lnTo>
                    <a:lnTo>
                      <a:pt x="17049" y="13536"/>
                    </a:lnTo>
                    <a:lnTo>
                      <a:pt x="15222" y="15363"/>
                    </a:lnTo>
                    <a:lnTo>
                      <a:pt x="11616" y="18969"/>
                    </a:lnTo>
                    <a:lnTo>
                      <a:pt x="11429" y="19157"/>
                    </a:lnTo>
                    <a:lnTo>
                      <a:pt x="11382" y="19204"/>
                    </a:lnTo>
                    <a:lnTo>
                      <a:pt x="328" y="19204"/>
                    </a:lnTo>
                    <a:lnTo>
                      <a:pt x="328" y="19250"/>
                    </a:lnTo>
                    <a:lnTo>
                      <a:pt x="235" y="19157"/>
                    </a:lnTo>
                    <a:lnTo>
                      <a:pt x="141" y="19110"/>
                    </a:lnTo>
                    <a:lnTo>
                      <a:pt x="94" y="19157"/>
                    </a:lnTo>
                    <a:lnTo>
                      <a:pt x="47" y="19204"/>
                    </a:lnTo>
                    <a:lnTo>
                      <a:pt x="1" y="19250"/>
                    </a:lnTo>
                    <a:lnTo>
                      <a:pt x="1" y="19297"/>
                    </a:lnTo>
                    <a:lnTo>
                      <a:pt x="1" y="19391"/>
                    </a:lnTo>
                    <a:lnTo>
                      <a:pt x="47" y="19438"/>
                    </a:lnTo>
                    <a:lnTo>
                      <a:pt x="94" y="19485"/>
                    </a:lnTo>
                    <a:lnTo>
                      <a:pt x="235" y="19485"/>
                    </a:lnTo>
                    <a:lnTo>
                      <a:pt x="328" y="19391"/>
                    </a:lnTo>
                    <a:lnTo>
                      <a:pt x="11429" y="19391"/>
                    </a:lnTo>
                    <a:lnTo>
                      <a:pt x="11476" y="19344"/>
                    </a:lnTo>
                    <a:lnTo>
                      <a:pt x="11569" y="19250"/>
                    </a:lnTo>
                    <a:lnTo>
                      <a:pt x="11710" y="19110"/>
                    </a:lnTo>
                    <a:lnTo>
                      <a:pt x="15316" y="15503"/>
                    </a:lnTo>
                    <a:lnTo>
                      <a:pt x="17143" y="13677"/>
                    </a:lnTo>
                    <a:lnTo>
                      <a:pt x="18080" y="12787"/>
                    </a:lnTo>
                    <a:lnTo>
                      <a:pt x="18267" y="12553"/>
                    </a:lnTo>
                    <a:lnTo>
                      <a:pt x="18407" y="12412"/>
                    </a:lnTo>
                    <a:lnTo>
                      <a:pt x="18454" y="12365"/>
                    </a:lnTo>
                    <a:lnTo>
                      <a:pt x="18501" y="12319"/>
                    </a:lnTo>
                    <a:lnTo>
                      <a:pt x="18501" y="12225"/>
                    </a:lnTo>
                    <a:lnTo>
                      <a:pt x="18501" y="11616"/>
                    </a:lnTo>
                    <a:lnTo>
                      <a:pt x="18501" y="375"/>
                    </a:lnTo>
                    <a:lnTo>
                      <a:pt x="18501" y="328"/>
                    </a:lnTo>
                    <a:lnTo>
                      <a:pt x="18548" y="282"/>
                    </a:lnTo>
                    <a:lnTo>
                      <a:pt x="18595" y="188"/>
                    </a:lnTo>
                    <a:lnTo>
                      <a:pt x="18548" y="94"/>
                    </a:lnTo>
                    <a:lnTo>
                      <a:pt x="18548" y="47"/>
                    </a:lnTo>
                    <a:lnTo>
                      <a:pt x="18454"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31"/>
            <p:cNvSpPr/>
            <p:nvPr/>
          </p:nvSpPr>
          <p:spPr>
            <a:xfrm rot="10800000">
              <a:off x="705040" y="3634319"/>
              <a:ext cx="628639" cy="2548289"/>
            </a:xfrm>
            <a:custGeom>
              <a:avLst/>
              <a:gdLst/>
              <a:ahLst/>
              <a:cxnLst/>
              <a:rect l="l" t="t" r="r" b="b"/>
              <a:pathLst>
                <a:path w="13865" h="56204" extrusionOk="0">
                  <a:moveTo>
                    <a:pt x="13677" y="0"/>
                  </a:moveTo>
                  <a:lnTo>
                    <a:pt x="13583" y="47"/>
                  </a:lnTo>
                  <a:lnTo>
                    <a:pt x="13536" y="94"/>
                  </a:lnTo>
                  <a:lnTo>
                    <a:pt x="13490" y="141"/>
                  </a:lnTo>
                  <a:lnTo>
                    <a:pt x="13490" y="187"/>
                  </a:lnTo>
                  <a:lnTo>
                    <a:pt x="13536" y="281"/>
                  </a:lnTo>
                  <a:lnTo>
                    <a:pt x="13583" y="375"/>
                  </a:lnTo>
                  <a:lnTo>
                    <a:pt x="13583" y="49459"/>
                  </a:lnTo>
                  <a:lnTo>
                    <a:pt x="13583" y="49740"/>
                  </a:lnTo>
                  <a:lnTo>
                    <a:pt x="13583" y="49881"/>
                  </a:lnTo>
                  <a:lnTo>
                    <a:pt x="13583" y="49928"/>
                  </a:lnTo>
                  <a:lnTo>
                    <a:pt x="13583" y="49975"/>
                  </a:lnTo>
                  <a:lnTo>
                    <a:pt x="13209" y="50349"/>
                  </a:lnTo>
                  <a:lnTo>
                    <a:pt x="12412" y="51099"/>
                  </a:lnTo>
                  <a:lnTo>
                    <a:pt x="10867" y="52691"/>
                  </a:lnTo>
                  <a:lnTo>
                    <a:pt x="7729" y="55782"/>
                  </a:lnTo>
                  <a:lnTo>
                    <a:pt x="7588" y="55923"/>
                  </a:lnTo>
                  <a:lnTo>
                    <a:pt x="328" y="55923"/>
                  </a:lnTo>
                  <a:lnTo>
                    <a:pt x="328" y="55970"/>
                  </a:lnTo>
                  <a:lnTo>
                    <a:pt x="235" y="55876"/>
                  </a:lnTo>
                  <a:lnTo>
                    <a:pt x="141" y="55829"/>
                  </a:lnTo>
                  <a:lnTo>
                    <a:pt x="94" y="55876"/>
                  </a:lnTo>
                  <a:lnTo>
                    <a:pt x="47" y="55923"/>
                  </a:lnTo>
                  <a:lnTo>
                    <a:pt x="1" y="55970"/>
                  </a:lnTo>
                  <a:lnTo>
                    <a:pt x="1" y="56016"/>
                  </a:lnTo>
                  <a:lnTo>
                    <a:pt x="1" y="56110"/>
                  </a:lnTo>
                  <a:lnTo>
                    <a:pt x="47" y="56157"/>
                  </a:lnTo>
                  <a:lnTo>
                    <a:pt x="94" y="56204"/>
                  </a:lnTo>
                  <a:lnTo>
                    <a:pt x="235" y="56204"/>
                  </a:lnTo>
                  <a:lnTo>
                    <a:pt x="328" y="56110"/>
                  </a:lnTo>
                  <a:lnTo>
                    <a:pt x="7682" y="56110"/>
                  </a:lnTo>
                  <a:lnTo>
                    <a:pt x="7869" y="55923"/>
                  </a:lnTo>
                  <a:lnTo>
                    <a:pt x="11007" y="52785"/>
                  </a:lnTo>
                  <a:lnTo>
                    <a:pt x="12553" y="51239"/>
                  </a:lnTo>
                  <a:lnTo>
                    <a:pt x="13302" y="50443"/>
                  </a:lnTo>
                  <a:lnTo>
                    <a:pt x="13724" y="50068"/>
                  </a:lnTo>
                  <a:lnTo>
                    <a:pt x="13771" y="50021"/>
                  </a:lnTo>
                  <a:lnTo>
                    <a:pt x="13771" y="49975"/>
                  </a:lnTo>
                  <a:lnTo>
                    <a:pt x="13771" y="49881"/>
                  </a:lnTo>
                  <a:lnTo>
                    <a:pt x="13771" y="49740"/>
                  </a:lnTo>
                  <a:lnTo>
                    <a:pt x="13771" y="49459"/>
                  </a:lnTo>
                  <a:lnTo>
                    <a:pt x="13771" y="375"/>
                  </a:lnTo>
                  <a:lnTo>
                    <a:pt x="13817" y="281"/>
                  </a:lnTo>
                  <a:lnTo>
                    <a:pt x="13864" y="187"/>
                  </a:lnTo>
                  <a:lnTo>
                    <a:pt x="13817" y="141"/>
                  </a:lnTo>
                  <a:lnTo>
                    <a:pt x="13817" y="94"/>
                  </a:lnTo>
                  <a:lnTo>
                    <a:pt x="13724" y="47"/>
                  </a:lnTo>
                  <a:lnTo>
                    <a:pt x="13677"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1"/>
          <p:cNvGrpSpPr/>
          <p:nvPr/>
        </p:nvGrpSpPr>
        <p:grpSpPr>
          <a:xfrm rot="10800000">
            <a:off x="4399582" y="5014605"/>
            <a:ext cx="2871110" cy="1244447"/>
            <a:chOff x="2451729" y="-1074279"/>
            <a:chExt cx="2871110" cy="1244447"/>
          </a:xfrm>
        </p:grpSpPr>
        <p:sp>
          <p:nvSpPr>
            <p:cNvPr id="670" name="Google Shape;670;p31"/>
            <p:cNvSpPr/>
            <p:nvPr/>
          </p:nvSpPr>
          <p:spPr>
            <a:xfrm>
              <a:off x="2451729" y="-1074279"/>
              <a:ext cx="2871110" cy="1244447"/>
            </a:xfrm>
            <a:custGeom>
              <a:avLst/>
              <a:gdLst/>
              <a:ahLst/>
              <a:cxnLst/>
              <a:rect l="l" t="t" r="r" b="b"/>
              <a:pathLst>
                <a:path w="63324" h="27447" extrusionOk="0">
                  <a:moveTo>
                    <a:pt x="94" y="0"/>
                  </a:moveTo>
                  <a:lnTo>
                    <a:pt x="48" y="47"/>
                  </a:lnTo>
                  <a:lnTo>
                    <a:pt x="1" y="94"/>
                  </a:lnTo>
                  <a:lnTo>
                    <a:pt x="1" y="141"/>
                  </a:lnTo>
                  <a:lnTo>
                    <a:pt x="1" y="281"/>
                  </a:lnTo>
                  <a:lnTo>
                    <a:pt x="94" y="328"/>
                  </a:lnTo>
                  <a:lnTo>
                    <a:pt x="94" y="15550"/>
                  </a:lnTo>
                  <a:lnTo>
                    <a:pt x="94" y="17283"/>
                  </a:lnTo>
                  <a:lnTo>
                    <a:pt x="94" y="17704"/>
                  </a:lnTo>
                  <a:lnTo>
                    <a:pt x="94" y="17845"/>
                  </a:lnTo>
                  <a:lnTo>
                    <a:pt x="94" y="17892"/>
                  </a:lnTo>
                  <a:lnTo>
                    <a:pt x="188" y="17985"/>
                  </a:lnTo>
                  <a:lnTo>
                    <a:pt x="329" y="18126"/>
                  </a:lnTo>
                  <a:lnTo>
                    <a:pt x="937" y="18735"/>
                  </a:lnTo>
                  <a:lnTo>
                    <a:pt x="3373" y="21170"/>
                  </a:lnTo>
                  <a:lnTo>
                    <a:pt x="8244" y="26041"/>
                  </a:lnTo>
                  <a:lnTo>
                    <a:pt x="8947" y="26744"/>
                  </a:lnTo>
                  <a:lnTo>
                    <a:pt x="9274" y="27071"/>
                  </a:lnTo>
                  <a:lnTo>
                    <a:pt x="9462" y="27259"/>
                  </a:lnTo>
                  <a:lnTo>
                    <a:pt x="9509" y="27306"/>
                  </a:lnTo>
                  <a:lnTo>
                    <a:pt x="9555" y="27352"/>
                  </a:lnTo>
                  <a:lnTo>
                    <a:pt x="62949" y="27352"/>
                  </a:lnTo>
                  <a:lnTo>
                    <a:pt x="63043" y="27446"/>
                  </a:lnTo>
                  <a:lnTo>
                    <a:pt x="63183" y="27446"/>
                  </a:lnTo>
                  <a:lnTo>
                    <a:pt x="63230" y="27399"/>
                  </a:lnTo>
                  <a:lnTo>
                    <a:pt x="63277" y="27352"/>
                  </a:lnTo>
                  <a:lnTo>
                    <a:pt x="63324" y="27306"/>
                  </a:lnTo>
                  <a:lnTo>
                    <a:pt x="63277" y="27212"/>
                  </a:lnTo>
                  <a:lnTo>
                    <a:pt x="63230" y="27165"/>
                  </a:lnTo>
                  <a:lnTo>
                    <a:pt x="63183" y="27118"/>
                  </a:lnTo>
                  <a:lnTo>
                    <a:pt x="63043" y="27118"/>
                  </a:lnTo>
                  <a:lnTo>
                    <a:pt x="62949" y="27212"/>
                  </a:lnTo>
                  <a:lnTo>
                    <a:pt x="9649" y="27212"/>
                  </a:lnTo>
                  <a:lnTo>
                    <a:pt x="9602" y="27165"/>
                  </a:lnTo>
                  <a:lnTo>
                    <a:pt x="9415" y="26978"/>
                  </a:lnTo>
                  <a:lnTo>
                    <a:pt x="9087" y="26603"/>
                  </a:lnTo>
                  <a:lnTo>
                    <a:pt x="8384" y="25947"/>
                  </a:lnTo>
                  <a:lnTo>
                    <a:pt x="3513" y="21030"/>
                  </a:lnTo>
                  <a:lnTo>
                    <a:pt x="1031" y="18594"/>
                  </a:lnTo>
                  <a:lnTo>
                    <a:pt x="422" y="17985"/>
                  </a:lnTo>
                  <a:lnTo>
                    <a:pt x="282" y="17845"/>
                  </a:lnTo>
                  <a:lnTo>
                    <a:pt x="282" y="17798"/>
                  </a:lnTo>
                  <a:lnTo>
                    <a:pt x="282" y="17704"/>
                  </a:lnTo>
                  <a:lnTo>
                    <a:pt x="282" y="17283"/>
                  </a:lnTo>
                  <a:lnTo>
                    <a:pt x="282" y="15550"/>
                  </a:lnTo>
                  <a:lnTo>
                    <a:pt x="282" y="328"/>
                  </a:lnTo>
                  <a:lnTo>
                    <a:pt x="235" y="328"/>
                  </a:lnTo>
                  <a:lnTo>
                    <a:pt x="329" y="281"/>
                  </a:lnTo>
                  <a:lnTo>
                    <a:pt x="375" y="141"/>
                  </a:lnTo>
                  <a:lnTo>
                    <a:pt x="329" y="94"/>
                  </a:lnTo>
                  <a:lnTo>
                    <a:pt x="282"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1"/>
            <p:cNvSpPr/>
            <p:nvPr/>
          </p:nvSpPr>
          <p:spPr>
            <a:xfrm>
              <a:off x="2519694" y="-1074279"/>
              <a:ext cx="2803146" cy="1180744"/>
            </a:xfrm>
            <a:custGeom>
              <a:avLst/>
              <a:gdLst/>
              <a:ahLst/>
              <a:cxnLst/>
              <a:rect l="l" t="t" r="r" b="b"/>
              <a:pathLst>
                <a:path w="61825" h="26042" extrusionOk="0">
                  <a:moveTo>
                    <a:pt x="141" y="0"/>
                  </a:moveTo>
                  <a:lnTo>
                    <a:pt x="47" y="47"/>
                  </a:lnTo>
                  <a:lnTo>
                    <a:pt x="47" y="94"/>
                  </a:lnTo>
                  <a:lnTo>
                    <a:pt x="0" y="141"/>
                  </a:lnTo>
                  <a:lnTo>
                    <a:pt x="47" y="281"/>
                  </a:lnTo>
                  <a:lnTo>
                    <a:pt x="94" y="328"/>
                  </a:lnTo>
                  <a:lnTo>
                    <a:pt x="94" y="15081"/>
                  </a:lnTo>
                  <a:lnTo>
                    <a:pt x="94" y="16627"/>
                  </a:lnTo>
                  <a:lnTo>
                    <a:pt x="94" y="17048"/>
                  </a:lnTo>
                  <a:lnTo>
                    <a:pt x="94" y="17236"/>
                  </a:lnTo>
                  <a:lnTo>
                    <a:pt x="94" y="17283"/>
                  </a:lnTo>
                  <a:lnTo>
                    <a:pt x="94" y="17330"/>
                  </a:lnTo>
                  <a:lnTo>
                    <a:pt x="141" y="17376"/>
                  </a:lnTo>
                  <a:lnTo>
                    <a:pt x="188" y="17470"/>
                  </a:lnTo>
                  <a:lnTo>
                    <a:pt x="750" y="17985"/>
                  </a:lnTo>
                  <a:lnTo>
                    <a:pt x="2951" y="20187"/>
                  </a:lnTo>
                  <a:lnTo>
                    <a:pt x="7401" y="24636"/>
                  </a:lnTo>
                  <a:lnTo>
                    <a:pt x="8056" y="25292"/>
                  </a:lnTo>
                  <a:lnTo>
                    <a:pt x="8431" y="25666"/>
                  </a:lnTo>
                  <a:lnTo>
                    <a:pt x="8572" y="25807"/>
                  </a:lnTo>
                  <a:lnTo>
                    <a:pt x="8712" y="25947"/>
                  </a:lnTo>
                  <a:lnTo>
                    <a:pt x="61450" y="25947"/>
                  </a:lnTo>
                  <a:lnTo>
                    <a:pt x="61450" y="25901"/>
                  </a:lnTo>
                  <a:lnTo>
                    <a:pt x="61544" y="25994"/>
                  </a:lnTo>
                  <a:lnTo>
                    <a:pt x="61637" y="26041"/>
                  </a:lnTo>
                  <a:lnTo>
                    <a:pt x="61684" y="25994"/>
                  </a:lnTo>
                  <a:lnTo>
                    <a:pt x="61731" y="25947"/>
                  </a:lnTo>
                  <a:lnTo>
                    <a:pt x="61778" y="25901"/>
                  </a:lnTo>
                  <a:lnTo>
                    <a:pt x="61825" y="25854"/>
                  </a:lnTo>
                  <a:lnTo>
                    <a:pt x="61778" y="25760"/>
                  </a:lnTo>
                  <a:lnTo>
                    <a:pt x="61731" y="25713"/>
                  </a:lnTo>
                  <a:lnTo>
                    <a:pt x="61684" y="25666"/>
                  </a:lnTo>
                  <a:lnTo>
                    <a:pt x="61544" y="25666"/>
                  </a:lnTo>
                  <a:lnTo>
                    <a:pt x="61450" y="25760"/>
                  </a:lnTo>
                  <a:lnTo>
                    <a:pt x="8759" y="25760"/>
                  </a:lnTo>
                  <a:lnTo>
                    <a:pt x="8712" y="25713"/>
                  </a:lnTo>
                  <a:lnTo>
                    <a:pt x="8525" y="25526"/>
                  </a:lnTo>
                  <a:lnTo>
                    <a:pt x="8197" y="25198"/>
                  </a:lnTo>
                  <a:lnTo>
                    <a:pt x="7494" y="24495"/>
                  </a:lnTo>
                  <a:lnTo>
                    <a:pt x="3092" y="20093"/>
                  </a:lnTo>
                  <a:lnTo>
                    <a:pt x="890" y="17892"/>
                  </a:lnTo>
                  <a:lnTo>
                    <a:pt x="328" y="17330"/>
                  </a:lnTo>
                  <a:lnTo>
                    <a:pt x="282" y="17283"/>
                  </a:lnTo>
                  <a:lnTo>
                    <a:pt x="282" y="17236"/>
                  </a:lnTo>
                  <a:lnTo>
                    <a:pt x="282" y="17048"/>
                  </a:lnTo>
                  <a:lnTo>
                    <a:pt x="282" y="16627"/>
                  </a:lnTo>
                  <a:lnTo>
                    <a:pt x="282" y="15081"/>
                  </a:lnTo>
                  <a:lnTo>
                    <a:pt x="282" y="328"/>
                  </a:lnTo>
                  <a:lnTo>
                    <a:pt x="328" y="281"/>
                  </a:lnTo>
                  <a:lnTo>
                    <a:pt x="375" y="141"/>
                  </a:lnTo>
                  <a:lnTo>
                    <a:pt x="375" y="94"/>
                  </a:lnTo>
                  <a:lnTo>
                    <a:pt x="328" y="47"/>
                  </a:lnTo>
                  <a:lnTo>
                    <a:pt x="282"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1"/>
            <p:cNvSpPr/>
            <p:nvPr/>
          </p:nvSpPr>
          <p:spPr>
            <a:xfrm>
              <a:off x="2589789" y="-1074279"/>
              <a:ext cx="2733050" cy="1114911"/>
            </a:xfrm>
            <a:custGeom>
              <a:avLst/>
              <a:gdLst/>
              <a:ahLst/>
              <a:cxnLst/>
              <a:rect l="l" t="t" r="r" b="b"/>
              <a:pathLst>
                <a:path w="60279" h="24590" extrusionOk="0">
                  <a:moveTo>
                    <a:pt x="94" y="0"/>
                  </a:moveTo>
                  <a:lnTo>
                    <a:pt x="47" y="47"/>
                  </a:lnTo>
                  <a:lnTo>
                    <a:pt x="0" y="94"/>
                  </a:lnTo>
                  <a:lnTo>
                    <a:pt x="0" y="141"/>
                  </a:lnTo>
                  <a:lnTo>
                    <a:pt x="0" y="281"/>
                  </a:lnTo>
                  <a:lnTo>
                    <a:pt x="94" y="328"/>
                  </a:lnTo>
                  <a:lnTo>
                    <a:pt x="94" y="14613"/>
                  </a:lnTo>
                  <a:lnTo>
                    <a:pt x="94" y="16018"/>
                  </a:lnTo>
                  <a:lnTo>
                    <a:pt x="94" y="16674"/>
                  </a:lnTo>
                  <a:lnTo>
                    <a:pt x="94" y="16767"/>
                  </a:lnTo>
                  <a:lnTo>
                    <a:pt x="94" y="16814"/>
                  </a:lnTo>
                  <a:lnTo>
                    <a:pt x="187" y="16908"/>
                  </a:lnTo>
                  <a:lnTo>
                    <a:pt x="281" y="17002"/>
                  </a:lnTo>
                  <a:lnTo>
                    <a:pt x="562" y="17283"/>
                  </a:lnTo>
                  <a:lnTo>
                    <a:pt x="2529" y="19250"/>
                  </a:lnTo>
                  <a:lnTo>
                    <a:pt x="6464" y="23184"/>
                  </a:lnTo>
                  <a:lnTo>
                    <a:pt x="7119" y="23840"/>
                  </a:lnTo>
                  <a:lnTo>
                    <a:pt x="7494" y="24214"/>
                  </a:lnTo>
                  <a:lnTo>
                    <a:pt x="7634" y="24355"/>
                  </a:lnTo>
                  <a:lnTo>
                    <a:pt x="7775" y="24495"/>
                  </a:lnTo>
                  <a:lnTo>
                    <a:pt x="59904" y="24495"/>
                  </a:lnTo>
                  <a:lnTo>
                    <a:pt x="59998" y="24542"/>
                  </a:lnTo>
                  <a:lnTo>
                    <a:pt x="60091" y="24589"/>
                  </a:lnTo>
                  <a:lnTo>
                    <a:pt x="60138" y="24542"/>
                  </a:lnTo>
                  <a:lnTo>
                    <a:pt x="60185" y="24542"/>
                  </a:lnTo>
                  <a:lnTo>
                    <a:pt x="60232" y="24449"/>
                  </a:lnTo>
                  <a:lnTo>
                    <a:pt x="60279" y="24402"/>
                  </a:lnTo>
                  <a:lnTo>
                    <a:pt x="60232" y="24308"/>
                  </a:lnTo>
                  <a:lnTo>
                    <a:pt x="60185" y="24261"/>
                  </a:lnTo>
                  <a:lnTo>
                    <a:pt x="60138" y="24214"/>
                  </a:lnTo>
                  <a:lnTo>
                    <a:pt x="60091" y="24214"/>
                  </a:lnTo>
                  <a:lnTo>
                    <a:pt x="59998" y="24261"/>
                  </a:lnTo>
                  <a:lnTo>
                    <a:pt x="59904" y="24308"/>
                  </a:lnTo>
                  <a:lnTo>
                    <a:pt x="7822" y="24308"/>
                  </a:lnTo>
                  <a:lnTo>
                    <a:pt x="7775" y="24261"/>
                  </a:lnTo>
                  <a:lnTo>
                    <a:pt x="7588" y="24074"/>
                  </a:lnTo>
                  <a:lnTo>
                    <a:pt x="7260" y="23746"/>
                  </a:lnTo>
                  <a:lnTo>
                    <a:pt x="6604" y="23090"/>
                  </a:lnTo>
                  <a:lnTo>
                    <a:pt x="2623" y="19109"/>
                  </a:lnTo>
                  <a:lnTo>
                    <a:pt x="656" y="17142"/>
                  </a:lnTo>
                  <a:lnTo>
                    <a:pt x="422" y="16908"/>
                  </a:lnTo>
                  <a:lnTo>
                    <a:pt x="281" y="16767"/>
                  </a:lnTo>
                  <a:lnTo>
                    <a:pt x="234" y="16721"/>
                  </a:lnTo>
                  <a:lnTo>
                    <a:pt x="234" y="16674"/>
                  </a:lnTo>
                  <a:lnTo>
                    <a:pt x="234" y="16018"/>
                  </a:lnTo>
                  <a:lnTo>
                    <a:pt x="234" y="14613"/>
                  </a:lnTo>
                  <a:lnTo>
                    <a:pt x="234" y="328"/>
                  </a:lnTo>
                  <a:lnTo>
                    <a:pt x="328" y="281"/>
                  </a:lnTo>
                  <a:lnTo>
                    <a:pt x="328" y="141"/>
                  </a:lnTo>
                  <a:lnTo>
                    <a:pt x="328" y="94"/>
                  </a:lnTo>
                  <a:lnTo>
                    <a:pt x="281" y="47"/>
                  </a:lnTo>
                  <a:lnTo>
                    <a:pt x="234"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1"/>
            <p:cNvSpPr/>
            <p:nvPr/>
          </p:nvSpPr>
          <p:spPr>
            <a:xfrm>
              <a:off x="2657709" y="-1074279"/>
              <a:ext cx="2665131" cy="1049077"/>
            </a:xfrm>
            <a:custGeom>
              <a:avLst/>
              <a:gdLst/>
              <a:ahLst/>
              <a:cxnLst/>
              <a:rect l="l" t="t" r="r" b="b"/>
              <a:pathLst>
                <a:path w="58781" h="23138" extrusionOk="0">
                  <a:moveTo>
                    <a:pt x="95" y="0"/>
                  </a:moveTo>
                  <a:lnTo>
                    <a:pt x="48" y="47"/>
                  </a:lnTo>
                  <a:lnTo>
                    <a:pt x="1" y="94"/>
                  </a:lnTo>
                  <a:lnTo>
                    <a:pt x="1" y="141"/>
                  </a:lnTo>
                  <a:lnTo>
                    <a:pt x="48" y="281"/>
                  </a:lnTo>
                  <a:lnTo>
                    <a:pt x="95" y="328"/>
                  </a:lnTo>
                  <a:lnTo>
                    <a:pt x="95" y="14145"/>
                  </a:lnTo>
                  <a:lnTo>
                    <a:pt x="95" y="15362"/>
                  </a:lnTo>
                  <a:lnTo>
                    <a:pt x="95" y="15971"/>
                  </a:lnTo>
                  <a:lnTo>
                    <a:pt x="95" y="16112"/>
                  </a:lnTo>
                  <a:lnTo>
                    <a:pt x="95" y="16205"/>
                  </a:lnTo>
                  <a:lnTo>
                    <a:pt x="95" y="16252"/>
                  </a:lnTo>
                  <a:lnTo>
                    <a:pt x="141" y="16299"/>
                  </a:lnTo>
                  <a:lnTo>
                    <a:pt x="376" y="16533"/>
                  </a:lnTo>
                  <a:lnTo>
                    <a:pt x="2109" y="18266"/>
                  </a:lnTo>
                  <a:lnTo>
                    <a:pt x="5574" y="21779"/>
                  </a:lnTo>
                  <a:lnTo>
                    <a:pt x="6277" y="22435"/>
                  </a:lnTo>
                  <a:lnTo>
                    <a:pt x="6605" y="22763"/>
                  </a:lnTo>
                  <a:lnTo>
                    <a:pt x="6745" y="22903"/>
                  </a:lnTo>
                  <a:lnTo>
                    <a:pt x="6839" y="23044"/>
                  </a:lnTo>
                  <a:lnTo>
                    <a:pt x="58406" y="23044"/>
                  </a:lnTo>
                  <a:lnTo>
                    <a:pt x="58500" y="23090"/>
                  </a:lnTo>
                  <a:lnTo>
                    <a:pt x="58593" y="23137"/>
                  </a:lnTo>
                  <a:lnTo>
                    <a:pt x="58640" y="23090"/>
                  </a:lnTo>
                  <a:lnTo>
                    <a:pt x="58687" y="23090"/>
                  </a:lnTo>
                  <a:lnTo>
                    <a:pt x="58734" y="22997"/>
                  </a:lnTo>
                  <a:lnTo>
                    <a:pt x="58781" y="22950"/>
                  </a:lnTo>
                  <a:lnTo>
                    <a:pt x="58734" y="22856"/>
                  </a:lnTo>
                  <a:lnTo>
                    <a:pt x="58687" y="22809"/>
                  </a:lnTo>
                  <a:lnTo>
                    <a:pt x="58640" y="22763"/>
                  </a:lnTo>
                  <a:lnTo>
                    <a:pt x="58593" y="22763"/>
                  </a:lnTo>
                  <a:lnTo>
                    <a:pt x="58500" y="22809"/>
                  </a:lnTo>
                  <a:lnTo>
                    <a:pt x="58406" y="22856"/>
                  </a:lnTo>
                  <a:lnTo>
                    <a:pt x="6933" y="22856"/>
                  </a:lnTo>
                  <a:lnTo>
                    <a:pt x="6886" y="22809"/>
                  </a:lnTo>
                  <a:lnTo>
                    <a:pt x="6699" y="22622"/>
                  </a:lnTo>
                  <a:lnTo>
                    <a:pt x="6371" y="22294"/>
                  </a:lnTo>
                  <a:lnTo>
                    <a:pt x="5715" y="21638"/>
                  </a:lnTo>
                  <a:lnTo>
                    <a:pt x="2249" y="18173"/>
                  </a:lnTo>
                  <a:lnTo>
                    <a:pt x="516" y="16440"/>
                  </a:lnTo>
                  <a:lnTo>
                    <a:pt x="282" y="16205"/>
                  </a:lnTo>
                  <a:lnTo>
                    <a:pt x="282" y="16159"/>
                  </a:lnTo>
                  <a:lnTo>
                    <a:pt x="282" y="16112"/>
                  </a:lnTo>
                  <a:lnTo>
                    <a:pt x="282" y="15971"/>
                  </a:lnTo>
                  <a:lnTo>
                    <a:pt x="282" y="15362"/>
                  </a:lnTo>
                  <a:lnTo>
                    <a:pt x="282" y="14145"/>
                  </a:lnTo>
                  <a:lnTo>
                    <a:pt x="282" y="328"/>
                  </a:lnTo>
                  <a:lnTo>
                    <a:pt x="329" y="281"/>
                  </a:lnTo>
                  <a:lnTo>
                    <a:pt x="376" y="141"/>
                  </a:lnTo>
                  <a:lnTo>
                    <a:pt x="329" y="94"/>
                  </a:lnTo>
                  <a:lnTo>
                    <a:pt x="329" y="47"/>
                  </a:lnTo>
                  <a:lnTo>
                    <a:pt x="235"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31"/>
          <p:cNvSpPr/>
          <p:nvPr/>
        </p:nvSpPr>
        <p:spPr>
          <a:xfrm rot="10800000">
            <a:off x="3936615" y="4587774"/>
            <a:ext cx="2788319" cy="172065"/>
          </a:xfrm>
          <a:custGeom>
            <a:avLst/>
            <a:gdLst/>
            <a:ahLst/>
            <a:cxnLst/>
            <a:rect l="l" t="t" r="r" b="b"/>
            <a:pathLst>
              <a:path w="61498" h="3795" extrusionOk="0">
                <a:moveTo>
                  <a:pt x="94" y="1"/>
                </a:moveTo>
                <a:lnTo>
                  <a:pt x="48" y="47"/>
                </a:lnTo>
                <a:lnTo>
                  <a:pt x="1" y="94"/>
                </a:lnTo>
                <a:lnTo>
                  <a:pt x="1" y="188"/>
                </a:lnTo>
                <a:lnTo>
                  <a:pt x="1" y="235"/>
                </a:lnTo>
                <a:lnTo>
                  <a:pt x="48" y="328"/>
                </a:lnTo>
                <a:lnTo>
                  <a:pt x="141" y="375"/>
                </a:lnTo>
                <a:lnTo>
                  <a:pt x="235" y="328"/>
                </a:lnTo>
                <a:lnTo>
                  <a:pt x="235" y="375"/>
                </a:lnTo>
                <a:lnTo>
                  <a:pt x="3373" y="3513"/>
                </a:lnTo>
                <a:lnTo>
                  <a:pt x="3467" y="3607"/>
                </a:lnTo>
                <a:lnTo>
                  <a:pt x="3513" y="3654"/>
                </a:lnTo>
                <a:lnTo>
                  <a:pt x="3560" y="3701"/>
                </a:lnTo>
                <a:lnTo>
                  <a:pt x="61169" y="3701"/>
                </a:lnTo>
                <a:lnTo>
                  <a:pt x="61169" y="3654"/>
                </a:lnTo>
                <a:lnTo>
                  <a:pt x="61263" y="3747"/>
                </a:lnTo>
                <a:lnTo>
                  <a:pt x="61357" y="3794"/>
                </a:lnTo>
                <a:lnTo>
                  <a:pt x="61403" y="3747"/>
                </a:lnTo>
                <a:lnTo>
                  <a:pt x="61450" y="3701"/>
                </a:lnTo>
                <a:lnTo>
                  <a:pt x="61497" y="3654"/>
                </a:lnTo>
                <a:lnTo>
                  <a:pt x="61497" y="3607"/>
                </a:lnTo>
                <a:lnTo>
                  <a:pt x="61497" y="3513"/>
                </a:lnTo>
                <a:lnTo>
                  <a:pt x="61450" y="3466"/>
                </a:lnTo>
                <a:lnTo>
                  <a:pt x="61403" y="3420"/>
                </a:lnTo>
                <a:lnTo>
                  <a:pt x="61263" y="3420"/>
                </a:lnTo>
                <a:lnTo>
                  <a:pt x="61169" y="3513"/>
                </a:lnTo>
                <a:lnTo>
                  <a:pt x="3607" y="3513"/>
                </a:lnTo>
                <a:lnTo>
                  <a:pt x="3560" y="3466"/>
                </a:lnTo>
                <a:lnTo>
                  <a:pt x="3467" y="3373"/>
                </a:lnTo>
                <a:lnTo>
                  <a:pt x="375" y="235"/>
                </a:lnTo>
                <a:lnTo>
                  <a:pt x="329" y="235"/>
                </a:lnTo>
                <a:lnTo>
                  <a:pt x="329" y="141"/>
                </a:lnTo>
                <a:lnTo>
                  <a:pt x="282" y="47"/>
                </a:lnTo>
                <a:lnTo>
                  <a:pt x="235" y="1"/>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1"/>
          <p:cNvSpPr txBox="1">
            <a:spLocks noGrp="1"/>
          </p:cNvSpPr>
          <p:nvPr>
            <p:ph type="title"/>
          </p:nvPr>
        </p:nvSpPr>
        <p:spPr>
          <a:xfrm>
            <a:off x="4479074" y="1813361"/>
            <a:ext cx="4503513" cy="20324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400" dirty="0"/>
              <a:t>Démarche &amp; Réalisation</a:t>
            </a:r>
          </a:p>
        </p:txBody>
      </p:sp>
      <p:sp>
        <p:nvSpPr>
          <p:cNvPr id="676" name="Google Shape;676;p31"/>
          <p:cNvSpPr txBox="1">
            <a:spLocks noGrp="1"/>
          </p:cNvSpPr>
          <p:nvPr>
            <p:ph type="title" idx="2"/>
          </p:nvPr>
        </p:nvSpPr>
        <p:spPr>
          <a:xfrm>
            <a:off x="4551132" y="1363226"/>
            <a:ext cx="1174800" cy="109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678" name="Google Shape;678;p31"/>
          <p:cNvGrpSpPr/>
          <p:nvPr/>
        </p:nvGrpSpPr>
        <p:grpSpPr>
          <a:xfrm>
            <a:off x="260634" y="1047794"/>
            <a:ext cx="3017395" cy="3902494"/>
            <a:chOff x="260634" y="1047794"/>
            <a:chExt cx="3017395" cy="3902494"/>
          </a:xfrm>
        </p:grpSpPr>
        <p:pic>
          <p:nvPicPr>
            <p:cNvPr id="679" name="Google Shape;679;p31"/>
            <p:cNvPicPr preferRelativeResize="0"/>
            <p:nvPr/>
          </p:nvPicPr>
          <p:blipFill>
            <a:blip r:embed="rId3">
              <a:alphaModFix/>
            </a:blip>
            <a:stretch>
              <a:fillRect/>
            </a:stretch>
          </p:blipFill>
          <p:spPr>
            <a:xfrm>
              <a:off x="260634" y="1352707"/>
              <a:ext cx="509725" cy="202569"/>
            </a:xfrm>
            <a:prstGeom prst="rect">
              <a:avLst/>
            </a:prstGeom>
            <a:noFill/>
            <a:ln>
              <a:noFill/>
            </a:ln>
          </p:spPr>
        </p:pic>
        <p:pic>
          <p:nvPicPr>
            <p:cNvPr id="680" name="Google Shape;680;p31"/>
            <p:cNvPicPr preferRelativeResize="0"/>
            <p:nvPr/>
          </p:nvPicPr>
          <p:blipFill>
            <a:blip r:embed="rId3">
              <a:alphaModFix/>
            </a:blip>
            <a:stretch>
              <a:fillRect/>
            </a:stretch>
          </p:blipFill>
          <p:spPr>
            <a:xfrm>
              <a:off x="2768305" y="4747719"/>
              <a:ext cx="509725" cy="202569"/>
            </a:xfrm>
            <a:prstGeom prst="rect">
              <a:avLst/>
            </a:prstGeom>
            <a:noFill/>
            <a:ln>
              <a:noFill/>
            </a:ln>
          </p:spPr>
        </p:pic>
        <p:pic>
          <p:nvPicPr>
            <p:cNvPr id="681" name="Google Shape;681;p31"/>
            <p:cNvPicPr preferRelativeResize="0"/>
            <p:nvPr/>
          </p:nvPicPr>
          <p:blipFill>
            <a:blip r:embed="rId3">
              <a:alphaModFix/>
            </a:blip>
            <a:stretch>
              <a:fillRect/>
            </a:stretch>
          </p:blipFill>
          <p:spPr>
            <a:xfrm>
              <a:off x="260640" y="1047794"/>
              <a:ext cx="509725" cy="202569"/>
            </a:xfrm>
            <a:prstGeom prst="rect">
              <a:avLst/>
            </a:prstGeom>
            <a:noFill/>
            <a:ln>
              <a:noFill/>
            </a:ln>
          </p:spPr>
        </p:pic>
      </p:grpSp>
      <p:pic>
        <p:nvPicPr>
          <p:cNvPr id="3" name="Google Shape;1116;p47">
            <a:extLst>
              <a:ext uri="{FF2B5EF4-FFF2-40B4-BE49-F238E27FC236}">
                <a16:creationId xmlns:a16="http://schemas.microsoft.com/office/drawing/2014/main" id="{AB6195D1-2D1A-CC4F-DED5-C17F95C1E60E}"/>
              </a:ext>
            </a:extLst>
          </p:cNvPr>
          <p:cNvPicPr preferRelativeResize="0"/>
          <p:nvPr/>
        </p:nvPicPr>
        <p:blipFill>
          <a:blip r:embed="rId4">
            <a:alphaModFix/>
          </a:blip>
          <a:stretch>
            <a:fillRect/>
          </a:stretch>
        </p:blipFill>
        <p:spPr>
          <a:xfrm>
            <a:off x="1511203" y="1518608"/>
            <a:ext cx="2184936" cy="2231111"/>
          </a:xfrm>
          <a:prstGeom prst="rect">
            <a:avLst/>
          </a:prstGeom>
          <a:noFill/>
          <a:ln>
            <a:noFill/>
          </a:ln>
          <a:effectLst>
            <a:outerShdw blurRad="142875" dist="28575" dir="5400000" algn="bl" rotWithShape="0">
              <a:schemeClr val="dk1">
                <a:alpha val="50000"/>
              </a:schemeClr>
            </a:outerShdw>
          </a:effectLst>
        </p:spPr>
      </p:pic>
      <p:sp>
        <p:nvSpPr>
          <p:cNvPr id="4" name="Rectangle 3">
            <a:extLst>
              <a:ext uri="{FF2B5EF4-FFF2-40B4-BE49-F238E27FC236}">
                <a16:creationId xmlns:a16="http://schemas.microsoft.com/office/drawing/2014/main" id="{471F78E6-A812-AFD5-8D8F-4EE8772E7862}"/>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B8E419B7-1F9F-C693-D3A6-F82A85D5D776}"/>
              </a:ext>
            </a:extLst>
          </p:cNvPr>
          <p:cNvSpPr>
            <a:spLocks noGrp="1"/>
          </p:cNvSpPr>
          <p:nvPr>
            <p:ph type="title"/>
          </p:nvPr>
        </p:nvSpPr>
        <p:spPr/>
        <p:txBody>
          <a:bodyPr/>
          <a:lstStyle/>
          <a:p>
            <a:r>
              <a:rPr lang="fr-FR" dirty="0"/>
              <a:t>Démarche &amp; Réalisation</a:t>
            </a:r>
          </a:p>
        </p:txBody>
      </p:sp>
      <p:sp>
        <p:nvSpPr>
          <p:cNvPr id="14" name="Google Shape;708;p34">
            <a:extLst>
              <a:ext uri="{FF2B5EF4-FFF2-40B4-BE49-F238E27FC236}">
                <a16:creationId xmlns:a16="http://schemas.microsoft.com/office/drawing/2014/main" id="{3E16BC86-6D33-A317-B07E-D26A0E5D5D31}"/>
              </a:ext>
            </a:extLst>
          </p:cNvPr>
          <p:cNvSpPr txBox="1">
            <a:spLocks/>
          </p:cNvSpPr>
          <p:nvPr/>
        </p:nvSpPr>
        <p:spPr>
          <a:xfrm>
            <a:off x="1084384" y="1718695"/>
            <a:ext cx="3318775" cy="26599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indent="-171450">
              <a:spcAft>
                <a:spcPts val="1200"/>
              </a:spcAft>
              <a:buFont typeface="Wingdings" panose="05000000000000000000" pitchFamily="2" charset="2"/>
              <a:buChar char="q"/>
            </a:pPr>
            <a:r>
              <a:rPr lang="fr-FR" dirty="0"/>
              <a:t>Extraction et installation de l’image en utilisant “</a:t>
            </a:r>
            <a:r>
              <a:rPr lang="fr-FR" dirty="0" err="1"/>
              <a:t>Gparted</a:t>
            </a:r>
            <a:r>
              <a:rPr lang="fr-FR" dirty="0"/>
              <a:t>”. </a:t>
            </a:r>
          </a:p>
          <a:p>
            <a:pPr marL="457200" lvl="1" indent="0" algn="l">
              <a:spcAft>
                <a:spcPts val="1200"/>
              </a:spcAft>
            </a:pPr>
            <a:r>
              <a:rPr lang="fr-FR" dirty="0"/>
              <a:t>&lt;&lt;</a:t>
            </a:r>
            <a:r>
              <a:rPr lang="fr-FR" dirty="0" err="1"/>
              <a:t>GParted</a:t>
            </a:r>
            <a:r>
              <a:rPr lang="fr-FR" dirty="0"/>
              <a:t> est un utilitaire de partitionnement de disque open-source et convivial. Il permet aux utilisateurs de créer, supprimer, redimensionner, déplacer et gérer les partitions sur les disques durs, offrant ainsi une flexibilité pour organiser et gérer l'espace de stockage sur un ordinateur.&gt;&gt; </a:t>
            </a:r>
          </a:p>
          <a:p>
            <a:pPr marL="171450" indent="-171450">
              <a:spcAft>
                <a:spcPts val="1200"/>
              </a:spcAft>
              <a:buFont typeface="Wingdings" panose="05000000000000000000" pitchFamily="2" charset="2"/>
              <a:buChar char="q"/>
            </a:pPr>
            <a:r>
              <a:rPr lang="fr-FR" dirty="0"/>
              <a:t>Redimensionnement de la taille de l’image.</a:t>
            </a:r>
          </a:p>
        </p:txBody>
      </p:sp>
      <p:sp>
        <p:nvSpPr>
          <p:cNvPr id="11" name="Google Shape;712;p34">
            <a:extLst>
              <a:ext uri="{FF2B5EF4-FFF2-40B4-BE49-F238E27FC236}">
                <a16:creationId xmlns:a16="http://schemas.microsoft.com/office/drawing/2014/main" id="{8BFFE788-3A7C-E3B5-27A5-A4B98600A794}"/>
              </a:ext>
            </a:extLst>
          </p:cNvPr>
          <p:cNvSpPr txBox="1">
            <a:spLocks/>
          </p:cNvSpPr>
          <p:nvPr/>
        </p:nvSpPr>
        <p:spPr>
          <a:xfrm>
            <a:off x="1000463" y="1121543"/>
            <a:ext cx="6968941"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01. Installation d’une image Linux sur une carte SD :</a:t>
            </a:r>
          </a:p>
        </p:txBody>
      </p:sp>
      <p:pic>
        <p:nvPicPr>
          <p:cNvPr id="2050" name="Picture 2" descr="Linux Mint - Community">
            <a:extLst>
              <a:ext uri="{FF2B5EF4-FFF2-40B4-BE49-F238E27FC236}">
                <a16:creationId xmlns:a16="http://schemas.microsoft.com/office/drawing/2014/main" id="{20B6A6AA-31F4-1075-6665-4695B098F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093" y="1718695"/>
            <a:ext cx="3906907" cy="265991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387FA5F-ABC0-D9F7-464E-56F2AB2F1F2B}"/>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333333"/>
                </a:solidFill>
                <a:effectLst/>
                <a:uLnTx/>
                <a:uFillTx/>
                <a:latin typeface="Arial"/>
                <a:ea typeface="+mn-ea"/>
                <a:cs typeface="+mn-cs"/>
                <a:sym typeface="Arial"/>
              </a:rPr>
              <a:t>8</a:t>
            </a:r>
          </a:p>
        </p:txBody>
      </p:sp>
    </p:spTree>
    <p:extLst>
      <p:ext uri="{BB962C8B-B14F-4D97-AF65-F5344CB8AC3E}">
        <p14:creationId xmlns:p14="http://schemas.microsoft.com/office/powerpoint/2010/main" val="18449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1F33A-994A-9B0A-9550-DECB142A3F3A}"/>
            </a:ext>
          </a:extLst>
        </p:cNvPr>
        <p:cNvGrpSpPr/>
        <p:nvPr/>
      </p:nvGrpSpPr>
      <p:grpSpPr>
        <a:xfrm>
          <a:off x="0" y="0"/>
          <a:ext cx="0" cy="0"/>
          <a:chOff x="0" y="0"/>
          <a:chExt cx="0" cy="0"/>
        </a:xfrm>
      </p:grpSpPr>
      <p:sp>
        <p:nvSpPr>
          <p:cNvPr id="6" name="Titre 5">
            <a:extLst>
              <a:ext uri="{FF2B5EF4-FFF2-40B4-BE49-F238E27FC236}">
                <a16:creationId xmlns:a16="http://schemas.microsoft.com/office/drawing/2014/main" id="{0E67B7E1-E945-1C36-C325-5A9818D8952A}"/>
              </a:ext>
            </a:extLst>
          </p:cNvPr>
          <p:cNvSpPr>
            <a:spLocks noGrp="1"/>
          </p:cNvSpPr>
          <p:nvPr>
            <p:ph type="title"/>
          </p:nvPr>
        </p:nvSpPr>
        <p:spPr>
          <a:xfrm>
            <a:off x="720000" y="274042"/>
            <a:ext cx="7704000" cy="572700"/>
          </a:xfrm>
        </p:spPr>
        <p:txBody>
          <a:bodyPr/>
          <a:lstStyle/>
          <a:p>
            <a:r>
              <a:rPr lang="fr-FR" dirty="0"/>
              <a:t>Démarche &amp; Réalisation</a:t>
            </a:r>
          </a:p>
        </p:txBody>
      </p:sp>
      <p:sp>
        <p:nvSpPr>
          <p:cNvPr id="14" name="Google Shape;708;p34">
            <a:extLst>
              <a:ext uri="{FF2B5EF4-FFF2-40B4-BE49-F238E27FC236}">
                <a16:creationId xmlns:a16="http://schemas.microsoft.com/office/drawing/2014/main" id="{BF34AD8A-72D6-8AEC-1446-7C26641DE589}"/>
              </a:ext>
            </a:extLst>
          </p:cNvPr>
          <p:cNvSpPr txBox="1">
            <a:spLocks/>
          </p:cNvSpPr>
          <p:nvPr/>
        </p:nvSpPr>
        <p:spPr>
          <a:xfrm>
            <a:off x="1087529" y="1320227"/>
            <a:ext cx="6968941" cy="1767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indent="-171450">
              <a:spcAft>
                <a:spcPts val="1200"/>
              </a:spcAft>
              <a:buFont typeface="Wingdings" panose="05000000000000000000" pitchFamily="2" charset="2"/>
              <a:buChar char="q"/>
            </a:pPr>
            <a:r>
              <a:rPr lang="fr-FR" dirty="0"/>
              <a:t>Au cours de cette étape, il est essentiel de faire un PATCH Real Time pour l’image de Linux.</a:t>
            </a:r>
          </a:p>
          <a:p>
            <a:pPr marL="628650" lvl="1" indent="-171450" algn="l">
              <a:spcAft>
                <a:spcPts val="1200"/>
              </a:spcAft>
              <a:buFont typeface="Wingdings" panose="05000000000000000000" pitchFamily="2" charset="2"/>
              <a:buChar char="Ø"/>
            </a:pPr>
            <a:r>
              <a:rPr lang="fr-FR" b="1" dirty="0"/>
              <a:t>Description du Noyau Linux en Temps Réel </a:t>
            </a:r>
          </a:p>
          <a:p>
            <a:pPr marL="457200" lvl="1" indent="0" algn="just">
              <a:spcAft>
                <a:spcPts val="1200"/>
              </a:spcAft>
            </a:pPr>
            <a:r>
              <a:rPr lang="fr-FR" dirty="0"/>
              <a:t>Le noyau Linux en temps réel, ou RT, est une version spécialement optimisée du noyau standard de Linux. Contrairement au noyau standard qui privilégie l'efficacité générale, le noyau RT est conçu pour répondre de manière prévisible et rapide aux demandes en temps réel, telles que celles rencontrées dans les systèmes embarqués, les contrôles industriels, les applications médicales, et les systèmes de communication. </a:t>
            </a:r>
          </a:p>
        </p:txBody>
      </p:sp>
      <p:sp>
        <p:nvSpPr>
          <p:cNvPr id="11" name="Google Shape;712;p34">
            <a:extLst>
              <a:ext uri="{FF2B5EF4-FFF2-40B4-BE49-F238E27FC236}">
                <a16:creationId xmlns:a16="http://schemas.microsoft.com/office/drawing/2014/main" id="{1D352126-D01A-FA88-5BAB-162DAF887855}"/>
              </a:ext>
            </a:extLst>
          </p:cNvPr>
          <p:cNvSpPr txBox="1">
            <a:spLocks/>
          </p:cNvSpPr>
          <p:nvPr/>
        </p:nvSpPr>
        <p:spPr>
          <a:xfrm>
            <a:off x="1000463" y="943127"/>
            <a:ext cx="6968941" cy="377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Oxanium SemiBold"/>
                <a:ea typeface="Oxanium SemiBold"/>
                <a:cs typeface="Oxanium SemiBold"/>
                <a:sym typeface="Oxanium Semi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fr-FR" dirty="0"/>
              <a:t>01. Installation d’une image Linux sur une carte SD :</a:t>
            </a:r>
          </a:p>
        </p:txBody>
      </p:sp>
      <p:sp>
        <p:nvSpPr>
          <p:cNvPr id="2" name="Google Shape;708;p34">
            <a:extLst>
              <a:ext uri="{FF2B5EF4-FFF2-40B4-BE49-F238E27FC236}">
                <a16:creationId xmlns:a16="http://schemas.microsoft.com/office/drawing/2014/main" id="{E8361C81-9991-01E5-3469-ED50733CE62C}"/>
              </a:ext>
            </a:extLst>
          </p:cNvPr>
          <p:cNvSpPr txBox="1">
            <a:spLocks/>
          </p:cNvSpPr>
          <p:nvPr/>
        </p:nvSpPr>
        <p:spPr>
          <a:xfrm>
            <a:off x="1087529" y="3088147"/>
            <a:ext cx="6968941" cy="16647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71450" indent="-171450">
              <a:spcAft>
                <a:spcPts val="600"/>
              </a:spcAft>
              <a:buFont typeface="Wingdings" panose="05000000000000000000" pitchFamily="2" charset="2"/>
              <a:buChar char="q"/>
            </a:pPr>
            <a:r>
              <a:rPr lang="fr-FR" dirty="0"/>
              <a:t>Méthode d'Installation du Noyau Linux en Temps Réel</a:t>
            </a:r>
          </a:p>
          <a:p>
            <a:pPr marL="685800" lvl="1" indent="-228600" algn="l">
              <a:spcAft>
                <a:spcPts val="600"/>
              </a:spcAft>
              <a:buFont typeface="+mj-lt"/>
              <a:buAutoNum type="arabicPeriod"/>
            </a:pPr>
            <a:r>
              <a:rPr lang="fr-FR" dirty="0" err="1"/>
              <a:t>debian@BeagleBone</a:t>
            </a:r>
            <a:r>
              <a:rPr lang="fr-FR" dirty="0"/>
              <a:t>$ </a:t>
            </a:r>
            <a:r>
              <a:rPr lang="fr-FR" dirty="0" err="1"/>
              <a:t>uname</a:t>
            </a:r>
            <a:r>
              <a:rPr lang="fr-FR" dirty="0"/>
              <a:t> –a</a:t>
            </a:r>
          </a:p>
          <a:p>
            <a:pPr marL="685800" lvl="1" indent="-228600" algn="l">
              <a:spcAft>
                <a:spcPts val="600"/>
              </a:spcAft>
              <a:buFont typeface="+mj-lt"/>
              <a:buAutoNum type="arabicPeriod"/>
            </a:pPr>
            <a:r>
              <a:rPr lang="en-US" dirty="0" err="1"/>
              <a:t>debian@BeagleBone</a:t>
            </a:r>
            <a:r>
              <a:rPr lang="en-US" dirty="0"/>
              <a:t>$ apt search linux-image-5.10.145</a:t>
            </a:r>
            <a:endParaRPr lang="fr-FR" dirty="0"/>
          </a:p>
          <a:p>
            <a:pPr marL="685800" lvl="1" indent="-228600" algn="l">
              <a:spcAft>
                <a:spcPts val="600"/>
              </a:spcAft>
              <a:buFont typeface="+mj-lt"/>
              <a:buAutoNum type="arabicPeriod"/>
            </a:pPr>
            <a:r>
              <a:rPr lang="pt-BR" dirty="0"/>
              <a:t>debian@BeagleBone$ sudo apt install linux-image-5.10.145-ti-rt-r55</a:t>
            </a:r>
            <a:endParaRPr lang="fr-FR" dirty="0"/>
          </a:p>
          <a:p>
            <a:pPr marL="685800" lvl="1" indent="-228600" algn="l">
              <a:spcAft>
                <a:spcPts val="600"/>
              </a:spcAft>
              <a:buFont typeface="+mj-lt"/>
              <a:buAutoNum type="arabicPeriod"/>
            </a:pPr>
            <a:r>
              <a:rPr lang="fr-FR" dirty="0" err="1"/>
              <a:t>debian@BeagleBone</a:t>
            </a:r>
            <a:r>
              <a:rPr lang="fr-FR" dirty="0"/>
              <a:t>$ </a:t>
            </a:r>
            <a:r>
              <a:rPr lang="fr-FR" dirty="0" err="1"/>
              <a:t>sudo</a:t>
            </a:r>
            <a:r>
              <a:rPr lang="fr-FR" dirty="0"/>
              <a:t> reboot </a:t>
            </a:r>
          </a:p>
          <a:p>
            <a:pPr marL="685800" lvl="1" indent="-228600" algn="l">
              <a:spcAft>
                <a:spcPts val="600"/>
              </a:spcAft>
              <a:buFont typeface="+mj-lt"/>
              <a:buAutoNum type="arabicPeriod"/>
            </a:pPr>
            <a:r>
              <a:rPr lang="fr-FR" dirty="0" err="1"/>
              <a:t>debian@BeagleBone</a:t>
            </a:r>
            <a:r>
              <a:rPr lang="fr-FR" dirty="0"/>
              <a:t>$ </a:t>
            </a:r>
            <a:r>
              <a:rPr lang="fr-FR" dirty="0" err="1"/>
              <a:t>uname</a:t>
            </a:r>
            <a:r>
              <a:rPr lang="fr-FR" dirty="0"/>
              <a:t> -a</a:t>
            </a:r>
          </a:p>
        </p:txBody>
      </p:sp>
      <p:sp>
        <p:nvSpPr>
          <p:cNvPr id="3" name="Rectangle 2">
            <a:extLst>
              <a:ext uri="{FF2B5EF4-FFF2-40B4-BE49-F238E27FC236}">
                <a16:creationId xmlns:a16="http://schemas.microsoft.com/office/drawing/2014/main" id="{8C8FD285-F579-777F-5EA0-8AF35F182FB6}"/>
              </a:ext>
            </a:extLst>
          </p:cNvPr>
          <p:cNvSpPr/>
          <p:nvPr/>
        </p:nvSpPr>
        <p:spPr>
          <a:xfrm>
            <a:off x="8742557" y="4753221"/>
            <a:ext cx="401443" cy="3902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dirty="0">
                <a:solidFill>
                  <a:srgbClr val="333333"/>
                </a:solidFill>
                <a:latin typeface="Arial"/>
              </a:rPr>
              <a:t>9</a:t>
            </a:r>
            <a:endParaRPr kumimoji="0" lang="fr-FR" sz="1400" b="0" i="0" u="none" strike="noStrike" kern="0" cap="none" spc="0" normalizeH="0" baseline="0" noProof="0" dirty="0">
              <a:ln>
                <a:noFill/>
              </a:ln>
              <a:solidFill>
                <a:srgbClr val="333333"/>
              </a:solidFill>
              <a:effectLst/>
              <a:uLnTx/>
              <a:uFillTx/>
              <a:latin typeface="Arial"/>
              <a:ea typeface="+mn-ea"/>
              <a:cs typeface="+mn-cs"/>
              <a:sym typeface="Arial"/>
            </a:endParaRPr>
          </a:p>
        </p:txBody>
      </p:sp>
    </p:spTree>
    <p:extLst>
      <p:ext uri="{BB962C8B-B14F-4D97-AF65-F5344CB8AC3E}">
        <p14:creationId xmlns:p14="http://schemas.microsoft.com/office/powerpoint/2010/main" val="394089551"/>
      </p:ext>
    </p:extLst>
  </p:cSld>
  <p:clrMapOvr>
    <a:masterClrMapping/>
  </p:clrMapOvr>
</p:sld>
</file>

<file path=ppt/theme/theme1.xml><?xml version="1.0" encoding="utf-8"?>
<a:theme xmlns:a="http://schemas.openxmlformats.org/drawingml/2006/main" name="Microprocessor Manufacturer Company Profile by Slidesgo">
  <a:themeElements>
    <a:clrScheme name="Simple Light">
      <a:dk1>
        <a:srgbClr val="333333"/>
      </a:dk1>
      <a:lt1>
        <a:srgbClr val="FFFFFF"/>
      </a:lt1>
      <a:dk2>
        <a:srgbClr val="00695B"/>
      </a:dk2>
      <a:lt2>
        <a:srgbClr val="004D40"/>
      </a:lt2>
      <a:accent1>
        <a:srgbClr val="525252"/>
      </a:accent1>
      <a:accent2>
        <a:srgbClr val="4D4D4D"/>
      </a:accent2>
      <a:accent3>
        <a:srgbClr val="1F1F1F"/>
      </a:accent3>
      <a:accent4>
        <a:srgbClr val="C69A52"/>
      </a:accent4>
      <a:accent5>
        <a:srgbClr val="AE894D"/>
      </a:accent5>
      <a:accent6>
        <a:srgbClr val="EBEBEB"/>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icroprocessor Manufacturer Company Profile by Slidesgo">
  <a:themeElements>
    <a:clrScheme name="Simple Light">
      <a:dk1>
        <a:srgbClr val="333333"/>
      </a:dk1>
      <a:lt1>
        <a:srgbClr val="FFFFFF"/>
      </a:lt1>
      <a:dk2>
        <a:srgbClr val="00695B"/>
      </a:dk2>
      <a:lt2>
        <a:srgbClr val="004D40"/>
      </a:lt2>
      <a:accent1>
        <a:srgbClr val="525252"/>
      </a:accent1>
      <a:accent2>
        <a:srgbClr val="4D4D4D"/>
      </a:accent2>
      <a:accent3>
        <a:srgbClr val="1F1F1F"/>
      </a:accent3>
      <a:accent4>
        <a:srgbClr val="C69A52"/>
      </a:accent4>
      <a:accent5>
        <a:srgbClr val="AE894D"/>
      </a:accent5>
      <a:accent6>
        <a:srgbClr val="EBEBEB"/>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1020</Words>
  <Application>Microsoft Office PowerPoint</Application>
  <PresentationFormat>Affichage à l'écran (16:9)</PresentationFormat>
  <Paragraphs>106</Paragraphs>
  <Slides>14</Slides>
  <Notes>9</Notes>
  <HiddenSlides>0</HiddenSlides>
  <MMClips>0</MMClips>
  <ScaleCrop>false</ScaleCrop>
  <HeadingPairs>
    <vt:vector size="6" baseType="variant">
      <vt:variant>
        <vt:lpstr>Polices utilisées</vt:lpstr>
      </vt:variant>
      <vt:variant>
        <vt:i4>9</vt:i4>
      </vt:variant>
      <vt:variant>
        <vt:lpstr>Thème</vt:lpstr>
      </vt:variant>
      <vt:variant>
        <vt:i4>3</vt:i4>
      </vt:variant>
      <vt:variant>
        <vt:lpstr>Titres des diapositives</vt:lpstr>
      </vt:variant>
      <vt:variant>
        <vt:i4>14</vt:i4>
      </vt:variant>
    </vt:vector>
  </HeadingPairs>
  <TitlesOfParts>
    <vt:vector size="26" baseType="lpstr">
      <vt:lpstr>Nunito Light</vt:lpstr>
      <vt:lpstr>Nunito</vt:lpstr>
      <vt:lpstr>Arial</vt:lpstr>
      <vt:lpstr>Fira Sans Extra Condensed SemiBold</vt:lpstr>
      <vt:lpstr>Fira Sans Extra Condensed</vt:lpstr>
      <vt:lpstr>Oxanium SemiBold</vt:lpstr>
      <vt:lpstr>Roboto</vt:lpstr>
      <vt:lpstr>Wingdings</vt:lpstr>
      <vt:lpstr>Raleway</vt:lpstr>
      <vt:lpstr>Microprocessor Manufacturer Company Profile by Slidesgo</vt:lpstr>
      <vt:lpstr>Machine Learning Infographics by Slidesgo</vt:lpstr>
      <vt:lpstr>1_Microprocessor Manufacturer Company Profile by Slidesgo</vt:lpstr>
      <vt:lpstr>Bureau d’étude  Système embarqués et temps réels</vt:lpstr>
      <vt:lpstr>Table of contents</vt:lpstr>
      <vt:lpstr>Introduction</vt:lpstr>
      <vt:lpstr>Présentation du projet</vt:lpstr>
      <vt:lpstr>Présentation du projet</vt:lpstr>
      <vt:lpstr>Présentation du projet</vt:lpstr>
      <vt:lpstr>Démarche &amp; Réalisation</vt:lpstr>
      <vt:lpstr>Démarche &amp; Réalisation</vt:lpstr>
      <vt:lpstr>Démarche &amp; Réalisation</vt:lpstr>
      <vt:lpstr>Présentation PowerPoint</vt:lpstr>
      <vt:lpstr>Démarche &amp; Réalisation</vt:lpstr>
      <vt:lpstr>Démarche &amp; Réalisation</vt:lpstr>
      <vt:lpstr>Démarche &amp; Réalisation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taher yassine gannoun</cp:lastModifiedBy>
  <cp:revision>8</cp:revision>
  <cp:lastPrinted>2025-01-02T17:05:42Z</cp:lastPrinted>
  <dcterms:modified xsi:type="dcterms:W3CDTF">2025-01-02T17:41:31Z</dcterms:modified>
</cp:coreProperties>
</file>