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5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1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5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7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3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9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1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7B889A-C492-4910-982F-3EDDE972D86A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CBCDF1-DA30-499C-846E-D39B48FC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C65-CF3E-49BB-BB23-65346A65E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918"/>
            <a:ext cx="9144000" cy="5201424"/>
          </a:xfrm>
        </p:spPr>
        <p:txBody>
          <a:bodyPr>
            <a:normAutofit/>
          </a:bodyPr>
          <a:lstStyle/>
          <a:p>
            <a:r>
              <a:rPr lang="en-IN" sz="166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AEA6E-F383-489D-AB34-16488A9FC0C8}"/>
              </a:ext>
            </a:extLst>
          </p:cNvPr>
          <p:cNvSpPr/>
          <p:nvPr/>
        </p:nvSpPr>
        <p:spPr>
          <a:xfrm>
            <a:off x="2263805" y="197502"/>
            <a:ext cx="8202967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1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Solar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89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932">
        <p14:reveal/>
      </p:transition>
    </mc:Choice>
    <mc:Fallback>
      <p:transition spd="slow" advTm="2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F5AFE-F8DB-4AB4-B742-3A15F2C7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415031"/>
            <a:ext cx="9481352" cy="6027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44376"/>
      </p:ext>
    </p:extLst>
  </p:cSld>
  <p:clrMapOvr>
    <a:masterClrMapping/>
  </p:clrMapOvr>
  <p:transition spd="slow" advTm="341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099A48-78A9-4AF6-A131-DFD0EA1E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242" y="1393794"/>
            <a:ext cx="9107632" cy="42435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Planets in our solar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Mercury - IT IS THE SMALLEST PLANET IN SOLAR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Venus - IT IS THE BRIGHTEST OBJECT IN SOLAR SYSTEM AFTER THE MOON.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Earth - IT IS THE ONLY ASTRONOMICAL </a:t>
            </a:r>
            <a:r>
              <a:rPr lang="en-IN" dirty="0" err="1"/>
              <a:t>OBJEct</a:t>
            </a:r>
            <a:r>
              <a:rPr lang="en-IN" dirty="0"/>
              <a:t> known to harbour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Mars - it is the second smallest planet in the solar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Jupiter - it is the largest planet in the solar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Saturn - it is the second-largest planet in the solar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neptune</a:t>
            </a:r>
            <a:r>
              <a:rPr lang="en-IN" dirty="0"/>
              <a:t> – it is the furthest planet from the sun in the solar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Uranus - it has the third-largest planetary radius in the solar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CD71E-AD9F-4A68-B0ED-5D3F4136214C}"/>
              </a:ext>
            </a:extLst>
          </p:cNvPr>
          <p:cNvSpPr/>
          <p:nvPr/>
        </p:nvSpPr>
        <p:spPr>
          <a:xfrm>
            <a:off x="-709706" y="490962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914106"/>
      </p:ext>
    </p:extLst>
  </p:cSld>
  <p:clrMapOvr>
    <a:masterClrMapping/>
  </p:clrMapOvr>
  <p:transition spd="slow" advTm="2139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3734BE-7D84-4A1C-AC84-BF02631B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206" y="1608051"/>
            <a:ext cx="8825658" cy="34167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Interesting facts about THE SUN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Over one million earths could fit inside the sun.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sun almost a perfect sphere.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it takes eight minutes for the light to reach earth from  sun.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Temperature inside the sun can reach 15 million degree Celsius.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sun is classified as a yellow ‘dwarf STAR’.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SUN IS TRAVELLING AT 220 KM PER SECOND.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DISTANCE BETWEEN EARTH AND SUN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92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81">
        <p:fade/>
      </p:transition>
    </mc:Choice>
    <mc:Fallback>
      <p:transition spd="med" advTm="160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6|2.5|2.7|3.1|2.3|2.1|2.2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4|1.9|2|2.1|2.1|1.5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186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</dc:title>
  <dc:creator>Naseer</dc:creator>
  <cp:lastModifiedBy>Naseer</cp:lastModifiedBy>
  <cp:revision>11</cp:revision>
  <dcterms:created xsi:type="dcterms:W3CDTF">2019-11-16T06:35:33Z</dcterms:created>
  <dcterms:modified xsi:type="dcterms:W3CDTF">2019-11-16T18:07:00Z</dcterms:modified>
</cp:coreProperties>
</file>