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7" r:id="rId2"/>
    <p:sldId id="712" r:id="rId3"/>
    <p:sldId id="721" r:id="rId4"/>
    <p:sldId id="799" r:id="rId5"/>
  </p:sldIdLst>
  <p:sldSz cx="10688638" cy="7562850"/>
  <p:notesSz cx="6797675" cy="9926638"/>
  <p:defaultText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B1043"/>
    <a:srgbClr val="6CAE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7" autoAdjust="0"/>
    <p:restoredTop sz="94660"/>
  </p:normalViewPr>
  <p:slideViewPr>
    <p:cSldViewPr>
      <p:cViewPr varScale="1">
        <p:scale>
          <a:sx n="59" d="100"/>
          <a:sy n="59" d="100"/>
        </p:scale>
        <p:origin x="1576" y="48"/>
      </p:cViewPr>
      <p:guideLst>
        <p:guide orient="horz" pos="2160"/>
        <p:guide pos="2880"/>
        <p:guide orient="horz" pos="2382"/>
        <p:guide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89167DD-8E19-45CD-BA9A-21350A43D241}" type="datetimeFigureOut">
              <a:rPr lang="en-US" smtClean="0"/>
              <a:pPr/>
              <a:t>3/15/2025</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5A5AE7A5-3667-465A-B1C5-46F66B7EED5D}" type="slidenum">
              <a:rPr lang="en-US" smtClean="0"/>
              <a:pPr/>
              <a:t>‹#›</a:t>
            </a:fld>
            <a:endParaRPr lang="en-US"/>
          </a:p>
        </p:txBody>
      </p:sp>
    </p:spTree>
    <p:extLst>
      <p:ext uri="{BB962C8B-B14F-4D97-AF65-F5344CB8AC3E}">
        <p14:creationId xmlns:p14="http://schemas.microsoft.com/office/powerpoint/2010/main" val="1009228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6837AEF-79FE-4F28-A6C7-C99321EF42CB}" type="datetimeFigureOut">
              <a:rPr lang="en-US" smtClean="0"/>
              <a:pPr/>
              <a:t>3/15/2025</a:t>
            </a:fld>
            <a:endParaRPr lang="en-US"/>
          </a:p>
        </p:txBody>
      </p:sp>
      <p:sp>
        <p:nvSpPr>
          <p:cNvPr id="4" name="Slide Image Placeholder 3"/>
          <p:cNvSpPr>
            <a:spLocks noGrp="1" noRot="1" noChangeAspect="1"/>
          </p:cNvSpPr>
          <p:nvPr>
            <p:ph type="sldImg" idx="2"/>
          </p:nvPr>
        </p:nvSpPr>
        <p:spPr>
          <a:xfrm>
            <a:off x="768350" y="744538"/>
            <a:ext cx="52609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62FD2809-3197-4835-814A-CB0CDCC5BDC2}" type="slidenum">
              <a:rPr lang="en-US" smtClean="0"/>
              <a:pPr/>
              <a:t>‹#›</a:t>
            </a:fld>
            <a:endParaRPr lang="en-US"/>
          </a:p>
        </p:txBody>
      </p:sp>
    </p:spTree>
    <p:extLst>
      <p:ext uri="{BB962C8B-B14F-4D97-AF65-F5344CB8AC3E}">
        <p14:creationId xmlns:p14="http://schemas.microsoft.com/office/powerpoint/2010/main" val="2816484783"/>
      </p:ext>
    </p:extLst>
  </p:cSld>
  <p:clrMap bg1="lt1" tx1="dk1" bg2="lt2" tx2="dk2" accent1="accent1" accent2="accent2" accent3="accent3" accent4="accent4" accent5="accent5" accent6="accent6" hlink="hlink" folHlink="folHlink"/>
  <p:notesStyle>
    <a:lvl1pPr marL="0" algn="l" defTabSz="1042873" rtl="0" eaLnBrk="1" latinLnBrk="0" hangingPunct="1">
      <a:defRPr sz="1400" kern="1200">
        <a:solidFill>
          <a:schemeClr val="tx1"/>
        </a:solidFill>
        <a:latin typeface="+mn-lt"/>
        <a:ea typeface="+mn-ea"/>
        <a:cs typeface="+mn-cs"/>
      </a:defRPr>
    </a:lvl1pPr>
    <a:lvl2pPr marL="521437" algn="l" defTabSz="1042873" rtl="0" eaLnBrk="1" latinLnBrk="0" hangingPunct="1">
      <a:defRPr sz="1400" kern="1200">
        <a:solidFill>
          <a:schemeClr val="tx1"/>
        </a:solidFill>
        <a:latin typeface="+mn-lt"/>
        <a:ea typeface="+mn-ea"/>
        <a:cs typeface="+mn-cs"/>
      </a:defRPr>
    </a:lvl2pPr>
    <a:lvl3pPr marL="1042873" algn="l" defTabSz="1042873" rtl="0" eaLnBrk="1" latinLnBrk="0" hangingPunct="1">
      <a:defRPr sz="1400" kern="1200">
        <a:solidFill>
          <a:schemeClr val="tx1"/>
        </a:solidFill>
        <a:latin typeface="+mn-lt"/>
        <a:ea typeface="+mn-ea"/>
        <a:cs typeface="+mn-cs"/>
      </a:defRPr>
    </a:lvl3pPr>
    <a:lvl4pPr marL="1564310" algn="l" defTabSz="1042873" rtl="0" eaLnBrk="1" latinLnBrk="0" hangingPunct="1">
      <a:defRPr sz="1400" kern="1200">
        <a:solidFill>
          <a:schemeClr val="tx1"/>
        </a:solidFill>
        <a:latin typeface="+mn-lt"/>
        <a:ea typeface="+mn-ea"/>
        <a:cs typeface="+mn-cs"/>
      </a:defRPr>
    </a:lvl4pPr>
    <a:lvl5pPr marL="2085746" algn="l" defTabSz="1042873" rtl="0" eaLnBrk="1" latinLnBrk="0" hangingPunct="1">
      <a:defRPr sz="1400" kern="1200">
        <a:solidFill>
          <a:schemeClr val="tx1"/>
        </a:solidFill>
        <a:latin typeface="+mn-lt"/>
        <a:ea typeface="+mn-ea"/>
        <a:cs typeface="+mn-cs"/>
      </a:defRPr>
    </a:lvl5pPr>
    <a:lvl6pPr marL="2607183" algn="l" defTabSz="1042873" rtl="0" eaLnBrk="1" latinLnBrk="0" hangingPunct="1">
      <a:defRPr sz="1400" kern="1200">
        <a:solidFill>
          <a:schemeClr val="tx1"/>
        </a:solidFill>
        <a:latin typeface="+mn-lt"/>
        <a:ea typeface="+mn-ea"/>
        <a:cs typeface="+mn-cs"/>
      </a:defRPr>
    </a:lvl6pPr>
    <a:lvl7pPr marL="3128620" algn="l" defTabSz="1042873" rtl="0" eaLnBrk="1" latinLnBrk="0" hangingPunct="1">
      <a:defRPr sz="1400" kern="1200">
        <a:solidFill>
          <a:schemeClr val="tx1"/>
        </a:solidFill>
        <a:latin typeface="+mn-lt"/>
        <a:ea typeface="+mn-ea"/>
        <a:cs typeface="+mn-cs"/>
      </a:defRPr>
    </a:lvl7pPr>
    <a:lvl8pPr marL="3650056" algn="l" defTabSz="1042873" rtl="0" eaLnBrk="1" latinLnBrk="0" hangingPunct="1">
      <a:defRPr sz="1400" kern="1200">
        <a:solidFill>
          <a:schemeClr val="tx1"/>
        </a:solidFill>
        <a:latin typeface="+mn-lt"/>
        <a:ea typeface="+mn-ea"/>
        <a:cs typeface="+mn-cs"/>
      </a:defRPr>
    </a:lvl8pPr>
    <a:lvl9pPr marL="4171493" algn="l" defTabSz="1042873"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hite">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6103947" y="2692291"/>
            <a:ext cx="4103675" cy="1679877"/>
          </a:xfrm>
          <a:prstGeom prst="rect">
            <a:avLst/>
          </a:prstGeom>
        </p:spPr>
        <p:txBody>
          <a:bodyPr lIns="0" tIns="0" rIns="0" bIns="0"/>
          <a:lstStyle>
            <a:lvl1pPr algn="l">
              <a:lnSpc>
                <a:spcPts val="2500"/>
              </a:lnSpc>
              <a:defRPr sz="21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0088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523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google.ae/url?url=http://logodatabases.com/petrochina-logo.html/petrochina-logo-large&amp;rct=j&amp;frm=1&amp;q=&amp;esrc=s&amp;sa=U&amp;ei=ScRRVIDQCoqAzAOe8YK4Bg&amp;ved=0CDYQ9QEwEQ&amp;usg=AFQjCNEe12ykDhMQRUC-gNSPUMSoIO7R5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83" y="829097"/>
            <a:ext cx="9619774" cy="1260475"/>
          </a:xfrm>
          <a:prstGeom prst="rect">
            <a:avLst/>
          </a:prstGeom>
        </p:spPr>
        <p:txBody>
          <a:bodyPr vert="horz" lIns="104287" tIns="52144" rIns="104287" bIns="52144" rtlCol="0" anchor="ctr">
            <a:normAutofit/>
          </a:bodyPr>
          <a:lstStyle/>
          <a:p>
            <a:r>
              <a:rPr lang="en-US" dirty="0"/>
              <a:t>Click to edit Master title style</a:t>
            </a:r>
          </a:p>
        </p:txBody>
      </p:sp>
      <p:sp>
        <p:nvSpPr>
          <p:cNvPr id="3" name="Text Placeholder 2"/>
          <p:cNvSpPr>
            <a:spLocks noGrp="1"/>
          </p:cNvSpPr>
          <p:nvPr>
            <p:ph type="body" idx="1"/>
          </p:nvPr>
        </p:nvSpPr>
        <p:spPr>
          <a:xfrm>
            <a:off x="534432" y="2124706"/>
            <a:ext cx="9619774" cy="4609047"/>
          </a:xfrm>
          <a:prstGeom prst="rect">
            <a:avLst/>
          </a:prstGeom>
        </p:spPr>
        <p:txBody>
          <a:bodyPr vert="horz" lIns="104287" tIns="52144" rIns="104287" bIns="5214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22" descr="https://encrypted-tbn2.gstatic.com/images?q=tbn:ANd9GcRMORbg7xYq0S30uwu2cwEx75WYBb8PHXvmsb7vBARtMuGzwPwqf7INyMP4">
            <a:hlinkClick r:id="rId4"/>
            <a:extLst>
              <a:ext uri="{FF2B5EF4-FFF2-40B4-BE49-F238E27FC236}">
                <a16:creationId xmlns:a16="http://schemas.microsoft.com/office/drawing/2014/main" id="{41BB6983-1287-496E-A390-0682657B38C3}"/>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549574" y="252143"/>
            <a:ext cx="902995" cy="714678"/>
          </a:xfrm>
          <a:prstGeom prst="rect">
            <a:avLst/>
          </a:prstGeom>
          <a:noFill/>
          <a:extLst>
            <a:ext uri="{909E8E84-426E-40DD-AFC4-6F175D3DCCD1}">
              <a14:hiddenFill xmlns:a14="http://schemas.microsoft.com/office/drawing/2010/main">
                <a:solidFill>
                  <a:srgbClr val="FFFFFF"/>
                </a:solidFill>
              </a14:hiddenFill>
            </a:ext>
          </a:extLst>
        </p:spPr>
      </p:pic>
      <p:sp>
        <p:nvSpPr>
          <p:cNvPr id="24" name="AutoShape 3">
            <a:extLst>
              <a:ext uri="{FF2B5EF4-FFF2-40B4-BE49-F238E27FC236}">
                <a16:creationId xmlns:a16="http://schemas.microsoft.com/office/drawing/2014/main" id="{5CDF0CBC-75A9-435A-93EB-AA01D63B06B0}"/>
              </a:ext>
            </a:extLst>
          </p:cNvPr>
          <p:cNvSpPr>
            <a:spLocks noChangeAspect="1" noChangeArrowheads="1" noTextEdit="1"/>
          </p:cNvSpPr>
          <p:nvPr userDrawn="1"/>
        </p:nvSpPr>
        <p:spPr bwMode="auto">
          <a:xfrm>
            <a:off x="776868" y="6835595"/>
            <a:ext cx="9204574" cy="4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endParaRPr lang="en-US"/>
          </a:p>
        </p:txBody>
      </p:sp>
      <p:grpSp>
        <p:nvGrpSpPr>
          <p:cNvPr id="25" name="Group 4">
            <a:extLst>
              <a:ext uri="{FF2B5EF4-FFF2-40B4-BE49-F238E27FC236}">
                <a16:creationId xmlns:a16="http://schemas.microsoft.com/office/drawing/2014/main" id="{DA7E95DD-E056-42E5-9055-28E02D38E297}"/>
              </a:ext>
            </a:extLst>
          </p:cNvPr>
          <p:cNvGrpSpPr>
            <a:grpSpLocks noChangeAspect="1"/>
          </p:cNvGrpSpPr>
          <p:nvPr userDrawn="1"/>
        </p:nvGrpSpPr>
        <p:grpSpPr bwMode="auto">
          <a:xfrm>
            <a:off x="519113" y="6784975"/>
            <a:ext cx="9583737" cy="542925"/>
            <a:chOff x="416" y="3817"/>
            <a:chExt cx="5033" cy="315"/>
          </a:xfrm>
        </p:grpSpPr>
        <p:sp>
          <p:nvSpPr>
            <p:cNvPr id="26" name="AutoShape 3">
              <a:extLst>
                <a:ext uri="{FF2B5EF4-FFF2-40B4-BE49-F238E27FC236}">
                  <a16:creationId xmlns:a16="http://schemas.microsoft.com/office/drawing/2014/main" id="{22A852EE-95F2-4B82-B62E-430186B77CD5}"/>
                </a:ext>
              </a:extLst>
            </p:cNvPr>
            <p:cNvSpPr>
              <a:spLocks noChangeAspect="1" noChangeArrowheads="1" noTextEdit="1"/>
            </p:cNvSpPr>
            <p:nvPr userDrawn="1"/>
          </p:nvSpPr>
          <p:spPr bwMode="auto">
            <a:xfrm>
              <a:off x="431" y="3817"/>
              <a:ext cx="498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Rectangle 26">
              <a:extLst>
                <a:ext uri="{FF2B5EF4-FFF2-40B4-BE49-F238E27FC236}">
                  <a16:creationId xmlns:a16="http://schemas.microsoft.com/office/drawing/2014/main" id="{48674CF8-5711-47BB-8E25-62AA2EAB4482}"/>
                </a:ext>
              </a:extLst>
            </p:cNvPr>
            <p:cNvSpPr>
              <a:spLocks noChangeArrowheads="1"/>
            </p:cNvSpPr>
            <p:nvPr userDrawn="1"/>
          </p:nvSpPr>
          <p:spPr bwMode="auto">
            <a:xfrm>
              <a:off x="431" y="3864"/>
              <a:ext cx="6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a:solidFill>
                    <a:srgbClr val="717074"/>
                  </a:solidFill>
                  <a:latin typeface="Trebuchet MS" pitchFamily="34" charset="0"/>
                </a:rPr>
                <a:t> </a:t>
              </a:r>
              <a:endParaRPr lang="en-US" altLang="en-US" sz="1800"/>
            </a:p>
          </p:txBody>
        </p:sp>
        <p:sp>
          <p:nvSpPr>
            <p:cNvPr id="28" name="Rectangle 42">
              <a:extLst>
                <a:ext uri="{FF2B5EF4-FFF2-40B4-BE49-F238E27FC236}">
                  <a16:creationId xmlns:a16="http://schemas.microsoft.com/office/drawing/2014/main" id="{B6B0B9AA-F2BD-47CD-9670-975E12CF39E1}"/>
                </a:ext>
              </a:extLst>
            </p:cNvPr>
            <p:cNvSpPr>
              <a:spLocks noChangeArrowheads="1"/>
            </p:cNvSpPr>
            <p:nvPr userDrawn="1"/>
          </p:nvSpPr>
          <p:spPr bwMode="auto">
            <a:xfrm>
              <a:off x="416" y="3817"/>
              <a:ext cx="5033" cy="31"/>
            </a:xfrm>
            <a:prstGeom prst="rect">
              <a:avLst/>
            </a:prstGeom>
            <a:solidFill>
              <a:srgbClr val="6224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chemeClr val="tx1"/>
                  </a:solidFill>
                  <a:latin typeface="Times New Roman" pitchFamily="18" charset="0"/>
                </a:defRPr>
              </a:lvl1pPr>
              <a:lvl2pPr marL="742950" indent="-285750" eaLnBrk="0" hangingPunct="0">
                <a:defRPr sz="2700">
                  <a:solidFill>
                    <a:schemeClr val="tx1"/>
                  </a:solidFill>
                  <a:latin typeface="Times New Roman" pitchFamily="18" charset="0"/>
                </a:defRPr>
              </a:lvl2pPr>
              <a:lvl3pPr marL="1143000" indent="-228600" eaLnBrk="0" hangingPunct="0">
                <a:defRPr sz="2700">
                  <a:solidFill>
                    <a:schemeClr val="tx1"/>
                  </a:solidFill>
                  <a:latin typeface="Times New Roman" pitchFamily="18" charset="0"/>
                </a:defRPr>
              </a:lvl3pPr>
              <a:lvl4pPr marL="1600200" indent="-228600" eaLnBrk="0" hangingPunct="0">
                <a:defRPr sz="2700">
                  <a:solidFill>
                    <a:schemeClr val="tx1"/>
                  </a:solidFill>
                  <a:latin typeface="Times New Roman" pitchFamily="18" charset="0"/>
                </a:defRPr>
              </a:lvl4pPr>
              <a:lvl5pPr marL="2057400" indent="-228600" eaLnBrk="0" hangingPunct="0">
                <a:defRPr sz="2700">
                  <a:solidFill>
                    <a:schemeClr val="tx1"/>
                  </a:solidFill>
                  <a:latin typeface="Times New Roman" pitchFamily="18" charset="0"/>
                </a:defRPr>
              </a:lvl5pPr>
              <a:lvl6pPr marL="2514600" indent="-228600" eaLnBrk="0" fontAlgn="base" hangingPunct="0">
                <a:spcBef>
                  <a:spcPct val="0"/>
                </a:spcBef>
                <a:spcAft>
                  <a:spcPct val="0"/>
                </a:spcAft>
                <a:defRPr sz="2700">
                  <a:solidFill>
                    <a:schemeClr val="tx1"/>
                  </a:solidFill>
                  <a:latin typeface="Times New Roman" pitchFamily="18" charset="0"/>
                </a:defRPr>
              </a:lvl6pPr>
              <a:lvl7pPr marL="2971800" indent="-228600" eaLnBrk="0" fontAlgn="base" hangingPunct="0">
                <a:spcBef>
                  <a:spcPct val="0"/>
                </a:spcBef>
                <a:spcAft>
                  <a:spcPct val="0"/>
                </a:spcAft>
                <a:defRPr sz="2700">
                  <a:solidFill>
                    <a:schemeClr val="tx1"/>
                  </a:solidFill>
                  <a:latin typeface="Times New Roman" pitchFamily="18" charset="0"/>
                </a:defRPr>
              </a:lvl7pPr>
              <a:lvl8pPr marL="3429000" indent="-228600" eaLnBrk="0" fontAlgn="base" hangingPunct="0">
                <a:spcBef>
                  <a:spcPct val="0"/>
                </a:spcBef>
                <a:spcAft>
                  <a:spcPct val="0"/>
                </a:spcAft>
                <a:defRPr sz="2700">
                  <a:solidFill>
                    <a:schemeClr val="tx1"/>
                  </a:solidFill>
                  <a:latin typeface="Times New Roman" pitchFamily="18" charset="0"/>
                </a:defRPr>
              </a:lvl8pPr>
              <a:lvl9pPr marL="3886200" indent="-228600" eaLnBrk="0" fontAlgn="base" hangingPunct="0">
                <a:spcBef>
                  <a:spcPct val="0"/>
                </a:spcBef>
                <a:spcAft>
                  <a:spcPct val="0"/>
                </a:spcAft>
                <a:defRPr sz="2700">
                  <a:solidFill>
                    <a:schemeClr val="tx1"/>
                  </a:solidFill>
                  <a:latin typeface="Times New Roman" pitchFamily="18" charset="0"/>
                </a:defRPr>
              </a:lvl9pPr>
            </a:lstStyle>
            <a:p>
              <a:pPr eaLnBrk="1" hangingPunct="1">
                <a:defRPr/>
              </a:pPr>
              <a:endParaRPr lang="en-US" altLang="en-US"/>
            </a:p>
          </p:txBody>
        </p:sp>
        <p:sp>
          <p:nvSpPr>
            <p:cNvPr id="29" name="Rectangle 7">
              <a:extLst>
                <a:ext uri="{FF2B5EF4-FFF2-40B4-BE49-F238E27FC236}">
                  <a16:creationId xmlns:a16="http://schemas.microsoft.com/office/drawing/2014/main" id="{4532BB7B-059B-44E6-9ECA-EE17FD0EBB18}"/>
                </a:ext>
              </a:extLst>
            </p:cNvPr>
            <p:cNvSpPr>
              <a:spLocks noChangeArrowheads="1"/>
            </p:cNvSpPr>
            <p:nvPr userDrawn="1"/>
          </p:nvSpPr>
          <p:spPr bwMode="auto">
            <a:xfrm>
              <a:off x="416" y="3855"/>
              <a:ext cx="5033" cy="7"/>
            </a:xfrm>
            <a:prstGeom prst="rect">
              <a:avLst/>
            </a:prstGeom>
            <a:solidFill>
              <a:srgbClr val="6224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chemeClr val="tx1"/>
                  </a:solidFill>
                  <a:latin typeface="Times New Roman" pitchFamily="18" charset="0"/>
                </a:defRPr>
              </a:lvl1pPr>
              <a:lvl2pPr marL="742950" indent="-285750" eaLnBrk="0" hangingPunct="0">
                <a:defRPr sz="2700">
                  <a:solidFill>
                    <a:schemeClr val="tx1"/>
                  </a:solidFill>
                  <a:latin typeface="Times New Roman" pitchFamily="18" charset="0"/>
                </a:defRPr>
              </a:lvl2pPr>
              <a:lvl3pPr marL="1143000" indent="-228600" eaLnBrk="0" hangingPunct="0">
                <a:defRPr sz="2700">
                  <a:solidFill>
                    <a:schemeClr val="tx1"/>
                  </a:solidFill>
                  <a:latin typeface="Times New Roman" pitchFamily="18" charset="0"/>
                </a:defRPr>
              </a:lvl3pPr>
              <a:lvl4pPr marL="1600200" indent="-228600" eaLnBrk="0" hangingPunct="0">
                <a:defRPr sz="2700">
                  <a:solidFill>
                    <a:schemeClr val="tx1"/>
                  </a:solidFill>
                  <a:latin typeface="Times New Roman" pitchFamily="18" charset="0"/>
                </a:defRPr>
              </a:lvl4pPr>
              <a:lvl5pPr marL="2057400" indent="-228600" eaLnBrk="0" hangingPunct="0">
                <a:defRPr sz="2700">
                  <a:solidFill>
                    <a:schemeClr val="tx1"/>
                  </a:solidFill>
                  <a:latin typeface="Times New Roman" pitchFamily="18" charset="0"/>
                </a:defRPr>
              </a:lvl5pPr>
              <a:lvl6pPr marL="2514600" indent="-228600" eaLnBrk="0" fontAlgn="base" hangingPunct="0">
                <a:spcBef>
                  <a:spcPct val="0"/>
                </a:spcBef>
                <a:spcAft>
                  <a:spcPct val="0"/>
                </a:spcAft>
                <a:defRPr sz="2700">
                  <a:solidFill>
                    <a:schemeClr val="tx1"/>
                  </a:solidFill>
                  <a:latin typeface="Times New Roman" pitchFamily="18" charset="0"/>
                </a:defRPr>
              </a:lvl6pPr>
              <a:lvl7pPr marL="2971800" indent="-228600" eaLnBrk="0" fontAlgn="base" hangingPunct="0">
                <a:spcBef>
                  <a:spcPct val="0"/>
                </a:spcBef>
                <a:spcAft>
                  <a:spcPct val="0"/>
                </a:spcAft>
                <a:defRPr sz="2700">
                  <a:solidFill>
                    <a:schemeClr val="tx1"/>
                  </a:solidFill>
                  <a:latin typeface="Times New Roman" pitchFamily="18" charset="0"/>
                </a:defRPr>
              </a:lvl7pPr>
              <a:lvl8pPr marL="3429000" indent="-228600" eaLnBrk="0" fontAlgn="base" hangingPunct="0">
                <a:spcBef>
                  <a:spcPct val="0"/>
                </a:spcBef>
                <a:spcAft>
                  <a:spcPct val="0"/>
                </a:spcAft>
                <a:defRPr sz="2700">
                  <a:solidFill>
                    <a:schemeClr val="tx1"/>
                  </a:solidFill>
                  <a:latin typeface="Times New Roman" pitchFamily="18" charset="0"/>
                </a:defRPr>
              </a:lvl8pPr>
              <a:lvl9pPr marL="3886200" indent="-228600" eaLnBrk="0" fontAlgn="base" hangingPunct="0">
                <a:spcBef>
                  <a:spcPct val="0"/>
                </a:spcBef>
                <a:spcAft>
                  <a:spcPct val="0"/>
                </a:spcAft>
                <a:defRPr sz="2700">
                  <a:solidFill>
                    <a:schemeClr val="tx1"/>
                  </a:solidFill>
                  <a:latin typeface="Times New Roman" pitchFamily="18" charset="0"/>
                </a:defRPr>
              </a:lvl9pPr>
            </a:lstStyle>
            <a:p>
              <a:pPr eaLnBrk="1" hangingPunct="1">
                <a:defRPr/>
              </a:pPr>
              <a:endParaRPr lang="en-US" altLang="en-US"/>
            </a:p>
          </p:txBody>
        </p:sp>
        <p:sp>
          <p:nvSpPr>
            <p:cNvPr id="30" name="Rectangle 8">
              <a:extLst>
                <a:ext uri="{FF2B5EF4-FFF2-40B4-BE49-F238E27FC236}">
                  <a16:creationId xmlns:a16="http://schemas.microsoft.com/office/drawing/2014/main" id="{00AAF85F-6D4D-49EC-AF38-F596E748756D}"/>
                </a:ext>
              </a:extLst>
            </p:cNvPr>
            <p:cNvSpPr>
              <a:spLocks noChangeArrowheads="1"/>
            </p:cNvSpPr>
            <p:nvPr userDrawn="1"/>
          </p:nvSpPr>
          <p:spPr bwMode="auto">
            <a:xfrm>
              <a:off x="439" y="3958"/>
              <a:ext cx="206"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b="1" dirty="0">
                  <a:solidFill>
                    <a:schemeClr val="tx1">
                      <a:lumMod val="50000"/>
                      <a:lumOff val="50000"/>
                    </a:schemeClr>
                  </a:solidFill>
                  <a:latin typeface="Trebuchet MS" pitchFamily="34" charset="0"/>
                </a:rPr>
                <a:t>©2023</a:t>
              </a:r>
              <a:endParaRPr lang="en-US" altLang="en-US" sz="1800" dirty="0">
                <a:solidFill>
                  <a:schemeClr val="tx1">
                    <a:lumMod val="50000"/>
                    <a:lumOff val="50000"/>
                  </a:schemeClr>
                </a:solidFill>
              </a:endParaRPr>
            </a:p>
          </p:txBody>
        </p:sp>
        <p:sp>
          <p:nvSpPr>
            <p:cNvPr id="48" name="Rectangle 9">
              <a:extLst>
                <a:ext uri="{FF2B5EF4-FFF2-40B4-BE49-F238E27FC236}">
                  <a16:creationId xmlns:a16="http://schemas.microsoft.com/office/drawing/2014/main" id="{D595E879-D5C2-4CB4-AC75-7C0309C4EECE}"/>
                </a:ext>
              </a:extLst>
            </p:cNvPr>
            <p:cNvSpPr>
              <a:spLocks noChangeArrowheads="1"/>
            </p:cNvSpPr>
            <p:nvPr userDrawn="1"/>
          </p:nvSpPr>
          <p:spPr bwMode="auto">
            <a:xfrm>
              <a:off x="1378" y="3958"/>
              <a:ext cx="67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b="1" dirty="0">
                  <a:solidFill>
                    <a:srgbClr val="717074"/>
                  </a:solidFill>
                  <a:latin typeface="Trebuchet MS" pitchFamily="34" charset="0"/>
                </a:rPr>
                <a:t>                            </a:t>
              </a:r>
              <a:endParaRPr lang="en-US" altLang="en-US" sz="1800" dirty="0"/>
            </a:p>
          </p:txBody>
        </p:sp>
        <p:sp>
          <p:nvSpPr>
            <p:cNvPr id="49" name="Rectangle 10">
              <a:extLst>
                <a:ext uri="{FF2B5EF4-FFF2-40B4-BE49-F238E27FC236}">
                  <a16:creationId xmlns:a16="http://schemas.microsoft.com/office/drawing/2014/main" id="{5D9A0641-F2F8-4FAE-9A37-B5A02834E0DA}"/>
                </a:ext>
              </a:extLst>
            </p:cNvPr>
            <p:cNvSpPr>
              <a:spLocks noChangeArrowheads="1"/>
            </p:cNvSpPr>
            <p:nvPr userDrawn="1"/>
          </p:nvSpPr>
          <p:spPr bwMode="auto">
            <a:xfrm>
              <a:off x="1872" y="3958"/>
              <a:ext cx="15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b="1">
                  <a:solidFill>
                    <a:srgbClr val="717074"/>
                  </a:solidFill>
                  <a:latin typeface="Trebuchet MS" pitchFamily="34" charset="0"/>
                </a:rPr>
                <a:t>    </a:t>
              </a:r>
              <a:endParaRPr lang="en-US" altLang="en-US" sz="1800"/>
            </a:p>
          </p:txBody>
        </p:sp>
        <p:sp>
          <p:nvSpPr>
            <p:cNvPr id="51" name="Rectangle 50">
              <a:extLst>
                <a:ext uri="{FF2B5EF4-FFF2-40B4-BE49-F238E27FC236}">
                  <a16:creationId xmlns:a16="http://schemas.microsoft.com/office/drawing/2014/main" id="{3B10E1FC-EF03-4C35-9B63-99DB86698CEF}"/>
                </a:ext>
              </a:extLst>
            </p:cNvPr>
            <p:cNvSpPr>
              <a:spLocks noChangeArrowheads="1"/>
            </p:cNvSpPr>
            <p:nvPr userDrawn="1"/>
          </p:nvSpPr>
          <p:spPr bwMode="auto">
            <a:xfrm>
              <a:off x="3183" y="395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endParaRPr lang="en-US" altLang="en-US" sz="1800" dirty="0"/>
            </a:p>
          </p:txBody>
        </p:sp>
        <p:sp>
          <p:nvSpPr>
            <p:cNvPr id="52" name="Rectangle 18">
              <a:extLst>
                <a:ext uri="{FF2B5EF4-FFF2-40B4-BE49-F238E27FC236}">
                  <a16:creationId xmlns:a16="http://schemas.microsoft.com/office/drawing/2014/main" id="{C303CCD4-D57F-4B4B-B64B-A18FBB821AD6}"/>
                </a:ext>
              </a:extLst>
            </p:cNvPr>
            <p:cNvSpPr>
              <a:spLocks noChangeArrowheads="1"/>
            </p:cNvSpPr>
            <p:nvPr userDrawn="1"/>
          </p:nvSpPr>
          <p:spPr bwMode="auto">
            <a:xfrm>
              <a:off x="4038" y="3958"/>
              <a:ext cx="9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b="1" dirty="0">
                  <a:solidFill>
                    <a:srgbClr val="717074"/>
                  </a:solidFill>
                  <a:latin typeface="Trebuchet MS" pitchFamily="34" charset="0"/>
                </a:rPr>
                <a:t>  </a:t>
              </a:r>
              <a:endParaRPr lang="en-US" altLang="en-US" sz="1800" dirty="0"/>
            </a:p>
          </p:txBody>
        </p:sp>
        <p:sp>
          <p:nvSpPr>
            <p:cNvPr id="53" name="Rectangle 20">
              <a:extLst>
                <a:ext uri="{FF2B5EF4-FFF2-40B4-BE49-F238E27FC236}">
                  <a16:creationId xmlns:a16="http://schemas.microsoft.com/office/drawing/2014/main" id="{A829CC2D-F16B-4378-94DE-39E7AAB370A4}"/>
                </a:ext>
              </a:extLst>
            </p:cNvPr>
            <p:cNvSpPr>
              <a:spLocks noChangeArrowheads="1"/>
            </p:cNvSpPr>
            <p:nvPr userDrawn="1"/>
          </p:nvSpPr>
          <p:spPr bwMode="auto">
            <a:xfrm>
              <a:off x="4294" y="395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endParaRPr lang="en-US" altLang="en-US" sz="1800" dirty="0"/>
            </a:p>
          </p:txBody>
        </p:sp>
        <p:sp>
          <p:nvSpPr>
            <p:cNvPr id="54" name="Rectangle 21">
              <a:extLst>
                <a:ext uri="{FF2B5EF4-FFF2-40B4-BE49-F238E27FC236}">
                  <a16:creationId xmlns:a16="http://schemas.microsoft.com/office/drawing/2014/main" id="{80FC8D41-6620-4F0E-9864-F3885246A064}"/>
                </a:ext>
              </a:extLst>
            </p:cNvPr>
            <p:cNvSpPr>
              <a:spLocks noChangeArrowheads="1"/>
            </p:cNvSpPr>
            <p:nvPr userDrawn="1"/>
          </p:nvSpPr>
          <p:spPr bwMode="auto">
            <a:xfrm>
              <a:off x="4342" y="3958"/>
              <a:ext cx="6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000" b="1" dirty="0">
                  <a:solidFill>
                    <a:srgbClr val="717074"/>
                  </a:solidFill>
                  <a:latin typeface="Trebuchet MS" pitchFamily="34" charset="0"/>
                </a:rPr>
                <a:t> </a:t>
              </a:r>
              <a:endParaRPr lang="en-US" altLang="en-US" sz="1800" dirty="0"/>
            </a:p>
          </p:txBody>
        </p:sp>
        <p:sp>
          <p:nvSpPr>
            <p:cNvPr id="55" name="Rectangle 22">
              <a:extLst>
                <a:ext uri="{FF2B5EF4-FFF2-40B4-BE49-F238E27FC236}">
                  <a16:creationId xmlns:a16="http://schemas.microsoft.com/office/drawing/2014/main" id="{1620BE9B-5538-474C-BA7A-7806CC5894BD}"/>
                </a:ext>
              </a:extLst>
            </p:cNvPr>
            <p:cNvSpPr>
              <a:spLocks noChangeArrowheads="1"/>
            </p:cNvSpPr>
            <p:nvPr userDrawn="1"/>
          </p:nvSpPr>
          <p:spPr bwMode="auto">
            <a:xfrm>
              <a:off x="4367" y="395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endParaRPr lang="en-US" altLang="en-US" sz="1800" dirty="0"/>
            </a:p>
          </p:txBody>
        </p:sp>
        <p:sp>
          <p:nvSpPr>
            <p:cNvPr id="56" name="Rectangle 23">
              <a:extLst>
                <a:ext uri="{FF2B5EF4-FFF2-40B4-BE49-F238E27FC236}">
                  <a16:creationId xmlns:a16="http://schemas.microsoft.com/office/drawing/2014/main" id="{823DFDE6-2312-456C-994E-7BD8A5B911AA}"/>
                </a:ext>
              </a:extLst>
            </p:cNvPr>
            <p:cNvSpPr>
              <a:spLocks noChangeArrowheads="1"/>
            </p:cNvSpPr>
            <p:nvPr userDrawn="1"/>
          </p:nvSpPr>
          <p:spPr bwMode="auto">
            <a:xfrm>
              <a:off x="4469" y="395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endParaRPr lang="en-US" altLang="en-US" sz="1800" dirty="0"/>
            </a:p>
          </p:txBody>
        </p:sp>
        <p:sp>
          <p:nvSpPr>
            <p:cNvPr id="57" name="Rectangle 24">
              <a:extLst>
                <a:ext uri="{FF2B5EF4-FFF2-40B4-BE49-F238E27FC236}">
                  <a16:creationId xmlns:a16="http://schemas.microsoft.com/office/drawing/2014/main" id="{73415BB7-E69A-403A-A628-3DA35A9F8051}"/>
                </a:ext>
              </a:extLst>
            </p:cNvPr>
            <p:cNvSpPr>
              <a:spLocks noChangeArrowheads="1"/>
            </p:cNvSpPr>
            <p:nvPr userDrawn="1"/>
          </p:nvSpPr>
          <p:spPr bwMode="auto">
            <a:xfrm>
              <a:off x="4516" y="3923"/>
              <a:ext cx="10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defRPr/>
              </a:pPr>
              <a:r>
                <a:rPr lang="en-US" altLang="en-US" sz="1500" b="1">
                  <a:solidFill>
                    <a:srgbClr val="000000"/>
                  </a:solidFill>
                  <a:latin typeface="Cambria" pitchFamily="18" charset="0"/>
                </a:rPr>
                <a:t> </a:t>
              </a:r>
              <a:endParaRPr lang="en-US" altLang="en-US" sz="1800"/>
            </a:p>
          </p:txBody>
        </p:sp>
      </p:grpSp>
      <p:pic>
        <p:nvPicPr>
          <p:cNvPr id="58" name="Picture 12" descr="Logo New Aspect Ratio PSD  Design Final 02 copy">
            <a:extLst>
              <a:ext uri="{FF2B5EF4-FFF2-40B4-BE49-F238E27FC236}">
                <a16:creationId xmlns:a16="http://schemas.microsoft.com/office/drawing/2014/main" id="{F3696CAB-93E2-4665-9E9E-C65433638EB0}"/>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88484" y="164687"/>
            <a:ext cx="1102023" cy="89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6">
            <a:extLst>
              <a:ext uri="{FF2B5EF4-FFF2-40B4-BE49-F238E27FC236}">
                <a16:creationId xmlns:a16="http://schemas.microsoft.com/office/drawing/2014/main" id="{66F4A3C3-1F42-48F2-AA94-80BEF10E8E5E}"/>
              </a:ext>
            </a:extLst>
          </p:cNvPr>
          <p:cNvSpPr>
            <a:spLocks noChangeArrowheads="1"/>
          </p:cNvSpPr>
          <p:nvPr userDrawn="1"/>
        </p:nvSpPr>
        <p:spPr bwMode="auto">
          <a:xfrm>
            <a:off x="7903522" y="6952766"/>
            <a:ext cx="23278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lumMod val="50000"/>
                    <a:lumOff val="50000"/>
                  </a:schemeClr>
                </a:solidFill>
                <a:effectLst/>
                <a:latin typeface="Trebuchet MS" panose="020B0603020202020204" pitchFamily="34" charset="0"/>
                <a:cs typeface="Arial" panose="020B0604020202020204" pitchFamily="34" charset="0"/>
              </a:rPr>
              <a:t>Haward</a:t>
            </a:r>
            <a:r>
              <a:rPr kumimoji="0" lang="en-US" altLang="en-US" sz="1000" b="1" i="0" u="none" strike="noStrike" cap="none" normalizeH="0" baseline="0" dirty="0">
                <a:ln>
                  <a:noFill/>
                </a:ln>
                <a:solidFill>
                  <a:schemeClr val="tx1">
                    <a:lumMod val="50000"/>
                    <a:lumOff val="50000"/>
                  </a:schemeClr>
                </a:solidFill>
                <a:effectLst/>
                <a:latin typeface="Trebuchet MS" panose="020B0603020202020204" pitchFamily="34" charset="0"/>
                <a:cs typeface="Arial" panose="020B0604020202020204" pitchFamily="34" charset="0"/>
              </a:rPr>
              <a:t> Technology Middle East  </a:t>
            </a:r>
            <a:fld id="{BA7F5CE3-7CB4-49CD-B602-67AB486B2771}" type="slidenum">
              <a:rPr kumimoji="0" lang="en-US" altLang="en-US" sz="1000" b="1" i="0" u="none" strike="noStrike" cap="none" normalizeH="0" baseline="0" smtClean="0">
                <a:ln>
                  <a:noFill/>
                </a:ln>
                <a:solidFill>
                  <a:schemeClr val="tx1">
                    <a:lumMod val="50000"/>
                    <a:lumOff val="50000"/>
                  </a:schemeClr>
                </a:solidFill>
                <a:effectLst/>
                <a:latin typeface="Trebuchet MS" panose="020B0603020202020204" pitchFamily="34" charset="0"/>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pPr>
              <a:t>‹#›</a:t>
            </a:fld>
            <a:endParaRPr kumimoji="0" lang="en-US" altLang="en-US" sz="1000" b="1" i="0" u="none" strike="noStrike" cap="none" normalizeH="0" baseline="0" dirty="0">
              <a:ln>
                <a:noFill/>
              </a:ln>
              <a:solidFill>
                <a:schemeClr val="tx1">
                  <a:lumMod val="50000"/>
                  <a:lumOff val="50000"/>
                </a:schemeClr>
              </a:solidFill>
              <a:effectLst/>
              <a:latin typeface="Trebuchet MS" panose="020B0603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lumMod val="50000"/>
                  <a:lumOff val="50000"/>
                </a:schemeClr>
              </a:solidFill>
              <a:effectLst/>
              <a:latin typeface="Trebuchet MS" panose="020B0603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55998E0F-8BB7-4966-BE2D-5781FE4C304E}"/>
              </a:ext>
            </a:extLst>
          </p:cNvPr>
          <p:cNvSpPr>
            <a:spLocks noChangeArrowheads="1"/>
          </p:cNvSpPr>
          <p:nvPr userDrawn="1"/>
        </p:nvSpPr>
        <p:spPr bwMode="auto">
          <a:xfrm>
            <a:off x="3328095" y="7000421"/>
            <a:ext cx="4122549" cy="15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1042873" eaLnBrk="1" fontAlgn="base" latinLnBrk="0" hangingPunct="1">
              <a:lnSpc>
                <a:spcPct val="100000"/>
              </a:lnSpc>
              <a:spcBef>
                <a:spcPct val="0"/>
              </a:spcBef>
              <a:spcAft>
                <a:spcPct val="0"/>
              </a:spcAft>
              <a:buClrTx/>
              <a:buSzTx/>
              <a:buFontTx/>
              <a:buNone/>
              <a:tabLst/>
              <a:defRPr/>
            </a:pPr>
            <a:r>
              <a:rPr kumimoji="0" lang="en-US" altLang="en-US" sz="1000" b="1" i="0" u="none" strike="noStrike" kern="0" cap="none" spc="0" normalizeH="0" baseline="0" noProof="0" dirty="0">
                <a:ln>
                  <a:noFill/>
                </a:ln>
                <a:solidFill>
                  <a:prstClr val="black">
                    <a:lumMod val="50000"/>
                    <a:lumOff val="50000"/>
                  </a:prstClr>
                </a:solidFill>
                <a:effectLst/>
                <a:uLnTx/>
                <a:uFillTx/>
                <a:latin typeface="Trebuchet MS" pitchFamily="34" charset="0"/>
                <a:cs typeface="Arial" pitchFamily="34" charset="0"/>
              </a:rPr>
              <a:t>Electrical (Including Power System)</a:t>
            </a:r>
            <a:endParaRPr kumimoji="0" lang="en-US" altLang="en-US" sz="1800" b="0" i="0" u="none" strike="noStrike" kern="0" cap="none" spc="0" normalizeH="0" baseline="0" noProof="0" dirty="0">
              <a:ln>
                <a:noFill/>
              </a:ln>
              <a:solidFill>
                <a:prstClr val="black">
                  <a:lumMod val="50000"/>
                  <a:lumOff val="50000"/>
                </a:prstClr>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3454338564"/>
      </p:ext>
    </p:extLst>
  </p:cSld>
  <p:clrMap bg1="lt1" tx1="dk1" bg2="lt2" tx2="dk2" accent1="accent1" accent2="accent2" accent3="accent3" accent4="accent4" accent5="accent5" accent6="accent6" hlink="hlink" folHlink="folHlink"/>
  <p:sldLayoutIdLst>
    <p:sldLayoutId id="2147483674" r:id="rId1"/>
    <p:sldLayoutId id="2147483685" r:id="rId2"/>
  </p:sldLayoutIdLst>
  <p:hf sldNum="0" hdr="0" ftr="0" dt="0"/>
  <p:txStyles>
    <p:titleStyle>
      <a:lvl1pPr algn="just" defTabSz="1042873" rtl="0" eaLnBrk="1" latinLnBrk="0" hangingPunct="1">
        <a:spcBef>
          <a:spcPct val="0"/>
        </a:spcBef>
        <a:buNone/>
        <a:defRPr sz="3500" kern="1200">
          <a:solidFill>
            <a:schemeClr val="tx1"/>
          </a:solidFill>
          <a:latin typeface="+mj-lt"/>
          <a:ea typeface="+mj-ea"/>
          <a:cs typeface="+mj-cs"/>
        </a:defRPr>
      </a:lvl1pPr>
    </p:titleStyle>
    <p:bodyStyle>
      <a:lvl1pPr marL="391077" indent="-391077" algn="l" defTabSz="104287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847334" indent="-325898" algn="l" defTabSz="1042873"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303592" indent="-260718" algn="l" defTabSz="104287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825028" indent="-260718" algn="l" defTabSz="1042873"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346465" indent="-260718" algn="l" defTabSz="1042873"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86790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33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77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21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095848" y="2269257"/>
            <a:ext cx="8260136"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2400">
                <a:solidFill>
                  <a:schemeClr val="tx1"/>
                </a:solidFill>
                <a:latin typeface="Arial" charset="0"/>
                <a:cs typeface="Arial" charset="0"/>
              </a:defRPr>
            </a:lvl1pPr>
            <a:lvl2pPr>
              <a:defRPr sz="2000">
                <a:solidFill>
                  <a:schemeClr val="tx1"/>
                </a:solidFill>
                <a:latin typeface="Arial" charset="0"/>
                <a:cs typeface="Arial" charset="0"/>
              </a:defRPr>
            </a:lvl2pPr>
            <a:lvl3pPr>
              <a:defRPr>
                <a:solidFill>
                  <a:schemeClr val="tx1"/>
                </a:solidFill>
                <a:latin typeface="Arial" charset="0"/>
                <a:cs typeface="Arial" charset="0"/>
              </a:defRPr>
            </a:lvl3pPr>
            <a:lvl4pPr>
              <a:defRPr sz="1600">
                <a:solidFill>
                  <a:schemeClr val="tx1"/>
                </a:solidFill>
                <a:latin typeface="Arial" charset="0"/>
                <a:cs typeface="Arial" charset="0"/>
              </a:defRPr>
            </a:lvl4pPr>
            <a:lvl5pPr>
              <a:defRPr sz="1600">
                <a:solidFill>
                  <a:schemeClr val="tx1"/>
                </a:solidFill>
                <a:latin typeface="Arial" charset="0"/>
                <a:cs typeface="Arial" charset="0"/>
              </a:defRPr>
            </a:lvl5pPr>
            <a:lvl6pPr eaLnBrk="0" fontAlgn="base" hangingPunct="0">
              <a:spcAft>
                <a:spcPct val="0"/>
              </a:spcAft>
              <a:buFont typeface="Arial" charset="0"/>
              <a:buChar char="»"/>
              <a:defRPr sz="1600">
                <a:solidFill>
                  <a:schemeClr val="tx1"/>
                </a:solidFill>
                <a:latin typeface="Arial" charset="0"/>
                <a:cs typeface="Arial" charset="0"/>
              </a:defRPr>
            </a:lvl6pPr>
            <a:lvl7pPr eaLnBrk="0" fontAlgn="base" hangingPunct="0">
              <a:spcAft>
                <a:spcPct val="0"/>
              </a:spcAft>
              <a:buFont typeface="Arial" charset="0"/>
              <a:buChar char="»"/>
              <a:defRPr sz="1600">
                <a:solidFill>
                  <a:schemeClr val="tx1"/>
                </a:solidFill>
                <a:latin typeface="Arial" charset="0"/>
                <a:cs typeface="Arial" charset="0"/>
              </a:defRPr>
            </a:lvl7pPr>
            <a:lvl8pPr eaLnBrk="0" fontAlgn="base" hangingPunct="0">
              <a:spcAft>
                <a:spcPct val="0"/>
              </a:spcAft>
              <a:buFont typeface="Arial" charset="0"/>
              <a:buChar char="»"/>
              <a:defRPr sz="1600">
                <a:solidFill>
                  <a:schemeClr val="tx1"/>
                </a:solidFill>
                <a:latin typeface="Arial" charset="0"/>
                <a:cs typeface="Arial" charset="0"/>
              </a:defRPr>
            </a:lvl8pPr>
            <a:lvl9pPr eaLnBrk="0" fontAlgn="base" hangingPunct="0">
              <a:spcAft>
                <a:spcPct val="0"/>
              </a:spcAft>
              <a:buFont typeface="Arial" charset="0"/>
              <a:buChar char="»"/>
              <a:defRPr sz="1600">
                <a:solidFill>
                  <a:schemeClr val="tx1"/>
                </a:solidFill>
                <a:latin typeface="Arial" charset="0"/>
                <a:cs typeface="Arial" charset="0"/>
              </a:defRPr>
            </a:lvl9pPr>
          </a:lstStyle>
          <a:p>
            <a:pPr algn="ctr"/>
            <a:r>
              <a:rPr lang="en-US" sz="4000" b="1" dirty="0">
                <a:solidFill>
                  <a:srgbClr val="2B1043"/>
                </a:solidFill>
                <a:latin typeface="Arial" pitchFamily="34" charset="0"/>
                <a:cs typeface="Arial" pitchFamily="34" charset="0"/>
              </a:rPr>
              <a:t>Section 5d</a:t>
            </a:r>
          </a:p>
          <a:p>
            <a:pPr algn="ctr"/>
            <a:endParaRPr lang="en-US" sz="4000" b="1" dirty="0">
              <a:solidFill>
                <a:srgbClr val="2B1043"/>
              </a:solidFill>
              <a:latin typeface="Arial" pitchFamily="34" charset="0"/>
              <a:cs typeface="Arial" pitchFamily="34" charset="0"/>
            </a:endParaRPr>
          </a:p>
          <a:p>
            <a:pPr algn="ctr"/>
            <a:r>
              <a:rPr lang="en-US" sz="4000" b="1" dirty="0">
                <a:solidFill>
                  <a:srgbClr val="2B1043"/>
                </a:solidFill>
                <a:latin typeface="Arial" pitchFamily="34" charset="0"/>
                <a:cs typeface="Arial" pitchFamily="34" charset="0"/>
              </a:rPr>
              <a:t>Protection Relay Advanced </a:t>
            </a:r>
          </a:p>
        </p:txBody>
      </p:sp>
    </p:spTree>
    <p:extLst>
      <p:ext uri="{BB962C8B-B14F-4D97-AF65-F5344CB8AC3E}">
        <p14:creationId xmlns:p14="http://schemas.microsoft.com/office/powerpoint/2010/main" val="33228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AC1758B2-6052-4ACD-997A-DA1DA1F89B19}"/>
              </a:ext>
            </a:extLst>
          </p:cNvPr>
          <p:cNvSpPr>
            <a:spLocks noGrp="1" noChangeArrowheads="1"/>
          </p:cNvSpPr>
          <p:nvPr>
            <p:ph type="title"/>
          </p:nvPr>
        </p:nvSpPr>
        <p:spPr>
          <a:xfrm>
            <a:off x="806609" y="927199"/>
            <a:ext cx="9243483" cy="801802"/>
          </a:xfrm>
        </p:spPr>
        <p:txBody>
          <a:bodyPr>
            <a:normAutofit/>
          </a:bodyPr>
          <a:lstStyle/>
          <a:p>
            <a:r>
              <a:rPr lang="en-AU" altLang="en-US"/>
              <a:t>Tripping and Auxiliary Relays</a:t>
            </a:r>
          </a:p>
        </p:txBody>
      </p:sp>
      <p:sp>
        <p:nvSpPr>
          <p:cNvPr id="48131" name="Rectangle 8">
            <a:extLst>
              <a:ext uri="{FF2B5EF4-FFF2-40B4-BE49-F238E27FC236}">
                <a16:creationId xmlns:a16="http://schemas.microsoft.com/office/drawing/2014/main" id="{530D4947-3407-4B2A-BA84-5E65A915A545}"/>
              </a:ext>
            </a:extLst>
          </p:cNvPr>
          <p:cNvSpPr>
            <a:spLocks noChangeArrowheads="1"/>
          </p:cNvSpPr>
          <p:nvPr/>
        </p:nvSpPr>
        <p:spPr bwMode="auto">
          <a:xfrm>
            <a:off x="806609" y="1800473"/>
            <a:ext cx="9411547" cy="457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00"/>
              </a:buClr>
              <a:buFont typeface="Wingdings" panose="05000000000000000000" pitchFamily="2" charset="2"/>
              <a:buChar char="§"/>
              <a:defRPr sz="2400">
                <a:solidFill>
                  <a:srgbClr val="000000"/>
                </a:solidFill>
                <a:latin typeface="Trebuchet MS" panose="020B0603020202020204" pitchFamily="34" charset="0"/>
                <a:sym typeface="Wingdings" panose="05000000000000000000" pitchFamily="2" charset="2"/>
              </a:defRPr>
            </a:lvl1pPr>
            <a:lvl2pPr marL="742950" indent="-285750">
              <a:spcBef>
                <a:spcPct val="20000"/>
              </a:spcBef>
              <a:buClr>
                <a:srgbClr val="000000"/>
              </a:buClr>
              <a:buChar char="•"/>
              <a:defRPr sz="2400">
                <a:solidFill>
                  <a:srgbClr val="000000"/>
                </a:solidFill>
                <a:latin typeface="Trebuchet MS" panose="020B0603020202020204" pitchFamily="34" charset="0"/>
                <a:sym typeface="Wingdings" panose="05000000000000000000" pitchFamily="2" charset="2"/>
              </a:defRPr>
            </a:lvl2pPr>
            <a:lvl3pPr marL="1143000" indent="-228600">
              <a:spcBef>
                <a:spcPct val="20000"/>
              </a:spcBef>
              <a:buClr>
                <a:srgbClr val="000000"/>
              </a:buClr>
              <a:buFont typeface="Trebuchet MS" panose="020B0603020202020204" pitchFamily="34" charset="0"/>
              <a:buChar char="‐"/>
              <a:defRPr sz="2200">
                <a:solidFill>
                  <a:srgbClr val="000000"/>
                </a:solidFill>
                <a:latin typeface="Trebuchet MS" panose="020B0603020202020204" pitchFamily="34" charset="0"/>
                <a:sym typeface="Wingdings" panose="05000000000000000000" pitchFamily="2" charset="2"/>
              </a:defRPr>
            </a:lvl3pPr>
            <a:lvl4pPr marL="16002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4pPr>
            <a:lvl5pPr marL="20574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5pPr>
            <a:lvl6pPr marL="25146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6pPr>
            <a:lvl7pPr marL="29718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7pPr>
            <a:lvl8pPr marL="34290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8pPr>
            <a:lvl9pPr marL="38862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9pPr>
          </a:lstStyle>
          <a:p>
            <a:pPr algn="just">
              <a:spcBef>
                <a:spcPct val="0"/>
              </a:spcBef>
              <a:buClrTx/>
              <a:buFontTx/>
              <a:buNone/>
            </a:pPr>
            <a:r>
              <a:rPr lang="en-US" altLang="en-US" sz="2647">
                <a:latin typeface="+mj-lt"/>
              </a:rPr>
              <a:t>Power system faults are detected by the fault </a:t>
            </a:r>
            <a:r>
              <a:rPr lang="en-US" altLang="en-US" sz="2647" i="1">
                <a:latin typeface="+mj-lt"/>
              </a:rPr>
              <a:t>detecting relays</a:t>
            </a:r>
            <a:r>
              <a:rPr lang="en-US" altLang="en-US" sz="2647">
                <a:latin typeface="+mj-lt"/>
              </a:rPr>
              <a:t>, which close their output contacts to initiate tripping. These output contacts are used to energise </a:t>
            </a:r>
            <a:r>
              <a:rPr lang="en-US" altLang="en-US" sz="2647" i="1">
                <a:latin typeface="+mj-lt"/>
              </a:rPr>
              <a:t>trip relays </a:t>
            </a:r>
            <a:r>
              <a:rPr lang="en-US" altLang="en-US" sz="2647">
                <a:latin typeface="+mj-lt"/>
              </a:rPr>
              <a:t>and other auxiliary relays which are normally supplied from the station battery d.c. supply.</a:t>
            </a:r>
          </a:p>
          <a:p>
            <a:pPr algn="just">
              <a:spcBef>
                <a:spcPct val="0"/>
              </a:spcBef>
              <a:buClrTx/>
              <a:buFontTx/>
              <a:buNone/>
            </a:pPr>
            <a:r>
              <a:rPr lang="en-US" altLang="en-US" sz="2647">
                <a:latin typeface="+mj-lt"/>
              </a:rPr>
              <a:t>These auxiliary relays may perform a number of</a:t>
            </a:r>
          </a:p>
          <a:p>
            <a:pPr algn="just">
              <a:spcBef>
                <a:spcPct val="0"/>
              </a:spcBef>
              <a:buClrTx/>
              <a:buFontTx/>
              <a:buNone/>
            </a:pPr>
            <a:r>
              <a:rPr lang="en-US" altLang="en-US" sz="2647">
                <a:latin typeface="+mj-lt"/>
              </a:rPr>
              <a:t>functions, such as:</a:t>
            </a:r>
          </a:p>
          <a:p>
            <a:pPr algn="just">
              <a:spcBef>
                <a:spcPct val="0"/>
              </a:spcBef>
              <a:buClrTx/>
              <a:buFontTx/>
              <a:buNone/>
            </a:pPr>
            <a:r>
              <a:rPr lang="en-US" altLang="en-US" sz="2647">
                <a:latin typeface="+mj-lt"/>
              </a:rPr>
              <a:t>• Trip the associated circuit breaker or breakers.</a:t>
            </a:r>
          </a:p>
          <a:p>
            <a:pPr algn="just">
              <a:spcBef>
                <a:spcPct val="0"/>
              </a:spcBef>
              <a:buClrTx/>
              <a:buFontTx/>
              <a:buNone/>
            </a:pPr>
            <a:r>
              <a:rPr lang="en-US" altLang="en-US" sz="2647">
                <a:latin typeface="+mj-lt"/>
              </a:rPr>
              <a:t>• Send a trip signal to the remote terminal of the line.</a:t>
            </a:r>
          </a:p>
          <a:p>
            <a:pPr algn="just">
              <a:spcBef>
                <a:spcPct val="0"/>
              </a:spcBef>
              <a:buClrTx/>
              <a:buFontTx/>
              <a:buNone/>
            </a:pPr>
            <a:r>
              <a:rPr lang="en-US" altLang="en-US" sz="2647">
                <a:latin typeface="+mj-lt"/>
              </a:rPr>
              <a:t>• Initiate Auto-reclosing of the circuit breaker.</a:t>
            </a:r>
          </a:p>
          <a:p>
            <a:pPr algn="just">
              <a:spcBef>
                <a:spcPct val="0"/>
              </a:spcBef>
              <a:buClrTx/>
              <a:buFontTx/>
              <a:buNone/>
            </a:pPr>
            <a:r>
              <a:rPr lang="en-US" altLang="en-US" sz="2647">
                <a:latin typeface="+mj-lt"/>
              </a:rPr>
              <a:t>• Initiate Breaker Failure protection.</a:t>
            </a:r>
          </a:p>
          <a:p>
            <a:pPr algn="just">
              <a:spcBef>
                <a:spcPct val="0"/>
              </a:spcBef>
              <a:buClrTx/>
              <a:buFontTx/>
              <a:buNone/>
            </a:pPr>
            <a:r>
              <a:rPr lang="en-US" altLang="en-US" sz="2647">
                <a:latin typeface="+mj-lt"/>
              </a:rPr>
              <a:t>• Send a TRIP alarm to the control room operator.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7FAA14CD-004D-48BA-8A61-C0F19C370A27}"/>
              </a:ext>
            </a:extLst>
          </p:cNvPr>
          <p:cNvSpPr>
            <a:spLocks noChangeArrowheads="1"/>
          </p:cNvSpPr>
          <p:nvPr/>
        </p:nvSpPr>
        <p:spPr bwMode="auto">
          <a:xfrm>
            <a:off x="806609" y="2209339"/>
            <a:ext cx="9075420" cy="2292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
              <a:defRPr sz="2400">
                <a:solidFill>
                  <a:srgbClr val="000000"/>
                </a:solidFill>
                <a:latin typeface="Trebuchet MS" panose="020B0603020202020204" pitchFamily="34" charset="0"/>
                <a:sym typeface="Wingdings" panose="05000000000000000000" pitchFamily="2" charset="2"/>
              </a:defRPr>
            </a:lvl1pPr>
            <a:lvl2pPr marL="742950" indent="-285750">
              <a:spcBef>
                <a:spcPct val="20000"/>
              </a:spcBef>
              <a:buClr>
                <a:srgbClr val="000000"/>
              </a:buClr>
              <a:buChar char="•"/>
              <a:defRPr sz="2400">
                <a:solidFill>
                  <a:srgbClr val="000000"/>
                </a:solidFill>
                <a:latin typeface="Trebuchet MS" panose="020B0603020202020204" pitchFamily="34" charset="0"/>
                <a:sym typeface="Wingdings" panose="05000000000000000000" pitchFamily="2" charset="2"/>
              </a:defRPr>
            </a:lvl2pPr>
            <a:lvl3pPr marL="1143000" indent="-228600">
              <a:spcBef>
                <a:spcPct val="20000"/>
              </a:spcBef>
              <a:buClr>
                <a:srgbClr val="000000"/>
              </a:buClr>
              <a:buFont typeface="Trebuchet MS" panose="020B0603020202020204" pitchFamily="34" charset="0"/>
              <a:buChar char="‐"/>
              <a:defRPr sz="2200">
                <a:solidFill>
                  <a:srgbClr val="000000"/>
                </a:solidFill>
                <a:latin typeface="Trebuchet MS" panose="020B0603020202020204" pitchFamily="34" charset="0"/>
                <a:sym typeface="Wingdings" panose="05000000000000000000" pitchFamily="2" charset="2"/>
              </a:defRPr>
            </a:lvl3pPr>
            <a:lvl4pPr marL="16002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4pPr>
            <a:lvl5pPr marL="20574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5pPr>
            <a:lvl6pPr marL="25146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6pPr>
            <a:lvl7pPr marL="29718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7pPr>
            <a:lvl8pPr marL="34290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8pPr>
            <a:lvl9pPr marL="38862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9pPr>
          </a:lstStyle>
          <a:p>
            <a:pPr algn="just">
              <a:lnSpc>
                <a:spcPct val="90000"/>
              </a:lnSpc>
              <a:spcBef>
                <a:spcPct val="0"/>
              </a:spcBef>
              <a:buClrTx/>
            </a:pPr>
            <a:r>
              <a:rPr lang="en-US" altLang="en-US" sz="2647">
                <a:latin typeface="+mj-lt"/>
              </a:rPr>
              <a:t>The circuit breaker is the device that actually interrupts the flow of fault current, and isolates the faulted element (feeder, transformer, etc.) from the remaining healthy components of the power system. The circuit breaker rating must be high enough for it to interrupt the maximum fault current that is possible to flow.</a:t>
            </a:r>
          </a:p>
        </p:txBody>
      </p:sp>
      <p:sp>
        <p:nvSpPr>
          <p:cNvPr id="49155" name="Rectangle 7">
            <a:extLst>
              <a:ext uri="{FF2B5EF4-FFF2-40B4-BE49-F238E27FC236}">
                <a16:creationId xmlns:a16="http://schemas.microsoft.com/office/drawing/2014/main" id="{9F3C9CFE-1A52-41A7-AAC9-19EC987367BF}"/>
              </a:ext>
            </a:extLst>
          </p:cNvPr>
          <p:cNvSpPr>
            <a:spLocks noGrp="1" noChangeArrowheads="1"/>
          </p:cNvSpPr>
          <p:nvPr>
            <p:ph type="title"/>
          </p:nvPr>
        </p:nvSpPr>
        <p:spPr>
          <a:xfrm>
            <a:off x="806609" y="1284991"/>
            <a:ext cx="9243483" cy="924348"/>
          </a:xfrm>
        </p:spPr>
        <p:txBody>
          <a:bodyPr/>
          <a:lstStyle/>
          <a:p>
            <a:r>
              <a:rPr lang="en-US" altLang="en-US"/>
              <a:t>Circuit Breakers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4C147912-9F91-4775-B17F-73BD63184E72}"/>
              </a:ext>
            </a:extLst>
          </p:cNvPr>
          <p:cNvSpPr>
            <a:spLocks noChangeArrowheads="1"/>
          </p:cNvSpPr>
          <p:nvPr/>
        </p:nvSpPr>
        <p:spPr bwMode="auto">
          <a:xfrm>
            <a:off x="806609" y="2058724"/>
            <a:ext cx="9075420" cy="265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000000"/>
              </a:buClr>
              <a:buFont typeface="Wingdings" panose="05000000000000000000" pitchFamily="2" charset="2"/>
              <a:buChar char="§"/>
              <a:defRPr sz="2400">
                <a:solidFill>
                  <a:srgbClr val="000000"/>
                </a:solidFill>
                <a:latin typeface="Trebuchet MS" panose="020B0603020202020204" pitchFamily="34" charset="0"/>
                <a:sym typeface="Wingdings" panose="05000000000000000000" pitchFamily="2" charset="2"/>
              </a:defRPr>
            </a:lvl1pPr>
            <a:lvl2pPr marL="742950" indent="-285750">
              <a:spcBef>
                <a:spcPct val="20000"/>
              </a:spcBef>
              <a:buClr>
                <a:srgbClr val="000000"/>
              </a:buClr>
              <a:buChar char="•"/>
              <a:defRPr sz="2400">
                <a:solidFill>
                  <a:srgbClr val="000000"/>
                </a:solidFill>
                <a:latin typeface="Trebuchet MS" panose="020B0603020202020204" pitchFamily="34" charset="0"/>
                <a:sym typeface="Wingdings" panose="05000000000000000000" pitchFamily="2" charset="2"/>
              </a:defRPr>
            </a:lvl2pPr>
            <a:lvl3pPr marL="1143000" indent="-228600">
              <a:spcBef>
                <a:spcPct val="20000"/>
              </a:spcBef>
              <a:buClr>
                <a:srgbClr val="000000"/>
              </a:buClr>
              <a:buFont typeface="Trebuchet MS" panose="020B0603020202020204" pitchFamily="34" charset="0"/>
              <a:buChar char="‐"/>
              <a:defRPr sz="2200">
                <a:solidFill>
                  <a:srgbClr val="000000"/>
                </a:solidFill>
                <a:latin typeface="Trebuchet MS" panose="020B0603020202020204" pitchFamily="34" charset="0"/>
                <a:sym typeface="Wingdings" panose="05000000000000000000" pitchFamily="2" charset="2"/>
              </a:defRPr>
            </a:lvl3pPr>
            <a:lvl4pPr marL="16002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4pPr>
            <a:lvl5pPr marL="2057400" indent="-228600">
              <a:spcBef>
                <a:spcPct val="20000"/>
              </a:spcBef>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5pPr>
            <a:lvl6pPr marL="25146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6pPr>
            <a:lvl7pPr marL="29718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7pPr>
            <a:lvl8pPr marL="34290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8pPr>
            <a:lvl9pPr marL="3886200" indent="-228600" eaLnBrk="0" fontAlgn="base" hangingPunct="0">
              <a:spcBef>
                <a:spcPct val="20000"/>
              </a:spcBef>
              <a:spcAft>
                <a:spcPct val="0"/>
              </a:spcAft>
              <a:buClr>
                <a:srgbClr val="000000"/>
              </a:buClr>
              <a:buFont typeface="Trebuchet MS" panose="020B0603020202020204" pitchFamily="34" charset="0"/>
              <a:buChar char="»"/>
              <a:defRPr sz="2000">
                <a:solidFill>
                  <a:srgbClr val="000000"/>
                </a:solidFill>
                <a:latin typeface="Trebuchet MS" panose="020B0603020202020204" pitchFamily="34" charset="0"/>
                <a:sym typeface="Wingdings" panose="05000000000000000000" pitchFamily="2" charset="2"/>
              </a:defRPr>
            </a:lvl9pPr>
          </a:lstStyle>
          <a:p>
            <a:pPr algn="just">
              <a:lnSpc>
                <a:spcPct val="90000"/>
              </a:lnSpc>
              <a:spcBef>
                <a:spcPct val="0"/>
              </a:spcBef>
              <a:buClrTx/>
            </a:pPr>
            <a:r>
              <a:rPr lang="en-US" altLang="en-US" sz="2647">
                <a:latin typeface="+mj-lt"/>
              </a:rPr>
              <a:t>A typical 230kV circuit breaker rating is 70kA or 25GVA (25,000MVA). As stated earlier, circuit breakers must be capable of interrupting the fault current in very short periods of time. Typical circuit breaker operating times are:</a:t>
            </a:r>
          </a:p>
          <a:p>
            <a:pPr lvl="1" algn="just">
              <a:lnSpc>
                <a:spcPct val="90000"/>
              </a:lnSpc>
              <a:spcBef>
                <a:spcPct val="0"/>
              </a:spcBef>
              <a:buClrTx/>
              <a:buFontTx/>
              <a:buNone/>
            </a:pPr>
            <a:r>
              <a:rPr lang="en-US" altLang="en-US" sz="2647">
                <a:latin typeface="+mj-lt"/>
              </a:rPr>
              <a:t>500 kV - 2 cycles or 40 milli-seconds. (50 Hz system)</a:t>
            </a:r>
          </a:p>
          <a:p>
            <a:pPr lvl="1" algn="just">
              <a:lnSpc>
                <a:spcPct val="90000"/>
              </a:lnSpc>
              <a:spcBef>
                <a:spcPct val="0"/>
              </a:spcBef>
              <a:buClrTx/>
              <a:buFontTx/>
              <a:buNone/>
            </a:pPr>
            <a:r>
              <a:rPr lang="en-US" altLang="en-US" sz="2647">
                <a:latin typeface="+mj-lt"/>
              </a:rPr>
              <a:t>230 kV - 3 cycles or 60 milli-seconds. (50 Hz system)</a:t>
            </a:r>
          </a:p>
          <a:p>
            <a:pPr lvl="1" algn="just">
              <a:lnSpc>
                <a:spcPct val="90000"/>
              </a:lnSpc>
              <a:spcBef>
                <a:spcPct val="0"/>
              </a:spcBef>
              <a:buClrTx/>
              <a:buFontTx/>
              <a:buNone/>
            </a:pPr>
            <a:r>
              <a:rPr lang="en-US" altLang="en-US" sz="2647">
                <a:latin typeface="+mj-lt"/>
              </a:rPr>
              <a:t>33 kV - 6 cycles or 120 milli-seconds. (50 Hz system)</a:t>
            </a:r>
          </a:p>
        </p:txBody>
      </p:sp>
      <p:sp>
        <p:nvSpPr>
          <p:cNvPr id="50179" name="Rectangle 7">
            <a:extLst>
              <a:ext uri="{FF2B5EF4-FFF2-40B4-BE49-F238E27FC236}">
                <a16:creationId xmlns:a16="http://schemas.microsoft.com/office/drawing/2014/main" id="{11C8B388-2882-4ED2-B335-C8FC4BD055E5}"/>
              </a:ext>
            </a:extLst>
          </p:cNvPr>
          <p:cNvSpPr>
            <a:spLocks noGrp="1" noChangeArrowheads="1"/>
          </p:cNvSpPr>
          <p:nvPr>
            <p:ph type="title"/>
          </p:nvPr>
        </p:nvSpPr>
        <p:spPr>
          <a:xfrm>
            <a:off x="806609" y="1134376"/>
            <a:ext cx="9243483" cy="924348"/>
          </a:xfrm>
        </p:spPr>
        <p:txBody>
          <a:bodyPr/>
          <a:lstStyle/>
          <a:p>
            <a:r>
              <a:rPr lang="en-US" altLang="en-US"/>
              <a:t>Circuit Breakers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4886</TotalTime>
  <Words>260</Words>
  <Application>Microsoft Office PowerPoint</Application>
  <PresentationFormat>Custom</PresentationFormat>
  <Paragraphs>19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Cambria</vt:lpstr>
      <vt:lpstr>Times New Roman</vt:lpstr>
      <vt:lpstr>Trebuchet MS</vt:lpstr>
      <vt:lpstr>Wingdings</vt:lpstr>
      <vt:lpstr>Office Theme</vt:lpstr>
      <vt:lpstr>PowerPoint Presentation</vt:lpstr>
      <vt:lpstr>Tripping and Auxiliary Relays</vt:lpstr>
      <vt:lpstr>Circuit Breakers</vt:lpstr>
      <vt:lpstr>Circuit Breakers</vt:lpstr>
    </vt:vector>
  </TitlesOfParts>
  <Company>Petrofac Int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dc:title>
  <dc:creator>russell.coleman</dc:creator>
  <cp:lastModifiedBy>Eng Taher</cp:lastModifiedBy>
  <cp:revision>357</cp:revision>
  <cp:lastPrinted>2014-11-18T10:48:00Z</cp:lastPrinted>
  <dcterms:created xsi:type="dcterms:W3CDTF">2013-01-30T06:06:35Z</dcterms:created>
  <dcterms:modified xsi:type="dcterms:W3CDTF">2025-03-15T02:28:42Z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1253227</vt:lpwstr>
  </property>
  <property fmtid="{D5CDD505-2E9C-101B-9397-08002B2CF9AE}" pid="3" name="NXPowerLiteSettings">
    <vt:lpwstr>C700052003A000</vt:lpwstr>
  </property>
  <property fmtid="{D5CDD505-2E9C-101B-9397-08002B2CF9AE}" pid="4" name="NXPowerLiteVersion">
    <vt:lpwstr>D8.0.2</vt:lpwstr>
  </property>
</Properties>
</file>