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710B9D-4D6E-4AF2-B8D3-DC8EFBF44EE1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7AA5-BE0C-DCCF-C357-CFE871BD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4FC1-AA13-B516-4473-26DA9ABB6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1033-457F-93A5-1D02-B56944DF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D05B-2A15-D3EE-0FE5-B3E2095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52B3-4342-D410-0870-F2390209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1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B98E-60E1-70B9-5034-AA8285E3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14FB-5E13-CF83-F552-81C7A49D3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A5D5-9130-E476-E08E-60D32283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A9D-139E-2A13-63D5-90576B76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6D1BE-006E-2CA5-04AF-AB246A44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E4A0E-BCE0-7D3C-4F9E-560AB16FD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798A-0ED0-7489-4F8F-1D1A84D10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6A67B-CF1D-28C9-FA3C-8C980C4E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D292-BCD3-AAAD-E663-DB4C0FB5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21DB6-86B4-74B0-A48C-2E3B32C2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4583-032F-46E8-F363-B18C8570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82AC-D14F-87DE-70C1-3B8E1B96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6DB-743A-C6C4-8725-3D62B9D8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FF96-FEEC-CE8D-A476-D003A79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5FD7-AB99-0A7B-C22C-FA65454E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C038-8506-893B-A0A2-2EB4B198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16469-C24A-3D2D-548F-D5016E45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8AA2-2C84-9B84-A6FC-98038263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DAAB7-9442-9118-FA7C-3A98EE9E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F5AC-53F6-EA6B-50F6-4D352E6F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453B-75D6-B2EC-30B3-A0DE80E9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664F-C6F6-38F5-1820-189DFF2EB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E4700-E0B6-2C2E-962C-2F0369B9D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9FB1C-B3D6-4F0C-9436-F9D467B6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23C3F-7018-4E07-5B64-711B873E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C25DD-6EC8-BD22-B765-CBF38CBD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5B57-738C-085E-0C56-F65A5ABF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19D4-B600-DEDA-269A-765BD1FE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1C76-3060-EEA1-7AB4-A022296C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51C99-037A-9086-F370-EB21D8227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F51C6-4836-5D15-1735-02863529E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49523-4AA3-901E-5521-F073C4B7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0DBC7-9443-4B98-F994-46FA62BA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4C456-E26D-79D3-BB9A-79F5D50E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547C-7A02-BA87-FB65-3D753DF8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B22E4-FC7D-B5A0-E9F4-D6811D9E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1B910-342E-5B5D-BA14-C45A319E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5B77E-EC0E-4CEA-4CE5-CED2BC44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A8678-2E0B-EB18-5870-2937FF61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8CB43-76B5-593E-061C-A483D00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D6C39-56AC-319A-8F83-8E54B352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615E-7C54-4A7F-20F2-D2D51B22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F2C9-D5C8-152B-08C7-FC0C87F5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033D-05A1-9BCB-AB77-07CE501F3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E3EC-3C36-AE6C-4E2B-45444ED7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B7A92-C158-CF0A-625E-5B144B67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F501D-AD83-6C35-FF82-4673EDAE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C54C-55BE-3EAE-5EA8-4F5D558D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39475-446C-5D8F-FDA7-8EDE13F3B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19D3-947D-6CCE-7602-11352680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A877-86FA-72BB-A5D2-493EB12C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7E18E-CDCB-34FC-3723-D098F0F1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BA78-2775-B697-F3F4-C447A008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FF74-E2E3-40C4-2EE1-F23E60C1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1E9D-0D1C-7BD6-84C9-8EC6775A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355AF-71BD-EE6D-C6D7-51DBCB47E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1355-4052-4DD5-94F2-CDC0DB47561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1D0A8-4A1E-3DE9-3055-7604B9CA4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DB25-A73F-1FC1-4B9B-3B7C93B82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4A38-314E-4F79-9473-AF1EDB8D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BEA7-1177-4479-45DE-6E6E39A46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 “</a:t>
            </a:r>
            <a:r>
              <a:rPr lang="en-US" dirty="0" err="1"/>
              <a:t>EnhancedInput</a:t>
            </a:r>
            <a:r>
              <a:rPr lang="en-US"/>
              <a:t>” and “UMG” </a:t>
            </a:r>
            <a:r>
              <a:rPr lang="en-US" dirty="0"/>
              <a:t>to</a:t>
            </a:r>
            <a:br>
              <a:rPr lang="en-US" dirty="0"/>
            </a:br>
            <a:r>
              <a:rPr lang="en-US" dirty="0" err="1"/>
              <a:t>build.cs</a:t>
            </a:r>
            <a:r>
              <a:rPr lang="en-US" dirty="0"/>
              <a:t> of your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68C6A-1D0B-9092-5766-BF4F72657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1AC-5B79-E0BE-8C10-7AA5B115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E285-0F88-2040-0AC6-25D14396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4DA6-FBA2-F6F0-1692-CE02A57D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3B8C-AB66-A281-6638-7252F6C0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0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Add  “EnhancedInput” and “UMG” to build.cs of your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 “EnhancedInput” and “UMG” to build.cs of your project</dc:title>
  <dc:creator>Meisam Taheri</dc:creator>
  <cp:lastModifiedBy>Meisam Taheri</cp:lastModifiedBy>
  <cp:revision>1</cp:revision>
  <dcterms:created xsi:type="dcterms:W3CDTF">2023-02-02T03:56:57Z</dcterms:created>
  <dcterms:modified xsi:type="dcterms:W3CDTF">2023-02-02T06:06:45Z</dcterms:modified>
</cp:coreProperties>
</file>