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1678C-7591-4EC3-B337-12F371819DF3}"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1CED8392-193B-470B-AB72-79D625C6E770}">
      <dgm:prSet/>
      <dgm:spPr/>
      <dgm:t>
        <a:bodyPr/>
        <a:lstStyle/>
        <a:p>
          <a:r>
            <a:rPr lang="en-US" b="1"/>
            <a:t>Python:</a:t>
          </a:r>
          <a:endParaRPr lang="en-US"/>
        </a:p>
      </dgm:t>
    </dgm:pt>
    <dgm:pt modelId="{F6082B1D-265D-4276-837D-64A22251DF60}" type="parTrans" cxnId="{905C8B4B-CCDC-473B-BDAF-7FBB0FDB1C0D}">
      <dgm:prSet/>
      <dgm:spPr/>
      <dgm:t>
        <a:bodyPr/>
        <a:lstStyle/>
        <a:p>
          <a:endParaRPr lang="en-US"/>
        </a:p>
      </dgm:t>
    </dgm:pt>
    <dgm:pt modelId="{A37C39F9-8FBD-4BFF-A483-26CFBE06F16A}" type="sibTrans" cxnId="{905C8B4B-CCDC-473B-BDAF-7FBB0FDB1C0D}">
      <dgm:prSet/>
      <dgm:spPr/>
      <dgm:t>
        <a:bodyPr/>
        <a:lstStyle/>
        <a:p>
          <a:endParaRPr lang="en-US"/>
        </a:p>
      </dgm:t>
    </dgm:pt>
    <dgm:pt modelId="{768C588B-1E1A-420F-B27D-00F3F5C53B79}">
      <dgm:prSet/>
      <dgm:spPr/>
      <dgm:t>
        <a:bodyPr/>
        <a:lstStyle/>
        <a:p>
          <a:r>
            <a:rPr lang="en-US" b="1"/>
            <a:t>Chosen for:</a:t>
          </a:r>
          <a:r>
            <a:rPr lang="en-US"/>
            <a:t> Its simplicity, readability, and strong support for network programming.</a:t>
          </a:r>
        </a:p>
      </dgm:t>
    </dgm:pt>
    <dgm:pt modelId="{45542E35-4AA2-4CE2-9A39-0774DCBEDDE1}" type="parTrans" cxnId="{45B68166-5F41-4958-9074-BBABAD41BE5C}">
      <dgm:prSet/>
      <dgm:spPr/>
      <dgm:t>
        <a:bodyPr/>
        <a:lstStyle/>
        <a:p>
          <a:endParaRPr lang="en-US"/>
        </a:p>
      </dgm:t>
    </dgm:pt>
    <dgm:pt modelId="{8D140052-8693-42E6-B8F1-12F2B2323C71}" type="sibTrans" cxnId="{45B68166-5F41-4958-9074-BBABAD41BE5C}">
      <dgm:prSet/>
      <dgm:spPr/>
      <dgm:t>
        <a:bodyPr/>
        <a:lstStyle/>
        <a:p>
          <a:endParaRPr lang="en-US"/>
        </a:p>
      </dgm:t>
    </dgm:pt>
    <dgm:pt modelId="{CB69EABB-4254-47C9-93F5-6801C9453CA4}">
      <dgm:prSet/>
      <dgm:spPr/>
      <dgm:t>
        <a:bodyPr/>
        <a:lstStyle/>
        <a:p>
          <a:r>
            <a:rPr lang="en-US" b="1"/>
            <a:t>Key Benefit:</a:t>
          </a:r>
          <a:r>
            <a:rPr lang="en-US"/>
            <a:t> Quick to develop and deploy scripts, with extensive community support.</a:t>
          </a:r>
        </a:p>
      </dgm:t>
    </dgm:pt>
    <dgm:pt modelId="{9A099DA8-3E63-417E-911C-0B58AC025AE4}" type="parTrans" cxnId="{134EE97E-E8D6-458C-9A74-6F48C4D56D3C}">
      <dgm:prSet/>
      <dgm:spPr/>
      <dgm:t>
        <a:bodyPr/>
        <a:lstStyle/>
        <a:p>
          <a:endParaRPr lang="en-US"/>
        </a:p>
      </dgm:t>
    </dgm:pt>
    <dgm:pt modelId="{66316AED-D52B-47BE-8C35-30447AB563EB}" type="sibTrans" cxnId="{134EE97E-E8D6-458C-9A74-6F48C4D56D3C}">
      <dgm:prSet/>
      <dgm:spPr/>
      <dgm:t>
        <a:bodyPr/>
        <a:lstStyle/>
        <a:p>
          <a:endParaRPr lang="en-US"/>
        </a:p>
      </dgm:t>
    </dgm:pt>
    <dgm:pt modelId="{F772451A-DA6A-4929-9B97-7E85D3DF7C92}">
      <dgm:prSet/>
      <dgm:spPr/>
      <dgm:t>
        <a:bodyPr/>
        <a:lstStyle/>
        <a:p>
          <a:r>
            <a:rPr lang="en-US" b="1"/>
            <a:t>Scapy:</a:t>
          </a:r>
          <a:endParaRPr lang="en-US"/>
        </a:p>
      </dgm:t>
    </dgm:pt>
    <dgm:pt modelId="{5670AE66-846B-4AA5-B7D4-166307267FC6}" type="parTrans" cxnId="{48F21BA7-7725-49C7-9BD3-F0D82C4AFAC7}">
      <dgm:prSet/>
      <dgm:spPr/>
      <dgm:t>
        <a:bodyPr/>
        <a:lstStyle/>
        <a:p>
          <a:endParaRPr lang="en-US"/>
        </a:p>
      </dgm:t>
    </dgm:pt>
    <dgm:pt modelId="{D093FB09-3436-4BD3-AC51-252D143661C8}" type="sibTrans" cxnId="{48F21BA7-7725-49C7-9BD3-F0D82C4AFAC7}">
      <dgm:prSet/>
      <dgm:spPr/>
      <dgm:t>
        <a:bodyPr/>
        <a:lstStyle/>
        <a:p>
          <a:endParaRPr lang="en-US"/>
        </a:p>
      </dgm:t>
    </dgm:pt>
    <dgm:pt modelId="{0B250FB1-EBE7-4769-8EDE-8BCDBAEAFA24}">
      <dgm:prSet/>
      <dgm:spPr/>
      <dgm:t>
        <a:bodyPr/>
        <a:lstStyle/>
        <a:p>
          <a:r>
            <a:rPr lang="en-US" b="1"/>
            <a:t>Purpose:</a:t>
          </a:r>
          <a:r>
            <a:rPr lang="en-US"/>
            <a:t> A versatile Python library for capturing, analyzing, and crafting network packets.</a:t>
          </a:r>
        </a:p>
      </dgm:t>
    </dgm:pt>
    <dgm:pt modelId="{3D13246A-B055-4468-9536-E663F906CEA4}" type="parTrans" cxnId="{2B233969-AC87-4612-A9A1-D9A0B23A4BE4}">
      <dgm:prSet/>
      <dgm:spPr/>
      <dgm:t>
        <a:bodyPr/>
        <a:lstStyle/>
        <a:p>
          <a:endParaRPr lang="en-US"/>
        </a:p>
      </dgm:t>
    </dgm:pt>
    <dgm:pt modelId="{6579A85D-C375-4B62-A1B2-146338277C0F}" type="sibTrans" cxnId="{2B233969-AC87-4612-A9A1-D9A0B23A4BE4}">
      <dgm:prSet/>
      <dgm:spPr/>
      <dgm:t>
        <a:bodyPr/>
        <a:lstStyle/>
        <a:p>
          <a:endParaRPr lang="en-US"/>
        </a:p>
      </dgm:t>
    </dgm:pt>
    <dgm:pt modelId="{44C598D3-C9C8-4F1F-9A63-C9EBE5F9EDAD}">
      <dgm:prSet/>
      <dgm:spPr/>
      <dgm:t>
        <a:bodyPr/>
        <a:lstStyle/>
        <a:p>
          <a:r>
            <a:rPr lang="en-US" b="1"/>
            <a:t>Key Features:</a:t>
          </a:r>
          <a:r>
            <a:rPr lang="en-US"/>
            <a:t> Supports multiple protocols, allows custom packet creation, and provides powerful packet manipulation tools.</a:t>
          </a:r>
        </a:p>
      </dgm:t>
    </dgm:pt>
    <dgm:pt modelId="{CD0C9C7E-69BE-463F-A57B-396DFF300164}" type="parTrans" cxnId="{D6CEB506-6494-4372-A120-891ACAC9D7A9}">
      <dgm:prSet/>
      <dgm:spPr/>
      <dgm:t>
        <a:bodyPr/>
        <a:lstStyle/>
        <a:p>
          <a:endParaRPr lang="en-US"/>
        </a:p>
      </dgm:t>
    </dgm:pt>
    <dgm:pt modelId="{8E6E1503-F00A-4FB3-B8F0-1EA893C59B40}" type="sibTrans" cxnId="{D6CEB506-6494-4372-A120-891ACAC9D7A9}">
      <dgm:prSet/>
      <dgm:spPr/>
      <dgm:t>
        <a:bodyPr/>
        <a:lstStyle/>
        <a:p>
          <a:endParaRPr lang="en-US"/>
        </a:p>
      </dgm:t>
    </dgm:pt>
    <dgm:pt modelId="{95F956D3-7A41-4483-9A02-A359E1FC2A0E}" type="pres">
      <dgm:prSet presAssocID="{4F61678C-7591-4EC3-B337-12F371819DF3}" presName="diagram" presStyleCnt="0">
        <dgm:presLayoutVars>
          <dgm:dir/>
          <dgm:resizeHandles val="exact"/>
        </dgm:presLayoutVars>
      </dgm:prSet>
      <dgm:spPr/>
    </dgm:pt>
    <dgm:pt modelId="{4182A9C2-DD22-47FE-8408-C3F4F982042C}" type="pres">
      <dgm:prSet presAssocID="{1CED8392-193B-470B-AB72-79D625C6E770}" presName="node" presStyleLbl="node1" presStyleIdx="0" presStyleCnt="2">
        <dgm:presLayoutVars>
          <dgm:bulletEnabled val="1"/>
        </dgm:presLayoutVars>
      </dgm:prSet>
      <dgm:spPr/>
    </dgm:pt>
    <dgm:pt modelId="{9102C873-41F3-42ED-B7EA-7ADBCC876B5A}" type="pres">
      <dgm:prSet presAssocID="{A37C39F9-8FBD-4BFF-A483-26CFBE06F16A}" presName="sibTrans" presStyleCnt="0"/>
      <dgm:spPr/>
    </dgm:pt>
    <dgm:pt modelId="{B35D4C1E-9E59-4F2C-A134-312E5B9A6C92}" type="pres">
      <dgm:prSet presAssocID="{F772451A-DA6A-4929-9B97-7E85D3DF7C92}" presName="node" presStyleLbl="node1" presStyleIdx="1" presStyleCnt="2">
        <dgm:presLayoutVars>
          <dgm:bulletEnabled val="1"/>
        </dgm:presLayoutVars>
      </dgm:prSet>
      <dgm:spPr/>
    </dgm:pt>
  </dgm:ptLst>
  <dgm:cxnLst>
    <dgm:cxn modelId="{D6CEB506-6494-4372-A120-891ACAC9D7A9}" srcId="{F772451A-DA6A-4929-9B97-7E85D3DF7C92}" destId="{44C598D3-C9C8-4F1F-9A63-C9EBE5F9EDAD}" srcOrd="1" destOrd="0" parTransId="{CD0C9C7E-69BE-463F-A57B-396DFF300164}" sibTransId="{8E6E1503-F00A-4FB3-B8F0-1EA893C59B40}"/>
    <dgm:cxn modelId="{51748409-BFCC-4DF1-996B-1B496F11A54F}" type="presOf" srcId="{0B250FB1-EBE7-4769-8EDE-8BCDBAEAFA24}" destId="{B35D4C1E-9E59-4F2C-A134-312E5B9A6C92}" srcOrd="0" destOrd="1" presId="urn:microsoft.com/office/officeart/2005/8/layout/default"/>
    <dgm:cxn modelId="{45B68166-5F41-4958-9074-BBABAD41BE5C}" srcId="{1CED8392-193B-470B-AB72-79D625C6E770}" destId="{768C588B-1E1A-420F-B27D-00F3F5C53B79}" srcOrd="0" destOrd="0" parTransId="{45542E35-4AA2-4CE2-9A39-0774DCBEDDE1}" sibTransId="{8D140052-8693-42E6-B8F1-12F2B2323C71}"/>
    <dgm:cxn modelId="{2B233969-AC87-4612-A9A1-D9A0B23A4BE4}" srcId="{F772451A-DA6A-4929-9B97-7E85D3DF7C92}" destId="{0B250FB1-EBE7-4769-8EDE-8BCDBAEAFA24}" srcOrd="0" destOrd="0" parTransId="{3D13246A-B055-4468-9536-E663F906CEA4}" sibTransId="{6579A85D-C375-4B62-A1B2-146338277C0F}"/>
    <dgm:cxn modelId="{B435104A-4DB1-4A50-9D35-DD641E44F93D}" type="presOf" srcId="{768C588B-1E1A-420F-B27D-00F3F5C53B79}" destId="{4182A9C2-DD22-47FE-8408-C3F4F982042C}" srcOrd="0" destOrd="1" presId="urn:microsoft.com/office/officeart/2005/8/layout/default"/>
    <dgm:cxn modelId="{26AC314B-7A72-47CD-A10F-40B953ED9302}" type="presOf" srcId="{4F61678C-7591-4EC3-B337-12F371819DF3}" destId="{95F956D3-7A41-4483-9A02-A359E1FC2A0E}" srcOrd="0" destOrd="0" presId="urn:microsoft.com/office/officeart/2005/8/layout/default"/>
    <dgm:cxn modelId="{905C8B4B-CCDC-473B-BDAF-7FBB0FDB1C0D}" srcId="{4F61678C-7591-4EC3-B337-12F371819DF3}" destId="{1CED8392-193B-470B-AB72-79D625C6E770}" srcOrd="0" destOrd="0" parTransId="{F6082B1D-265D-4276-837D-64A22251DF60}" sibTransId="{A37C39F9-8FBD-4BFF-A483-26CFBE06F16A}"/>
    <dgm:cxn modelId="{134EE97E-E8D6-458C-9A74-6F48C4D56D3C}" srcId="{1CED8392-193B-470B-AB72-79D625C6E770}" destId="{CB69EABB-4254-47C9-93F5-6801C9453CA4}" srcOrd="1" destOrd="0" parTransId="{9A099DA8-3E63-417E-911C-0B58AC025AE4}" sibTransId="{66316AED-D52B-47BE-8C35-30447AB563EB}"/>
    <dgm:cxn modelId="{85C11293-1A25-452C-9AB0-205FB0129549}" type="presOf" srcId="{44C598D3-C9C8-4F1F-9A63-C9EBE5F9EDAD}" destId="{B35D4C1E-9E59-4F2C-A134-312E5B9A6C92}" srcOrd="0" destOrd="2" presId="urn:microsoft.com/office/officeart/2005/8/layout/default"/>
    <dgm:cxn modelId="{35A72D9E-9687-47BB-8DC3-AC3E8DC0729A}" type="presOf" srcId="{F772451A-DA6A-4929-9B97-7E85D3DF7C92}" destId="{B35D4C1E-9E59-4F2C-A134-312E5B9A6C92}" srcOrd="0" destOrd="0" presId="urn:microsoft.com/office/officeart/2005/8/layout/default"/>
    <dgm:cxn modelId="{48F21BA7-7725-49C7-9BD3-F0D82C4AFAC7}" srcId="{4F61678C-7591-4EC3-B337-12F371819DF3}" destId="{F772451A-DA6A-4929-9B97-7E85D3DF7C92}" srcOrd="1" destOrd="0" parTransId="{5670AE66-846B-4AA5-B7D4-166307267FC6}" sibTransId="{D093FB09-3436-4BD3-AC51-252D143661C8}"/>
    <dgm:cxn modelId="{29297AF0-CB82-4FC6-AC38-05316BCA4200}" type="presOf" srcId="{1CED8392-193B-470B-AB72-79D625C6E770}" destId="{4182A9C2-DD22-47FE-8408-C3F4F982042C}" srcOrd="0" destOrd="0" presId="urn:microsoft.com/office/officeart/2005/8/layout/default"/>
    <dgm:cxn modelId="{58E1B6FC-93B0-4E4B-A016-06882AE28FFC}" type="presOf" srcId="{CB69EABB-4254-47C9-93F5-6801C9453CA4}" destId="{4182A9C2-DD22-47FE-8408-C3F4F982042C}" srcOrd="0" destOrd="2" presId="urn:microsoft.com/office/officeart/2005/8/layout/default"/>
    <dgm:cxn modelId="{0A75B264-3240-4C5D-9A85-FDC55FDDD6F7}" type="presParOf" srcId="{95F956D3-7A41-4483-9A02-A359E1FC2A0E}" destId="{4182A9C2-DD22-47FE-8408-C3F4F982042C}" srcOrd="0" destOrd="0" presId="urn:microsoft.com/office/officeart/2005/8/layout/default"/>
    <dgm:cxn modelId="{B9F4126A-5386-4BFE-A483-71918772791A}" type="presParOf" srcId="{95F956D3-7A41-4483-9A02-A359E1FC2A0E}" destId="{9102C873-41F3-42ED-B7EA-7ADBCC876B5A}" srcOrd="1" destOrd="0" presId="urn:microsoft.com/office/officeart/2005/8/layout/default"/>
    <dgm:cxn modelId="{4684EC84-CB78-4A33-B9E4-A19BB5939A05}" type="presParOf" srcId="{95F956D3-7A41-4483-9A02-A359E1FC2A0E}" destId="{B35D4C1E-9E59-4F2C-A134-312E5B9A6C92}"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FD801-4540-48B8-95A8-E08C4D09580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28CD3850-5AF2-44D5-AD9E-BC40E87088EB}">
      <dgm:prSet/>
      <dgm:spPr/>
      <dgm:t>
        <a:bodyPr/>
        <a:lstStyle/>
        <a:p>
          <a:r>
            <a:rPr lang="en-US" b="1" i="0"/>
            <a:t>Key Functions:</a:t>
          </a:r>
          <a:endParaRPr lang="en-US"/>
        </a:p>
      </dgm:t>
    </dgm:pt>
    <dgm:pt modelId="{CFE81EC8-405C-4613-B873-E4577F11A005}" type="parTrans" cxnId="{38ABF4E5-0B02-4B91-9E13-4C3542941E96}">
      <dgm:prSet/>
      <dgm:spPr/>
      <dgm:t>
        <a:bodyPr/>
        <a:lstStyle/>
        <a:p>
          <a:endParaRPr lang="en-US"/>
        </a:p>
      </dgm:t>
    </dgm:pt>
    <dgm:pt modelId="{B1A4F755-D975-4F4F-951A-44A7D3490BBE}" type="sibTrans" cxnId="{38ABF4E5-0B02-4B91-9E13-4C3542941E96}">
      <dgm:prSet/>
      <dgm:spPr/>
      <dgm:t>
        <a:bodyPr/>
        <a:lstStyle/>
        <a:p>
          <a:endParaRPr lang="en-US"/>
        </a:p>
      </dgm:t>
    </dgm:pt>
    <dgm:pt modelId="{2F950913-1519-4E78-8052-4DF8422C2718}">
      <dgm:prSet/>
      <dgm:spPr/>
      <dgm:t>
        <a:bodyPr/>
        <a:lstStyle/>
        <a:p>
          <a:r>
            <a:rPr lang="en-US" b="1" i="0"/>
            <a:t>packet_sniffer(packet) </a:t>
          </a:r>
          <a:r>
            <a:rPr lang="en-US" b="0" i="0"/>
            <a:t>: Handles each packet captured by the sniffer, displaying a brief summary and storing the packet for later analysis.</a:t>
          </a:r>
          <a:endParaRPr lang="en-US"/>
        </a:p>
      </dgm:t>
    </dgm:pt>
    <dgm:pt modelId="{F9CD70EF-1D6D-4DFB-B6F1-D09D4FC17AF1}" type="parTrans" cxnId="{FAE1922C-1145-4A72-852E-70EE01A0C455}">
      <dgm:prSet/>
      <dgm:spPr/>
      <dgm:t>
        <a:bodyPr/>
        <a:lstStyle/>
        <a:p>
          <a:endParaRPr lang="en-US"/>
        </a:p>
      </dgm:t>
    </dgm:pt>
    <dgm:pt modelId="{6D3CF1E8-5EC2-4791-88A7-FFECF10CE96E}" type="sibTrans" cxnId="{FAE1922C-1145-4A72-852E-70EE01A0C455}">
      <dgm:prSet/>
      <dgm:spPr/>
      <dgm:t>
        <a:bodyPr/>
        <a:lstStyle/>
        <a:p>
          <a:endParaRPr lang="en-US"/>
        </a:p>
      </dgm:t>
    </dgm:pt>
    <dgm:pt modelId="{F5D3E63D-38E9-4680-A430-D5A58AF01C37}">
      <dgm:prSet/>
      <dgm:spPr/>
      <dgm:t>
        <a:bodyPr/>
        <a:lstStyle/>
        <a:p>
          <a:r>
            <a:rPr lang="en-US" b="1" i="0"/>
            <a:t>stop_sniffer() </a:t>
          </a:r>
          <a:r>
            <a:rPr lang="en-US" b="0" i="0"/>
            <a:t>: Safely stops the sniffing process once the predefined packet limit is reached, ensuring no additional packets are captured.</a:t>
          </a:r>
          <a:endParaRPr lang="en-US"/>
        </a:p>
      </dgm:t>
    </dgm:pt>
    <dgm:pt modelId="{D5FAF499-58BF-4D3E-AFFB-EEE050A7299E}" type="parTrans" cxnId="{9C697758-CB6B-470E-A3EE-7975AC2C7250}">
      <dgm:prSet/>
      <dgm:spPr/>
      <dgm:t>
        <a:bodyPr/>
        <a:lstStyle/>
        <a:p>
          <a:endParaRPr lang="en-US"/>
        </a:p>
      </dgm:t>
    </dgm:pt>
    <dgm:pt modelId="{98073140-35BC-4587-98DC-9BD0F9835DC9}" type="sibTrans" cxnId="{9C697758-CB6B-470E-A3EE-7975AC2C7250}">
      <dgm:prSet/>
      <dgm:spPr/>
      <dgm:t>
        <a:bodyPr/>
        <a:lstStyle/>
        <a:p>
          <a:endParaRPr lang="en-US"/>
        </a:p>
      </dgm:t>
    </dgm:pt>
    <dgm:pt modelId="{98D95BC3-CDBB-455E-9617-B830B530F5D5}">
      <dgm:prSet/>
      <dgm:spPr/>
      <dgm:t>
        <a:bodyPr/>
        <a:lstStyle/>
        <a:p>
          <a:r>
            <a:rPr lang="en-US" b="1" i="0"/>
            <a:t>main() </a:t>
          </a:r>
          <a:r>
            <a:rPr lang="en-US" b="0" i="0"/>
            <a:t>: Orchestrates the entire process, initiating the packet capture, handling interruptions, and saving the captured packets a .pcap file for further examination.</a:t>
          </a:r>
          <a:endParaRPr lang="en-US"/>
        </a:p>
      </dgm:t>
    </dgm:pt>
    <dgm:pt modelId="{5C6AEC3F-BD46-4A91-9138-FC2C38A2E7B8}" type="parTrans" cxnId="{B8FE1D9E-DA38-4B47-B2B3-9A47B3235158}">
      <dgm:prSet/>
      <dgm:spPr/>
      <dgm:t>
        <a:bodyPr/>
        <a:lstStyle/>
        <a:p>
          <a:endParaRPr lang="en-US"/>
        </a:p>
      </dgm:t>
    </dgm:pt>
    <dgm:pt modelId="{50144DBB-CFBB-4FF9-8484-219552B5C90B}" type="sibTrans" cxnId="{B8FE1D9E-DA38-4B47-B2B3-9A47B3235158}">
      <dgm:prSet/>
      <dgm:spPr/>
      <dgm:t>
        <a:bodyPr/>
        <a:lstStyle/>
        <a:p>
          <a:endParaRPr lang="en-US"/>
        </a:p>
      </dgm:t>
    </dgm:pt>
    <dgm:pt modelId="{5BFD929B-0932-401E-ADC9-BB0A64060453}">
      <dgm:prSet/>
      <dgm:spPr/>
      <dgm:t>
        <a:bodyPr/>
        <a:lstStyle/>
        <a:p>
          <a:r>
            <a:rPr lang="en-US" b="1" i="0"/>
            <a:t>Process Overview:</a:t>
          </a:r>
          <a:endParaRPr lang="en-US"/>
        </a:p>
      </dgm:t>
    </dgm:pt>
    <dgm:pt modelId="{E1422D36-D35F-42A8-92D9-2ACA85C78E97}" type="parTrans" cxnId="{140FB8FB-5C3A-43A5-9BAA-363F01E9FA80}">
      <dgm:prSet/>
      <dgm:spPr/>
      <dgm:t>
        <a:bodyPr/>
        <a:lstStyle/>
        <a:p>
          <a:endParaRPr lang="en-US"/>
        </a:p>
      </dgm:t>
    </dgm:pt>
    <dgm:pt modelId="{3E29442F-F782-4454-82C7-27EB395CA626}" type="sibTrans" cxnId="{140FB8FB-5C3A-43A5-9BAA-363F01E9FA80}">
      <dgm:prSet/>
      <dgm:spPr/>
      <dgm:t>
        <a:bodyPr/>
        <a:lstStyle/>
        <a:p>
          <a:endParaRPr lang="en-US"/>
        </a:p>
      </dgm:t>
    </dgm:pt>
    <dgm:pt modelId="{ACE0DD96-0242-4059-A014-DBBC9824EF5B}">
      <dgm:prSet/>
      <dgm:spPr/>
      <dgm:t>
        <a:bodyPr/>
        <a:lstStyle/>
        <a:p>
          <a:r>
            <a:rPr lang="en-US" b="1" i="0"/>
            <a:t>Start Capturing:</a:t>
          </a:r>
          <a:r>
            <a:rPr lang="en-US" b="0" i="0"/>
            <a:t> The sniffer begins capturing packets either until a timeout is reached or a maximum number of packets is collected.</a:t>
          </a:r>
          <a:endParaRPr lang="en-US"/>
        </a:p>
      </dgm:t>
    </dgm:pt>
    <dgm:pt modelId="{A0CB3C97-5933-4854-B309-B80FE9D66EED}" type="parTrans" cxnId="{6B5A28BB-2CCB-426F-BDD3-0B571BA3D1BF}">
      <dgm:prSet/>
      <dgm:spPr/>
      <dgm:t>
        <a:bodyPr/>
        <a:lstStyle/>
        <a:p>
          <a:endParaRPr lang="en-US"/>
        </a:p>
      </dgm:t>
    </dgm:pt>
    <dgm:pt modelId="{A09EB566-7CCF-45E8-A8AC-914403D93A2F}" type="sibTrans" cxnId="{6B5A28BB-2CCB-426F-BDD3-0B571BA3D1BF}">
      <dgm:prSet/>
      <dgm:spPr/>
      <dgm:t>
        <a:bodyPr/>
        <a:lstStyle/>
        <a:p>
          <a:endParaRPr lang="en-US"/>
        </a:p>
      </dgm:t>
    </dgm:pt>
    <dgm:pt modelId="{F58D369E-9AF0-4CE3-A2A0-5A1EA6977070}">
      <dgm:prSet/>
      <dgm:spPr/>
      <dgm:t>
        <a:bodyPr/>
        <a:lstStyle/>
        <a:p>
          <a:r>
            <a:rPr lang="en-US" b="1" i="0"/>
            <a:t>Real-Time Summary:</a:t>
          </a:r>
          <a:r>
            <a:rPr lang="en-US" b="0" i="0"/>
            <a:t> As packets are captured, a summary is displayed, giving immediate insight into the network traffic.</a:t>
          </a:r>
          <a:endParaRPr lang="en-US"/>
        </a:p>
      </dgm:t>
    </dgm:pt>
    <dgm:pt modelId="{433FDB31-F62A-49F5-AA83-6BC64A93A164}" type="parTrans" cxnId="{9785E88E-DDA3-4666-9363-BDABB8ABA344}">
      <dgm:prSet/>
      <dgm:spPr/>
      <dgm:t>
        <a:bodyPr/>
        <a:lstStyle/>
        <a:p>
          <a:endParaRPr lang="en-US"/>
        </a:p>
      </dgm:t>
    </dgm:pt>
    <dgm:pt modelId="{D7E00CB6-3EE5-49AF-A3C9-2A6231590683}" type="sibTrans" cxnId="{9785E88E-DDA3-4666-9363-BDABB8ABA344}">
      <dgm:prSet/>
      <dgm:spPr/>
      <dgm:t>
        <a:bodyPr/>
        <a:lstStyle/>
        <a:p>
          <a:endParaRPr lang="en-US"/>
        </a:p>
      </dgm:t>
    </dgm:pt>
    <dgm:pt modelId="{A283302C-864C-4661-8313-4322AE14818B}">
      <dgm:prSet/>
      <dgm:spPr/>
      <dgm:t>
        <a:bodyPr/>
        <a:lstStyle/>
        <a:p>
          <a:r>
            <a:rPr lang="en-US" b="1" i="0"/>
            <a:t>Save Data</a:t>
          </a:r>
          <a:r>
            <a:rPr lang="en-US" b="0" i="0"/>
            <a:t>: Once capturing ends, the packets are saved to a captured_packets.pcap file, which can be opened in tools like Wireshark for detailed analysis.</a:t>
          </a:r>
          <a:endParaRPr lang="en-US"/>
        </a:p>
      </dgm:t>
    </dgm:pt>
    <dgm:pt modelId="{B8E44191-23FF-4401-84D2-0379EB008B1B}" type="parTrans" cxnId="{0741EEE4-9F69-47AC-A6F2-36FF9EC44E5F}">
      <dgm:prSet/>
      <dgm:spPr/>
      <dgm:t>
        <a:bodyPr/>
        <a:lstStyle/>
        <a:p>
          <a:endParaRPr lang="en-US"/>
        </a:p>
      </dgm:t>
    </dgm:pt>
    <dgm:pt modelId="{AB275BDE-2B1E-4340-A24E-F50FF638C73E}" type="sibTrans" cxnId="{0741EEE4-9F69-47AC-A6F2-36FF9EC44E5F}">
      <dgm:prSet/>
      <dgm:spPr/>
      <dgm:t>
        <a:bodyPr/>
        <a:lstStyle/>
        <a:p>
          <a:endParaRPr lang="en-US"/>
        </a:p>
      </dgm:t>
    </dgm:pt>
    <dgm:pt modelId="{8FB8F3F8-DDD4-48CB-991B-146921525B69}" type="pres">
      <dgm:prSet presAssocID="{5B9FD801-4540-48B8-95A8-E08C4D095800}" presName="linear" presStyleCnt="0">
        <dgm:presLayoutVars>
          <dgm:dir/>
          <dgm:animLvl val="lvl"/>
          <dgm:resizeHandles val="exact"/>
        </dgm:presLayoutVars>
      </dgm:prSet>
      <dgm:spPr/>
    </dgm:pt>
    <dgm:pt modelId="{48B7D4C5-9CFF-4680-B133-69921E6B014F}" type="pres">
      <dgm:prSet presAssocID="{28CD3850-5AF2-44D5-AD9E-BC40E87088EB}" presName="parentLin" presStyleCnt="0"/>
      <dgm:spPr/>
    </dgm:pt>
    <dgm:pt modelId="{74B91A06-3879-4FD7-891F-3E1FD598417E}" type="pres">
      <dgm:prSet presAssocID="{28CD3850-5AF2-44D5-AD9E-BC40E87088EB}" presName="parentLeftMargin" presStyleLbl="node1" presStyleIdx="0" presStyleCnt="2"/>
      <dgm:spPr/>
    </dgm:pt>
    <dgm:pt modelId="{7BDF743F-765B-47AF-B82F-BBE3FF852250}" type="pres">
      <dgm:prSet presAssocID="{28CD3850-5AF2-44D5-AD9E-BC40E87088EB}" presName="parentText" presStyleLbl="node1" presStyleIdx="0" presStyleCnt="2">
        <dgm:presLayoutVars>
          <dgm:chMax val="0"/>
          <dgm:bulletEnabled val="1"/>
        </dgm:presLayoutVars>
      </dgm:prSet>
      <dgm:spPr/>
    </dgm:pt>
    <dgm:pt modelId="{51E44DC7-D92F-4913-896E-455F275CD621}" type="pres">
      <dgm:prSet presAssocID="{28CD3850-5AF2-44D5-AD9E-BC40E87088EB}" presName="negativeSpace" presStyleCnt="0"/>
      <dgm:spPr/>
    </dgm:pt>
    <dgm:pt modelId="{87619256-910B-4832-91A7-A20EC701089B}" type="pres">
      <dgm:prSet presAssocID="{28CD3850-5AF2-44D5-AD9E-BC40E87088EB}" presName="childText" presStyleLbl="conFgAcc1" presStyleIdx="0" presStyleCnt="2">
        <dgm:presLayoutVars>
          <dgm:bulletEnabled val="1"/>
        </dgm:presLayoutVars>
      </dgm:prSet>
      <dgm:spPr/>
    </dgm:pt>
    <dgm:pt modelId="{C89917D4-A44D-423A-B475-8969848B5695}" type="pres">
      <dgm:prSet presAssocID="{B1A4F755-D975-4F4F-951A-44A7D3490BBE}" presName="spaceBetweenRectangles" presStyleCnt="0"/>
      <dgm:spPr/>
    </dgm:pt>
    <dgm:pt modelId="{A9BC972F-69CA-42B1-803B-436AA1E21077}" type="pres">
      <dgm:prSet presAssocID="{5BFD929B-0932-401E-ADC9-BB0A64060453}" presName="parentLin" presStyleCnt="0"/>
      <dgm:spPr/>
    </dgm:pt>
    <dgm:pt modelId="{79100605-F79D-4507-84FE-D69BD5AB3A70}" type="pres">
      <dgm:prSet presAssocID="{5BFD929B-0932-401E-ADC9-BB0A64060453}" presName="parentLeftMargin" presStyleLbl="node1" presStyleIdx="0" presStyleCnt="2"/>
      <dgm:spPr/>
    </dgm:pt>
    <dgm:pt modelId="{9B292D41-1986-440E-A7AF-C1E494634615}" type="pres">
      <dgm:prSet presAssocID="{5BFD929B-0932-401E-ADC9-BB0A64060453}" presName="parentText" presStyleLbl="node1" presStyleIdx="1" presStyleCnt="2">
        <dgm:presLayoutVars>
          <dgm:chMax val="0"/>
          <dgm:bulletEnabled val="1"/>
        </dgm:presLayoutVars>
      </dgm:prSet>
      <dgm:spPr/>
    </dgm:pt>
    <dgm:pt modelId="{7C5D8ABB-0F3C-4A50-8751-5BAC46A0CAFF}" type="pres">
      <dgm:prSet presAssocID="{5BFD929B-0932-401E-ADC9-BB0A64060453}" presName="negativeSpace" presStyleCnt="0"/>
      <dgm:spPr/>
    </dgm:pt>
    <dgm:pt modelId="{A0F04207-6A33-4A69-B6C5-5924E54325EC}" type="pres">
      <dgm:prSet presAssocID="{5BFD929B-0932-401E-ADC9-BB0A64060453}" presName="childText" presStyleLbl="conFgAcc1" presStyleIdx="1" presStyleCnt="2">
        <dgm:presLayoutVars>
          <dgm:bulletEnabled val="1"/>
        </dgm:presLayoutVars>
      </dgm:prSet>
      <dgm:spPr/>
    </dgm:pt>
  </dgm:ptLst>
  <dgm:cxnLst>
    <dgm:cxn modelId="{DA248A25-19D7-4CB8-9E35-7C4C89EF36C8}" type="presOf" srcId="{F58D369E-9AF0-4CE3-A2A0-5A1EA6977070}" destId="{A0F04207-6A33-4A69-B6C5-5924E54325EC}" srcOrd="0" destOrd="1" presId="urn:microsoft.com/office/officeart/2005/8/layout/list1"/>
    <dgm:cxn modelId="{1695FE27-8E73-413C-B115-EF0335D9DE05}" type="presOf" srcId="{98D95BC3-CDBB-455E-9617-B830B530F5D5}" destId="{87619256-910B-4832-91A7-A20EC701089B}" srcOrd="0" destOrd="2" presId="urn:microsoft.com/office/officeart/2005/8/layout/list1"/>
    <dgm:cxn modelId="{FAE1922C-1145-4A72-852E-70EE01A0C455}" srcId="{28CD3850-5AF2-44D5-AD9E-BC40E87088EB}" destId="{2F950913-1519-4E78-8052-4DF8422C2718}" srcOrd="0" destOrd="0" parTransId="{F9CD70EF-1D6D-4DFB-B6F1-D09D4FC17AF1}" sibTransId="{6D3CF1E8-5EC2-4791-88A7-FFECF10CE96E}"/>
    <dgm:cxn modelId="{5BCFE738-3481-4A6C-A8E6-B5F8FF1EB864}" type="presOf" srcId="{28CD3850-5AF2-44D5-AD9E-BC40E87088EB}" destId="{74B91A06-3879-4FD7-891F-3E1FD598417E}" srcOrd="0" destOrd="0" presId="urn:microsoft.com/office/officeart/2005/8/layout/list1"/>
    <dgm:cxn modelId="{0FFD4E5B-5B40-4071-B0B6-8140DE05413F}" type="presOf" srcId="{2F950913-1519-4E78-8052-4DF8422C2718}" destId="{87619256-910B-4832-91A7-A20EC701089B}" srcOrd="0" destOrd="0" presId="urn:microsoft.com/office/officeart/2005/8/layout/list1"/>
    <dgm:cxn modelId="{3D3C2557-6FFE-40E3-A3D3-583A50271FD1}" type="presOf" srcId="{ACE0DD96-0242-4059-A014-DBBC9824EF5B}" destId="{A0F04207-6A33-4A69-B6C5-5924E54325EC}" srcOrd="0" destOrd="0" presId="urn:microsoft.com/office/officeart/2005/8/layout/list1"/>
    <dgm:cxn modelId="{9C697758-CB6B-470E-A3EE-7975AC2C7250}" srcId="{28CD3850-5AF2-44D5-AD9E-BC40E87088EB}" destId="{F5D3E63D-38E9-4680-A430-D5A58AF01C37}" srcOrd="1" destOrd="0" parTransId="{D5FAF499-58BF-4D3E-AFFB-EEE050A7299E}" sibTransId="{98073140-35BC-4587-98DC-9BD0F9835DC9}"/>
    <dgm:cxn modelId="{9785E88E-DDA3-4666-9363-BDABB8ABA344}" srcId="{5BFD929B-0932-401E-ADC9-BB0A64060453}" destId="{F58D369E-9AF0-4CE3-A2A0-5A1EA6977070}" srcOrd="1" destOrd="0" parTransId="{433FDB31-F62A-49F5-AA83-6BC64A93A164}" sibTransId="{D7E00CB6-3EE5-49AF-A3C9-2A6231590683}"/>
    <dgm:cxn modelId="{1C021992-C43C-41BA-8B49-004E964D4201}" type="presOf" srcId="{F5D3E63D-38E9-4680-A430-D5A58AF01C37}" destId="{87619256-910B-4832-91A7-A20EC701089B}" srcOrd="0" destOrd="1" presId="urn:microsoft.com/office/officeart/2005/8/layout/list1"/>
    <dgm:cxn modelId="{51199E96-A370-46E3-9E8A-DE0520DC5E5D}" type="presOf" srcId="{5BFD929B-0932-401E-ADC9-BB0A64060453}" destId="{79100605-F79D-4507-84FE-D69BD5AB3A70}" srcOrd="0" destOrd="0" presId="urn:microsoft.com/office/officeart/2005/8/layout/list1"/>
    <dgm:cxn modelId="{3FD42C97-8717-4D18-97BD-8A472215367F}" type="presOf" srcId="{5B9FD801-4540-48B8-95A8-E08C4D095800}" destId="{8FB8F3F8-DDD4-48CB-991B-146921525B69}" srcOrd="0" destOrd="0" presId="urn:microsoft.com/office/officeart/2005/8/layout/list1"/>
    <dgm:cxn modelId="{C925059A-BAA0-486F-9E57-C8FFCF586C64}" type="presOf" srcId="{28CD3850-5AF2-44D5-AD9E-BC40E87088EB}" destId="{7BDF743F-765B-47AF-B82F-BBE3FF852250}" srcOrd="1" destOrd="0" presId="urn:microsoft.com/office/officeart/2005/8/layout/list1"/>
    <dgm:cxn modelId="{B8FE1D9E-DA38-4B47-B2B3-9A47B3235158}" srcId="{28CD3850-5AF2-44D5-AD9E-BC40E87088EB}" destId="{98D95BC3-CDBB-455E-9617-B830B530F5D5}" srcOrd="2" destOrd="0" parTransId="{5C6AEC3F-BD46-4A91-9138-FC2C38A2E7B8}" sibTransId="{50144DBB-CFBB-4FF9-8484-219552B5C90B}"/>
    <dgm:cxn modelId="{50CEE9A3-1574-4D81-8172-57E21D536041}" type="presOf" srcId="{A283302C-864C-4661-8313-4322AE14818B}" destId="{A0F04207-6A33-4A69-B6C5-5924E54325EC}" srcOrd="0" destOrd="2" presId="urn:microsoft.com/office/officeart/2005/8/layout/list1"/>
    <dgm:cxn modelId="{6B5A28BB-2CCB-426F-BDD3-0B571BA3D1BF}" srcId="{5BFD929B-0932-401E-ADC9-BB0A64060453}" destId="{ACE0DD96-0242-4059-A014-DBBC9824EF5B}" srcOrd="0" destOrd="0" parTransId="{A0CB3C97-5933-4854-B309-B80FE9D66EED}" sibTransId="{A09EB566-7CCF-45E8-A8AC-914403D93A2F}"/>
    <dgm:cxn modelId="{0741EEE4-9F69-47AC-A6F2-36FF9EC44E5F}" srcId="{5BFD929B-0932-401E-ADC9-BB0A64060453}" destId="{A283302C-864C-4661-8313-4322AE14818B}" srcOrd="2" destOrd="0" parTransId="{B8E44191-23FF-4401-84D2-0379EB008B1B}" sibTransId="{AB275BDE-2B1E-4340-A24E-F50FF638C73E}"/>
    <dgm:cxn modelId="{38ABF4E5-0B02-4B91-9E13-4C3542941E96}" srcId="{5B9FD801-4540-48B8-95A8-E08C4D095800}" destId="{28CD3850-5AF2-44D5-AD9E-BC40E87088EB}" srcOrd="0" destOrd="0" parTransId="{CFE81EC8-405C-4613-B873-E4577F11A005}" sibTransId="{B1A4F755-D975-4F4F-951A-44A7D3490BBE}"/>
    <dgm:cxn modelId="{140FB8FB-5C3A-43A5-9BAA-363F01E9FA80}" srcId="{5B9FD801-4540-48B8-95A8-E08C4D095800}" destId="{5BFD929B-0932-401E-ADC9-BB0A64060453}" srcOrd="1" destOrd="0" parTransId="{E1422D36-D35F-42A8-92D9-2ACA85C78E97}" sibTransId="{3E29442F-F782-4454-82C7-27EB395CA626}"/>
    <dgm:cxn modelId="{6F6C0CFC-36A6-45AF-9622-278D6245AA33}" type="presOf" srcId="{5BFD929B-0932-401E-ADC9-BB0A64060453}" destId="{9B292D41-1986-440E-A7AF-C1E494634615}" srcOrd="1" destOrd="0" presId="urn:microsoft.com/office/officeart/2005/8/layout/list1"/>
    <dgm:cxn modelId="{5AA4ED72-F4D7-4A69-8A42-123439912A30}" type="presParOf" srcId="{8FB8F3F8-DDD4-48CB-991B-146921525B69}" destId="{48B7D4C5-9CFF-4680-B133-69921E6B014F}" srcOrd="0" destOrd="0" presId="urn:microsoft.com/office/officeart/2005/8/layout/list1"/>
    <dgm:cxn modelId="{FBA7F9B8-69BA-4C24-8FB0-49FACC00629A}" type="presParOf" srcId="{48B7D4C5-9CFF-4680-B133-69921E6B014F}" destId="{74B91A06-3879-4FD7-891F-3E1FD598417E}" srcOrd="0" destOrd="0" presId="urn:microsoft.com/office/officeart/2005/8/layout/list1"/>
    <dgm:cxn modelId="{8859AD81-8488-4068-816A-7D4812F908DF}" type="presParOf" srcId="{48B7D4C5-9CFF-4680-B133-69921E6B014F}" destId="{7BDF743F-765B-47AF-B82F-BBE3FF852250}" srcOrd="1" destOrd="0" presId="urn:microsoft.com/office/officeart/2005/8/layout/list1"/>
    <dgm:cxn modelId="{4C04A0A2-39F5-43DD-8DF5-C349F9D782A0}" type="presParOf" srcId="{8FB8F3F8-DDD4-48CB-991B-146921525B69}" destId="{51E44DC7-D92F-4913-896E-455F275CD621}" srcOrd="1" destOrd="0" presId="urn:microsoft.com/office/officeart/2005/8/layout/list1"/>
    <dgm:cxn modelId="{B749183E-BD1F-4941-BFA9-AB5E2D2804B3}" type="presParOf" srcId="{8FB8F3F8-DDD4-48CB-991B-146921525B69}" destId="{87619256-910B-4832-91A7-A20EC701089B}" srcOrd="2" destOrd="0" presId="urn:microsoft.com/office/officeart/2005/8/layout/list1"/>
    <dgm:cxn modelId="{5706FBCD-EBFD-47E1-B4A9-684B4EA2B346}" type="presParOf" srcId="{8FB8F3F8-DDD4-48CB-991B-146921525B69}" destId="{C89917D4-A44D-423A-B475-8969848B5695}" srcOrd="3" destOrd="0" presId="urn:microsoft.com/office/officeart/2005/8/layout/list1"/>
    <dgm:cxn modelId="{546682E3-1328-4193-A5D3-93D1ECB040EF}" type="presParOf" srcId="{8FB8F3F8-DDD4-48CB-991B-146921525B69}" destId="{A9BC972F-69CA-42B1-803B-436AA1E21077}" srcOrd="4" destOrd="0" presId="urn:microsoft.com/office/officeart/2005/8/layout/list1"/>
    <dgm:cxn modelId="{507010DE-7FE1-41A1-B644-604A836C62D5}" type="presParOf" srcId="{A9BC972F-69CA-42B1-803B-436AA1E21077}" destId="{79100605-F79D-4507-84FE-D69BD5AB3A70}" srcOrd="0" destOrd="0" presId="urn:microsoft.com/office/officeart/2005/8/layout/list1"/>
    <dgm:cxn modelId="{E1EC08C8-B977-4B1F-9640-89AA02FAE612}" type="presParOf" srcId="{A9BC972F-69CA-42B1-803B-436AA1E21077}" destId="{9B292D41-1986-440E-A7AF-C1E494634615}" srcOrd="1" destOrd="0" presId="urn:microsoft.com/office/officeart/2005/8/layout/list1"/>
    <dgm:cxn modelId="{CD9FBFB6-971F-4FFA-B9A3-1C07BE44F609}" type="presParOf" srcId="{8FB8F3F8-DDD4-48CB-991B-146921525B69}" destId="{7C5D8ABB-0F3C-4A50-8751-5BAC46A0CAFF}" srcOrd="5" destOrd="0" presId="urn:microsoft.com/office/officeart/2005/8/layout/list1"/>
    <dgm:cxn modelId="{151D49B4-903B-4E7B-A3F1-C8AEE8D00AC1}" type="presParOf" srcId="{8FB8F3F8-DDD4-48CB-991B-146921525B69}" destId="{A0F04207-6A33-4A69-B6C5-5924E54325E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2A9C2-DD22-47FE-8408-C3F4F982042C}">
      <dsp:nvSpPr>
        <dsp:cNvPr id="0" name=""/>
        <dsp:cNvSpPr/>
      </dsp:nvSpPr>
      <dsp:spPr>
        <a:xfrm>
          <a:off x="1174" y="168511"/>
          <a:ext cx="4582396" cy="274943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Python:</a:t>
          </a:r>
          <a:endParaRPr lang="en-US" sz="2600" kern="1200"/>
        </a:p>
        <a:p>
          <a:pPr marL="228600" lvl="1" indent="-228600" algn="l" defTabSz="889000">
            <a:lnSpc>
              <a:spcPct val="90000"/>
            </a:lnSpc>
            <a:spcBef>
              <a:spcPct val="0"/>
            </a:spcBef>
            <a:spcAft>
              <a:spcPct val="15000"/>
            </a:spcAft>
            <a:buChar char="•"/>
          </a:pPr>
          <a:r>
            <a:rPr lang="en-US" sz="2000" b="1" kern="1200"/>
            <a:t>Chosen for:</a:t>
          </a:r>
          <a:r>
            <a:rPr lang="en-US" sz="2000" kern="1200"/>
            <a:t> Its simplicity, readability, and strong support for network programming.</a:t>
          </a:r>
        </a:p>
        <a:p>
          <a:pPr marL="228600" lvl="1" indent="-228600" algn="l" defTabSz="889000">
            <a:lnSpc>
              <a:spcPct val="90000"/>
            </a:lnSpc>
            <a:spcBef>
              <a:spcPct val="0"/>
            </a:spcBef>
            <a:spcAft>
              <a:spcPct val="15000"/>
            </a:spcAft>
            <a:buChar char="•"/>
          </a:pPr>
          <a:r>
            <a:rPr lang="en-US" sz="2000" b="1" kern="1200"/>
            <a:t>Key Benefit:</a:t>
          </a:r>
          <a:r>
            <a:rPr lang="en-US" sz="2000" kern="1200"/>
            <a:t> Quick to develop and deploy scripts, with extensive community support.</a:t>
          </a:r>
        </a:p>
      </dsp:txBody>
      <dsp:txXfrm>
        <a:off x="1174" y="168511"/>
        <a:ext cx="4582396" cy="2749438"/>
      </dsp:txXfrm>
    </dsp:sp>
    <dsp:sp modelId="{B35D4C1E-9E59-4F2C-A134-312E5B9A6C92}">
      <dsp:nvSpPr>
        <dsp:cNvPr id="0" name=""/>
        <dsp:cNvSpPr/>
      </dsp:nvSpPr>
      <dsp:spPr>
        <a:xfrm>
          <a:off x="5041811" y="168511"/>
          <a:ext cx="4582396" cy="274943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Scapy:</a:t>
          </a:r>
          <a:endParaRPr lang="en-US" sz="2600" kern="1200"/>
        </a:p>
        <a:p>
          <a:pPr marL="228600" lvl="1" indent="-228600" algn="l" defTabSz="889000">
            <a:lnSpc>
              <a:spcPct val="90000"/>
            </a:lnSpc>
            <a:spcBef>
              <a:spcPct val="0"/>
            </a:spcBef>
            <a:spcAft>
              <a:spcPct val="15000"/>
            </a:spcAft>
            <a:buChar char="•"/>
          </a:pPr>
          <a:r>
            <a:rPr lang="en-US" sz="2000" b="1" kern="1200"/>
            <a:t>Purpose:</a:t>
          </a:r>
          <a:r>
            <a:rPr lang="en-US" sz="2000" kern="1200"/>
            <a:t> A versatile Python library for capturing, analyzing, and crafting network packets.</a:t>
          </a:r>
        </a:p>
        <a:p>
          <a:pPr marL="228600" lvl="1" indent="-228600" algn="l" defTabSz="889000">
            <a:lnSpc>
              <a:spcPct val="90000"/>
            </a:lnSpc>
            <a:spcBef>
              <a:spcPct val="0"/>
            </a:spcBef>
            <a:spcAft>
              <a:spcPct val="15000"/>
            </a:spcAft>
            <a:buChar char="•"/>
          </a:pPr>
          <a:r>
            <a:rPr lang="en-US" sz="2000" b="1" kern="1200"/>
            <a:t>Key Features:</a:t>
          </a:r>
          <a:r>
            <a:rPr lang="en-US" sz="2000" kern="1200"/>
            <a:t> Supports multiple protocols, allows custom packet creation, and provides powerful packet manipulation tools.</a:t>
          </a:r>
        </a:p>
      </dsp:txBody>
      <dsp:txXfrm>
        <a:off x="5041811" y="168511"/>
        <a:ext cx="4582396" cy="2749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19256-910B-4832-91A7-A20EC701089B}">
      <dsp:nvSpPr>
        <dsp:cNvPr id="0" name=""/>
        <dsp:cNvSpPr/>
      </dsp:nvSpPr>
      <dsp:spPr>
        <a:xfrm>
          <a:off x="0" y="468743"/>
          <a:ext cx="6391275" cy="2205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90000"/>
            </a:lnSpc>
            <a:spcBef>
              <a:spcPct val="0"/>
            </a:spcBef>
            <a:spcAft>
              <a:spcPct val="15000"/>
            </a:spcAft>
            <a:buChar char="•"/>
          </a:pPr>
          <a:r>
            <a:rPr lang="en-US" sz="1400" b="1" i="0" kern="1200"/>
            <a:t>packet_sniffer(packet) </a:t>
          </a:r>
          <a:r>
            <a:rPr lang="en-US" sz="1400" b="0" i="0" kern="1200"/>
            <a:t>: Handles each packet captured by the sniffer, displaying a brief summary and storing the packet for later analysis.</a:t>
          </a:r>
          <a:endParaRPr lang="en-US" sz="1400" kern="1200"/>
        </a:p>
        <a:p>
          <a:pPr marL="114300" lvl="1" indent="-114300" algn="l" defTabSz="622300">
            <a:lnSpc>
              <a:spcPct val="90000"/>
            </a:lnSpc>
            <a:spcBef>
              <a:spcPct val="0"/>
            </a:spcBef>
            <a:spcAft>
              <a:spcPct val="15000"/>
            </a:spcAft>
            <a:buChar char="•"/>
          </a:pPr>
          <a:r>
            <a:rPr lang="en-US" sz="1400" b="1" i="0" kern="1200"/>
            <a:t>stop_sniffer() </a:t>
          </a:r>
          <a:r>
            <a:rPr lang="en-US" sz="1400" b="0" i="0" kern="1200"/>
            <a:t>: Safely stops the sniffing process once the predefined packet limit is reached, ensuring no additional packets are captured.</a:t>
          </a:r>
          <a:endParaRPr lang="en-US" sz="1400" kern="1200"/>
        </a:p>
        <a:p>
          <a:pPr marL="114300" lvl="1" indent="-114300" algn="l" defTabSz="622300">
            <a:lnSpc>
              <a:spcPct val="90000"/>
            </a:lnSpc>
            <a:spcBef>
              <a:spcPct val="0"/>
            </a:spcBef>
            <a:spcAft>
              <a:spcPct val="15000"/>
            </a:spcAft>
            <a:buChar char="•"/>
          </a:pPr>
          <a:r>
            <a:rPr lang="en-US" sz="1400" b="1" i="0" kern="1200"/>
            <a:t>main() </a:t>
          </a:r>
          <a:r>
            <a:rPr lang="en-US" sz="1400" b="0" i="0" kern="1200"/>
            <a:t>: Orchestrates the entire process, initiating the packet capture, handling interruptions, and saving the captured packets a .pcap file for further examination.</a:t>
          </a:r>
          <a:endParaRPr lang="en-US" sz="1400" kern="1200"/>
        </a:p>
      </dsp:txBody>
      <dsp:txXfrm>
        <a:off x="0" y="468743"/>
        <a:ext cx="6391275" cy="2205000"/>
      </dsp:txXfrm>
    </dsp:sp>
    <dsp:sp modelId="{7BDF743F-765B-47AF-B82F-BBE3FF852250}">
      <dsp:nvSpPr>
        <dsp:cNvPr id="0" name=""/>
        <dsp:cNvSpPr/>
      </dsp:nvSpPr>
      <dsp:spPr>
        <a:xfrm>
          <a:off x="319563" y="262103"/>
          <a:ext cx="4473892" cy="4132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1" i="0" kern="1200"/>
            <a:t>Key Functions:</a:t>
          </a:r>
          <a:endParaRPr lang="en-US" sz="1400" kern="1200"/>
        </a:p>
      </dsp:txBody>
      <dsp:txXfrm>
        <a:off x="339738" y="282278"/>
        <a:ext cx="4433542" cy="372930"/>
      </dsp:txXfrm>
    </dsp:sp>
    <dsp:sp modelId="{A0F04207-6A33-4A69-B6C5-5924E54325EC}">
      <dsp:nvSpPr>
        <dsp:cNvPr id="0" name=""/>
        <dsp:cNvSpPr/>
      </dsp:nvSpPr>
      <dsp:spPr>
        <a:xfrm>
          <a:off x="0" y="2955983"/>
          <a:ext cx="6391275" cy="2028600"/>
        </a:xfrm>
        <a:prstGeom prst="rect">
          <a:avLst/>
        </a:prstGeom>
        <a:solidFill>
          <a:schemeClr val="lt1">
            <a:alpha val="90000"/>
            <a:hueOff val="0"/>
            <a:satOff val="0"/>
            <a:lumOff val="0"/>
            <a:alphaOff val="0"/>
          </a:schemeClr>
        </a:solidFill>
        <a:ln w="19050" cap="rnd" cmpd="sng" algn="ctr">
          <a:solidFill>
            <a:schemeClr val="accent2">
              <a:hueOff val="0"/>
              <a:satOff val="0"/>
              <a:lumOff val="-10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91592" rIns="496034" bIns="99568" numCol="1" spcCol="1270" anchor="t" anchorCtr="0">
          <a:noAutofit/>
        </a:bodyPr>
        <a:lstStyle/>
        <a:p>
          <a:pPr marL="114300" lvl="1" indent="-114300" algn="l" defTabSz="622300">
            <a:lnSpc>
              <a:spcPct val="90000"/>
            </a:lnSpc>
            <a:spcBef>
              <a:spcPct val="0"/>
            </a:spcBef>
            <a:spcAft>
              <a:spcPct val="15000"/>
            </a:spcAft>
            <a:buChar char="•"/>
          </a:pPr>
          <a:r>
            <a:rPr lang="en-US" sz="1400" b="1" i="0" kern="1200"/>
            <a:t>Start Capturing:</a:t>
          </a:r>
          <a:r>
            <a:rPr lang="en-US" sz="1400" b="0" i="0" kern="1200"/>
            <a:t> The sniffer begins capturing packets either until a timeout is reached or a maximum number of packets is collected.</a:t>
          </a:r>
          <a:endParaRPr lang="en-US" sz="1400" kern="1200"/>
        </a:p>
        <a:p>
          <a:pPr marL="114300" lvl="1" indent="-114300" algn="l" defTabSz="622300">
            <a:lnSpc>
              <a:spcPct val="90000"/>
            </a:lnSpc>
            <a:spcBef>
              <a:spcPct val="0"/>
            </a:spcBef>
            <a:spcAft>
              <a:spcPct val="15000"/>
            </a:spcAft>
            <a:buChar char="•"/>
          </a:pPr>
          <a:r>
            <a:rPr lang="en-US" sz="1400" b="1" i="0" kern="1200"/>
            <a:t>Real-Time Summary:</a:t>
          </a:r>
          <a:r>
            <a:rPr lang="en-US" sz="1400" b="0" i="0" kern="1200"/>
            <a:t> As packets are captured, a summary is displayed, giving immediate insight into the network traffic.</a:t>
          </a:r>
          <a:endParaRPr lang="en-US" sz="1400" kern="1200"/>
        </a:p>
        <a:p>
          <a:pPr marL="114300" lvl="1" indent="-114300" algn="l" defTabSz="622300">
            <a:lnSpc>
              <a:spcPct val="90000"/>
            </a:lnSpc>
            <a:spcBef>
              <a:spcPct val="0"/>
            </a:spcBef>
            <a:spcAft>
              <a:spcPct val="15000"/>
            </a:spcAft>
            <a:buChar char="•"/>
          </a:pPr>
          <a:r>
            <a:rPr lang="en-US" sz="1400" b="1" i="0" kern="1200"/>
            <a:t>Save Data</a:t>
          </a:r>
          <a:r>
            <a:rPr lang="en-US" sz="1400" b="0" i="0" kern="1200"/>
            <a:t>: Once capturing ends, the packets are saved to a captured_packets.pcap file, which can be opened in tools like Wireshark for detailed analysis.</a:t>
          </a:r>
          <a:endParaRPr lang="en-US" sz="1400" kern="1200"/>
        </a:p>
      </dsp:txBody>
      <dsp:txXfrm>
        <a:off x="0" y="2955983"/>
        <a:ext cx="6391275" cy="2028600"/>
      </dsp:txXfrm>
    </dsp:sp>
    <dsp:sp modelId="{9B292D41-1986-440E-A7AF-C1E494634615}">
      <dsp:nvSpPr>
        <dsp:cNvPr id="0" name=""/>
        <dsp:cNvSpPr/>
      </dsp:nvSpPr>
      <dsp:spPr>
        <a:xfrm>
          <a:off x="319563" y="2749343"/>
          <a:ext cx="4473892" cy="413280"/>
        </a:xfrm>
        <a:prstGeom prst="roundRect">
          <a:avLst/>
        </a:prstGeom>
        <a:solidFill>
          <a:schemeClr val="accent2">
            <a:hueOff val="0"/>
            <a:satOff val="0"/>
            <a:lumOff val="-10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622300">
            <a:lnSpc>
              <a:spcPct val="90000"/>
            </a:lnSpc>
            <a:spcBef>
              <a:spcPct val="0"/>
            </a:spcBef>
            <a:spcAft>
              <a:spcPct val="35000"/>
            </a:spcAft>
            <a:buNone/>
          </a:pPr>
          <a:r>
            <a:rPr lang="en-US" sz="1400" b="1" i="0" kern="1200"/>
            <a:t>Process Overview:</a:t>
          </a:r>
          <a:endParaRPr lang="en-US" sz="1400" kern="1200"/>
        </a:p>
      </dsp:txBody>
      <dsp:txXfrm>
        <a:off x="339738" y="2769518"/>
        <a:ext cx="443354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427640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60A0-DE5A-4D94-B9B2-E28320A12E5A}"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4202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610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458319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203532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8860A0-DE5A-4D94-B9B2-E28320A12E5A}"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292080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8860A0-DE5A-4D94-B9B2-E28320A12E5A}" type="datetimeFigureOut">
              <a:rPr lang="en-US" smtClean="0"/>
              <a:t>8/29/2024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3270616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5143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70677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57391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860A0-DE5A-4D94-B9B2-E28320A12E5A}"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9484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8860A0-DE5A-4D94-B9B2-E28320A12E5A}"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334230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60A0-DE5A-4D94-B9B2-E28320A12E5A}"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303659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8860A0-DE5A-4D94-B9B2-E28320A12E5A}"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125081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860A0-DE5A-4D94-B9B2-E28320A12E5A}"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395995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60A0-DE5A-4D94-B9B2-E28320A12E5A}"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5086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860A0-DE5A-4D94-B9B2-E28320A12E5A}"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773B74-A742-45BF-9D2C-03D9354212AE}" type="slidenum">
              <a:rPr lang="en-US" smtClean="0"/>
              <a:t>‹#›</a:t>
            </a:fld>
            <a:endParaRPr lang="en-US"/>
          </a:p>
        </p:txBody>
      </p:sp>
    </p:spTree>
    <p:extLst>
      <p:ext uri="{BB962C8B-B14F-4D97-AF65-F5344CB8AC3E}">
        <p14:creationId xmlns:p14="http://schemas.microsoft.com/office/powerpoint/2010/main" val="27759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8860A0-DE5A-4D94-B9B2-E28320A12E5A}" type="datetimeFigureOut">
              <a:rPr lang="en-US" smtClean="0"/>
              <a:t>8/29/2024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773B74-A742-45BF-9D2C-03D9354212AE}" type="slidenum">
              <a:rPr lang="en-US" smtClean="0"/>
              <a:t>‹#›</a:t>
            </a:fld>
            <a:endParaRPr lang="en-US"/>
          </a:p>
        </p:txBody>
      </p:sp>
    </p:spTree>
    <p:extLst>
      <p:ext uri="{BB962C8B-B14F-4D97-AF65-F5344CB8AC3E}">
        <p14:creationId xmlns:p14="http://schemas.microsoft.com/office/powerpoint/2010/main" val="1709036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DA48-FB19-B599-83BA-908B1341F453}"/>
              </a:ext>
            </a:extLst>
          </p:cNvPr>
          <p:cNvSpPr>
            <a:spLocks noGrp="1"/>
          </p:cNvSpPr>
          <p:nvPr>
            <p:ph type="ctrTitle"/>
          </p:nvPr>
        </p:nvSpPr>
        <p:spPr>
          <a:xfrm>
            <a:off x="1683171" y="2681733"/>
            <a:ext cx="8825658" cy="1494534"/>
          </a:xfrm>
        </p:spPr>
        <p:txBody>
          <a:bodyPr/>
          <a:lstStyle/>
          <a:p>
            <a:pPr algn="ctr"/>
            <a:r>
              <a:rPr lang="en-US" sz="4600" dirty="0">
                <a:solidFill>
                  <a:schemeClr val="bg1"/>
                </a:solidFill>
                <a:latin typeface="Amasis MT Pro Black" panose="020F0502020204030204" pitchFamily="18" charset="0"/>
                <a:cs typeface="Aharoni" panose="020F0502020204030204" pitchFamily="2" charset="-79"/>
              </a:rPr>
              <a:t>Network Sniffer</a:t>
            </a:r>
            <a:br>
              <a:rPr lang="en-US" sz="4600" dirty="0">
                <a:solidFill>
                  <a:schemeClr val="bg1"/>
                </a:solidFill>
                <a:latin typeface="Amasis MT Pro Black" panose="020F0502020204030204" pitchFamily="18" charset="0"/>
                <a:cs typeface="Aharoni" panose="020F0502020204030204" pitchFamily="2" charset="-79"/>
              </a:rPr>
            </a:br>
            <a:r>
              <a:rPr lang="en-US" sz="4600" dirty="0" err="1">
                <a:solidFill>
                  <a:schemeClr val="bg1"/>
                </a:solidFill>
                <a:latin typeface="Amasis MT Pro Black" panose="020F0502020204030204" pitchFamily="18" charset="0"/>
                <a:cs typeface="Aharoni" panose="020F0502020204030204" pitchFamily="2" charset="-79"/>
              </a:rPr>
              <a:t>CodeAlpha</a:t>
            </a:r>
            <a:r>
              <a:rPr lang="en-US" sz="4600" dirty="0">
                <a:solidFill>
                  <a:schemeClr val="bg1"/>
                </a:solidFill>
                <a:latin typeface="Amasis MT Pro Black" panose="020F0502020204030204" pitchFamily="18" charset="0"/>
                <a:cs typeface="Aharoni" panose="020F0502020204030204" pitchFamily="2" charset="-79"/>
              </a:rPr>
              <a:t> Internship</a:t>
            </a:r>
          </a:p>
        </p:txBody>
      </p:sp>
      <p:sp>
        <p:nvSpPr>
          <p:cNvPr id="4" name="Subtitle 2">
            <a:extLst>
              <a:ext uri="{FF2B5EF4-FFF2-40B4-BE49-F238E27FC236}">
                <a16:creationId xmlns:a16="http://schemas.microsoft.com/office/drawing/2014/main" id="{831AE9E1-CFDB-2139-AA83-B70BBFB92F6D}"/>
              </a:ext>
            </a:extLst>
          </p:cNvPr>
          <p:cNvSpPr txBox="1">
            <a:spLocks/>
          </p:cNvSpPr>
          <p:nvPr/>
        </p:nvSpPr>
        <p:spPr bwMode="gray">
          <a:xfrm>
            <a:off x="4529884" y="4176267"/>
            <a:ext cx="3132232" cy="61886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sz="2600" dirty="0">
                <a:latin typeface="Bahnschrift SemiCondensed" panose="020B0502040204020203" pitchFamily="34" charset="0"/>
              </a:rPr>
              <a:t>By Ahmad Tahhan</a:t>
            </a:r>
          </a:p>
        </p:txBody>
      </p:sp>
    </p:spTree>
    <p:extLst>
      <p:ext uri="{BB962C8B-B14F-4D97-AF65-F5344CB8AC3E}">
        <p14:creationId xmlns:p14="http://schemas.microsoft.com/office/powerpoint/2010/main" val="24122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0" name="Group 19">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31119D14-4E51-BE64-DE4C-4A2FBBCC1813}"/>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latin typeface="Bahnschrift SemiCondensed" panose="020B0502040204020203" pitchFamily="34" charset="0"/>
              </a:rPr>
              <a:t>What is a Sniffer</a:t>
            </a:r>
          </a:p>
        </p:txBody>
      </p:sp>
      <p:cxnSp>
        <p:nvCxnSpPr>
          <p:cNvPr id="22" name="Straight Connector 2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5CDD71-8207-3281-86DA-04D003812170}"/>
              </a:ext>
            </a:extLst>
          </p:cNvPr>
          <p:cNvSpPr>
            <a:spLocks noGrp="1"/>
          </p:cNvSpPr>
          <p:nvPr>
            <p:ph idx="1"/>
          </p:nvPr>
        </p:nvSpPr>
        <p:spPr>
          <a:xfrm>
            <a:off x="4678424" y="1059025"/>
            <a:ext cx="5302189" cy="4739950"/>
          </a:xfrm>
        </p:spPr>
        <p:txBody>
          <a:bodyPr anchor="ctr">
            <a:normAutofit/>
          </a:bodyPr>
          <a:lstStyle/>
          <a:p>
            <a:pPr>
              <a:lnSpc>
                <a:spcPct val="90000"/>
              </a:lnSpc>
            </a:pPr>
            <a:r>
              <a:rPr lang="en-US" sz="1400" b="1">
                <a:solidFill>
                  <a:schemeClr val="tx1"/>
                </a:solidFill>
              </a:rPr>
              <a:t>Definition:</a:t>
            </a:r>
            <a:r>
              <a:rPr lang="en-US" sz="1400">
                <a:solidFill>
                  <a:schemeClr val="tx1"/>
                </a:solidFill>
              </a:rPr>
              <a:t> A network sniffer is a tool or software that captures and analyzes packets of data as they travel over a network. These packets contain all the information being sent or received over the network. It helps in understanding how data flows within a network and the structure of network packets.</a:t>
            </a:r>
          </a:p>
          <a:p>
            <a:pPr>
              <a:lnSpc>
                <a:spcPct val="90000"/>
              </a:lnSpc>
            </a:pPr>
            <a:r>
              <a:rPr lang="en-US" sz="1400" b="1">
                <a:solidFill>
                  <a:schemeClr val="tx1"/>
                </a:solidFill>
              </a:rPr>
              <a:t>Purpose:</a:t>
            </a:r>
            <a:r>
              <a:rPr lang="en-US" sz="1400">
                <a:solidFill>
                  <a:schemeClr val="tx1"/>
                </a:solidFill>
              </a:rPr>
              <a:t> Network sniffers are essential for understanding network performance, diagnosing issues, and ensuring security. By analyzing captured packets, network administrators and developers can gain insights into how data flows through the network, detect anomalies, and understand the structure and content of network packets.</a:t>
            </a:r>
          </a:p>
          <a:p>
            <a:pPr>
              <a:lnSpc>
                <a:spcPct val="90000"/>
              </a:lnSpc>
              <a:buFont typeface="Arial" panose="020B0604020202020204" pitchFamily="34" charset="0"/>
              <a:buChar char="•"/>
            </a:pPr>
            <a:r>
              <a:rPr lang="en-US" sz="1400" b="1">
                <a:solidFill>
                  <a:schemeClr val="tx1"/>
                </a:solidFill>
              </a:rPr>
              <a:t>Use Cases:</a:t>
            </a:r>
          </a:p>
          <a:p>
            <a:pPr lvl="1">
              <a:lnSpc>
                <a:spcPct val="90000"/>
              </a:lnSpc>
              <a:buFont typeface="Arial" panose="020B0604020202020204" pitchFamily="34" charset="0"/>
              <a:buChar char="•"/>
            </a:pPr>
            <a:r>
              <a:rPr lang="en-US" sz="1400" b="1">
                <a:solidFill>
                  <a:schemeClr val="tx1"/>
                </a:solidFill>
              </a:rPr>
              <a:t>Troubleshooting:</a:t>
            </a:r>
            <a:r>
              <a:rPr lang="en-US" sz="1400">
                <a:solidFill>
                  <a:schemeClr val="tx1"/>
                </a:solidFill>
              </a:rPr>
              <a:t> Identifying network bottlenecks or failures.</a:t>
            </a:r>
          </a:p>
          <a:p>
            <a:pPr lvl="1">
              <a:lnSpc>
                <a:spcPct val="90000"/>
              </a:lnSpc>
              <a:buFont typeface="Arial" panose="020B0604020202020204" pitchFamily="34" charset="0"/>
              <a:buChar char="•"/>
            </a:pPr>
            <a:r>
              <a:rPr lang="en-US" sz="1400" b="1">
                <a:solidFill>
                  <a:schemeClr val="tx1"/>
                </a:solidFill>
              </a:rPr>
              <a:t>Security Monitoring:</a:t>
            </a:r>
            <a:r>
              <a:rPr lang="en-US" sz="1400">
                <a:solidFill>
                  <a:schemeClr val="tx1"/>
                </a:solidFill>
              </a:rPr>
              <a:t> Detecting suspicious activity or potential intrusions.</a:t>
            </a:r>
          </a:p>
          <a:p>
            <a:pPr lvl="1">
              <a:lnSpc>
                <a:spcPct val="90000"/>
              </a:lnSpc>
              <a:buFont typeface="Arial" panose="020B0604020202020204" pitchFamily="34" charset="0"/>
              <a:buChar char="•"/>
            </a:pPr>
            <a:r>
              <a:rPr lang="en-US" sz="1400" b="1">
                <a:solidFill>
                  <a:schemeClr val="tx1"/>
                </a:solidFill>
              </a:rPr>
              <a:t>Performance Analysis:</a:t>
            </a:r>
            <a:r>
              <a:rPr lang="en-US" sz="1400">
                <a:solidFill>
                  <a:schemeClr val="tx1"/>
                </a:solidFill>
              </a:rPr>
              <a:t> Ensuring the network is performing optimally.</a:t>
            </a:r>
          </a:p>
          <a:p>
            <a:pPr>
              <a:lnSpc>
                <a:spcPct val="90000"/>
              </a:lnSpc>
            </a:pPr>
            <a:endParaRPr lang="en-US" sz="1400">
              <a:solidFill>
                <a:schemeClr val="tx1"/>
              </a:solidFill>
            </a:endParaRPr>
          </a:p>
        </p:txBody>
      </p:sp>
    </p:spTree>
    <p:extLst>
      <p:ext uri="{BB962C8B-B14F-4D97-AF65-F5344CB8AC3E}">
        <p14:creationId xmlns:p14="http://schemas.microsoft.com/office/powerpoint/2010/main" val="28440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126E-276D-CEB2-8E9A-A69E0ED37F3B}"/>
              </a:ext>
            </a:extLst>
          </p:cNvPr>
          <p:cNvSpPr>
            <a:spLocks noGrp="1"/>
          </p:cNvSpPr>
          <p:nvPr>
            <p:ph type="title"/>
          </p:nvPr>
        </p:nvSpPr>
        <p:spPr>
          <a:xfrm>
            <a:off x="1154954" y="973668"/>
            <a:ext cx="8761413" cy="706964"/>
          </a:xfrm>
        </p:spPr>
        <p:txBody>
          <a:bodyPr>
            <a:normAutofit/>
          </a:bodyPr>
          <a:lstStyle/>
          <a:p>
            <a:r>
              <a:rPr lang="en-US">
                <a:solidFill>
                  <a:srgbClr val="EBEBEB"/>
                </a:solidFill>
                <a:latin typeface="Bahnschrift SemiCondensed" panose="020B0502040204020203" pitchFamily="34" charset="0"/>
              </a:rPr>
              <a:t>Tools &amp; Libraries</a:t>
            </a:r>
          </a:p>
        </p:txBody>
      </p:sp>
      <p:graphicFrame>
        <p:nvGraphicFramePr>
          <p:cNvPr id="5" name="Content Placeholder 2">
            <a:extLst>
              <a:ext uri="{FF2B5EF4-FFF2-40B4-BE49-F238E27FC236}">
                <a16:creationId xmlns:a16="http://schemas.microsoft.com/office/drawing/2014/main" id="{2EBDEBCD-7392-F157-B1F7-8E3692D56E8E}"/>
              </a:ext>
            </a:extLst>
          </p:cNvPr>
          <p:cNvGraphicFramePr>
            <a:graphicFrameLocks noGrp="1"/>
          </p:cNvGraphicFramePr>
          <p:nvPr>
            <p:ph idx="1"/>
            <p:extLst>
              <p:ext uri="{D42A27DB-BD31-4B8C-83A1-F6EECF244321}">
                <p14:modId xmlns:p14="http://schemas.microsoft.com/office/powerpoint/2010/main" val="559031134"/>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223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27438F9E-AD9F-3223-65F6-0FF5222ADC4B}"/>
              </a:ext>
            </a:extLst>
          </p:cNvPr>
          <p:cNvSpPr>
            <a:spLocks noGrp="1"/>
          </p:cNvSpPr>
          <p:nvPr>
            <p:ph type="title"/>
          </p:nvPr>
        </p:nvSpPr>
        <p:spPr>
          <a:xfrm>
            <a:off x="1154955" y="973667"/>
            <a:ext cx="2942210" cy="4833745"/>
          </a:xfrm>
        </p:spPr>
        <p:txBody>
          <a:bodyPr>
            <a:normAutofit/>
          </a:bodyPr>
          <a:lstStyle/>
          <a:p>
            <a:r>
              <a:rPr lang="en-US">
                <a:solidFill>
                  <a:srgbClr val="EBEBEB"/>
                </a:solidFill>
                <a:latin typeface="Bahnschrift SemiCondensed" panose="020B0502040204020203" pitchFamily="34" charset="0"/>
              </a:rPr>
              <a:t>Code Overview</a:t>
            </a:r>
          </a:p>
        </p:txBody>
      </p:sp>
      <p:sp>
        <p:nvSpPr>
          <p:cNvPr id="24" name="Rectangle 2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406EE3C-925F-5DBD-58E0-4F9F395B7DDF}"/>
              </a:ext>
            </a:extLst>
          </p:cNvPr>
          <p:cNvGraphicFramePr>
            <a:graphicFrameLocks noGrp="1"/>
          </p:cNvGraphicFramePr>
          <p:nvPr>
            <p:ph idx="1"/>
            <p:extLst>
              <p:ext uri="{D42A27DB-BD31-4B8C-83A1-F6EECF244321}">
                <p14:modId xmlns:p14="http://schemas.microsoft.com/office/powerpoint/2010/main" val="25777276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01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865B102F-EAC7-5341-117B-89600E63853B}"/>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latin typeface="Bahnschrift SemiCondensed" panose="020B0502040204020203" pitchFamily="34" charset="0"/>
              </a:rPr>
              <a:t>Conclusion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8C2A4F-50F5-A6DE-AE35-B1FD56BABA68}"/>
              </a:ext>
            </a:extLst>
          </p:cNvPr>
          <p:cNvSpPr>
            <a:spLocks noGrp="1"/>
          </p:cNvSpPr>
          <p:nvPr>
            <p:ph idx="1"/>
          </p:nvPr>
        </p:nvSpPr>
        <p:spPr>
          <a:xfrm>
            <a:off x="5041399" y="1085549"/>
            <a:ext cx="5579707" cy="4686903"/>
          </a:xfrm>
        </p:spPr>
        <p:txBody>
          <a:bodyPr anchor="ctr">
            <a:normAutofit/>
          </a:bodyPr>
          <a:lstStyle/>
          <a:p>
            <a:r>
              <a:rPr lang="en-US" b="1">
                <a:solidFill>
                  <a:schemeClr val="tx1"/>
                </a:solidFill>
              </a:rPr>
              <a:t>Summary:</a:t>
            </a:r>
          </a:p>
          <a:p>
            <a:pPr lvl="1"/>
            <a:r>
              <a:rPr lang="en-US">
                <a:solidFill>
                  <a:schemeClr val="tx1"/>
                </a:solidFill>
              </a:rPr>
              <a:t>Successfully built a Python-based network sniffer that captures and saves network traffic for analysis.</a:t>
            </a:r>
          </a:p>
          <a:p>
            <a:pPr lvl="1"/>
            <a:r>
              <a:rPr lang="en-US">
                <a:solidFill>
                  <a:schemeClr val="tx1"/>
                </a:solidFill>
              </a:rPr>
              <a:t>Gained practical experience with network protocols and packet analysis using Python and Scapy.</a:t>
            </a:r>
          </a:p>
          <a:p>
            <a:r>
              <a:rPr lang="en-US" b="1">
                <a:solidFill>
                  <a:schemeClr val="tx1"/>
                </a:solidFill>
              </a:rPr>
              <a:t>Future Work: </a:t>
            </a:r>
          </a:p>
          <a:p>
            <a:pPr lvl="1"/>
            <a:r>
              <a:rPr lang="en-US">
                <a:solidFill>
                  <a:schemeClr val="tx1"/>
                </a:solidFill>
              </a:rPr>
              <a:t>Enhance functionality by adding filters for specific traffic types.</a:t>
            </a:r>
          </a:p>
          <a:p>
            <a:pPr lvl="1"/>
            <a:r>
              <a:rPr lang="en-US">
                <a:solidFill>
                  <a:schemeClr val="tx1"/>
                </a:solidFill>
              </a:rPr>
              <a:t>Implement real-time analysis and alerts for unusual network activity.</a:t>
            </a:r>
          </a:p>
          <a:p>
            <a:pPr lvl="1"/>
            <a:endParaRPr lang="en-US">
              <a:solidFill>
                <a:schemeClr val="tx1"/>
              </a:solidFill>
            </a:endParaRPr>
          </a:p>
        </p:txBody>
      </p:sp>
    </p:spTree>
    <p:extLst>
      <p:ext uri="{BB962C8B-B14F-4D97-AF65-F5344CB8AC3E}">
        <p14:creationId xmlns:p14="http://schemas.microsoft.com/office/powerpoint/2010/main" val="360759106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441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Amasis MT Pro Black</vt:lpstr>
      <vt:lpstr>Arial</vt:lpstr>
      <vt:lpstr>Bahnschrift SemiCondensed</vt:lpstr>
      <vt:lpstr>Century Gothic</vt:lpstr>
      <vt:lpstr>Wingdings 3</vt:lpstr>
      <vt:lpstr>Ion Boardroom</vt:lpstr>
      <vt:lpstr>Network Sniffer CodeAlpha Internship</vt:lpstr>
      <vt:lpstr>What is a Sniffer</vt:lpstr>
      <vt:lpstr>Tools &amp; Libraries</vt:lpstr>
      <vt:lpstr>Code Overview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Tahhan</dc:creator>
  <cp:lastModifiedBy>Ahmad Tahhan</cp:lastModifiedBy>
  <cp:revision>3</cp:revision>
  <dcterms:created xsi:type="dcterms:W3CDTF">2024-08-18T11:01:57Z</dcterms:created>
  <dcterms:modified xsi:type="dcterms:W3CDTF">2024-08-29T17:20:15Z</dcterms:modified>
</cp:coreProperties>
</file>