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3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7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3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55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15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5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4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3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1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3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7FCF73-0494-48C4-B4AC-E4994573726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33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4D69-89F6-4E10-3998-F1A76DE2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dirty="0"/>
              <a:t>Secure 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310E0-2551-56FD-41A3-484F9C557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CodeALpha</a:t>
            </a:r>
            <a:r>
              <a:rPr lang="en-US" dirty="0"/>
              <a:t> Internship – By Ahmad Tahhan</a:t>
            </a:r>
          </a:p>
        </p:txBody>
      </p:sp>
    </p:spTree>
    <p:extLst>
      <p:ext uri="{BB962C8B-B14F-4D97-AF65-F5344CB8AC3E}">
        <p14:creationId xmlns:p14="http://schemas.microsoft.com/office/powerpoint/2010/main" val="413652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9725-6C49-E590-1930-861F5063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8F8F-0BEB-6FE1-FFB0-0E0DF070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found a Python-based currency converter code on GitHub and decided to review it for potential vulnerabilities. During my review, I noticed that the primary issues were related to the robustness of the code. These issues included improper handling of exceptions, inadequate input validation, and weak argument validation.</a:t>
            </a:r>
          </a:p>
          <a:p>
            <a:endParaRPr lang="en-US" dirty="0"/>
          </a:p>
          <a:p>
            <a:r>
              <a:rPr lang="en-US" dirty="0"/>
              <a:t>To address these problems, I rewrote the code with improvements that strengthen its robustness. I also documented the issues and explained the changes I made to fix them, ensuring the code is now more secure and reliable.</a:t>
            </a:r>
          </a:p>
        </p:txBody>
      </p:sp>
    </p:spTree>
    <p:extLst>
      <p:ext uri="{BB962C8B-B14F-4D97-AF65-F5344CB8AC3E}">
        <p14:creationId xmlns:p14="http://schemas.microsoft.com/office/powerpoint/2010/main" val="185298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BDDB-E123-5A2C-52A5-D47D4A52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Vulnerabilities &amp; Issues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3EC13F-4E49-2AF4-E960-19CFA95623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1626889"/>
            <a:ext cx="7462299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 Handling: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Issue: Generic `except` block hides critical issues.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Fix: Use specific exceptions like `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ValueError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`, `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IndexError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`, etc.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Validation: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Issue: Insufficient validation of `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argv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inputs.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Fix: Validate the amount as positive and check argument format.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Messages: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Issue: Detailed errors may expose sensitive information.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Fix: Provide user-friendly messages and log detailed errors.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Connection Handling: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Issue: Only `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ConnectionError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is handled; other issues are missed.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Fix: Include handling for `Timeout`, `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HTTPError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`, etc.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Logging: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Issue: No logging for errors or application flow.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Fix: Add logging for better debugging and monitoring.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1E4A0-676B-BD33-07AE-B981BC2B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93D6-9BD7-8F30-7072-21FE937B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https://github.com/ndleah/python-mini-project/blob/main/Currency_Converter/currency-converter.py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Link">
            <a:extLst>
              <a:ext uri="{FF2B5EF4-FFF2-40B4-BE49-F238E27FC236}">
                <a16:creationId xmlns:a16="http://schemas.microsoft.com/office/drawing/2014/main" id="{84CA84AF-1657-D45D-A5A2-864F2A58D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167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6AB3-31EA-1AF0-5C5D-1276F331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562" y="3078867"/>
            <a:ext cx="7764876" cy="700265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924081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267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Secure Code Review</vt:lpstr>
      <vt:lpstr>Existing Code</vt:lpstr>
      <vt:lpstr>Vulnerabilities &amp; Issues</vt:lpstr>
      <vt:lpstr>GitHub Link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Arab Aswat</dc:creator>
  <cp:lastModifiedBy>Arab Aswat</cp:lastModifiedBy>
  <cp:revision>3</cp:revision>
  <dcterms:created xsi:type="dcterms:W3CDTF">2024-08-30T09:29:03Z</dcterms:created>
  <dcterms:modified xsi:type="dcterms:W3CDTF">2024-08-30T09:43:35Z</dcterms:modified>
</cp:coreProperties>
</file>