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8D0F-5C63-DF44-A0E3-179CC873084E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2299-40F3-744F-8F42-D08D90998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630362"/>
            <a:ext cx="9144000" cy="3398837"/>
          </a:xfrm>
        </p:spPr>
        <p:txBody>
          <a:bodyPr>
            <a:normAutofit/>
          </a:bodyPr>
          <a:lstStyle/>
          <a:p>
            <a:r>
              <a:rPr lang="en-US" dirty="0" smtClean="0"/>
              <a:t>Ideas on projects on </a:t>
            </a:r>
            <a:r>
              <a:rPr lang="en-US" dirty="0" smtClean="0"/>
              <a:t>software engineering</a:t>
            </a:r>
            <a:r>
              <a:rPr lang="en-US" dirty="0" smtClean="0"/>
              <a:t>, human-centric engineering and </a:t>
            </a:r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1.1: Learning how to classify software requirements based on their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 and additional meta-data</a:t>
            </a:r>
          </a:p>
          <a:p>
            <a:r>
              <a:rPr lang="en-US" dirty="0" smtClean="0"/>
              <a:t>The purpose could be to point out misclassifications (like a recommender system)</a:t>
            </a:r>
          </a:p>
          <a:p>
            <a:r>
              <a:rPr lang="en-US" dirty="0" smtClean="0"/>
              <a:t>Could be built on top of the </a:t>
            </a:r>
            <a:r>
              <a:rPr lang="en-US" dirty="0"/>
              <a:t>M</a:t>
            </a:r>
            <a:r>
              <a:rPr lang="en-US" dirty="0" smtClean="0"/>
              <a:t>ira (AF3) framework</a:t>
            </a:r>
          </a:p>
          <a:p>
            <a:r>
              <a:rPr lang="is-IS" dirty="0" smtClean="0"/>
              <a:t>In AF3 the classification would be easy to learn because the requirements are already classified. Learning a few ”correct” classifications could allow detecting deviating ones</a:t>
            </a:r>
          </a:p>
        </p:txBody>
      </p:sp>
    </p:spTree>
    <p:extLst>
      <p:ext uri="{BB962C8B-B14F-4D97-AF65-F5344CB8AC3E}">
        <p14:creationId xmlns:p14="http://schemas.microsoft.com/office/powerpoint/2010/main" val="125193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1.2: Learning how to detect conflicts between requirements based on their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 and additional meta-data</a:t>
            </a:r>
          </a:p>
          <a:p>
            <a:r>
              <a:rPr lang="is-IS" dirty="0" smtClean="0"/>
              <a:t>Problem: what are conflicting requirements? Conflicting in that they lead to a contradictory/erroneous system?</a:t>
            </a:r>
          </a:p>
          <a:p>
            <a:r>
              <a:rPr lang="is-IS" dirty="0" smtClean="0"/>
              <a:t>Problem: how do we detect such conflicts? In terms of wrong project results and costly modifications to the design and implementation?</a:t>
            </a:r>
          </a:p>
          <a:p>
            <a:r>
              <a:rPr lang="is-IS" dirty="0" smtClean="0"/>
              <a:t>In this case we would need a history of the modifications of the model along time and to follow the traces from requirements to architecture/deployment</a:t>
            </a:r>
          </a:p>
          <a:p>
            <a:r>
              <a:rPr lang="en-US" dirty="0" smtClean="0"/>
              <a:t>Could be built on top of the </a:t>
            </a:r>
            <a:r>
              <a:rPr lang="en-US" dirty="0"/>
              <a:t>M</a:t>
            </a:r>
            <a:r>
              <a:rPr lang="en-US" dirty="0" smtClean="0"/>
              <a:t>ira (AF3)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8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2: approximate behavior for model 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a model we often build parts of it in an incomplete fashion, meaning some structure for those parts exist but no associated behavior</a:t>
            </a:r>
          </a:p>
          <a:p>
            <a:r>
              <a:rPr lang="en-US" dirty="0" smtClean="0"/>
              <a:t>This stops the user from simulating the model (even in an rough, approximate fashion)</a:t>
            </a:r>
          </a:p>
          <a:p>
            <a:r>
              <a:rPr lang="en-US" dirty="0" smtClean="0"/>
              <a:t>Such stubs could be approximated by a learning algorithm that would learn from a set of “tests”, or hand-made simulations where the modeler can give/correct the output of the stub</a:t>
            </a:r>
          </a:p>
          <a:p>
            <a:r>
              <a:rPr lang="en-US" dirty="0" smtClean="0"/>
              <a:t>Problem: how much data would be necessary to train such a stub? Could we provide some pre-trained ones?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4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4: Learning processes when interacting with an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Recommender system for next steps in the process, e.g.:</a:t>
            </a:r>
          </a:p>
          <a:p>
            <a:pPr lvl="1"/>
            <a:r>
              <a:rPr lang="en-US" dirty="0" smtClean="0"/>
              <a:t>“Maybe you should do A next</a:t>
            </a:r>
            <a:r>
              <a:rPr lang="is-IS" dirty="0" smtClean="0"/>
              <a:t>…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“Don’t forget to do B</a:t>
            </a:r>
            <a:r>
              <a:rPr lang="is-IS" dirty="0" smtClean="0"/>
              <a:t>…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Can take inspiration from languages used in proof planners</a:t>
            </a:r>
          </a:p>
          <a:p>
            <a:r>
              <a:rPr lang="en-US" dirty="0" smtClean="0"/>
              <a:t>Can be based on existing work in AF3 (the process DSL)</a:t>
            </a:r>
          </a:p>
          <a:p>
            <a:r>
              <a:rPr lang="en-US" dirty="0" smtClean="0"/>
              <a:t>What should it learn from?</a:t>
            </a:r>
          </a:p>
          <a:p>
            <a:pPr lvl="1"/>
            <a:r>
              <a:rPr lang="en-US" dirty="0" smtClean="0"/>
              <a:t>Available “raw” information: clicks on buttons, widgets,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More high-level and meta-information: what kind of project is being built (requirements, architecture, controller, </a:t>
            </a:r>
            <a:r>
              <a:rPr lang="en-US" dirty="0" err="1" smtClean="0"/>
              <a:t>etc</a:t>
            </a:r>
            <a:r>
              <a:rPr lang="en-US" dirty="0" smtClean="0"/>
              <a:t>), what information was already entered,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Build a model of the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3: learning how to mask or enable alarms in an IDE in a context-dependent manner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Warnings and errors can easily overwhelm a developer/modeler</a:t>
            </a:r>
          </a:p>
          <a:p>
            <a:r>
              <a:rPr lang="en-US" dirty="0" smtClean="0"/>
              <a:t>Only the ones that are going to be actioned on on the short term should be shown</a:t>
            </a:r>
          </a:p>
          <a:p>
            <a:r>
              <a:rPr lang="en-US" dirty="0" smtClean="0"/>
              <a:t>In AF3 we have access to all warnings, errors and their resolution</a:t>
            </a:r>
          </a:p>
          <a:p>
            <a:r>
              <a:rPr lang="en-US" dirty="0" smtClean="0"/>
              <a:t>This could build a model of usage of the IDE</a:t>
            </a:r>
          </a:p>
          <a:p>
            <a:r>
              <a:rPr lang="en-US" dirty="0" smtClean="0"/>
              <a:t>Some literature on the topic:</a:t>
            </a:r>
          </a:p>
          <a:p>
            <a:pPr lvl="1"/>
            <a:r>
              <a:rPr lang="en-US" sz="2000" dirty="0"/>
              <a:t>S. Heckman and L. Williams. A systematic literature review of actionable alert identification techniques for automated static code analysis. Information and </a:t>
            </a:r>
            <a:r>
              <a:rPr lang="en-US" sz="2000" dirty="0" smtClean="0"/>
              <a:t>Software </a:t>
            </a:r>
            <a:r>
              <a:rPr lang="en-US" sz="2000" dirty="0"/>
              <a:t>Technology, 53:363–387, 2011 </a:t>
            </a:r>
          </a:p>
          <a:p>
            <a:pPr lvl="1"/>
            <a:r>
              <a:rPr lang="en-US" sz="2000" dirty="0"/>
              <a:t>T. </a:t>
            </a:r>
            <a:r>
              <a:rPr lang="en-US" sz="2000" dirty="0" err="1"/>
              <a:t>Muske</a:t>
            </a:r>
            <a:r>
              <a:rPr lang="en-US" sz="2000" dirty="0"/>
              <a:t> and A. </a:t>
            </a:r>
            <a:r>
              <a:rPr lang="en-US" sz="2000" dirty="0" err="1"/>
              <a:t>Serebrenik</a:t>
            </a:r>
            <a:r>
              <a:rPr lang="en-US" sz="2000" dirty="0"/>
              <a:t>. Survey of approaches for handling static analysis alarms. In Source Code Analysis and Manipulation, 2016 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5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Ideas on projects on software engineering, human-centric engineering and machine learning</vt:lpstr>
      <vt:lpstr>Idea 1.1: Learning how to classify software requirements based on their text</vt:lpstr>
      <vt:lpstr>Idea 1.2: Learning how to detect conflicts between requirements based on their text</vt:lpstr>
      <vt:lpstr>Idea 2: approximate behavior for model stubs</vt:lpstr>
      <vt:lpstr>Idea 4: Learning processes when interacting with an IDE</vt:lpstr>
      <vt:lpstr>Idea 3: learning how to mask or enable alarms in an IDE in a context-dependent manner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on projects on machine learning, human-centric engineering and software engineering</dc:title>
  <dc:creator>Microsoft Office User</dc:creator>
  <cp:lastModifiedBy>Microsoft Office User</cp:lastModifiedBy>
  <cp:revision>9</cp:revision>
  <dcterms:created xsi:type="dcterms:W3CDTF">2018-01-16T13:42:02Z</dcterms:created>
  <dcterms:modified xsi:type="dcterms:W3CDTF">2018-01-16T15:00:36Z</dcterms:modified>
</cp:coreProperties>
</file>