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294dcad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294dcad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294dcadb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294dcadb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294dcadb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294dcadb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0f0fef4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0f0fef4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0f0fef4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0f0fef4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0f0fef41c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0f0fef41c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144cb7a0e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144cb7a0e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0f0fef41c_0_1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0f0fef41c_0_1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348950" y="3072675"/>
            <a:ext cx="45720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Group No: 36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Instructor:  Annajiat Alim Rasel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ST:            Farah Binta Haque</a:t>
            </a:r>
            <a:endParaRPr sz="72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RA:           Md Humayun Kabir Mehedi</a:t>
            </a:r>
            <a:endParaRPr sz="5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798600" y="724550"/>
            <a:ext cx="7546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PARALLEL, DISTRIBUTED, AND HIGH-PERFORMANCE COMPUTING (HPC)</a:t>
            </a:r>
            <a:endParaRPr b="1" sz="3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298125" y="3072675"/>
            <a:ext cx="47235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Group Members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Saiyeda Sabiha (23241133)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Mourika Nigar Mouny (20241004)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Sheikh Yasir Hossain (20301013)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Tahiatun Nazi (20301008)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798600" y="1894925"/>
            <a:ext cx="79797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Topic: </a:t>
            </a: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Leveraging High-Performance Computing for 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Enhanced Hate Speech and Offensive Language Detection on Twitter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77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Abstract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660675"/>
            <a:ext cx="8520600" cy="21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Addressing the urgent problem of offensive language on social media platforms, with a focus on Twitter.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Targeting evolving computing power needs, especially for Artificial Intelligence applications in High-Performance Computing (HPC).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LSTM networks for classifying hate speech on Twitter.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Research aims to further advance the field of automated offensive language detection by building upon these foundations.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628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598600"/>
            <a:ext cx="8520600" cy="26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paper delves into the dynamic world of social media, emphasizing the transformative impact of hate speech identification.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Beyond hate speech, the combination of HPC and machine learning is described as an irreversible force that raises the bar for computational power.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research expands its scope to include low-resource languages like Marathi, addressing the effects of offensive content and cyberbullying on mental health.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BERT is highlighted as achieving high accuracy among deep learning models.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02125"/>
            <a:ext cx="85206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Literature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review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896725"/>
            <a:ext cx="8723400" cy="41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and HPC reshape computational power and research applications.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Ensemble techniques and classic classifiers, particularly Decision Trees and Stochastic Gradient Boosting, are widely effective for hate speech detection.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and HPC convergence influence diverse domains like finance, medical diagnosis, and scientific simulations.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LSTM-based systems are crucial for identifying hate speech on Twitter, tackling toxic online content.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Detecting offensive language in low-resource languages like Marathi is significant, utilizing pre-trained BERT models and data augmentation.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tackles challenges in unique language formats on Twitter, with Naive Bayes surpassing Linear SVM.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Convolutional neural networks and inception modules classify bone cancer stages with high accuracy, showcasing module advantages.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BERT proves effective in advanced deep learning models for hate speech classification.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vector machines achieve high accuracy in classifying tweets and introduce a module for filtering hateful and offensive content.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09050"/>
            <a:ext cx="85206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Methodology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911325"/>
            <a:ext cx="8520600" cy="39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Apply KNN, Logistic Regression, SVM, and Decision Tree independently for hate speech detection on Twitter.</a:t>
            </a:r>
            <a:endParaRPr sz="17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standard evaluation metrics (accuracy, precision, recall, F1-score) to assess individual model performance.</a:t>
            </a:r>
            <a:endParaRPr sz="17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Integrate ML algorithms with High-Performance Computing (HPC) infrastructure.</a:t>
            </a:r>
            <a:endParaRPr sz="17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Specify the HPC infrastructure employed for ML + HPC integration.</a:t>
            </a:r>
            <a:endParaRPr sz="17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258350" y="63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2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Results and Analysis 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accent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Display the accuracy and performance metrics achieved through ML + HPC integration.</a:t>
            </a:r>
            <a:endParaRPr sz="1700">
              <a:solidFill>
                <a:schemeClr val="accent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accent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Compare results with those obtained from individual ML algorithms.</a:t>
            </a:r>
            <a:endParaRPr sz="1700">
              <a:solidFill>
                <a:schemeClr val="accent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Present the accuracy and performance metrics obtained from the individual ML algorithm experiments.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Conclusion: 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233075" y="894175"/>
            <a:ext cx="8520600" cy="4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8377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Conducted a thorough examination of identifying hate speech and offensive language on Twitter.</a:t>
            </a:r>
            <a:endParaRPr sz="20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37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Demonstrated the necessity for a diverse range of machine learning models, including Linear SVM, Naive Bayes, LSTM, BERT, and CNN.</a:t>
            </a:r>
            <a:endParaRPr sz="20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37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Empirical analysis revealed the proficiency of Naive Bayes, surpassing Linear SVM and competing effectively with more intricate models.</a:t>
            </a:r>
            <a:endParaRPr sz="20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37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fusion of advanced algorithms with HPC improved computational efficiency, paving the way for addressing escalating challenges in content moderation.</a:t>
            </a:r>
            <a:endParaRPr sz="20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37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Highlighted the immediate applicability of the research findings in enhancing real-time tweet classification techniques.</a:t>
            </a:r>
            <a:endParaRPr sz="20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37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Positioned the study as a testament to the commitment to advancing the field of offensive language detection through scholarly rigor and innovation.</a:t>
            </a:r>
            <a:endParaRPr sz="2033">
              <a:solidFill>
                <a:schemeClr val="dk1"/>
              </a:solidFill>
              <a:highlight>
                <a:srgbClr val="34354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46475" y="41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Future Works: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075800"/>
            <a:ext cx="8520600" cy="3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immediate research focus encompasses the refinement and implementation of real-time tweet classification techniques, addressing the dynamic nature of social media discourse.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next phase involves extending the algorithmic framework to encompass the categorization of diverse textual formats beyond the realm of hate speech, recognizing the evolving linguistic landscape.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work will delve into ethical considerations surrounding content filtering, emphasizing the responsible deployment of artificial intelligence in digital communication platforms.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Ongoing research will explore alternative classification algorithms, embracing advancements in the field to enhance the precision and robustness of offensive language detection systems.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49200" y="1512150"/>
            <a:ext cx="18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0975" y="1948500"/>
            <a:ext cx="3595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" sz="437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Thank You</a:t>
            </a:r>
            <a:endParaRPr b="1" sz="437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