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144cb7a0e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144cb7a0e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0f0fef41c_0_1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0f0fef41c_0_1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294dcad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294dcad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294dcadb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294dcadb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294dcadb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294dcadb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547605b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547605b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0f0fef4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0f0fef4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0f0fef4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0f0fef4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536b2556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536b255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0f0fef41c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0f0fef41c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100000">
              <a:srgbClr val="040405"/>
            </a:gs>
          </a:gsLst>
          <a:lin ang="5400012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348950" y="3072675"/>
            <a:ext cx="45720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Group No: 36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Instructor:  Annajiat Alim Rasel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ST:            Farah Binta Haque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RA:           Md Humayun Kabir Mehedi</a:t>
            </a:r>
            <a:endParaRPr sz="5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798600" y="724550"/>
            <a:ext cx="7546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PARALLEL, DISTRIBUTED, AND HIGH-PERFORMANCE COMPUTING (HPC)</a:t>
            </a:r>
            <a:endParaRPr b="1" sz="3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298125" y="3072675"/>
            <a:ext cx="47235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Group Members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Saiyeda Sabiha (23241133)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Mourika Nigar Mouny (20241004)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Sheikh Yasir Hossain (20301013)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Tahiatun Nazi (20301008)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798600" y="1894925"/>
            <a:ext cx="79797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Topic: </a:t>
            </a: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Leveraging High-Performance Computing for 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Enhanced Hate Speech and Offensive Language Detection on Twitter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424000" y="51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Future Works: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559575" y="1177025"/>
            <a:ext cx="8067600" cy="3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immediate research focus encompasses the refinement and implementation of real-time tweet classification techniques, addressing the dynamic nature of social media discourse.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next phase involves extending the algorithmic framework to encompass the categorization of diverse textual formats beyond the realm of hate speech, recognizing the evolving linguistic landscape.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 will delve into ethical considerations surrounding content filtering, emphasizing the responsible deployment of artificial intelligence in digital communication platforms.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Ongoing research will explore alternative classification algorithms, embracing advancements in the field to enhance the precision and robustness of offensive language detection systems.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100000">
              <a:srgbClr val="040405"/>
            </a:gs>
          </a:gsLst>
          <a:lin ang="5400012" scaled="0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0975" y="1948500"/>
            <a:ext cx="3595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" sz="437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4577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4577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77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Abstract: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660675"/>
            <a:ext cx="8520600" cy="21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Addressing the urgent problem of offensive language on social media platforms, with a focus on Twitter.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Targeting evolving computing power needs, especially for Artificial Intelligence applications in High-Performance Computing (HPC).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ML algorithms models such as NB Classifier, KNN, Decision Trees, and LR to detect hate speech and offensive language.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Research aims to further advance the field of automated offensive language detection by building upon these foundations.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628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Introduction: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598600"/>
            <a:ext cx="8520600" cy="26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paper delves into the dynamic world of social media, emphasizing the transformative impact of hate speech identification.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Beyond hate speech, the combination of HPC and machine learning is described as an irreversible force that raises the bar for computational power.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research expands its scope to include low-resource languages like Marathi, addressing the effects of offensive content and cyberbullying on mental health.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the ML algorithm models, LR shows high accuracy. 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02125"/>
            <a:ext cx="85206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Literature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review: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896725"/>
            <a:ext cx="8723400" cy="41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and HPC reshape computational power and research applications.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Ensemble techniques and classic classifiers, particularly Decision Trees and Stochastic Gradient Boosting, are widely effective for hate speech detection.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and HPC convergence influence diverse domains like finance, medical diagnosis, and scientific simulations.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Detecting offensive language in low-resource languages like Marathi is significant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utilizing pre-trained BERT models and data augmentation.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tackles challenges in unique language formats on Twitter, with Naive Bayes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surpassing Linear SVM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networks and inception modules classify bone cancer stages with high accuracy, showcasing module advantages.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BERT proves effective in advanced deep learning models for hate speech classification.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machines achieve high accuracy in classifying tweets and introduce a module for filtering hateful and offensive content.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Type</a:t>
            </a:r>
            <a:endParaRPr b="1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16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16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365900" y="2982650"/>
            <a:ext cx="4013400" cy="1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Dataset Preprocessing</a:t>
            </a:r>
            <a:endParaRPr i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1. Removal of Punctuations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2. Lower casing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3. Tokenization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4. Removal of Stop Words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5. Lemmatization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9697" y="2906675"/>
            <a:ext cx="4742626" cy="20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09050"/>
            <a:ext cx="85206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Methodology: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911325"/>
            <a:ext cx="8520600" cy="30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KNN, Logistic Regression, Naive Bayes, and Decision Tree independently for hate speech detection on Twitter.</a:t>
            </a:r>
            <a:endParaRPr sz="17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standard evaluation metrics (accuracy, precision, recall, F1-score) to assess individual model performance.</a:t>
            </a:r>
            <a:endParaRPr sz="17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 ML algorithms with High-Performance Computing (HPC) infrastructure.</a:t>
            </a:r>
            <a:endParaRPr sz="17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Specify the HPC infrastructure employed for ML + HPC integration.</a:t>
            </a:r>
            <a:endParaRPr sz="17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58350" y="63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25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Results and Analysis :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accent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Display the accuracy and performance metrics achieved through ML + HPC integration.</a:t>
            </a:r>
            <a:endParaRPr sz="1700">
              <a:solidFill>
                <a:schemeClr val="accent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accent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Compare results with those obtained from individual ML algorithms.</a:t>
            </a:r>
            <a:endParaRPr sz="1700">
              <a:solidFill>
                <a:schemeClr val="accent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Present the accuracy and performance metrics obtained from the individual ML algorithm experiments.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Model Analysis: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9417300" y="4543900"/>
            <a:ext cx="890700" cy="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50" y="1152475"/>
            <a:ext cx="7896750" cy="381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702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Conclusion: </a:t>
            </a:r>
            <a:endParaRPr b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254800" y="1275475"/>
            <a:ext cx="8520600" cy="3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58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63" lvl="0" marL="45720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30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In-depth exploration of hate speech and offensive language detection on Twitter.</a:t>
            </a:r>
            <a:endParaRPr sz="30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63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30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Successfully managed challenges through rigorous analysis.</a:t>
            </a:r>
            <a:endParaRPr sz="30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63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30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Utilized diverse machine learning models (Decision Tree, KNN, Naive Bayes, Logistic Regression) for effective detection.</a:t>
            </a:r>
            <a:endParaRPr sz="30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63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30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Highlighted practical applicability, with KNN identifying inappropriate words in real-world scenarios.</a:t>
            </a:r>
            <a:endParaRPr sz="30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63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30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than an academic endeavor - a dedication to advancing offensive language detection.</a:t>
            </a:r>
            <a:endParaRPr sz="30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63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30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Significant contribution to academic discourse and practical content moderation.</a:t>
            </a:r>
            <a:endParaRPr sz="30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63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30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Commitment to ongoing research for viable and effective approaches.</a:t>
            </a:r>
            <a:endParaRPr sz="30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5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