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1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8"/>
  </p:notesMasterIdLst>
  <p:sldIdLst>
    <p:sldId id="256" r:id="rId4"/>
    <p:sldId id="274" r:id="rId5"/>
    <p:sldId id="261" r:id="rId6"/>
    <p:sldId id="264" r:id="rId7"/>
    <p:sldId id="265" r:id="rId8"/>
    <p:sldId id="273" r:id="rId9"/>
    <p:sldId id="301" r:id="rId10"/>
    <p:sldId id="302" r:id="rId11"/>
    <p:sldId id="303" r:id="rId12"/>
    <p:sldId id="279" r:id="rId13"/>
    <p:sldId id="294" r:id="rId14"/>
    <p:sldId id="281" r:id="rId15"/>
    <p:sldId id="285" r:id="rId16"/>
    <p:sldId id="291" r:id="rId17"/>
    <p:sldId id="282" r:id="rId18"/>
    <p:sldId id="286" r:id="rId19"/>
    <p:sldId id="299" r:id="rId20"/>
    <p:sldId id="284" r:id="rId21"/>
    <p:sldId id="295" r:id="rId22"/>
    <p:sldId id="292" r:id="rId23"/>
    <p:sldId id="277" r:id="rId24"/>
    <p:sldId id="296" r:id="rId25"/>
    <p:sldId id="278" r:id="rId26"/>
    <p:sldId id="287" r:id="rId27"/>
    <p:sldId id="280" r:id="rId28"/>
    <p:sldId id="288" r:id="rId29"/>
    <p:sldId id="276" r:id="rId30"/>
    <p:sldId id="293" r:id="rId31"/>
    <p:sldId id="283" r:id="rId32"/>
    <p:sldId id="289" r:id="rId33"/>
    <p:sldId id="290" r:id="rId34"/>
    <p:sldId id="275" r:id="rId35"/>
    <p:sldId id="270" r:id="rId36"/>
    <p:sldId id="262" r:id="rId3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274" y="106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DBBA-404A-9CFB-157E03E468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DBBA-404A-9CFB-157E03E4689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BA-404A-9CFB-157E03E468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916666666666665E-2"/>
          <c:y val="0"/>
          <c:w val="0.95416666666666672"/>
          <c:h val="0.9958293953411390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FC-4667-9B2E-EF77F7D645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5FC-4667-9B2E-EF77F7D645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5FC-4667-9B2E-EF77F7D6455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5FC-4667-9B2E-EF77F7D64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151669888"/>
        <c:axId val="1151664992"/>
      </c:barChart>
      <c:catAx>
        <c:axId val="115166988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151664992"/>
        <c:crosses val="autoZero"/>
        <c:auto val="1"/>
        <c:lblAlgn val="ctr"/>
        <c:lblOffset val="100"/>
        <c:noMultiLvlLbl val="0"/>
      </c:catAx>
      <c:valAx>
        <c:axId val="115166499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1516698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4">
                  <a:lumMod val="40000"/>
                  <a:lumOff val="60000"/>
                </a:schemeClr>
              </a:solidFill>
            </a:ln>
          </c:spPr>
          <c:marker>
            <c:symbol val="circle"/>
            <c:size val="7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60</c:v>
                </c:pt>
                <c:pt idx="2">
                  <c:v>55</c:v>
                </c:pt>
                <c:pt idx="3">
                  <c:v>65</c:v>
                </c:pt>
                <c:pt idx="4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72-452D-BBD4-D152376190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7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20</c:v>
                </c:pt>
                <c:pt idx="1">
                  <c:v>50</c:v>
                </c:pt>
                <c:pt idx="2">
                  <c:v>40</c:v>
                </c:pt>
                <c:pt idx="3">
                  <c:v>75</c:v>
                </c:pt>
                <c:pt idx="4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72-452D-BBD4-D152376190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circle"/>
            <c:size val="7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15</c:v>
                </c:pt>
                <c:pt idx="1">
                  <c:v>40</c:v>
                </c:pt>
                <c:pt idx="2">
                  <c:v>35</c:v>
                </c:pt>
                <c:pt idx="3">
                  <c:v>70</c:v>
                </c:pt>
                <c:pt idx="4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E72-452D-BBD4-D15237619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1661728"/>
        <c:axId val="1151667168"/>
      </c:lineChart>
      <c:catAx>
        <c:axId val="115166172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151667168"/>
        <c:crosses val="autoZero"/>
        <c:auto val="1"/>
        <c:lblAlgn val="ctr"/>
        <c:lblOffset val="100"/>
        <c:noMultiLvlLbl val="0"/>
      </c:catAx>
      <c:valAx>
        <c:axId val="1151667168"/>
        <c:scaling>
          <c:orientation val="minMax"/>
          <c:max val="1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low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1151661728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6-5454-4B64-8CDA-C2F1E5433F0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5454-4B64-8CDA-C2F1E5433F0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5454-4B64-8CDA-C2F1E5433F0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4-5454-4B64-8CDA-C2F1E5433F0B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35</c:v>
                </c:pt>
                <c:pt idx="2">
                  <c:v>80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54-4B64-8CDA-C2F1E5433F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</c:v>
                </c:pt>
                <c:pt idx="1">
                  <c:v>65</c:v>
                </c:pt>
                <c:pt idx="2">
                  <c:v>20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454-4B64-8CDA-C2F1E5433F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1082461152"/>
        <c:axId val="1082467136"/>
      </c:barChart>
      <c:catAx>
        <c:axId val="108246115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082467136"/>
        <c:crosses val="autoZero"/>
        <c:auto val="1"/>
        <c:lblAlgn val="ctr"/>
        <c:lblOffset val="100"/>
        <c:noMultiLvlLbl val="0"/>
      </c:catAx>
      <c:valAx>
        <c:axId val="1082467136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10824611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69FD-40F4-B6C7-8431FAD5AC81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69FD-40F4-B6C7-8431FAD5AC8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FD-40F4-B6C7-8431FAD5A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C803-499D-8F77-E733B18544F6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3-C803-499D-8F77-E733B18544F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03-499D-8F77-E733B18544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0E06-42D2-B8A0-09A7573E5DB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0E06-42D2-B8A0-09A7573E5DB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06-42D2-B8A0-09A7573E5D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AD08-4B6D-89AC-F0599AB46EA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AD08-4B6D-89AC-F0599AB46EA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AD08-4B6D-89AC-F0599AB46EA1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D08-4B6D-89AC-F0599AB46E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1656832"/>
        <c:axId val="1151657376"/>
      </c:barChart>
      <c:catAx>
        <c:axId val="11516568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1151657376"/>
        <c:crosses val="autoZero"/>
        <c:auto val="1"/>
        <c:lblAlgn val="ctr"/>
        <c:lblOffset val="100"/>
        <c:noMultiLvlLbl val="0"/>
      </c:catAx>
      <c:valAx>
        <c:axId val="115165737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11516568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B324-4F1C-BA96-0F444BF9A76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B324-4F1C-BA96-0F444BF9A76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B324-4F1C-BA96-0F444BF9A76D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324-4F1C-BA96-0F444BF9A7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1660096"/>
        <c:axId val="1151666624"/>
      </c:barChart>
      <c:catAx>
        <c:axId val="11516600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1151666624"/>
        <c:crosses val="autoZero"/>
        <c:auto val="1"/>
        <c:lblAlgn val="ctr"/>
        <c:lblOffset val="100"/>
        <c:noMultiLvlLbl val="0"/>
      </c:catAx>
      <c:valAx>
        <c:axId val="115166662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11516600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1885-498E-ADDD-659F40C92E6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1885-498E-ADDD-659F40C92E6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1885-498E-ADDD-659F40C92E66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885-498E-ADDD-659F40C92E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1663360"/>
        <c:axId val="1151670432"/>
      </c:barChart>
      <c:catAx>
        <c:axId val="11516633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1151670432"/>
        <c:crosses val="autoZero"/>
        <c:auto val="1"/>
        <c:lblAlgn val="ctr"/>
        <c:lblOffset val="100"/>
        <c:noMultiLvlLbl val="0"/>
      </c:catAx>
      <c:valAx>
        <c:axId val="115167043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11516633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58EC-46F6-8EC8-89B31E1FCC8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58EC-46F6-8EC8-89B31E1FCC8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58EC-46F6-8EC8-89B31E1FCC82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8EC-46F6-8EC8-89B31E1FC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1662272"/>
        <c:axId val="1151659008"/>
      </c:barChart>
      <c:catAx>
        <c:axId val="1151662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1151659008"/>
        <c:crosses val="autoZero"/>
        <c:auto val="1"/>
        <c:lblAlgn val="ctr"/>
        <c:lblOffset val="100"/>
        <c:noMultiLvlLbl val="0"/>
      </c:catAx>
      <c:valAx>
        <c:axId val="115165900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fr-FR"/>
          </a:p>
        </c:txPr>
        <c:crossAx val="11516622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7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33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73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2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76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  <p:sldLayoutId id="2147483678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536" y="3003798"/>
            <a:ext cx="4032300" cy="1152129"/>
          </a:xfrm>
        </p:spPr>
        <p:txBody>
          <a:bodyPr/>
          <a:lstStyle/>
          <a:p>
            <a:pPr lvl="0"/>
            <a:r>
              <a:rPr lang="en-US" altLang="ko-KR" b="1" dirty="0"/>
              <a:t>PC2PC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5388" y="4155926"/>
            <a:ext cx="5256732" cy="576064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1800" b="1" dirty="0" err="1">
                <a:latin typeface="Bahnschrift Light" panose="020B0502040204020203" pitchFamily="34" charset="0"/>
              </a:rPr>
              <a:t>Transfert</a:t>
            </a:r>
            <a:r>
              <a:rPr lang="en-US" altLang="ko-KR" sz="1800" b="1" dirty="0">
                <a:latin typeface="Bahnschrift Light" panose="020B0502040204020203" pitchFamily="34" charset="0"/>
              </a:rPr>
              <a:t> hors </a:t>
            </a:r>
            <a:r>
              <a:rPr lang="en-US" altLang="ko-KR" sz="1800" b="1" dirty="0" err="1">
                <a:latin typeface="Bahnschrift Light" panose="020B0502040204020203" pitchFamily="34" charset="0"/>
              </a:rPr>
              <a:t>ligne</a:t>
            </a:r>
            <a:r>
              <a:rPr lang="en-US" altLang="ko-KR" sz="1800" b="1" dirty="0">
                <a:latin typeface="Bahnschrift Light" panose="020B0502040204020203" pitchFamily="34" charset="0"/>
              </a:rPr>
              <a:t> de </a:t>
            </a:r>
            <a:r>
              <a:rPr lang="en-US" altLang="ko-KR" sz="1800" b="1" dirty="0" err="1">
                <a:latin typeface="Bahnschrift Light" panose="020B0502040204020203" pitchFamily="34" charset="0"/>
              </a:rPr>
              <a:t>fichiers</a:t>
            </a:r>
            <a:r>
              <a:rPr lang="en-US" altLang="ko-KR" sz="1800" b="1" dirty="0">
                <a:latin typeface="Bahnschrift Light" panose="020B0502040204020203" pitchFamily="34" charset="0"/>
              </a:rPr>
              <a:t> entre </a:t>
            </a:r>
            <a:r>
              <a:rPr lang="en-US" altLang="ko-KR" sz="1800" b="1" dirty="0" err="1">
                <a:latin typeface="Bahnschrift Light" panose="020B0502040204020203" pitchFamily="34" charset="0"/>
              </a:rPr>
              <a:t>ordinateurs</a:t>
            </a:r>
            <a:endParaRPr lang="en-US" altLang="ko-KR" sz="1800" b="1" dirty="0">
              <a:latin typeface="Bahnschrift Light" panose="020B0502040204020203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F5FE47-C7E2-4157-81E1-D84FABC756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8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3600365"/>
            <a:ext cx="1642693" cy="15431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539552" y="699294"/>
            <a:ext cx="3456384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2643758"/>
            <a:ext cx="2952328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BA7B31-58CD-4C64-973C-7D089CA6F7F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82030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2" name="Oval 41"/>
          <p:cNvSpPr/>
          <p:nvPr/>
        </p:nvSpPr>
        <p:spPr>
          <a:xfrm>
            <a:off x="985097" y="1531590"/>
            <a:ext cx="1034093" cy="1034092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Chart 42"/>
          <p:cNvGraphicFramePr/>
          <p:nvPr>
            <p:extLst>
              <p:ext uri="{D42A27DB-BD31-4B8C-83A1-F6EECF244321}">
                <p14:modId xmlns:p14="http://schemas.microsoft.com/office/powerpoint/2010/main" val="4007066947"/>
              </p:ext>
            </p:extLst>
          </p:nvPr>
        </p:nvGraphicFramePr>
        <p:xfrm>
          <a:off x="631966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Oval 43"/>
          <p:cNvSpPr/>
          <p:nvPr/>
        </p:nvSpPr>
        <p:spPr>
          <a:xfrm>
            <a:off x="3020250" y="1531590"/>
            <a:ext cx="1034093" cy="10340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45"/>
          <p:cNvSpPr/>
          <p:nvPr/>
        </p:nvSpPr>
        <p:spPr>
          <a:xfrm>
            <a:off x="5055403" y="1531590"/>
            <a:ext cx="1034093" cy="1034092"/>
          </a:xfrm>
          <a:prstGeom prst="ellips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Oval 48"/>
          <p:cNvSpPr/>
          <p:nvPr/>
        </p:nvSpPr>
        <p:spPr>
          <a:xfrm>
            <a:off x="7090556" y="1531590"/>
            <a:ext cx="1034093" cy="1034092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Group 53"/>
          <p:cNvGrpSpPr/>
          <p:nvPr/>
        </p:nvGrpSpPr>
        <p:grpSpPr>
          <a:xfrm>
            <a:off x="735359" y="3219823"/>
            <a:ext cx="851170" cy="1416303"/>
            <a:chOff x="735359" y="3478633"/>
            <a:chExt cx="851170" cy="1006321"/>
          </a:xfrm>
        </p:grpSpPr>
        <p:sp>
          <p:nvSpPr>
            <p:cNvPr id="55" name="TextBox 54"/>
            <p:cNvSpPr txBox="1"/>
            <p:nvPr/>
          </p:nvSpPr>
          <p:spPr>
            <a:xfrm>
              <a:off x="735359" y="3478633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A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35359" y="3755758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B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35359" y="4032882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C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5359" y="4310007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D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58" name="Chart 57"/>
          <p:cNvGraphicFramePr/>
          <p:nvPr>
            <p:extLst>
              <p:ext uri="{D42A27DB-BD31-4B8C-83A1-F6EECF244321}">
                <p14:modId xmlns:p14="http://schemas.microsoft.com/office/powerpoint/2010/main" val="3464712174"/>
              </p:ext>
            </p:extLst>
          </p:nvPr>
        </p:nvGraphicFramePr>
        <p:xfrm>
          <a:off x="1502143" y="3003799"/>
          <a:ext cx="2759968" cy="1839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9" name="Group 58"/>
          <p:cNvGrpSpPr/>
          <p:nvPr/>
        </p:nvGrpSpPr>
        <p:grpSpPr>
          <a:xfrm>
            <a:off x="4576016" y="3115999"/>
            <a:ext cx="4244456" cy="1520195"/>
            <a:chOff x="4320398" y="1245513"/>
            <a:chExt cx="4103602" cy="1520195"/>
          </a:xfrm>
        </p:grpSpPr>
        <p:sp>
          <p:nvSpPr>
            <p:cNvPr id="60" name="TextBox 59"/>
            <p:cNvSpPr txBox="1"/>
            <p:nvPr/>
          </p:nvSpPr>
          <p:spPr>
            <a:xfrm>
              <a:off x="4320399" y="1565379"/>
              <a:ext cx="4103601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text. This text can be replaced with your own text. You can simply impress your audience and add a unique zing and appeal to your Presentations. Easy to change colors, photos and Text.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25" name="Chart 42">
            <a:extLst>
              <a:ext uri="{FF2B5EF4-FFF2-40B4-BE49-F238E27FC236}">
                <a16:creationId xmlns:a16="http://schemas.microsoft.com/office/drawing/2014/main" id="{2B6205BD-C9A4-41D0-9521-144059B0C4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3658217"/>
              </p:ext>
            </p:extLst>
          </p:nvPr>
        </p:nvGraphicFramePr>
        <p:xfrm>
          <a:off x="2740476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42">
            <a:extLst>
              <a:ext uri="{FF2B5EF4-FFF2-40B4-BE49-F238E27FC236}">
                <a16:creationId xmlns:a16="http://schemas.microsoft.com/office/drawing/2014/main" id="{662AB79B-7F96-40C9-B284-74051F8DF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4673069"/>
              </p:ext>
            </p:extLst>
          </p:nvPr>
        </p:nvGraphicFramePr>
        <p:xfrm>
          <a:off x="4786995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Chart 42">
            <a:extLst>
              <a:ext uri="{FF2B5EF4-FFF2-40B4-BE49-F238E27FC236}">
                <a16:creationId xmlns:a16="http://schemas.microsoft.com/office/drawing/2014/main" id="{B2313949-17E7-4E8F-A379-30C20C3E31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8250011"/>
              </p:ext>
            </p:extLst>
          </p:nvPr>
        </p:nvGraphicFramePr>
        <p:xfrm>
          <a:off x="6833515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839606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35%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77937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2946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01276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663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012160" y="1616638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2160" y="2678283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12160" y="3739927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660232" y="1529319"/>
            <a:ext cx="1944216" cy="863358"/>
            <a:chOff x="803640" y="3362835"/>
            <a:chExt cx="1390268" cy="863358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1390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1390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60232" y="2590964"/>
            <a:ext cx="1944216" cy="863358"/>
            <a:chOff x="803640" y="3362835"/>
            <a:chExt cx="1390268" cy="86335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1390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1390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60232" y="3652608"/>
            <a:ext cx="1944216" cy="863358"/>
            <a:chOff x="803640" y="3362835"/>
            <a:chExt cx="1390268" cy="863358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1390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1390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012160" y="1683999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2745644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2160" y="380728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 Placeholder 13"/>
          <p:cNvSpPr txBox="1">
            <a:spLocks/>
          </p:cNvSpPr>
          <p:nvPr/>
        </p:nvSpPr>
        <p:spPr>
          <a:xfrm>
            <a:off x="5940152" y="555525"/>
            <a:ext cx="2952328" cy="90643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3E4786-FADA-4DD0-A436-67571AF530DC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6B2082EF-8AA4-451C-9D30-3D46F4EA55EB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5C935637-385D-42F8-A5F8-93623256452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253391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969103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57335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145567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33799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654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4886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3118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1350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84822" y="3280886"/>
            <a:ext cx="1699847" cy="1417356"/>
            <a:chOff x="803640" y="3362835"/>
            <a:chExt cx="2059657" cy="1417356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73054" y="3280886"/>
            <a:ext cx="1699847" cy="1417356"/>
            <a:chOff x="803640" y="3362835"/>
            <a:chExt cx="2059657" cy="1417356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61286" y="3280886"/>
            <a:ext cx="1699847" cy="1417356"/>
            <a:chOff x="803640" y="3362835"/>
            <a:chExt cx="2059657" cy="1417356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49518" y="3280886"/>
            <a:ext cx="1699847" cy="1417356"/>
            <a:chOff x="803640" y="3362835"/>
            <a:chExt cx="2059657" cy="1417356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Block Arc 6"/>
          <p:cNvSpPr/>
          <p:nvPr/>
        </p:nvSpPr>
        <p:spPr>
          <a:xfrm>
            <a:off x="1273839" y="2462303"/>
            <a:ext cx="321814" cy="324981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Left Arrow 1"/>
          <p:cNvSpPr>
            <a:spLocks noChangeAspect="1"/>
          </p:cNvSpPr>
          <p:nvPr/>
        </p:nvSpPr>
        <p:spPr>
          <a:xfrm>
            <a:off x="5431916" y="2450284"/>
            <a:ext cx="358589" cy="349018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Oval 7"/>
          <p:cNvSpPr/>
          <p:nvPr/>
        </p:nvSpPr>
        <p:spPr>
          <a:xfrm>
            <a:off x="7529492" y="2454843"/>
            <a:ext cx="339900" cy="3399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36"/>
          <p:cNvSpPr/>
          <p:nvPr/>
        </p:nvSpPr>
        <p:spPr>
          <a:xfrm>
            <a:off x="3354993" y="2484370"/>
            <a:ext cx="335971" cy="2808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79203" y="2444793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28"/>
          <p:cNvSpPr/>
          <p:nvPr/>
        </p:nvSpPr>
        <p:spPr>
          <a:xfrm>
            <a:off x="3988621" y="2444793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28"/>
          <p:cNvSpPr/>
          <p:nvPr/>
        </p:nvSpPr>
        <p:spPr>
          <a:xfrm>
            <a:off x="6074186" y="2444793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063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그룹 327">
            <a:extLst>
              <a:ext uri="{FF2B5EF4-FFF2-40B4-BE49-F238E27FC236}">
                <a16:creationId xmlns:a16="http://schemas.microsoft.com/office/drawing/2014/main" id="{728FB3A6-1EA3-4E31-85A8-3986ACBF2AFF}"/>
              </a:ext>
            </a:extLst>
          </p:cNvPr>
          <p:cNvGrpSpPr/>
          <p:nvPr/>
        </p:nvGrpSpPr>
        <p:grpSpPr>
          <a:xfrm>
            <a:off x="249730" y="1539752"/>
            <a:ext cx="5202977" cy="3061126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29" name="Freeform 8">
              <a:extLst>
                <a:ext uri="{FF2B5EF4-FFF2-40B4-BE49-F238E27FC236}">
                  <a16:creationId xmlns:a16="http://schemas.microsoft.com/office/drawing/2014/main" id="{746F28E8-4924-4899-9C28-73C89B2C82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9">
              <a:extLst>
                <a:ext uri="{FF2B5EF4-FFF2-40B4-BE49-F238E27FC236}">
                  <a16:creationId xmlns:a16="http://schemas.microsoft.com/office/drawing/2014/main" id="{EEEBDE1A-D66E-445A-8F78-AF6316FB68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Freeform 10">
              <a:extLst>
                <a:ext uri="{FF2B5EF4-FFF2-40B4-BE49-F238E27FC236}">
                  <a16:creationId xmlns:a16="http://schemas.microsoft.com/office/drawing/2014/main" id="{8D18B594-A784-49F4-8113-8442917ADC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11">
              <a:extLst>
                <a:ext uri="{FF2B5EF4-FFF2-40B4-BE49-F238E27FC236}">
                  <a16:creationId xmlns:a16="http://schemas.microsoft.com/office/drawing/2014/main" id="{E52794E8-5C54-439B-85D6-361B60E7A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08104" y="1472606"/>
            <a:ext cx="3168352" cy="966509"/>
            <a:chOff x="300361" y="1376682"/>
            <a:chExt cx="2936827" cy="966509"/>
          </a:xfrm>
        </p:grpSpPr>
        <p:sp>
          <p:nvSpPr>
            <p:cNvPr id="6" name="TextBox 5"/>
            <p:cNvSpPr txBox="1"/>
            <p:nvPr/>
          </p:nvSpPr>
          <p:spPr>
            <a:xfrm>
              <a:off x="300361" y="1696860"/>
              <a:ext cx="293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08104" y="2619044"/>
            <a:ext cx="3168352" cy="966509"/>
            <a:chOff x="300361" y="1376682"/>
            <a:chExt cx="2936827" cy="966509"/>
          </a:xfrm>
        </p:grpSpPr>
        <p:sp>
          <p:nvSpPr>
            <p:cNvPr id="9" name="TextBox 8"/>
            <p:cNvSpPr txBox="1"/>
            <p:nvPr/>
          </p:nvSpPr>
          <p:spPr>
            <a:xfrm>
              <a:off x="300361" y="1696860"/>
              <a:ext cx="293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08104" y="3765481"/>
            <a:ext cx="3168352" cy="966509"/>
            <a:chOff x="300361" y="1376682"/>
            <a:chExt cx="2936827" cy="966509"/>
          </a:xfrm>
        </p:grpSpPr>
        <p:sp>
          <p:nvSpPr>
            <p:cNvPr id="12" name="TextBox 11"/>
            <p:cNvSpPr txBox="1"/>
            <p:nvPr/>
          </p:nvSpPr>
          <p:spPr>
            <a:xfrm>
              <a:off x="300361" y="1696860"/>
              <a:ext cx="293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528624" y="3393372"/>
            <a:ext cx="783704" cy="783704"/>
            <a:chOff x="971599" y="2533402"/>
            <a:chExt cx="974451" cy="974451"/>
          </a:xfrm>
        </p:grpSpPr>
        <p:sp>
          <p:nvSpPr>
            <p:cNvPr id="40" name="Oval 39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80158" y="2379382"/>
            <a:ext cx="856724" cy="856724"/>
            <a:chOff x="971599" y="2533402"/>
            <a:chExt cx="974451" cy="974451"/>
          </a:xfrm>
        </p:grpSpPr>
        <p:sp>
          <p:nvSpPr>
            <p:cNvPr id="43" name="Oval 42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469275" y="2137249"/>
            <a:ext cx="995281" cy="995281"/>
            <a:chOff x="971599" y="2533402"/>
            <a:chExt cx="974451" cy="974451"/>
          </a:xfrm>
        </p:grpSpPr>
        <p:sp>
          <p:nvSpPr>
            <p:cNvPr id="46" name="Oval 45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998879" y="2555848"/>
            <a:ext cx="619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93833" y="2382793"/>
            <a:ext cx="74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79449" y="3527894"/>
            <a:ext cx="682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16"/>
          <p:cNvSpPr/>
          <p:nvPr/>
        </p:nvSpPr>
        <p:spPr>
          <a:xfrm rot="2700000">
            <a:off x="1853527" y="3780993"/>
            <a:ext cx="133898" cy="24005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Rectangle 9"/>
          <p:cNvSpPr/>
          <p:nvPr/>
        </p:nvSpPr>
        <p:spPr>
          <a:xfrm>
            <a:off x="3854152" y="2664988"/>
            <a:ext cx="225526" cy="21111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Frame 17"/>
          <p:cNvSpPr/>
          <p:nvPr/>
        </p:nvSpPr>
        <p:spPr>
          <a:xfrm>
            <a:off x="1213709" y="2811970"/>
            <a:ext cx="189623" cy="18962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947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683568" y="2865336"/>
            <a:ext cx="3744416" cy="38629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4714874" y="2865336"/>
            <a:ext cx="3744416" cy="38629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9552" y="813941"/>
            <a:ext cx="80648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unique. This PowerPoint Template has clean and neutral design that can be adapted to any content and meets various market segments.  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BC7045C7-25E8-45F0-AEDB-71C630FA3EE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BC932843-7FCE-40A0-BD18-229C0E76658B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F590D1F1-D030-4E7D-9266-E56036BA95D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04D7C76-0844-47A8-AD55-D4C0DAC96B34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205150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06688" y="1611263"/>
            <a:ext cx="2930624" cy="2930624"/>
            <a:chOff x="3106688" y="1611263"/>
            <a:chExt cx="2930624" cy="2930624"/>
          </a:xfrm>
        </p:grpSpPr>
        <p:sp>
          <p:nvSpPr>
            <p:cNvPr id="4" name="Block Arc 3"/>
            <p:cNvSpPr/>
            <p:nvPr/>
          </p:nvSpPr>
          <p:spPr>
            <a:xfrm>
              <a:off x="3106688" y="1611263"/>
              <a:ext cx="2930624" cy="2930624"/>
            </a:xfrm>
            <a:prstGeom prst="blockArc">
              <a:avLst>
                <a:gd name="adj1" fmla="val 7959705"/>
                <a:gd name="adj2" fmla="val 2586138"/>
                <a:gd name="adj3" fmla="val 652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3830327">
              <a:off x="5230269" y="3931869"/>
              <a:ext cx="396900" cy="34215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/>
        </p:nvSpPr>
        <p:spPr>
          <a:xfrm>
            <a:off x="2992642" y="3076575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506808" y="1687986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042746" y="1687986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609372" y="3076575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Block Arc 6"/>
          <p:cNvSpPr/>
          <p:nvPr/>
        </p:nvSpPr>
        <p:spPr>
          <a:xfrm>
            <a:off x="3124438" y="3207024"/>
            <a:ext cx="273773" cy="27646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Left Arrow 1"/>
          <p:cNvSpPr>
            <a:spLocks noChangeAspect="1"/>
          </p:cNvSpPr>
          <p:nvPr/>
        </p:nvSpPr>
        <p:spPr>
          <a:xfrm>
            <a:off x="5158900" y="1808210"/>
            <a:ext cx="305058" cy="296916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7"/>
          <p:cNvSpPr/>
          <p:nvPr/>
        </p:nvSpPr>
        <p:spPr>
          <a:xfrm>
            <a:off x="5733475" y="3192432"/>
            <a:ext cx="289159" cy="28915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36"/>
          <p:cNvSpPr/>
          <p:nvPr/>
        </p:nvSpPr>
        <p:spPr>
          <a:xfrm>
            <a:off x="3632582" y="1837208"/>
            <a:ext cx="285817" cy="23892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Freeform 15"/>
          <p:cNvSpPr/>
          <p:nvPr/>
        </p:nvSpPr>
        <p:spPr>
          <a:xfrm>
            <a:off x="4688266" y="4032037"/>
            <a:ext cx="708957" cy="64937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ardrop 1"/>
          <p:cNvSpPr/>
          <p:nvPr/>
        </p:nvSpPr>
        <p:spPr>
          <a:xfrm rot="18805991">
            <a:off x="3585060" y="4071368"/>
            <a:ext cx="666677" cy="659721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878055" y="1527578"/>
            <a:ext cx="2592288" cy="858180"/>
            <a:chOff x="2113657" y="4283314"/>
            <a:chExt cx="3647460" cy="858180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00192" y="2916588"/>
            <a:ext cx="2592288" cy="858180"/>
            <a:chOff x="2113657" y="4283314"/>
            <a:chExt cx="3647460" cy="858180"/>
          </a:xfrm>
        </p:grpSpPr>
        <p:sp>
          <p:nvSpPr>
            <p:cNvPr id="25" name="TextBox 24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8937" y="1527579"/>
            <a:ext cx="2592287" cy="858180"/>
            <a:chOff x="2113658" y="4283314"/>
            <a:chExt cx="3647460" cy="858180"/>
          </a:xfrm>
        </p:grpSpPr>
        <p:sp>
          <p:nvSpPr>
            <p:cNvPr id="28" name="TextBox 27"/>
            <p:cNvSpPr txBox="1"/>
            <p:nvPr/>
          </p:nvSpPr>
          <p:spPr>
            <a:xfrm>
              <a:off x="2113659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1520" y="2907921"/>
            <a:ext cx="2592288" cy="858180"/>
            <a:chOff x="2113657" y="4283314"/>
            <a:chExt cx="3647460" cy="858180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369809" y="2459617"/>
            <a:ext cx="239105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PowerPoint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Presentation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5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94488"/>
              </p:ext>
            </p:extLst>
          </p:nvPr>
        </p:nvGraphicFramePr>
        <p:xfrm>
          <a:off x="611560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948447"/>
              </p:ext>
            </p:extLst>
          </p:nvPr>
        </p:nvGraphicFramePr>
        <p:xfrm>
          <a:off x="2627784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141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14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77008"/>
              </p:ext>
            </p:extLst>
          </p:nvPr>
        </p:nvGraphicFramePr>
        <p:xfrm>
          <a:off x="4644008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18855"/>
              </p:ext>
            </p:extLst>
          </p:nvPr>
        </p:nvGraphicFramePr>
        <p:xfrm>
          <a:off x="6660232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469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1" name="Text Placeholder 13"/>
          <p:cNvSpPr txBox="1">
            <a:spLocks/>
          </p:cNvSpPr>
          <p:nvPr/>
        </p:nvSpPr>
        <p:spPr>
          <a:xfrm>
            <a:off x="4651510" y="1247888"/>
            <a:ext cx="4176466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accent3"/>
                </a:solidFill>
                <a:cs typeface="Arial" pitchFamily="34" charset="0"/>
              </a:rPr>
              <a:t>Simple </a:t>
            </a: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Portfolio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1542" y="1974895"/>
            <a:ext cx="417643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This PowerPoint Template has clean and neutral design that can be adapted to any content and meets various market segments.  </a:t>
            </a: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323528" y="3332034"/>
            <a:ext cx="4176466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accent3"/>
                </a:solidFill>
                <a:cs typeface="Arial" pitchFamily="34" charset="0"/>
              </a:rPr>
              <a:t>Simple </a:t>
            </a: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Portfolio 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60" y="4059041"/>
            <a:ext cx="417643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This PowerPoint Template has clean and neutral design that can be adapted to any content and meets various market segments.  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0DAB1B5-FF4E-4DD5-931F-8F2FF82B224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1DDEC291-3FD0-4E04-B77B-2811D7825E6D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912850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3">
            <a:extLst>
              <a:ext uri="{FF2B5EF4-FFF2-40B4-BE49-F238E27FC236}">
                <a16:creationId xmlns:a16="http://schemas.microsoft.com/office/drawing/2014/main" id="{B387D23A-DB70-4C80-AE22-5F61D0452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4747478"/>
              </p:ext>
            </p:extLst>
          </p:nvPr>
        </p:nvGraphicFramePr>
        <p:xfrm>
          <a:off x="7061982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145063553"/>
              </p:ext>
            </p:extLst>
          </p:nvPr>
        </p:nvGraphicFramePr>
        <p:xfrm>
          <a:off x="660129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Chart 23">
            <a:extLst>
              <a:ext uri="{FF2B5EF4-FFF2-40B4-BE49-F238E27FC236}">
                <a16:creationId xmlns:a16="http://schemas.microsoft.com/office/drawing/2014/main" id="{22F82D1C-1495-4D90-BEC3-A209A9B86E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454953"/>
              </p:ext>
            </p:extLst>
          </p:nvPr>
        </p:nvGraphicFramePr>
        <p:xfrm>
          <a:off x="4928031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5" name="Chart 23">
            <a:extLst>
              <a:ext uri="{FF2B5EF4-FFF2-40B4-BE49-F238E27FC236}">
                <a16:creationId xmlns:a16="http://schemas.microsoft.com/office/drawing/2014/main" id="{30741E08-E653-40E4-9689-8AA747A09E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4475590"/>
              </p:ext>
            </p:extLst>
          </p:nvPr>
        </p:nvGraphicFramePr>
        <p:xfrm>
          <a:off x="2794080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6" name="Rounded Rectangle 7"/>
          <p:cNvSpPr/>
          <p:nvPr/>
        </p:nvSpPr>
        <p:spPr>
          <a:xfrm>
            <a:off x="467544" y="3730458"/>
            <a:ext cx="349378" cy="30150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ounded Rectangle 27"/>
          <p:cNvSpPr/>
          <p:nvPr/>
        </p:nvSpPr>
        <p:spPr>
          <a:xfrm>
            <a:off x="2563702" y="3730458"/>
            <a:ext cx="340191" cy="26131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8" name="Group 27"/>
          <p:cNvGrpSpPr/>
          <p:nvPr/>
        </p:nvGrpSpPr>
        <p:grpSpPr>
          <a:xfrm>
            <a:off x="988113" y="3730458"/>
            <a:ext cx="1404398" cy="1045551"/>
            <a:chOff x="1472558" y="998559"/>
            <a:chExt cx="2765965" cy="1045551"/>
          </a:xfrm>
        </p:grpSpPr>
        <p:sp>
          <p:nvSpPr>
            <p:cNvPr id="29" name="TextBox 28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075084" y="3730458"/>
            <a:ext cx="1404398" cy="1045551"/>
            <a:chOff x="1472558" y="998559"/>
            <a:chExt cx="2765965" cy="1045551"/>
          </a:xfrm>
        </p:grpSpPr>
        <p:sp>
          <p:nvSpPr>
            <p:cNvPr id="32" name="TextBox 31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Rounded Rectangle 7"/>
          <p:cNvSpPr/>
          <p:nvPr/>
        </p:nvSpPr>
        <p:spPr>
          <a:xfrm>
            <a:off x="4650673" y="3730458"/>
            <a:ext cx="349378" cy="30150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Rounded Rectangle 27"/>
          <p:cNvSpPr/>
          <p:nvPr/>
        </p:nvSpPr>
        <p:spPr>
          <a:xfrm>
            <a:off x="6746831" y="3730458"/>
            <a:ext cx="340191" cy="26131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8" name="Group 37"/>
          <p:cNvGrpSpPr/>
          <p:nvPr/>
        </p:nvGrpSpPr>
        <p:grpSpPr>
          <a:xfrm>
            <a:off x="5171242" y="3730458"/>
            <a:ext cx="1404398" cy="1045551"/>
            <a:chOff x="1472558" y="998559"/>
            <a:chExt cx="2765965" cy="1045551"/>
          </a:xfrm>
        </p:grpSpPr>
        <p:sp>
          <p:nvSpPr>
            <p:cNvPr id="39" name="TextBox 38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258214" y="3730458"/>
            <a:ext cx="1404398" cy="1045551"/>
            <a:chOff x="1472558" y="998559"/>
            <a:chExt cx="2765965" cy="1045551"/>
          </a:xfrm>
        </p:grpSpPr>
        <p:sp>
          <p:nvSpPr>
            <p:cNvPr id="42" name="TextBox 41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582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dirty="0"/>
              <a:t>Présentation de l’équipe</a:t>
            </a:r>
            <a:endParaRPr lang="ko-KR" altLang="en-US" dirty="0"/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611205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5" name="Text Placeholder 17"/>
          <p:cNvSpPr txBox="1">
            <a:spLocks/>
          </p:cNvSpPr>
          <p:nvPr/>
        </p:nvSpPr>
        <p:spPr>
          <a:xfrm>
            <a:off x="2711080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6" name="Text Placeholder 17"/>
          <p:cNvSpPr txBox="1">
            <a:spLocks/>
          </p:cNvSpPr>
          <p:nvPr/>
        </p:nvSpPr>
        <p:spPr>
          <a:xfrm>
            <a:off x="4810955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7" name="Text Placeholder 17"/>
          <p:cNvSpPr txBox="1">
            <a:spLocks/>
          </p:cNvSpPr>
          <p:nvPr/>
        </p:nvSpPr>
        <p:spPr>
          <a:xfrm>
            <a:off x="6910830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26" name="Text Placeholder 18"/>
          <p:cNvSpPr txBox="1">
            <a:spLocks/>
          </p:cNvSpPr>
          <p:nvPr/>
        </p:nvSpPr>
        <p:spPr>
          <a:xfrm>
            <a:off x="5692705" y="4145364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29" name="Text Placeholder 18"/>
          <p:cNvSpPr txBox="1">
            <a:spLocks/>
          </p:cNvSpPr>
          <p:nvPr/>
        </p:nvSpPr>
        <p:spPr>
          <a:xfrm>
            <a:off x="3774237" y="4283666"/>
            <a:ext cx="1150219" cy="249580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cs typeface="Arial" pitchFamily="34" charset="0"/>
              </a:rPr>
              <a:t>Anita</a:t>
            </a:r>
          </a:p>
        </p:txBody>
      </p:sp>
      <p:sp>
        <p:nvSpPr>
          <p:cNvPr id="38" name="Parallelogram 15">
            <a:extLst>
              <a:ext uri="{FF2B5EF4-FFF2-40B4-BE49-F238E27FC236}">
                <a16:creationId xmlns:a16="http://schemas.microsoft.com/office/drawing/2014/main" id="{44CCA0B7-DC24-490E-B206-367E0094E123}"/>
              </a:ext>
            </a:extLst>
          </p:cNvPr>
          <p:cNvSpPr/>
          <p:nvPr/>
        </p:nvSpPr>
        <p:spPr>
          <a:xfrm rot="16200000">
            <a:off x="8105937" y="1462465"/>
            <a:ext cx="291063" cy="31506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235942B6-8C1A-42EB-9F51-07336F375144}"/>
              </a:ext>
            </a:extLst>
          </p:cNvPr>
          <p:cNvSpPr/>
          <p:nvPr/>
        </p:nvSpPr>
        <p:spPr>
          <a:xfrm>
            <a:off x="3963075" y="1497150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D32F8C45-73B0-46D7-9375-64A6136E5284}"/>
              </a:ext>
            </a:extLst>
          </p:cNvPr>
          <p:cNvSpPr/>
          <p:nvPr/>
        </p:nvSpPr>
        <p:spPr>
          <a:xfrm rot="2700000">
            <a:off x="6081779" y="1440214"/>
            <a:ext cx="200561" cy="3595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BA9A011C-8DD2-482E-BC7A-683CC9EEE6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0010" y="1923678"/>
            <a:ext cx="1418358" cy="1756866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96A6DD18-229F-41C0-89D7-73B03C6E93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4248" y="1923677"/>
            <a:ext cx="1636070" cy="1756867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9DED53B0-B7F2-4896-839D-12263CEF8C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64288" y="1933333"/>
            <a:ext cx="1599737" cy="1777934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896AA17B-CB9A-48C5-B884-E1FE8C8714C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1720" y="1964057"/>
            <a:ext cx="1636070" cy="171648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19CAAB9-64E5-407C-989A-800E2759FD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166" y="1923678"/>
            <a:ext cx="1575480" cy="1756867"/>
          </a:xfrm>
          <a:prstGeom prst="rect">
            <a:avLst/>
          </a:prstGeom>
        </p:spPr>
      </p:pic>
      <p:sp>
        <p:nvSpPr>
          <p:cNvPr id="49" name="Text Placeholder 18">
            <a:extLst>
              <a:ext uri="{FF2B5EF4-FFF2-40B4-BE49-F238E27FC236}">
                <a16:creationId xmlns:a16="http://schemas.microsoft.com/office/drawing/2014/main" id="{22F729EE-B2E9-4503-962D-CA09FDB81990}"/>
              </a:ext>
            </a:extLst>
          </p:cNvPr>
          <p:cNvSpPr txBox="1">
            <a:spLocks/>
          </p:cNvSpPr>
          <p:nvPr/>
        </p:nvSpPr>
        <p:spPr>
          <a:xfrm>
            <a:off x="2072771" y="4276073"/>
            <a:ext cx="1150219" cy="249580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err="1">
                <a:cs typeface="Arial" pitchFamily="34" charset="0"/>
              </a:rPr>
              <a:t>Tahiana</a:t>
            </a:r>
            <a:endParaRPr lang="en-US" sz="1200" b="1" dirty="0">
              <a:cs typeface="Arial" pitchFamily="34" charset="0"/>
            </a:endParaRPr>
          </a:p>
        </p:txBody>
      </p:sp>
      <p:sp>
        <p:nvSpPr>
          <p:cNvPr id="50" name="Text Placeholder 18">
            <a:extLst>
              <a:ext uri="{FF2B5EF4-FFF2-40B4-BE49-F238E27FC236}">
                <a16:creationId xmlns:a16="http://schemas.microsoft.com/office/drawing/2014/main" id="{788B23B9-FF71-47F2-8711-779ABA3405F5}"/>
              </a:ext>
            </a:extLst>
          </p:cNvPr>
          <p:cNvSpPr txBox="1">
            <a:spLocks/>
          </p:cNvSpPr>
          <p:nvPr/>
        </p:nvSpPr>
        <p:spPr>
          <a:xfrm>
            <a:off x="337717" y="4283666"/>
            <a:ext cx="1150219" cy="249580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err="1">
                <a:cs typeface="Arial" pitchFamily="34" charset="0"/>
              </a:rPr>
              <a:t>Tsanta</a:t>
            </a:r>
            <a:endParaRPr lang="en-US" sz="1200" b="1" dirty="0">
              <a:cs typeface="Arial" pitchFamily="34" charset="0"/>
            </a:endParaRPr>
          </a:p>
        </p:txBody>
      </p:sp>
      <p:sp>
        <p:nvSpPr>
          <p:cNvPr id="51" name="Text Placeholder 18">
            <a:extLst>
              <a:ext uri="{FF2B5EF4-FFF2-40B4-BE49-F238E27FC236}">
                <a16:creationId xmlns:a16="http://schemas.microsoft.com/office/drawing/2014/main" id="{A8558273-D80E-4E30-AC82-F307338A4E38}"/>
              </a:ext>
            </a:extLst>
          </p:cNvPr>
          <p:cNvSpPr txBox="1">
            <a:spLocks/>
          </p:cNvSpPr>
          <p:nvPr/>
        </p:nvSpPr>
        <p:spPr>
          <a:xfrm>
            <a:off x="5509291" y="4276073"/>
            <a:ext cx="1150219" cy="249580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err="1">
                <a:cs typeface="Arial" pitchFamily="34" charset="0"/>
              </a:rPr>
              <a:t>Fenikiaja</a:t>
            </a:r>
            <a:endParaRPr lang="en-US" sz="1200" b="1" dirty="0">
              <a:cs typeface="Arial" pitchFamily="34" charset="0"/>
            </a:endParaRPr>
          </a:p>
        </p:txBody>
      </p:sp>
      <p:sp>
        <p:nvSpPr>
          <p:cNvPr id="52" name="Text Placeholder 18">
            <a:extLst>
              <a:ext uri="{FF2B5EF4-FFF2-40B4-BE49-F238E27FC236}">
                <a16:creationId xmlns:a16="http://schemas.microsoft.com/office/drawing/2014/main" id="{C0A754B9-8F35-4746-B1C3-C98B2584F192}"/>
              </a:ext>
            </a:extLst>
          </p:cNvPr>
          <p:cNvSpPr txBox="1">
            <a:spLocks/>
          </p:cNvSpPr>
          <p:nvPr/>
        </p:nvSpPr>
        <p:spPr>
          <a:xfrm>
            <a:off x="7524328" y="4277582"/>
            <a:ext cx="1150219" cy="249580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 err="1">
                <a:cs typeface="Arial" pitchFamily="34" charset="0"/>
              </a:rPr>
              <a:t>Fanantenana</a:t>
            </a:r>
            <a:endParaRPr lang="en-US" sz="12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50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EC57E888-B904-4E0D-9A5F-055F7DE234EB}"/>
              </a:ext>
            </a:extLst>
          </p:cNvPr>
          <p:cNvGrpSpPr/>
          <p:nvPr/>
        </p:nvGrpSpPr>
        <p:grpSpPr>
          <a:xfrm>
            <a:off x="291270" y="1150017"/>
            <a:ext cx="6623979" cy="3897160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08" name="Freeform 8">
              <a:extLst>
                <a:ext uri="{FF2B5EF4-FFF2-40B4-BE49-F238E27FC236}">
                  <a16:creationId xmlns:a16="http://schemas.microsoft.com/office/drawing/2014/main" id="{B35832A8-7429-427E-860E-AAE771B081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9">
              <a:extLst>
                <a:ext uri="{FF2B5EF4-FFF2-40B4-BE49-F238E27FC236}">
                  <a16:creationId xmlns:a16="http://schemas.microsoft.com/office/drawing/2014/main" id="{8EB25F61-1F2E-4156-BE57-5D0CD173EB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10">
              <a:extLst>
                <a:ext uri="{FF2B5EF4-FFF2-40B4-BE49-F238E27FC236}">
                  <a16:creationId xmlns:a16="http://schemas.microsoft.com/office/drawing/2014/main" id="{D9895D95-2D4D-45FA-A51C-491C7D12E4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11">
              <a:extLst>
                <a:ext uri="{FF2B5EF4-FFF2-40B4-BE49-F238E27FC236}">
                  <a16:creationId xmlns:a16="http://schemas.microsoft.com/office/drawing/2014/main" id="{44A74B9E-716F-4749-A22B-89C92B5612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36927" y="1211998"/>
            <a:ext cx="3858419" cy="3600400"/>
          </a:xfrm>
          <a:prstGeom prst="roundRect">
            <a:avLst>
              <a:gd name="adj" fmla="val 253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ardrop 6"/>
          <p:cNvSpPr/>
          <p:nvPr/>
        </p:nvSpPr>
        <p:spPr>
          <a:xfrm rot="8100000">
            <a:off x="2224162" y="3571310"/>
            <a:ext cx="292595" cy="29259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5148064" y="3185104"/>
            <a:ext cx="528800" cy="5288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6"/>
          <p:cNvSpPr/>
          <p:nvPr/>
        </p:nvSpPr>
        <p:spPr>
          <a:xfrm rot="2700000">
            <a:off x="5320329" y="3286472"/>
            <a:ext cx="184271" cy="33036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5148064" y="2342567"/>
            <a:ext cx="528800" cy="5288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9"/>
          <p:cNvSpPr/>
          <p:nvPr/>
        </p:nvSpPr>
        <p:spPr>
          <a:xfrm>
            <a:off x="5290851" y="2492472"/>
            <a:ext cx="243227" cy="22768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5148064" y="1500030"/>
            <a:ext cx="528800" cy="5288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e 24"/>
          <p:cNvSpPr/>
          <p:nvPr/>
        </p:nvSpPr>
        <p:spPr>
          <a:xfrm>
            <a:off x="5275320" y="1628045"/>
            <a:ext cx="274288" cy="27277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148064" y="4027640"/>
            <a:ext cx="528800" cy="5288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Frame 17"/>
          <p:cNvSpPr/>
          <p:nvPr/>
        </p:nvSpPr>
        <p:spPr>
          <a:xfrm>
            <a:off x="5289247" y="4159298"/>
            <a:ext cx="246435" cy="24643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758398" y="1503735"/>
            <a:ext cx="2872638" cy="494026"/>
            <a:chOff x="803640" y="3362835"/>
            <a:chExt cx="2059657" cy="494026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58398" y="2347657"/>
            <a:ext cx="2872638" cy="494026"/>
            <a:chOff x="803640" y="3362835"/>
            <a:chExt cx="2059657" cy="494026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58398" y="3191579"/>
            <a:ext cx="2872638" cy="494026"/>
            <a:chOff x="803640" y="3362835"/>
            <a:chExt cx="2059657" cy="494026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58398" y="4035502"/>
            <a:ext cx="2872638" cy="494026"/>
            <a:chOff x="803640" y="3362835"/>
            <a:chExt cx="2059657" cy="494026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6" name="Teardrop 6">
            <a:extLst>
              <a:ext uri="{FF2B5EF4-FFF2-40B4-BE49-F238E27FC236}">
                <a16:creationId xmlns:a16="http://schemas.microsoft.com/office/drawing/2014/main" id="{CE2B4960-A84A-4EC8-9BA7-8E6040135779}"/>
              </a:ext>
            </a:extLst>
          </p:cNvPr>
          <p:cNvSpPr/>
          <p:nvPr/>
        </p:nvSpPr>
        <p:spPr>
          <a:xfrm rot="8100000">
            <a:off x="2489194" y="1642295"/>
            <a:ext cx="292595" cy="29259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62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4133786" y="2399372"/>
            <a:ext cx="4032448" cy="9361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39952" y="3316132"/>
            <a:ext cx="44644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and appeal to your Reports and Presentations with our Templates. Get a modern PowerPoint  Presentation that is beautifully designed. I hope and I believe that this Template will your Time, Money and Reputation. You can simply impress your audience and add a unique and appeal to your Reports and Presentations with our Templates.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3" name="Chart 4">
            <a:extLst>
              <a:ext uri="{FF2B5EF4-FFF2-40B4-BE49-F238E27FC236}">
                <a16:creationId xmlns:a16="http://schemas.microsoft.com/office/drawing/2014/main" id="{102C78A0-AAB8-4A68-B33D-234E9D1D19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5495533"/>
              </p:ext>
            </p:extLst>
          </p:nvPr>
        </p:nvGraphicFramePr>
        <p:xfrm>
          <a:off x="467544" y="1145939"/>
          <a:ext cx="8352928" cy="735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09B8C01-05D5-494E-A562-0800074A5D73}"/>
              </a:ext>
            </a:extLst>
          </p:cNvPr>
          <p:cNvSpPr txBox="1"/>
          <p:nvPr/>
        </p:nvSpPr>
        <p:spPr>
          <a:xfrm>
            <a:off x="1166202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FC5562-5D73-44B7-B65B-E056F9C86816}"/>
              </a:ext>
            </a:extLst>
          </p:cNvPr>
          <p:cNvSpPr txBox="1"/>
          <p:nvPr/>
        </p:nvSpPr>
        <p:spPr>
          <a:xfrm>
            <a:off x="3265184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4FE20D-3162-497A-9639-FB7B0387A8DC}"/>
              </a:ext>
            </a:extLst>
          </p:cNvPr>
          <p:cNvSpPr txBox="1"/>
          <p:nvPr/>
        </p:nvSpPr>
        <p:spPr>
          <a:xfrm>
            <a:off x="5012674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8BD0BF-4F43-423A-983E-B67F21880306}"/>
              </a:ext>
            </a:extLst>
          </p:cNvPr>
          <p:cNvSpPr txBox="1"/>
          <p:nvPr/>
        </p:nvSpPr>
        <p:spPr>
          <a:xfrm>
            <a:off x="6893508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B7DD92A7-C80A-401A-841C-B4888F29B96C}"/>
              </a:ext>
            </a:extLst>
          </p:cNvPr>
          <p:cNvSpPr/>
          <p:nvPr/>
        </p:nvSpPr>
        <p:spPr>
          <a:xfrm>
            <a:off x="1343346" y="1934400"/>
            <a:ext cx="332123" cy="31089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1">
            <a:extLst>
              <a:ext uri="{FF2B5EF4-FFF2-40B4-BE49-F238E27FC236}">
                <a16:creationId xmlns:a16="http://schemas.microsoft.com/office/drawing/2014/main" id="{077B56CA-96F2-4A2B-B759-51A114DD2FBF}"/>
              </a:ext>
            </a:extLst>
          </p:cNvPr>
          <p:cNvSpPr>
            <a:spLocks noChangeAspect="1"/>
          </p:cNvSpPr>
          <p:nvPr/>
        </p:nvSpPr>
        <p:spPr>
          <a:xfrm>
            <a:off x="7135614" y="1939747"/>
            <a:ext cx="297715" cy="3002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BBA359C1-4EDA-40B7-BA5A-4AA2443F1072}"/>
              </a:ext>
            </a:extLst>
          </p:cNvPr>
          <p:cNvSpPr/>
          <p:nvPr/>
        </p:nvSpPr>
        <p:spPr>
          <a:xfrm rot="1795255">
            <a:off x="5296793" y="1896256"/>
            <a:ext cx="215964" cy="38718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ounded Rectangle 7">
            <a:extLst>
              <a:ext uri="{FF2B5EF4-FFF2-40B4-BE49-F238E27FC236}">
                <a16:creationId xmlns:a16="http://schemas.microsoft.com/office/drawing/2014/main" id="{282501D9-D072-464C-9A26-3908E2ECBFDF}"/>
              </a:ext>
            </a:extLst>
          </p:cNvPr>
          <p:cNvSpPr/>
          <p:nvPr/>
        </p:nvSpPr>
        <p:spPr>
          <a:xfrm>
            <a:off x="3467937" y="1935169"/>
            <a:ext cx="358474" cy="30935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D426236-5B1C-4E87-ADAB-1A986F1854F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875306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072231"/>
              </p:ext>
            </p:extLst>
          </p:nvPr>
        </p:nvGraphicFramePr>
        <p:xfrm>
          <a:off x="587785" y="1402884"/>
          <a:ext cx="4056225" cy="3401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9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004048" y="2174497"/>
            <a:ext cx="3672408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Get a modern PowerPoint  Presentation that is beautifully designed.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</a:p>
        </p:txBody>
      </p:sp>
      <p:sp>
        <p:nvSpPr>
          <p:cNvPr id="21" name="Trapezoid 13"/>
          <p:cNvSpPr/>
          <p:nvPr/>
        </p:nvSpPr>
        <p:spPr>
          <a:xfrm>
            <a:off x="5292080" y="1494482"/>
            <a:ext cx="608532" cy="514550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18"/>
          <p:cNvSpPr/>
          <p:nvPr/>
        </p:nvSpPr>
        <p:spPr>
          <a:xfrm>
            <a:off x="6700456" y="1483671"/>
            <a:ext cx="657718" cy="52257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ounded Rectangle 7"/>
          <p:cNvSpPr/>
          <p:nvPr/>
        </p:nvSpPr>
        <p:spPr>
          <a:xfrm>
            <a:off x="8158018" y="1481410"/>
            <a:ext cx="303271" cy="524832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332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 txBox="1">
            <a:spLocks/>
          </p:cNvSpPr>
          <p:nvPr/>
        </p:nvSpPr>
        <p:spPr>
          <a:xfrm>
            <a:off x="5220072" y="699294"/>
            <a:ext cx="3456384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2080" y="2787774"/>
            <a:ext cx="3312368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66D1A1-A970-4987-9109-FE49182FCE96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23369614-F3B2-4B2E-B049-472FD22102B2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736E9703-52CD-4C72-82B5-233605EB2E9D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41FB5409-F2F9-4676-B600-31044889A56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23B9252A-1972-48F0-BE0A-717345E9EB2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545573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Block Arc 3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5453715"/>
              <a:gd name="adj3" fmla="val 1160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1964022"/>
              <a:gd name="adj3" fmla="val 114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19690711"/>
              <a:gd name="adj3" fmla="val 115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23728" y="1482955"/>
            <a:ext cx="2448272" cy="678692"/>
            <a:chOff x="803640" y="3362835"/>
            <a:chExt cx="2059657" cy="678692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1463190" y="1553619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48131" y="3961847"/>
            <a:ext cx="2448272" cy="678692"/>
            <a:chOff x="803640" y="3362835"/>
            <a:chExt cx="2059657" cy="678692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1463190" y="4032510"/>
            <a:ext cx="537366" cy="53736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561172" y="2722401"/>
            <a:ext cx="2448272" cy="678692"/>
            <a:chOff x="803640" y="3362835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Oval 18"/>
          <p:cNvSpPr/>
          <p:nvPr/>
        </p:nvSpPr>
        <p:spPr>
          <a:xfrm>
            <a:off x="1887306" y="2793065"/>
            <a:ext cx="537366" cy="5373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Isosceles Triangle 8"/>
          <p:cNvSpPr/>
          <p:nvPr/>
        </p:nvSpPr>
        <p:spPr>
          <a:xfrm rot="16200000">
            <a:off x="1624780" y="1696040"/>
            <a:ext cx="214184" cy="25536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7"/>
          <p:cNvSpPr/>
          <p:nvPr/>
        </p:nvSpPr>
        <p:spPr>
          <a:xfrm>
            <a:off x="1612996" y="4181155"/>
            <a:ext cx="246558" cy="24655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36"/>
          <p:cNvSpPr/>
          <p:nvPr/>
        </p:nvSpPr>
        <p:spPr>
          <a:xfrm>
            <a:off x="2046869" y="2952508"/>
            <a:ext cx="235618" cy="20695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292080" y="14196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92080" y="197147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92080" y="25233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92080" y="307517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92080" y="36270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92080" y="4178874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5" name="Oval 4"/>
          <p:cNvSpPr/>
          <p:nvPr/>
        </p:nvSpPr>
        <p:spPr>
          <a:xfrm>
            <a:off x="5056249" y="1510744"/>
            <a:ext cx="221420" cy="221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056249" y="2068394"/>
            <a:ext cx="221420" cy="221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056249" y="2626044"/>
            <a:ext cx="221420" cy="221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056249" y="3183694"/>
            <a:ext cx="221420" cy="221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56249" y="3741344"/>
            <a:ext cx="221420" cy="221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056249" y="4298996"/>
            <a:ext cx="221420" cy="221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84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CA3521-BEAD-4FB3-9D32-FD1E292D7CE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A6207B24-33EA-426D-B767-5ABF071A2E5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Rectangle 5"/>
          <p:cNvSpPr/>
          <p:nvPr/>
        </p:nvSpPr>
        <p:spPr>
          <a:xfrm>
            <a:off x="5219624" y="1447137"/>
            <a:ext cx="3384376" cy="32283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539552" y="476651"/>
            <a:ext cx="4680072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Isosceles Triangle 7"/>
          <p:cNvSpPr/>
          <p:nvPr/>
        </p:nvSpPr>
        <p:spPr>
          <a:xfrm rot="16200000">
            <a:off x="4917040" y="2917874"/>
            <a:ext cx="332790" cy="2868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13"/>
          <p:cNvSpPr txBox="1">
            <a:spLocks/>
          </p:cNvSpPr>
          <p:nvPr/>
        </p:nvSpPr>
        <p:spPr>
          <a:xfrm>
            <a:off x="5349458" y="1562962"/>
            <a:ext cx="3025356" cy="92635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Portfolio 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49458" y="2540277"/>
            <a:ext cx="29889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and appeal to your Reports and Presentations with our Templates. Get a modern PowerPoint  Presentation that is beautifully designed. I hope and I believe that this Template will your Time, Money and Reputation.   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97470" y="4116458"/>
            <a:ext cx="1571385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755576" y="498277"/>
            <a:ext cx="4032448" cy="92635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9" name="Isosceles Triangle 8"/>
          <p:cNvSpPr/>
          <p:nvPr/>
        </p:nvSpPr>
        <p:spPr>
          <a:xfrm rot="5400000">
            <a:off x="5196673" y="803941"/>
            <a:ext cx="332790" cy="28688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500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5576" y="2039162"/>
            <a:ext cx="2808312" cy="2692827"/>
            <a:chOff x="683568" y="1417742"/>
            <a:chExt cx="3456384" cy="3314248"/>
          </a:xfrm>
        </p:grpSpPr>
        <p:sp>
          <p:nvSpPr>
            <p:cNvPr id="5" name="Rectangle 9"/>
            <p:cNvSpPr/>
            <p:nvPr/>
          </p:nvSpPr>
          <p:spPr>
            <a:xfrm>
              <a:off x="683568" y="1417742"/>
              <a:ext cx="2984467" cy="3314248"/>
            </a:xfrm>
            <a:custGeom>
              <a:avLst/>
              <a:gdLst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1141172 w 2984467"/>
                <a:gd name="connsiteY2" fmla="*/ 1378602 h 3314248"/>
                <a:gd name="connsiteX3" fmla="*/ 1092775 w 2984467"/>
                <a:gd name="connsiteY3" fmla="*/ 1145350 h 3314248"/>
                <a:gd name="connsiteX4" fmla="*/ 825824 w 2984467"/>
                <a:gd name="connsiteY4" fmla="*/ 1145350 h 3314248"/>
                <a:gd name="connsiteX5" fmla="*/ 1041264 w 2984467"/>
                <a:gd name="connsiteY5" fmla="*/ 1949381 h 3314248"/>
                <a:gd name="connsiteX6" fmla="*/ 1141172 w 2984467"/>
                <a:gd name="connsiteY6" fmla="*/ 1949381 h 3314248"/>
                <a:gd name="connsiteX7" fmla="*/ 1141172 w 2984467"/>
                <a:gd name="connsiteY7" fmla="*/ 2243347 h 3314248"/>
                <a:gd name="connsiteX8" fmla="*/ 1120031 w 2984467"/>
                <a:gd name="connsiteY8" fmla="*/ 2243347 h 3314248"/>
                <a:gd name="connsiteX9" fmla="*/ 1188524 w 2984467"/>
                <a:gd name="connsiteY9" fmla="*/ 2498965 h 3314248"/>
                <a:gd name="connsiteX10" fmla="*/ 2848391 w 2984467"/>
                <a:gd name="connsiteY10" fmla="*/ 2498965 h 3314248"/>
                <a:gd name="connsiteX11" fmla="*/ 2848391 w 2984467"/>
                <a:gd name="connsiteY11" fmla="*/ 2788949 h 3314248"/>
                <a:gd name="connsiteX12" fmla="*/ 2984467 w 2984467"/>
                <a:gd name="connsiteY12" fmla="*/ 3027056 h 3314248"/>
                <a:gd name="connsiteX13" fmla="*/ 2697276 w 2984467"/>
                <a:gd name="connsiteY13" fmla="*/ 3314248 h 3314248"/>
                <a:gd name="connsiteX14" fmla="*/ 2410084 w 2984467"/>
                <a:gd name="connsiteY14" fmla="*/ 3027056 h 3314248"/>
                <a:gd name="connsiteX15" fmla="*/ 2540252 w 2984467"/>
                <a:gd name="connsiteY15" fmla="*/ 2792932 h 3314248"/>
                <a:gd name="connsiteX16" fmla="*/ 1267292 w 2984467"/>
                <a:gd name="connsiteY16" fmla="*/ 2792932 h 3314248"/>
                <a:gd name="connsiteX17" fmla="*/ 1269489 w 2984467"/>
                <a:gd name="connsiteY17" fmla="*/ 2801136 h 3314248"/>
                <a:gd name="connsiteX18" fmla="*/ 1387490 w 2984467"/>
                <a:gd name="connsiteY18" fmla="*/ 3027056 h 3314248"/>
                <a:gd name="connsiteX19" fmla="*/ 1100298 w 2984467"/>
                <a:gd name="connsiteY19" fmla="*/ 3314248 h 3314248"/>
                <a:gd name="connsiteX20" fmla="*/ 813106 w 2984467"/>
                <a:gd name="connsiteY20" fmla="*/ 3027056 h 3314248"/>
                <a:gd name="connsiteX21" fmla="*/ 959943 w 2984467"/>
                <a:gd name="connsiteY21" fmla="*/ 2781695 h 3314248"/>
                <a:gd name="connsiteX22" fmla="*/ 297574 w 2984467"/>
                <a:gd name="connsiteY22" fmla="*/ 309696 h 3314248"/>
                <a:gd name="connsiteX23" fmla="*/ 0 w 2984467"/>
                <a:gd name="connsiteY23" fmla="*/ 309696 h 3314248"/>
                <a:gd name="connsiteX24" fmla="*/ 0 w 2984467"/>
                <a:gd name="connsiteY24" fmla="*/ 15729 h 3314248"/>
                <a:gd name="connsiteX25" fmla="*/ 460224 w 2984467"/>
                <a:gd name="connsiteY25" fmla="*/ 15729 h 3314248"/>
                <a:gd name="connsiteX26" fmla="*/ 518928 w 2984467"/>
                <a:gd name="connsiteY26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1141172 w 2984467"/>
                <a:gd name="connsiteY2" fmla="*/ 1378602 h 3314248"/>
                <a:gd name="connsiteX3" fmla="*/ 825824 w 2984467"/>
                <a:gd name="connsiteY3" fmla="*/ 1145350 h 3314248"/>
                <a:gd name="connsiteX4" fmla="*/ 1041264 w 2984467"/>
                <a:gd name="connsiteY4" fmla="*/ 1949381 h 3314248"/>
                <a:gd name="connsiteX5" fmla="*/ 1141172 w 2984467"/>
                <a:gd name="connsiteY5" fmla="*/ 1949381 h 3314248"/>
                <a:gd name="connsiteX6" fmla="*/ 1141172 w 2984467"/>
                <a:gd name="connsiteY6" fmla="*/ 2243347 h 3314248"/>
                <a:gd name="connsiteX7" fmla="*/ 1120031 w 2984467"/>
                <a:gd name="connsiteY7" fmla="*/ 2243347 h 3314248"/>
                <a:gd name="connsiteX8" fmla="*/ 1188524 w 2984467"/>
                <a:gd name="connsiteY8" fmla="*/ 2498965 h 3314248"/>
                <a:gd name="connsiteX9" fmla="*/ 2848391 w 2984467"/>
                <a:gd name="connsiteY9" fmla="*/ 2498965 h 3314248"/>
                <a:gd name="connsiteX10" fmla="*/ 2848391 w 2984467"/>
                <a:gd name="connsiteY10" fmla="*/ 2788949 h 3314248"/>
                <a:gd name="connsiteX11" fmla="*/ 2984467 w 2984467"/>
                <a:gd name="connsiteY11" fmla="*/ 3027056 h 3314248"/>
                <a:gd name="connsiteX12" fmla="*/ 2697276 w 2984467"/>
                <a:gd name="connsiteY12" fmla="*/ 3314248 h 3314248"/>
                <a:gd name="connsiteX13" fmla="*/ 2410084 w 2984467"/>
                <a:gd name="connsiteY13" fmla="*/ 3027056 h 3314248"/>
                <a:gd name="connsiteX14" fmla="*/ 2540252 w 2984467"/>
                <a:gd name="connsiteY14" fmla="*/ 2792932 h 3314248"/>
                <a:gd name="connsiteX15" fmla="*/ 1267292 w 2984467"/>
                <a:gd name="connsiteY15" fmla="*/ 2792932 h 3314248"/>
                <a:gd name="connsiteX16" fmla="*/ 1269489 w 2984467"/>
                <a:gd name="connsiteY16" fmla="*/ 2801136 h 3314248"/>
                <a:gd name="connsiteX17" fmla="*/ 1387490 w 2984467"/>
                <a:gd name="connsiteY17" fmla="*/ 3027056 h 3314248"/>
                <a:gd name="connsiteX18" fmla="*/ 1100298 w 2984467"/>
                <a:gd name="connsiteY18" fmla="*/ 3314248 h 3314248"/>
                <a:gd name="connsiteX19" fmla="*/ 813106 w 2984467"/>
                <a:gd name="connsiteY19" fmla="*/ 3027056 h 3314248"/>
                <a:gd name="connsiteX20" fmla="*/ 959943 w 2984467"/>
                <a:gd name="connsiteY20" fmla="*/ 2781695 h 3314248"/>
                <a:gd name="connsiteX21" fmla="*/ 297574 w 2984467"/>
                <a:gd name="connsiteY21" fmla="*/ 309696 h 3314248"/>
                <a:gd name="connsiteX22" fmla="*/ 0 w 2984467"/>
                <a:gd name="connsiteY22" fmla="*/ 309696 h 3314248"/>
                <a:gd name="connsiteX23" fmla="*/ 0 w 2984467"/>
                <a:gd name="connsiteY23" fmla="*/ 15729 h 3314248"/>
                <a:gd name="connsiteX24" fmla="*/ 460224 w 2984467"/>
                <a:gd name="connsiteY24" fmla="*/ 15729 h 3314248"/>
                <a:gd name="connsiteX25" fmla="*/ 518928 w 2984467"/>
                <a:gd name="connsiteY25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1949381 h 3314248"/>
                <a:gd name="connsiteX5" fmla="*/ 1141172 w 2984467"/>
                <a:gd name="connsiteY5" fmla="*/ 2243347 h 3314248"/>
                <a:gd name="connsiteX6" fmla="*/ 1120031 w 2984467"/>
                <a:gd name="connsiteY6" fmla="*/ 2243347 h 3314248"/>
                <a:gd name="connsiteX7" fmla="*/ 1188524 w 2984467"/>
                <a:gd name="connsiteY7" fmla="*/ 2498965 h 3314248"/>
                <a:gd name="connsiteX8" fmla="*/ 2848391 w 2984467"/>
                <a:gd name="connsiteY8" fmla="*/ 2498965 h 3314248"/>
                <a:gd name="connsiteX9" fmla="*/ 2848391 w 2984467"/>
                <a:gd name="connsiteY9" fmla="*/ 2788949 h 3314248"/>
                <a:gd name="connsiteX10" fmla="*/ 2984467 w 2984467"/>
                <a:gd name="connsiteY10" fmla="*/ 3027056 h 3314248"/>
                <a:gd name="connsiteX11" fmla="*/ 2697276 w 2984467"/>
                <a:gd name="connsiteY11" fmla="*/ 3314248 h 3314248"/>
                <a:gd name="connsiteX12" fmla="*/ 2410084 w 2984467"/>
                <a:gd name="connsiteY12" fmla="*/ 3027056 h 3314248"/>
                <a:gd name="connsiteX13" fmla="*/ 2540252 w 2984467"/>
                <a:gd name="connsiteY13" fmla="*/ 2792932 h 3314248"/>
                <a:gd name="connsiteX14" fmla="*/ 1267292 w 2984467"/>
                <a:gd name="connsiteY14" fmla="*/ 2792932 h 3314248"/>
                <a:gd name="connsiteX15" fmla="*/ 1269489 w 2984467"/>
                <a:gd name="connsiteY15" fmla="*/ 2801136 h 3314248"/>
                <a:gd name="connsiteX16" fmla="*/ 1387490 w 2984467"/>
                <a:gd name="connsiteY16" fmla="*/ 3027056 h 3314248"/>
                <a:gd name="connsiteX17" fmla="*/ 1100298 w 2984467"/>
                <a:gd name="connsiteY17" fmla="*/ 3314248 h 3314248"/>
                <a:gd name="connsiteX18" fmla="*/ 813106 w 2984467"/>
                <a:gd name="connsiteY18" fmla="*/ 3027056 h 3314248"/>
                <a:gd name="connsiteX19" fmla="*/ 959943 w 2984467"/>
                <a:gd name="connsiteY19" fmla="*/ 2781695 h 3314248"/>
                <a:gd name="connsiteX20" fmla="*/ 297574 w 2984467"/>
                <a:gd name="connsiteY20" fmla="*/ 309696 h 3314248"/>
                <a:gd name="connsiteX21" fmla="*/ 0 w 2984467"/>
                <a:gd name="connsiteY21" fmla="*/ 309696 h 3314248"/>
                <a:gd name="connsiteX22" fmla="*/ 0 w 2984467"/>
                <a:gd name="connsiteY22" fmla="*/ 15729 h 3314248"/>
                <a:gd name="connsiteX23" fmla="*/ 460224 w 2984467"/>
                <a:gd name="connsiteY23" fmla="*/ 15729 h 3314248"/>
                <a:gd name="connsiteX24" fmla="*/ 518928 w 2984467"/>
                <a:gd name="connsiteY24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2243347 h 3314248"/>
                <a:gd name="connsiteX5" fmla="*/ 1120031 w 2984467"/>
                <a:gd name="connsiteY5" fmla="*/ 2243347 h 3314248"/>
                <a:gd name="connsiteX6" fmla="*/ 1188524 w 2984467"/>
                <a:gd name="connsiteY6" fmla="*/ 2498965 h 3314248"/>
                <a:gd name="connsiteX7" fmla="*/ 2848391 w 2984467"/>
                <a:gd name="connsiteY7" fmla="*/ 2498965 h 3314248"/>
                <a:gd name="connsiteX8" fmla="*/ 2848391 w 2984467"/>
                <a:gd name="connsiteY8" fmla="*/ 2788949 h 3314248"/>
                <a:gd name="connsiteX9" fmla="*/ 2984467 w 2984467"/>
                <a:gd name="connsiteY9" fmla="*/ 3027056 h 3314248"/>
                <a:gd name="connsiteX10" fmla="*/ 2697276 w 2984467"/>
                <a:gd name="connsiteY10" fmla="*/ 3314248 h 3314248"/>
                <a:gd name="connsiteX11" fmla="*/ 2410084 w 2984467"/>
                <a:gd name="connsiteY11" fmla="*/ 3027056 h 3314248"/>
                <a:gd name="connsiteX12" fmla="*/ 2540252 w 2984467"/>
                <a:gd name="connsiteY12" fmla="*/ 2792932 h 3314248"/>
                <a:gd name="connsiteX13" fmla="*/ 1267292 w 2984467"/>
                <a:gd name="connsiteY13" fmla="*/ 2792932 h 3314248"/>
                <a:gd name="connsiteX14" fmla="*/ 1269489 w 2984467"/>
                <a:gd name="connsiteY14" fmla="*/ 2801136 h 3314248"/>
                <a:gd name="connsiteX15" fmla="*/ 1387490 w 2984467"/>
                <a:gd name="connsiteY15" fmla="*/ 3027056 h 3314248"/>
                <a:gd name="connsiteX16" fmla="*/ 1100298 w 2984467"/>
                <a:gd name="connsiteY16" fmla="*/ 3314248 h 3314248"/>
                <a:gd name="connsiteX17" fmla="*/ 813106 w 2984467"/>
                <a:gd name="connsiteY17" fmla="*/ 3027056 h 3314248"/>
                <a:gd name="connsiteX18" fmla="*/ 959943 w 2984467"/>
                <a:gd name="connsiteY18" fmla="*/ 2781695 h 3314248"/>
                <a:gd name="connsiteX19" fmla="*/ 297574 w 2984467"/>
                <a:gd name="connsiteY19" fmla="*/ 309696 h 3314248"/>
                <a:gd name="connsiteX20" fmla="*/ 0 w 2984467"/>
                <a:gd name="connsiteY20" fmla="*/ 309696 h 3314248"/>
                <a:gd name="connsiteX21" fmla="*/ 0 w 2984467"/>
                <a:gd name="connsiteY21" fmla="*/ 15729 h 3314248"/>
                <a:gd name="connsiteX22" fmla="*/ 460224 w 2984467"/>
                <a:gd name="connsiteY22" fmla="*/ 15729 h 3314248"/>
                <a:gd name="connsiteX23" fmla="*/ 518928 w 2984467"/>
                <a:gd name="connsiteY23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2243347 h 3314248"/>
                <a:gd name="connsiteX5" fmla="*/ 1188524 w 2984467"/>
                <a:gd name="connsiteY5" fmla="*/ 2498965 h 3314248"/>
                <a:gd name="connsiteX6" fmla="*/ 2848391 w 2984467"/>
                <a:gd name="connsiteY6" fmla="*/ 2498965 h 3314248"/>
                <a:gd name="connsiteX7" fmla="*/ 2848391 w 2984467"/>
                <a:gd name="connsiteY7" fmla="*/ 2788949 h 3314248"/>
                <a:gd name="connsiteX8" fmla="*/ 2984467 w 2984467"/>
                <a:gd name="connsiteY8" fmla="*/ 3027056 h 3314248"/>
                <a:gd name="connsiteX9" fmla="*/ 2697276 w 2984467"/>
                <a:gd name="connsiteY9" fmla="*/ 3314248 h 3314248"/>
                <a:gd name="connsiteX10" fmla="*/ 2410084 w 2984467"/>
                <a:gd name="connsiteY10" fmla="*/ 3027056 h 3314248"/>
                <a:gd name="connsiteX11" fmla="*/ 2540252 w 2984467"/>
                <a:gd name="connsiteY11" fmla="*/ 2792932 h 3314248"/>
                <a:gd name="connsiteX12" fmla="*/ 1267292 w 2984467"/>
                <a:gd name="connsiteY12" fmla="*/ 2792932 h 3314248"/>
                <a:gd name="connsiteX13" fmla="*/ 1269489 w 2984467"/>
                <a:gd name="connsiteY13" fmla="*/ 2801136 h 3314248"/>
                <a:gd name="connsiteX14" fmla="*/ 1387490 w 2984467"/>
                <a:gd name="connsiteY14" fmla="*/ 3027056 h 3314248"/>
                <a:gd name="connsiteX15" fmla="*/ 1100298 w 2984467"/>
                <a:gd name="connsiteY15" fmla="*/ 3314248 h 3314248"/>
                <a:gd name="connsiteX16" fmla="*/ 813106 w 2984467"/>
                <a:gd name="connsiteY16" fmla="*/ 3027056 h 3314248"/>
                <a:gd name="connsiteX17" fmla="*/ 959943 w 2984467"/>
                <a:gd name="connsiteY17" fmla="*/ 2781695 h 3314248"/>
                <a:gd name="connsiteX18" fmla="*/ 297574 w 2984467"/>
                <a:gd name="connsiteY18" fmla="*/ 309696 h 3314248"/>
                <a:gd name="connsiteX19" fmla="*/ 0 w 2984467"/>
                <a:gd name="connsiteY19" fmla="*/ 309696 h 3314248"/>
                <a:gd name="connsiteX20" fmla="*/ 0 w 2984467"/>
                <a:gd name="connsiteY20" fmla="*/ 15729 h 3314248"/>
                <a:gd name="connsiteX21" fmla="*/ 460224 w 2984467"/>
                <a:gd name="connsiteY21" fmla="*/ 15729 h 3314248"/>
                <a:gd name="connsiteX22" fmla="*/ 518928 w 2984467"/>
                <a:gd name="connsiteY22" fmla="*/ 0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747055 w 2984467"/>
                <a:gd name="connsiteY19" fmla="*/ 851383 h 3314248"/>
                <a:gd name="connsiteX20" fmla="*/ 825824 w 2984467"/>
                <a:gd name="connsiteY20" fmla="*/ 1145350 h 3314248"/>
                <a:gd name="connsiteX21" fmla="*/ 1132704 w 2984467"/>
                <a:gd name="connsiteY21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747055 w 2984467"/>
                <a:gd name="connsiteY19" fmla="*/ 851383 h 3314248"/>
                <a:gd name="connsiteX20" fmla="*/ 1132704 w 2984467"/>
                <a:gd name="connsiteY20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1132704 w 2984467"/>
                <a:gd name="connsiteY19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0" fmla="*/ 1188524 w 2984467"/>
                <a:gd name="connsiteY0" fmla="*/ 2498965 h 3314248"/>
                <a:gd name="connsiteX1" fmla="*/ 2848391 w 2984467"/>
                <a:gd name="connsiteY1" fmla="*/ 2498965 h 3314248"/>
                <a:gd name="connsiteX2" fmla="*/ 2848391 w 2984467"/>
                <a:gd name="connsiteY2" fmla="*/ 2788949 h 3314248"/>
                <a:gd name="connsiteX3" fmla="*/ 2984467 w 2984467"/>
                <a:gd name="connsiteY3" fmla="*/ 3027056 h 3314248"/>
                <a:gd name="connsiteX4" fmla="*/ 2697276 w 2984467"/>
                <a:gd name="connsiteY4" fmla="*/ 3314248 h 3314248"/>
                <a:gd name="connsiteX5" fmla="*/ 2410084 w 2984467"/>
                <a:gd name="connsiteY5" fmla="*/ 3027056 h 3314248"/>
                <a:gd name="connsiteX6" fmla="*/ 2540252 w 2984467"/>
                <a:gd name="connsiteY6" fmla="*/ 2792932 h 3314248"/>
                <a:gd name="connsiteX7" fmla="*/ 1267292 w 2984467"/>
                <a:gd name="connsiteY7" fmla="*/ 2792932 h 3314248"/>
                <a:gd name="connsiteX8" fmla="*/ 1269489 w 2984467"/>
                <a:gd name="connsiteY8" fmla="*/ 2801136 h 3314248"/>
                <a:gd name="connsiteX9" fmla="*/ 1387490 w 2984467"/>
                <a:gd name="connsiteY9" fmla="*/ 3027056 h 3314248"/>
                <a:gd name="connsiteX10" fmla="*/ 1100298 w 2984467"/>
                <a:gd name="connsiteY10" fmla="*/ 3314248 h 3314248"/>
                <a:gd name="connsiteX11" fmla="*/ 813106 w 2984467"/>
                <a:gd name="connsiteY11" fmla="*/ 3027056 h 3314248"/>
                <a:gd name="connsiteX12" fmla="*/ 959943 w 2984467"/>
                <a:gd name="connsiteY12" fmla="*/ 2781695 h 3314248"/>
                <a:gd name="connsiteX13" fmla="*/ 297574 w 2984467"/>
                <a:gd name="connsiteY13" fmla="*/ 309696 h 3314248"/>
                <a:gd name="connsiteX14" fmla="*/ 0 w 2984467"/>
                <a:gd name="connsiteY14" fmla="*/ 309696 h 3314248"/>
                <a:gd name="connsiteX15" fmla="*/ 0 w 2984467"/>
                <a:gd name="connsiteY15" fmla="*/ 15729 h 3314248"/>
                <a:gd name="connsiteX16" fmla="*/ 460224 w 2984467"/>
                <a:gd name="connsiteY16" fmla="*/ 15729 h 3314248"/>
                <a:gd name="connsiteX17" fmla="*/ 518928 w 2984467"/>
                <a:gd name="connsiteY17" fmla="*/ 0 h 3314248"/>
                <a:gd name="connsiteX0" fmla="*/ 1188524 w 2984467"/>
                <a:gd name="connsiteY0" fmla="*/ 2498965 h 3314248"/>
                <a:gd name="connsiteX1" fmla="*/ 2848391 w 2984467"/>
                <a:gd name="connsiteY1" fmla="*/ 2498965 h 3314248"/>
                <a:gd name="connsiteX2" fmla="*/ 2848391 w 2984467"/>
                <a:gd name="connsiteY2" fmla="*/ 2788949 h 3314248"/>
                <a:gd name="connsiteX3" fmla="*/ 2984467 w 2984467"/>
                <a:gd name="connsiteY3" fmla="*/ 3027056 h 3314248"/>
                <a:gd name="connsiteX4" fmla="*/ 2697276 w 2984467"/>
                <a:gd name="connsiteY4" fmla="*/ 3314248 h 3314248"/>
                <a:gd name="connsiteX5" fmla="*/ 2410084 w 2984467"/>
                <a:gd name="connsiteY5" fmla="*/ 3027056 h 3314248"/>
                <a:gd name="connsiteX6" fmla="*/ 2540252 w 2984467"/>
                <a:gd name="connsiteY6" fmla="*/ 2792932 h 3314248"/>
                <a:gd name="connsiteX7" fmla="*/ 1267292 w 2984467"/>
                <a:gd name="connsiteY7" fmla="*/ 2792932 h 3314248"/>
                <a:gd name="connsiteX8" fmla="*/ 1269489 w 2984467"/>
                <a:gd name="connsiteY8" fmla="*/ 2801136 h 3314248"/>
                <a:gd name="connsiteX9" fmla="*/ 1387490 w 2984467"/>
                <a:gd name="connsiteY9" fmla="*/ 3027056 h 3314248"/>
                <a:gd name="connsiteX10" fmla="*/ 1100298 w 2984467"/>
                <a:gd name="connsiteY10" fmla="*/ 3314248 h 3314248"/>
                <a:gd name="connsiteX11" fmla="*/ 813106 w 2984467"/>
                <a:gd name="connsiteY11" fmla="*/ 3027056 h 3314248"/>
                <a:gd name="connsiteX12" fmla="*/ 959943 w 2984467"/>
                <a:gd name="connsiteY12" fmla="*/ 2781695 h 3314248"/>
                <a:gd name="connsiteX13" fmla="*/ 297574 w 2984467"/>
                <a:gd name="connsiteY13" fmla="*/ 309696 h 3314248"/>
                <a:gd name="connsiteX14" fmla="*/ 0 w 2984467"/>
                <a:gd name="connsiteY14" fmla="*/ 309696 h 3314248"/>
                <a:gd name="connsiteX15" fmla="*/ 0 w 2984467"/>
                <a:gd name="connsiteY15" fmla="*/ 15729 h 3314248"/>
                <a:gd name="connsiteX16" fmla="*/ 518928 w 2984467"/>
                <a:gd name="connsiteY16" fmla="*/ 0 h 331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84467" h="3314248">
                  <a:moveTo>
                    <a:pt x="1188524" y="2498965"/>
                  </a:moveTo>
                  <a:lnTo>
                    <a:pt x="2848391" y="2498965"/>
                  </a:lnTo>
                  <a:lnTo>
                    <a:pt x="2848391" y="2788949"/>
                  </a:lnTo>
                  <a:cubicBezTo>
                    <a:pt x="2931309" y="2835505"/>
                    <a:pt x="2984467" y="2925072"/>
                    <a:pt x="2984467" y="3027056"/>
                  </a:cubicBezTo>
                  <a:cubicBezTo>
                    <a:pt x="2984467" y="3185668"/>
                    <a:pt x="2855887" y="3314248"/>
                    <a:pt x="2697276" y="3314248"/>
                  </a:cubicBezTo>
                  <a:cubicBezTo>
                    <a:pt x="2538664" y="3314248"/>
                    <a:pt x="2410084" y="3185668"/>
                    <a:pt x="2410084" y="3027056"/>
                  </a:cubicBezTo>
                  <a:cubicBezTo>
                    <a:pt x="2410084" y="2927673"/>
                    <a:pt x="2460566" y="2840079"/>
                    <a:pt x="2540252" y="2792932"/>
                  </a:cubicBezTo>
                  <a:lnTo>
                    <a:pt x="1267292" y="2792932"/>
                  </a:lnTo>
                  <a:lnTo>
                    <a:pt x="1269489" y="2801136"/>
                  </a:lnTo>
                  <a:cubicBezTo>
                    <a:pt x="1342305" y="2849558"/>
                    <a:pt x="1387490" y="2933031"/>
                    <a:pt x="1387490" y="3027056"/>
                  </a:cubicBezTo>
                  <a:cubicBezTo>
                    <a:pt x="1387490" y="3185668"/>
                    <a:pt x="1258910" y="3314248"/>
                    <a:pt x="1100298" y="3314248"/>
                  </a:cubicBezTo>
                  <a:cubicBezTo>
                    <a:pt x="941687" y="3314248"/>
                    <a:pt x="813106" y="3185668"/>
                    <a:pt x="813106" y="3027056"/>
                  </a:cubicBezTo>
                  <a:cubicBezTo>
                    <a:pt x="813106" y="2920356"/>
                    <a:pt x="871295" y="2827247"/>
                    <a:pt x="959943" y="2781695"/>
                  </a:cubicBezTo>
                  <a:lnTo>
                    <a:pt x="297574" y="309696"/>
                  </a:lnTo>
                  <a:lnTo>
                    <a:pt x="0" y="309696"/>
                  </a:lnTo>
                  <a:lnTo>
                    <a:pt x="0" y="15729"/>
                  </a:lnTo>
                  <a:lnTo>
                    <a:pt x="518928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14370" y="2058499"/>
              <a:ext cx="2525582" cy="28803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24325" y="2681351"/>
              <a:ext cx="2099603" cy="288032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994411" y="3304203"/>
              <a:ext cx="1673624" cy="28803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Rounded Rectangle 2"/>
          <p:cNvSpPr/>
          <p:nvPr/>
        </p:nvSpPr>
        <p:spPr>
          <a:xfrm>
            <a:off x="2243774" y="1558391"/>
            <a:ext cx="291006" cy="291006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Rounded Rectangle 8"/>
          <p:cNvSpPr/>
          <p:nvPr/>
        </p:nvSpPr>
        <p:spPr>
          <a:xfrm>
            <a:off x="1924505" y="1870476"/>
            <a:ext cx="291038" cy="291006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Rounded Rectangle 2"/>
          <p:cNvSpPr/>
          <p:nvPr/>
        </p:nvSpPr>
        <p:spPr>
          <a:xfrm>
            <a:off x="2866592" y="1854933"/>
            <a:ext cx="291006" cy="291006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ounded Rectangle 3"/>
          <p:cNvSpPr>
            <a:spLocks noChangeAspect="1"/>
          </p:cNvSpPr>
          <p:nvPr/>
        </p:nvSpPr>
        <p:spPr>
          <a:xfrm>
            <a:off x="2449799" y="2136255"/>
            <a:ext cx="291006" cy="291006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Rounded Rectangle 10"/>
          <p:cNvSpPr>
            <a:spLocks noChangeAspect="1"/>
          </p:cNvSpPr>
          <p:nvPr/>
        </p:nvSpPr>
        <p:spPr>
          <a:xfrm>
            <a:off x="3086730" y="2194547"/>
            <a:ext cx="292043" cy="296917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Block Arc 6"/>
          <p:cNvSpPr/>
          <p:nvPr/>
        </p:nvSpPr>
        <p:spPr>
          <a:xfrm>
            <a:off x="2812957" y="1510827"/>
            <a:ext cx="273773" cy="27646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Left Arrow 1"/>
          <p:cNvSpPr>
            <a:spLocks noChangeAspect="1"/>
          </p:cNvSpPr>
          <p:nvPr/>
        </p:nvSpPr>
        <p:spPr>
          <a:xfrm>
            <a:off x="1537304" y="2116406"/>
            <a:ext cx="305058" cy="296916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Isosceles Triangle 8"/>
          <p:cNvSpPr/>
          <p:nvPr/>
        </p:nvSpPr>
        <p:spPr>
          <a:xfrm rot="16200000">
            <a:off x="1544094" y="1433581"/>
            <a:ext cx="249618" cy="297610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Oval 7"/>
          <p:cNvSpPr/>
          <p:nvPr/>
        </p:nvSpPr>
        <p:spPr>
          <a:xfrm>
            <a:off x="1392723" y="1773453"/>
            <a:ext cx="289159" cy="28915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Freeform 19"/>
          <p:cNvSpPr/>
          <p:nvPr/>
        </p:nvSpPr>
        <p:spPr>
          <a:xfrm>
            <a:off x="1915525" y="1461826"/>
            <a:ext cx="234841" cy="29060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ectangle 36"/>
          <p:cNvSpPr/>
          <p:nvPr/>
        </p:nvSpPr>
        <p:spPr>
          <a:xfrm>
            <a:off x="3350079" y="1743763"/>
            <a:ext cx="285817" cy="23892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ed Rectangle 6"/>
          <p:cNvSpPr/>
          <p:nvPr/>
        </p:nvSpPr>
        <p:spPr>
          <a:xfrm>
            <a:off x="1977153" y="2281758"/>
            <a:ext cx="346427" cy="166862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ardrop 6"/>
          <p:cNvSpPr/>
          <p:nvPr/>
        </p:nvSpPr>
        <p:spPr>
          <a:xfrm rot="8100000">
            <a:off x="2583373" y="1782742"/>
            <a:ext cx="234626" cy="234627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 Same Side Corner Rectangle 8"/>
          <p:cNvSpPr/>
          <p:nvPr/>
        </p:nvSpPr>
        <p:spPr>
          <a:xfrm>
            <a:off x="7367511" y="1563638"/>
            <a:ext cx="586311" cy="154420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 Same Side Corner Rectangle 20"/>
          <p:cNvSpPr/>
          <p:nvPr/>
        </p:nvSpPr>
        <p:spPr>
          <a:xfrm rot="10800000">
            <a:off x="4646440" y="1563638"/>
            <a:ext cx="730573" cy="155845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5726368" y="1822443"/>
            <a:ext cx="1219656" cy="971360"/>
            <a:chOff x="5901606" y="1951015"/>
            <a:chExt cx="970170" cy="772664"/>
          </a:xfrm>
        </p:grpSpPr>
        <p:sp>
          <p:nvSpPr>
            <p:cNvPr id="26" name="Right Arrow 1"/>
            <p:cNvSpPr/>
            <p:nvPr/>
          </p:nvSpPr>
          <p:spPr>
            <a:xfrm>
              <a:off x="6242675" y="1951015"/>
              <a:ext cx="629101" cy="484632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ight Arrow 1"/>
            <p:cNvSpPr/>
            <p:nvPr/>
          </p:nvSpPr>
          <p:spPr>
            <a:xfrm rot="10800000">
              <a:off x="5901606" y="2239047"/>
              <a:ext cx="629101" cy="484632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572868" y="3330492"/>
            <a:ext cx="21755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23928" y="3330492"/>
            <a:ext cx="21755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2971769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AutoShape 92"/>
          <p:cNvSpPr>
            <a:spLocks noChangeAspect="1" noChangeArrowheads="1"/>
          </p:cNvSpPr>
          <p:nvPr/>
        </p:nvSpPr>
        <p:spPr bwMode="auto">
          <a:xfrm rot="16200000" flipH="1">
            <a:off x="3100480" y="1491629"/>
            <a:ext cx="532121" cy="532121"/>
          </a:xfrm>
          <a:prstGeom prst="ellipse">
            <a:avLst/>
          </a:prstGeom>
          <a:solidFill>
            <a:schemeClr val="accent3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" name="AutoShape 92"/>
          <p:cNvSpPr>
            <a:spLocks noChangeAspect="1" noChangeArrowheads="1"/>
          </p:cNvSpPr>
          <p:nvPr/>
        </p:nvSpPr>
        <p:spPr bwMode="auto">
          <a:xfrm rot="16200000" flipH="1">
            <a:off x="4684982" y="1491629"/>
            <a:ext cx="532121" cy="532121"/>
          </a:xfrm>
          <a:prstGeom prst="ellipse">
            <a:avLst/>
          </a:prstGeom>
          <a:solidFill>
            <a:schemeClr val="accent4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" name="AutoShape 92"/>
          <p:cNvSpPr>
            <a:spLocks noChangeAspect="1" noChangeArrowheads="1"/>
          </p:cNvSpPr>
          <p:nvPr/>
        </p:nvSpPr>
        <p:spPr bwMode="auto">
          <a:xfrm rot="16200000" flipH="1">
            <a:off x="6269484" y="1491629"/>
            <a:ext cx="532121" cy="532121"/>
          </a:xfrm>
          <a:prstGeom prst="ellipse">
            <a:avLst/>
          </a:prstGeom>
          <a:solidFill>
            <a:schemeClr val="accent1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" name="AutoShape 92"/>
          <p:cNvSpPr>
            <a:spLocks noChangeAspect="1" noChangeArrowheads="1"/>
          </p:cNvSpPr>
          <p:nvPr/>
        </p:nvSpPr>
        <p:spPr bwMode="auto">
          <a:xfrm rot="16200000" flipH="1">
            <a:off x="7853985" y="1491629"/>
            <a:ext cx="532121" cy="532121"/>
          </a:xfrm>
          <a:prstGeom prst="ellipse">
            <a:avLst/>
          </a:prstGeom>
          <a:solidFill>
            <a:schemeClr val="accent2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49638" y="2091547"/>
            <a:ext cx="1402808" cy="922907"/>
            <a:chOff x="-7826" y="2503373"/>
            <a:chExt cx="1512168" cy="922907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14" name="Oval 21"/>
          <p:cNvSpPr>
            <a:spLocks noChangeAspect="1"/>
          </p:cNvSpPr>
          <p:nvPr/>
        </p:nvSpPr>
        <p:spPr>
          <a:xfrm>
            <a:off x="6396053" y="1611805"/>
            <a:ext cx="289693" cy="29211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>
            <a:spLocks noChangeAspect="1"/>
          </p:cNvSpPr>
          <p:nvPr/>
        </p:nvSpPr>
        <p:spPr>
          <a:xfrm>
            <a:off x="7994330" y="1621580"/>
            <a:ext cx="269205" cy="25200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27"/>
          <p:cNvSpPr>
            <a:spLocks noChangeAspect="1"/>
          </p:cNvSpPr>
          <p:nvPr/>
        </p:nvSpPr>
        <p:spPr>
          <a:xfrm>
            <a:off x="4822059" y="1622571"/>
            <a:ext cx="285094" cy="25200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ounded Rectangle 7"/>
          <p:cNvSpPr>
            <a:spLocks noChangeAspect="1"/>
          </p:cNvSpPr>
          <p:nvPr/>
        </p:nvSpPr>
        <p:spPr>
          <a:xfrm>
            <a:off x="3235508" y="1627198"/>
            <a:ext cx="262065" cy="2261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7418641" y="2091547"/>
            <a:ext cx="1402808" cy="922907"/>
            <a:chOff x="-7826" y="2503373"/>
            <a:chExt cx="1512168" cy="922907"/>
          </a:xfrm>
          <a:noFill/>
        </p:grpSpPr>
        <p:sp>
          <p:nvSpPr>
            <p:cNvPr id="19" name="Rectangle 18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21" name="TextBox 20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834140" y="2091547"/>
            <a:ext cx="1402808" cy="922907"/>
            <a:chOff x="-7826" y="2503373"/>
            <a:chExt cx="1512168" cy="922907"/>
          </a:xfrm>
          <a:noFill/>
        </p:grpSpPr>
        <p:sp>
          <p:nvSpPr>
            <p:cNvPr id="24" name="Rectangle 23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2665136" y="2091547"/>
            <a:ext cx="1402808" cy="922907"/>
            <a:chOff x="-7826" y="2503373"/>
            <a:chExt cx="1512168" cy="922907"/>
          </a:xfrm>
          <a:noFill/>
        </p:grpSpPr>
        <p:sp>
          <p:nvSpPr>
            <p:cNvPr id="29" name="Rectangle 28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31" name="TextBox 30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3092812" y="3363838"/>
            <a:ext cx="2199267" cy="1042846"/>
            <a:chOff x="2113657" y="4283314"/>
            <a:chExt cx="3647460" cy="1042846"/>
          </a:xfrm>
        </p:grpSpPr>
        <p:sp>
          <p:nvSpPr>
            <p:cNvPr id="35" name="TextBox 34"/>
            <p:cNvSpPr txBox="1"/>
            <p:nvPr/>
          </p:nvSpPr>
          <p:spPr>
            <a:xfrm>
              <a:off x="2113657" y="4495163"/>
              <a:ext cx="364745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69484" y="3364721"/>
            <a:ext cx="2199267" cy="1042846"/>
            <a:chOff x="2113657" y="4283314"/>
            <a:chExt cx="3647460" cy="1042846"/>
          </a:xfrm>
        </p:grpSpPr>
        <p:sp>
          <p:nvSpPr>
            <p:cNvPr id="38" name="TextBox 37"/>
            <p:cNvSpPr txBox="1"/>
            <p:nvPr/>
          </p:nvSpPr>
          <p:spPr>
            <a:xfrm>
              <a:off x="2113657" y="4495163"/>
              <a:ext cx="364745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4C91E651-B74B-43E1-9C90-A782373FF7A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307075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27651367"/>
              </p:ext>
            </p:extLst>
          </p:nvPr>
        </p:nvGraphicFramePr>
        <p:xfrm>
          <a:off x="323528" y="1334187"/>
          <a:ext cx="4104009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644008" y="1275606"/>
            <a:ext cx="4032447" cy="1131480"/>
            <a:chOff x="803640" y="3362835"/>
            <a:chExt cx="2097105" cy="1131480"/>
          </a:xfrm>
        </p:grpSpPr>
        <p:sp>
          <p:nvSpPr>
            <p:cNvPr id="6" name="TextBox 5"/>
            <p:cNvSpPr txBox="1"/>
            <p:nvPr/>
          </p:nvSpPr>
          <p:spPr>
            <a:xfrm>
              <a:off x="803640" y="3663318"/>
              <a:ext cx="209710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4858326" y="2484610"/>
            <a:ext cx="577770" cy="5777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Block Arc 14"/>
          <p:cNvSpPr/>
          <p:nvPr/>
        </p:nvSpPr>
        <p:spPr>
          <a:xfrm rot="16200000">
            <a:off x="4989906" y="2616087"/>
            <a:ext cx="314611" cy="31481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58326" y="3350905"/>
            <a:ext cx="577770" cy="577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520599" y="2427734"/>
            <a:ext cx="3155857" cy="678692"/>
            <a:chOff x="803640" y="3362835"/>
            <a:chExt cx="2059657" cy="678692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36"/>
          <p:cNvSpPr/>
          <p:nvPr/>
        </p:nvSpPr>
        <p:spPr>
          <a:xfrm>
            <a:off x="5022552" y="3536555"/>
            <a:ext cx="249318" cy="20841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520599" y="3262758"/>
            <a:ext cx="3155857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Oval 23"/>
          <p:cNvSpPr/>
          <p:nvPr/>
        </p:nvSpPr>
        <p:spPr>
          <a:xfrm>
            <a:off x="4858326" y="4152781"/>
            <a:ext cx="577770" cy="5777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520599" y="4097783"/>
            <a:ext cx="3155857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Rounded Rectangle 7"/>
          <p:cNvSpPr/>
          <p:nvPr/>
        </p:nvSpPr>
        <p:spPr>
          <a:xfrm>
            <a:off x="4998686" y="4295528"/>
            <a:ext cx="297051" cy="2563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05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385A26-1FA9-497C-A473-0D3F94E69B6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212C78-4CD2-494C-BAD9-243B425F8124}"/>
              </a:ext>
            </a:extLst>
          </p:cNvPr>
          <p:cNvSpPr/>
          <p:nvPr/>
        </p:nvSpPr>
        <p:spPr>
          <a:xfrm>
            <a:off x="0" y="3076574"/>
            <a:ext cx="9144000" cy="2066925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395536" y="483518"/>
            <a:ext cx="2520280" cy="252028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431540" y="913960"/>
            <a:ext cx="2448272" cy="165939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045" y="3435846"/>
            <a:ext cx="374441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</a:t>
            </a:r>
          </a:p>
        </p:txBody>
      </p:sp>
      <p:sp>
        <p:nvSpPr>
          <p:cNvPr id="15" name="Oval 14"/>
          <p:cNvSpPr/>
          <p:nvPr/>
        </p:nvSpPr>
        <p:spPr>
          <a:xfrm>
            <a:off x="4932040" y="3450897"/>
            <a:ext cx="576064" cy="576064"/>
          </a:xfrm>
          <a:prstGeom prst="ellipse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932040" y="4248628"/>
            <a:ext cx="576064" cy="576064"/>
          </a:xfrm>
          <a:prstGeom prst="ellipse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2700000">
            <a:off x="5139650" y="3556167"/>
            <a:ext cx="198167" cy="37702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ounded Rectangle 27"/>
          <p:cNvSpPr/>
          <p:nvPr/>
        </p:nvSpPr>
        <p:spPr>
          <a:xfrm>
            <a:off x="5092932" y="4425014"/>
            <a:ext cx="291602" cy="22398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606405" y="3399686"/>
            <a:ext cx="3129552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18912" y="4197314"/>
            <a:ext cx="3129552" cy="678692"/>
            <a:chOff x="803640" y="3362835"/>
            <a:chExt cx="2059657" cy="678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24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Plan</a:t>
            </a:r>
          </a:p>
        </p:txBody>
      </p:sp>
      <p:sp>
        <p:nvSpPr>
          <p:cNvPr id="5" name="Oval 4"/>
          <p:cNvSpPr/>
          <p:nvPr/>
        </p:nvSpPr>
        <p:spPr>
          <a:xfrm>
            <a:off x="3131840" y="13863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79778" y="227758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27717" y="3168825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75656" y="4060065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23928" y="1619588"/>
            <a:ext cx="46085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Problèmes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19872" y="2564348"/>
            <a:ext cx="46085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Solutions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39817" y="3428475"/>
            <a:ext cx="46085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Technologies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87754" y="4385713"/>
            <a:ext cx="46085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Demonstration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1839" y="1515555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9776" y="2406793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7713" y="3298031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5650" y="4189269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39552" y="1347614"/>
            <a:ext cx="2987180" cy="3072844"/>
            <a:chOff x="539552" y="1375207"/>
            <a:chExt cx="3240360" cy="3333284"/>
          </a:xfrm>
        </p:grpSpPr>
        <p:sp>
          <p:nvSpPr>
            <p:cNvPr id="4" name="Right Arrow 3"/>
            <p:cNvSpPr/>
            <p:nvPr/>
          </p:nvSpPr>
          <p:spPr>
            <a:xfrm>
              <a:off x="1051559" y="4481585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67744" y="1375207"/>
              <a:ext cx="1008112" cy="1008114"/>
            </a:xfrm>
            <a:prstGeom prst="ellipse">
              <a:avLst/>
            </a:prstGeom>
            <a:solidFill>
              <a:schemeClr val="accent3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91680" y="2110092"/>
              <a:ext cx="1008112" cy="1008114"/>
            </a:xfrm>
            <a:prstGeom prst="ellipse">
              <a:avLst/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15616" y="2844977"/>
              <a:ext cx="1008112" cy="1008114"/>
            </a:xfrm>
            <a:prstGeom prst="ellipse">
              <a:avLst/>
            </a:prstGeom>
            <a:solidFill>
              <a:schemeClr val="accent3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39552" y="3579862"/>
              <a:ext cx="1008112" cy="1008114"/>
            </a:xfrm>
            <a:prstGeom prst="ellipse">
              <a:avLst/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627623" y="374533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203687" y="300908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779751" y="227283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Isosceles Triangle 8"/>
            <p:cNvSpPr/>
            <p:nvPr/>
          </p:nvSpPr>
          <p:spPr>
            <a:xfrm rot="16200000">
              <a:off x="2078167" y="2473294"/>
              <a:ext cx="275119" cy="328014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Oval 7"/>
            <p:cNvSpPr/>
            <p:nvPr/>
          </p:nvSpPr>
          <p:spPr>
            <a:xfrm>
              <a:off x="870921" y="3947853"/>
              <a:ext cx="316704" cy="316704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36"/>
            <p:cNvSpPr/>
            <p:nvPr/>
          </p:nvSpPr>
          <p:spPr>
            <a:xfrm>
              <a:off x="2607220" y="1735042"/>
              <a:ext cx="345062" cy="288444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Oval 21"/>
            <p:cNvSpPr>
              <a:spLocks noChangeAspect="1"/>
            </p:cNvSpPr>
            <p:nvPr/>
          </p:nvSpPr>
          <p:spPr>
            <a:xfrm>
              <a:off x="1460176" y="3180189"/>
              <a:ext cx="334893" cy="33769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667963" y="2139155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Contents A 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41216" y="2806353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Contents B 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14470" y="3473551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Contents C 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87724" y="4140748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Contents D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718082" y="1938308"/>
            <a:ext cx="4102390" cy="678692"/>
            <a:chOff x="803640" y="3362835"/>
            <a:chExt cx="2059657" cy="67869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89335" y="2605506"/>
            <a:ext cx="4175775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660587" y="3272704"/>
            <a:ext cx="4175775" cy="678692"/>
            <a:chOff x="803640" y="3362835"/>
            <a:chExt cx="2059657" cy="67869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131839" y="3939902"/>
            <a:ext cx="4175775" cy="678692"/>
            <a:chOff x="803640" y="3362835"/>
            <a:chExt cx="2059657" cy="678692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723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">
            <a:extLst>
              <a:ext uri="{FF2B5EF4-FFF2-40B4-BE49-F238E27FC236}">
                <a16:creationId xmlns:a16="http://schemas.microsoft.com/office/drawing/2014/main" id="{83BCDA16-84D3-448C-B08C-94B23FAF4F3C}"/>
              </a:ext>
            </a:extLst>
          </p:cNvPr>
          <p:cNvGrpSpPr/>
          <p:nvPr/>
        </p:nvGrpSpPr>
        <p:grpSpPr>
          <a:xfrm rot="18900000">
            <a:off x="3689163" y="2721313"/>
            <a:ext cx="2087668" cy="1520766"/>
            <a:chOff x="247435" y="2414619"/>
            <a:chExt cx="3149101" cy="2293969"/>
          </a:xfrm>
        </p:grpSpPr>
        <p:sp>
          <p:nvSpPr>
            <p:cNvPr id="55" name="Rectangle 12">
              <a:extLst>
                <a:ext uri="{FF2B5EF4-FFF2-40B4-BE49-F238E27FC236}">
                  <a16:creationId xmlns:a16="http://schemas.microsoft.com/office/drawing/2014/main" id="{8ED5C5EE-57CD-4AF0-815E-0BE828C54861}"/>
                </a:ext>
              </a:extLst>
            </p:cNvPr>
            <p:cNvSpPr/>
            <p:nvPr/>
          </p:nvSpPr>
          <p:spPr>
            <a:xfrm rot="2700000" flipH="1">
              <a:off x="1034951" y="1627103"/>
              <a:ext cx="1574070" cy="3149101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  <p:sp>
          <p:nvSpPr>
            <p:cNvPr id="56" name="Round Same Side Corner Rectangle 13">
              <a:extLst>
                <a:ext uri="{FF2B5EF4-FFF2-40B4-BE49-F238E27FC236}">
                  <a16:creationId xmlns:a16="http://schemas.microsoft.com/office/drawing/2014/main" id="{4B69123E-C8D1-4ECF-9F1C-F507B3921D6C}"/>
                </a:ext>
              </a:extLst>
            </p:cNvPr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52618" y="1527230"/>
            <a:ext cx="2448272" cy="678692"/>
            <a:chOff x="803640" y="3362835"/>
            <a:chExt cx="2059657" cy="678692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5292080" y="1597894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77021" y="3583498"/>
            <a:ext cx="2448272" cy="678692"/>
            <a:chOff x="803640" y="3362835"/>
            <a:chExt cx="2059657" cy="678692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5292080" y="3654161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390062" y="2555364"/>
            <a:ext cx="2448272" cy="678692"/>
            <a:chOff x="803640" y="3362835"/>
            <a:chExt cx="2059657" cy="678692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716196" y="2625355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Group 24"/>
          <p:cNvGrpSpPr/>
          <p:nvPr/>
        </p:nvGrpSpPr>
        <p:grpSpPr>
          <a:xfrm flipH="1">
            <a:off x="663955" y="1527230"/>
            <a:ext cx="2448272" cy="678692"/>
            <a:chOff x="803640" y="3362835"/>
            <a:chExt cx="2059657" cy="678692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Oval 25"/>
          <p:cNvSpPr/>
          <p:nvPr/>
        </p:nvSpPr>
        <p:spPr>
          <a:xfrm flipH="1">
            <a:off x="3235399" y="1597894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27" name="Rectangle 9"/>
          <p:cNvSpPr/>
          <p:nvPr/>
        </p:nvSpPr>
        <p:spPr>
          <a:xfrm flipH="1">
            <a:off x="3385708" y="1755768"/>
            <a:ext cx="236748" cy="2216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grpSp>
        <p:nvGrpSpPr>
          <p:cNvPr id="31" name="Group 30"/>
          <p:cNvGrpSpPr/>
          <p:nvPr/>
        </p:nvGrpSpPr>
        <p:grpSpPr>
          <a:xfrm flipH="1">
            <a:off x="539552" y="3583498"/>
            <a:ext cx="2448272" cy="678692"/>
            <a:chOff x="803640" y="3362835"/>
            <a:chExt cx="2059657" cy="678692"/>
          </a:xfrm>
        </p:grpSpPr>
        <p:sp>
          <p:nvSpPr>
            <p:cNvPr id="34" name="TextBox 3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Oval 31"/>
          <p:cNvSpPr/>
          <p:nvPr/>
        </p:nvSpPr>
        <p:spPr>
          <a:xfrm flipH="1">
            <a:off x="3235399" y="3654161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33" name="Oval 21"/>
          <p:cNvSpPr>
            <a:spLocks noChangeAspect="1"/>
          </p:cNvSpPr>
          <p:nvPr/>
        </p:nvSpPr>
        <p:spPr>
          <a:xfrm flipH="1">
            <a:off x="3385038" y="3802806"/>
            <a:ext cx="238088" cy="24007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grpSp>
        <p:nvGrpSpPr>
          <p:cNvPr id="37" name="Group 36"/>
          <p:cNvGrpSpPr/>
          <p:nvPr/>
        </p:nvGrpSpPr>
        <p:grpSpPr>
          <a:xfrm flipH="1">
            <a:off x="225726" y="2555364"/>
            <a:ext cx="2448272" cy="678692"/>
            <a:chOff x="803640" y="3362835"/>
            <a:chExt cx="2059657" cy="678692"/>
          </a:xfrm>
        </p:grpSpPr>
        <p:sp>
          <p:nvSpPr>
            <p:cNvPr id="40" name="TextBox 3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Oval 37"/>
          <p:cNvSpPr/>
          <p:nvPr/>
        </p:nvSpPr>
        <p:spPr>
          <a:xfrm flipH="1">
            <a:off x="2810498" y="2625355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39" name="Rounded Rectangle 27"/>
          <p:cNvSpPr/>
          <p:nvPr/>
        </p:nvSpPr>
        <p:spPr>
          <a:xfrm flipH="1">
            <a:off x="2951341" y="2780896"/>
            <a:ext cx="255679" cy="1963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sp>
        <p:nvSpPr>
          <p:cNvPr id="42" name="Block Arc 14"/>
          <p:cNvSpPr/>
          <p:nvPr/>
        </p:nvSpPr>
        <p:spPr>
          <a:xfrm rot="16200000">
            <a:off x="4271959" y="2480657"/>
            <a:ext cx="600082" cy="60047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Isosceles Triangle 8"/>
          <p:cNvSpPr/>
          <p:nvPr/>
        </p:nvSpPr>
        <p:spPr>
          <a:xfrm rot="16200000">
            <a:off x="5453670" y="1740315"/>
            <a:ext cx="214184" cy="25536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Oval 7"/>
          <p:cNvSpPr/>
          <p:nvPr/>
        </p:nvSpPr>
        <p:spPr>
          <a:xfrm>
            <a:off x="5441886" y="3802806"/>
            <a:ext cx="246558" cy="24655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Rectangle 36"/>
          <p:cNvSpPr/>
          <p:nvPr/>
        </p:nvSpPr>
        <p:spPr>
          <a:xfrm>
            <a:off x="5875759" y="2790561"/>
            <a:ext cx="235618" cy="20695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153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75606"/>
            <a:ext cx="4572000" cy="3240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 flipH="1">
            <a:off x="3635897" y="1508125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 flipH="1">
            <a:off x="3635897" y="2275816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flipH="1">
            <a:off x="3635897" y="3043507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flipH="1">
            <a:off x="3635897" y="3811197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 flipH="1">
            <a:off x="467544" y="1420806"/>
            <a:ext cx="2880320" cy="678692"/>
            <a:chOff x="803640" y="3362835"/>
            <a:chExt cx="2059657" cy="678692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467544" y="2188497"/>
            <a:ext cx="2880320" cy="678692"/>
            <a:chOff x="803640" y="3362835"/>
            <a:chExt cx="2059657" cy="678692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467544" y="2956188"/>
            <a:ext cx="2880320" cy="678692"/>
            <a:chOff x="803640" y="3362835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flipH="1">
            <a:off x="467544" y="3723878"/>
            <a:ext cx="2880320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 flipH="1">
            <a:off x="3635896" y="1575486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3635896" y="2343177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3635896" y="311086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635896" y="387855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5536" y="195486"/>
            <a:ext cx="3672408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Modern 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PowerPoint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Presentation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642FC1-B10E-4421-B472-37F12185AE3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539446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Columns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44605" y="2411375"/>
            <a:ext cx="999728" cy="994953"/>
            <a:chOff x="6127601" y="487152"/>
            <a:chExt cx="999728" cy="994953"/>
          </a:xfrm>
        </p:grpSpPr>
        <p:sp>
          <p:nvSpPr>
            <p:cNvPr id="6" name="Oval 5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7523" y="790582"/>
            <a:ext cx="488093" cy="48576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10" name="Oval 9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9552" y="1491630"/>
            <a:ext cx="4464496" cy="2965688"/>
            <a:chOff x="2227884" y="1330362"/>
            <a:chExt cx="2835932" cy="2965688"/>
          </a:xfrm>
        </p:grpSpPr>
        <p:sp>
          <p:nvSpPr>
            <p:cNvPr id="14" name="TextBox 13"/>
            <p:cNvSpPr txBox="1"/>
            <p:nvPr/>
          </p:nvSpPr>
          <p:spPr>
            <a:xfrm>
              <a:off x="2227884" y="1618394"/>
              <a:ext cx="2835932" cy="2677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5159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2139702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fr-FR" altLang="ko-KR" sz="3600" dirty="0">
                <a:latin typeface="+mj-lt"/>
              </a:rPr>
              <a:t>Merci</a:t>
            </a:r>
            <a:endParaRPr lang="ko-KR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83568" y="2211710"/>
            <a:ext cx="3240360" cy="473576"/>
          </a:xfrm>
        </p:spPr>
        <p:txBody>
          <a:bodyPr/>
          <a:lstStyle/>
          <a:p>
            <a:r>
              <a:rPr lang="fr-FR" altLang="ko-KR" dirty="0"/>
              <a:t>1 - </a:t>
            </a:r>
            <a:r>
              <a:rPr lang="fr-FR" altLang="ko-KR" dirty="0">
                <a:latin typeface="Bahnschrift SemiBold" panose="020B0502040204020203" pitchFamily="34" charset="0"/>
              </a:rPr>
              <a:t>Problèmes</a:t>
            </a:r>
            <a:endParaRPr lang="ko-KR" altLang="en-US" dirty="0">
              <a:latin typeface="Bahnschrift SemiBold" panose="020B0502040204020203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</a:t>
            </a:r>
            <a:r>
              <a:rPr lang="en-US" altLang="ko-KR" dirty="0">
                <a:solidFill>
                  <a:schemeClr val="accent1"/>
                </a:solidFill>
              </a:rPr>
              <a:t>Services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/>
        </p:nvSpPr>
        <p:spPr>
          <a:xfrm>
            <a:off x="899592" y="1963433"/>
            <a:ext cx="1512168" cy="15121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hord 14"/>
          <p:cNvSpPr/>
          <p:nvPr/>
        </p:nvSpPr>
        <p:spPr>
          <a:xfrm>
            <a:off x="1288829" y="2256586"/>
            <a:ext cx="733693" cy="925861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148" y="3547609"/>
            <a:ext cx="239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PowerPoint 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995936" y="1411223"/>
            <a:ext cx="1800200" cy="857361"/>
            <a:chOff x="720000" y="1114639"/>
            <a:chExt cx="3059912" cy="857361"/>
          </a:xfrm>
        </p:grpSpPr>
        <p:sp>
          <p:nvSpPr>
            <p:cNvPr id="10" name="TextBox 9"/>
            <p:cNvSpPr txBox="1"/>
            <p:nvPr/>
          </p:nvSpPr>
          <p:spPr>
            <a:xfrm>
              <a:off x="720000" y="1325669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95936" y="3820494"/>
            <a:ext cx="1800200" cy="857361"/>
            <a:chOff x="720000" y="2431958"/>
            <a:chExt cx="3059912" cy="857361"/>
          </a:xfrm>
        </p:grpSpPr>
        <p:sp>
          <p:nvSpPr>
            <p:cNvPr id="13" name="TextBox 12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95936" y="2615859"/>
            <a:ext cx="1800200" cy="857361"/>
            <a:chOff x="720000" y="2431958"/>
            <a:chExt cx="3059912" cy="857361"/>
          </a:xfrm>
        </p:grpSpPr>
        <p:sp>
          <p:nvSpPr>
            <p:cNvPr id="16" name="TextBox 15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3392122" y="1559698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Pie 24"/>
          <p:cNvSpPr/>
          <p:nvPr/>
        </p:nvSpPr>
        <p:spPr>
          <a:xfrm>
            <a:off x="3508714" y="1677117"/>
            <a:ext cx="298536" cy="29688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392122" y="2766856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ound Same Side Corner Rectangle 6"/>
          <p:cNvSpPr>
            <a:spLocks noChangeAspect="1"/>
          </p:cNvSpPr>
          <p:nvPr/>
        </p:nvSpPr>
        <p:spPr>
          <a:xfrm rot="2700000">
            <a:off x="3613085" y="2844235"/>
            <a:ext cx="89795" cy="36000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92122" y="3974014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Parallelogram 15"/>
          <p:cNvSpPr/>
          <p:nvPr/>
        </p:nvSpPr>
        <p:spPr>
          <a:xfrm rot="16200000">
            <a:off x="3512451" y="4062467"/>
            <a:ext cx="291063" cy="31506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948264" y="1411222"/>
            <a:ext cx="1800200" cy="857361"/>
            <a:chOff x="720000" y="1114639"/>
            <a:chExt cx="3059912" cy="857361"/>
          </a:xfrm>
        </p:grpSpPr>
        <p:sp>
          <p:nvSpPr>
            <p:cNvPr id="25" name="TextBox 24"/>
            <p:cNvSpPr txBox="1"/>
            <p:nvPr/>
          </p:nvSpPr>
          <p:spPr>
            <a:xfrm>
              <a:off x="720000" y="1325669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948264" y="3820493"/>
            <a:ext cx="1800200" cy="857361"/>
            <a:chOff x="720000" y="2431958"/>
            <a:chExt cx="3059912" cy="857361"/>
          </a:xfrm>
        </p:grpSpPr>
        <p:sp>
          <p:nvSpPr>
            <p:cNvPr id="28" name="TextBox 27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948264" y="2615858"/>
            <a:ext cx="1800200" cy="857361"/>
            <a:chOff x="720000" y="2431958"/>
            <a:chExt cx="3059912" cy="857361"/>
          </a:xfrm>
        </p:grpSpPr>
        <p:sp>
          <p:nvSpPr>
            <p:cNvPr id="31" name="TextBox 30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6344450" y="1559697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44450" y="2766855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344450" y="3974013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9"/>
          <p:cNvSpPr/>
          <p:nvPr/>
        </p:nvSpPr>
        <p:spPr>
          <a:xfrm>
            <a:off x="6477946" y="2908811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16"/>
          <p:cNvSpPr/>
          <p:nvPr/>
        </p:nvSpPr>
        <p:spPr>
          <a:xfrm rot="2700000">
            <a:off x="6510029" y="4075710"/>
            <a:ext cx="200561" cy="3595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Oval 21"/>
          <p:cNvSpPr>
            <a:spLocks noChangeAspect="1"/>
          </p:cNvSpPr>
          <p:nvPr/>
        </p:nvSpPr>
        <p:spPr>
          <a:xfrm>
            <a:off x="6477914" y="1677117"/>
            <a:ext cx="283944" cy="28631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3999540"/>
            <a:ext cx="8820000" cy="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1203965" y="3939902"/>
            <a:ext cx="180000" cy="18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837639" y="3939902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71313" y="3939902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6104987" y="3939902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738661" y="3939902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45722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2014</a:t>
            </a:r>
            <a:endParaRPr lang="ko-KR" altLang="en-US" sz="1800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9396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2015</a:t>
            </a:r>
            <a:endParaRPr lang="ko-KR" altLang="en-US" sz="18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3070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2016</a:t>
            </a:r>
            <a:endParaRPr lang="ko-KR" altLang="en-US" sz="1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46744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2017</a:t>
            </a:r>
            <a:endParaRPr lang="ko-KR" altLang="en-US" sz="18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85025" y="4206272"/>
            <a:ext cx="90707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ko-KR" altLang="en-US" sz="1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92"/>
          <p:cNvSpPr>
            <a:spLocks noChangeAspect="1" noChangeArrowheads="1"/>
          </p:cNvSpPr>
          <p:nvPr/>
        </p:nvSpPr>
        <p:spPr bwMode="auto">
          <a:xfrm rot="16200000" flipH="1">
            <a:off x="970535" y="1419622"/>
            <a:ext cx="648000" cy="648000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9" name="AutoShape 92"/>
          <p:cNvSpPr>
            <a:spLocks noChangeAspect="1" noChangeArrowheads="1"/>
          </p:cNvSpPr>
          <p:nvPr/>
        </p:nvSpPr>
        <p:spPr bwMode="auto">
          <a:xfrm rot="16200000" flipH="1">
            <a:off x="2604209" y="2139774"/>
            <a:ext cx="648000" cy="6480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2" name="AutoShape 92"/>
          <p:cNvSpPr>
            <a:spLocks noChangeAspect="1" noChangeArrowheads="1"/>
          </p:cNvSpPr>
          <p:nvPr/>
        </p:nvSpPr>
        <p:spPr bwMode="auto">
          <a:xfrm rot="16200000" flipH="1">
            <a:off x="4248000" y="1419622"/>
            <a:ext cx="648000" cy="648000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5" name="AutoShape 92"/>
          <p:cNvSpPr>
            <a:spLocks noChangeAspect="1" noChangeArrowheads="1"/>
          </p:cNvSpPr>
          <p:nvPr/>
        </p:nvSpPr>
        <p:spPr bwMode="auto">
          <a:xfrm rot="16200000" flipH="1">
            <a:off x="5871557" y="2139774"/>
            <a:ext cx="648000" cy="6480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8" name="AutoShape 92"/>
          <p:cNvSpPr>
            <a:spLocks noChangeAspect="1" noChangeArrowheads="1"/>
          </p:cNvSpPr>
          <p:nvPr/>
        </p:nvSpPr>
        <p:spPr bwMode="auto">
          <a:xfrm rot="16200000" flipH="1">
            <a:off x="7514564" y="1419622"/>
            <a:ext cx="648000" cy="6480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30" name="Straight Connector 29"/>
          <p:cNvCxnSpPr>
            <a:stCxn id="16" idx="6"/>
            <a:endCxn id="5" idx="0"/>
          </p:cNvCxnSpPr>
          <p:nvPr/>
        </p:nvCxnSpPr>
        <p:spPr>
          <a:xfrm flipH="1">
            <a:off x="1293965" y="2067622"/>
            <a:ext cx="570" cy="187228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569128" y="2067622"/>
            <a:ext cx="570" cy="187228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7844291" y="2067622"/>
            <a:ext cx="570" cy="18722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2914141" y="2787774"/>
            <a:ext cx="18992" cy="1224279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77544" y="2775261"/>
            <a:ext cx="18992" cy="122427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178846" y="2916850"/>
            <a:ext cx="1512168" cy="922907"/>
            <a:chOff x="-7826" y="2503373"/>
            <a:chExt cx="1512168" cy="922907"/>
          </a:xfrm>
        </p:grpSpPr>
        <p:sp>
          <p:nvSpPr>
            <p:cNvPr id="43" name="Rectangle 4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8" name="Oval 21"/>
          <p:cNvSpPr>
            <a:spLocks noChangeAspect="1"/>
          </p:cNvSpPr>
          <p:nvPr/>
        </p:nvSpPr>
        <p:spPr>
          <a:xfrm>
            <a:off x="4453562" y="1606536"/>
            <a:ext cx="271899" cy="27417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9"/>
          <p:cNvSpPr/>
          <p:nvPr/>
        </p:nvSpPr>
        <p:spPr>
          <a:xfrm>
            <a:off x="6062808" y="2338592"/>
            <a:ext cx="267456" cy="25036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Donut 24"/>
          <p:cNvSpPr/>
          <p:nvPr/>
        </p:nvSpPr>
        <p:spPr>
          <a:xfrm>
            <a:off x="7687781" y="1588162"/>
            <a:ext cx="314160" cy="316717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Rounded Rectangle 27"/>
          <p:cNvSpPr/>
          <p:nvPr/>
        </p:nvSpPr>
        <p:spPr>
          <a:xfrm>
            <a:off x="2788914" y="2367323"/>
            <a:ext cx="297581" cy="22858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Rounded Rectangle 7"/>
          <p:cNvSpPr/>
          <p:nvPr/>
        </p:nvSpPr>
        <p:spPr>
          <a:xfrm>
            <a:off x="1134968" y="1585173"/>
            <a:ext cx="319134" cy="27540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7" name="Group 46"/>
          <p:cNvGrpSpPr/>
          <p:nvPr/>
        </p:nvGrpSpPr>
        <p:grpSpPr>
          <a:xfrm>
            <a:off x="5457434" y="2916850"/>
            <a:ext cx="1512168" cy="922907"/>
            <a:chOff x="-7826" y="2503373"/>
            <a:chExt cx="1512168" cy="922907"/>
          </a:xfrm>
        </p:grpSpPr>
        <p:sp>
          <p:nvSpPr>
            <p:cNvPr id="48" name="Rectangle 47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96728" y="2338592"/>
            <a:ext cx="1512168" cy="922907"/>
            <a:chOff x="-7826" y="2503373"/>
            <a:chExt cx="1512168" cy="922907"/>
          </a:xfrm>
        </p:grpSpPr>
        <p:sp>
          <p:nvSpPr>
            <p:cNvPr id="53" name="Rectangle 5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3818140" y="2338592"/>
            <a:ext cx="1512168" cy="922907"/>
            <a:chOff x="-7826" y="2503373"/>
            <a:chExt cx="1512168" cy="922907"/>
          </a:xfrm>
        </p:grpSpPr>
        <p:sp>
          <p:nvSpPr>
            <p:cNvPr id="58" name="Rectangle 57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539552" y="2338592"/>
            <a:ext cx="1512168" cy="922907"/>
            <a:chOff x="-7826" y="2503373"/>
            <a:chExt cx="1512168" cy="922907"/>
          </a:xfrm>
        </p:grpSpPr>
        <p:sp>
          <p:nvSpPr>
            <p:cNvPr id="63" name="Rectangle 6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744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43608" y="2173610"/>
            <a:ext cx="2880320" cy="473576"/>
          </a:xfrm>
        </p:spPr>
        <p:txBody>
          <a:bodyPr/>
          <a:lstStyle/>
          <a:p>
            <a:r>
              <a:rPr lang="fr-FR" altLang="ko-KR" dirty="0">
                <a:latin typeface="Bahnschrift SemiBold" panose="020B0502040204020203" pitchFamily="34" charset="0"/>
              </a:rPr>
              <a:t>2 - Solutions</a:t>
            </a:r>
            <a:endParaRPr lang="ko-KR" altLang="en-US" dirty="0">
              <a:latin typeface="Bahnschrift SemiBold" panose="020B0502040204020203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4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7504" y="2211710"/>
            <a:ext cx="4104456" cy="473576"/>
          </a:xfrm>
        </p:spPr>
        <p:txBody>
          <a:bodyPr/>
          <a:lstStyle/>
          <a:p>
            <a:r>
              <a:rPr lang="fr-FR" altLang="ko-KR" dirty="0">
                <a:latin typeface="Bahnschrift SemiBold" panose="020B0502040204020203" pitchFamily="34" charset="0"/>
              </a:rPr>
              <a:t> 3– Technologies </a:t>
            </a:r>
            <a:endParaRPr lang="ko-KR" altLang="en-US" dirty="0">
              <a:latin typeface="Bahnschrift SemiBold" panose="020B0502040204020203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17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1" y="2211710"/>
            <a:ext cx="3939453" cy="473576"/>
          </a:xfrm>
        </p:spPr>
        <p:txBody>
          <a:bodyPr/>
          <a:lstStyle/>
          <a:p>
            <a:r>
              <a:rPr lang="fr-FR" altLang="ko-KR" dirty="0"/>
              <a:t>4 - </a:t>
            </a:r>
            <a:r>
              <a:rPr lang="fr-FR" altLang="ko-KR" dirty="0">
                <a:latin typeface="Bahnschrift SemiBold" panose="020B0502040204020203" pitchFamily="34" charset="0"/>
              </a:rPr>
              <a:t>Démonstration</a:t>
            </a:r>
            <a:endParaRPr lang="ko-KR" altLang="en-US" dirty="0">
              <a:latin typeface="Bahnschrift SemiBold" panose="020B0502040204020203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510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2276</Words>
  <Application>Microsoft Office PowerPoint</Application>
  <PresentationFormat>Affichage à l'écran (16:9)</PresentationFormat>
  <Paragraphs>340</Paragraphs>
  <Slides>34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34</vt:i4>
      </vt:variant>
    </vt:vector>
  </HeadingPairs>
  <TitlesOfParts>
    <vt:vector size="42" baseType="lpstr">
      <vt:lpstr>Arial</vt:lpstr>
      <vt:lpstr>Arial Black</vt:lpstr>
      <vt:lpstr>Bahnschrift Light</vt:lpstr>
      <vt:lpstr>Bahnschrift SemiBold</vt:lpstr>
      <vt:lpstr>Calibri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radotheo@outlook.fr</cp:lastModifiedBy>
  <cp:revision>124</cp:revision>
  <dcterms:created xsi:type="dcterms:W3CDTF">2016-12-05T23:26:54Z</dcterms:created>
  <dcterms:modified xsi:type="dcterms:W3CDTF">2022-04-23T15:48:59Z</dcterms:modified>
</cp:coreProperties>
</file>