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9"/>
  </p:notesMasterIdLst>
  <p:sldIdLst>
    <p:sldId id="256" r:id="rId4"/>
    <p:sldId id="274" r:id="rId5"/>
    <p:sldId id="261" r:id="rId6"/>
    <p:sldId id="264" r:id="rId7"/>
    <p:sldId id="265" r:id="rId8"/>
    <p:sldId id="273" r:id="rId9"/>
    <p:sldId id="301" r:id="rId10"/>
    <p:sldId id="304" r:id="rId11"/>
    <p:sldId id="302" r:id="rId12"/>
    <p:sldId id="303" r:id="rId13"/>
    <p:sldId id="279" r:id="rId14"/>
    <p:sldId id="294" r:id="rId15"/>
    <p:sldId id="281" r:id="rId16"/>
    <p:sldId id="285" r:id="rId17"/>
    <p:sldId id="291" r:id="rId18"/>
    <p:sldId id="282" r:id="rId19"/>
    <p:sldId id="286" r:id="rId20"/>
    <p:sldId id="299" r:id="rId21"/>
    <p:sldId id="284" r:id="rId22"/>
    <p:sldId id="295" r:id="rId23"/>
    <p:sldId id="292" r:id="rId24"/>
    <p:sldId id="277" r:id="rId25"/>
    <p:sldId id="296" r:id="rId26"/>
    <p:sldId id="278" r:id="rId27"/>
    <p:sldId id="287" r:id="rId28"/>
    <p:sldId id="280" r:id="rId29"/>
    <p:sldId id="288" r:id="rId30"/>
    <p:sldId id="276" r:id="rId31"/>
    <p:sldId id="293" r:id="rId32"/>
    <p:sldId id="283" r:id="rId33"/>
    <p:sldId id="289" r:id="rId34"/>
    <p:sldId id="290" r:id="rId35"/>
    <p:sldId id="275" r:id="rId36"/>
    <p:sldId id="270" r:id="rId37"/>
    <p:sldId id="262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80" y="68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A-404A-9CFB-157E03E46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A-404A-9CFB-157E03E468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BBA-404A-9CFB-157E03E4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22073120"/>
        <c:axId val="-1722069312"/>
      </c:barChart>
      <c:catAx>
        <c:axId val="-172207312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722069312"/>
        <c:crosses val="autoZero"/>
        <c:auto val="1"/>
        <c:lblAlgn val="ctr"/>
        <c:lblOffset val="100"/>
        <c:noMultiLvlLbl val="0"/>
      </c:catAx>
      <c:valAx>
        <c:axId val="-172206931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1722073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22070944"/>
        <c:axId val="-1722072576"/>
      </c:lineChart>
      <c:catAx>
        <c:axId val="-17220709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1722072576"/>
        <c:crosses val="autoZero"/>
        <c:auto val="1"/>
        <c:lblAlgn val="ctr"/>
        <c:lblOffset val="100"/>
        <c:noMultiLvlLbl val="0"/>
      </c:catAx>
      <c:valAx>
        <c:axId val="-1722072576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207094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5454-4B64-8CDA-C2F1E5433F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454-4B64-8CDA-C2F1E5433F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454-4B64-8CDA-C2F1E5433F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454-4B64-8CDA-C2F1E5433F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35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454-4B64-8CDA-C2F1E5433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65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454-4B64-8CDA-C2F1E5433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-1729486112"/>
        <c:axId val="-1729487744"/>
      </c:barChart>
      <c:catAx>
        <c:axId val="-172948611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729487744"/>
        <c:crosses val="autoZero"/>
        <c:auto val="1"/>
        <c:lblAlgn val="ctr"/>
        <c:lblOffset val="100"/>
        <c:noMultiLvlLbl val="0"/>
      </c:catAx>
      <c:valAx>
        <c:axId val="-17294877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-1729486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9FD-40F4-B6C7-8431FAD5AC8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9FD-40F4-B6C7-8431FAD5AC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9FD-40F4-B6C7-8431FAD5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803-499D-8F77-E733B18544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803-499D-8F77-E733B18544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803-499D-8F77-E733B185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E06-42D2-B8A0-09A7573E5DB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E06-42D2-B8A0-09A7573E5D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E06-42D2-B8A0-09A7573E5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29495904"/>
        <c:axId val="-1729482848"/>
      </c:barChart>
      <c:catAx>
        <c:axId val="-1729495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2848"/>
        <c:crosses val="autoZero"/>
        <c:auto val="1"/>
        <c:lblAlgn val="ctr"/>
        <c:lblOffset val="100"/>
        <c:noMultiLvlLbl val="0"/>
      </c:catAx>
      <c:valAx>
        <c:axId val="-17294828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95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29485024"/>
        <c:axId val="-1729489920"/>
      </c:barChart>
      <c:catAx>
        <c:axId val="-172948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9920"/>
        <c:crosses val="autoZero"/>
        <c:auto val="1"/>
        <c:lblAlgn val="ctr"/>
        <c:lblOffset val="100"/>
        <c:noMultiLvlLbl val="0"/>
      </c:catAx>
      <c:valAx>
        <c:axId val="-172948992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29488288"/>
        <c:axId val="-1729493728"/>
      </c:barChart>
      <c:catAx>
        <c:axId val="-1729488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93728"/>
        <c:crosses val="autoZero"/>
        <c:auto val="1"/>
        <c:lblAlgn val="ctr"/>
        <c:lblOffset val="100"/>
        <c:noMultiLvlLbl val="0"/>
      </c:catAx>
      <c:valAx>
        <c:axId val="-17294937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8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29486656"/>
        <c:axId val="-1722073664"/>
      </c:barChart>
      <c:catAx>
        <c:axId val="-1729486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2073664"/>
        <c:crosses val="autoZero"/>
        <c:auto val="1"/>
        <c:lblAlgn val="ctr"/>
        <c:lblOffset val="100"/>
        <c:noMultiLvlLbl val="0"/>
      </c:catAx>
      <c:valAx>
        <c:axId val="-172207366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6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76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3003798"/>
            <a:ext cx="4032300" cy="1152129"/>
          </a:xfrm>
        </p:spPr>
        <p:txBody>
          <a:bodyPr/>
          <a:lstStyle/>
          <a:p>
            <a:pPr lvl="0"/>
            <a:r>
              <a:rPr lang="en-US" altLang="ko-KR" b="1" dirty="0"/>
              <a:t>PC2PC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388" y="4155926"/>
            <a:ext cx="5256732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 err="1">
                <a:latin typeface="Bahnschrift Light" panose="020B0502040204020203" pitchFamily="34" charset="0"/>
              </a:rPr>
              <a:t>Transfert</a:t>
            </a:r>
            <a:r>
              <a:rPr lang="en-US" altLang="ko-KR" sz="1800" b="1" dirty="0">
                <a:latin typeface="Bahnschrift Light" panose="020B0502040204020203" pitchFamily="34" charset="0"/>
              </a:rPr>
              <a:t> hors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ligne</a:t>
            </a:r>
            <a:r>
              <a:rPr lang="en-US" altLang="ko-KR" sz="1800" b="1" dirty="0">
                <a:latin typeface="Bahnschrift Light" panose="020B0502040204020203" pitchFamily="34" charset="0"/>
              </a:rPr>
              <a:t> de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fichiers</a:t>
            </a:r>
            <a:r>
              <a:rPr lang="en-US" altLang="ko-KR" sz="1800" b="1" dirty="0">
                <a:latin typeface="Bahnschrift Light" panose="020B0502040204020203" pitchFamily="34" charset="0"/>
              </a:rPr>
              <a:t> entre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ordinateurs</a:t>
            </a:r>
            <a:endParaRPr lang="en-US" altLang="ko-KR" sz="1800" b="1" dirty="0">
              <a:latin typeface="Bahnschrift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28F5FE47-C7E2-4157-81E1-D84FABC756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600365"/>
            <a:ext cx="1642693" cy="1543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1" y="2211710"/>
            <a:ext cx="3939453" cy="473576"/>
          </a:xfrm>
        </p:spPr>
        <p:txBody>
          <a:bodyPr/>
          <a:lstStyle/>
          <a:p>
            <a:r>
              <a:rPr lang="fr-FR" altLang="ko-KR" dirty="0"/>
              <a:t>4 - </a:t>
            </a:r>
            <a:r>
              <a:rPr lang="fr-FR" altLang="ko-KR" dirty="0">
                <a:latin typeface="Bahnschrift SemiBold" panose="020B0502040204020203" pitchFamily="34" charset="0"/>
              </a:rPr>
              <a:t>Démonstration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43758"/>
            <a:ext cx="295232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8BA7B31-58CD-4C64-973C-7D089CA6F7F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2" name="Oval 41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4007066947"/>
              </p:ext>
            </p:extLst>
          </p:nvPr>
        </p:nvGraphicFramePr>
        <p:xfrm>
          <a:off x="63196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val 43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35359" y="3219823"/>
            <a:ext cx="851170" cy="1416303"/>
            <a:chOff x="735359" y="3478633"/>
            <a:chExt cx="851170" cy="1006321"/>
          </a:xfrm>
        </p:grpSpPr>
        <p:sp>
          <p:nvSpPr>
            <p:cNvPr id="55" name="TextBox 54"/>
            <p:cNvSpPr txBox="1"/>
            <p:nvPr/>
          </p:nvSpPr>
          <p:spPr>
            <a:xfrm>
              <a:off x="735359" y="3478633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359" y="3755758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359" y="4032882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5359" y="4310007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3464712174"/>
              </p:ext>
            </p:extLst>
          </p:nvPr>
        </p:nvGraphicFramePr>
        <p:xfrm>
          <a:off x="1502143" y="3003799"/>
          <a:ext cx="2759968" cy="183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4576016" y="3115999"/>
            <a:ext cx="4244456" cy="1520195"/>
            <a:chOff x="4320398" y="1245513"/>
            <a:chExt cx="4103602" cy="1520195"/>
          </a:xfrm>
        </p:grpSpPr>
        <p:sp>
          <p:nvSpPr>
            <p:cNvPr id="60" name="TextBox 59"/>
            <p:cNvSpPr txBox="1"/>
            <p:nvPr/>
          </p:nvSpPr>
          <p:spPr>
            <a:xfrm>
              <a:off x="4320399" y="1565379"/>
              <a:ext cx="41036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42">
            <a:extLst>
              <a:ext uri="{FF2B5EF4-FFF2-40B4-BE49-F238E27FC236}">
                <a16:creationId xmlns:a16="http://schemas.microsoft.com/office/drawing/2014/main" xmlns="" id="{2B6205BD-C9A4-41D0-9521-144059B0C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658217"/>
              </p:ext>
            </p:extLst>
          </p:nvPr>
        </p:nvGraphicFramePr>
        <p:xfrm>
          <a:off x="274047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42">
            <a:extLst>
              <a:ext uri="{FF2B5EF4-FFF2-40B4-BE49-F238E27FC236}">
                <a16:creationId xmlns:a16="http://schemas.microsoft.com/office/drawing/2014/main" xmlns="" id="{662AB79B-7F96-40C9-B284-74051F8DF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673069"/>
              </p:ext>
            </p:extLst>
          </p:nvPr>
        </p:nvGraphicFramePr>
        <p:xfrm>
          <a:off x="478699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42">
            <a:extLst>
              <a:ext uri="{FF2B5EF4-FFF2-40B4-BE49-F238E27FC236}">
                <a16:creationId xmlns:a16="http://schemas.microsoft.com/office/drawing/2014/main" xmlns="" id="{B2313949-17E7-4E8F-A379-30C20C3E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50011"/>
              </p:ext>
            </p:extLst>
          </p:nvPr>
        </p:nvGraphicFramePr>
        <p:xfrm>
          <a:off x="683351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12160" y="1616638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2160" y="2678283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2160" y="373992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1529319"/>
            <a:ext cx="1944216" cy="863358"/>
            <a:chOff x="803640" y="3362835"/>
            <a:chExt cx="1390268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60232" y="2590964"/>
            <a:ext cx="1944216" cy="863358"/>
            <a:chOff x="803640" y="3362835"/>
            <a:chExt cx="1390268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0232" y="3652608"/>
            <a:ext cx="1944216" cy="863358"/>
            <a:chOff x="803640" y="3362835"/>
            <a:chExt cx="1390268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2160" y="168399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274564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80728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5940152" y="555525"/>
            <a:ext cx="2952328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93E4786-FADA-4DD0-A436-67571AF530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6B2082EF-8AA4-451C-9D30-3D46F4EA55E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xmlns="" id="{5C935637-385D-42F8-A5F8-9362325645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69103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654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886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118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1350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4822" y="3280886"/>
            <a:ext cx="1699847" cy="1417356"/>
            <a:chOff x="803640" y="3362835"/>
            <a:chExt cx="2059657" cy="141735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73054" y="3280886"/>
            <a:ext cx="1699847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61286" y="3280886"/>
            <a:ext cx="1699847" cy="1417356"/>
            <a:chOff x="803640" y="3362835"/>
            <a:chExt cx="2059657" cy="141735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9518" y="3280886"/>
            <a:ext cx="1699847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6"/>
          <p:cNvSpPr/>
          <p:nvPr/>
        </p:nvSpPr>
        <p:spPr>
          <a:xfrm>
            <a:off x="1273839" y="2462303"/>
            <a:ext cx="321814" cy="32498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Left Arrow 1"/>
          <p:cNvSpPr>
            <a:spLocks noChangeAspect="1"/>
          </p:cNvSpPr>
          <p:nvPr/>
        </p:nvSpPr>
        <p:spPr>
          <a:xfrm>
            <a:off x="5431916" y="2450284"/>
            <a:ext cx="358589" cy="34901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7529492" y="2454843"/>
            <a:ext cx="339900" cy="3399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3354993" y="2484370"/>
            <a:ext cx="335971" cy="280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6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:a16="http://schemas.microsoft.com/office/drawing/2014/main" xmlns="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:a16="http://schemas.microsoft.com/office/drawing/2014/main" xmlns="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:a16="http://schemas.microsoft.com/office/drawing/2014/main" xmlns="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:a16="http://schemas.microsoft.com/office/drawing/2014/main" xmlns="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xmlns="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8104" y="1472606"/>
            <a:ext cx="3168352" cy="966509"/>
            <a:chOff x="300361" y="1376682"/>
            <a:chExt cx="2936827" cy="966509"/>
          </a:xfrm>
        </p:grpSpPr>
        <p:sp>
          <p:nvSpPr>
            <p:cNvPr id="6" name="TextBox 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8104" y="2619044"/>
            <a:ext cx="3168352" cy="966509"/>
            <a:chOff x="300361" y="1376682"/>
            <a:chExt cx="2936827" cy="966509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3765481"/>
            <a:ext cx="3168352" cy="966509"/>
            <a:chOff x="300361" y="1376682"/>
            <a:chExt cx="2936827" cy="966509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8624" y="3393372"/>
            <a:ext cx="783704" cy="783704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69275" y="2137249"/>
            <a:ext cx="995281" cy="99528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98879" y="2555848"/>
            <a:ext cx="61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3833" y="238279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9449" y="3527894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 rot="2700000">
            <a:off x="1853527" y="3780993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/>
          <p:cNvSpPr/>
          <p:nvPr/>
        </p:nvSpPr>
        <p:spPr>
          <a:xfrm>
            <a:off x="3854152" y="2664988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rame 17"/>
          <p:cNvSpPr/>
          <p:nvPr/>
        </p:nvSpPr>
        <p:spPr>
          <a:xfrm>
            <a:off x="1213709" y="2811970"/>
            <a:ext cx="189623" cy="1896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4714874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813941"/>
            <a:ext cx="8064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8" y="3207024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0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5" y="3192432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2" y="183720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94488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8447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00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18855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Présentation de l’équipe</a:t>
            </a:r>
            <a:endParaRPr lang="ko-KR" altLang="en-US" dirty="0"/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5692705" y="4145364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3774237" y="428366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cs typeface="Arial" pitchFamily="34" charset="0"/>
              </a:rPr>
              <a:t>Anita</a:t>
            </a: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xmlns="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xmlns="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xmlns="" id="{BA9A011C-8DD2-482E-BC7A-683CC9EEE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0010" y="1923678"/>
            <a:ext cx="1418358" cy="175686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96A6DD18-229F-41C0-89D7-73B03C6E9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4248" y="1923677"/>
            <a:ext cx="1636070" cy="1756867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xmlns="" id="{9DED53B0-B7F2-4896-839D-12263CEF8C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4288" y="1933333"/>
            <a:ext cx="1599737" cy="177793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xmlns="" id="{896AA17B-CB9A-48C5-B884-E1FE8C8714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1720" y="1964057"/>
            <a:ext cx="1636070" cy="171648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D19CAAB9-64E5-407C-989A-800E2759FD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66" y="1923678"/>
            <a:ext cx="1575480" cy="1756867"/>
          </a:xfrm>
          <a:prstGeom prst="rect">
            <a:avLst/>
          </a:prstGeom>
        </p:spPr>
      </p:pic>
      <p:sp>
        <p:nvSpPr>
          <p:cNvPr id="49" name="Text Placeholder 18">
            <a:extLst>
              <a:ext uri="{FF2B5EF4-FFF2-40B4-BE49-F238E27FC236}">
                <a16:creationId xmlns:a16="http://schemas.microsoft.com/office/drawing/2014/main" xmlns="" id="{22F729EE-B2E9-4503-962D-CA09FDB81990}"/>
              </a:ext>
            </a:extLst>
          </p:cNvPr>
          <p:cNvSpPr txBox="1">
            <a:spLocks/>
          </p:cNvSpPr>
          <p:nvPr/>
        </p:nvSpPr>
        <p:spPr>
          <a:xfrm>
            <a:off x="2072771" y="4276073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Tahiana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xmlns="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337717" y="428366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Tsanta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xmlns="" id="{A8558273-D80E-4E30-AC82-F307338A4E38}"/>
              </a:ext>
            </a:extLst>
          </p:cNvPr>
          <p:cNvSpPr txBox="1">
            <a:spLocks/>
          </p:cNvSpPr>
          <p:nvPr/>
        </p:nvSpPr>
        <p:spPr>
          <a:xfrm>
            <a:off x="5509291" y="4276073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Fenikiaja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xmlns="" id="{C0A754B9-8F35-4746-B1C3-C98B2584F192}"/>
              </a:ext>
            </a:extLst>
          </p:cNvPr>
          <p:cNvSpPr txBox="1">
            <a:spLocks/>
          </p:cNvSpPr>
          <p:nvPr/>
        </p:nvSpPr>
        <p:spPr>
          <a:xfrm>
            <a:off x="7524328" y="4277582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Fanantenana</a:t>
            </a:r>
            <a:endParaRPr lang="en-US" sz="1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:a16="http://schemas.microsoft.com/office/drawing/2014/main" xmlns="" id="{B387D23A-DB70-4C80-AE22-5F61D0452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47478"/>
              </p:ext>
            </p:extLst>
          </p:nvPr>
        </p:nvGraphicFramePr>
        <p:xfrm>
          <a:off x="7061982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5063553"/>
              </p:ext>
            </p:extLst>
          </p:nvPr>
        </p:nvGraphicFramePr>
        <p:xfrm>
          <a:off x="660129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:a16="http://schemas.microsoft.com/office/drawing/2014/main" xmlns="" id="{22F82D1C-1495-4D90-BEC3-A209A9B8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4953"/>
              </p:ext>
            </p:extLst>
          </p:nvPr>
        </p:nvGraphicFramePr>
        <p:xfrm>
          <a:off x="4928031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:a16="http://schemas.microsoft.com/office/drawing/2014/main" xmlns="" id="{30741E08-E653-40E4-9689-8AA747A09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75590"/>
              </p:ext>
            </p:extLst>
          </p:nvPr>
        </p:nvGraphicFramePr>
        <p:xfrm>
          <a:off x="2794080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467544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7"/>
          <p:cNvSpPr/>
          <p:nvPr/>
        </p:nvSpPr>
        <p:spPr>
          <a:xfrm>
            <a:off x="2563702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8113" y="373045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75084" y="3730458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4650673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/>
          <p:nvPr/>
        </p:nvSpPr>
        <p:spPr>
          <a:xfrm>
            <a:off x="6746831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171242" y="3730458"/>
            <a:ext cx="1404398" cy="1045551"/>
            <a:chOff x="1472558" y="998559"/>
            <a:chExt cx="2765965" cy="1045551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214" y="3730458"/>
            <a:ext cx="1404398" cy="1045551"/>
            <a:chOff x="1472558" y="998559"/>
            <a:chExt cx="2765965" cy="1045551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xmlns="" id="{EC57E888-B904-4E0D-9A5F-055F7DE234EB}"/>
              </a:ext>
            </a:extLst>
          </p:cNvPr>
          <p:cNvGrpSpPr/>
          <p:nvPr/>
        </p:nvGrpSpPr>
        <p:grpSpPr>
          <a:xfrm>
            <a:off x="291270" y="1150017"/>
            <a:ext cx="6623979" cy="389716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xmlns="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xmlns="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xmlns="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xmlns="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8100000">
            <a:off x="2224162" y="3571310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29" y="3286472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1" y="2492472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7" y="4159298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:a16="http://schemas.microsoft.com/office/drawing/2014/main" xmlns="" id="{CE2B4960-A84A-4EC8-9BA7-8E6040135779}"/>
              </a:ext>
            </a:extLst>
          </p:cNvPr>
          <p:cNvSpPr/>
          <p:nvPr/>
        </p:nvSpPr>
        <p:spPr>
          <a:xfrm rot="8100000">
            <a:off x="2489194" y="1642295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33786" y="2399372"/>
            <a:ext cx="4032448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316132"/>
            <a:ext cx="44644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xmlns="" id="{102C78A0-AAB8-4A68-B33D-234E9D1D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5533"/>
              </p:ext>
            </p:extLst>
          </p:nvPr>
        </p:nvGraphicFramePr>
        <p:xfrm>
          <a:off x="467544" y="1145939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09B8C01-05D5-494E-A562-0800074A5D73}"/>
              </a:ext>
            </a:extLst>
          </p:cNvPr>
          <p:cNvSpPr txBox="1"/>
          <p:nvPr/>
        </p:nvSpPr>
        <p:spPr>
          <a:xfrm>
            <a:off x="1166202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FC5562-5D73-44B7-B65B-E056F9C86816}"/>
              </a:ext>
            </a:extLst>
          </p:cNvPr>
          <p:cNvSpPr txBox="1"/>
          <p:nvPr/>
        </p:nvSpPr>
        <p:spPr>
          <a:xfrm>
            <a:off x="326518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F4FE20D-3162-497A-9639-FB7B0387A8DC}"/>
              </a:ext>
            </a:extLst>
          </p:cNvPr>
          <p:cNvSpPr txBox="1"/>
          <p:nvPr/>
        </p:nvSpPr>
        <p:spPr>
          <a:xfrm>
            <a:off x="501267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58BD0BF-4F43-423A-983E-B67F21880306}"/>
              </a:ext>
            </a:extLst>
          </p:cNvPr>
          <p:cNvSpPr txBox="1"/>
          <p:nvPr/>
        </p:nvSpPr>
        <p:spPr>
          <a:xfrm>
            <a:off x="6893508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xmlns="" id="{B7DD92A7-C80A-401A-841C-B4888F29B96C}"/>
              </a:ext>
            </a:extLst>
          </p:cNvPr>
          <p:cNvSpPr/>
          <p:nvPr/>
        </p:nvSpPr>
        <p:spPr>
          <a:xfrm>
            <a:off x="1343346" y="193440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xmlns="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7135614" y="1939747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xmlns="" id="{BBA359C1-4EDA-40B7-BA5A-4AA2443F1072}"/>
              </a:ext>
            </a:extLst>
          </p:cNvPr>
          <p:cNvSpPr/>
          <p:nvPr/>
        </p:nvSpPr>
        <p:spPr>
          <a:xfrm rot="1795255">
            <a:off x="5296793" y="1896256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xmlns="" id="{282501D9-D072-464C-9A26-3908E2ECBFDF}"/>
              </a:ext>
            </a:extLst>
          </p:cNvPr>
          <p:cNvSpPr/>
          <p:nvPr/>
        </p:nvSpPr>
        <p:spPr>
          <a:xfrm>
            <a:off x="3467937" y="193516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72231"/>
              </p:ext>
            </p:extLst>
          </p:nvPr>
        </p:nvGraphicFramePr>
        <p:xfrm>
          <a:off x="587785" y="1402884"/>
          <a:ext cx="4056225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2174497"/>
            <a:ext cx="367240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5292080" y="1494482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6700456" y="148367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8158018" y="1481410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22007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787774"/>
            <a:ext cx="331236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349458" y="1562962"/>
            <a:ext cx="302535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755576" y="498277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2039162"/>
            <a:ext cx="2808312" cy="2692827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243774" y="1558391"/>
            <a:ext cx="291006" cy="291006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1924505" y="1870476"/>
            <a:ext cx="291038" cy="2910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2866592" y="1854933"/>
            <a:ext cx="291006" cy="291006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2449799" y="2136255"/>
            <a:ext cx="291006" cy="29100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3086730" y="2194547"/>
            <a:ext cx="292043" cy="29691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lock Arc 6"/>
          <p:cNvSpPr/>
          <p:nvPr/>
        </p:nvSpPr>
        <p:spPr>
          <a:xfrm>
            <a:off x="2812957" y="1510827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1537304" y="2116406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1544094" y="1433581"/>
            <a:ext cx="249618" cy="29761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7"/>
          <p:cNvSpPr/>
          <p:nvPr/>
        </p:nvSpPr>
        <p:spPr>
          <a:xfrm>
            <a:off x="1392723" y="1773453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915525" y="1461826"/>
            <a:ext cx="234841" cy="29060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3350079" y="1743763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6"/>
          <p:cNvSpPr/>
          <p:nvPr/>
        </p:nvSpPr>
        <p:spPr>
          <a:xfrm>
            <a:off x="1977153" y="2281758"/>
            <a:ext cx="346427" cy="166862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6"/>
          <p:cNvSpPr/>
          <p:nvPr/>
        </p:nvSpPr>
        <p:spPr>
          <a:xfrm rot="8100000">
            <a:off x="2583373" y="1782742"/>
            <a:ext cx="234626" cy="23462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8"/>
          <p:cNvSpPr/>
          <p:nvPr/>
        </p:nvSpPr>
        <p:spPr>
          <a:xfrm>
            <a:off x="7367511" y="156363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4646440" y="156363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7286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392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3100480" y="1491629"/>
            <a:ext cx="532121" cy="532121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4684982" y="1491629"/>
            <a:ext cx="532121" cy="532121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6269484" y="1491629"/>
            <a:ext cx="532121" cy="532121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7853985" y="1491629"/>
            <a:ext cx="532121" cy="532121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49638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6396053" y="1611805"/>
            <a:ext cx="289693" cy="2921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7994330" y="1621580"/>
            <a:ext cx="269205" cy="252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4822059" y="1622571"/>
            <a:ext cx="285094" cy="252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3235508" y="1627198"/>
            <a:ext cx="262065" cy="22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418641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34140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65136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92812" y="3363838"/>
            <a:ext cx="2199267" cy="1042846"/>
            <a:chOff x="2113657" y="4283314"/>
            <a:chExt cx="3647460" cy="104284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9484" y="3364721"/>
            <a:ext cx="2199267" cy="1042846"/>
            <a:chOff x="2113657" y="4283314"/>
            <a:chExt cx="3647460" cy="104284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xmlns="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7651367"/>
              </p:ext>
            </p:extLst>
          </p:nvPr>
        </p:nvGraphicFramePr>
        <p:xfrm>
          <a:off x="323528" y="1334187"/>
          <a:ext cx="4104009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4008" y="1275606"/>
            <a:ext cx="4032447" cy="1131480"/>
            <a:chOff x="803640" y="3362835"/>
            <a:chExt cx="2097105" cy="1131480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858326" y="2484610"/>
            <a:ext cx="577770" cy="577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4989906" y="2616087"/>
            <a:ext cx="314611" cy="31481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8326" y="3350905"/>
            <a:ext cx="577770" cy="577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0599" y="2427734"/>
            <a:ext cx="315585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5022552" y="353655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0599" y="3262758"/>
            <a:ext cx="3155857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858326" y="4152781"/>
            <a:ext cx="577770" cy="5777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0599" y="4097783"/>
            <a:ext cx="3155857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4998686" y="4295528"/>
            <a:ext cx="297051" cy="2563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3928" y="161958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Problèmes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256434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Solutions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39817" y="3428475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Technologies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7754" y="4385713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Demonstration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C212C78-4CD2-494C-BAD9-243B425F8124}"/>
              </a:ext>
            </a:extLst>
          </p:cNvPr>
          <p:cNvSpPr/>
          <p:nvPr/>
        </p:nvSpPr>
        <p:spPr>
          <a:xfrm>
            <a:off x="0" y="3076574"/>
            <a:ext cx="9144000" cy="2066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0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8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0" y="3556167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6"/>
            <a:ext cx="312955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4"/>
            <a:ext cx="312955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2139155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473551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4140748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938308"/>
            <a:ext cx="4102390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89335" y="2605506"/>
            <a:ext cx="4175775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xmlns="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xmlns="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xmlns="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52618" y="1527230"/>
            <a:ext cx="244827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7021" y="3583498"/>
            <a:ext cx="2448272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90062" y="2555364"/>
            <a:ext cx="244827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0"/>
            <a:ext cx="2448272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8"/>
            <a:ext cx="2448272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6" y="2555364"/>
            <a:ext cx="2448272" cy="678692"/>
            <a:chOff x="803640" y="3362835"/>
            <a:chExt cx="2059657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6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635897" y="38111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467544" y="1420806"/>
            <a:ext cx="288032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7544" y="2188497"/>
            <a:ext cx="2880320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67544" y="2956188"/>
            <a:ext cx="2880320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67544" y="3723878"/>
            <a:ext cx="288032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635896" y="387855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195486"/>
            <a:ext cx="367240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8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18394"/>
              <a:ext cx="283593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fr-FR" altLang="ko-KR" sz="3600" dirty="0">
                <a:latin typeface="+mj-lt"/>
              </a:rPr>
              <a:t>Merci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3568" y="2211710"/>
            <a:ext cx="3240360" cy="473576"/>
          </a:xfrm>
        </p:spPr>
        <p:txBody>
          <a:bodyPr/>
          <a:lstStyle/>
          <a:p>
            <a:r>
              <a:rPr lang="fr-FR" altLang="ko-KR" dirty="0"/>
              <a:t>1 - </a:t>
            </a:r>
            <a:r>
              <a:rPr lang="fr-FR" altLang="ko-KR" dirty="0">
                <a:latin typeface="Bahnschrift SemiBold" panose="020B0502040204020203" pitchFamily="34" charset="0"/>
              </a:rPr>
              <a:t>Problèmes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857361"/>
            <a:chOff x="720000" y="2431958"/>
            <a:chExt cx="3059912" cy="857361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411222"/>
            <a:ext cx="1800200" cy="857361"/>
            <a:chOff x="720000" y="1114639"/>
            <a:chExt cx="3059912" cy="857361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857361"/>
            <a:chOff x="720000" y="2431958"/>
            <a:chExt cx="3059912" cy="85736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857361"/>
            <a:chOff x="720000" y="2431958"/>
            <a:chExt cx="3059912" cy="857361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29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43608" y="2173610"/>
            <a:ext cx="2880320" cy="473576"/>
          </a:xfrm>
        </p:spPr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2 - Solutions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2283718"/>
            <a:ext cx="3888432" cy="473576"/>
          </a:xfrm>
        </p:spPr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3</a:t>
            </a:r>
            <a:r>
              <a:rPr lang="fr-FR" altLang="ko-KR" dirty="0" smtClean="0">
                <a:latin typeface="Bahnschrift SemiBold" panose="020B0502040204020203" pitchFamily="34" charset="0"/>
              </a:rPr>
              <a:t> </a:t>
            </a:r>
            <a:r>
              <a:rPr lang="fr-FR" altLang="ko-KR" dirty="0">
                <a:latin typeface="Bahnschrift SemiBold" panose="020B0502040204020203" pitchFamily="34" charset="0"/>
              </a:rPr>
              <a:t>- Technologies 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 3– Technologies 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5" y="2993348"/>
            <a:ext cx="1592528" cy="12740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60" y="1934086"/>
            <a:ext cx="1590285" cy="17282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93" y="2187229"/>
            <a:ext cx="1124529" cy="1124529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>
            <a:off x="5982501" y="2597304"/>
            <a:ext cx="720080" cy="2160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xmlns="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6634055" y="1727636"/>
            <a:ext cx="1383285" cy="30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smtClean="0">
                <a:cs typeface="Arial" pitchFamily="34" charset="0"/>
              </a:rPr>
              <a:t>FICHIER TEXTE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4283968" y="1460881"/>
            <a:ext cx="1150219" cy="444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smtClean="0">
                <a:cs typeface="Arial" pitchFamily="34" charset="0"/>
              </a:rPr>
              <a:t>JAVA</a:t>
            </a:r>
          </a:p>
          <a:p>
            <a:pPr marL="0" indent="0" algn="ctr">
              <a:buNone/>
            </a:pPr>
            <a:r>
              <a:rPr lang="en-US" sz="1050" dirty="0">
                <a:latin typeface="Bahnschrift Light" panose="020B0502040204020203" pitchFamily="34" charset="0"/>
                <a:cs typeface="Arial" pitchFamily="34" charset="0"/>
              </a:rPr>
              <a:t>Socket</a:t>
            </a:r>
            <a:r>
              <a:rPr lang="en-US" sz="1200" b="1" dirty="0" smtClean="0">
                <a:cs typeface="Arial" pitchFamily="34" charset="0"/>
              </a:rPr>
              <a:t> 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74150" y="1777599"/>
            <a:ext cx="10278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err="1">
                <a:latin typeface="Bahnschrift Light" panose="020B0502040204020203" pitchFamily="34" charset="0"/>
                <a:cs typeface="Arial" pitchFamily="34" charset="0"/>
              </a:rPr>
              <a:t>Protocole</a:t>
            </a:r>
            <a:r>
              <a:rPr lang="en-US" sz="1050" dirty="0">
                <a:latin typeface="Bahnschrift Light" panose="020B0502040204020203" pitchFamily="34" charset="0"/>
                <a:cs typeface="Arial" pitchFamily="34" charset="0"/>
              </a:rPr>
              <a:t> FTP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42617" y="3662364"/>
            <a:ext cx="10278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err="1">
                <a:latin typeface="Bahnschrift Light" panose="020B0502040204020203" pitchFamily="34" charset="0"/>
                <a:cs typeface="Arial" pitchFamily="34" charset="0"/>
              </a:rPr>
              <a:t>Protocole</a:t>
            </a:r>
            <a:r>
              <a:rPr lang="en-US" sz="1050" dirty="0">
                <a:latin typeface="Bahnschrift Light" panose="020B0502040204020203" pitchFamily="34" charset="0"/>
                <a:cs typeface="Arial" pitchFamily="34" charset="0"/>
              </a:rPr>
              <a:t> FTP</a:t>
            </a:r>
          </a:p>
        </p:txBody>
      </p:sp>
      <p:sp>
        <p:nvSpPr>
          <p:cNvPr id="29" name="Double flèche horizontale 28"/>
          <p:cNvSpPr/>
          <p:nvPr/>
        </p:nvSpPr>
        <p:spPr>
          <a:xfrm>
            <a:off x="2270728" y="2044257"/>
            <a:ext cx="1584176" cy="285943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Double flèche horizontale 29"/>
          <p:cNvSpPr/>
          <p:nvPr/>
        </p:nvSpPr>
        <p:spPr>
          <a:xfrm>
            <a:off x="2233495" y="3344416"/>
            <a:ext cx="1584176" cy="285943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5" y="1431294"/>
            <a:ext cx="1592528" cy="12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2287</Words>
  <Application>Microsoft Office PowerPoint</Application>
  <PresentationFormat>Affichage à l'écran (16:9)</PresentationFormat>
  <Paragraphs>346</Paragraphs>
  <Slides>35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35</vt:i4>
      </vt:variant>
    </vt:vector>
  </HeadingPairs>
  <TitlesOfParts>
    <vt:vector size="45" baseType="lpstr">
      <vt:lpstr>Arial Unicode MS</vt:lpstr>
      <vt:lpstr>맑은 고딕</vt:lpstr>
      <vt:lpstr>Arial</vt:lpstr>
      <vt:lpstr>Arial Black</vt:lpstr>
      <vt:lpstr>Bahnschrift Light</vt:lpstr>
      <vt:lpstr>Bahnschrift SemiBold</vt:lpstr>
      <vt:lpstr>Calibri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Compte Microsoft</cp:lastModifiedBy>
  <cp:revision>130</cp:revision>
  <dcterms:created xsi:type="dcterms:W3CDTF">2016-12-05T23:26:54Z</dcterms:created>
  <dcterms:modified xsi:type="dcterms:W3CDTF">2022-04-23T16:40:18Z</dcterms:modified>
</cp:coreProperties>
</file>