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sldIdLst>
    <p:sldId id="256" r:id="rId4"/>
    <p:sldId id="274" r:id="rId5"/>
    <p:sldId id="261" r:id="rId6"/>
    <p:sldId id="264" r:id="rId7"/>
    <p:sldId id="265" r:id="rId8"/>
    <p:sldId id="305" r:id="rId9"/>
    <p:sldId id="273" r:id="rId10"/>
    <p:sldId id="301" r:id="rId11"/>
    <p:sldId id="275" r:id="rId12"/>
    <p:sldId id="304" r:id="rId13"/>
    <p:sldId id="302" r:id="rId14"/>
    <p:sldId id="303" r:id="rId15"/>
    <p:sldId id="279" r:id="rId16"/>
    <p:sldId id="294" r:id="rId17"/>
    <p:sldId id="281" r:id="rId18"/>
    <p:sldId id="285" r:id="rId19"/>
    <p:sldId id="291" r:id="rId20"/>
    <p:sldId id="282" r:id="rId21"/>
    <p:sldId id="286" r:id="rId22"/>
    <p:sldId id="299" r:id="rId23"/>
    <p:sldId id="284" r:id="rId24"/>
    <p:sldId id="295" r:id="rId25"/>
    <p:sldId id="292" r:id="rId26"/>
    <p:sldId id="277" r:id="rId27"/>
    <p:sldId id="296" r:id="rId28"/>
    <p:sldId id="278" r:id="rId29"/>
    <p:sldId id="287" r:id="rId30"/>
    <p:sldId id="280" r:id="rId31"/>
    <p:sldId id="288" r:id="rId32"/>
    <p:sldId id="276" r:id="rId33"/>
    <p:sldId id="293" r:id="rId34"/>
    <p:sldId id="283" r:id="rId35"/>
    <p:sldId id="289" r:id="rId36"/>
    <p:sldId id="290" r:id="rId37"/>
    <p:sldId id="270" r:id="rId38"/>
    <p:sldId id="262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80" y="7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54257264"/>
        <c:axId val="2054263248"/>
      </c:barChart>
      <c:catAx>
        <c:axId val="20542572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054263248"/>
        <c:crosses val="autoZero"/>
        <c:auto val="1"/>
        <c:lblAlgn val="ctr"/>
        <c:lblOffset val="100"/>
        <c:noMultiLvlLbl val="0"/>
      </c:catAx>
      <c:valAx>
        <c:axId val="20542632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54257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54000"/>
        <c:axId val="2054250736"/>
      </c:lineChart>
      <c:catAx>
        <c:axId val="205425400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54250736"/>
        <c:crosses val="autoZero"/>
        <c:auto val="1"/>
        <c:lblAlgn val="ctr"/>
        <c:lblOffset val="100"/>
        <c:noMultiLvlLbl val="0"/>
      </c:catAx>
      <c:valAx>
        <c:axId val="2054250736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2054254000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1978497648"/>
        <c:axId val="1978498736"/>
      </c:barChart>
      <c:catAx>
        <c:axId val="19784976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978498736"/>
        <c:crosses val="autoZero"/>
        <c:auto val="1"/>
        <c:lblAlgn val="ctr"/>
        <c:lblOffset val="100"/>
        <c:noMultiLvlLbl val="0"/>
      </c:catAx>
      <c:valAx>
        <c:axId val="19784987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978497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4259440"/>
        <c:axId val="2054255088"/>
      </c:barChart>
      <c:catAx>
        <c:axId val="2054259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2054255088"/>
        <c:crosses val="autoZero"/>
        <c:auto val="1"/>
        <c:lblAlgn val="ctr"/>
        <c:lblOffset val="100"/>
        <c:noMultiLvlLbl val="0"/>
      </c:catAx>
      <c:valAx>
        <c:axId val="20542550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205425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4249104"/>
        <c:axId val="2054249648"/>
      </c:barChart>
      <c:catAx>
        <c:axId val="2054249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2054249648"/>
        <c:crosses val="autoZero"/>
        <c:auto val="1"/>
        <c:lblAlgn val="ctr"/>
        <c:lblOffset val="100"/>
        <c:noMultiLvlLbl val="0"/>
      </c:catAx>
      <c:valAx>
        <c:axId val="20542496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2054249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4258896"/>
        <c:axId val="2054250192"/>
      </c:barChart>
      <c:catAx>
        <c:axId val="2054258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2054250192"/>
        <c:crosses val="autoZero"/>
        <c:auto val="1"/>
        <c:lblAlgn val="ctr"/>
        <c:lblOffset val="100"/>
        <c:noMultiLvlLbl val="0"/>
      </c:catAx>
      <c:valAx>
        <c:axId val="20542501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2054258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4251280"/>
        <c:axId val="2054261072"/>
      </c:barChart>
      <c:catAx>
        <c:axId val="2054251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2054261072"/>
        <c:crosses val="autoZero"/>
        <c:auto val="1"/>
        <c:lblAlgn val="ctr"/>
        <c:lblOffset val="100"/>
        <c:noMultiLvlLbl val="0"/>
      </c:catAx>
      <c:valAx>
        <c:axId val="20542610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2054251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6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003798"/>
            <a:ext cx="4032300" cy="1152129"/>
          </a:xfrm>
        </p:spPr>
        <p:txBody>
          <a:bodyPr/>
          <a:lstStyle/>
          <a:p>
            <a:pPr lvl="0"/>
            <a:r>
              <a:rPr lang="en-US" altLang="ko-KR" b="1" dirty="0"/>
              <a:t>PC2PC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388" y="4155926"/>
            <a:ext cx="5256732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 err="1">
                <a:latin typeface="Bahnschrift Light" panose="020B0502040204020203" pitchFamily="34" charset="0"/>
              </a:rPr>
              <a:t>Transfert</a:t>
            </a:r>
            <a:r>
              <a:rPr lang="en-US" altLang="ko-KR" sz="1800" b="1" dirty="0">
                <a:latin typeface="Bahnschrift Light" panose="020B0502040204020203" pitchFamily="34" charset="0"/>
              </a:rPr>
              <a:t> hors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ligne</a:t>
            </a:r>
            <a:r>
              <a:rPr lang="en-US" altLang="ko-KR" sz="1800" b="1" dirty="0">
                <a:latin typeface="Bahnschrift Light" panose="020B0502040204020203" pitchFamily="34" charset="0"/>
              </a:rPr>
              <a:t> de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fichiers</a:t>
            </a:r>
            <a:r>
              <a:rPr lang="en-US" altLang="ko-KR" sz="1800" b="1" dirty="0">
                <a:latin typeface="Bahnschrift Light" panose="020B0502040204020203" pitchFamily="34" charset="0"/>
              </a:rPr>
              <a:t> entre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ordinateurs</a:t>
            </a:r>
            <a:endParaRPr lang="en-US" altLang="ko-KR" sz="1800" b="1" dirty="0">
              <a:latin typeface="Bahnschrift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28F5FE47-C7E2-4157-81E1-D84FABC75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600365"/>
            <a:ext cx="1642693" cy="1543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2283718"/>
            <a:ext cx="3888432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3</a:t>
            </a:r>
            <a:r>
              <a:rPr lang="fr-FR" altLang="ko-KR" dirty="0" smtClean="0">
                <a:latin typeface="Bahnschrift SemiBold" panose="020B0502040204020203" pitchFamily="34" charset="0"/>
              </a:rPr>
              <a:t> </a:t>
            </a:r>
            <a:r>
              <a:rPr lang="fr-FR" altLang="ko-KR" dirty="0">
                <a:latin typeface="Bahnschrift SemiBold" panose="020B0502040204020203" pitchFamily="34" charset="0"/>
              </a:rPr>
              <a:t>- Technologies 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 3– Technologies 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5" y="2993348"/>
            <a:ext cx="1592528" cy="12740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60" y="1934086"/>
            <a:ext cx="1590285" cy="17282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93" y="2187229"/>
            <a:ext cx="1124529" cy="1124529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5982501" y="2597304"/>
            <a:ext cx="720080" cy="2160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 Placeholder 18">
            <a:extLst>
              <a:ext uri="{FF2B5EF4-FFF2-40B4-BE49-F238E27FC236}">
                <a16:creationId xmlns="" xmlns:a16="http://schemas.microsoft.com/office/drawing/2014/main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6634055" y="1727636"/>
            <a:ext cx="1383285" cy="30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cs typeface="Arial" pitchFamily="34" charset="0"/>
              </a:rPr>
              <a:t>FICHIER TEXTE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6" name="Text Placeholder 18">
            <a:extLst>
              <a:ext uri="{FF2B5EF4-FFF2-40B4-BE49-F238E27FC236}">
                <a16:creationId xmlns="" xmlns:a16="http://schemas.microsoft.com/office/drawing/2014/main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4283968" y="1460881"/>
            <a:ext cx="1150219" cy="444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cs typeface="Arial" pitchFamily="34" charset="0"/>
              </a:rPr>
              <a:t>JAVA</a:t>
            </a:r>
          </a:p>
          <a:p>
            <a:pPr marL="0" indent="0" algn="ctr">
              <a:buNone/>
            </a:pP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Socket</a:t>
            </a:r>
            <a:r>
              <a:rPr lang="en-US" sz="1200" b="1" dirty="0" smtClean="0">
                <a:cs typeface="Arial" pitchFamily="34" charset="0"/>
              </a:rPr>
              <a:t> 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74150" y="1777599"/>
            <a:ext cx="10278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err="1">
                <a:latin typeface="Bahnschrift Light" panose="020B0502040204020203" pitchFamily="34" charset="0"/>
                <a:cs typeface="Arial" pitchFamily="34" charset="0"/>
              </a:rPr>
              <a:t>Protocole</a:t>
            </a: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 FTP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42617" y="3662364"/>
            <a:ext cx="10278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err="1">
                <a:latin typeface="Bahnschrift Light" panose="020B0502040204020203" pitchFamily="34" charset="0"/>
                <a:cs typeface="Arial" pitchFamily="34" charset="0"/>
              </a:rPr>
              <a:t>Protocole</a:t>
            </a: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 FTP</a:t>
            </a:r>
          </a:p>
        </p:txBody>
      </p:sp>
      <p:sp>
        <p:nvSpPr>
          <p:cNvPr id="29" name="Double flèche horizontale 28"/>
          <p:cNvSpPr/>
          <p:nvPr/>
        </p:nvSpPr>
        <p:spPr>
          <a:xfrm>
            <a:off x="2270728" y="2044257"/>
            <a:ext cx="1584176" cy="285943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horizontale 29"/>
          <p:cNvSpPr/>
          <p:nvPr/>
        </p:nvSpPr>
        <p:spPr>
          <a:xfrm>
            <a:off x="2233495" y="3344416"/>
            <a:ext cx="1584176" cy="285943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5" y="1431294"/>
            <a:ext cx="1592528" cy="12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1" y="2211710"/>
            <a:ext cx="3939453" cy="473576"/>
          </a:xfrm>
        </p:spPr>
        <p:txBody>
          <a:bodyPr/>
          <a:lstStyle/>
          <a:p>
            <a:r>
              <a:rPr lang="fr-FR" altLang="ko-KR" dirty="0"/>
              <a:t>4 - </a:t>
            </a:r>
            <a:r>
              <a:rPr lang="fr-FR" altLang="ko-KR" dirty="0">
                <a:latin typeface="Bahnschrift SemiBold" panose="020B0502040204020203" pitchFamily="34" charset="0"/>
              </a:rPr>
              <a:t>Démonstration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="" xmlns:a16="http://schemas.microsoft.com/office/drawing/2014/main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="" xmlns:a16="http://schemas.microsoft.com/office/drawing/2014/main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="" xmlns:a16="http://schemas.microsoft.com/office/drawing/2014/main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="" xmlns:a16="http://schemas.microsoft.com/office/drawing/2014/main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=""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=""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=""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=""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=""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=""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Présentation de l’équipe</a:t>
            </a:r>
            <a:endParaRPr lang="ko-KR" altLang="en-US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5692705" y="4145364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377423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cs typeface="Arial" pitchFamily="34" charset="0"/>
              </a:rPr>
              <a:t>Anita</a:t>
            </a:r>
          </a:p>
        </p:txBody>
      </p:sp>
      <p:sp>
        <p:nvSpPr>
          <p:cNvPr id="38" name="Parallelogram 15">
            <a:extLst>
              <a:ext uri="{FF2B5EF4-FFF2-40B4-BE49-F238E27FC236}">
                <a16:creationId xmlns=""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=""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="" xmlns:a16="http://schemas.microsoft.com/office/drawing/2014/main" id="{BA9A011C-8DD2-482E-BC7A-683CC9EEE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0010" y="1923678"/>
            <a:ext cx="1418358" cy="175686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96A6DD18-229F-41C0-89D7-73B03C6E9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4248" y="1923677"/>
            <a:ext cx="1636070" cy="175686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="" xmlns:a16="http://schemas.microsoft.com/office/drawing/2014/main" id="{9DED53B0-B7F2-4896-839D-12263CEF8C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4288" y="1933333"/>
            <a:ext cx="1599737" cy="177793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="" xmlns:a16="http://schemas.microsoft.com/office/drawing/2014/main" id="{896AA17B-CB9A-48C5-B884-E1FE8C8714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1720" y="1964057"/>
            <a:ext cx="1636070" cy="171648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="" xmlns:a16="http://schemas.microsoft.com/office/drawing/2014/main" id="{D19CAAB9-64E5-407C-989A-800E2759FD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66" y="1923678"/>
            <a:ext cx="1575480" cy="1756867"/>
          </a:xfrm>
          <a:prstGeom prst="rect">
            <a:avLst/>
          </a:prstGeom>
        </p:spPr>
      </p:pic>
      <p:sp>
        <p:nvSpPr>
          <p:cNvPr id="49" name="Text Placeholder 18">
            <a:extLst>
              <a:ext uri="{FF2B5EF4-FFF2-40B4-BE49-F238E27FC236}">
                <a16:creationId xmlns="" xmlns:a16="http://schemas.microsoft.com/office/drawing/2014/main" id="{22F729EE-B2E9-4503-962D-CA09FDB81990}"/>
              </a:ext>
            </a:extLst>
          </p:cNvPr>
          <p:cNvSpPr txBox="1">
            <a:spLocks/>
          </p:cNvSpPr>
          <p:nvPr/>
        </p:nvSpPr>
        <p:spPr>
          <a:xfrm>
            <a:off x="207277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Tahiana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0" name="Text Placeholder 18">
            <a:extLst>
              <a:ext uri="{FF2B5EF4-FFF2-40B4-BE49-F238E27FC236}">
                <a16:creationId xmlns="" xmlns:a16="http://schemas.microsoft.com/office/drawing/2014/main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33771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Tsanta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1" name="Text Placeholder 18">
            <a:extLst>
              <a:ext uri="{FF2B5EF4-FFF2-40B4-BE49-F238E27FC236}">
                <a16:creationId xmlns="" xmlns:a16="http://schemas.microsoft.com/office/drawing/2014/main" id="{A8558273-D80E-4E30-AC82-F307338A4E38}"/>
              </a:ext>
            </a:extLst>
          </p:cNvPr>
          <p:cNvSpPr txBox="1">
            <a:spLocks/>
          </p:cNvSpPr>
          <p:nvPr/>
        </p:nvSpPr>
        <p:spPr>
          <a:xfrm>
            <a:off x="550929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Fenikiaja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2" name="Text Placeholder 18">
            <a:extLst>
              <a:ext uri="{FF2B5EF4-FFF2-40B4-BE49-F238E27FC236}">
                <a16:creationId xmlns="" xmlns:a16="http://schemas.microsoft.com/office/drawing/2014/main" id="{C0A754B9-8F35-4746-B1C3-C98B2584F192}"/>
              </a:ext>
            </a:extLst>
          </p:cNvPr>
          <p:cNvSpPr txBox="1">
            <a:spLocks/>
          </p:cNvSpPr>
          <p:nvPr/>
        </p:nvSpPr>
        <p:spPr>
          <a:xfrm>
            <a:off x="7524328" y="4277582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Fanantenana</a:t>
            </a:r>
            <a:endParaRPr 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="" xmlns:a16="http://schemas.microsoft.com/office/drawing/2014/main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="" xmlns:a16="http://schemas.microsoft.com/office/drawing/2014/main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="" xmlns:a16="http://schemas.microsoft.com/office/drawing/2014/main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=""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=""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=""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=""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=""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=""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="" xmlns:a16="http://schemas.microsoft.com/office/drawing/2014/main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=""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=""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=""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=""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=""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3928" y="161958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Problèmes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256434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Solutions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9817" y="3428475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7754" y="4385713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Démonstration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=""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=""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=""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=""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altLang="ko-KR" sz="3600" dirty="0">
                <a:latin typeface="+mj-lt"/>
              </a:rPr>
              <a:t>Merci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2211710"/>
            <a:ext cx="3240360" cy="473576"/>
          </a:xfrm>
        </p:spPr>
        <p:txBody>
          <a:bodyPr/>
          <a:lstStyle/>
          <a:p>
            <a:r>
              <a:rPr lang="fr-FR" altLang="ko-KR" dirty="0"/>
              <a:t>1 - </a:t>
            </a:r>
            <a:r>
              <a:rPr lang="fr-FR" altLang="ko-KR" dirty="0">
                <a:latin typeface="Bahnschrift SemiBold" panose="020B0502040204020203" pitchFamily="34" charset="0"/>
              </a:rPr>
              <a:t>Problèmes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1 - </a:t>
            </a:r>
            <a:r>
              <a:rPr lang="en-US" altLang="ko-KR" dirty="0" err="1" smtClean="0"/>
              <a:t>Problèmes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9922" y="1316030"/>
            <a:ext cx="18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Difficult</a:t>
            </a:r>
            <a:r>
              <a:rPr lang="de-CH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 </a:t>
            </a:r>
            <a:r>
              <a:rPr lang="de-CH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d’utilisation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7544" y="128737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5562" y="1239044"/>
            <a:ext cx="18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Lenteur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transfert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bluetooth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292080" y="1287377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5415969" y="1410081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35" y="1409968"/>
            <a:ext cx="286537" cy="2865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5" y="1819096"/>
            <a:ext cx="3003798" cy="300379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78311"/>
            <a:ext cx="3843723" cy="186867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4" y="2420121"/>
            <a:ext cx="1621794" cy="12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26" grpId="0"/>
      <p:bldP spid="33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1 - </a:t>
            </a:r>
            <a:r>
              <a:rPr lang="en-US" altLang="ko-KR" dirty="0" err="1" smtClean="0"/>
              <a:t>Problèmes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9922" y="1316030"/>
            <a:ext cx="18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Intégrité</a:t>
            </a:r>
            <a:r>
              <a:rPr lang="de-CH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 </a:t>
            </a:r>
            <a:r>
              <a:rPr lang="de-CH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fichiers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7544" y="128737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5562" y="1239044"/>
            <a:ext cx="18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Lenteur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transfert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bluetooth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292080" y="1287377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5415969" y="1410081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35" y="1409968"/>
            <a:ext cx="286537" cy="2865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8" y="1959585"/>
            <a:ext cx="2717102" cy="27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3608" y="2173610"/>
            <a:ext cx="2880320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2 - Solutions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" name="1358-1119-1130-109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40113" y="1188189"/>
            <a:ext cx="3521766" cy="23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2222</Words>
  <Application>Microsoft Office PowerPoint</Application>
  <PresentationFormat>Affichage à l'écran (16:9)</PresentationFormat>
  <Paragraphs>339</Paragraphs>
  <Slides>36</Slides>
  <Notes>4</Notes>
  <HiddenSlides>0</HiddenSlides>
  <MMClips>1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36</vt:i4>
      </vt:variant>
    </vt:vector>
  </HeadingPairs>
  <TitlesOfParts>
    <vt:vector size="46" baseType="lpstr">
      <vt:lpstr>Arial Unicode MS</vt:lpstr>
      <vt:lpstr>맑은 고딕</vt:lpstr>
      <vt:lpstr>Arial</vt:lpstr>
      <vt:lpstr>Arial Black</vt:lpstr>
      <vt:lpstr>Bahnschrift Light</vt:lpstr>
      <vt:lpstr>Bahnschrift SemiBold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Compte Microsoft</cp:lastModifiedBy>
  <cp:revision>141</cp:revision>
  <dcterms:created xsi:type="dcterms:W3CDTF">2016-12-05T23:26:54Z</dcterms:created>
  <dcterms:modified xsi:type="dcterms:W3CDTF">2022-04-23T19:30:17Z</dcterms:modified>
</cp:coreProperties>
</file>