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8635" r:id="rId1"/>
    <p:sldMasterId id="2147490554" r:id="rId2"/>
    <p:sldMasterId id="2147490792" r:id="rId3"/>
    <p:sldMasterId id="2147490964" r:id="rId4"/>
    <p:sldMasterId id="2147491016" r:id="rId5"/>
    <p:sldMasterId id="2147491022" r:id="rId6"/>
    <p:sldMasterId id="2147491030" r:id="rId7"/>
  </p:sldMasterIdLst>
  <p:notesMasterIdLst>
    <p:notesMasterId r:id="rId87"/>
  </p:notesMasterIdLst>
  <p:handoutMasterIdLst>
    <p:handoutMasterId r:id="rId88"/>
  </p:handoutMasterIdLst>
  <p:sldIdLst>
    <p:sldId id="2767" r:id="rId8"/>
    <p:sldId id="2775" r:id="rId9"/>
    <p:sldId id="2762" r:id="rId10"/>
    <p:sldId id="2115" r:id="rId11"/>
    <p:sldId id="1621" r:id="rId12"/>
    <p:sldId id="2763" r:id="rId13"/>
    <p:sldId id="2764" r:id="rId14"/>
    <p:sldId id="1536" r:id="rId15"/>
    <p:sldId id="2144" r:id="rId16"/>
    <p:sldId id="2125" r:id="rId17"/>
    <p:sldId id="1533" r:id="rId18"/>
    <p:sldId id="2168" r:id="rId19"/>
    <p:sldId id="1534" r:id="rId20"/>
    <p:sldId id="1596" r:id="rId21"/>
    <p:sldId id="1539" r:id="rId22"/>
    <p:sldId id="2122" r:id="rId23"/>
    <p:sldId id="2129" r:id="rId24"/>
    <p:sldId id="2143" r:id="rId25"/>
    <p:sldId id="1597" r:id="rId26"/>
    <p:sldId id="1761" r:id="rId27"/>
    <p:sldId id="1762" r:id="rId28"/>
    <p:sldId id="1763" r:id="rId29"/>
    <p:sldId id="2124" r:id="rId30"/>
    <p:sldId id="1598" r:id="rId31"/>
    <p:sldId id="1798" r:id="rId32"/>
    <p:sldId id="1727" r:id="rId33"/>
    <p:sldId id="1574" r:id="rId34"/>
    <p:sldId id="2757" r:id="rId35"/>
    <p:sldId id="1549" r:id="rId36"/>
    <p:sldId id="1815" r:id="rId37"/>
    <p:sldId id="2145" r:id="rId38"/>
    <p:sldId id="2758" r:id="rId39"/>
    <p:sldId id="1811" r:id="rId40"/>
    <p:sldId id="2759" r:id="rId41"/>
    <p:sldId id="2760" r:id="rId42"/>
    <p:sldId id="1375" r:id="rId43"/>
    <p:sldId id="2133" r:id="rId44"/>
    <p:sldId id="1659" r:id="rId45"/>
    <p:sldId id="2765" r:id="rId46"/>
    <p:sldId id="2139" r:id="rId47"/>
    <p:sldId id="2063" r:id="rId48"/>
    <p:sldId id="1712" r:id="rId49"/>
    <p:sldId id="1752" r:id="rId50"/>
    <p:sldId id="2766" r:id="rId51"/>
    <p:sldId id="2169" r:id="rId52"/>
    <p:sldId id="2761" r:id="rId53"/>
    <p:sldId id="2776" r:id="rId54"/>
    <p:sldId id="2165" r:id="rId55"/>
    <p:sldId id="2751" r:id="rId56"/>
    <p:sldId id="2163" r:id="rId57"/>
    <p:sldId id="2753" r:id="rId58"/>
    <p:sldId id="2754" r:id="rId59"/>
    <p:sldId id="2755" r:id="rId60"/>
    <p:sldId id="2148" r:id="rId61"/>
    <p:sldId id="2609" r:id="rId62"/>
    <p:sldId id="2614" r:id="rId63"/>
    <p:sldId id="2619" r:id="rId64"/>
    <p:sldId id="2777" r:id="rId65"/>
    <p:sldId id="2736" r:id="rId66"/>
    <p:sldId id="2752" r:id="rId67"/>
    <p:sldId id="2749" r:id="rId68"/>
    <p:sldId id="2748" r:id="rId69"/>
    <p:sldId id="2756" r:id="rId70"/>
    <p:sldId id="2737" r:id="rId71"/>
    <p:sldId id="2738" r:id="rId72"/>
    <p:sldId id="2739" r:id="rId73"/>
    <p:sldId id="2740" r:id="rId74"/>
    <p:sldId id="2742" r:id="rId75"/>
    <p:sldId id="2136" r:id="rId76"/>
    <p:sldId id="1776" r:id="rId77"/>
    <p:sldId id="2746" r:id="rId78"/>
    <p:sldId id="2743" r:id="rId79"/>
    <p:sldId id="2146" r:id="rId80"/>
    <p:sldId id="2744" r:id="rId81"/>
    <p:sldId id="2769" r:id="rId82"/>
    <p:sldId id="2750" r:id="rId83"/>
    <p:sldId id="2770" r:id="rId84"/>
    <p:sldId id="2745" r:id="rId85"/>
    <p:sldId id="2747" r:id="rId8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23">
          <p15:clr>
            <a:srgbClr val="A4A3A4"/>
          </p15:clr>
        </p15:guide>
        <p15:guide id="3" orient="horz" pos="3888">
          <p15:clr>
            <a:srgbClr val="A4A3A4"/>
          </p15:clr>
        </p15:guide>
        <p15:guide id="4" orient="horz" pos="659">
          <p15:clr>
            <a:srgbClr val="A4A3A4"/>
          </p15:clr>
        </p15:guide>
        <p15:guide id="5" orient="horz" pos="1344">
          <p15:clr>
            <a:srgbClr val="A4A3A4"/>
          </p15:clr>
        </p15:guide>
        <p15:guide id="6" pos="7424">
          <p15:clr>
            <a:srgbClr val="A4A3A4"/>
          </p15:clr>
        </p15:guide>
        <p15:guide id="7" pos="256">
          <p15:clr>
            <a:srgbClr val="A4A3A4"/>
          </p15:clr>
        </p15:guide>
        <p15:guide id="8" pos="6016">
          <p15:clr>
            <a:srgbClr val="A4A3A4"/>
          </p15:clr>
        </p15:guide>
        <p15:guide id="9">
          <p15:clr>
            <a:srgbClr val="A4A3A4"/>
          </p15:clr>
        </p15:guide>
        <p15:guide id="10" pos="3915">
          <p15:clr>
            <a:srgbClr val="A4A3A4"/>
          </p15:clr>
        </p15:guide>
        <p15:guide id="11" pos="376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ABE"/>
    <a:srgbClr val="FFFCCF"/>
    <a:srgbClr val="F7CAAC"/>
    <a:srgbClr val="A09278"/>
    <a:srgbClr val="4B0082"/>
    <a:srgbClr val="FCFBC1"/>
    <a:srgbClr val="FCFBCD"/>
    <a:srgbClr val="D8D4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22" autoAdjust="0"/>
    <p:restoredTop sz="95699" autoAdjust="0"/>
  </p:normalViewPr>
  <p:slideViewPr>
    <p:cSldViewPr>
      <p:cViewPr varScale="1">
        <p:scale>
          <a:sx n="67" d="100"/>
          <a:sy n="67" d="100"/>
        </p:scale>
        <p:origin x="840" y="53"/>
      </p:cViewPr>
      <p:guideLst>
        <p:guide orient="horz" pos="2160"/>
        <p:guide orient="horz" pos="323"/>
        <p:guide orient="horz" pos="3888"/>
        <p:guide orient="horz" pos="659"/>
        <p:guide orient="horz" pos="1344"/>
        <p:guide pos="7424"/>
        <p:guide pos="256"/>
        <p:guide pos="6016"/>
        <p:guide/>
        <p:guide pos="3915"/>
        <p:guide pos="376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3" d="100"/>
          <a:sy n="73" d="100"/>
        </p:scale>
        <p:origin x="-826" y="2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presProps" Target="presProps.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5.xml"/><Relationship Id="rId90" Type="http://schemas.openxmlformats.org/officeDocument/2006/relationships/viewProps" Target="viewProps.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notesMaster" Target="notesMasters/notesMaster1.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D8B6F8-371C-4E4B-9B86-68F3DEF53B2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D949A454-2CBD-4E82-B2EB-BDFB4A7897DC}"/>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7C5AE608-D83A-46E2-893D-C1FD46AEFEC2}" type="datetimeFigureOut">
              <a:rPr lang="en-US"/>
              <a:pPr>
                <a:defRPr/>
              </a:pPr>
              <a:t>2/18/2022</a:t>
            </a:fld>
            <a:endParaRPr lang="en-US"/>
          </a:p>
        </p:txBody>
      </p:sp>
      <p:sp>
        <p:nvSpPr>
          <p:cNvPr id="4" name="Footer Placeholder 3">
            <a:extLst>
              <a:ext uri="{FF2B5EF4-FFF2-40B4-BE49-F238E27FC236}">
                <a16:creationId xmlns:a16="http://schemas.microsoft.com/office/drawing/2014/main" id="{48879993-6E25-4E7E-B6E5-C075A7ACCE63}"/>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C1658AEB-6DEB-4380-B012-3B3B8A1C2C59}"/>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33AAA4F-6B55-446E-9EDB-F99412658CE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60E2B9-02AF-4C5D-9546-DA54C929BCC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12645037-1E49-4DFE-9E48-27F7E4C33F4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C75C6FCE-BC89-4014-8BCB-10BC16C32C16}" type="datetimeFigureOut">
              <a:rPr lang="en-US"/>
              <a:pPr>
                <a:defRPr/>
              </a:pPr>
              <a:t>2/18/2022</a:t>
            </a:fld>
            <a:endParaRPr lang="en-US"/>
          </a:p>
        </p:txBody>
      </p:sp>
      <p:sp>
        <p:nvSpPr>
          <p:cNvPr id="4" name="Slide Image Placeholder 3">
            <a:extLst>
              <a:ext uri="{FF2B5EF4-FFF2-40B4-BE49-F238E27FC236}">
                <a16:creationId xmlns:a16="http://schemas.microsoft.com/office/drawing/2014/main" id="{62254B79-3501-47EA-BE67-FEED92ABEAA6}"/>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1082423-C8BE-40AE-9DDA-35738DEF7DB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1FE05C37-4EB4-4ED8-B0CC-25801D8815F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4DA72889-7CBF-44A9-B774-6BDD2029066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DA4EBE03-29B5-4BE4-AB43-BF8D3669605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F38C94E8-C265-42A4-A307-8A65D463BA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22BB6E9C-59EF-4555-AF9C-351678BEC8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9C44FE4D-CB82-432B-BE67-3CA9BAEB12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59D39297-BAA4-410F-B579-2006B8C404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07023F22-7087-4CD4-8BEB-9612DB1EA1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9F328DED-4538-4A3A-9159-A141DA3196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2BCDA330-CA43-40AE-82C5-EBA739ECB2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25E55588-029C-4ACA-BF53-47CD17172B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Gratitude for PF &lt;&lt; Gratitude for Feeling in Relationship &lt;&lt; Gratitude for RU</a:t>
            </a:r>
          </a:p>
          <a:p>
            <a:r>
              <a:rPr lang="en-US" altLang="en-US"/>
              <a:t>Parents feel that they invested the whole life for the children (providing PF)</a:t>
            </a:r>
          </a:p>
          <a:p>
            <a:r>
              <a:rPr lang="en-US" altLang="en-US"/>
              <a:t>If they have not paid attention to RF &amp; RU, then the children may not have gratitude for the parents</a:t>
            </a:r>
          </a:p>
          <a:p>
            <a:r>
              <a:rPr lang="en-US" altLang="en-US"/>
              <a:t>Typically the father provides the PF, the mother provides PF and feeling, so children are more attached to the mothers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410C3AF3-2F07-49E9-9929-0BF8286DB9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C0F648C8-417F-4A95-804C-7692996FF9D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You are sitting with someone with whom you have a feeling of opposition – will you be happy / unhappy?</a:t>
            </a:r>
          </a:p>
          <a:p>
            <a:endParaRPr lang="en-US" altLang="en-US"/>
          </a:p>
          <a:p>
            <a:r>
              <a:rPr lang="en-US" altLang="en-US"/>
              <a:t>Many people share that when they are in office, they are excellent performers. But when they go home, they do not get the same response from the family - why? Because at home, feeling in relationship is still important.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513C62D7-272A-4B0B-801B-1FA0483089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09C76C88-85A2-434D-A206-8752F020D6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You were sitting with someone with whom you have a feeling of opposition.</a:t>
            </a:r>
          </a:p>
          <a:p>
            <a:r>
              <a:rPr lang="en-US" altLang="en-US"/>
              <a:t>Now that person has left, but you are still thinking about that relationship (there is contradiction in your thoughts) – will you be happy / unhappy?</a:t>
            </a:r>
          </a:p>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167D268D-8464-4D56-A8FF-35BBE54CAD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A0C62E8D-33C2-4113-8F06-83C3365271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EBF91CEE-77FD-4107-A4B9-D2B5DE39AED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34A89FD6-5C0E-4337-9449-811E4BCDD0D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46D1F189-5727-420A-A516-D5BA22F50F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EAA3A1D0-5083-42E4-9921-70D99D20D0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74B162F4-4792-44B9-A79B-818CE6B2B6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CB0D0121-1484-454D-AEAD-465C2A6F92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7E743D04-80EE-4EBF-B4CC-94E51A406DE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24FD7C54-B913-427E-9901-DFA19876D5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DD89A34F-D1D5-47F8-8142-BD390B6014D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36AF2E86-6E0B-4982-A4E3-9B2271AA9C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F6D9C2F9-7777-4BF8-94F1-EFA23EB223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3574CCF9-B676-4E25-BD48-5DC870569B6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354938BA-DDEF-4B10-8EDC-005CE36452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10A801E5-43A6-4C39-B282-D6A3A43FAF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75183350-1AAF-4139-8DFB-CB1066C27EA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5D772A66-E6A2-42C1-8E99-86D8545B3F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E4CAFCC5-9D88-4CA2-A302-EBD8D65259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2761F397-88F4-45B5-9CA4-CCB7ACA027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621DCA0B-FD0D-43AF-90F0-2EEA2FBF5F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a:extLst>
              <a:ext uri="{FF2B5EF4-FFF2-40B4-BE49-F238E27FC236}">
                <a16:creationId xmlns:a16="http://schemas.microsoft.com/office/drawing/2014/main" id="{7F5A577B-4453-4C1D-90C5-D217479899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304767E4-CA29-4C97-A642-20AC426277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a:extLst>
              <a:ext uri="{FF2B5EF4-FFF2-40B4-BE49-F238E27FC236}">
                <a16:creationId xmlns:a16="http://schemas.microsoft.com/office/drawing/2014/main" id="{DD80EE23-4E8D-4017-8BC6-9CB08B0898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C8BC5E67-B697-4E3E-BF2C-C264743F5B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a:extLst>
              <a:ext uri="{FF2B5EF4-FFF2-40B4-BE49-F238E27FC236}">
                <a16:creationId xmlns:a16="http://schemas.microsoft.com/office/drawing/2014/main" id="{274B81B2-C19F-43E9-930A-5E72A7D65D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67371E51-14A7-449A-BEC9-4F3ADCA1150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a:extLst>
              <a:ext uri="{FF2B5EF4-FFF2-40B4-BE49-F238E27FC236}">
                <a16:creationId xmlns:a16="http://schemas.microsoft.com/office/drawing/2014/main" id="{1AA33428-68E3-43ED-856E-B5DDFD9A1D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EF496413-E88C-4DF4-B995-F72941AEB35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a:extLst>
              <a:ext uri="{FF2B5EF4-FFF2-40B4-BE49-F238E27FC236}">
                <a16:creationId xmlns:a16="http://schemas.microsoft.com/office/drawing/2014/main" id="{2BC8AD5A-DB05-4E66-B78E-FA582614A1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E3A4FC5E-3741-42A0-9B4E-A3ABFA1B01D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780F9331-D270-48E8-BC7C-9D44DE641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D7C67EDB-C092-4E99-9BE4-64F73249E3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a:extLst>
              <a:ext uri="{FF2B5EF4-FFF2-40B4-BE49-F238E27FC236}">
                <a16:creationId xmlns:a16="http://schemas.microsoft.com/office/drawing/2014/main" id="{83E2C691-72C4-4FA2-89C1-65715D36A6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3FC2FC72-929B-4AFD-A1C1-6EE2254EB7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id="{A386C0D9-ADB2-4BA8-B136-73CE875A30E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2180FCD3-7622-4E48-A5D2-C233FF9A6C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056B4E74-B52A-4C20-9F0F-56061BE0324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7888E559-4192-4E48-A537-4899E493E4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C4C37D8D-D02C-46D1-9D40-4355D2AC7C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F9FA3E44-25B2-4D31-AC23-89C3F336E5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a:extLst>
              <a:ext uri="{FF2B5EF4-FFF2-40B4-BE49-F238E27FC236}">
                <a16:creationId xmlns:a16="http://schemas.microsoft.com/office/drawing/2014/main" id="{F8E9F432-1955-4F3D-8B62-98626308FA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C583558B-C859-4E5A-B01D-CE142E3D33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a:extLst>
              <a:ext uri="{FF2B5EF4-FFF2-40B4-BE49-F238E27FC236}">
                <a16:creationId xmlns:a16="http://schemas.microsoft.com/office/drawing/2014/main" id="{93164C23-68FA-4D5D-9A7A-F439262FE07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93F33947-90F6-47C1-B7F7-E7067A69DE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3C049BE0-29B9-4D8C-9018-CC0663EDC1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634B76F2-14BC-457A-8273-893F2214C3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782A9C54-0B44-4BD6-8C17-5B0A9C55D8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Bottomless glass – have you recognised need for PF?</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4B8200F0-1AE7-458F-AD74-DB4FDF3D1D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B6570195-DEEA-48C5-9491-AC898707C0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Searching for angoothi story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7E84AC9C-FE22-4BF1-A4BE-AF92EEAB3A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726E95A2-77A0-4151-B1DF-7988A8F67F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F9BD5664-E06D-4881-9FA5-37C40A1AF2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8D207DE1-ED25-44E1-8066-E771A6D827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latin typeface="Arial" panose="020B0604020202020204" pitchFamily="34" charset="0"/>
                <a:cs typeface="Arial" panose="020B0604020202020204" pitchFamily="34" charset="0"/>
              </a:rPr>
              <a:t>Talak … agli shadi? What is the guarantee that it will work … need to understand relationship</a:t>
            </a: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F1DF3CF3-1F06-4EBF-B912-57E99E3A10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5EF1E7E2-2BAD-4919-AECD-46798949D7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latin typeface="Arial" panose="020B0604020202020204" pitchFamily="34" charset="0"/>
                <a:cs typeface="Arial" panose="020B0604020202020204" pitchFamily="34" charset="0"/>
              </a:rPr>
              <a:t>Samaj mein, parivaar mein reaction ka bhay badha hai ya ghata hai?</a:t>
            </a: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sp>
        <p:nvSpPr>
          <p:cNvPr id="305154" name="Text Placeholder 7"/>
          <p:cNvSpPr>
            <a:spLocks noGrp="1"/>
          </p:cNvSpPr>
          <p:nvPr>
            <p:ph type="subTitle" idx="1"/>
          </p:nvPr>
        </p:nvSpPr>
        <p:spPr bwMode="invGray">
          <a:xfrm>
            <a:off x="1709270" y="3900488"/>
            <a:ext cx="7841129"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709270" y="2286000"/>
            <a:ext cx="7841129"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2143491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4"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5"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56655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EF3F16-AD12-49DA-9EEE-651DF288052D}"/>
              </a:ext>
            </a:extLst>
          </p:cNvPr>
          <p:cNvSpPr>
            <a:spLocks noGrp="1"/>
          </p:cNvSpPr>
          <p:nvPr>
            <p:ph type="dt" sz="half" idx="10"/>
          </p:nvPr>
        </p:nvSpPr>
        <p:spPr>
          <a:xfrm>
            <a:off x="0" y="0"/>
            <a:ext cx="0" cy="0"/>
          </a:xfrm>
        </p:spPr>
        <p:txBody>
          <a:bodyPr/>
          <a:lstStyle>
            <a:lvl1pPr>
              <a:defRPr/>
            </a:lvl1pPr>
          </a:lstStyle>
          <a:p>
            <a:pPr>
              <a:defRPr/>
            </a:pPr>
            <a:fld id="{F31A5B32-8CE4-4FD6-951D-07A5499800F2}" type="datetimeFigureOut">
              <a:rPr lang="en-US"/>
              <a:pPr>
                <a:defRPr/>
              </a:pPr>
              <a:t>2/18/2022</a:t>
            </a:fld>
            <a:endParaRPr lang="en-US"/>
          </a:p>
        </p:txBody>
      </p:sp>
      <p:sp>
        <p:nvSpPr>
          <p:cNvPr id="5" name="Footer Placeholder 4">
            <a:extLst>
              <a:ext uri="{FF2B5EF4-FFF2-40B4-BE49-F238E27FC236}">
                <a16:creationId xmlns:a16="http://schemas.microsoft.com/office/drawing/2014/main" id="{1CE0EDF3-9B78-4652-95A7-B64CA3F79F93}"/>
              </a:ext>
            </a:extLst>
          </p:cNvPr>
          <p:cNvSpPr>
            <a:spLocks noGrp="1"/>
          </p:cNvSpPr>
          <p:nvPr>
            <p:ph type="ftr" sz="quarter" idx="11"/>
          </p:nvPr>
        </p:nvSpPr>
        <p:spPr>
          <a:xfrm>
            <a:off x="0" y="0"/>
            <a:ext cx="0" cy="0"/>
          </a:xfr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477A217-2CC0-4FFE-BD5E-C5427505E25D}"/>
              </a:ext>
            </a:extLst>
          </p:cNvPr>
          <p:cNvSpPr>
            <a:spLocks noGrp="1"/>
          </p:cNvSpPr>
          <p:nvPr>
            <p:ph type="sldNum" sz="quarter" idx="12"/>
          </p:nvPr>
        </p:nvSpPr>
        <p:spPr>
          <a:xfrm>
            <a:off x="0" y="0"/>
            <a:ext cx="0" cy="0"/>
          </a:xfrm>
        </p:spPr>
        <p:txBody>
          <a:bodyPr/>
          <a:lstStyle>
            <a:lvl1pPr>
              <a:defRPr/>
            </a:lvl1pPr>
          </a:lstStyle>
          <a:p>
            <a:pPr>
              <a:defRPr/>
            </a:pPr>
            <a:fld id="{04086516-0520-4EF0-AF82-E52DAE32A48E}" type="slidenum">
              <a:rPr lang="en-US"/>
              <a:pPr>
                <a:defRPr/>
              </a:pPr>
              <a:t>‹#›</a:t>
            </a:fld>
            <a:endParaRPr lang="en-US"/>
          </a:p>
        </p:txBody>
      </p:sp>
    </p:spTree>
    <p:extLst>
      <p:ext uri="{BB962C8B-B14F-4D97-AF65-F5344CB8AC3E}">
        <p14:creationId xmlns:p14="http://schemas.microsoft.com/office/powerpoint/2010/main" val="2285735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pic>
        <p:nvPicPr>
          <p:cNvPr id="4" name="Picture 5" descr="G:\T420-SyncBack-BACKUP Folder\HVPE-C\UHV Website\Logos Human Values &amp; Universities\universal_round.png">
            <a:extLst>
              <a:ext uri="{FF2B5EF4-FFF2-40B4-BE49-F238E27FC236}">
                <a16:creationId xmlns:a16="http://schemas.microsoft.com/office/drawing/2014/main" id="{2C0A25A4-0884-4952-9F70-43052472531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01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54" name="Text Placeholder 7"/>
          <p:cNvSpPr>
            <a:spLocks noGrp="1"/>
          </p:cNvSpPr>
          <p:nvPr>
            <p:ph type="subTitle" idx="1"/>
          </p:nvPr>
        </p:nvSpPr>
        <p:spPr bwMode="invGray">
          <a:xfrm>
            <a:off x="1709272" y="3900488"/>
            <a:ext cx="7841129"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709272" y="2286000"/>
            <a:ext cx="7841129"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3632784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3261288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74351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81659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4"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5"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81618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pic>
        <p:nvPicPr>
          <p:cNvPr id="4" name="Picture 5" descr="G:\T420-SyncBack-BACKUP Folder\HVPE-C\UHV Website\Logos Human Values &amp; Universities\universal_round.png">
            <a:extLst>
              <a:ext uri="{FF2B5EF4-FFF2-40B4-BE49-F238E27FC236}">
                <a16:creationId xmlns:a16="http://schemas.microsoft.com/office/drawing/2014/main" id="{B0F198EF-1947-4775-9026-D736CD70B18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01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54" name="Text Placeholder 7"/>
          <p:cNvSpPr>
            <a:spLocks noGrp="1"/>
          </p:cNvSpPr>
          <p:nvPr>
            <p:ph type="subTitle" idx="1"/>
          </p:nvPr>
        </p:nvSpPr>
        <p:spPr bwMode="invGray">
          <a:xfrm>
            <a:off x="1709272" y="3900488"/>
            <a:ext cx="7841129"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709272" y="2286000"/>
            <a:ext cx="7841129"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18543687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25644098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53351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3170027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0691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4"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5"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626371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7A425A-A567-4F64-930D-CFD9731D85D1}"/>
              </a:ext>
            </a:extLst>
          </p:cNvPr>
          <p:cNvSpPr>
            <a:spLocks noGrp="1"/>
          </p:cNvSpPr>
          <p:nvPr>
            <p:ph type="dt" sz="half" idx="10"/>
          </p:nvPr>
        </p:nvSpPr>
        <p:spPr>
          <a:xfrm>
            <a:off x="0" y="0"/>
            <a:ext cx="0" cy="0"/>
          </a:xfrm>
        </p:spPr>
        <p:txBody>
          <a:bodyPr/>
          <a:lstStyle>
            <a:lvl1pPr>
              <a:defRPr/>
            </a:lvl1pPr>
          </a:lstStyle>
          <a:p>
            <a:pPr>
              <a:defRPr/>
            </a:pPr>
            <a:fld id="{682FAE0F-E15F-4B6E-B319-688D0BE6239F}" type="datetimeFigureOut">
              <a:rPr lang="en-US"/>
              <a:pPr>
                <a:defRPr/>
              </a:pPr>
              <a:t>2/18/2022</a:t>
            </a:fld>
            <a:endParaRPr lang="en-US"/>
          </a:p>
        </p:txBody>
      </p:sp>
      <p:sp>
        <p:nvSpPr>
          <p:cNvPr id="5" name="Footer Placeholder 4">
            <a:extLst>
              <a:ext uri="{FF2B5EF4-FFF2-40B4-BE49-F238E27FC236}">
                <a16:creationId xmlns:a16="http://schemas.microsoft.com/office/drawing/2014/main" id="{DCF6DB90-734C-4995-A11B-34612CB59410}"/>
              </a:ext>
            </a:extLst>
          </p:cNvPr>
          <p:cNvSpPr>
            <a:spLocks noGrp="1"/>
          </p:cNvSpPr>
          <p:nvPr>
            <p:ph type="ftr" sz="quarter" idx="11"/>
          </p:nvPr>
        </p:nvSpPr>
        <p:spPr>
          <a:xfrm>
            <a:off x="0" y="0"/>
            <a:ext cx="0" cy="0"/>
          </a:xfr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9068E38-8DFF-4CA0-850E-3E708D89D0A7}"/>
              </a:ext>
            </a:extLst>
          </p:cNvPr>
          <p:cNvSpPr>
            <a:spLocks noGrp="1"/>
          </p:cNvSpPr>
          <p:nvPr>
            <p:ph type="sldNum" sz="quarter" idx="12"/>
          </p:nvPr>
        </p:nvSpPr>
        <p:spPr>
          <a:xfrm>
            <a:off x="0" y="0"/>
            <a:ext cx="0" cy="0"/>
          </a:xfrm>
        </p:spPr>
        <p:txBody>
          <a:bodyPr vert="horz" wrap="square" lIns="91440" tIns="45720" rIns="91440" bIns="45720" numCol="1" anchor="t" anchorCtr="0" compatLnSpc="1">
            <a:prstTxWarp prst="textNoShape">
              <a:avLst/>
            </a:prstTxWarp>
          </a:bodyPr>
          <a:lstStyle>
            <a:lvl1pPr>
              <a:defRPr/>
            </a:lvl1pPr>
          </a:lstStyle>
          <a:p>
            <a:pPr>
              <a:defRPr/>
            </a:pPr>
            <a:fld id="{A18F3E3E-3603-4D3B-BDCF-C3FE86F42C3A}" type="slidenum">
              <a:rPr lang="en-US" altLang="en-US"/>
              <a:pPr>
                <a:defRPr/>
              </a:pPr>
              <a:t>‹#›</a:t>
            </a:fld>
            <a:endParaRPr lang="en-US" altLang="en-US"/>
          </a:p>
        </p:txBody>
      </p:sp>
    </p:spTree>
    <p:extLst>
      <p:ext uri="{BB962C8B-B14F-4D97-AF65-F5344CB8AC3E}">
        <p14:creationId xmlns:p14="http://schemas.microsoft.com/office/powerpoint/2010/main" val="24480400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609600"/>
            <a:ext cx="60071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0299" y="609600"/>
            <a:ext cx="59817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10001578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pic>
        <p:nvPicPr>
          <p:cNvPr id="4" name="Picture 5" descr="G:\T420-SyncBack-BACKUP Folder\HVPE-C\UHV Website\Logos Human Values &amp; Universities\universal_round.png">
            <a:extLst>
              <a:ext uri="{FF2B5EF4-FFF2-40B4-BE49-F238E27FC236}">
                <a16:creationId xmlns:a16="http://schemas.microsoft.com/office/drawing/2014/main" id="{FF24F0B6-C6CE-4E5C-B632-E751EF04873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017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54" name="Text Placeholder 7"/>
          <p:cNvSpPr>
            <a:spLocks noGrp="1"/>
          </p:cNvSpPr>
          <p:nvPr>
            <p:ph type="subTitle" idx="1"/>
          </p:nvPr>
        </p:nvSpPr>
        <p:spPr bwMode="invGray">
          <a:xfrm>
            <a:off x="1709270" y="3900488"/>
            <a:ext cx="7841129"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709270" y="2286000"/>
            <a:ext cx="7841129"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4407390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385403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441643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609600"/>
            <a:ext cx="60071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0299" y="609600"/>
            <a:ext cx="59817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10214410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6576636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pic>
        <p:nvPicPr>
          <p:cNvPr id="4" name="Picture 5" descr="G:\T420-SyncBack-BACKUP Folder\HVPE-C\UHV Website\Logos Human Values &amp; Universities\universal_round.png">
            <a:extLst>
              <a:ext uri="{FF2B5EF4-FFF2-40B4-BE49-F238E27FC236}">
                <a16:creationId xmlns:a16="http://schemas.microsoft.com/office/drawing/2014/main" id="{522D2A7E-337C-4E72-BA8D-26164BE81BD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01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54" name="Text Placeholder 7"/>
          <p:cNvSpPr>
            <a:spLocks noGrp="1"/>
          </p:cNvSpPr>
          <p:nvPr>
            <p:ph type="subTitle" idx="1"/>
          </p:nvPr>
        </p:nvSpPr>
        <p:spPr bwMode="invGray">
          <a:xfrm>
            <a:off x="1709272" y="3900488"/>
            <a:ext cx="7841129"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709272" y="2286000"/>
            <a:ext cx="7841129"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810094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482004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2614861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399859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860172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4"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5"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2559430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0092A0-9E75-485A-B6B4-C60C47FBE5F8}"/>
              </a:ext>
            </a:extLst>
          </p:cNvPr>
          <p:cNvSpPr>
            <a:spLocks noGrp="1"/>
          </p:cNvSpPr>
          <p:nvPr>
            <p:ph type="dt" sz="half" idx="10"/>
          </p:nvPr>
        </p:nvSpPr>
        <p:spPr>
          <a:xfrm>
            <a:off x="0" y="0"/>
            <a:ext cx="0" cy="0"/>
          </a:xfrm>
        </p:spPr>
        <p:txBody>
          <a:bodyPr/>
          <a:lstStyle>
            <a:lvl1pPr>
              <a:defRPr/>
            </a:lvl1pPr>
          </a:lstStyle>
          <a:p>
            <a:pPr>
              <a:defRPr/>
            </a:pPr>
            <a:fld id="{F999F0B9-4635-4B7D-8269-00FAA794425F}" type="datetimeFigureOut">
              <a:rPr lang="en-US"/>
              <a:pPr>
                <a:defRPr/>
              </a:pPr>
              <a:t>2/18/2022</a:t>
            </a:fld>
            <a:endParaRPr lang="en-US"/>
          </a:p>
        </p:txBody>
      </p:sp>
      <p:sp>
        <p:nvSpPr>
          <p:cNvPr id="5" name="Footer Placeholder 4">
            <a:extLst>
              <a:ext uri="{FF2B5EF4-FFF2-40B4-BE49-F238E27FC236}">
                <a16:creationId xmlns:a16="http://schemas.microsoft.com/office/drawing/2014/main" id="{845CD71F-EDB8-42EF-82B0-41478A4C61C6}"/>
              </a:ext>
            </a:extLst>
          </p:cNvPr>
          <p:cNvSpPr>
            <a:spLocks noGrp="1"/>
          </p:cNvSpPr>
          <p:nvPr>
            <p:ph type="ftr" sz="quarter" idx="11"/>
          </p:nvPr>
        </p:nvSpPr>
        <p:spPr>
          <a:xfrm>
            <a:off x="0" y="0"/>
            <a:ext cx="0" cy="0"/>
          </a:xfr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6C9CB28-1683-4EF0-9E67-00BDBE20EEAD}"/>
              </a:ext>
            </a:extLst>
          </p:cNvPr>
          <p:cNvSpPr>
            <a:spLocks noGrp="1"/>
          </p:cNvSpPr>
          <p:nvPr>
            <p:ph type="sldNum" sz="quarter" idx="12"/>
          </p:nvPr>
        </p:nvSpPr>
        <p:spPr>
          <a:xfrm>
            <a:off x="0" y="0"/>
            <a:ext cx="0" cy="0"/>
          </a:xfrm>
        </p:spPr>
        <p:txBody>
          <a:bodyPr/>
          <a:lstStyle>
            <a:lvl1pPr>
              <a:defRPr/>
            </a:lvl1pPr>
          </a:lstStyle>
          <a:p>
            <a:pPr>
              <a:defRPr/>
            </a:pPr>
            <a:fld id="{9408DA98-0513-4A5C-B16B-45C474806201}" type="slidenum">
              <a:rPr lang="en-US"/>
              <a:pPr>
                <a:defRPr/>
              </a:pPr>
              <a:t>‹#›</a:t>
            </a:fld>
            <a:endParaRPr lang="en-US"/>
          </a:p>
        </p:txBody>
      </p:sp>
    </p:spTree>
    <p:extLst>
      <p:ext uri="{BB962C8B-B14F-4D97-AF65-F5344CB8AC3E}">
        <p14:creationId xmlns:p14="http://schemas.microsoft.com/office/powerpoint/2010/main" val="6088650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609600"/>
            <a:ext cx="60071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0299" y="609600"/>
            <a:ext cx="59817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21962200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pic>
        <p:nvPicPr>
          <p:cNvPr id="4" name="Picture 5" descr="G:\T420-SyncBack-BACKUP Folder\HVPE-C\UHV Website\Logos Human Values &amp; Universities\universal_round.png">
            <a:extLst>
              <a:ext uri="{FF2B5EF4-FFF2-40B4-BE49-F238E27FC236}">
                <a16:creationId xmlns:a16="http://schemas.microsoft.com/office/drawing/2014/main" id="{72E58DB6-3C6D-4525-937D-E019AE12470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017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54" name="Text Placeholder 7"/>
          <p:cNvSpPr>
            <a:spLocks noGrp="1"/>
          </p:cNvSpPr>
          <p:nvPr>
            <p:ph type="subTitle" idx="1"/>
          </p:nvPr>
        </p:nvSpPr>
        <p:spPr bwMode="invGray">
          <a:xfrm>
            <a:off x="1709270" y="3900488"/>
            <a:ext cx="7841129"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709270" y="2286000"/>
            <a:ext cx="7841129"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29807645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21311593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812381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609600"/>
            <a:ext cx="60071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0299" y="609600"/>
            <a:ext cx="59817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398488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609600"/>
            <a:ext cx="60071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0299" y="609600"/>
            <a:ext cx="59817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848983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3964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34198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pic>
        <p:nvPicPr>
          <p:cNvPr id="4" name="Picture 5" descr="G:\T420-SyncBack-BACKUP Folder\HVPE-C\UHV Website\Logos Human Values &amp; Universities\universal_round.png">
            <a:extLst>
              <a:ext uri="{FF2B5EF4-FFF2-40B4-BE49-F238E27FC236}">
                <a16:creationId xmlns:a16="http://schemas.microsoft.com/office/drawing/2014/main" id="{5616113C-E3F0-4516-ABDF-B29154A23BA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01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54" name="Text Placeholder 7"/>
          <p:cNvSpPr>
            <a:spLocks noGrp="1"/>
          </p:cNvSpPr>
          <p:nvPr>
            <p:ph type="subTitle" idx="1"/>
          </p:nvPr>
        </p:nvSpPr>
        <p:spPr bwMode="invGray">
          <a:xfrm>
            <a:off x="1709272" y="3900488"/>
            <a:ext cx="7841129"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709272" y="2286000"/>
            <a:ext cx="7841129"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1230278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2319701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18035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25665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9"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6.xml"/><Relationship Id="rId7" Type="http://schemas.openxmlformats.org/officeDocument/2006/relationships/image" Target="../media/image1.pn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theme" Target="../theme/theme5.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 Id="rId9"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8.xml"/><Relationship Id="rId7" Type="http://schemas.openxmlformats.org/officeDocument/2006/relationships/image" Target="../media/image1.png"/><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theme" Target="../theme/theme7.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E78A4295-A7D2-4C1A-8CCD-A37B28F59A0F}"/>
              </a:ext>
            </a:extLst>
          </p:cNvPr>
          <p:cNvSpPr>
            <a:spLocks noChangeArrowheads="1"/>
          </p:cNvSpPr>
          <p:nvPr/>
        </p:nvSpPr>
        <p:spPr bwMode="auto">
          <a:xfrm>
            <a:off x="0" y="0"/>
            <a:ext cx="12192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a:extLst>
              <a:ext uri="{FF2B5EF4-FFF2-40B4-BE49-F238E27FC236}">
                <a16:creationId xmlns:a16="http://schemas.microsoft.com/office/drawing/2014/main" id="{3C11008A-8305-4C45-BBF3-F51A09344ED5}"/>
              </a:ext>
            </a:extLst>
          </p:cNvPr>
          <p:cNvSpPr>
            <a:spLocks noChangeArrowheads="1"/>
          </p:cNvSpPr>
          <p:nvPr/>
        </p:nvSpPr>
        <p:spPr bwMode="auto">
          <a:xfrm flipV="1">
            <a:off x="0" y="6572250"/>
            <a:ext cx="12192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43" name="Slide Number Placeholder 5">
            <a:extLst>
              <a:ext uri="{FF2B5EF4-FFF2-40B4-BE49-F238E27FC236}">
                <a16:creationId xmlns:a16="http://schemas.microsoft.com/office/drawing/2014/main" id="{676440F3-BC65-44DB-95ED-E530249A5D78}"/>
              </a:ext>
            </a:extLst>
          </p:cNvPr>
          <p:cNvSpPr txBox="1">
            <a:spLocks/>
          </p:cNvSpPr>
          <p:nvPr/>
        </p:nvSpPr>
        <p:spPr bwMode="auto">
          <a:xfrm>
            <a:off x="11620500" y="6572250"/>
            <a:ext cx="571500" cy="293688"/>
          </a:xfrm>
          <a:prstGeom prst="rect">
            <a:avLst/>
          </a:prstGeom>
          <a:noFill/>
          <a:ln w="9525">
            <a:no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96FE8E5-4DD3-4B4C-9BF4-D18DCABBF756}" type="slidenum">
              <a:rPr lang="en-US" altLang="en-US" sz="800" smtClean="0"/>
              <a:pPr algn="r" eaLnBrk="1" hangingPunct="1">
                <a:defRPr/>
              </a:pPr>
              <a:t>‹#›</a:t>
            </a:fld>
            <a:endParaRPr lang="en-US" altLang="en-US" sz="800"/>
          </a:p>
        </p:txBody>
      </p:sp>
    </p:spTree>
  </p:cSld>
  <p:clrMap bg1="lt1" tx1="dk1" bg2="lt2" tx2="dk2" accent1="accent1" accent2="accent2" accent3="accent3" accent4="accent4" accent5="accent5" accent6="accent6" hlink="hlink" folHlink="folHlink"/>
  <p:sldLayoutIdLst>
    <p:sldLayoutId id="2147491076" r:id="rId1"/>
    <p:sldLayoutId id="2147491046" r:id="rId2"/>
    <p:sldLayoutId id="2147491047" r:id="rId3"/>
    <p:sldLayoutId id="2147491048" r:id="rId4"/>
    <p:sldLayoutId id="2147491049" r:id="rId5"/>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panose="020B0604020202020204" pitchFamily="34"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9E3D0AD1-8A10-49C7-8F28-488E6811BA83}"/>
              </a:ext>
            </a:extLst>
          </p:cNvPr>
          <p:cNvSpPr>
            <a:spLocks noChangeArrowheads="1"/>
          </p:cNvSpPr>
          <p:nvPr/>
        </p:nvSpPr>
        <p:spPr bwMode="auto">
          <a:xfrm>
            <a:off x="0" y="0"/>
            <a:ext cx="12192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a:extLst>
              <a:ext uri="{FF2B5EF4-FFF2-40B4-BE49-F238E27FC236}">
                <a16:creationId xmlns:a16="http://schemas.microsoft.com/office/drawing/2014/main" id="{3B0A0D37-B1C6-41B2-BA7D-49B08DA7931C}"/>
              </a:ext>
            </a:extLst>
          </p:cNvPr>
          <p:cNvSpPr>
            <a:spLocks noChangeArrowheads="1"/>
          </p:cNvSpPr>
          <p:nvPr/>
        </p:nvSpPr>
        <p:spPr bwMode="auto">
          <a:xfrm flipV="1">
            <a:off x="0" y="6572250"/>
            <a:ext cx="12192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8" name="Slide Number Placeholder 5">
            <a:extLst>
              <a:ext uri="{FF2B5EF4-FFF2-40B4-BE49-F238E27FC236}">
                <a16:creationId xmlns:a16="http://schemas.microsoft.com/office/drawing/2014/main" id="{6019D1D9-A37B-4F1F-882F-1B84794D0D88}"/>
              </a:ext>
            </a:extLst>
          </p:cNvPr>
          <p:cNvSpPr txBox="1">
            <a:spLocks/>
          </p:cNvSpPr>
          <p:nvPr/>
        </p:nvSpPr>
        <p:spPr bwMode="auto">
          <a:xfrm>
            <a:off x="11620500" y="6572250"/>
            <a:ext cx="571500" cy="293688"/>
          </a:xfrm>
          <a:prstGeom prst="rect">
            <a:avLst/>
          </a:prstGeom>
          <a:no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85B10372-ED38-45AA-A230-0E18147D59EB}" type="slidenum">
              <a:rPr lang="en-US" altLang="en-US" sz="800" smtClean="0"/>
              <a:pPr algn="r" eaLnBrk="1" hangingPunct="1">
                <a:defRPr/>
              </a:pPr>
              <a:t>‹#›</a:t>
            </a:fld>
            <a:endParaRPr lang="en-US" altLang="en-US" sz="800"/>
          </a:p>
        </p:txBody>
      </p:sp>
      <p:pic>
        <p:nvPicPr>
          <p:cNvPr id="2053" name="Picture 5" descr="G:\T420-SyncBack-BACKUP Folder\HVPE-C\UHV Website\Logos Human Values &amp; Universities\universal_round.png">
            <a:extLst>
              <a:ext uri="{FF2B5EF4-FFF2-40B4-BE49-F238E27FC236}">
                <a16:creationId xmlns:a16="http://schemas.microsoft.com/office/drawing/2014/main" id="{F8D979DA-4392-4FC7-B94B-6C8E02B63447}"/>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6553200"/>
            <a:ext cx="4064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1077" r:id="rId1"/>
    <p:sldLayoutId id="2147491050" r:id="rId2"/>
    <p:sldLayoutId id="2147491051" r:id="rId3"/>
    <p:sldLayoutId id="2147491052" r:id="rId4"/>
    <p:sldLayoutId id="2147491053" r:id="rId5"/>
    <p:sldLayoutId id="2147491078" r:id="rId6"/>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panose="020B0604020202020204" pitchFamily="34"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01257BEC-5F29-44BE-9045-E03FC3A692A0}"/>
              </a:ext>
            </a:extLst>
          </p:cNvPr>
          <p:cNvSpPr>
            <a:spLocks noChangeArrowheads="1"/>
          </p:cNvSpPr>
          <p:nvPr/>
        </p:nvSpPr>
        <p:spPr bwMode="auto">
          <a:xfrm>
            <a:off x="0" y="0"/>
            <a:ext cx="12192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a:extLst>
              <a:ext uri="{FF2B5EF4-FFF2-40B4-BE49-F238E27FC236}">
                <a16:creationId xmlns:a16="http://schemas.microsoft.com/office/drawing/2014/main" id="{11354EE2-706F-4E37-9920-0E7AE94E01B6}"/>
              </a:ext>
            </a:extLst>
          </p:cNvPr>
          <p:cNvSpPr>
            <a:spLocks noChangeArrowheads="1"/>
          </p:cNvSpPr>
          <p:nvPr/>
        </p:nvSpPr>
        <p:spPr bwMode="auto">
          <a:xfrm flipV="1">
            <a:off x="0" y="6572250"/>
            <a:ext cx="12192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8" name="Slide Number Placeholder 5">
            <a:extLst>
              <a:ext uri="{FF2B5EF4-FFF2-40B4-BE49-F238E27FC236}">
                <a16:creationId xmlns:a16="http://schemas.microsoft.com/office/drawing/2014/main" id="{C80740C6-AD7A-4B0D-A334-E59CB42F5E2C}"/>
              </a:ext>
            </a:extLst>
          </p:cNvPr>
          <p:cNvSpPr txBox="1">
            <a:spLocks/>
          </p:cNvSpPr>
          <p:nvPr/>
        </p:nvSpPr>
        <p:spPr bwMode="auto">
          <a:xfrm>
            <a:off x="11620500" y="6572250"/>
            <a:ext cx="571500" cy="293688"/>
          </a:xfrm>
          <a:prstGeom prst="rect">
            <a:avLst/>
          </a:prstGeom>
          <a:no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B279E83-C0D7-4CAD-B787-534BBC6D8EF5}" type="slidenum">
              <a:rPr lang="en-US" altLang="en-US" sz="800" smtClean="0"/>
              <a:pPr algn="r" eaLnBrk="1" hangingPunct="1">
                <a:defRPr/>
              </a:pPr>
              <a:t>‹#›</a:t>
            </a:fld>
            <a:endParaRPr lang="en-US" altLang="en-US" sz="800"/>
          </a:p>
        </p:txBody>
      </p:sp>
      <p:pic>
        <p:nvPicPr>
          <p:cNvPr id="3077" name="Picture 5" descr="G:\T420-SyncBack-BACKUP Folder\HVPE-C\UHV Website\Logos Human Values &amp; Universities\universal_round.png">
            <a:extLst>
              <a:ext uri="{FF2B5EF4-FFF2-40B4-BE49-F238E27FC236}">
                <a16:creationId xmlns:a16="http://schemas.microsoft.com/office/drawing/2014/main" id="{311425DA-BDA1-48F2-838C-CEBFE5F20BC8}"/>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6553200"/>
            <a:ext cx="4064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1079" r:id="rId1"/>
    <p:sldLayoutId id="2147491054" r:id="rId2"/>
    <p:sldLayoutId id="2147491055" r:id="rId3"/>
    <p:sldLayoutId id="2147491056" r:id="rId4"/>
    <p:sldLayoutId id="2147491057" r:id="rId5"/>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panose="020B0604020202020204" pitchFamily="34"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363EB8F3-2BD4-481A-8BC0-F73A461FD189}"/>
              </a:ext>
            </a:extLst>
          </p:cNvPr>
          <p:cNvSpPr>
            <a:spLocks noChangeArrowheads="1"/>
          </p:cNvSpPr>
          <p:nvPr/>
        </p:nvSpPr>
        <p:spPr bwMode="auto">
          <a:xfrm>
            <a:off x="0" y="0"/>
            <a:ext cx="12192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a:extLst>
              <a:ext uri="{FF2B5EF4-FFF2-40B4-BE49-F238E27FC236}">
                <a16:creationId xmlns:a16="http://schemas.microsoft.com/office/drawing/2014/main" id="{5A7EB39E-57CE-4987-B24B-369DC868C6C1}"/>
              </a:ext>
            </a:extLst>
          </p:cNvPr>
          <p:cNvSpPr>
            <a:spLocks noChangeArrowheads="1"/>
          </p:cNvSpPr>
          <p:nvPr/>
        </p:nvSpPr>
        <p:spPr bwMode="auto">
          <a:xfrm flipV="1">
            <a:off x="0" y="6572250"/>
            <a:ext cx="12192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8" name="Slide Number Placeholder 5">
            <a:extLst>
              <a:ext uri="{FF2B5EF4-FFF2-40B4-BE49-F238E27FC236}">
                <a16:creationId xmlns:a16="http://schemas.microsoft.com/office/drawing/2014/main" id="{C2337789-1397-41A2-8212-F4B00E1040AB}"/>
              </a:ext>
            </a:extLst>
          </p:cNvPr>
          <p:cNvSpPr txBox="1">
            <a:spLocks/>
          </p:cNvSpPr>
          <p:nvPr/>
        </p:nvSpPr>
        <p:spPr bwMode="auto">
          <a:xfrm>
            <a:off x="11620500" y="6572250"/>
            <a:ext cx="571500" cy="293688"/>
          </a:xfrm>
          <a:prstGeom prst="rect">
            <a:avLst/>
          </a:prstGeom>
          <a:no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A834788-DBBC-48B1-9F70-512944F014DB}" type="slidenum">
              <a:rPr lang="en-US" altLang="en-US" sz="800" smtClean="0"/>
              <a:pPr algn="r" eaLnBrk="1" hangingPunct="1">
                <a:defRPr/>
              </a:pPr>
              <a:t>‹#›</a:t>
            </a:fld>
            <a:endParaRPr lang="en-US" altLang="en-US" sz="800"/>
          </a:p>
        </p:txBody>
      </p:sp>
      <p:pic>
        <p:nvPicPr>
          <p:cNvPr id="4101" name="Picture 5" descr="G:\T420-SyncBack-BACKUP Folder\HVPE-C\UHV Website\Logos Human Values &amp; Universities\universal_round.png">
            <a:extLst>
              <a:ext uri="{FF2B5EF4-FFF2-40B4-BE49-F238E27FC236}">
                <a16:creationId xmlns:a16="http://schemas.microsoft.com/office/drawing/2014/main" id="{E158E6C5-1A50-427A-B183-4CBE803C5E76}"/>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553200"/>
            <a:ext cx="4064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1080" r:id="rId1"/>
    <p:sldLayoutId id="2147491058" r:id="rId2"/>
    <p:sldLayoutId id="2147491059" r:id="rId3"/>
    <p:sldLayoutId id="2147491060" r:id="rId4"/>
    <p:sldLayoutId id="2147491061" r:id="rId5"/>
    <p:sldLayoutId id="2147491081" r:id="rId6"/>
    <p:sldLayoutId id="2147491062" r:id="rId7"/>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panose="020B0604020202020204" pitchFamily="34"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5F9F19D7-3B15-41EF-AA70-9735EB7CCF1E}"/>
              </a:ext>
            </a:extLst>
          </p:cNvPr>
          <p:cNvSpPr>
            <a:spLocks noChangeArrowheads="1"/>
          </p:cNvSpPr>
          <p:nvPr/>
        </p:nvSpPr>
        <p:spPr bwMode="auto">
          <a:xfrm>
            <a:off x="0" y="0"/>
            <a:ext cx="12192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a:extLst>
              <a:ext uri="{FF2B5EF4-FFF2-40B4-BE49-F238E27FC236}">
                <a16:creationId xmlns:a16="http://schemas.microsoft.com/office/drawing/2014/main" id="{851BF988-EAD4-4755-B279-CD115CBF5EAE}"/>
              </a:ext>
            </a:extLst>
          </p:cNvPr>
          <p:cNvSpPr>
            <a:spLocks noChangeArrowheads="1"/>
          </p:cNvSpPr>
          <p:nvPr/>
        </p:nvSpPr>
        <p:spPr bwMode="auto">
          <a:xfrm flipV="1">
            <a:off x="0" y="6572250"/>
            <a:ext cx="12192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8" name="Slide Number Placeholder 5">
            <a:extLst>
              <a:ext uri="{FF2B5EF4-FFF2-40B4-BE49-F238E27FC236}">
                <a16:creationId xmlns:a16="http://schemas.microsoft.com/office/drawing/2014/main" id="{64C5506C-6880-48B5-8A6E-F7AD68890368}"/>
              </a:ext>
            </a:extLst>
          </p:cNvPr>
          <p:cNvSpPr txBox="1">
            <a:spLocks/>
          </p:cNvSpPr>
          <p:nvPr/>
        </p:nvSpPr>
        <p:spPr bwMode="auto">
          <a:xfrm>
            <a:off x="11620500" y="6572250"/>
            <a:ext cx="571500" cy="293688"/>
          </a:xfrm>
          <a:prstGeom prst="rect">
            <a:avLst/>
          </a:prstGeom>
          <a:no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3B9804C-8F8F-489B-B6CA-C57832C6D64D}" type="slidenum">
              <a:rPr lang="en-US" altLang="en-US" sz="800" smtClean="0"/>
              <a:pPr algn="r" eaLnBrk="1" hangingPunct="1">
                <a:defRPr/>
              </a:pPr>
              <a:t>‹#›</a:t>
            </a:fld>
            <a:endParaRPr lang="en-US" altLang="en-US" sz="800"/>
          </a:p>
        </p:txBody>
      </p:sp>
      <p:pic>
        <p:nvPicPr>
          <p:cNvPr id="5125" name="Picture 5" descr="G:\T420-SyncBack-BACKUP Folder\HVPE-C\UHV Website\Logos Human Values &amp; Universities\universal_round.png">
            <a:extLst>
              <a:ext uri="{FF2B5EF4-FFF2-40B4-BE49-F238E27FC236}">
                <a16:creationId xmlns:a16="http://schemas.microsoft.com/office/drawing/2014/main" id="{812FE28F-263D-438D-8EEE-CE89D52F73A2}"/>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6553200"/>
            <a:ext cx="4064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1082" r:id="rId1"/>
    <p:sldLayoutId id="2147491063" r:id="rId2"/>
    <p:sldLayoutId id="2147491064" r:id="rId3"/>
    <p:sldLayoutId id="2147491065" r:id="rId4"/>
    <p:sldLayoutId id="2147491066" r:id="rId5"/>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panose="020B0604020202020204" pitchFamily="34"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9660D996-89F7-4D83-B7BC-6E8C93231570}"/>
              </a:ext>
            </a:extLst>
          </p:cNvPr>
          <p:cNvSpPr>
            <a:spLocks noChangeArrowheads="1"/>
          </p:cNvSpPr>
          <p:nvPr/>
        </p:nvSpPr>
        <p:spPr bwMode="auto">
          <a:xfrm>
            <a:off x="0" y="0"/>
            <a:ext cx="12192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a:extLst>
              <a:ext uri="{FF2B5EF4-FFF2-40B4-BE49-F238E27FC236}">
                <a16:creationId xmlns:a16="http://schemas.microsoft.com/office/drawing/2014/main" id="{3DE2B179-5140-4C02-A23C-B1298A32714F}"/>
              </a:ext>
            </a:extLst>
          </p:cNvPr>
          <p:cNvSpPr>
            <a:spLocks noChangeArrowheads="1"/>
          </p:cNvSpPr>
          <p:nvPr/>
        </p:nvSpPr>
        <p:spPr bwMode="auto">
          <a:xfrm flipV="1">
            <a:off x="0" y="6572250"/>
            <a:ext cx="12192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8" name="Slide Number Placeholder 5">
            <a:extLst>
              <a:ext uri="{FF2B5EF4-FFF2-40B4-BE49-F238E27FC236}">
                <a16:creationId xmlns:a16="http://schemas.microsoft.com/office/drawing/2014/main" id="{95D3FA27-5570-490F-9937-BED8F238BC7E}"/>
              </a:ext>
            </a:extLst>
          </p:cNvPr>
          <p:cNvSpPr txBox="1">
            <a:spLocks/>
          </p:cNvSpPr>
          <p:nvPr/>
        </p:nvSpPr>
        <p:spPr bwMode="auto">
          <a:xfrm>
            <a:off x="11620500" y="6572250"/>
            <a:ext cx="571500" cy="293688"/>
          </a:xfrm>
          <a:prstGeom prst="rect">
            <a:avLst/>
          </a:prstGeom>
          <a:no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634A49F-F4F0-4443-AA07-D1FAB72C7322}" type="slidenum">
              <a:rPr lang="en-US" altLang="en-US" sz="800" smtClean="0"/>
              <a:pPr algn="r" eaLnBrk="1" hangingPunct="1">
                <a:defRPr/>
              </a:pPr>
              <a:t>‹#›</a:t>
            </a:fld>
            <a:endParaRPr lang="en-US" altLang="en-US" sz="800"/>
          </a:p>
        </p:txBody>
      </p:sp>
      <p:pic>
        <p:nvPicPr>
          <p:cNvPr id="6149" name="Picture 5" descr="G:\T420-SyncBack-BACKUP Folder\HVPE-C\UHV Website\Logos Human Values &amp; Universities\universal_round.png">
            <a:extLst>
              <a:ext uri="{FF2B5EF4-FFF2-40B4-BE49-F238E27FC236}">
                <a16:creationId xmlns:a16="http://schemas.microsoft.com/office/drawing/2014/main" id="{6C92E874-FE3A-4B12-BB9B-7FE6D4FBCFF4}"/>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553200"/>
            <a:ext cx="4064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1083" r:id="rId1"/>
    <p:sldLayoutId id="2147491067" r:id="rId2"/>
    <p:sldLayoutId id="2147491068" r:id="rId3"/>
    <p:sldLayoutId id="2147491069" r:id="rId4"/>
    <p:sldLayoutId id="2147491070" r:id="rId5"/>
    <p:sldLayoutId id="2147491084" r:id="rId6"/>
    <p:sldLayoutId id="2147491071" r:id="rId7"/>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panose="020B0604020202020204" pitchFamily="34"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812FBFFA-FDA9-49D3-9AF2-B7BAD713EDF1}"/>
              </a:ext>
            </a:extLst>
          </p:cNvPr>
          <p:cNvSpPr>
            <a:spLocks noChangeArrowheads="1"/>
          </p:cNvSpPr>
          <p:nvPr/>
        </p:nvSpPr>
        <p:spPr bwMode="auto">
          <a:xfrm>
            <a:off x="0" y="0"/>
            <a:ext cx="12192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a:extLst>
              <a:ext uri="{FF2B5EF4-FFF2-40B4-BE49-F238E27FC236}">
                <a16:creationId xmlns:a16="http://schemas.microsoft.com/office/drawing/2014/main" id="{9864027F-FF30-4904-9830-776408F6ED3F}"/>
              </a:ext>
            </a:extLst>
          </p:cNvPr>
          <p:cNvSpPr>
            <a:spLocks noChangeArrowheads="1"/>
          </p:cNvSpPr>
          <p:nvPr/>
        </p:nvSpPr>
        <p:spPr bwMode="auto">
          <a:xfrm flipV="1">
            <a:off x="0" y="6572250"/>
            <a:ext cx="12192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8" name="Slide Number Placeholder 5">
            <a:extLst>
              <a:ext uri="{FF2B5EF4-FFF2-40B4-BE49-F238E27FC236}">
                <a16:creationId xmlns:a16="http://schemas.microsoft.com/office/drawing/2014/main" id="{C6DF617E-476C-4137-B8C1-2DD9D02BB283}"/>
              </a:ext>
            </a:extLst>
          </p:cNvPr>
          <p:cNvSpPr txBox="1">
            <a:spLocks/>
          </p:cNvSpPr>
          <p:nvPr/>
        </p:nvSpPr>
        <p:spPr bwMode="auto">
          <a:xfrm>
            <a:off x="11620500" y="6572250"/>
            <a:ext cx="571500" cy="293688"/>
          </a:xfrm>
          <a:prstGeom prst="rect">
            <a:avLst/>
          </a:prstGeom>
          <a:no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693C35C-DAB1-472A-9DA9-242B0CE4E668}" type="slidenum">
              <a:rPr lang="en-US" altLang="en-US" sz="800" smtClean="0"/>
              <a:pPr algn="r" eaLnBrk="1" hangingPunct="1">
                <a:defRPr/>
              </a:pPr>
              <a:t>‹#›</a:t>
            </a:fld>
            <a:endParaRPr lang="en-US" altLang="en-US" sz="800"/>
          </a:p>
        </p:txBody>
      </p:sp>
      <p:pic>
        <p:nvPicPr>
          <p:cNvPr id="7173" name="Picture 5" descr="G:\T420-SyncBack-BACKUP Folder\HVPE-C\UHV Website\Logos Human Values &amp; Universities\universal_round.png">
            <a:extLst>
              <a:ext uri="{FF2B5EF4-FFF2-40B4-BE49-F238E27FC236}">
                <a16:creationId xmlns:a16="http://schemas.microsoft.com/office/drawing/2014/main" id="{13FA04DA-FFBE-4944-A50D-7F3F56F70B4A}"/>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6553200"/>
            <a:ext cx="4064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1085" r:id="rId1"/>
    <p:sldLayoutId id="2147491072" r:id="rId2"/>
    <p:sldLayoutId id="2147491073" r:id="rId3"/>
    <p:sldLayoutId id="2147491074" r:id="rId4"/>
    <p:sldLayoutId id="2147491075" r:id="rId5"/>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panose="020B0604020202020204" pitchFamily="34"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hyperlink" Target="HVPE%20Harmony%20in%20Family.ppt" TargetMode="External"/><Relationship Id="rId2" Type="http://schemas.openxmlformats.org/officeDocument/2006/relationships/notesSlide" Target="../notesSlides/notesSlide19.xml"/><Relationship Id="rId1" Type="http://schemas.openxmlformats.org/officeDocument/2006/relationships/slideLayout" Target="../slideLayouts/slideLayout31.xml"/><Relationship Id="rId5" Type="http://schemas.openxmlformats.org/officeDocument/2006/relationships/hyperlink" Target="HVPE%20Right%20Understanding.ppt" TargetMode="External"/><Relationship Id="rId4" Type="http://schemas.openxmlformats.org/officeDocument/2006/relationships/hyperlink" Target="HVPE%20Brief%20about%20Physical%20facilities.pp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3" Type="http://schemas.openxmlformats.org/officeDocument/2006/relationships/hyperlink" Target="http://www.fao.org/" TargetMode="External"/><Relationship Id="rId2" Type="http://schemas.openxmlformats.org/officeDocument/2006/relationships/hyperlink" Target="http://www.fao.org/fileadmin/user_upload/ags/publications/GFL_web.pdf" TargetMode="External"/><Relationship Id="rId1" Type="http://schemas.openxmlformats.org/officeDocument/2006/relationships/slideLayout" Target="../slideLayouts/slideLayout31.xml"/><Relationship Id="rId5" Type="http://schemas.openxmlformats.org/officeDocument/2006/relationships/image" Target="../media/image6.jpeg"/><Relationship Id="rId4" Type="http://schemas.openxmlformats.org/officeDocument/2006/relationships/hyperlink" Target="http://www.un.org/apps/news/story.asp?NewsID=38344&amp;Cr=fao&amp;Cr1"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ww.planetaryrenewal.org/ipr/vegetarian.html" TargetMode="External"/><Relationship Id="rId2" Type="http://schemas.openxmlformats.org/officeDocument/2006/relationships/hyperlink" Target="Food%20Choices%20-%20Taste%20Priority%20or%20Nutrition%20Priority%20(Forks%20over%20Knives).wmv" TargetMode="External"/><Relationship Id="rId1" Type="http://schemas.openxmlformats.org/officeDocument/2006/relationships/slideLayout" Target="../slideLayouts/slideLayout31.xml"/><Relationship Id="rId4" Type="http://schemas.openxmlformats.org/officeDocument/2006/relationships/image" Target="../media/image7.jpeg"/></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1.xml"/><Relationship Id="rId5" Type="http://schemas.openxmlformats.org/officeDocument/2006/relationships/image" Target="../media/image4.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3" Type="http://schemas.openxmlformats.org/officeDocument/2006/relationships/hyperlink" Target="HVPE%20Harmony%20in%20Family.ppt" TargetMode="External"/><Relationship Id="rId2" Type="http://schemas.openxmlformats.org/officeDocument/2006/relationships/notesSlide" Target="../notesSlides/notesSlide25.xml"/><Relationship Id="rId1" Type="http://schemas.openxmlformats.org/officeDocument/2006/relationships/slideLayout" Target="../slideLayouts/slideLayout31.xml"/><Relationship Id="rId5" Type="http://schemas.openxmlformats.org/officeDocument/2006/relationships/hyperlink" Target="HVPE%20Right%20Understanding.ppt" TargetMode="External"/><Relationship Id="rId4" Type="http://schemas.openxmlformats.org/officeDocument/2006/relationships/hyperlink" Target="HVPE%20Brief%20about%20Physical%20facilities.ppt"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VPE%20Brief%20about%20Physical%20facilities.ppt" TargetMode="External"/><Relationship Id="rId2" Type="http://schemas.openxmlformats.org/officeDocument/2006/relationships/hyperlink" Target="HVPE%20Harmony%20in%20Family.ppt" TargetMode="External"/><Relationship Id="rId1" Type="http://schemas.openxmlformats.org/officeDocument/2006/relationships/slideLayout" Target="../slideLayouts/slideLayout31.xml"/><Relationship Id="rId4" Type="http://schemas.openxmlformats.org/officeDocument/2006/relationships/hyperlink" Target="HVPE%20Right%20Understanding.pp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hyperlink" Target="HVPE%20Harmony%20in%20Family.ppt"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hyperlink" Target="HVPE%20Right%20Understanding.ppt" TargetMode="External"/><Relationship Id="rId4" Type="http://schemas.openxmlformats.org/officeDocument/2006/relationships/hyperlink" Target="HVPE%20Brief%20about%20Physical%20facilities.ppt"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hyperlink" Target="HVPE%20Harmony%20in%20Family.ppt" TargetMode="External"/><Relationship Id="rId2" Type="http://schemas.openxmlformats.org/officeDocument/2006/relationships/notesSlide" Target="../notesSlides/notesSlide31.xml"/><Relationship Id="rId1" Type="http://schemas.openxmlformats.org/officeDocument/2006/relationships/slideLayout" Target="../slideLayouts/slideLayout14.xml"/><Relationship Id="rId5" Type="http://schemas.openxmlformats.org/officeDocument/2006/relationships/hyperlink" Target="HVPE%20Right%20Understanding.ppt" TargetMode="External"/><Relationship Id="rId4" Type="http://schemas.openxmlformats.org/officeDocument/2006/relationships/hyperlink" Target="HVPE%20Brief%20about%20Physical%20facilities.ppt"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9.png"/></Relationships>
</file>

<file path=ppt/slides/_rels/slide57.xml.rels><?xml version="1.0" encoding="UTF-8" standalone="yes"?>
<Relationships xmlns="http://schemas.openxmlformats.org/package/2006/relationships"><Relationship Id="rId3" Type="http://schemas.openxmlformats.org/officeDocument/2006/relationships/hyperlink" Target="HVPE%20Harmony%20in%20Family.ppt" TargetMode="External"/><Relationship Id="rId2" Type="http://schemas.openxmlformats.org/officeDocument/2006/relationships/notesSlide" Target="../notesSlides/notesSlide34.xml"/><Relationship Id="rId1" Type="http://schemas.openxmlformats.org/officeDocument/2006/relationships/slideLayout" Target="../slideLayouts/slideLayout14.xml"/><Relationship Id="rId5" Type="http://schemas.openxmlformats.org/officeDocument/2006/relationships/hyperlink" Target="HVPE%20Right%20Understanding.ppt" TargetMode="External"/><Relationship Id="rId4" Type="http://schemas.openxmlformats.org/officeDocument/2006/relationships/hyperlink" Target="HVPE%20Brief%20about%20Physical%20facilities.ppt"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hyperlink" Target="http://www.fao.org/" TargetMode="External"/><Relationship Id="rId2" Type="http://schemas.openxmlformats.org/officeDocument/2006/relationships/hyperlink" Target="http://www.fao.org/fileadmin/user_upload/ags/publications/GFL_web.pdf" TargetMode="Externa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hyperlink" Target="http://www.un.org/apps/news/story.asp?NewsID=38344&amp;Cr=fao&amp;Cr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7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ubtitle 4">
            <a:extLst>
              <a:ext uri="{FF2B5EF4-FFF2-40B4-BE49-F238E27FC236}">
                <a16:creationId xmlns:a16="http://schemas.microsoft.com/office/drawing/2014/main" id="{174F43C7-47C2-46AF-983C-049769B9A1E3}"/>
              </a:ext>
            </a:extLst>
          </p:cNvPr>
          <p:cNvSpPr>
            <a:spLocks noGrp="1" noChangeArrowheads="1"/>
          </p:cNvSpPr>
          <p:nvPr>
            <p:ph type="subTitle" idx="1"/>
          </p:nvPr>
        </p:nvSpPr>
        <p:spPr>
          <a:xfrm>
            <a:off x="1709738" y="3900488"/>
            <a:ext cx="7840662" cy="923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latin typeface="Arial" panose="020B0604020202020204" pitchFamily="34" charset="0"/>
                <a:cs typeface="Calibri" panose="020F0502020204030204" pitchFamily="34" charset="0"/>
              </a:rPr>
              <a:t>Full Lecture with Home Work</a:t>
            </a:r>
            <a:br>
              <a:rPr lang="en-IN" altLang="en-US">
                <a:latin typeface="Arial" panose="020B0604020202020204" pitchFamily="34" charset="0"/>
                <a:cs typeface="Calibri" panose="020F0502020204030204" pitchFamily="34" charset="0"/>
              </a:rPr>
            </a:br>
            <a:r>
              <a:rPr lang="en-IN" altLang="en-US">
                <a:latin typeface="Arial" panose="020B0604020202020204" pitchFamily="34" charset="0"/>
                <a:cs typeface="Calibri" panose="020F0502020204030204" pitchFamily="34" charset="0"/>
              </a:rPr>
              <a:t>Key Points</a:t>
            </a:r>
            <a:br>
              <a:rPr lang="en-IN" altLang="en-US">
                <a:latin typeface="Arial" panose="020B0604020202020204" pitchFamily="34" charset="0"/>
                <a:cs typeface="Calibri" panose="020F0502020204030204" pitchFamily="34" charset="0"/>
              </a:rPr>
            </a:br>
            <a:r>
              <a:rPr lang="en-IN" altLang="en-US">
                <a:latin typeface="Arial" panose="020B0604020202020204" pitchFamily="34" charset="0"/>
                <a:cs typeface="Calibri" panose="020F0502020204030204" pitchFamily="34" charset="0"/>
              </a:rPr>
              <a:t>FAQ List</a:t>
            </a:r>
            <a:endParaRPr lang="en-IN" altLang="en-US">
              <a:latin typeface="Arial" panose="020B0604020202020204" pitchFamily="34" charset="0"/>
            </a:endParaRPr>
          </a:p>
        </p:txBody>
      </p:sp>
      <p:sp>
        <p:nvSpPr>
          <p:cNvPr id="19459" name="Title 3">
            <a:extLst>
              <a:ext uri="{FF2B5EF4-FFF2-40B4-BE49-F238E27FC236}">
                <a16:creationId xmlns:a16="http://schemas.microsoft.com/office/drawing/2014/main" id="{8F4B0511-5C50-4222-9255-F2B1031C3BF0}"/>
              </a:ext>
            </a:extLst>
          </p:cNvPr>
          <p:cNvSpPr>
            <a:spLocks noGrp="1" noChangeArrowheads="1"/>
          </p:cNvSpPr>
          <p:nvPr>
            <p:ph type="ctrTitle"/>
          </p:nvPr>
        </p:nvSpPr>
        <p:spPr>
          <a:xfrm>
            <a:off x="1709738" y="1600200"/>
            <a:ext cx="7840662" cy="1916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IN" altLang="en-US">
                <a:latin typeface="Arial" panose="020B0604020202020204" pitchFamily="34" charset="0"/>
              </a:rPr>
              <a:t>Lecture 4</a:t>
            </a:r>
            <a:br>
              <a:rPr lang="en-IN" altLang="en-US">
                <a:latin typeface="Arial" panose="020B0604020202020204" pitchFamily="34" charset="0"/>
              </a:rPr>
            </a:br>
            <a:r>
              <a:rPr lang="en-IN" altLang="en-US">
                <a:latin typeface="Arial" panose="020B0604020202020204" pitchFamily="34" charset="0"/>
              </a:rPr>
              <a:t>Holistic Development and </a:t>
            </a:r>
            <a:br>
              <a:rPr lang="en-IN" altLang="en-US">
                <a:latin typeface="Arial" panose="020B0604020202020204" pitchFamily="34" charset="0"/>
              </a:rPr>
            </a:br>
            <a:r>
              <a:rPr lang="en-IN" altLang="en-US">
                <a:latin typeface="Arial" panose="020B0604020202020204" pitchFamily="34" charset="0"/>
              </a:rPr>
              <a:t>Role of Education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9DD064A6-A90D-47E4-B5EA-3576436BD467}"/>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cs typeface="Arial" panose="020B0604020202020204" pitchFamily="34" charset="0"/>
              </a:rPr>
              <a:t>Something more is required (over and above physical facility)</a:t>
            </a:r>
            <a:endParaRPr lang="en-US" altLang="en-US"/>
          </a:p>
        </p:txBody>
      </p:sp>
      <p:sp>
        <p:nvSpPr>
          <p:cNvPr id="33795" name="Text Placeholder 2">
            <a:extLst>
              <a:ext uri="{FF2B5EF4-FFF2-40B4-BE49-F238E27FC236}">
                <a16:creationId xmlns:a16="http://schemas.microsoft.com/office/drawing/2014/main" id="{52122C39-1697-44F4-9B69-7AF6C34033C2}"/>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Symbol" pitchFamily="18" charset="2"/>
              <a:buNone/>
            </a:pPr>
            <a:r>
              <a:rPr lang="en-IN" altLang="en-US"/>
              <a:t>Physical facility is necessary for human being</a:t>
            </a:r>
          </a:p>
          <a:p>
            <a:pPr marL="0" indent="0">
              <a:buFont typeface="Symbol" pitchFamily="18" charset="2"/>
              <a:buNone/>
            </a:pPr>
            <a:r>
              <a:rPr lang="en-IN" altLang="en-US"/>
              <a:t>but</a:t>
            </a:r>
          </a:p>
          <a:p>
            <a:pPr marL="0" indent="0">
              <a:buFont typeface="Symbol" pitchFamily="18" charset="2"/>
              <a:buNone/>
            </a:pPr>
            <a:r>
              <a:rPr lang="en-IN" altLang="en-US"/>
              <a:t>something more is also required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47E8C286-28EC-46EF-A1F1-54B5EE4FB0BA}"/>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cs typeface="Arial" panose="020B0604020202020204" pitchFamily="34" charset="0"/>
              </a:rPr>
              <a:t>To find out what else is required (over and above physical facility)</a:t>
            </a:r>
            <a:endParaRPr lang="en-GB" altLang="en-US"/>
          </a:p>
        </p:txBody>
      </p:sp>
      <p:sp>
        <p:nvSpPr>
          <p:cNvPr id="34819" name="Text Placeholder 2">
            <a:extLst>
              <a:ext uri="{FF2B5EF4-FFF2-40B4-BE49-F238E27FC236}">
                <a16:creationId xmlns:a16="http://schemas.microsoft.com/office/drawing/2014/main" id="{D47A29DD-7A2F-4643-B89F-59879717FC3B}"/>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a:t>Check: Is the unhappiness in our families</a:t>
            </a:r>
          </a:p>
          <a:p>
            <a:pPr lvl="1"/>
            <a:r>
              <a:rPr altLang="en-US" sz="2200"/>
              <a:t>More due to lack of </a:t>
            </a:r>
            <a:r>
              <a:rPr lang="en-GB" altLang="en-US" sz="2200"/>
              <a:t>physical facility</a:t>
            </a:r>
            <a:r>
              <a:rPr altLang="en-US" sz="2200"/>
              <a:t> or</a:t>
            </a:r>
          </a:p>
          <a:p>
            <a:pPr lvl="1"/>
            <a:r>
              <a:rPr altLang="en-US" sz="2200"/>
              <a:t>More due to lack of fulfillment in </a:t>
            </a:r>
            <a:r>
              <a:rPr lang="en-GB" altLang="en-US" sz="2200"/>
              <a:t>relationship</a:t>
            </a:r>
            <a:r>
              <a:rPr altLang="en-US" sz="2200"/>
              <a:t>?</a:t>
            </a:r>
          </a:p>
          <a:p>
            <a:pPr>
              <a:buFont typeface="Symbol" pitchFamily="18" charset="2"/>
              <a:buNone/>
            </a:pPr>
            <a:r>
              <a:rPr lang="en-GB" altLang="en-US" sz="2400" b="1">
                <a:solidFill>
                  <a:srgbClr val="1E00AA"/>
                </a:solidFill>
                <a:latin typeface="Kruti Dev 042" pitchFamily="2" charset="0"/>
              </a:rPr>
              <a:t>vkids ifjokj esa tks nq%[k gS] og lqfo/kk ds vHkko esa T;knk gS ;k laca/k dk fuokZg u gksus ds dkj.k T;knk gS\</a:t>
            </a:r>
          </a:p>
        </p:txBody>
      </p:sp>
      <p:pic>
        <p:nvPicPr>
          <p:cNvPr id="5" name="Picture 4">
            <a:extLst>
              <a:ext uri="{FF2B5EF4-FFF2-40B4-BE49-F238E27FC236}">
                <a16:creationId xmlns:a16="http://schemas.microsoft.com/office/drawing/2014/main" id="{F5E1582C-1483-4707-8BB5-56DA1B8DCA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523" t="13620"/>
          <a:stretch>
            <a:fillRect/>
          </a:stretch>
        </p:blipFill>
        <p:spPr bwMode="auto">
          <a:xfrm>
            <a:off x="7924800" y="2524125"/>
            <a:ext cx="995363" cy="1085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19F8022C-D4DA-4BF9-B0C7-407394541FD3}"/>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cs typeface="Arial" panose="020B0604020202020204" pitchFamily="34" charset="0"/>
              </a:rPr>
              <a:t>To find out what else is required (over and above physical facility)</a:t>
            </a:r>
            <a:endParaRPr lang="en-US" altLang="en-US"/>
          </a:p>
        </p:txBody>
      </p:sp>
      <p:sp>
        <p:nvSpPr>
          <p:cNvPr id="3" name="Text Placeholder 2">
            <a:extLst>
              <a:ext uri="{FF2B5EF4-FFF2-40B4-BE49-F238E27FC236}">
                <a16:creationId xmlns:a16="http://schemas.microsoft.com/office/drawing/2014/main" id="{6D44DF6C-9F65-42F1-B165-E37114E7D3E6}"/>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a:t>How much time and effort are we investing:</a:t>
            </a:r>
          </a:p>
          <a:p>
            <a:pPr lvl="1"/>
            <a:r>
              <a:rPr altLang="en-US" sz="2200"/>
              <a:t>For physical facility</a:t>
            </a:r>
          </a:p>
          <a:p>
            <a:pPr lvl="1"/>
            <a:r>
              <a:rPr altLang="en-US" sz="2200"/>
              <a:t>For fulfillment in relationship</a:t>
            </a:r>
          </a:p>
          <a:p>
            <a:pPr>
              <a:buFont typeface="Symbol" pitchFamily="18" charset="2"/>
              <a:buNone/>
            </a:pPr>
            <a:r>
              <a:rPr altLang="en-US" sz="2400" b="1">
                <a:solidFill>
                  <a:srgbClr val="1E00AA"/>
                </a:solidFill>
                <a:latin typeface="Kruti Dev 042" pitchFamily="2" charset="0"/>
              </a:rPr>
              <a:t>vki lqfo/kk tqVkus ds fy, fdruk le; o iz;kl yxk jgs gSa vkSj laca/k dk fuokZg ds fy, fdruk le; o iz;kl yxk jgs gSa\</a:t>
            </a:r>
            <a:endParaRPr altLang="en-US" sz="2400" b="1"/>
          </a:p>
          <a:p>
            <a:pPr>
              <a:buFont typeface="Symbol" pitchFamily="18" charset="2"/>
              <a:buNone/>
            </a:pPr>
            <a:endParaRPr altLang="en-US"/>
          </a:p>
          <a:p>
            <a:pPr>
              <a:buFont typeface="Symbol" pitchFamily="18" charset="2"/>
              <a:buNone/>
            </a:pPr>
            <a:r>
              <a:rPr altLang="en-US"/>
              <a:t>The unhappiness is more due to lack of fulfillment in relationship</a:t>
            </a:r>
          </a:p>
          <a:p>
            <a:pPr>
              <a:buFont typeface="Symbol" pitchFamily="18" charset="2"/>
              <a:buNone/>
            </a:pPr>
            <a:r>
              <a:rPr altLang="en-US"/>
              <a:t>Most of the time and effort is spent for physical facility</a:t>
            </a:r>
          </a:p>
          <a:p>
            <a:pPr>
              <a:buFont typeface="Symbol" pitchFamily="18" charset="2"/>
              <a:buNone/>
            </a:pPr>
            <a:r>
              <a:rPr altLang="en-US" sz="2400" b="1">
                <a:solidFill>
                  <a:srgbClr val="1E00AA"/>
                </a:solidFill>
                <a:latin typeface="Kruti Dev 042" pitchFamily="2" charset="0"/>
              </a:rPr>
              <a:t>nq%[k laca/k dk fuokZg u gksus ds dkj.k T;knk gS( ijUrq] le; o iz;kl lqfo/kk ds fy, T;knk yxk;k tk jgk gS</a:t>
            </a:r>
            <a:endParaRPr altLang="en-US" b="1">
              <a:solidFill>
                <a:srgbClr val="1E00AA"/>
              </a:solidFill>
            </a:endParaRPr>
          </a:p>
          <a:p>
            <a:endParaRPr altLang="en-US"/>
          </a:p>
        </p:txBody>
      </p:sp>
      <p:pic>
        <p:nvPicPr>
          <p:cNvPr id="6" name="Picture 5">
            <a:extLst>
              <a:ext uri="{FF2B5EF4-FFF2-40B4-BE49-F238E27FC236}">
                <a16:creationId xmlns:a16="http://schemas.microsoft.com/office/drawing/2014/main" id="{668C72BF-5905-4492-B320-08635C7CB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523" t="13620"/>
          <a:stretch>
            <a:fillRect/>
          </a:stretch>
        </p:blipFill>
        <p:spPr bwMode="auto">
          <a:xfrm>
            <a:off x="9296400" y="685800"/>
            <a:ext cx="995363" cy="1085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162BAC7A-9393-4A4B-A73D-8D5837E76598}"/>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altLang="en-US"/>
              <a:t>For Human Being, Relationship is also Necessary</a:t>
            </a:r>
          </a:p>
        </p:txBody>
      </p:sp>
      <p:sp>
        <p:nvSpPr>
          <p:cNvPr id="9219" name="Text Placeholder 2">
            <a:extLst>
              <a:ext uri="{FF2B5EF4-FFF2-40B4-BE49-F238E27FC236}">
                <a16:creationId xmlns:a16="http://schemas.microsoft.com/office/drawing/2014/main" id="{DCAADD06-6767-4AC1-AAE5-9A2873A0DE29}"/>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a:t>For human being </a:t>
            </a:r>
            <a:r>
              <a:rPr lang="en-GB" altLang="en-US"/>
              <a:t>physical facility is</a:t>
            </a:r>
            <a:r>
              <a:rPr altLang="en-US"/>
              <a:t> necessary but relationship is also necessary</a:t>
            </a:r>
          </a:p>
          <a:p>
            <a:pPr>
              <a:buFont typeface="Symbol" pitchFamily="18" charset="2"/>
              <a:buNone/>
            </a:pPr>
            <a:r>
              <a:rPr altLang="en-US" sz="2400" b="1">
                <a:solidFill>
                  <a:srgbClr val="1E00AA"/>
                </a:solidFill>
                <a:latin typeface="Kruti Dev 042" pitchFamily="2" charset="0"/>
              </a:rPr>
              <a:t>ekuo ds fy, lqfo/kk Hkh vko’;d gS] ijarq laca/k Hkh vko’;d gSA</a:t>
            </a:r>
          </a:p>
          <a:p>
            <a:pPr>
              <a:buFont typeface="Symbol" pitchFamily="18" charset="2"/>
              <a:buNone/>
            </a:pPr>
            <a:endParaRPr altLang="en-US"/>
          </a:p>
          <a:p>
            <a:pPr>
              <a:buFont typeface="Symbol" pitchFamily="18" charset="2"/>
              <a:buNone/>
            </a:pPr>
            <a:r>
              <a:rPr lang="en-GB" altLang="en-US"/>
              <a:t>O</a:t>
            </a:r>
            <a:r>
              <a:rPr altLang="en-US"/>
              <a:t>n examining carefully, we find that this is a fundamental difference between animals and human being</a:t>
            </a:r>
          </a:p>
          <a:p>
            <a:pPr>
              <a:buFont typeface="Symbol" pitchFamily="18" charset="2"/>
              <a:buNone/>
            </a:pPr>
            <a:r>
              <a:rPr altLang="en-US" sz="2400" b="1">
                <a:solidFill>
                  <a:srgbClr val="1E00AA"/>
                </a:solidFill>
                <a:latin typeface="Kruti Dev 042" pitchFamily="2" charset="0"/>
              </a:rPr>
              <a:t>/;ku ls ns[ksa rks ekuo o i’kq ds chp ;g ,d ewyHkwr varj gSA</a:t>
            </a:r>
          </a:p>
          <a:p>
            <a:pPr>
              <a:buFont typeface="Symbol" pitchFamily="18" charset="2"/>
              <a:buNone/>
            </a:pPr>
            <a:endParaRPr altLang="en-US" sz="2400">
              <a:solidFill>
                <a:srgbClr val="1E00AA"/>
              </a:solidFill>
              <a:latin typeface="Kruti Dev 042" pitchFamily="2" charset="0"/>
            </a:endParaRPr>
          </a:p>
          <a:p>
            <a:pPr>
              <a:buFont typeface="Symbol" pitchFamily="18" charset="2"/>
              <a:buNone/>
            </a:pPr>
            <a:r>
              <a:rPr altLang="en-US"/>
              <a:t>Physical facility is necessary for animals and necessary for human being also</a:t>
            </a:r>
          </a:p>
          <a:p>
            <a:pPr>
              <a:buFont typeface="Symbol" pitchFamily="18" charset="2"/>
              <a:buNone/>
            </a:pPr>
            <a:r>
              <a:rPr altLang="en-US" sz="2400" b="1">
                <a:solidFill>
                  <a:srgbClr val="1E00AA"/>
                </a:solidFill>
                <a:latin typeface="Kruti Dev 042" pitchFamily="2" charset="0"/>
              </a:rPr>
              <a:t>lqfo/kk i’kq ds fy, vko’;d gS] euq”; ds fy, Hkh vko’;d gSA </a:t>
            </a:r>
            <a:endParaRPr altLang="en-US" b="1"/>
          </a:p>
          <a:p>
            <a:pPr>
              <a:buFont typeface="Symbol" pitchFamily="18" charset="2"/>
              <a:buNone/>
            </a:pPr>
            <a:r>
              <a:rPr altLang="en-US"/>
              <a:t>However, </a:t>
            </a:r>
            <a:r>
              <a:rPr altLang="en-US" sz="2400" b="1">
                <a:solidFill>
                  <a:srgbClr val="1E00AA"/>
                </a:solidFill>
                <a:latin typeface="Kruti Dev 042" pitchFamily="2" charset="0"/>
              </a:rPr>
              <a:t>ijarq]</a:t>
            </a:r>
            <a:endParaRPr altLang="en-US" b="1"/>
          </a:p>
          <a:p>
            <a:pPr>
              <a:buFont typeface="Symbol" pitchFamily="18" charset="2"/>
              <a:buNone/>
            </a:pPr>
            <a:r>
              <a:rPr altLang="en-US"/>
              <a:t>For animals </a:t>
            </a:r>
            <a:r>
              <a:rPr lang="en-GB" altLang="en-US"/>
              <a:t>physical facility is</a:t>
            </a:r>
            <a:r>
              <a:rPr altLang="en-US"/>
              <a:t> necessary as well as largely </a:t>
            </a:r>
            <a:r>
              <a:rPr lang="en-GB" altLang="en-US"/>
              <a:t>adequate</a:t>
            </a:r>
            <a:endParaRPr altLang="en-US"/>
          </a:p>
          <a:p>
            <a:pPr>
              <a:buFont typeface="Symbol" pitchFamily="18" charset="2"/>
              <a:buNone/>
            </a:pPr>
            <a:r>
              <a:rPr altLang="en-US" sz="2400" b="1">
                <a:solidFill>
                  <a:srgbClr val="1E00AA"/>
                </a:solidFill>
                <a:latin typeface="Kruti Dev 042" pitchFamily="2" charset="0"/>
              </a:rPr>
              <a:t>i’kq ds fy, lqfo/kk vko’;d Hkh gS vkSj iw.kZ Hkh gS]</a:t>
            </a:r>
          </a:p>
          <a:p>
            <a:pPr>
              <a:buFont typeface="Symbol" pitchFamily="18" charset="2"/>
              <a:buNone/>
            </a:pPr>
            <a:r>
              <a:rPr altLang="en-US"/>
              <a:t>For human being </a:t>
            </a:r>
            <a:r>
              <a:rPr lang="en-GB" altLang="en-US"/>
              <a:t>physical facility is</a:t>
            </a:r>
            <a:r>
              <a:rPr altLang="en-US"/>
              <a:t> necessary but not </a:t>
            </a:r>
            <a:r>
              <a:rPr lang="en-GB" altLang="en-US"/>
              <a:t>adequate</a:t>
            </a:r>
          </a:p>
          <a:p>
            <a:pPr>
              <a:buFont typeface="Symbol" pitchFamily="18" charset="2"/>
              <a:buNone/>
            </a:pPr>
            <a:r>
              <a:rPr altLang="en-US" sz="2400" b="1">
                <a:solidFill>
                  <a:srgbClr val="1E00AA"/>
                </a:solidFill>
                <a:latin typeface="Kruti Dev 042" pitchFamily="2" charset="0"/>
              </a:rPr>
              <a:t>euq”; ds fy, Hkh lqfo/kk vko’;d gS ij iw.kZ ugha gSA </a:t>
            </a:r>
            <a:endParaRPr altLang="en-US" sz="2000" b="1">
              <a:solidFill>
                <a:srgbClr val="1E00AA"/>
              </a:solidFill>
              <a:latin typeface="Kruti Dev 042"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9">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19">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1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1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1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1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A5A349A-E37B-4CB1-9516-67DC1F89B2FC}"/>
              </a:ext>
            </a:extLst>
          </p:cNvPr>
          <p:cNvSpPr/>
          <p:nvPr/>
        </p:nvSpPr>
        <p:spPr bwMode="auto">
          <a:xfrm>
            <a:off x="2438400" y="1828800"/>
            <a:ext cx="2514600" cy="2743200"/>
          </a:xfrm>
          <a:prstGeom prst="rect">
            <a:avLst/>
          </a:prstGeom>
          <a:solidFill>
            <a:srgbClr val="4B008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defRPr/>
            </a:pPr>
            <a:r>
              <a:rPr lang="en-US" sz="2400" b="1" dirty="0">
                <a:solidFill>
                  <a:srgbClr val="FFFFFF"/>
                </a:solidFill>
                <a:cs typeface="Arial" charset="0"/>
              </a:rPr>
              <a:t>RELATIONSHIP</a:t>
            </a:r>
          </a:p>
          <a:p>
            <a:pPr algn="ctr">
              <a:lnSpc>
                <a:spcPct val="90000"/>
              </a:lnSpc>
              <a:spcBef>
                <a:spcPct val="20000"/>
              </a:spcBef>
              <a:buSzPct val="75000"/>
              <a:defRPr/>
            </a:pPr>
            <a:r>
              <a:rPr lang="en-US" sz="3600" b="1" dirty="0" err="1">
                <a:solidFill>
                  <a:prstClr val="white"/>
                </a:solidFill>
                <a:latin typeface="Kruti Dev 042" pitchFamily="2" charset="0"/>
              </a:rPr>
              <a:t>laca</a:t>
            </a:r>
            <a:r>
              <a:rPr lang="en-US" sz="3600" b="1" dirty="0">
                <a:solidFill>
                  <a:prstClr val="white"/>
                </a:solidFill>
                <a:latin typeface="Kruti Dev 042" pitchFamily="2" charset="0"/>
              </a:rPr>
              <a:t>/k</a:t>
            </a:r>
            <a:endParaRPr lang="en-US" sz="3600" b="1" i="1" dirty="0">
              <a:solidFill>
                <a:prstClr val="white"/>
              </a:solidFill>
              <a:cs typeface="Arial" charset="0"/>
            </a:endParaRP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human being</a:t>
            </a:r>
            <a:endParaRPr lang="en-US" sz="2400" b="1" i="1" dirty="0">
              <a:solidFill>
                <a:srgbClr val="FFFFFF"/>
              </a:solidFill>
              <a:cs typeface="Arial" charset="0"/>
            </a:endParaRPr>
          </a:p>
        </p:txBody>
      </p:sp>
      <p:sp>
        <p:nvSpPr>
          <p:cNvPr id="13" name="Rectangle 5">
            <a:extLst>
              <a:ext uri="{FF2B5EF4-FFF2-40B4-BE49-F238E27FC236}">
                <a16:creationId xmlns:a16="http://schemas.microsoft.com/office/drawing/2014/main" id="{F5ECBCCB-DBA1-4546-B5BD-AC9F9383464D}"/>
              </a:ext>
            </a:extLst>
          </p:cNvPr>
          <p:cNvSpPr/>
          <p:nvPr/>
        </p:nvSpPr>
        <p:spPr bwMode="auto">
          <a:xfrm>
            <a:off x="5410200" y="1809750"/>
            <a:ext cx="2667000" cy="276225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PHYSICAL FACILITY</a:t>
            </a:r>
          </a:p>
          <a:p>
            <a:pPr algn="ctr">
              <a:lnSpc>
                <a:spcPct val="90000"/>
              </a:lnSpc>
              <a:spcBef>
                <a:spcPct val="20000"/>
              </a:spcBef>
              <a:buSzPct val="75000"/>
              <a:defRPr/>
            </a:pPr>
            <a:r>
              <a:rPr lang="en-US" sz="3600" b="1" dirty="0" err="1">
                <a:solidFill>
                  <a:prstClr val="white"/>
                </a:solidFill>
                <a:latin typeface="Kruti Dev 042" pitchFamily="2" charset="0"/>
              </a:rPr>
              <a:t>lqfo</a:t>
            </a:r>
            <a:r>
              <a:rPr lang="en-US" sz="3600" b="1" dirty="0">
                <a:solidFill>
                  <a:prstClr val="white"/>
                </a:solidFill>
                <a:latin typeface="Kruti Dev 042" pitchFamily="2" charset="0"/>
              </a:rPr>
              <a:t>/</a:t>
            </a:r>
            <a:r>
              <a:rPr lang="en-US" sz="3600" b="1" dirty="0" err="1">
                <a:solidFill>
                  <a:prstClr val="white"/>
                </a:solidFill>
                <a:latin typeface="Kruti Dev 042" pitchFamily="2" charset="0"/>
              </a:rPr>
              <a:t>kk</a:t>
            </a:r>
            <a:endParaRPr lang="en-US" sz="3600" b="1" dirty="0">
              <a:solidFill>
                <a:prstClr val="white"/>
              </a:solidFill>
              <a:latin typeface="Kruti Dev 042" pitchFamily="2" charset="0"/>
              <a:cs typeface="Arial" charset="0"/>
            </a:endParaRP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nature</a:t>
            </a:r>
          </a:p>
        </p:txBody>
      </p:sp>
      <p:sp>
        <p:nvSpPr>
          <p:cNvPr id="38916" name="TextBox 26">
            <a:extLst>
              <a:ext uri="{FF2B5EF4-FFF2-40B4-BE49-F238E27FC236}">
                <a16:creationId xmlns:a16="http://schemas.microsoft.com/office/drawing/2014/main" id="{31399E38-3DF1-48E5-A661-F08147E3979B}"/>
              </a:ext>
            </a:extLst>
          </p:cNvPr>
          <p:cNvSpPr txBox="1">
            <a:spLocks noChangeArrowheads="1"/>
          </p:cNvSpPr>
          <p:nvPr/>
        </p:nvSpPr>
        <p:spPr bwMode="auto">
          <a:xfrm>
            <a:off x="8153400" y="3486150"/>
            <a:ext cx="2362200" cy="923925"/>
          </a:xfrm>
          <a:prstGeom prst="rect">
            <a:avLst/>
          </a:prstGeom>
          <a:solidFill>
            <a:srgbClr val="4B008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u="sng">
                <a:solidFill>
                  <a:srgbClr val="FFFFFF"/>
                </a:solidFill>
              </a:rPr>
              <a:t>For human beings:</a:t>
            </a:r>
          </a:p>
          <a:p>
            <a:pPr eaLnBrk="1" hangingPunct="1"/>
            <a:r>
              <a:rPr lang="en-US" altLang="en-US" b="1">
                <a:solidFill>
                  <a:srgbClr val="FFFFFF"/>
                </a:solidFill>
              </a:rPr>
              <a:t>necessary but not</a:t>
            </a:r>
          </a:p>
          <a:p>
            <a:pPr eaLnBrk="1" hangingPunct="1"/>
            <a:r>
              <a:rPr lang="en-US" altLang="en-US" b="1">
                <a:solidFill>
                  <a:srgbClr val="FFFFFF"/>
                </a:solidFill>
              </a:rPr>
              <a:t>adequate</a:t>
            </a:r>
            <a:endParaRPr lang="en-GB" altLang="en-US" b="1">
              <a:solidFill>
                <a:srgbClr val="FFFFFF"/>
              </a:solidFill>
            </a:endParaRPr>
          </a:p>
        </p:txBody>
      </p:sp>
      <p:sp>
        <p:nvSpPr>
          <p:cNvPr id="38917" name="TextBox 27">
            <a:extLst>
              <a:ext uri="{FF2B5EF4-FFF2-40B4-BE49-F238E27FC236}">
                <a16:creationId xmlns:a16="http://schemas.microsoft.com/office/drawing/2014/main" id="{E2CA98F6-3057-41B9-B1F2-550E51ADEB8A}"/>
              </a:ext>
            </a:extLst>
          </p:cNvPr>
          <p:cNvSpPr txBox="1">
            <a:spLocks noChangeArrowheads="1"/>
          </p:cNvSpPr>
          <p:nvPr/>
        </p:nvSpPr>
        <p:spPr bwMode="auto">
          <a:xfrm>
            <a:off x="8151813" y="1590675"/>
            <a:ext cx="2363787" cy="92392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u="sng">
                <a:solidFill>
                  <a:srgbClr val="FFFFFF"/>
                </a:solidFill>
              </a:rPr>
              <a:t>For animals:</a:t>
            </a:r>
          </a:p>
          <a:p>
            <a:pPr eaLnBrk="1" hangingPunct="1"/>
            <a:r>
              <a:rPr lang="en-US" altLang="en-US" b="1">
                <a:solidFill>
                  <a:srgbClr val="FFFFFF"/>
                </a:solidFill>
              </a:rPr>
              <a:t>necessary &amp; largely adequate</a:t>
            </a:r>
            <a:endParaRPr lang="en-GB" altLang="en-US" b="1">
              <a:solidFill>
                <a:srgbClr val="FFFFFF"/>
              </a:solidFill>
            </a:endParaRPr>
          </a:p>
        </p:txBody>
      </p:sp>
      <p:sp>
        <p:nvSpPr>
          <p:cNvPr id="38918" name="TextBox 26">
            <a:extLst>
              <a:ext uri="{FF2B5EF4-FFF2-40B4-BE49-F238E27FC236}">
                <a16:creationId xmlns:a16="http://schemas.microsoft.com/office/drawing/2014/main" id="{5A4F2C47-E121-4F0E-B08F-FC930CC5A471}"/>
              </a:ext>
            </a:extLst>
          </p:cNvPr>
          <p:cNvSpPr txBox="1">
            <a:spLocks noChangeArrowheads="1"/>
          </p:cNvSpPr>
          <p:nvPr/>
        </p:nvSpPr>
        <p:spPr bwMode="auto">
          <a:xfrm>
            <a:off x="8153400" y="4410075"/>
            <a:ext cx="2362200" cy="923925"/>
          </a:xfrm>
          <a:prstGeom prst="rect">
            <a:avLst/>
          </a:prstGeom>
          <a:solidFill>
            <a:srgbClr val="4B008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u="sng">
                <a:solidFill>
                  <a:srgbClr val="FFFFFF"/>
                </a:solidFill>
                <a:latin typeface="Kruti Dev 042" pitchFamily="2" charset="0"/>
              </a:rPr>
              <a:t>ekuo ds fy,</a:t>
            </a:r>
          </a:p>
          <a:p>
            <a:pPr eaLnBrk="1" hangingPunct="1"/>
            <a:r>
              <a:rPr lang="en-US" altLang="en-US" b="1">
                <a:solidFill>
                  <a:srgbClr val="FFFFFF"/>
                </a:solidFill>
                <a:latin typeface="Kruti Dev 042" pitchFamily="2" charset="0"/>
              </a:rPr>
              <a:t>vko’;d</a:t>
            </a:r>
          </a:p>
          <a:p>
            <a:pPr eaLnBrk="1" hangingPunct="1"/>
            <a:r>
              <a:rPr lang="en-US" altLang="en-US" b="1">
                <a:solidFill>
                  <a:srgbClr val="FFFFFF"/>
                </a:solidFill>
                <a:latin typeface="Kruti Dev 042" pitchFamily="2" charset="0"/>
              </a:rPr>
              <a:t>ijarq iw.kZ ugha</a:t>
            </a:r>
            <a:endParaRPr lang="en-US" altLang="en-US">
              <a:solidFill>
                <a:srgbClr val="FFFFFF"/>
              </a:solidFill>
            </a:endParaRPr>
          </a:p>
        </p:txBody>
      </p:sp>
      <p:sp>
        <p:nvSpPr>
          <p:cNvPr id="38919" name="TextBox 27">
            <a:extLst>
              <a:ext uri="{FF2B5EF4-FFF2-40B4-BE49-F238E27FC236}">
                <a16:creationId xmlns:a16="http://schemas.microsoft.com/office/drawing/2014/main" id="{E3BFA61F-394B-4926-A7E4-3A3B46574164}"/>
              </a:ext>
            </a:extLst>
          </p:cNvPr>
          <p:cNvSpPr txBox="1">
            <a:spLocks noChangeArrowheads="1"/>
          </p:cNvSpPr>
          <p:nvPr/>
        </p:nvSpPr>
        <p:spPr bwMode="auto">
          <a:xfrm>
            <a:off x="8151813" y="2505075"/>
            <a:ext cx="2363787" cy="92392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u="sng">
                <a:solidFill>
                  <a:srgbClr val="FFFFFF"/>
                </a:solidFill>
                <a:latin typeface="Kruti Dev 042" pitchFamily="2" charset="0"/>
              </a:rPr>
              <a:t>i’kq ds fy, </a:t>
            </a:r>
          </a:p>
          <a:p>
            <a:pPr eaLnBrk="1" hangingPunct="1"/>
            <a:r>
              <a:rPr lang="en-US" altLang="en-US" b="1">
                <a:solidFill>
                  <a:srgbClr val="FFFFFF"/>
                </a:solidFill>
                <a:latin typeface="Kruti Dev 042" pitchFamily="2" charset="0"/>
              </a:rPr>
              <a:t>vko’;d</a:t>
            </a:r>
          </a:p>
          <a:p>
            <a:pPr eaLnBrk="1" hangingPunct="1"/>
            <a:r>
              <a:rPr lang="en-US" altLang="en-US" b="1">
                <a:solidFill>
                  <a:srgbClr val="FFFFFF"/>
                </a:solidFill>
                <a:latin typeface="Kruti Dev 042" pitchFamily="2" charset="0"/>
              </a:rPr>
              <a:t>,oa iw.kZ</a:t>
            </a:r>
            <a:endParaRPr lang="en-GB" altLang="en-US" b="1">
              <a:solidFill>
                <a:srgbClr val="FFFFFF"/>
              </a:solidFill>
            </a:endParaRPr>
          </a:p>
        </p:txBody>
      </p:sp>
      <p:sp>
        <p:nvSpPr>
          <p:cNvPr id="38920" name="Title 7">
            <a:extLst>
              <a:ext uri="{FF2B5EF4-FFF2-40B4-BE49-F238E27FC236}">
                <a16:creationId xmlns:a16="http://schemas.microsoft.com/office/drawing/2014/main" id="{44878531-4331-4F2C-AACA-EB469A099967}"/>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altLang="en-US" sz="2000">
                <a:cs typeface="Arial" panose="020B0604020202020204" pitchFamily="34" charset="0"/>
              </a:rPr>
              <a:t>In Addition to Physical Facility, Relationship is Necessary for Human Being</a:t>
            </a:r>
            <a:endParaRPr lang="en-GB" altLang="en-US"/>
          </a:p>
        </p:txBody>
      </p:sp>
      <p:sp>
        <p:nvSpPr>
          <p:cNvPr id="38921" name="Text Placeholder 8">
            <a:extLst>
              <a:ext uri="{FF2B5EF4-FFF2-40B4-BE49-F238E27FC236}">
                <a16:creationId xmlns:a16="http://schemas.microsoft.com/office/drawing/2014/main" id="{37484CA8-1093-483E-A122-95A529789318}"/>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sz="2000"/>
              <a:t>For human beings physical facility is necessary but relationship is also necessary</a:t>
            </a:r>
          </a:p>
          <a:p>
            <a:pPr>
              <a:buFont typeface="Symbol" pitchFamily="18" charset="2"/>
              <a:buNone/>
            </a:pPr>
            <a:r>
              <a:rPr altLang="en-US" sz="2000" b="1">
                <a:solidFill>
                  <a:srgbClr val="1E00AA"/>
                </a:solidFill>
                <a:latin typeface="Kruti Dev 042" pitchFamily="2" charset="0"/>
              </a:rPr>
              <a:t>ekuo ds fy, lqfo/kk Hkh vko’;d gS] ijarq laca/k Hkh vko’;d gSA</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5CF66014-05A3-4B7A-B6C1-328CCF15936D}"/>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altLang="en-US"/>
              <a:t>Although we have Recognised the need for Relationship…</a:t>
            </a:r>
          </a:p>
        </p:txBody>
      </p:sp>
      <p:sp>
        <p:nvSpPr>
          <p:cNvPr id="14339" name="Text Placeholder 2">
            <a:extLst>
              <a:ext uri="{FF2B5EF4-FFF2-40B4-BE49-F238E27FC236}">
                <a16:creationId xmlns:a16="http://schemas.microsoft.com/office/drawing/2014/main" id="{71597C4D-1C39-44FD-B802-38F270BB78D7}"/>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a:t>We do get into arguments, opposition and fights… even in the family, with close friends, with colleagues at work… in the marketplace…</a:t>
            </a:r>
          </a:p>
          <a:p>
            <a:pPr>
              <a:buFont typeface="Symbol" pitchFamily="18" charset="2"/>
              <a:buNone/>
            </a:pPr>
            <a:endParaRPr altLang="en-US" sz="1000"/>
          </a:p>
          <a:p>
            <a:pPr>
              <a:buFont typeface="Symbol" pitchFamily="18" charset="2"/>
              <a:buNone/>
            </a:pPr>
            <a:r>
              <a:rPr altLang="en-US"/>
              <a:t>Every time we have a fight, we want to resolve it…</a:t>
            </a:r>
          </a:p>
          <a:p>
            <a:pPr>
              <a:buFont typeface="Symbol" pitchFamily="18" charset="2"/>
              <a:buNone/>
            </a:pPr>
            <a:r>
              <a:rPr altLang="en-US"/>
              <a:t>We say sorry, patch up and promise not to fight in future		but…</a:t>
            </a:r>
          </a:p>
          <a:p>
            <a:pPr>
              <a:buFont typeface="Symbol" pitchFamily="18" charset="2"/>
              <a:buNone/>
            </a:pPr>
            <a:endParaRPr altLang="en-US"/>
          </a:p>
          <a:p>
            <a:pPr>
              <a:buFont typeface="Symbol" pitchFamily="18" charset="2"/>
              <a:buNone/>
            </a:pPr>
            <a:r>
              <a:rPr altLang="en-US"/>
              <a:t>Even though we don’t want to, a fight does take place once again</a:t>
            </a:r>
          </a:p>
          <a:p>
            <a:pPr>
              <a:buFont typeface="Symbol" pitchFamily="18" charset="2"/>
              <a:buNone/>
            </a:pPr>
            <a:r>
              <a:rPr altLang="en-US"/>
              <a:t>  </a:t>
            </a:r>
            <a:r>
              <a:rPr altLang="en-US">
                <a:solidFill>
                  <a:srgbClr val="FF0000"/>
                </a:solidFill>
              </a:rPr>
              <a:t>(we want the other to improve… and the other wants us to improve…)</a:t>
            </a:r>
          </a:p>
          <a:p>
            <a:pPr>
              <a:buFont typeface="Symbol" pitchFamily="18" charset="2"/>
              <a:buNone/>
            </a:pPr>
            <a:endParaRPr altLang="en-US"/>
          </a:p>
          <a:p>
            <a:pPr>
              <a:buFont typeface="Symbol" pitchFamily="18" charset="2"/>
              <a:buNone/>
            </a:pPr>
            <a:r>
              <a:rPr altLang="en-US"/>
              <a:t>Is this happening?</a:t>
            </a:r>
          </a:p>
          <a:p>
            <a:pPr>
              <a:buFont typeface="Symbol" pitchFamily="18" charset="2"/>
              <a:buNone/>
            </a:pPr>
            <a:r>
              <a:rPr lang="en-IN" altLang="en-US"/>
              <a:t>Are incidences of reaction… not speaking to the other… arguments… debates… divorce… increasing or decreasing?</a:t>
            </a:r>
          </a:p>
          <a:p>
            <a:pPr>
              <a:buFont typeface="Symbol" pitchFamily="18" charset="2"/>
              <a:buNone/>
            </a:pPr>
            <a:r>
              <a:rPr altLang="en-US"/>
              <a:t>Explore your close relationships – in the family, with friends, in the workplace, in the society</a:t>
            </a:r>
          </a:p>
        </p:txBody>
      </p:sp>
      <p:sp>
        <p:nvSpPr>
          <p:cNvPr id="4" name="Rectangle 3">
            <a:extLst>
              <a:ext uri="{FF2B5EF4-FFF2-40B4-BE49-F238E27FC236}">
                <a16:creationId xmlns:a16="http://schemas.microsoft.com/office/drawing/2014/main" id="{7B9003E8-A811-4D30-9A9C-BCF6CCB30232}"/>
              </a:ext>
            </a:extLst>
          </p:cNvPr>
          <p:cNvSpPr>
            <a:spLocks noChangeArrowheads="1"/>
          </p:cNvSpPr>
          <p:nvPr/>
        </p:nvSpPr>
        <p:spPr bwMode="auto">
          <a:xfrm>
            <a:off x="2303673" y="6183868"/>
            <a:ext cx="6622326" cy="369332"/>
          </a:xfrm>
          <a:prstGeom prst="rect">
            <a:avLst/>
          </a:prstGeom>
          <a:solidFill>
            <a:srgbClr val="C00000"/>
          </a:solidFill>
          <a:ln w="9525">
            <a:noFill/>
            <a:miter lim="800000"/>
            <a:headEnd/>
            <a:tailEnd/>
          </a:ln>
          <a:scene3d>
            <a:camera prst="orthographicFront"/>
            <a:lightRig rig="threePt" dir="t"/>
          </a:scene3d>
          <a:sp3d>
            <a:bevelT w="165100" prst="coolSlant"/>
          </a:sp3d>
        </p:spPr>
        <p:txBody>
          <a:bodyPr wrap="none">
            <a:spAutoFit/>
          </a:bodyPr>
          <a:lstStyle/>
          <a:p>
            <a:pPr>
              <a:buFont typeface="Symbol" pitchFamily="18" charset="2"/>
              <a:buNone/>
              <a:defRPr/>
            </a:pPr>
            <a:r>
              <a:rPr lang="en-IN" altLang="en-US" dirty="0">
                <a:solidFill>
                  <a:prstClr val="white"/>
                </a:solidFill>
              </a:rPr>
              <a:t>In spite of our acceptance for relationship, why is it happening?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39">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9">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39">
                                            <p:txEl>
                                              <p:pRg st="10" end="1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Title 3">
            <a:extLst>
              <a:ext uri="{FF2B5EF4-FFF2-40B4-BE49-F238E27FC236}">
                <a16:creationId xmlns:a16="http://schemas.microsoft.com/office/drawing/2014/main" id="{B1C78F79-B794-4CA9-9DFB-DEF5B8C6166D}"/>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State of Relationship (in the Society)</a:t>
            </a:r>
          </a:p>
        </p:txBody>
      </p:sp>
      <p:sp>
        <p:nvSpPr>
          <p:cNvPr id="4099" name="Text Placeholder 3">
            <a:extLst>
              <a:ext uri="{FF2B5EF4-FFF2-40B4-BE49-F238E27FC236}">
                <a16:creationId xmlns:a16="http://schemas.microsoft.com/office/drawing/2014/main" id="{7ACA1773-D8D8-40E6-A7FE-CF4B7DAA2459}"/>
              </a:ext>
            </a:extLst>
          </p:cNvPr>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defRPr/>
            </a:pPr>
            <a:r>
              <a:rPr>
                <a:latin typeface="Arial" charset="0"/>
                <a:cs typeface="Arial" charset="0"/>
              </a:rPr>
              <a:t>Out of the three types of fear, which is predominant for us?</a:t>
            </a:r>
          </a:p>
          <a:p>
            <a:pPr lvl="1">
              <a:defRPr/>
            </a:pPr>
            <a:r>
              <a:rPr sz="2200">
                <a:latin typeface="Arial" charset="0"/>
                <a:cs typeface="Arial" charset="0"/>
              </a:rPr>
              <a:t>Fear of natural calamities</a:t>
            </a:r>
          </a:p>
          <a:p>
            <a:pPr lvl="1">
              <a:defRPr/>
            </a:pPr>
            <a:r>
              <a:rPr sz="2200">
                <a:latin typeface="Arial" charset="0"/>
                <a:cs typeface="Arial" charset="0"/>
              </a:rPr>
              <a:t>Fear of wild animals</a:t>
            </a:r>
          </a:p>
          <a:p>
            <a:pPr lvl="1">
              <a:defRPr/>
            </a:pPr>
            <a:r>
              <a:rPr sz="2200">
                <a:latin typeface="Arial" charset="0"/>
                <a:cs typeface="Arial" charset="0"/>
              </a:rPr>
              <a:t>Fear of the inhuman </a:t>
            </a:r>
            <a:r>
              <a:rPr sz="2200" err="1">
                <a:latin typeface="Arial" charset="0"/>
                <a:cs typeface="Arial" charset="0"/>
              </a:rPr>
              <a:t>behaviour</a:t>
            </a:r>
            <a:r>
              <a:rPr sz="2200">
                <a:latin typeface="Arial" charset="0"/>
                <a:cs typeface="Arial" charset="0"/>
              </a:rPr>
              <a:t> of human beings</a:t>
            </a:r>
          </a:p>
          <a:p>
            <a:pPr>
              <a:buFont typeface="Symbol" pitchFamily="18" charset="2"/>
              <a:buNone/>
              <a:defRPr/>
            </a:pPr>
            <a:endParaRPr>
              <a:latin typeface="Arial" charset="0"/>
              <a:cs typeface="Arial" charset="0"/>
            </a:endParaRPr>
          </a:p>
          <a:p>
            <a:pPr>
              <a:buFont typeface="Symbol" pitchFamily="18" charset="2"/>
              <a:buNone/>
              <a:defRPr/>
            </a:pPr>
            <a:r>
              <a:rPr>
                <a:latin typeface="Arial" charset="0"/>
                <a:cs typeface="Arial" charset="0"/>
              </a:rPr>
              <a:t>Is this on the increase or decrease?</a:t>
            </a:r>
            <a:endParaRPr lang="en-GB">
              <a:latin typeface="Arial" charset="0"/>
              <a:cs typeface="Arial" charset="0"/>
            </a:endParaRPr>
          </a:p>
          <a:p>
            <a:pPr>
              <a:buFont typeface="Symbol" pitchFamily="18" charset="2"/>
              <a:buNone/>
              <a:defRPr/>
            </a:pPr>
            <a:endParaRPr lang="en-GB" sz="1000">
              <a:latin typeface="Kruti Dev 010" pitchFamily="2" charset="0"/>
            </a:endParaRPr>
          </a:p>
          <a:p>
            <a:pPr marL="285750" indent="-457200">
              <a:buFont typeface="Symbol" pitchFamily="18" charset="2"/>
              <a:buNone/>
              <a:defRPr/>
            </a:pPr>
            <a:r>
              <a:rPr lang="en-GB" sz="2800" err="1">
                <a:solidFill>
                  <a:srgbClr val="1E00AA"/>
                </a:solidFill>
                <a:latin typeface="Kruti Dev 010" pitchFamily="2" charset="0"/>
              </a:rPr>
              <a:t>vki</a:t>
            </a:r>
            <a:r>
              <a:rPr lang="en-GB" sz="2800">
                <a:solidFill>
                  <a:srgbClr val="1E00AA"/>
                </a:solidFill>
                <a:latin typeface="Kruti Dev 010" pitchFamily="2" charset="0"/>
              </a:rPr>
              <a:t> ds </a:t>
            </a:r>
            <a:r>
              <a:rPr lang="en-GB" sz="2800" err="1">
                <a:solidFill>
                  <a:srgbClr val="1E00AA"/>
                </a:solidFill>
                <a:latin typeface="Kruti Dev 010" pitchFamily="2" charset="0"/>
              </a:rPr>
              <a:t>fy</a:t>
            </a:r>
            <a:r>
              <a:rPr lang="en-GB" sz="2800">
                <a:solidFill>
                  <a:srgbClr val="1E00AA"/>
                </a:solidFill>
                <a:latin typeface="Kruti Dev 010" pitchFamily="2" charset="0"/>
              </a:rPr>
              <a:t>,] </a:t>
            </a:r>
            <a:r>
              <a:rPr lang="en-GB" sz="2800" err="1">
                <a:solidFill>
                  <a:srgbClr val="1E00AA"/>
                </a:solidFill>
                <a:latin typeface="Kruti Dev 010" pitchFamily="2" charset="0"/>
              </a:rPr>
              <a:t>bu</a:t>
            </a:r>
            <a:r>
              <a:rPr lang="en-GB" sz="2800">
                <a:solidFill>
                  <a:srgbClr val="1E00AA"/>
                </a:solidFill>
                <a:latin typeface="Kruti Dev 010" pitchFamily="2" charset="0"/>
              </a:rPr>
              <a:t> </a:t>
            </a:r>
            <a:r>
              <a:rPr lang="en-GB" sz="2800" err="1">
                <a:solidFill>
                  <a:srgbClr val="1E00AA"/>
                </a:solidFill>
                <a:latin typeface="Kruti Dev 010" pitchFamily="2" charset="0"/>
              </a:rPr>
              <a:t>rhuksa</a:t>
            </a:r>
            <a:r>
              <a:rPr lang="en-GB" sz="2800">
                <a:solidFill>
                  <a:srgbClr val="1E00AA"/>
                </a:solidFill>
                <a:latin typeface="Kruti Dev 010" pitchFamily="2" charset="0"/>
              </a:rPr>
              <a:t> </a:t>
            </a:r>
            <a:r>
              <a:rPr lang="en-GB" sz="2800" err="1">
                <a:solidFill>
                  <a:srgbClr val="1E00AA"/>
                </a:solidFill>
                <a:latin typeface="Kruti Dev 010" pitchFamily="2" charset="0"/>
              </a:rPr>
              <a:t>esa</a:t>
            </a:r>
            <a:r>
              <a:rPr lang="en-GB" sz="2800">
                <a:solidFill>
                  <a:srgbClr val="1E00AA"/>
                </a:solidFill>
                <a:latin typeface="Kruti Dev 010" pitchFamily="2" charset="0"/>
              </a:rPr>
              <a:t> ls </a:t>
            </a:r>
            <a:r>
              <a:rPr lang="en-GB" sz="2800" err="1">
                <a:solidFill>
                  <a:srgbClr val="1E00AA"/>
                </a:solidFill>
                <a:latin typeface="Kruti Dev 010" pitchFamily="2" charset="0"/>
              </a:rPr>
              <a:t>dkSu</a:t>
            </a:r>
            <a:r>
              <a:rPr lang="en-GB" sz="2800">
                <a:solidFill>
                  <a:srgbClr val="1E00AA"/>
                </a:solidFill>
                <a:latin typeface="Kruti Dev 010" pitchFamily="2" charset="0"/>
              </a:rPr>
              <a:t> </a:t>
            </a:r>
            <a:r>
              <a:rPr lang="en-GB" sz="2800" err="1">
                <a:solidFill>
                  <a:srgbClr val="1E00AA"/>
                </a:solidFill>
                <a:latin typeface="Kruti Dev 010" pitchFamily="2" charset="0"/>
              </a:rPr>
              <a:t>lk</a:t>
            </a:r>
            <a:r>
              <a:rPr lang="en-GB" sz="2800">
                <a:solidFill>
                  <a:srgbClr val="1E00AA"/>
                </a:solidFill>
                <a:latin typeface="Kruti Dev 010" pitchFamily="2" charset="0"/>
              </a:rPr>
              <a:t> </a:t>
            </a:r>
            <a:r>
              <a:rPr lang="en-GB" sz="2800" err="1">
                <a:solidFill>
                  <a:srgbClr val="1E00AA"/>
                </a:solidFill>
                <a:latin typeface="Kruti Dev 010" pitchFamily="2" charset="0"/>
              </a:rPr>
              <a:t>Hk</a:t>
            </a:r>
            <a:r>
              <a:rPr lang="en-GB" sz="2800">
                <a:solidFill>
                  <a:srgbClr val="1E00AA"/>
                </a:solidFill>
                <a:latin typeface="Kruti Dev 010" pitchFamily="2" charset="0"/>
              </a:rPr>
              <a:t>; </a:t>
            </a:r>
            <a:r>
              <a:rPr lang="en-GB" sz="2800" err="1">
                <a:solidFill>
                  <a:srgbClr val="1E00AA"/>
                </a:solidFill>
                <a:latin typeface="Kruti Dev 010" pitchFamily="2" charset="0"/>
              </a:rPr>
              <a:t>izeq</a:t>
            </a:r>
            <a:r>
              <a:rPr lang="en-GB" sz="2800">
                <a:solidFill>
                  <a:srgbClr val="1E00AA"/>
                </a:solidFill>
                <a:latin typeface="Kruti Dev 010" pitchFamily="2" charset="0"/>
              </a:rPr>
              <a:t>[k </a:t>
            </a:r>
            <a:r>
              <a:rPr lang="en-GB" sz="2800" err="1">
                <a:solidFill>
                  <a:srgbClr val="1E00AA"/>
                </a:solidFill>
                <a:latin typeface="Kruti Dev 010" pitchFamily="2" charset="0"/>
              </a:rPr>
              <a:t>gS</a:t>
            </a:r>
            <a:r>
              <a:rPr lang="en-GB" sz="2800">
                <a:solidFill>
                  <a:srgbClr val="1E00AA"/>
                </a:solidFill>
                <a:latin typeface="Kruti Dev 010" pitchFamily="2" charset="0"/>
              </a:rPr>
              <a:t>\</a:t>
            </a:r>
          </a:p>
          <a:p>
            <a:pPr marL="742950" lvl="2" indent="-457200">
              <a:defRPr/>
            </a:pPr>
            <a:r>
              <a:rPr lang="en-GB" sz="2800" err="1">
                <a:solidFill>
                  <a:srgbClr val="1E00AA"/>
                </a:solidFill>
                <a:latin typeface="Kruti Dev 010" pitchFamily="2" charset="0"/>
              </a:rPr>
              <a:t>fgald</a:t>
            </a:r>
            <a:r>
              <a:rPr lang="en-GB" sz="2800">
                <a:solidFill>
                  <a:srgbClr val="1E00AA"/>
                </a:solidFill>
                <a:latin typeface="Kruti Dev 010" pitchFamily="2" charset="0"/>
              </a:rPr>
              <a:t> </a:t>
            </a:r>
            <a:r>
              <a:rPr lang="en-GB" sz="2800" err="1">
                <a:solidFill>
                  <a:srgbClr val="1E00AA"/>
                </a:solidFill>
                <a:latin typeface="Kruti Dev 010" pitchFamily="2" charset="0"/>
              </a:rPr>
              <a:t>i'kqvksa</a:t>
            </a:r>
            <a:r>
              <a:rPr lang="en-GB" sz="2800">
                <a:solidFill>
                  <a:srgbClr val="1E00AA"/>
                </a:solidFill>
                <a:latin typeface="Kruti Dev 010" pitchFamily="2" charset="0"/>
              </a:rPr>
              <a:t> dk </a:t>
            </a:r>
            <a:r>
              <a:rPr lang="en-GB" sz="2800" err="1">
                <a:solidFill>
                  <a:srgbClr val="1E00AA"/>
                </a:solidFill>
                <a:latin typeface="Kruti Dev 010" pitchFamily="2" charset="0"/>
              </a:rPr>
              <a:t>Hk</a:t>
            </a:r>
            <a:r>
              <a:rPr lang="en-GB" sz="2800">
                <a:solidFill>
                  <a:srgbClr val="1E00AA"/>
                </a:solidFill>
                <a:latin typeface="Kruti Dev 010" pitchFamily="2" charset="0"/>
              </a:rPr>
              <a:t>;</a:t>
            </a:r>
          </a:p>
          <a:p>
            <a:pPr marL="742950" lvl="2" indent="-457200">
              <a:defRPr/>
            </a:pPr>
            <a:r>
              <a:rPr lang="en-GB" sz="2800" err="1">
                <a:solidFill>
                  <a:srgbClr val="1E00AA"/>
                </a:solidFill>
                <a:latin typeface="Kruti Dev 010" pitchFamily="2" charset="0"/>
              </a:rPr>
              <a:t>izkd`frd</a:t>
            </a:r>
            <a:r>
              <a:rPr lang="en-GB" sz="2800">
                <a:solidFill>
                  <a:srgbClr val="1E00AA"/>
                </a:solidFill>
                <a:latin typeface="Kruti Dev 010" pitchFamily="2" charset="0"/>
              </a:rPr>
              <a:t> </a:t>
            </a:r>
            <a:r>
              <a:rPr lang="en-GB" sz="2800" err="1">
                <a:solidFill>
                  <a:srgbClr val="1E00AA"/>
                </a:solidFill>
                <a:latin typeface="Kruti Dev 010" pitchFamily="2" charset="0"/>
              </a:rPr>
              <a:t>vkink</a:t>
            </a:r>
            <a:r>
              <a:rPr lang="en-GB" sz="2800">
                <a:solidFill>
                  <a:srgbClr val="1E00AA"/>
                </a:solidFill>
                <a:latin typeface="Kruti Dev 010" pitchFamily="2" charset="0"/>
              </a:rPr>
              <a:t> dk </a:t>
            </a:r>
            <a:r>
              <a:rPr lang="en-GB" sz="2800" err="1">
                <a:solidFill>
                  <a:srgbClr val="1E00AA"/>
                </a:solidFill>
                <a:latin typeface="Kruti Dev 010" pitchFamily="2" charset="0"/>
              </a:rPr>
              <a:t>Hk</a:t>
            </a:r>
            <a:r>
              <a:rPr lang="en-GB" sz="2800">
                <a:solidFill>
                  <a:srgbClr val="1E00AA"/>
                </a:solidFill>
                <a:latin typeface="Kruti Dev 010" pitchFamily="2" charset="0"/>
              </a:rPr>
              <a:t>;</a:t>
            </a:r>
          </a:p>
          <a:p>
            <a:pPr marL="742950" lvl="2" indent="-457200">
              <a:defRPr/>
            </a:pPr>
            <a:r>
              <a:rPr lang="en-GB" sz="2800" err="1">
                <a:solidFill>
                  <a:srgbClr val="1E00AA"/>
                </a:solidFill>
                <a:latin typeface="Kruti Dev 010" pitchFamily="2" charset="0"/>
              </a:rPr>
              <a:t>ekuo</a:t>
            </a:r>
            <a:r>
              <a:rPr lang="en-GB" sz="2800">
                <a:solidFill>
                  <a:srgbClr val="1E00AA"/>
                </a:solidFill>
                <a:latin typeface="Kruti Dev 010" pitchFamily="2" charset="0"/>
              </a:rPr>
              <a:t> ds </a:t>
            </a:r>
            <a:r>
              <a:rPr lang="en-GB" sz="2800" err="1">
                <a:solidFill>
                  <a:srgbClr val="1E00AA"/>
                </a:solidFill>
                <a:latin typeface="Kruti Dev 010" pitchFamily="2" charset="0"/>
              </a:rPr>
              <a:t>vekuoh</a:t>
            </a:r>
            <a:r>
              <a:rPr lang="en-GB" sz="2800">
                <a:solidFill>
                  <a:srgbClr val="1E00AA"/>
                </a:solidFill>
                <a:latin typeface="Kruti Dev 010" pitchFamily="2" charset="0"/>
              </a:rPr>
              <a:t>; </a:t>
            </a:r>
            <a:r>
              <a:rPr lang="en-GB" sz="2800" err="1">
                <a:solidFill>
                  <a:srgbClr val="1E00AA"/>
                </a:solidFill>
                <a:latin typeface="Kruti Dev 010" pitchFamily="2" charset="0"/>
              </a:rPr>
              <a:t>O;ogkj</a:t>
            </a:r>
            <a:r>
              <a:rPr lang="en-GB" sz="2800">
                <a:solidFill>
                  <a:srgbClr val="1E00AA"/>
                </a:solidFill>
                <a:latin typeface="Kruti Dev 010" pitchFamily="2" charset="0"/>
              </a:rPr>
              <a:t> dk </a:t>
            </a:r>
            <a:r>
              <a:rPr lang="en-GB" sz="2800" err="1">
                <a:solidFill>
                  <a:srgbClr val="1E00AA"/>
                </a:solidFill>
                <a:latin typeface="Kruti Dev 010" pitchFamily="2" charset="0"/>
              </a:rPr>
              <a:t>Hk</a:t>
            </a:r>
            <a:r>
              <a:rPr lang="en-GB" sz="2800">
                <a:solidFill>
                  <a:srgbClr val="1E00AA"/>
                </a:solidFill>
                <a:latin typeface="Kruti Dev 010" pitchFamily="2" charset="0"/>
              </a:rPr>
              <a:t>;</a:t>
            </a:r>
          </a:p>
          <a:p>
            <a:pPr>
              <a:buFont typeface="Symbol" pitchFamily="18" charset="2"/>
              <a:buNone/>
              <a:defRPr/>
            </a:pPr>
            <a:endParaRPr lang="en-GB" sz="1000">
              <a:solidFill>
                <a:srgbClr val="1E00AA"/>
              </a:solidFill>
              <a:latin typeface="Kruti Dev 010" pitchFamily="2" charset="0"/>
            </a:endParaRPr>
          </a:p>
          <a:p>
            <a:pPr>
              <a:buFont typeface="Symbol" pitchFamily="18" charset="2"/>
              <a:buNone/>
              <a:defRPr/>
            </a:pPr>
            <a:r>
              <a:rPr lang="en-GB" sz="2800">
                <a:solidFill>
                  <a:srgbClr val="1E00AA"/>
                </a:solidFill>
                <a:latin typeface="Kruti Dev 010" pitchFamily="2" charset="0"/>
              </a:rPr>
              <a:t>;g </a:t>
            </a:r>
            <a:r>
              <a:rPr lang="en-GB" sz="2800" err="1">
                <a:solidFill>
                  <a:srgbClr val="1E00AA"/>
                </a:solidFill>
                <a:latin typeface="Kruti Dev 010" pitchFamily="2" charset="0"/>
              </a:rPr>
              <a:t>Hk</a:t>
            </a:r>
            <a:r>
              <a:rPr lang="en-GB" sz="2800">
                <a:solidFill>
                  <a:srgbClr val="1E00AA"/>
                </a:solidFill>
                <a:latin typeface="Kruti Dev 010" pitchFamily="2" charset="0"/>
              </a:rPr>
              <a:t>; c&lt; </a:t>
            </a:r>
            <a:r>
              <a:rPr lang="en-GB" sz="2800" err="1">
                <a:solidFill>
                  <a:srgbClr val="1E00AA"/>
                </a:solidFill>
                <a:latin typeface="Kruti Dev 010" pitchFamily="2" charset="0"/>
              </a:rPr>
              <a:t>jgk</a:t>
            </a:r>
            <a:r>
              <a:rPr lang="en-GB" sz="2800">
                <a:solidFill>
                  <a:srgbClr val="1E00AA"/>
                </a:solidFill>
                <a:latin typeface="Kruti Dev 010" pitchFamily="2" charset="0"/>
              </a:rPr>
              <a:t> </a:t>
            </a:r>
            <a:r>
              <a:rPr lang="en-GB" sz="2800" err="1">
                <a:solidFill>
                  <a:srgbClr val="1E00AA"/>
                </a:solidFill>
                <a:latin typeface="Kruti Dev 010" pitchFamily="2" charset="0"/>
              </a:rPr>
              <a:t>gS</a:t>
            </a:r>
            <a:r>
              <a:rPr lang="en-GB" sz="2800">
                <a:solidFill>
                  <a:srgbClr val="1E00AA"/>
                </a:solidFill>
                <a:latin typeface="Kruti Dev 010" pitchFamily="2" charset="0"/>
              </a:rPr>
              <a:t> ;k ?kV </a:t>
            </a:r>
            <a:r>
              <a:rPr lang="en-GB" sz="2800" err="1">
                <a:solidFill>
                  <a:srgbClr val="1E00AA"/>
                </a:solidFill>
                <a:latin typeface="Kruti Dev 010" pitchFamily="2" charset="0"/>
              </a:rPr>
              <a:t>jgk</a:t>
            </a:r>
            <a:r>
              <a:rPr lang="en-GB" sz="2800">
                <a:solidFill>
                  <a:srgbClr val="1E00AA"/>
                </a:solidFill>
                <a:latin typeface="Kruti Dev 010" pitchFamily="2" charset="0"/>
              </a:rPr>
              <a:t> </a:t>
            </a:r>
            <a:r>
              <a:rPr lang="en-GB" sz="2800" err="1">
                <a:solidFill>
                  <a:srgbClr val="1E00AA"/>
                </a:solidFill>
                <a:latin typeface="Kruti Dev 010" pitchFamily="2" charset="0"/>
              </a:rPr>
              <a:t>gS</a:t>
            </a:r>
            <a:r>
              <a:rPr lang="en-GB" sz="2800">
                <a:solidFill>
                  <a:srgbClr val="1E00AA"/>
                </a:solidFill>
                <a:latin typeface="Kruti Dev 010" pitchFamily="2" charset="0"/>
              </a:rPr>
              <a:t>\</a:t>
            </a:r>
          </a:p>
        </p:txBody>
      </p:sp>
      <p:sp>
        <p:nvSpPr>
          <p:cNvPr id="5" name="Rectangle 4">
            <a:extLst>
              <a:ext uri="{FF2B5EF4-FFF2-40B4-BE49-F238E27FC236}">
                <a16:creationId xmlns:a16="http://schemas.microsoft.com/office/drawing/2014/main" id="{4254DA6E-55DB-4C96-B9CB-4E473C5289B3}"/>
              </a:ext>
            </a:extLst>
          </p:cNvPr>
          <p:cNvSpPr>
            <a:spLocks noChangeArrowheads="1"/>
          </p:cNvSpPr>
          <p:nvPr/>
        </p:nvSpPr>
        <p:spPr bwMode="auto">
          <a:xfrm>
            <a:off x="3280646" y="5943601"/>
            <a:ext cx="5630709" cy="646331"/>
          </a:xfrm>
          <a:prstGeom prst="rect">
            <a:avLst/>
          </a:prstGeom>
          <a:solidFill>
            <a:srgbClr val="C00000"/>
          </a:solidFill>
          <a:ln w="9525">
            <a:noFill/>
            <a:miter lim="800000"/>
            <a:headEnd/>
            <a:tailEnd/>
          </a:ln>
          <a:scene3d>
            <a:camera prst="orthographicFront"/>
            <a:lightRig rig="threePt" dir="t"/>
          </a:scene3d>
          <a:sp3d>
            <a:bevelT w="165100" prst="coolSlant"/>
          </a:sp3d>
        </p:spPr>
        <p:txBody>
          <a:bodyPr wrap="none">
            <a:spAutoFit/>
          </a:bodyPr>
          <a:lstStyle/>
          <a:p>
            <a:pPr>
              <a:buFont typeface="Symbol" pitchFamily="18" charset="2"/>
              <a:buNone/>
              <a:defRPr/>
            </a:pPr>
            <a:r>
              <a:rPr lang="en-IN" altLang="en-US" dirty="0">
                <a:solidFill>
                  <a:prstClr val="white"/>
                </a:solidFill>
              </a:rPr>
              <a:t>In spite of our acceptance for relationship, </a:t>
            </a:r>
          </a:p>
          <a:p>
            <a:pPr>
              <a:buFont typeface="Symbol" pitchFamily="18" charset="2"/>
              <a:buNone/>
              <a:defRPr/>
            </a:pPr>
            <a:r>
              <a:rPr lang="en-IN" altLang="en-US" dirty="0">
                <a:solidFill>
                  <a:prstClr val="white"/>
                </a:solidFill>
              </a:rPr>
              <a:t>why do we have such a state of affairs in the society?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12" end="1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AA44074E-4BA7-44C1-A44D-3216FE7D144A}"/>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altLang="en-US"/>
              <a:t>Let’s check our Perspective about Relationship</a:t>
            </a:r>
          </a:p>
        </p:txBody>
      </p:sp>
      <p:sp>
        <p:nvSpPr>
          <p:cNvPr id="47107" name="Text Placeholder 2">
            <a:extLst>
              <a:ext uri="{FF2B5EF4-FFF2-40B4-BE49-F238E27FC236}">
                <a16:creationId xmlns:a16="http://schemas.microsoft.com/office/drawing/2014/main" id="{F918A3D3-4C66-4904-A04B-567EB431ED2D}"/>
              </a:ext>
            </a:extLst>
          </p:cNvPr>
          <p:cNvSpPr>
            <a:spLocks noGrp="1" noChangeArrowheads="1"/>
          </p:cNvSpPr>
          <p:nvPr>
            <p:ph type="body" sz="quarter" idx="13"/>
          </p:nvPr>
        </p:nvSpPr>
        <p:spPr bwMode="auto"/>
        <p:txBody>
          <a:bodyPr vert="horz" wrap="square" lIns="91440" tIns="45720" rIns="91440" bIns="45720" numCol="1" anchor="t" anchorCtr="0" compatLnSpc="1">
            <a:prstTxWarp prst="textNoShape">
              <a:avLst/>
            </a:prstTxWarp>
            <a:normAutofit lnSpcReduction="10000"/>
          </a:bodyPr>
          <a:lstStyle/>
          <a:p>
            <a:pPr>
              <a:buFont typeface="Symbol" pitchFamily="18" charset="2"/>
              <a:buNone/>
              <a:defRPr/>
            </a:pPr>
            <a:r>
              <a:rPr altLang="en-US"/>
              <a:t>Let us find out if</a:t>
            </a:r>
          </a:p>
          <a:p>
            <a:pPr marL="685800" lvl="1" indent="-457200">
              <a:buFont typeface="Calibri" panose="020F0502020204030204" pitchFamily="34" charset="0"/>
              <a:buAutoNum type="arabicPeriod"/>
              <a:defRPr/>
            </a:pPr>
            <a:r>
              <a:rPr altLang="en-US" sz="2200"/>
              <a:t>We want to live in relationship (harmony) with others or</a:t>
            </a:r>
          </a:p>
          <a:p>
            <a:pPr marL="685800" lvl="1" indent="-457200">
              <a:buFont typeface="Calibri" panose="020F0502020204030204" pitchFamily="34" charset="0"/>
              <a:buAutoNum type="arabicPeriod"/>
              <a:defRPr/>
            </a:pPr>
            <a:r>
              <a:rPr altLang="en-US" sz="2200"/>
              <a:t>We want to live in opposition with others or </a:t>
            </a:r>
          </a:p>
          <a:p>
            <a:pPr marL="685800" lvl="1" indent="-457200">
              <a:buFont typeface="Calibri" panose="020F0502020204030204" pitchFamily="34" charset="0"/>
              <a:buAutoNum type="arabicPeriod"/>
              <a:defRPr/>
            </a:pPr>
            <a:r>
              <a:rPr altLang="en-US" sz="2200"/>
              <a:t>We believe living has to be necessarily in opposition with others, i.e. </a:t>
            </a:r>
            <a:r>
              <a:rPr lang="en-GB" altLang="en-US" sz="2200"/>
              <a:t>T</a:t>
            </a:r>
            <a:r>
              <a:rPr altLang="en-US" sz="2200"/>
              <a:t>here is 'struggle for survival' ,  ‘survival of the fittest’ and  check if we feel happy living this way?</a:t>
            </a:r>
          </a:p>
          <a:p>
            <a:pPr>
              <a:lnSpc>
                <a:spcPct val="90000"/>
              </a:lnSpc>
              <a:buFont typeface="Symbol" pitchFamily="18" charset="2"/>
              <a:buNone/>
              <a:defRPr/>
            </a:pPr>
            <a:endParaRPr altLang="en-US" sz="2400" b="1">
              <a:solidFill>
                <a:srgbClr val="1E00AA"/>
              </a:solidFill>
              <a:latin typeface="Kruti Dev 042" pitchFamily="2" charset="0"/>
            </a:endParaRPr>
          </a:p>
          <a:p>
            <a:pPr>
              <a:lnSpc>
                <a:spcPct val="90000"/>
              </a:lnSpc>
              <a:buFont typeface="Symbol" pitchFamily="18" charset="2"/>
              <a:buNone/>
              <a:defRPr/>
            </a:pPr>
            <a:r>
              <a:rPr altLang="en-US" sz="2400" b="1" err="1">
                <a:solidFill>
                  <a:srgbClr val="1E00AA"/>
                </a:solidFill>
                <a:latin typeface="Kruti Dev 042" pitchFamily="2" charset="0"/>
              </a:rPr>
              <a:t>vki</a:t>
            </a:r>
            <a:r>
              <a:rPr altLang="en-US" sz="2400" b="1">
                <a:solidFill>
                  <a:srgbClr val="1E00AA"/>
                </a:solidFill>
                <a:latin typeface="Kruti Dev 042" pitchFamily="2" charset="0"/>
              </a:rPr>
              <a:t> </a:t>
            </a:r>
            <a:r>
              <a:rPr altLang="en-US" sz="2400" b="1" err="1">
                <a:solidFill>
                  <a:srgbClr val="1E00AA"/>
                </a:solidFill>
                <a:latin typeface="Kruti Dev 042" pitchFamily="2" charset="0"/>
              </a:rPr>
              <a:t>gh</a:t>
            </a:r>
            <a:r>
              <a:rPr altLang="en-US" sz="2400" b="1">
                <a:solidFill>
                  <a:srgbClr val="1E00AA"/>
                </a:solidFill>
                <a:latin typeface="Kruti Dev 042" pitchFamily="2" charset="0"/>
              </a:rPr>
              <a:t> </a:t>
            </a:r>
            <a:r>
              <a:rPr altLang="en-US" sz="2400" b="1" err="1">
                <a:solidFill>
                  <a:srgbClr val="1E00AA"/>
                </a:solidFill>
                <a:latin typeface="Kruti Dev 042" pitchFamily="2" charset="0"/>
              </a:rPr>
              <a:t>vius</a:t>
            </a:r>
            <a:r>
              <a:rPr altLang="en-US" sz="2400" b="1">
                <a:solidFill>
                  <a:srgbClr val="1E00AA"/>
                </a:solidFill>
                <a:latin typeface="Kruti Dev 042" pitchFamily="2" charset="0"/>
              </a:rPr>
              <a:t> </a:t>
            </a:r>
            <a:r>
              <a:rPr altLang="en-US" sz="2400" b="1" err="1">
                <a:solidFill>
                  <a:srgbClr val="1E00AA"/>
                </a:solidFill>
                <a:latin typeface="Kruti Dev 042" pitchFamily="2" charset="0"/>
              </a:rPr>
              <a:t>esa</a:t>
            </a:r>
            <a:r>
              <a:rPr altLang="en-US" sz="2400" b="1">
                <a:solidFill>
                  <a:srgbClr val="1E00AA"/>
                </a:solidFill>
                <a:latin typeface="Kruti Dev 042" pitchFamily="2" charset="0"/>
              </a:rPr>
              <a:t> </a:t>
            </a:r>
            <a:r>
              <a:rPr altLang="en-US" sz="2400" b="1" err="1">
                <a:solidFill>
                  <a:srgbClr val="1E00AA"/>
                </a:solidFill>
                <a:latin typeface="Kruti Dev 042" pitchFamily="2" charset="0"/>
              </a:rPr>
              <a:t>tkap</a:t>
            </a:r>
            <a:r>
              <a:rPr altLang="en-US" sz="2400" b="1">
                <a:solidFill>
                  <a:srgbClr val="1E00AA"/>
                </a:solidFill>
                <a:latin typeface="Kruti Dev 042" pitchFamily="2" charset="0"/>
              </a:rPr>
              <a:t> </a:t>
            </a:r>
            <a:r>
              <a:rPr altLang="en-US" sz="2400" b="1" err="1">
                <a:solidFill>
                  <a:srgbClr val="1E00AA"/>
                </a:solidFill>
                <a:latin typeface="Kruti Dev 042" pitchFamily="2" charset="0"/>
              </a:rPr>
              <a:t>dj</a:t>
            </a:r>
            <a:r>
              <a:rPr altLang="en-US" sz="2400" b="1">
                <a:solidFill>
                  <a:srgbClr val="1E00AA"/>
                </a:solidFill>
                <a:latin typeface="Kruti Dev 042" pitchFamily="2" charset="0"/>
              </a:rPr>
              <a:t> ns[</a:t>
            </a:r>
            <a:r>
              <a:rPr altLang="en-US" sz="2400" b="1" err="1">
                <a:solidFill>
                  <a:srgbClr val="1E00AA"/>
                </a:solidFill>
                <a:latin typeface="Kruti Dev 042" pitchFamily="2" charset="0"/>
              </a:rPr>
              <a:t>ksa</a:t>
            </a:r>
            <a:r>
              <a:rPr altLang="en-US" sz="2400" b="1">
                <a:solidFill>
                  <a:srgbClr val="1E00AA"/>
                </a:solidFill>
                <a:latin typeface="Kruti Dev 042" pitchFamily="2" charset="0"/>
              </a:rPr>
              <a:t>]</a:t>
            </a:r>
          </a:p>
          <a:p>
            <a:pPr>
              <a:lnSpc>
                <a:spcPct val="90000"/>
              </a:lnSpc>
              <a:buFont typeface="Symbol" pitchFamily="18" charset="2"/>
              <a:buNone/>
              <a:defRPr/>
            </a:pPr>
            <a:r>
              <a:rPr altLang="en-US" sz="2400" b="1">
                <a:solidFill>
                  <a:srgbClr val="1E00AA"/>
                </a:solidFill>
                <a:latin typeface="Kruti Dev 042" pitchFamily="2" charset="0"/>
              </a:rPr>
              <a:t>1- </a:t>
            </a:r>
            <a:r>
              <a:rPr altLang="en-US" sz="2400" b="1" err="1">
                <a:solidFill>
                  <a:srgbClr val="1E00AA"/>
                </a:solidFill>
                <a:latin typeface="Kruti Dev 042" pitchFamily="2" charset="0"/>
              </a:rPr>
              <a:t>vkidh</a:t>
            </a:r>
            <a:r>
              <a:rPr altLang="en-US" sz="2400" b="1">
                <a:solidFill>
                  <a:srgbClr val="1E00AA"/>
                </a:solidFill>
                <a:latin typeface="Kruti Dev 042" pitchFamily="2" charset="0"/>
              </a:rPr>
              <a:t> </a:t>
            </a:r>
            <a:r>
              <a:rPr altLang="en-US" sz="2400" b="1" err="1">
                <a:solidFill>
                  <a:srgbClr val="1E00AA"/>
                </a:solidFill>
                <a:latin typeface="Kruti Dev 042" pitchFamily="2" charset="0"/>
              </a:rPr>
              <a:t>pkguk</a:t>
            </a:r>
            <a:r>
              <a:rPr altLang="en-US" sz="2400" b="1">
                <a:solidFill>
                  <a:srgbClr val="1E00AA"/>
                </a:solidFill>
                <a:latin typeface="Kruti Dev 042" pitchFamily="2" charset="0"/>
              </a:rPr>
              <a:t> </a:t>
            </a:r>
            <a:r>
              <a:rPr altLang="en-US" sz="2400" b="1" err="1">
                <a:solidFill>
                  <a:srgbClr val="1E00AA"/>
                </a:solidFill>
                <a:latin typeface="Kruti Dev 042" pitchFamily="2" charset="0"/>
              </a:rPr>
              <a:t>laca</a:t>
            </a:r>
            <a:r>
              <a:rPr altLang="en-US" sz="2400" b="1">
                <a:solidFill>
                  <a:srgbClr val="1E00AA"/>
                </a:solidFill>
                <a:latin typeface="Kruti Dev 042" pitchFamily="2" charset="0"/>
              </a:rPr>
              <a:t>/</a:t>
            </a:r>
            <a:r>
              <a:rPr altLang="en-US" sz="2400" b="1" err="1">
                <a:solidFill>
                  <a:srgbClr val="1E00AA"/>
                </a:solidFill>
                <a:latin typeface="Kruti Dev 042" pitchFamily="2" charset="0"/>
              </a:rPr>
              <a:t>kiwoZd</a:t>
            </a:r>
            <a:r>
              <a:rPr altLang="en-US" sz="2400" b="1">
                <a:solidFill>
                  <a:srgbClr val="1E00AA"/>
                </a:solidFill>
                <a:latin typeface="Kruti Dev 042" pitchFamily="2" charset="0"/>
              </a:rPr>
              <a:t> thus dh </a:t>
            </a:r>
            <a:r>
              <a:rPr altLang="en-US" sz="2400" b="1" err="1">
                <a:solidFill>
                  <a:srgbClr val="1E00AA"/>
                </a:solidFill>
                <a:latin typeface="Kruti Dev 042" pitchFamily="2" charset="0"/>
              </a:rPr>
              <a:t>gS</a:t>
            </a:r>
            <a:r>
              <a:rPr altLang="en-US" sz="2400" b="1">
                <a:solidFill>
                  <a:srgbClr val="1E00AA"/>
                </a:solidFill>
                <a:latin typeface="Kruti Dev 042" pitchFamily="2" charset="0"/>
              </a:rPr>
              <a:t> ;k</a:t>
            </a:r>
          </a:p>
          <a:p>
            <a:pPr>
              <a:lnSpc>
                <a:spcPct val="90000"/>
              </a:lnSpc>
              <a:buFont typeface="Symbol" pitchFamily="18" charset="2"/>
              <a:buNone/>
              <a:defRPr/>
            </a:pPr>
            <a:r>
              <a:rPr altLang="en-US" sz="2400" b="1">
                <a:solidFill>
                  <a:srgbClr val="1E00AA"/>
                </a:solidFill>
                <a:latin typeface="Kruti Dev 042" pitchFamily="2" charset="0"/>
              </a:rPr>
              <a:t>2- </a:t>
            </a:r>
            <a:r>
              <a:rPr altLang="en-US" sz="2400" b="1" err="1">
                <a:solidFill>
                  <a:srgbClr val="1E00AA"/>
                </a:solidFill>
                <a:latin typeface="Kruti Dev 042" pitchFamily="2" charset="0"/>
              </a:rPr>
              <a:t>vkidh</a:t>
            </a:r>
            <a:r>
              <a:rPr altLang="en-US" sz="2400" b="1">
                <a:solidFill>
                  <a:srgbClr val="1E00AA"/>
                </a:solidFill>
                <a:latin typeface="Kruti Dev 042" pitchFamily="2" charset="0"/>
              </a:rPr>
              <a:t> </a:t>
            </a:r>
            <a:r>
              <a:rPr altLang="en-US" sz="2400" b="1" err="1">
                <a:solidFill>
                  <a:srgbClr val="1E00AA"/>
                </a:solidFill>
                <a:latin typeface="Kruti Dev 042" pitchFamily="2" charset="0"/>
              </a:rPr>
              <a:t>pkguk</a:t>
            </a:r>
            <a:r>
              <a:rPr altLang="en-US" sz="2400" b="1">
                <a:solidFill>
                  <a:srgbClr val="1E00AA"/>
                </a:solidFill>
                <a:latin typeface="Kruti Dev 042" pitchFamily="2" charset="0"/>
              </a:rPr>
              <a:t> </a:t>
            </a:r>
            <a:r>
              <a:rPr altLang="en-US" sz="2400" b="1" err="1">
                <a:solidFill>
                  <a:srgbClr val="1E00AA"/>
                </a:solidFill>
                <a:latin typeface="Kruti Dev 042" pitchFamily="2" charset="0"/>
              </a:rPr>
              <a:t>fojks</a:t>
            </a:r>
            <a:r>
              <a:rPr altLang="en-US" sz="2400" b="1">
                <a:solidFill>
                  <a:srgbClr val="1E00AA"/>
                </a:solidFill>
                <a:latin typeface="Kruti Dev 042" pitchFamily="2" charset="0"/>
              </a:rPr>
              <a:t>/</a:t>
            </a:r>
            <a:r>
              <a:rPr altLang="en-US" sz="2400" b="1" err="1">
                <a:solidFill>
                  <a:srgbClr val="1E00AA"/>
                </a:solidFill>
                <a:latin typeface="Kruti Dev 042" pitchFamily="2" charset="0"/>
              </a:rPr>
              <a:t>kiwoZd</a:t>
            </a:r>
            <a:r>
              <a:rPr altLang="en-US" sz="2400" b="1">
                <a:solidFill>
                  <a:srgbClr val="1E00AA"/>
                </a:solidFill>
                <a:latin typeface="Kruti Dev 042" pitchFamily="2" charset="0"/>
              </a:rPr>
              <a:t> thus dh </a:t>
            </a:r>
            <a:r>
              <a:rPr altLang="en-US" sz="2400" b="1" err="1">
                <a:solidFill>
                  <a:srgbClr val="1E00AA"/>
                </a:solidFill>
                <a:latin typeface="Kruti Dev 042" pitchFamily="2" charset="0"/>
              </a:rPr>
              <a:t>gS</a:t>
            </a:r>
            <a:r>
              <a:rPr altLang="en-US" sz="2400" b="1">
                <a:solidFill>
                  <a:srgbClr val="1E00AA"/>
                </a:solidFill>
                <a:latin typeface="Kruti Dev 042" pitchFamily="2" charset="0"/>
              </a:rPr>
              <a:t> ;k</a:t>
            </a:r>
          </a:p>
          <a:p>
            <a:pPr>
              <a:lnSpc>
                <a:spcPct val="90000"/>
              </a:lnSpc>
              <a:buFont typeface="Symbol" pitchFamily="18" charset="2"/>
              <a:buNone/>
              <a:defRPr/>
            </a:pPr>
            <a:r>
              <a:rPr altLang="en-US" sz="2400" b="1">
                <a:solidFill>
                  <a:srgbClr val="1E00AA"/>
                </a:solidFill>
                <a:latin typeface="Kruti Dev 042" pitchFamily="2" charset="0"/>
              </a:rPr>
              <a:t>3- </a:t>
            </a:r>
            <a:r>
              <a:rPr altLang="en-US" sz="2400" b="1" err="1">
                <a:solidFill>
                  <a:srgbClr val="1E00AA"/>
                </a:solidFill>
                <a:latin typeface="Kruti Dev 042" pitchFamily="2" charset="0"/>
              </a:rPr>
              <a:t>vkius</a:t>
            </a:r>
            <a:r>
              <a:rPr altLang="en-US" sz="2400" b="1">
                <a:solidFill>
                  <a:srgbClr val="1E00AA"/>
                </a:solidFill>
                <a:latin typeface="Kruti Dev 042" pitchFamily="2" charset="0"/>
              </a:rPr>
              <a:t> </a:t>
            </a:r>
            <a:r>
              <a:rPr altLang="en-US" sz="2400" b="1" err="1">
                <a:solidFill>
                  <a:srgbClr val="1E00AA"/>
                </a:solidFill>
                <a:latin typeface="Kruti Dev 042" pitchFamily="2" charset="0"/>
              </a:rPr>
              <a:t>eku</a:t>
            </a:r>
            <a:r>
              <a:rPr altLang="en-US" sz="2400" b="1">
                <a:solidFill>
                  <a:srgbClr val="1E00AA"/>
                </a:solidFill>
                <a:latin typeface="Kruti Dev 042" pitchFamily="2" charset="0"/>
              </a:rPr>
              <a:t> j[kk </a:t>
            </a:r>
            <a:r>
              <a:rPr altLang="en-US" sz="2400" b="1" err="1">
                <a:solidFill>
                  <a:srgbClr val="1E00AA"/>
                </a:solidFill>
                <a:latin typeface="Kruti Dev 042" pitchFamily="2" charset="0"/>
              </a:rPr>
              <a:t>gS</a:t>
            </a:r>
            <a:r>
              <a:rPr altLang="en-US" sz="2400" b="1">
                <a:solidFill>
                  <a:srgbClr val="1E00AA"/>
                </a:solidFill>
                <a:latin typeface="Kruti Dev 042" pitchFamily="2" charset="0"/>
              </a:rPr>
              <a:t> </a:t>
            </a:r>
            <a:r>
              <a:rPr altLang="en-US" sz="2400" b="1" err="1">
                <a:solidFill>
                  <a:srgbClr val="1E00AA"/>
                </a:solidFill>
                <a:latin typeface="Kruti Dev 042" pitchFamily="2" charset="0"/>
              </a:rPr>
              <a:t>fd</a:t>
            </a:r>
            <a:r>
              <a:rPr altLang="en-US" sz="2400" b="1">
                <a:solidFill>
                  <a:srgbClr val="1E00AA"/>
                </a:solidFill>
                <a:latin typeface="Kruti Dev 042" pitchFamily="2" charset="0"/>
              </a:rPr>
              <a:t> </a:t>
            </a:r>
            <a:r>
              <a:rPr altLang="en-US" sz="2400" b="1" err="1">
                <a:solidFill>
                  <a:srgbClr val="1E00AA"/>
                </a:solidFill>
                <a:latin typeface="Kruti Dev 042" pitchFamily="2" charset="0"/>
              </a:rPr>
              <a:t>thuk</a:t>
            </a:r>
            <a:r>
              <a:rPr altLang="en-US" sz="2400" b="1">
                <a:solidFill>
                  <a:srgbClr val="1E00AA"/>
                </a:solidFill>
                <a:latin typeface="Kruti Dev 042" pitchFamily="2" charset="0"/>
              </a:rPr>
              <a:t> </a:t>
            </a:r>
            <a:r>
              <a:rPr altLang="en-US" sz="2400" b="1" err="1">
                <a:solidFill>
                  <a:srgbClr val="1E00AA"/>
                </a:solidFill>
                <a:latin typeface="Kruti Dev 042" pitchFamily="2" charset="0"/>
              </a:rPr>
              <a:t>rks</a:t>
            </a:r>
            <a:r>
              <a:rPr altLang="en-US" sz="2400" b="1">
                <a:solidFill>
                  <a:srgbClr val="1E00AA"/>
                </a:solidFill>
                <a:latin typeface="Kruti Dev 042" pitchFamily="2" charset="0"/>
              </a:rPr>
              <a:t> </a:t>
            </a:r>
            <a:r>
              <a:rPr altLang="en-US" sz="2400" b="1" err="1">
                <a:solidFill>
                  <a:srgbClr val="1E00AA"/>
                </a:solidFill>
                <a:latin typeface="Kruti Dev 042" pitchFamily="2" charset="0"/>
              </a:rPr>
              <a:t>fojks</a:t>
            </a:r>
            <a:r>
              <a:rPr altLang="en-US" sz="2400" b="1">
                <a:solidFill>
                  <a:srgbClr val="1E00AA"/>
                </a:solidFill>
                <a:latin typeface="Kruti Dev 042" pitchFamily="2" charset="0"/>
              </a:rPr>
              <a:t>/</a:t>
            </a:r>
            <a:r>
              <a:rPr altLang="en-US" sz="2400" b="1" err="1">
                <a:solidFill>
                  <a:srgbClr val="1E00AA"/>
                </a:solidFill>
                <a:latin typeface="Kruti Dev 042" pitchFamily="2" charset="0"/>
              </a:rPr>
              <a:t>kiwoZd</a:t>
            </a:r>
            <a:r>
              <a:rPr altLang="en-US" sz="2400" b="1">
                <a:solidFill>
                  <a:srgbClr val="1E00AA"/>
                </a:solidFill>
                <a:latin typeface="Kruti Dev 042" pitchFamily="2" charset="0"/>
              </a:rPr>
              <a:t> </a:t>
            </a:r>
            <a:r>
              <a:rPr altLang="en-US" sz="2400" b="1" err="1">
                <a:solidFill>
                  <a:srgbClr val="1E00AA"/>
                </a:solidFill>
                <a:latin typeface="Kruti Dev 042" pitchFamily="2" charset="0"/>
              </a:rPr>
              <a:t>gh</a:t>
            </a:r>
            <a:r>
              <a:rPr altLang="en-US" sz="2400" b="1">
                <a:solidFill>
                  <a:srgbClr val="1E00AA"/>
                </a:solidFill>
                <a:latin typeface="Kruti Dev 042" pitchFamily="2" charset="0"/>
              </a:rPr>
              <a:t> </a:t>
            </a:r>
            <a:r>
              <a:rPr altLang="en-US" sz="2400" b="1" err="1">
                <a:solidFill>
                  <a:srgbClr val="1E00AA"/>
                </a:solidFill>
                <a:latin typeface="Kruti Dev 042" pitchFamily="2" charset="0"/>
              </a:rPr>
              <a:t>laHko</a:t>
            </a:r>
            <a:r>
              <a:rPr altLang="en-US" sz="2400" b="1">
                <a:solidFill>
                  <a:srgbClr val="1E00AA"/>
                </a:solidFill>
                <a:latin typeface="Kruti Dev 042" pitchFamily="2" charset="0"/>
              </a:rPr>
              <a:t> </a:t>
            </a:r>
            <a:r>
              <a:rPr altLang="en-US" sz="2400" b="1" err="1">
                <a:solidFill>
                  <a:srgbClr val="1E00AA"/>
                </a:solidFill>
                <a:latin typeface="Kruti Dev 042" pitchFamily="2" charset="0"/>
              </a:rPr>
              <a:t>gSA</a:t>
            </a:r>
            <a:r>
              <a:rPr altLang="en-US" sz="2400" b="1">
                <a:solidFill>
                  <a:srgbClr val="1E00AA"/>
                </a:solidFill>
                <a:latin typeface="Kruti Dev 042" pitchFamily="2" charset="0"/>
              </a:rPr>
              <a:t> </a:t>
            </a:r>
            <a:r>
              <a:rPr altLang="en-US">
                <a:solidFill>
                  <a:srgbClr val="1E00AA"/>
                </a:solidFill>
              </a:rPr>
              <a:t>‘struggle for survival’, ‘survival of the fittest’</a:t>
            </a:r>
            <a:r>
              <a:rPr altLang="en-US" sz="2400">
                <a:solidFill>
                  <a:srgbClr val="1E00AA"/>
                </a:solidFill>
                <a:latin typeface="Kruti Dev 042" pitchFamily="2" charset="0"/>
              </a:rPr>
              <a:t> </a:t>
            </a:r>
            <a:r>
              <a:rPr altLang="en-US" sz="2400" b="1" err="1">
                <a:solidFill>
                  <a:srgbClr val="1E00AA"/>
                </a:solidFill>
                <a:latin typeface="Kruti Dev 042" pitchFamily="2" charset="0"/>
              </a:rPr>
              <a:t>vkSj</a:t>
            </a:r>
            <a:r>
              <a:rPr altLang="en-US" sz="2400" b="1">
                <a:solidFill>
                  <a:srgbClr val="1E00AA"/>
                </a:solidFill>
                <a:latin typeface="Kruti Dev 042" pitchFamily="2" charset="0"/>
              </a:rPr>
              <a:t> </a:t>
            </a:r>
            <a:r>
              <a:rPr altLang="en-US" sz="2400" b="1" err="1">
                <a:solidFill>
                  <a:srgbClr val="1E00AA"/>
                </a:solidFill>
                <a:latin typeface="Kruti Dev 042" pitchFamily="2" charset="0"/>
              </a:rPr>
              <a:t>D;k</a:t>
            </a:r>
            <a:r>
              <a:rPr altLang="en-US" sz="2400" b="1">
                <a:solidFill>
                  <a:srgbClr val="1E00AA"/>
                </a:solidFill>
                <a:latin typeface="Kruti Dev 042" pitchFamily="2" charset="0"/>
              </a:rPr>
              <a:t> </a:t>
            </a:r>
            <a:r>
              <a:rPr altLang="en-US" sz="2400" b="1" err="1">
                <a:solidFill>
                  <a:srgbClr val="1E00AA"/>
                </a:solidFill>
                <a:latin typeface="Kruti Dev 042" pitchFamily="2" charset="0"/>
              </a:rPr>
              <a:t>vki</a:t>
            </a:r>
            <a:r>
              <a:rPr altLang="en-US" sz="2400" b="1">
                <a:solidFill>
                  <a:srgbClr val="1E00AA"/>
                </a:solidFill>
                <a:latin typeface="Kruti Dev 042" pitchFamily="2" charset="0"/>
              </a:rPr>
              <a:t> </a:t>
            </a:r>
            <a:r>
              <a:rPr altLang="en-US" sz="2400" b="1" err="1">
                <a:solidFill>
                  <a:srgbClr val="1E00AA"/>
                </a:solidFill>
                <a:latin typeface="Kruti Dev 042" pitchFamily="2" charset="0"/>
              </a:rPr>
              <a:t>oSlk</a:t>
            </a:r>
            <a:r>
              <a:rPr altLang="en-US" sz="2400" b="1">
                <a:solidFill>
                  <a:srgbClr val="1E00AA"/>
                </a:solidFill>
                <a:latin typeface="Kruti Dev 042" pitchFamily="2" charset="0"/>
              </a:rPr>
              <a:t> </a:t>
            </a:r>
            <a:r>
              <a:rPr altLang="en-US" sz="2400" b="1" err="1">
                <a:solidFill>
                  <a:srgbClr val="1E00AA"/>
                </a:solidFill>
                <a:latin typeface="Kruti Dev 042" pitchFamily="2" charset="0"/>
              </a:rPr>
              <a:t>thrs</a:t>
            </a:r>
            <a:r>
              <a:rPr altLang="en-US" sz="2400" b="1">
                <a:solidFill>
                  <a:srgbClr val="1E00AA"/>
                </a:solidFill>
                <a:latin typeface="Kruti Dev 042" pitchFamily="2" charset="0"/>
              </a:rPr>
              <a:t> </a:t>
            </a:r>
            <a:r>
              <a:rPr altLang="en-US" sz="2400" b="1" err="1">
                <a:solidFill>
                  <a:srgbClr val="1E00AA"/>
                </a:solidFill>
                <a:latin typeface="Kruti Dev 042" pitchFamily="2" charset="0"/>
              </a:rPr>
              <a:t>gq</a:t>
            </a:r>
            <a:r>
              <a:rPr altLang="en-US" sz="2400" b="1">
                <a:solidFill>
                  <a:srgbClr val="1E00AA"/>
                </a:solidFill>
                <a:latin typeface="Kruti Dev 042" pitchFamily="2" charset="0"/>
              </a:rPr>
              <a:t>, </a:t>
            </a:r>
            <a:r>
              <a:rPr altLang="en-US" sz="2400" b="1" err="1">
                <a:solidFill>
                  <a:srgbClr val="1E00AA"/>
                </a:solidFill>
                <a:latin typeface="Kruti Dev 042" pitchFamily="2" charset="0"/>
              </a:rPr>
              <a:t>lq</a:t>
            </a:r>
            <a:r>
              <a:rPr altLang="en-US" sz="2400" b="1">
                <a:solidFill>
                  <a:srgbClr val="1E00AA"/>
                </a:solidFill>
                <a:latin typeface="Kruti Dev 042" pitchFamily="2" charset="0"/>
              </a:rPr>
              <a:t>[</a:t>
            </a:r>
            <a:r>
              <a:rPr altLang="en-US" sz="2400" b="1" err="1">
                <a:solidFill>
                  <a:srgbClr val="1E00AA"/>
                </a:solidFill>
                <a:latin typeface="Kruti Dev 042" pitchFamily="2" charset="0"/>
              </a:rPr>
              <a:t>kh</a:t>
            </a:r>
            <a:r>
              <a:rPr altLang="en-US" sz="2400" b="1">
                <a:solidFill>
                  <a:srgbClr val="1E00AA"/>
                </a:solidFill>
                <a:latin typeface="Kruti Dev 042" pitchFamily="2" charset="0"/>
              </a:rPr>
              <a:t> </a:t>
            </a:r>
            <a:r>
              <a:rPr altLang="en-US" sz="2400" b="1" err="1">
                <a:solidFill>
                  <a:srgbClr val="1E00AA"/>
                </a:solidFill>
                <a:latin typeface="Kruti Dev 042" pitchFamily="2" charset="0"/>
              </a:rPr>
              <a:t>gksrs</a:t>
            </a:r>
            <a:r>
              <a:rPr altLang="en-US" sz="2400" b="1">
                <a:solidFill>
                  <a:srgbClr val="1E00AA"/>
                </a:solidFill>
                <a:latin typeface="Kruti Dev 042" pitchFamily="2" charset="0"/>
              </a:rPr>
              <a:t> </a:t>
            </a:r>
            <a:r>
              <a:rPr altLang="en-US" sz="2400" b="1" err="1">
                <a:solidFill>
                  <a:srgbClr val="1E00AA"/>
                </a:solidFill>
                <a:latin typeface="Kruti Dev 042" pitchFamily="2" charset="0"/>
              </a:rPr>
              <a:t>gSa</a:t>
            </a:r>
            <a:r>
              <a:rPr altLang="en-US" sz="2400" b="1">
                <a:solidFill>
                  <a:srgbClr val="1E00AA"/>
                </a:solidFill>
                <a:latin typeface="Kruti Dev 042" pitchFamily="2" charset="0"/>
              </a:rPr>
              <a:t>\</a:t>
            </a:r>
          </a:p>
          <a:p>
            <a:pPr>
              <a:lnSpc>
                <a:spcPct val="90000"/>
              </a:lnSpc>
              <a:buFont typeface="Symbol" pitchFamily="18" charset="2"/>
              <a:buNone/>
              <a:defRPr/>
            </a:pPr>
            <a:endParaRPr altLang="en-US" b="1">
              <a:solidFill>
                <a:srgbClr val="1E00AA"/>
              </a:solidFill>
              <a:sym typeface="Symbol" panose="05050102010706020507" pitchFamily="18" charset="2"/>
            </a:endParaRPr>
          </a:p>
          <a:p>
            <a:pPr>
              <a:lnSpc>
                <a:spcPct val="90000"/>
              </a:lnSpc>
              <a:buFont typeface="Symbol" pitchFamily="18" charset="2"/>
              <a:buNone/>
              <a:defRPr/>
            </a:pPr>
            <a:r>
              <a:rPr lang="en-IN" altLang="en-US"/>
              <a:t>What is our present perspective? Which view do we promote?</a:t>
            </a:r>
          </a:p>
          <a:p>
            <a:pPr>
              <a:lnSpc>
                <a:spcPct val="90000"/>
              </a:lnSpc>
              <a:buFont typeface="Symbol" pitchFamily="18" charset="2"/>
              <a:buNone/>
              <a:defRPr/>
            </a:pPr>
            <a:r>
              <a:rPr lang="en-IN" altLang="en-US"/>
              <a:t>(at home, in the family… in schools and colleges… and in the society)</a:t>
            </a:r>
          </a:p>
          <a:p>
            <a:pPr>
              <a:lnSpc>
                <a:spcPct val="90000"/>
              </a:lnSpc>
              <a:buFont typeface="Symbol" pitchFamily="18" charset="2"/>
              <a:buNone/>
              <a:defRPr/>
            </a:pPr>
            <a:endParaRPr lang="en-IN" altLang="en-US"/>
          </a:p>
          <a:p>
            <a:pPr>
              <a:lnSpc>
                <a:spcPct val="90000"/>
              </a:lnSpc>
              <a:buFont typeface="Symbol" pitchFamily="18" charset="2"/>
              <a:buNone/>
              <a:defRPr/>
            </a:pPr>
            <a:r>
              <a:rPr lang="en-IN" altLang="en-US"/>
              <a:t>Is it the naturally acceptable view?</a:t>
            </a:r>
          </a:p>
        </p:txBody>
      </p:sp>
      <p:pic>
        <p:nvPicPr>
          <p:cNvPr id="5" name="Picture 4">
            <a:extLst>
              <a:ext uri="{FF2B5EF4-FFF2-40B4-BE49-F238E27FC236}">
                <a16:creationId xmlns:a16="http://schemas.microsoft.com/office/drawing/2014/main" id="{74B82174-E6E6-4AC1-9B69-C4482B45EA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523" t="13620"/>
          <a:stretch>
            <a:fillRect/>
          </a:stretch>
        </p:blipFill>
        <p:spPr bwMode="auto">
          <a:xfrm>
            <a:off x="10891838" y="2743200"/>
            <a:ext cx="995362" cy="1085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107">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10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0671BB57-7945-4ACD-91A2-DC4BFCAAC45C}"/>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Right Understanding is also Essential for Human Being</a:t>
            </a:r>
            <a:endParaRPr lang="en-US" altLang="en-US"/>
          </a:p>
        </p:txBody>
      </p:sp>
      <p:sp>
        <p:nvSpPr>
          <p:cNvPr id="38915" name="Text Placeholder 2">
            <a:extLst>
              <a:ext uri="{FF2B5EF4-FFF2-40B4-BE49-F238E27FC236}">
                <a16:creationId xmlns:a16="http://schemas.microsoft.com/office/drawing/2014/main" id="{D8464243-1EBF-42F3-9C8B-5E3637019197}"/>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lang="en-IN" altLang="en-US"/>
              <a:t>For fulfilment in relationship, it is necessary to have right understanding about relationship</a:t>
            </a:r>
          </a:p>
          <a:p>
            <a:pPr>
              <a:buFont typeface="Symbol" pitchFamily="18" charset="2"/>
              <a:buNone/>
            </a:pPr>
            <a:endParaRPr lang="en-IN" altLang="en-US"/>
          </a:p>
          <a:p>
            <a:pPr>
              <a:buFont typeface="Symbol" pitchFamily="18" charset="2"/>
              <a:buNone/>
            </a:pPr>
            <a:r>
              <a:rPr lang="en-IN" altLang="en-US"/>
              <a:t>i.e. Right understanding is also necessary for human being</a:t>
            </a:r>
          </a:p>
          <a:p>
            <a:pPr>
              <a:buFont typeface="Symbol" pitchFamily="18" charset="2"/>
              <a:buNone/>
            </a:pPr>
            <a:endParaRPr lang="en-IN" altLang="en-US"/>
          </a:p>
          <a:p>
            <a:pPr>
              <a:buFont typeface="Symbol" pitchFamily="18" charset="2"/>
              <a:buNone/>
            </a:pPr>
            <a:r>
              <a:rPr lang="en-IN" altLang="en-US"/>
              <a:t>With right understanding:</a:t>
            </a:r>
          </a:p>
          <a:p>
            <a:pPr lvl="1"/>
            <a:r>
              <a:rPr lang="en-IN" altLang="en-US"/>
              <a:t>We have clarity about relationship with human being; we are able to fulfil relationship</a:t>
            </a:r>
          </a:p>
          <a:p>
            <a:pPr lvl="1"/>
            <a:r>
              <a:rPr lang="en-IN" altLang="en-US"/>
              <a:t>We also have clarity about how much physical facility we need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extBox 26">
            <a:extLst>
              <a:ext uri="{FF2B5EF4-FFF2-40B4-BE49-F238E27FC236}">
                <a16:creationId xmlns:a16="http://schemas.microsoft.com/office/drawing/2014/main" id="{0F2518A7-9F29-4B1C-BE38-578A8C9AD253}"/>
              </a:ext>
            </a:extLst>
          </p:cNvPr>
          <p:cNvSpPr txBox="1">
            <a:spLocks noChangeArrowheads="1"/>
          </p:cNvSpPr>
          <p:nvPr/>
        </p:nvSpPr>
        <p:spPr bwMode="auto">
          <a:xfrm>
            <a:off x="8305800" y="4105275"/>
            <a:ext cx="2362200" cy="923925"/>
          </a:xfrm>
          <a:prstGeom prst="rect">
            <a:avLst/>
          </a:prstGeom>
          <a:solidFill>
            <a:srgbClr val="4B008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FFFF"/>
                </a:solidFill>
              </a:rPr>
              <a:t>For human beings:</a:t>
            </a:r>
          </a:p>
          <a:p>
            <a:pPr eaLnBrk="1" hangingPunct="1"/>
            <a:r>
              <a:rPr lang="en-US" altLang="en-US" b="1">
                <a:solidFill>
                  <a:srgbClr val="FFFFFF"/>
                </a:solidFill>
              </a:rPr>
              <a:t>necessary but not</a:t>
            </a:r>
          </a:p>
          <a:p>
            <a:pPr eaLnBrk="1" hangingPunct="1"/>
            <a:r>
              <a:rPr lang="en-US" altLang="en-US" b="1">
                <a:solidFill>
                  <a:srgbClr val="FFFFFF"/>
                </a:solidFill>
              </a:rPr>
              <a:t>adequate</a:t>
            </a:r>
            <a:endParaRPr lang="en-GB" altLang="en-US" b="1">
              <a:solidFill>
                <a:srgbClr val="FFFFFF"/>
              </a:solidFill>
            </a:endParaRPr>
          </a:p>
        </p:txBody>
      </p:sp>
      <p:sp>
        <p:nvSpPr>
          <p:cNvPr id="48131" name="TextBox 27">
            <a:extLst>
              <a:ext uri="{FF2B5EF4-FFF2-40B4-BE49-F238E27FC236}">
                <a16:creationId xmlns:a16="http://schemas.microsoft.com/office/drawing/2014/main" id="{02D2D951-E454-447E-9289-4F0C4618916D}"/>
              </a:ext>
            </a:extLst>
          </p:cNvPr>
          <p:cNvSpPr txBox="1">
            <a:spLocks noChangeArrowheads="1"/>
          </p:cNvSpPr>
          <p:nvPr/>
        </p:nvSpPr>
        <p:spPr bwMode="auto">
          <a:xfrm>
            <a:off x="8304213" y="3114675"/>
            <a:ext cx="2363787" cy="92392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FFFF"/>
                </a:solidFill>
              </a:rPr>
              <a:t>For animals: necessary &amp; largely adequate</a:t>
            </a:r>
            <a:endParaRPr lang="en-GB" altLang="en-US" b="1">
              <a:solidFill>
                <a:srgbClr val="FFFFFF"/>
              </a:solidFill>
            </a:endParaRPr>
          </a:p>
        </p:txBody>
      </p:sp>
      <p:sp>
        <p:nvSpPr>
          <p:cNvPr id="12" name="Rectangle 11">
            <a:extLst>
              <a:ext uri="{FF2B5EF4-FFF2-40B4-BE49-F238E27FC236}">
                <a16:creationId xmlns:a16="http://schemas.microsoft.com/office/drawing/2014/main" id="{893EFBE7-F11B-43DC-8189-F893577045E8}"/>
              </a:ext>
            </a:extLst>
          </p:cNvPr>
          <p:cNvSpPr/>
          <p:nvPr/>
        </p:nvSpPr>
        <p:spPr bwMode="auto">
          <a:xfrm>
            <a:off x="3429000" y="1143000"/>
            <a:ext cx="3810000" cy="1371600"/>
          </a:xfrm>
          <a:prstGeom prst="rect">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RIGHT UNDERSTANDING</a:t>
            </a:r>
          </a:p>
          <a:p>
            <a:pPr algn="ctr">
              <a:lnSpc>
                <a:spcPct val="90000"/>
              </a:lnSpc>
              <a:spcBef>
                <a:spcPct val="20000"/>
              </a:spcBef>
              <a:buSzPct val="75000"/>
              <a:buFont typeface="Symbol" pitchFamily="18" charset="2"/>
              <a:buNone/>
              <a:defRPr/>
            </a:pPr>
            <a:r>
              <a:rPr lang="en-US" sz="2400" b="1" i="1" dirty="0">
                <a:solidFill>
                  <a:srgbClr val="FFFFFF"/>
                </a:solidFill>
                <a:cs typeface="Arial" charset="0"/>
              </a:rPr>
              <a:t>(</a:t>
            </a:r>
            <a:r>
              <a:rPr lang="en-US" sz="3000" b="1" dirty="0">
                <a:solidFill>
                  <a:srgbClr val="FFFFFF"/>
                </a:solidFill>
                <a:latin typeface="Kruti Dev 042" pitchFamily="2" charset="0"/>
              </a:rPr>
              <a:t>le&gt;</a:t>
            </a:r>
            <a:r>
              <a:rPr lang="en-US" sz="2400" b="1" i="1" dirty="0">
                <a:solidFill>
                  <a:srgbClr val="FFFFFF"/>
                </a:solidFill>
                <a:cs typeface="Arial" charset="0"/>
              </a:rPr>
              <a:t>)</a:t>
            </a:r>
          </a:p>
          <a:p>
            <a:pPr algn="ctr">
              <a:lnSpc>
                <a:spcPct val="90000"/>
              </a:lnSpc>
              <a:spcBef>
                <a:spcPct val="20000"/>
              </a:spcBef>
              <a:buSzPct val="75000"/>
              <a:defRPr/>
            </a:pPr>
            <a:r>
              <a:rPr lang="en-US" sz="2400" b="1" dirty="0">
                <a:solidFill>
                  <a:srgbClr val="FFFFFF"/>
                </a:solidFill>
                <a:cs typeface="Arial" charset="0"/>
              </a:rPr>
              <a:t>in the self</a:t>
            </a:r>
          </a:p>
        </p:txBody>
      </p:sp>
      <p:sp>
        <p:nvSpPr>
          <p:cNvPr id="13" name="Rectangle 12">
            <a:extLst>
              <a:ext uri="{FF2B5EF4-FFF2-40B4-BE49-F238E27FC236}">
                <a16:creationId xmlns:a16="http://schemas.microsoft.com/office/drawing/2014/main" id="{74131AE1-0EAB-44D9-BF40-2936A0092E5C}"/>
              </a:ext>
            </a:extLst>
          </p:cNvPr>
          <p:cNvSpPr/>
          <p:nvPr/>
        </p:nvSpPr>
        <p:spPr bwMode="auto">
          <a:xfrm>
            <a:off x="2590800" y="3219450"/>
            <a:ext cx="2209800" cy="1676400"/>
          </a:xfrm>
          <a:prstGeom prst="rect">
            <a:avLst/>
          </a:prstGeom>
          <a:solidFill>
            <a:srgbClr val="4B008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defRPr/>
            </a:pPr>
            <a:r>
              <a:rPr lang="en-US" sz="2400" b="1" dirty="0">
                <a:solidFill>
                  <a:srgbClr val="FFFFFF"/>
                </a:solidFill>
                <a:cs typeface="Arial" charset="0"/>
              </a:rPr>
              <a:t>RELATIONSHIP  (</a:t>
            </a:r>
            <a:r>
              <a:rPr lang="en-US" sz="3000" b="1" dirty="0">
                <a:solidFill>
                  <a:srgbClr val="FFFFFF"/>
                </a:solidFill>
                <a:latin typeface="Kruti Dev 042" pitchFamily="2" charset="0"/>
              </a:rPr>
              <a:t>laca/k</a:t>
            </a:r>
            <a:r>
              <a:rPr lang="en-US" sz="2400" b="1" dirty="0">
                <a:solidFill>
                  <a:srgbClr val="FFFFFF"/>
                </a:solidFill>
                <a:cs typeface="Arial" charset="0"/>
              </a:rPr>
              <a:t>)</a:t>
            </a:r>
            <a:endParaRPr lang="en-US" sz="2400" b="1" i="1" dirty="0">
              <a:solidFill>
                <a:srgbClr val="FFFFFF"/>
              </a:solidFill>
              <a:cs typeface="Arial" charset="0"/>
            </a:endParaRP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human being</a:t>
            </a:r>
            <a:endParaRPr lang="en-US" sz="2400" b="1" i="1" dirty="0">
              <a:solidFill>
                <a:srgbClr val="FFFFFF"/>
              </a:solidFill>
              <a:cs typeface="Arial" charset="0"/>
            </a:endParaRPr>
          </a:p>
        </p:txBody>
      </p:sp>
      <p:sp>
        <p:nvSpPr>
          <p:cNvPr id="14" name="Rectangle 5">
            <a:extLst>
              <a:ext uri="{FF2B5EF4-FFF2-40B4-BE49-F238E27FC236}">
                <a16:creationId xmlns:a16="http://schemas.microsoft.com/office/drawing/2014/main" id="{0D7E90B3-935D-47E4-A3A4-8CAA84B840FB}"/>
              </a:ext>
            </a:extLst>
          </p:cNvPr>
          <p:cNvSpPr/>
          <p:nvPr/>
        </p:nvSpPr>
        <p:spPr bwMode="auto">
          <a:xfrm>
            <a:off x="5562600" y="3200400"/>
            <a:ext cx="2667000" cy="1676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PHYSICAL FACILITY</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a:t>
            </a:r>
            <a:r>
              <a:rPr lang="en-US" sz="3000" b="1" dirty="0">
                <a:solidFill>
                  <a:srgbClr val="FFFFFF"/>
                </a:solidFill>
                <a:latin typeface="Kruti Dev 042" pitchFamily="2" charset="0"/>
              </a:rPr>
              <a:t>lqfo/kk</a:t>
            </a:r>
            <a:r>
              <a:rPr lang="en-US" sz="2400" b="1" dirty="0">
                <a:solidFill>
                  <a:srgbClr val="FFFFFF"/>
                </a:solidFill>
                <a:cs typeface="Arial" charset="0"/>
              </a:rPr>
              <a:t>)</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rest of nature</a:t>
            </a:r>
          </a:p>
        </p:txBody>
      </p:sp>
      <p:sp>
        <p:nvSpPr>
          <p:cNvPr id="48135" name="Title 6">
            <a:extLst>
              <a:ext uri="{FF2B5EF4-FFF2-40B4-BE49-F238E27FC236}">
                <a16:creationId xmlns:a16="http://schemas.microsoft.com/office/drawing/2014/main" id="{2917F332-FCE2-4390-BDE6-207AACFB8A54}"/>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altLang="en-US">
                <a:cs typeface="Arial" panose="020B0604020202020204" pitchFamily="34" charset="0"/>
              </a:rPr>
              <a:t>Right Understanding is also Essential for Human Being</a:t>
            </a:r>
            <a:endParaRPr lang="en-GB" altLang="en-US"/>
          </a:p>
        </p:txBody>
      </p:sp>
      <p:sp>
        <p:nvSpPr>
          <p:cNvPr id="48136" name="Text Placeholder 7">
            <a:extLst>
              <a:ext uri="{FF2B5EF4-FFF2-40B4-BE49-F238E27FC236}">
                <a16:creationId xmlns:a16="http://schemas.microsoft.com/office/drawing/2014/main" id="{1CACC904-6D91-4DAA-8BAB-856C3967B614}"/>
              </a:ext>
            </a:extLst>
          </p:cNvPr>
          <p:cNvSpPr>
            <a:spLocks noGrp="1"/>
          </p:cNvSpPr>
          <p:nvPr>
            <p:ph type="body" sz="quarter" idx="13"/>
          </p:nvPr>
        </p:nvSpPr>
        <p:spPr bwMode="auto">
          <a:xfrm>
            <a:off x="0" y="5276850"/>
            <a:ext cx="12192000" cy="1276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a:t>These are two different types of needs</a:t>
            </a:r>
          </a:p>
          <a:p>
            <a:pPr>
              <a:buFont typeface="Symbol" pitchFamily="18" charset="2"/>
              <a:buNone/>
            </a:pPr>
            <a:r>
              <a:rPr altLang="en-US"/>
              <a:t>Let us explore if one type of need can be fulfilled by another</a:t>
            </a:r>
          </a:p>
          <a:p>
            <a:pPr>
              <a:buFont typeface="Symbol" pitchFamily="18" charset="2"/>
              <a:buNone/>
            </a:pPr>
            <a:r>
              <a:rPr altLang="en-US">
                <a:solidFill>
                  <a:srgbClr val="1E00AA"/>
                </a:solidFill>
              </a:rPr>
              <a:t>e.g. can the need of relationship be fulfilled by physical facility?</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D44B3A70-CFC7-4487-8F76-C9E5385E0A45}"/>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20483" name="Text Placeholder 2">
            <a:extLst>
              <a:ext uri="{FF2B5EF4-FFF2-40B4-BE49-F238E27FC236}">
                <a16:creationId xmlns:a16="http://schemas.microsoft.com/office/drawing/2014/main" id="{320310F9-4760-4C70-A9CD-93AFB000DE49}"/>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pic>
        <p:nvPicPr>
          <p:cNvPr id="20484" name="Picture 3">
            <a:extLst>
              <a:ext uri="{FF2B5EF4-FFF2-40B4-BE49-F238E27FC236}">
                <a16:creationId xmlns:a16="http://schemas.microsoft.com/office/drawing/2014/main" id="{66F5AC66-AD7B-4047-86D7-BE493573DB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itle 18">
            <a:extLst>
              <a:ext uri="{FF2B5EF4-FFF2-40B4-BE49-F238E27FC236}">
                <a16:creationId xmlns:a16="http://schemas.microsoft.com/office/drawing/2014/main" id="{4D5CD7D1-5D06-433F-BAA3-06EBAA0F8681}"/>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Ex: Sitting in a hot room… we are uncomfortable and unhappy</a:t>
            </a:r>
            <a:endParaRPr lang="en-GB" altLang="en-US"/>
          </a:p>
        </p:txBody>
      </p:sp>
      <p:sp>
        <p:nvSpPr>
          <p:cNvPr id="25602" name="Text Placeholder 18">
            <a:extLst>
              <a:ext uri="{FF2B5EF4-FFF2-40B4-BE49-F238E27FC236}">
                <a16:creationId xmlns:a16="http://schemas.microsoft.com/office/drawing/2014/main" id="{96D60AC1-5804-4A84-AC03-7272290DD699}"/>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a:t>Q: Does an AC help us resolve our discomfort &amp; unhappiness?</a:t>
            </a:r>
          </a:p>
          <a:p>
            <a:pPr>
              <a:buFont typeface="Symbol" pitchFamily="18" charset="2"/>
              <a:buNone/>
            </a:pPr>
            <a:endParaRPr altLang="en-US"/>
          </a:p>
          <a:p>
            <a:pPr>
              <a:buFont typeface="Symbol" pitchFamily="18" charset="2"/>
              <a:buNone/>
            </a:pPr>
            <a:endParaRPr altLang="en-US"/>
          </a:p>
          <a:p>
            <a:pPr>
              <a:buFont typeface="Symbol" pitchFamily="18" charset="2"/>
              <a:buNone/>
            </a:pPr>
            <a:endParaRPr altLang="en-US"/>
          </a:p>
          <a:p>
            <a:pPr>
              <a:buFont typeface="Symbol" pitchFamily="18" charset="2"/>
              <a:buNone/>
            </a:pPr>
            <a:endParaRPr altLang="en-US"/>
          </a:p>
          <a:p>
            <a:pPr>
              <a:buFont typeface="Symbol" pitchFamily="18" charset="2"/>
              <a:buNone/>
            </a:pPr>
            <a:endParaRPr altLang="en-US"/>
          </a:p>
          <a:p>
            <a:pPr>
              <a:buFont typeface="Symbol" pitchFamily="18" charset="2"/>
              <a:buNone/>
            </a:pPr>
            <a:endParaRPr altLang="en-US"/>
          </a:p>
          <a:p>
            <a:pPr>
              <a:buFont typeface="Symbol" pitchFamily="18" charset="2"/>
              <a:buNone/>
            </a:pPr>
            <a:endParaRPr altLang="en-US"/>
          </a:p>
          <a:p>
            <a:pPr>
              <a:buFont typeface="Symbol" pitchFamily="18" charset="2"/>
              <a:buNone/>
            </a:pPr>
            <a:endParaRPr altLang="en-US"/>
          </a:p>
          <a:p>
            <a:pPr>
              <a:buFont typeface="Symbol" pitchFamily="18" charset="2"/>
              <a:buNone/>
            </a:pPr>
            <a:endParaRPr altLang="en-US"/>
          </a:p>
          <a:p>
            <a:r>
              <a:rPr altLang="en-US"/>
              <a:t>An AC does help resolve the physical discomfort</a:t>
            </a:r>
          </a:p>
          <a:p>
            <a:r>
              <a:rPr lang="en-GB" altLang="en-US"/>
              <a:t>However, it is not clear that the AC provides any relief from unhappiness</a:t>
            </a:r>
          </a:p>
        </p:txBody>
      </p:sp>
      <p:sp>
        <p:nvSpPr>
          <p:cNvPr id="17" name="Rectangle 16">
            <a:extLst>
              <a:ext uri="{FF2B5EF4-FFF2-40B4-BE49-F238E27FC236}">
                <a16:creationId xmlns:a16="http://schemas.microsoft.com/office/drawing/2014/main" id="{7F213D79-F9F9-4132-9DC9-AADD07A785D5}"/>
              </a:ext>
            </a:extLst>
          </p:cNvPr>
          <p:cNvSpPr/>
          <p:nvPr/>
        </p:nvSpPr>
        <p:spPr bwMode="auto">
          <a:xfrm>
            <a:off x="2590800" y="2935288"/>
            <a:ext cx="2209800" cy="1676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defRPr/>
            </a:pPr>
            <a:r>
              <a:rPr lang="en-US" sz="2400" b="1" dirty="0">
                <a:solidFill>
                  <a:srgbClr val="FFFFFF"/>
                </a:solidFill>
                <a:cs typeface="Arial" charset="0"/>
              </a:rPr>
              <a:t>RELATIONSHIP  (</a:t>
            </a:r>
            <a:r>
              <a:rPr lang="en-US" sz="3000" b="1" dirty="0" err="1">
                <a:solidFill>
                  <a:srgbClr val="FFFFFF"/>
                </a:solidFill>
                <a:latin typeface="Kruti Dev 042" pitchFamily="2" charset="0"/>
              </a:rPr>
              <a:t>laca</a:t>
            </a:r>
            <a:r>
              <a:rPr lang="en-US" sz="3000" b="1" dirty="0">
                <a:solidFill>
                  <a:srgbClr val="FFFFFF"/>
                </a:solidFill>
                <a:latin typeface="Kruti Dev 042" pitchFamily="2" charset="0"/>
              </a:rPr>
              <a:t>/k</a:t>
            </a:r>
            <a:r>
              <a:rPr lang="en-US" sz="2400" b="1" dirty="0">
                <a:solidFill>
                  <a:srgbClr val="FFFFFF"/>
                </a:solidFill>
                <a:cs typeface="Arial" charset="0"/>
              </a:rPr>
              <a:t>)</a:t>
            </a:r>
            <a:endParaRPr lang="en-US" sz="2400" b="1" i="1" dirty="0">
              <a:solidFill>
                <a:srgbClr val="FFFFFF"/>
              </a:solidFill>
              <a:cs typeface="Arial" charset="0"/>
            </a:endParaRP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human being</a:t>
            </a:r>
            <a:endParaRPr lang="en-US" sz="2400" b="1" i="1" dirty="0">
              <a:solidFill>
                <a:srgbClr val="FFFFFF"/>
              </a:solidFill>
              <a:cs typeface="Arial" charset="0"/>
            </a:endParaRPr>
          </a:p>
        </p:txBody>
      </p:sp>
      <p:sp>
        <p:nvSpPr>
          <p:cNvPr id="18" name="Rectangle 5">
            <a:extLst>
              <a:ext uri="{FF2B5EF4-FFF2-40B4-BE49-F238E27FC236}">
                <a16:creationId xmlns:a16="http://schemas.microsoft.com/office/drawing/2014/main" id="{D36E17A0-70BF-42A8-A6B0-7876875A4D3B}"/>
              </a:ext>
            </a:extLst>
          </p:cNvPr>
          <p:cNvSpPr/>
          <p:nvPr/>
        </p:nvSpPr>
        <p:spPr bwMode="auto">
          <a:xfrm>
            <a:off x="5562600" y="2916238"/>
            <a:ext cx="2667000" cy="1676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AIR CONDITIONER</a:t>
            </a:r>
          </a:p>
        </p:txBody>
      </p:sp>
      <p:sp>
        <p:nvSpPr>
          <p:cNvPr id="21" name="Rectangle 20">
            <a:extLst>
              <a:ext uri="{FF2B5EF4-FFF2-40B4-BE49-F238E27FC236}">
                <a16:creationId xmlns:a16="http://schemas.microsoft.com/office/drawing/2014/main" id="{BBB669CB-BE3A-495C-A272-D819CE1D21C4}"/>
              </a:ext>
            </a:extLst>
          </p:cNvPr>
          <p:cNvSpPr/>
          <p:nvPr/>
        </p:nvSpPr>
        <p:spPr bwMode="auto">
          <a:xfrm>
            <a:off x="3429000" y="1143000"/>
            <a:ext cx="3810000" cy="1371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RIGHT UNDERSTANDING</a:t>
            </a:r>
          </a:p>
          <a:p>
            <a:pPr algn="ctr">
              <a:lnSpc>
                <a:spcPct val="90000"/>
              </a:lnSpc>
              <a:spcBef>
                <a:spcPct val="20000"/>
              </a:spcBef>
              <a:buSzPct val="75000"/>
              <a:buFont typeface="Symbol" pitchFamily="18" charset="2"/>
              <a:buNone/>
              <a:defRPr/>
            </a:pPr>
            <a:r>
              <a:rPr lang="en-US" sz="2400" b="1" i="1" dirty="0">
                <a:solidFill>
                  <a:srgbClr val="FFFFFF"/>
                </a:solidFill>
                <a:cs typeface="Arial" charset="0"/>
              </a:rPr>
              <a:t>(</a:t>
            </a:r>
            <a:r>
              <a:rPr lang="en-US" sz="3000" b="1" dirty="0">
                <a:solidFill>
                  <a:srgbClr val="FFFFFF"/>
                </a:solidFill>
                <a:latin typeface="Kruti Dev 042" pitchFamily="2" charset="0"/>
              </a:rPr>
              <a:t>le&gt;</a:t>
            </a:r>
            <a:r>
              <a:rPr lang="en-US" sz="2400" b="1" i="1" dirty="0">
                <a:solidFill>
                  <a:srgbClr val="FFFFFF"/>
                </a:solidFill>
                <a:cs typeface="Arial" charset="0"/>
              </a:rPr>
              <a:t>)</a:t>
            </a:r>
          </a:p>
          <a:p>
            <a:pPr algn="ctr">
              <a:lnSpc>
                <a:spcPct val="90000"/>
              </a:lnSpc>
              <a:spcBef>
                <a:spcPct val="20000"/>
              </a:spcBef>
              <a:buSzPct val="75000"/>
              <a:defRPr/>
            </a:pPr>
            <a:r>
              <a:rPr lang="en-US" sz="2400" b="1" dirty="0">
                <a:solidFill>
                  <a:srgbClr val="FFFFFF"/>
                </a:solidFill>
                <a:cs typeface="Arial" charset="0"/>
              </a:rPr>
              <a:t>in the self</a:t>
            </a:r>
          </a:p>
        </p:txBody>
      </p:sp>
      <p:cxnSp>
        <p:nvCxnSpPr>
          <p:cNvPr id="29701" name="Straight Arrow Connector 15">
            <a:extLst>
              <a:ext uri="{FF2B5EF4-FFF2-40B4-BE49-F238E27FC236}">
                <a16:creationId xmlns:a16="http://schemas.microsoft.com/office/drawing/2014/main" id="{FC6E2C8D-7CAB-48F2-918E-E70C35F0887E}"/>
              </a:ext>
            </a:extLst>
          </p:cNvPr>
          <p:cNvCxnSpPr>
            <a:cxnSpLocks noChangeShapeType="1"/>
            <a:stCxn id="21" idx="2"/>
            <a:endCxn id="17" idx="0"/>
          </p:cNvCxnSpPr>
          <p:nvPr/>
        </p:nvCxnSpPr>
        <p:spPr bwMode="auto">
          <a:xfrm rot="5400000">
            <a:off x="4304506" y="1905794"/>
            <a:ext cx="420688" cy="1638300"/>
          </a:xfrm>
          <a:prstGeom prst="straightConnector1">
            <a:avLst/>
          </a:prstGeom>
          <a:noFill/>
          <a:ln w="38100" algn="ctr">
            <a:solidFill>
              <a:schemeClr val="bg1">
                <a:lumMod val="85000"/>
              </a:schemeClr>
            </a:solidFill>
            <a:round/>
            <a:headEnd/>
            <a:tailEnd type="arrow" w="med" len="med"/>
          </a:ln>
        </p:spPr>
      </p:cxnSp>
      <p:cxnSp>
        <p:nvCxnSpPr>
          <p:cNvPr id="25" name="Straight Arrow Connector 24">
            <a:extLst>
              <a:ext uri="{FF2B5EF4-FFF2-40B4-BE49-F238E27FC236}">
                <a16:creationId xmlns:a16="http://schemas.microsoft.com/office/drawing/2014/main" id="{C2B188F4-05EB-4C3E-8C3C-E511B38317A7}"/>
              </a:ext>
            </a:extLst>
          </p:cNvPr>
          <p:cNvCxnSpPr>
            <a:stCxn id="21" idx="2"/>
            <a:endCxn id="18" idx="0"/>
          </p:cNvCxnSpPr>
          <p:nvPr/>
        </p:nvCxnSpPr>
        <p:spPr bwMode="auto">
          <a:xfrm rot="16200000" flipH="1">
            <a:off x="5914231" y="1934369"/>
            <a:ext cx="401638" cy="1562100"/>
          </a:xfrm>
          <a:prstGeom prst="straightConnector1">
            <a:avLst/>
          </a:prstGeom>
          <a:ln w="3810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3813D651-5C57-4D32-BE57-2919B4A7B3C7}"/>
              </a:ext>
            </a:extLst>
          </p:cNvPr>
          <p:cNvSpPr/>
          <p:nvPr/>
        </p:nvSpPr>
        <p:spPr bwMode="auto">
          <a:xfrm>
            <a:off x="5410200" y="2916238"/>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1</a:t>
            </a:r>
          </a:p>
        </p:txBody>
      </p:sp>
      <p:sp>
        <p:nvSpPr>
          <p:cNvPr id="29" name="Oval 28">
            <a:extLst>
              <a:ext uri="{FF2B5EF4-FFF2-40B4-BE49-F238E27FC236}">
                <a16:creationId xmlns:a16="http://schemas.microsoft.com/office/drawing/2014/main" id="{2E7202C9-FF3C-4FA1-87F6-D1A4987921F2}"/>
              </a:ext>
            </a:extLst>
          </p:cNvPr>
          <p:cNvSpPr/>
          <p:nvPr/>
        </p:nvSpPr>
        <p:spPr bwMode="auto">
          <a:xfrm>
            <a:off x="2209800" y="28956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a:t>
            </a:r>
          </a:p>
        </p:txBody>
      </p:sp>
      <p:sp>
        <p:nvSpPr>
          <p:cNvPr id="30" name="Oval 5">
            <a:extLst>
              <a:ext uri="{FF2B5EF4-FFF2-40B4-BE49-F238E27FC236}">
                <a16:creationId xmlns:a16="http://schemas.microsoft.com/office/drawing/2014/main" id="{96355119-A49F-4D8A-AA7B-78DD77D7DA16}"/>
              </a:ext>
            </a:extLst>
          </p:cNvPr>
          <p:cNvSpPr/>
          <p:nvPr/>
        </p:nvSpPr>
        <p:spPr bwMode="auto">
          <a:xfrm>
            <a:off x="3257550" y="11430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8">
            <a:extLst>
              <a:ext uri="{FF2B5EF4-FFF2-40B4-BE49-F238E27FC236}">
                <a16:creationId xmlns:a16="http://schemas.microsoft.com/office/drawing/2014/main" id="{5DFE92F3-BFBC-4574-9733-3D83DF3240AA}"/>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Ex: Sitting in an AC room… with someone we are opposed to…</a:t>
            </a:r>
            <a:endParaRPr lang="en-GB" altLang="en-US"/>
          </a:p>
        </p:txBody>
      </p:sp>
      <p:sp>
        <p:nvSpPr>
          <p:cNvPr id="22530" name="Text Placeholder 18">
            <a:extLst>
              <a:ext uri="{FF2B5EF4-FFF2-40B4-BE49-F238E27FC236}">
                <a16:creationId xmlns:a16="http://schemas.microsoft.com/office/drawing/2014/main" id="{BF741D21-1304-4292-9822-E5230EC3E731}"/>
              </a:ext>
            </a:extLst>
          </p:cNvPr>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normAutofit fontScale="92500" lnSpcReduction="20000"/>
          </a:bodyPr>
          <a:lstStyle/>
          <a:p>
            <a:pPr>
              <a:buFont typeface="Symbol" pitchFamily="18" charset="2"/>
              <a:buNone/>
              <a:defRPr/>
            </a:pPr>
            <a:r>
              <a:rPr>
                <a:latin typeface="Arial" charset="0"/>
                <a:cs typeface="Arial" charset="0"/>
                <a:sym typeface="Wingdings" pitchFamily="2" charset="2"/>
              </a:rPr>
              <a:t>Q: Is the feeling of opposition naturally acceptable? Or do we want to get rid of the feeling of opposition, to resolve the relationship?</a:t>
            </a:r>
          </a:p>
          <a:p>
            <a:pPr>
              <a:buFont typeface="Symbol" pitchFamily="18" charset="2"/>
              <a:buNone/>
              <a:defRPr/>
            </a:pPr>
            <a:endParaRPr>
              <a:latin typeface="Arial" charset="0"/>
              <a:cs typeface="Arial" charset="0"/>
            </a:endParaRPr>
          </a:p>
          <a:p>
            <a:pPr>
              <a:buFont typeface="Symbol" pitchFamily="18" charset="2"/>
              <a:buNone/>
              <a:defRPr/>
            </a:pPr>
            <a:endParaRPr>
              <a:latin typeface="Arial" charset="0"/>
              <a:cs typeface="Arial" charset="0"/>
            </a:endParaRPr>
          </a:p>
          <a:p>
            <a:pPr>
              <a:buFont typeface="Symbol" pitchFamily="18" charset="2"/>
              <a:buNone/>
              <a:defRPr/>
            </a:pPr>
            <a:endParaRPr>
              <a:latin typeface="Arial" charset="0"/>
              <a:cs typeface="Arial" charset="0"/>
            </a:endParaRPr>
          </a:p>
          <a:p>
            <a:pPr>
              <a:buFont typeface="Symbol" pitchFamily="18" charset="2"/>
              <a:buNone/>
              <a:defRPr/>
            </a:pPr>
            <a:endParaRPr>
              <a:latin typeface="Arial" charset="0"/>
              <a:cs typeface="Arial" charset="0"/>
            </a:endParaRPr>
          </a:p>
          <a:p>
            <a:pPr>
              <a:buFont typeface="Symbol" pitchFamily="18" charset="2"/>
              <a:buNone/>
              <a:defRPr/>
            </a:pPr>
            <a:endParaRPr>
              <a:latin typeface="Arial" charset="0"/>
              <a:cs typeface="Arial" charset="0"/>
            </a:endParaRPr>
          </a:p>
          <a:p>
            <a:pPr>
              <a:buFont typeface="Symbol" pitchFamily="18" charset="2"/>
              <a:buNone/>
              <a:defRPr/>
            </a:pPr>
            <a:endParaRPr>
              <a:latin typeface="Arial" charset="0"/>
              <a:cs typeface="Arial" charset="0"/>
            </a:endParaRPr>
          </a:p>
          <a:p>
            <a:pPr>
              <a:buFont typeface="Symbol" pitchFamily="18" charset="2"/>
              <a:buNone/>
              <a:defRPr/>
            </a:pPr>
            <a:endParaRPr>
              <a:latin typeface="Arial" charset="0"/>
              <a:cs typeface="Arial" charset="0"/>
            </a:endParaRPr>
          </a:p>
          <a:p>
            <a:pPr>
              <a:buFont typeface="Symbol" pitchFamily="18" charset="2"/>
              <a:buNone/>
              <a:defRPr/>
            </a:pPr>
            <a:endParaRPr>
              <a:latin typeface="Arial" charset="0"/>
              <a:cs typeface="Arial" charset="0"/>
            </a:endParaRPr>
          </a:p>
          <a:p>
            <a:pPr>
              <a:buFont typeface="Symbol" pitchFamily="18" charset="2"/>
              <a:buNone/>
              <a:defRPr/>
            </a:pPr>
            <a:endParaRPr>
              <a:latin typeface="Arial" charset="0"/>
              <a:cs typeface="Arial" charset="0"/>
            </a:endParaRPr>
          </a:p>
          <a:p>
            <a:pPr>
              <a:buFont typeface="Symbol" pitchFamily="18" charset="2"/>
              <a:buNone/>
              <a:defRPr/>
            </a:pPr>
            <a:endParaRPr>
              <a:latin typeface="Arial" charset="0"/>
              <a:cs typeface="Arial" charset="0"/>
            </a:endParaRPr>
          </a:p>
          <a:p>
            <a:pPr>
              <a:buFont typeface="Symbol" pitchFamily="18" charset="2"/>
              <a:buNone/>
              <a:defRPr/>
            </a:pPr>
            <a:endParaRPr>
              <a:latin typeface="Arial" charset="0"/>
              <a:cs typeface="Arial" charset="0"/>
            </a:endParaRPr>
          </a:p>
          <a:p>
            <a:pPr>
              <a:buFont typeface="Symbol" pitchFamily="18" charset="2"/>
              <a:buNone/>
              <a:defRPr/>
            </a:pPr>
            <a:endParaRPr>
              <a:latin typeface="Arial" charset="0"/>
              <a:cs typeface="Arial" charset="0"/>
            </a:endParaRPr>
          </a:p>
          <a:p>
            <a:pPr>
              <a:buFont typeface="Symbol" pitchFamily="18" charset="2"/>
              <a:buNone/>
              <a:defRPr/>
            </a:pPr>
            <a:endParaRPr>
              <a:latin typeface="Arial" charset="0"/>
              <a:cs typeface="Arial" charset="0"/>
            </a:endParaRPr>
          </a:p>
          <a:p>
            <a:pPr>
              <a:defRPr/>
            </a:pPr>
            <a:r>
              <a:rPr>
                <a:latin typeface="Arial" charset="0"/>
                <a:cs typeface="Arial" charset="0"/>
              </a:rPr>
              <a:t>We can see that an AC has no impact in resolving relationship </a:t>
            </a:r>
          </a:p>
          <a:p>
            <a:pPr>
              <a:defRPr/>
            </a:pPr>
            <a:r>
              <a:rPr>
                <a:latin typeface="Arial" charset="0"/>
                <a:cs typeface="Arial" charset="0"/>
              </a:rPr>
              <a:t>Physical facility does not have any lasting impact in relationship. E.g. </a:t>
            </a:r>
            <a:r>
              <a:rPr>
                <a:latin typeface="Arial" charset="0"/>
                <a:cs typeface="Arial" charset="0"/>
                <a:sym typeface="Wingdings" pitchFamily="2" charset="2"/>
              </a:rPr>
              <a:t>A gift can at most distract attention for some time – it is not a solution </a:t>
            </a:r>
            <a:endParaRPr>
              <a:latin typeface="Arial" charset="0"/>
              <a:cs typeface="Arial" charset="0"/>
            </a:endParaRPr>
          </a:p>
          <a:p>
            <a:pPr>
              <a:defRPr/>
            </a:pPr>
            <a:r>
              <a:rPr lang="en-GB">
                <a:latin typeface="Arial" charset="0"/>
                <a:cs typeface="Arial" charset="0"/>
              </a:rPr>
              <a:t>Right understanding about relationship and right feeling in oneself is required for resolving the relationship</a:t>
            </a:r>
          </a:p>
        </p:txBody>
      </p:sp>
      <p:sp>
        <p:nvSpPr>
          <p:cNvPr id="17" name="Rectangle 16">
            <a:extLst>
              <a:ext uri="{FF2B5EF4-FFF2-40B4-BE49-F238E27FC236}">
                <a16:creationId xmlns:a16="http://schemas.microsoft.com/office/drawing/2014/main" id="{7005BEAC-590E-44C1-9F49-D732D5E07730}"/>
              </a:ext>
            </a:extLst>
          </p:cNvPr>
          <p:cNvSpPr/>
          <p:nvPr/>
        </p:nvSpPr>
        <p:spPr bwMode="auto">
          <a:xfrm>
            <a:off x="2590800" y="3219450"/>
            <a:ext cx="2209800" cy="1676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defRPr/>
            </a:pPr>
            <a:r>
              <a:rPr lang="en-US" sz="2400" b="1" dirty="0">
                <a:solidFill>
                  <a:srgbClr val="FF0000"/>
                </a:solidFill>
                <a:cs typeface="Arial" charset="0"/>
              </a:rPr>
              <a:t>OPPOSITION</a:t>
            </a:r>
          </a:p>
          <a:p>
            <a:pPr algn="ctr">
              <a:lnSpc>
                <a:spcPct val="90000"/>
              </a:lnSpc>
              <a:spcBef>
                <a:spcPct val="20000"/>
              </a:spcBef>
              <a:buSzPct val="75000"/>
              <a:defRPr/>
            </a:pPr>
            <a:r>
              <a:rPr lang="en-US" sz="2400" b="1" dirty="0">
                <a:solidFill>
                  <a:srgbClr val="FF0000"/>
                </a:solidFill>
                <a:cs typeface="Arial" charset="0"/>
              </a:rPr>
              <a:t>IN</a:t>
            </a:r>
          </a:p>
          <a:p>
            <a:pPr algn="ctr">
              <a:lnSpc>
                <a:spcPct val="90000"/>
              </a:lnSpc>
              <a:spcBef>
                <a:spcPct val="20000"/>
              </a:spcBef>
              <a:buSzPct val="75000"/>
              <a:defRPr/>
            </a:pPr>
            <a:r>
              <a:rPr lang="en-US" sz="2400" b="1" dirty="0">
                <a:solidFill>
                  <a:srgbClr val="FF0000"/>
                </a:solidFill>
                <a:cs typeface="Arial" charset="0"/>
              </a:rPr>
              <a:t>RELATIONSHIP</a:t>
            </a:r>
            <a:endParaRPr lang="en-US" sz="2400" b="1" i="1" dirty="0">
              <a:solidFill>
                <a:srgbClr val="FF0000"/>
              </a:solidFill>
              <a:cs typeface="Arial" charset="0"/>
            </a:endParaRPr>
          </a:p>
        </p:txBody>
      </p:sp>
      <p:sp>
        <p:nvSpPr>
          <p:cNvPr id="18" name="Rectangle 5">
            <a:extLst>
              <a:ext uri="{FF2B5EF4-FFF2-40B4-BE49-F238E27FC236}">
                <a16:creationId xmlns:a16="http://schemas.microsoft.com/office/drawing/2014/main" id="{DC0561B1-83D3-4BE6-90D9-0EE4E305672F}"/>
              </a:ext>
            </a:extLst>
          </p:cNvPr>
          <p:cNvSpPr/>
          <p:nvPr/>
        </p:nvSpPr>
        <p:spPr bwMode="auto">
          <a:xfrm>
            <a:off x="5562600" y="3200400"/>
            <a:ext cx="2667000" cy="1676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AIR CONDITIONER</a:t>
            </a:r>
          </a:p>
        </p:txBody>
      </p:sp>
      <p:sp>
        <p:nvSpPr>
          <p:cNvPr id="21" name="Rectangle 20">
            <a:extLst>
              <a:ext uri="{FF2B5EF4-FFF2-40B4-BE49-F238E27FC236}">
                <a16:creationId xmlns:a16="http://schemas.microsoft.com/office/drawing/2014/main" id="{ED964E01-D1D3-477F-A38C-3FEA9DCFEC2C}"/>
              </a:ext>
            </a:extLst>
          </p:cNvPr>
          <p:cNvSpPr/>
          <p:nvPr/>
        </p:nvSpPr>
        <p:spPr bwMode="auto">
          <a:xfrm>
            <a:off x="3429000" y="1143000"/>
            <a:ext cx="3810000" cy="1371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RIGHT UNDERSTANDING</a:t>
            </a:r>
          </a:p>
          <a:p>
            <a:pPr algn="ctr">
              <a:lnSpc>
                <a:spcPct val="90000"/>
              </a:lnSpc>
              <a:spcBef>
                <a:spcPct val="20000"/>
              </a:spcBef>
              <a:buSzPct val="75000"/>
              <a:buFont typeface="Symbol" pitchFamily="18" charset="2"/>
              <a:buNone/>
              <a:defRPr/>
            </a:pPr>
            <a:r>
              <a:rPr lang="en-US" sz="2400" b="1" i="1" dirty="0">
                <a:solidFill>
                  <a:srgbClr val="FFFFFF"/>
                </a:solidFill>
                <a:cs typeface="Arial" charset="0"/>
              </a:rPr>
              <a:t>(</a:t>
            </a:r>
            <a:r>
              <a:rPr lang="en-US" sz="3000" b="1" dirty="0">
                <a:solidFill>
                  <a:srgbClr val="FFFFFF"/>
                </a:solidFill>
                <a:latin typeface="Kruti Dev 042" pitchFamily="2" charset="0"/>
              </a:rPr>
              <a:t>le&gt;</a:t>
            </a:r>
            <a:r>
              <a:rPr lang="en-US" sz="2400" b="1" i="1" dirty="0">
                <a:solidFill>
                  <a:srgbClr val="FFFFFF"/>
                </a:solidFill>
                <a:cs typeface="Arial" charset="0"/>
              </a:rPr>
              <a:t>)</a:t>
            </a:r>
          </a:p>
          <a:p>
            <a:pPr algn="ctr">
              <a:lnSpc>
                <a:spcPct val="90000"/>
              </a:lnSpc>
              <a:spcBef>
                <a:spcPct val="20000"/>
              </a:spcBef>
              <a:buSzPct val="75000"/>
              <a:defRPr/>
            </a:pPr>
            <a:r>
              <a:rPr lang="en-US" sz="2400" b="1" dirty="0">
                <a:solidFill>
                  <a:srgbClr val="FFFFFF"/>
                </a:solidFill>
                <a:cs typeface="Arial" charset="0"/>
              </a:rPr>
              <a:t>in the self</a:t>
            </a:r>
          </a:p>
        </p:txBody>
      </p:sp>
      <p:cxnSp>
        <p:nvCxnSpPr>
          <p:cNvPr id="29701" name="Straight Arrow Connector 15">
            <a:extLst>
              <a:ext uri="{FF2B5EF4-FFF2-40B4-BE49-F238E27FC236}">
                <a16:creationId xmlns:a16="http://schemas.microsoft.com/office/drawing/2014/main" id="{3F2D9BBA-864B-4B11-B24F-D1AC9AE91D89}"/>
              </a:ext>
            </a:extLst>
          </p:cNvPr>
          <p:cNvCxnSpPr>
            <a:cxnSpLocks noChangeShapeType="1"/>
            <a:stCxn id="21" idx="2"/>
            <a:endCxn id="17" idx="0"/>
          </p:cNvCxnSpPr>
          <p:nvPr/>
        </p:nvCxnSpPr>
        <p:spPr bwMode="auto">
          <a:xfrm rot="5400000">
            <a:off x="4162425" y="2047875"/>
            <a:ext cx="704850" cy="1638300"/>
          </a:xfrm>
          <a:prstGeom prst="straightConnector1">
            <a:avLst/>
          </a:prstGeom>
          <a:noFill/>
          <a:ln w="38100" algn="ctr">
            <a:solidFill>
              <a:schemeClr val="bg1">
                <a:lumMod val="85000"/>
              </a:schemeClr>
            </a:solidFill>
            <a:round/>
            <a:headEnd/>
            <a:tailEnd type="arrow" w="med" len="med"/>
          </a:ln>
        </p:spPr>
      </p:cxnSp>
      <p:cxnSp>
        <p:nvCxnSpPr>
          <p:cNvPr id="25" name="Straight Arrow Connector 24">
            <a:extLst>
              <a:ext uri="{FF2B5EF4-FFF2-40B4-BE49-F238E27FC236}">
                <a16:creationId xmlns:a16="http://schemas.microsoft.com/office/drawing/2014/main" id="{119FC27C-A40D-492D-A865-A16250D7EF74}"/>
              </a:ext>
            </a:extLst>
          </p:cNvPr>
          <p:cNvCxnSpPr>
            <a:stCxn id="21" idx="2"/>
            <a:endCxn id="18" idx="0"/>
          </p:cNvCxnSpPr>
          <p:nvPr/>
        </p:nvCxnSpPr>
        <p:spPr bwMode="auto">
          <a:xfrm rot="16200000" flipH="1">
            <a:off x="5772150" y="2076450"/>
            <a:ext cx="685800" cy="1562100"/>
          </a:xfrm>
          <a:prstGeom prst="straightConnector1">
            <a:avLst/>
          </a:prstGeom>
          <a:ln w="3810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946AAB9B-F8AD-4F0C-B58E-8CCC18296245}"/>
              </a:ext>
            </a:extLst>
          </p:cNvPr>
          <p:cNvSpPr/>
          <p:nvPr/>
        </p:nvSpPr>
        <p:spPr bwMode="auto">
          <a:xfrm>
            <a:off x="5410200" y="32004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1</a:t>
            </a:r>
          </a:p>
        </p:txBody>
      </p:sp>
      <p:sp>
        <p:nvSpPr>
          <p:cNvPr id="29" name="Oval 28">
            <a:extLst>
              <a:ext uri="{FF2B5EF4-FFF2-40B4-BE49-F238E27FC236}">
                <a16:creationId xmlns:a16="http://schemas.microsoft.com/office/drawing/2014/main" id="{00D42572-FB4A-42D3-82C9-1F60C4DEC48E}"/>
              </a:ext>
            </a:extLst>
          </p:cNvPr>
          <p:cNvSpPr/>
          <p:nvPr/>
        </p:nvSpPr>
        <p:spPr bwMode="auto">
          <a:xfrm>
            <a:off x="2209800" y="3179763"/>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a:t>
            </a:r>
          </a:p>
        </p:txBody>
      </p:sp>
      <p:sp>
        <p:nvSpPr>
          <p:cNvPr id="30" name="Oval 5">
            <a:extLst>
              <a:ext uri="{FF2B5EF4-FFF2-40B4-BE49-F238E27FC236}">
                <a16:creationId xmlns:a16="http://schemas.microsoft.com/office/drawing/2014/main" id="{4992D3A7-C7DC-42D2-8E3A-9E27B7DFEEEF}"/>
              </a:ext>
            </a:extLst>
          </p:cNvPr>
          <p:cNvSpPr/>
          <p:nvPr/>
        </p:nvSpPr>
        <p:spPr bwMode="auto">
          <a:xfrm>
            <a:off x="3257550" y="11430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14"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0">
                                            <p:txEl>
                                              <p:pRg st="15" end="1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0">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Title 18">
            <a:extLst>
              <a:ext uri="{FF2B5EF4-FFF2-40B4-BE49-F238E27FC236}">
                <a16:creationId xmlns:a16="http://schemas.microsoft.com/office/drawing/2014/main" id="{058AC1B8-FA6F-4526-BE41-1CE2596F52ED}"/>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Ex: Sitting alone in an AC room… thinking about one we oppose...</a:t>
            </a:r>
            <a:endParaRPr lang="en-GB" altLang="en-US"/>
          </a:p>
        </p:txBody>
      </p:sp>
      <p:sp>
        <p:nvSpPr>
          <p:cNvPr id="27650" name="Text Placeholder 18">
            <a:extLst>
              <a:ext uri="{FF2B5EF4-FFF2-40B4-BE49-F238E27FC236}">
                <a16:creationId xmlns:a16="http://schemas.microsoft.com/office/drawing/2014/main" id="{169FC8F7-5A51-4418-BA4B-25534E1AD6EF}"/>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a:t>Q: Does the AC help us resolve the contradiction in our thoughts?</a:t>
            </a:r>
          </a:p>
          <a:p>
            <a:pPr>
              <a:buFont typeface="Symbol" pitchFamily="18" charset="2"/>
              <a:buNone/>
            </a:pPr>
            <a:endParaRPr altLang="en-US"/>
          </a:p>
          <a:p>
            <a:pPr>
              <a:buFont typeface="Symbol" pitchFamily="18" charset="2"/>
              <a:buNone/>
            </a:pPr>
            <a:endParaRPr altLang="en-US"/>
          </a:p>
          <a:p>
            <a:pPr>
              <a:buFont typeface="Symbol" pitchFamily="18" charset="2"/>
              <a:buNone/>
            </a:pPr>
            <a:endParaRPr altLang="en-US"/>
          </a:p>
          <a:p>
            <a:pPr>
              <a:buFont typeface="Symbol" pitchFamily="18" charset="2"/>
              <a:buNone/>
            </a:pPr>
            <a:endParaRPr altLang="en-US"/>
          </a:p>
          <a:p>
            <a:pPr>
              <a:buFont typeface="Symbol" pitchFamily="18" charset="2"/>
              <a:buNone/>
            </a:pPr>
            <a:endParaRPr altLang="en-US"/>
          </a:p>
          <a:p>
            <a:pPr>
              <a:buFont typeface="Symbol" pitchFamily="18" charset="2"/>
              <a:buNone/>
            </a:pPr>
            <a:endParaRPr altLang="en-US"/>
          </a:p>
          <a:p>
            <a:pPr>
              <a:buFont typeface="Symbol" pitchFamily="18" charset="2"/>
              <a:buNone/>
            </a:pPr>
            <a:endParaRPr altLang="en-US"/>
          </a:p>
          <a:p>
            <a:pPr>
              <a:buFont typeface="Symbol" pitchFamily="18" charset="2"/>
              <a:buNone/>
            </a:pPr>
            <a:endParaRPr altLang="en-US"/>
          </a:p>
          <a:p>
            <a:pPr>
              <a:buFont typeface="Symbol" pitchFamily="18" charset="2"/>
              <a:buNone/>
            </a:pPr>
            <a:endParaRPr altLang="en-US" sz="3600"/>
          </a:p>
          <a:p>
            <a:r>
              <a:rPr altLang="en-US"/>
              <a:t>We can see that an AC has no impact in resolving contradiction in thoughts</a:t>
            </a:r>
          </a:p>
          <a:p>
            <a:r>
              <a:rPr altLang="en-US"/>
              <a:t>Right understanding is required to resolve contradiction in thoughts</a:t>
            </a:r>
          </a:p>
          <a:p>
            <a:pPr>
              <a:buFont typeface="Symbol" pitchFamily="18" charset="2"/>
              <a:buNone/>
            </a:pPr>
            <a:endParaRPr lang="en-GB" altLang="en-US"/>
          </a:p>
        </p:txBody>
      </p:sp>
      <p:sp>
        <p:nvSpPr>
          <p:cNvPr id="17" name="Rectangle 16">
            <a:extLst>
              <a:ext uri="{FF2B5EF4-FFF2-40B4-BE49-F238E27FC236}">
                <a16:creationId xmlns:a16="http://schemas.microsoft.com/office/drawing/2014/main" id="{D15ACEAC-5719-4B19-B143-2F639A693672}"/>
              </a:ext>
            </a:extLst>
          </p:cNvPr>
          <p:cNvSpPr/>
          <p:nvPr/>
        </p:nvSpPr>
        <p:spPr bwMode="auto">
          <a:xfrm>
            <a:off x="2590800" y="3219450"/>
            <a:ext cx="2209800" cy="1676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defRPr/>
            </a:pPr>
            <a:r>
              <a:rPr lang="en-US" sz="2400" b="1" dirty="0">
                <a:solidFill>
                  <a:srgbClr val="FFFFFF"/>
                </a:solidFill>
                <a:cs typeface="Arial" charset="0"/>
              </a:rPr>
              <a:t>RELATIONSHIP  (</a:t>
            </a:r>
            <a:r>
              <a:rPr lang="en-US" sz="3000" b="1" dirty="0">
                <a:solidFill>
                  <a:srgbClr val="FFFFFF"/>
                </a:solidFill>
                <a:latin typeface="Kruti Dev 042" pitchFamily="2" charset="0"/>
              </a:rPr>
              <a:t>laca/k</a:t>
            </a:r>
            <a:r>
              <a:rPr lang="en-US" sz="2400" b="1" dirty="0">
                <a:solidFill>
                  <a:srgbClr val="FFFFFF"/>
                </a:solidFill>
                <a:cs typeface="Arial" charset="0"/>
              </a:rPr>
              <a:t>)</a:t>
            </a:r>
            <a:endParaRPr lang="en-US" sz="2400" b="1" i="1" dirty="0">
              <a:solidFill>
                <a:srgbClr val="FFFFFF"/>
              </a:solidFill>
              <a:cs typeface="Arial" charset="0"/>
            </a:endParaRP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human beings</a:t>
            </a:r>
            <a:endParaRPr lang="en-US" sz="2400" b="1" i="1" dirty="0">
              <a:solidFill>
                <a:srgbClr val="FFFFFF"/>
              </a:solidFill>
              <a:cs typeface="Arial" charset="0"/>
            </a:endParaRPr>
          </a:p>
        </p:txBody>
      </p:sp>
      <p:sp>
        <p:nvSpPr>
          <p:cNvPr id="18" name="Rectangle 5">
            <a:extLst>
              <a:ext uri="{FF2B5EF4-FFF2-40B4-BE49-F238E27FC236}">
                <a16:creationId xmlns:a16="http://schemas.microsoft.com/office/drawing/2014/main" id="{DEB62D17-1D2F-42BC-8F11-74D196790149}"/>
              </a:ext>
            </a:extLst>
          </p:cNvPr>
          <p:cNvSpPr/>
          <p:nvPr/>
        </p:nvSpPr>
        <p:spPr bwMode="auto">
          <a:xfrm>
            <a:off x="5562600" y="3200400"/>
            <a:ext cx="2667000" cy="1676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AIR CONDITIONER</a:t>
            </a:r>
          </a:p>
        </p:txBody>
      </p:sp>
      <p:sp>
        <p:nvSpPr>
          <p:cNvPr id="21" name="Rectangle 20">
            <a:extLst>
              <a:ext uri="{FF2B5EF4-FFF2-40B4-BE49-F238E27FC236}">
                <a16:creationId xmlns:a16="http://schemas.microsoft.com/office/drawing/2014/main" id="{F8D85953-FED3-43CD-B8CC-5413322BD347}"/>
              </a:ext>
            </a:extLst>
          </p:cNvPr>
          <p:cNvSpPr/>
          <p:nvPr/>
        </p:nvSpPr>
        <p:spPr bwMode="auto">
          <a:xfrm>
            <a:off x="3429000" y="1143000"/>
            <a:ext cx="3810000" cy="1371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0000"/>
                </a:solidFill>
                <a:cs typeface="Arial" charset="0"/>
              </a:rPr>
              <a:t>CONTRADICTION</a:t>
            </a:r>
          </a:p>
          <a:p>
            <a:pPr algn="ctr">
              <a:lnSpc>
                <a:spcPct val="90000"/>
              </a:lnSpc>
              <a:spcBef>
                <a:spcPct val="20000"/>
              </a:spcBef>
              <a:buSzPct val="75000"/>
              <a:buFont typeface="Symbol" pitchFamily="18" charset="2"/>
              <a:buNone/>
              <a:defRPr/>
            </a:pPr>
            <a:r>
              <a:rPr lang="en-US" sz="2400" b="1" dirty="0">
                <a:solidFill>
                  <a:srgbClr val="FF0000"/>
                </a:solidFill>
                <a:cs typeface="Arial" charset="0"/>
              </a:rPr>
              <a:t>IN</a:t>
            </a:r>
          </a:p>
          <a:p>
            <a:pPr algn="ctr">
              <a:lnSpc>
                <a:spcPct val="90000"/>
              </a:lnSpc>
              <a:spcBef>
                <a:spcPct val="20000"/>
              </a:spcBef>
              <a:buSzPct val="75000"/>
              <a:buFont typeface="Symbol" pitchFamily="18" charset="2"/>
              <a:buNone/>
              <a:defRPr/>
            </a:pPr>
            <a:r>
              <a:rPr lang="en-US" sz="2400" b="1" dirty="0">
                <a:solidFill>
                  <a:srgbClr val="FF0000"/>
                </a:solidFill>
                <a:cs typeface="Arial" charset="0"/>
              </a:rPr>
              <a:t>THOUGHTS</a:t>
            </a:r>
          </a:p>
        </p:txBody>
      </p:sp>
      <p:cxnSp>
        <p:nvCxnSpPr>
          <p:cNvPr id="29701" name="Straight Arrow Connector 15">
            <a:extLst>
              <a:ext uri="{FF2B5EF4-FFF2-40B4-BE49-F238E27FC236}">
                <a16:creationId xmlns:a16="http://schemas.microsoft.com/office/drawing/2014/main" id="{91A66529-17FF-4A7E-99B2-F9DBBE990AE8}"/>
              </a:ext>
            </a:extLst>
          </p:cNvPr>
          <p:cNvCxnSpPr>
            <a:cxnSpLocks noChangeShapeType="1"/>
            <a:stCxn id="21" idx="2"/>
            <a:endCxn id="17" idx="0"/>
          </p:cNvCxnSpPr>
          <p:nvPr/>
        </p:nvCxnSpPr>
        <p:spPr bwMode="auto">
          <a:xfrm rot="5400000">
            <a:off x="4162425" y="2047875"/>
            <a:ext cx="704850" cy="1638300"/>
          </a:xfrm>
          <a:prstGeom prst="straightConnector1">
            <a:avLst/>
          </a:prstGeom>
          <a:noFill/>
          <a:ln w="38100" algn="ctr">
            <a:solidFill>
              <a:schemeClr val="bg1">
                <a:lumMod val="85000"/>
              </a:schemeClr>
            </a:solidFill>
            <a:round/>
            <a:headEnd/>
            <a:tailEnd type="arrow" w="med" len="med"/>
          </a:ln>
        </p:spPr>
      </p:cxnSp>
      <p:cxnSp>
        <p:nvCxnSpPr>
          <p:cNvPr id="25" name="Straight Arrow Connector 24">
            <a:extLst>
              <a:ext uri="{FF2B5EF4-FFF2-40B4-BE49-F238E27FC236}">
                <a16:creationId xmlns:a16="http://schemas.microsoft.com/office/drawing/2014/main" id="{8888E2AB-51A4-481C-958C-27176E284190}"/>
              </a:ext>
            </a:extLst>
          </p:cNvPr>
          <p:cNvCxnSpPr>
            <a:stCxn id="21" idx="2"/>
            <a:endCxn id="18" idx="0"/>
          </p:cNvCxnSpPr>
          <p:nvPr/>
        </p:nvCxnSpPr>
        <p:spPr bwMode="auto">
          <a:xfrm rot="16200000" flipH="1">
            <a:off x="5772150" y="2076450"/>
            <a:ext cx="685800" cy="1562100"/>
          </a:xfrm>
          <a:prstGeom prst="straightConnector1">
            <a:avLst/>
          </a:prstGeom>
          <a:ln w="38100">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07C91A82-D154-48EB-8BDE-A061151F17E8}"/>
              </a:ext>
            </a:extLst>
          </p:cNvPr>
          <p:cNvSpPr/>
          <p:nvPr/>
        </p:nvSpPr>
        <p:spPr bwMode="auto">
          <a:xfrm>
            <a:off x="5410200" y="32004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1</a:t>
            </a:r>
          </a:p>
        </p:txBody>
      </p:sp>
      <p:sp>
        <p:nvSpPr>
          <p:cNvPr id="29" name="Oval 28">
            <a:extLst>
              <a:ext uri="{FF2B5EF4-FFF2-40B4-BE49-F238E27FC236}">
                <a16:creationId xmlns:a16="http://schemas.microsoft.com/office/drawing/2014/main" id="{0C991B21-4BCA-4A78-8340-9633ED65C559}"/>
              </a:ext>
            </a:extLst>
          </p:cNvPr>
          <p:cNvSpPr/>
          <p:nvPr/>
        </p:nvSpPr>
        <p:spPr bwMode="auto">
          <a:xfrm>
            <a:off x="2209800" y="3179763"/>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a:t>
            </a:r>
          </a:p>
        </p:txBody>
      </p:sp>
      <p:sp>
        <p:nvSpPr>
          <p:cNvPr id="30" name="Oval 5">
            <a:extLst>
              <a:ext uri="{FF2B5EF4-FFF2-40B4-BE49-F238E27FC236}">
                <a16:creationId xmlns:a16="http://schemas.microsoft.com/office/drawing/2014/main" id="{1C5D5381-ACBF-403F-BCCC-238672998AE1}"/>
              </a:ext>
            </a:extLst>
          </p:cNvPr>
          <p:cNvSpPr/>
          <p:nvPr/>
        </p:nvSpPr>
        <p:spPr bwMode="auto">
          <a:xfrm>
            <a:off x="3257550" y="11430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Box 26">
            <a:extLst>
              <a:ext uri="{FF2B5EF4-FFF2-40B4-BE49-F238E27FC236}">
                <a16:creationId xmlns:a16="http://schemas.microsoft.com/office/drawing/2014/main" id="{032DA7B8-7E51-40CF-AE2F-398AB4FFEF10}"/>
              </a:ext>
            </a:extLst>
          </p:cNvPr>
          <p:cNvSpPr txBox="1">
            <a:spLocks noChangeArrowheads="1"/>
          </p:cNvSpPr>
          <p:nvPr/>
        </p:nvSpPr>
        <p:spPr bwMode="auto">
          <a:xfrm>
            <a:off x="8305800" y="4105275"/>
            <a:ext cx="2362200" cy="923925"/>
          </a:xfrm>
          <a:prstGeom prst="rect">
            <a:avLst/>
          </a:prstGeom>
          <a:solidFill>
            <a:srgbClr val="4B008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FFFF"/>
                </a:solidFill>
              </a:rPr>
              <a:t>For human beings:</a:t>
            </a:r>
          </a:p>
          <a:p>
            <a:pPr eaLnBrk="1" hangingPunct="1"/>
            <a:r>
              <a:rPr lang="en-US" altLang="en-US" b="1">
                <a:solidFill>
                  <a:srgbClr val="FFFFFF"/>
                </a:solidFill>
              </a:rPr>
              <a:t>necessary but not adequate</a:t>
            </a:r>
            <a:endParaRPr lang="en-GB" altLang="en-US" b="1">
              <a:solidFill>
                <a:srgbClr val="FFFFFF"/>
              </a:solidFill>
            </a:endParaRPr>
          </a:p>
        </p:txBody>
      </p:sp>
      <p:sp>
        <p:nvSpPr>
          <p:cNvPr id="56323" name="TextBox 27">
            <a:extLst>
              <a:ext uri="{FF2B5EF4-FFF2-40B4-BE49-F238E27FC236}">
                <a16:creationId xmlns:a16="http://schemas.microsoft.com/office/drawing/2014/main" id="{947D2ECD-07FB-494D-A5C7-FAB50DF45477}"/>
              </a:ext>
            </a:extLst>
          </p:cNvPr>
          <p:cNvSpPr txBox="1">
            <a:spLocks noChangeArrowheads="1"/>
          </p:cNvSpPr>
          <p:nvPr/>
        </p:nvSpPr>
        <p:spPr bwMode="auto">
          <a:xfrm>
            <a:off x="8304213" y="3114675"/>
            <a:ext cx="2363787" cy="92392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FFFF"/>
                </a:solidFill>
              </a:rPr>
              <a:t>For animals: necessary &amp; largely adequate</a:t>
            </a:r>
            <a:endParaRPr lang="en-GB" altLang="en-US" b="1">
              <a:solidFill>
                <a:srgbClr val="FFFFFF"/>
              </a:solidFill>
            </a:endParaRPr>
          </a:p>
        </p:txBody>
      </p:sp>
      <p:sp>
        <p:nvSpPr>
          <p:cNvPr id="12" name="Rectangle 11">
            <a:extLst>
              <a:ext uri="{FF2B5EF4-FFF2-40B4-BE49-F238E27FC236}">
                <a16:creationId xmlns:a16="http://schemas.microsoft.com/office/drawing/2014/main" id="{5B5E35AB-DD52-473F-ADB6-0AD3A0F76E3C}"/>
              </a:ext>
            </a:extLst>
          </p:cNvPr>
          <p:cNvSpPr/>
          <p:nvPr/>
        </p:nvSpPr>
        <p:spPr bwMode="auto">
          <a:xfrm>
            <a:off x="3429000" y="1143000"/>
            <a:ext cx="3810000" cy="1371600"/>
          </a:xfrm>
          <a:prstGeom prst="rect">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RIGHT UNDERSTANDING</a:t>
            </a:r>
          </a:p>
          <a:p>
            <a:pPr algn="ctr">
              <a:lnSpc>
                <a:spcPct val="90000"/>
              </a:lnSpc>
              <a:spcBef>
                <a:spcPct val="20000"/>
              </a:spcBef>
              <a:buSzPct val="75000"/>
              <a:buFont typeface="Symbol" pitchFamily="18" charset="2"/>
              <a:buNone/>
              <a:defRPr/>
            </a:pPr>
            <a:r>
              <a:rPr lang="en-US" sz="2400" b="1" i="1" dirty="0">
                <a:solidFill>
                  <a:srgbClr val="FFFFFF"/>
                </a:solidFill>
                <a:cs typeface="Arial" charset="0"/>
              </a:rPr>
              <a:t>(</a:t>
            </a:r>
            <a:r>
              <a:rPr lang="en-US" sz="3000" b="1" dirty="0">
                <a:solidFill>
                  <a:srgbClr val="FFFFFF"/>
                </a:solidFill>
                <a:latin typeface="Kruti Dev 042" pitchFamily="2" charset="0"/>
              </a:rPr>
              <a:t>le&gt;</a:t>
            </a:r>
            <a:r>
              <a:rPr lang="en-US" sz="2400" b="1" i="1" dirty="0">
                <a:solidFill>
                  <a:srgbClr val="FFFFFF"/>
                </a:solidFill>
                <a:cs typeface="Arial" charset="0"/>
              </a:rPr>
              <a:t>)</a:t>
            </a:r>
          </a:p>
          <a:p>
            <a:pPr algn="ctr">
              <a:lnSpc>
                <a:spcPct val="90000"/>
              </a:lnSpc>
              <a:spcBef>
                <a:spcPct val="20000"/>
              </a:spcBef>
              <a:buSzPct val="75000"/>
              <a:defRPr/>
            </a:pPr>
            <a:r>
              <a:rPr lang="en-US" sz="2400" b="1" dirty="0">
                <a:solidFill>
                  <a:srgbClr val="FFFFFF"/>
                </a:solidFill>
                <a:cs typeface="Arial" charset="0"/>
              </a:rPr>
              <a:t>in the self</a:t>
            </a:r>
          </a:p>
        </p:txBody>
      </p:sp>
      <p:sp>
        <p:nvSpPr>
          <p:cNvPr id="13" name="Rectangle 12">
            <a:extLst>
              <a:ext uri="{FF2B5EF4-FFF2-40B4-BE49-F238E27FC236}">
                <a16:creationId xmlns:a16="http://schemas.microsoft.com/office/drawing/2014/main" id="{81EBFB3E-22F5-4F09-BA9D-254C4BA15D71}"/>
              </a:ext>
            </a:extLst>
          </p:cNvPr>
          <p:cNvSpPr/>
          <p:nvPr/>
        </p:nvSpPr>
        <p:spPr bwMode="auto">
          <a:xfrm>
            <a:off x="2590800" y="3219450"/>
            <a:ext cx="2209800" cy="1676400"/>
          </a:xfrm>
          <a:prstGeom prst="rect">
            <a:avLst/>
          </a:prstGeom>
          <a:solidFill>
            <a:srgbClr val="4B008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defRPr/>
            </a:pPr>
            <a:r>
              <a:rPr lang="en-US" sz="2400" b="1" dirty="0">
                <a:solidFill>
                  <a:srgbClr val="FFFFFF"/>
                </a:solidFill>
                <a:cs typeface="Arial" charset="0"/>
              </a:rPr>
              <a:t>RELATIONSHIP  (</a:t>
            </a:r>
            <a:r>
              <a:rPr lang="en-US" sz="3000" b="1" dirty="0">
                <a:solidFill>
                  <a:srgbClr val="FFFFFF"/>
                </a:solidFill>
                <a:latin typeface="Kruti Dev 042" pitchFamily="2" charset="0"/>
              </a:rPr>
              <a:t>laca/k</a:t>
            </a:r>
            <a:r>
              <a:rPr lang="en-US" sz="2400" b="1" dirty="0">
                <a:solidFill>
                  <a:srgbClr val="FFFFFF"/>
                </a:solidFill>
                <a:cs typeface="Arial" charset="0"/>
              </a:rPr>
              <a:t>)</a:t>
            </a:r>
            <a:endParaRPr lang="en-US" sz="2400" b="1" i="1" dirty="0">
              <a:solidFill>
                <a:srgbClr val="FFFFFF"/>
              </a:solidFill>
              <a:cs typeface="Arial" charset="0"/>
            </a:endParaRP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human being</a:t>
            </a:r>
            <a:endParaRPr lang="en-US" sz="2400" b="1" i="1" dirty="0">
              <a:solidFill>
                <a:srgbClr val="FFFFFF"/>
              </a:solidFill>
              <a:cs typeface="Arial" charset="0"/>
            </a:endParaRPr>
          </a:p>
        </p:txBody>
      </p:sp>
      <p:sp>
        <p:nvSpPr>
          <p:cNvPr id="14" name="Rectangle 5">
            <a:extLst>
              <a:ext uri="{FF2B5EF4-FFF2-40B4-BE49-F238E27FC236}">
                <a16:creationId xmlns:a16="http://schemas.microsoft.com/office/drawing/2014/main" id="{EAE9F0ED-508F-4097-B984-E643F778F79F}"/>
              </a:ext>
            </a:extLst>
          </p:cNvPr>
          <p:cNvSpPr/>
          <p:nvPr/>
        </p:nvSpPr>
        <p:spPr bwMode="auto">
          <a:xfrm>
            <a:off x="5562600" y="3200400"/>
            <a:ext cx="2667000" cy="1676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PHYSICAL FACILITY</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a:t>
            </a:r>
            <a:r>
              <a:rPr lang="en-US" sz="3000" b="1" dirty="0">
                <a:solidFill>
                  <a:srgbClr val="FFFFFF"/>
                </a:solidFill>
                <a:latin typeface="Kruti Dev 042" pitchFamily="2" charset="0"/>
              </a:rPr>
              <a:t>lqfo/kk</a:t>
            </a:r>
            <a:r>
              <a:rPr lang="en-US" sz="2400" b="1" dirty="0">
                <a:solidFill>
                  <a:srgbClr val="FFFFFF"/>
                </a:solidFill>
                <a:cs typeface="Arial" charset="0"/>
              </a:rPr>
              <a:t>)</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rest of nature</a:t>
            </a:r>
          </a:p>
        </p:txBody>
      </p:sp>
      <p:sp>
        <p:nvSpPr>
          <p:cNvPr id="56327" name="Title 6">
            <a:extLst>
              <a:ext uri="{FF2B5EF4-FFF2-40B4-BE49-F238E27FC236}">
                <a16:creationId xmlns:a16="http://schemas.microsoft.com/office/drawing/2014/main" id="{693D51E7-7871-464A-8B9A-DD24C49B03AF}"/>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altLang="en-US">
                <a:cs typeface="Arial" panose="020B0604020202020204" pitchFamily="34" charset="0"/>
              </a:rPr>
              <a:t>Right Understanding is also Essential for Human Being</a:t>
            </a:r>
            <a:endParaRPr lang="en-GB" altLang="en-US"/>
          </a:p>
        </p:txBody>
      </p:sp>
      <p:sp>
        <p:nvSpPr>
          <p:cNvPr id="8" name="Text Placeholder 7">
            <a:extLst>
              <a:ext uri="{FF2B5EF4-FFF2-40B4-BE49-F238E27FC236}">
                <a16:creationId xmlns:a16="http://schemas.microsoft.com/office/drawing/2014/main" id="{191033D0-20CF-40AE-B7D7-1E45A6EF38DA}"/>
              </a:ext>
            </a:extLst>
          </p:cNvPr>
          <p:cNvSpPr>
            <a:spLocks noGrp="1"/>
          </p:cNvSpPr>
          <p:nvPr>
            <p:ph type="body" sz="quarter" idx="13"/>
          </p:nvPr>
        </p:nvSpPr>
        <p:spPr bwMode="auto">
          <a:xfrm>
            <a:off x="0" y="5059363"/>
            <a:ext cx="12192000" cy="1493837"/>
          </a:xfrm>
          <a:ln>
            <a:miter lim="800000"/>
            <a:headEnd/>
            <a:tailEnd/>
          </a:ln>
        </p:spPr>
        <p:txBody>
          <a:bodyPr vert="horz" wrap="square" lIns="91440" tIns="45720" rIns="91440" bIns="45720" numCol="1" anchor="t" anchorCtr="0" compatLnSpc="1">
            <a:prstTxWarp prst="textNoShape">
              <a:avLst/>
            </a:prstTxWarp>
            <a:normAutofit fontScale="92500"/>
          </a:bodyPr>
          <a:lstStyle/>
          <a:p>
            <a:pPr>
              <a:buFont typeface="Symbol" pitchFamily="18" charset="2"/>
              <a:buNone/>
              <a:defRPr/>
            </a:pPr>
            <a:r>
              <a:rPr>
                <a:latin typeface="Arial" charset="0"/>
                <a:cs typeface="Arial" charset="0"/>
              </a:rPr>
              <a:t>Are all 3 required? Is something redundant? Is anything more required?</a:t>
            </a:r>
          </a:p>
          <a:p>
            <a:pPr>
              <a:buFont typeface="Symbol" pitchFamily="18" charset="2"/>
              <a:buNone/>
              <a:defRPr/>
            </a:pPr>
            <a:r>
              <a:rPr>
                <a:latin typeface="Arial" charset="0"/>
                <a:cs typeface="Arial" charset="0"/>
              </a:rPr>
              <a:t>Are we working on all 3?</a:t>
            </a:r>
          </a:p>
          <a:p>
            <a:pPr>
              <a:buFont typeface="Symbol" pitchFamily="18" charset="2"/>
              <a:buNone/>
              <a:defRPr/>
            </a:pPr>
            <a:r>
              <a:rPr>
                <a:latin typeface="Arial" charset="0"/>
                <a:cs typeface="Arial" charset="0"/>
              </a:rPr>
              <a:t>If all 3 are required, what would be the priority*?</a:t>
            </a:r>
          </a:p>
          <a:p>
            <a:pPr>
              <a:buFont typeface="Symbol" pitchFamily="18" charset="2"/>
              <a:buNone/>
              <a:defRPr/>
            </a:pPr>
            <a:r>
              <a:rPr>
                <a:solidFill>
                  <a:srgbClr val="1E00AA"/>
                </a:solidFill>
                <a:latin typeface="Arial" charset="0"/>
                <a:cs typeface="Arial" charset="0"/>
              </a:rPr>
              <a:t>*Working on the high priority facilitates the </a:t>
            </a:r>
            <a:r>
              <a:rPr err="1">
                <a:solidFill>
                  <a:srgbClr val="1E00AA"/>
                </a:solidFill>
                <a:latin typeface="Arial" charset="0"/>
                <a:cs typeface="Arial" charset="0"/>
              </a:rPr>
              <a:t>realisation</a:t>
            </a:r>
            <a:r>
              <a:rPr>
                <a:solidFill>
                  <a:srgbClr val="1E00AA"/>
                </a:solidFill>
                <a:latin typeface="Arial" charset="0"/>
                <a:cs typeface="Arial" charset="0"/>
              </a:rPr>
              <a:t> of the lower priority</a:t>
            </a:r>
          </a:p>
        </p:txBody>
      </p:sp>
      <p:pic>
        <p:nvPicPr>
          <p:cNvPr id="10" name="Picture 9">
            <a:extLst>
              <a:ext uri="{FF2B5EF4-FFF2-40B4-BE49-F238E27FC236}">
                <a16:creationId xmlns:a16="http://schemas.microsoft.com/office/drawing/2014/main" id="{F7FFA814-60FA-4632-822C-8C84EF4BAB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523" t="13620"/>
          <a:stretch>
            <a:fillRect/>
          </a:stretch>
        </p:blipFill>
        <p:spPr bwMode="auto">
          <a:xfrm>
            <a:off x="9355138" y="1211263"/>
            <a:ext cx="995362" cy="1085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40F8C66-39C2-486E-A436-77530E51B446}"/>
              </a:ext>
            </a:extLst>
          </p:cNvPr>
          <p:cNvSpPr/>
          <p:nvPr/>
        </p:nvSpPr>
        <p:spPr bwMode="auto">
          <a:xfrm>
            <a:off x="2590800" y="3219450"/>
            <a:ext cx="2209800" cy="1676400"/>
          </a:xfrm>
          <a:prstGeom prst="rect">
            <a:avLst/>
          </a:prstGeom>
          <a:solidFill>
            <a:srgbClr val="4B008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defRPr/>
            </a:pPr>
            <a:r>
              <a:rPr lang="en-US" sz="2400" b="1" dirty="0">
                <a:solidFill>
                  <a:srgbClr val="FFFFFF"/>
                </a:solidFill>
                <a:cs typeface="Arial" charset="0"/>
              </a:rPr>
              <a:t>RELATIONSHIP  (</a:t>
            </a:r>
            <a:r>
              <a:rPr lang="en-US" sz="3000" b="1" dirty="0">
                <a:solidFill>
                  <a:srgbClr val="FFFFFF"/>
                </a:solidFill>
                <a:latin typeface="Kruti Dev 042" pitchFamily="2" charset="0"/>
              </a:rPr>
              <a:t>laca/k</a:t>
            </a:r>
            <a:r>
              <a:rPr lang="en-US" sz="2400" b="1" dirty="0">
                <a:solidFill>
                  <a:srgbClr val="FFFFFF"/>
                </a:solidFill>
                <a:cs typeface="Arial" charset="0"/>
              </a:rPr>
              <a:t>)</a:t>
            </a:r>
            <a:endParaRPr lang="en-US" sz="2400" b="1" i="1" dirty="0">
              <a:solidFill>
                <a:srgbClr val="FFFFFF"/>
              </a:solidFill>
              <a:cs typeface="Arial" charset="0"/>
            </a:endParaRP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human being</a:t>
            </a:r>
            <a:endParaRPr lang="en-US" sz="2400" b="1" i="1" dirty="0">
              <a:solidFill>
                <a:srgbClr val="FFFFFF"/>
              </a:solidFill>
              <a:cs typeface="Arial" charset="0"/>
            </a:endParaRPr>
          </a:p>
        </p:txBody>
      </p:sp>
      <p:sp>
        <p:nvSpPr>
          <p:cNvPr id="18" name="Rectangle 5">
            <a:extLst>
              <a:ext uri="{FF2B5EF4-FFF2-40B4-BE49-F238E27FC236}">
                <a16:creationId xmlns:a16="http://schemas.microsoft.com/office/drawing/2014/main" id="{FDFDB6F1-09D8-430C-BCFC-CE54592E666D}"/>
              </a:ext>
            </a:extLst>
          </p:cNvPr>
          <p:cNvSpPr/>
          <p:nvPr/>
        </p:nvSpPr>
        <p:spPr bwMode="auto">
          <a:xfrm>
            <a:off x="5562600" y="3200400"/>
            <a:ext cx="2667000" cy="1676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PHYSICAL FACILITY</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a:t>
            </a:r>
            <a:r>
              <a:rPr lang="en-US" sz="3000" b="1" dirty="0">
                <a:solidFill>
                  <a:srgbClr val="FFFFFF"/>
                </a:solidFill>
                <a:latin typeface="Kruti Dev 042" pitchFamily="2" charset="0"/>
              </a:rPr>
              <a:t>lqfo/kk</a:t>
            </a:r>
            <a:r>
              <a:rPr lang="en-US" sz="2400" b="1" dirty="0">
                <a:solidFill>
                  <a:srgbClr val="FFFFFF"/>
                </a:solidFill>
                <a:cs typeface="Arial" charset="0"/>
              </a:rPr>
              <a:t>)</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rest of nature</a:t>
            </a:r>
          </a:p>
        </p:txBody>
      </p:sp>
      <p:sp>
        <p:nvSpPr>
          <p:cNvPr id="21" name="Rectangle 20">
            <a:extLst>
              <a:ext uri="{FF2B5EF4-FFF2-40B4-BE49-F238E27FC236}">
                <a16:creationId xmlns:a16="http://schemas.microsoft.com/office/drawing/2014/main" id="{6F1469CC-BBDE-4BEA-9E55-EE2120ED039D}"/>
              </a:ext>
            </a:extLst>
          </p:cNvPr>
          <p:cNvSpPr/>
          <p:nvPr/>
        </p:nvSpPr>
        <p:spPr bwMode="auto">
          <a:xfrm>
            <a:off x="3429000" y="1143000"/>
            <a:ext cx="3810000" cy="1371600"/>
          </a:xfrm>
          <a:prstGeom prst="rect">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RIGHT UNDERSTANDING</a:t>
            </a:r>
          </a:p>
          <a:p>
            <a:pPr algn="ctr">
              <a:lnSpc>
                <a:spcPct val="90000"/>
              </a:lnSpc>
              <a:spcBef>
                <a:spcPct val="20000"/>
              </a:spcBef>
              <a:buSzPct val="75000"/>
              <a:buFont typeface="Symbol" pitchFamily="18" charset="2"/>
              <a:buNone/>
              <a:defRPr/>
            </a:pPr>
            <a:r>
              <a:rPr lang="en-US" sz="2400" b="1" i="1" dirty="0">
                <a:solidFill>
                  <a:srgbClr val="FFFFFF"/>
                </a:solidFill>
                <a:cs typeface="Arial" charset="0"/>
              </a:rPr>
              <a:t>(</a:t>
            </a:r>
            <a:r>
              <a:rPr lang="en-US" sz="3000" b="1" dirty="0">
                <a:solidFill>
                  <a:srgbClr val="FFFFFF"/>
                </a:solidFill>
                <a:latin typeface="Kruti Dev 042" pitchFamily="2" charset="0"/>
              </a:rPr>
              <a:t>le&gt;</a:t>
            </a:r>
            <a:r>
              <a:rPr lang="en-US" sz="2400" b="1" i="1" dirty="0">
                <a:solidFill>
                  <a:srgbClr val="FFFFFF"/>
                </a:solidFill>
                <a:cs typeface="Arial" charset="0"/>
              </a:rPr>
              <a:t>)</a:t>
            </a:r>
          </a:p>
          <a:p>
            <a:pPr algn="ctr">
              <a:lnSpc>
                <a:spcPct val="90000"/>
              </a:lnSpc>
              <a:spcBef>
                <a:spcPct val="20000"/>
              </a:spcBef>
              <a:buSzPct val="75000"/>
              <a:defRPr/>
            </a:pPr>
            <a:r>
              <a:rPr lang="en-US" sz="2400" b="1" dirty="0">
                <a:solidFill>
                  <a:srgbClr val="FFFFFF"/>
                </a:solidFill>
                <a:cs typeface="Arial" charset="0"/>
              </a:rPr>
              <a:t>in the self</a:t>
            </a:r>
          </a:p>
        </p:txBody>
      </p:sp>
      <p:sp>
        <p:nvSpPr>
          <p:cNvPr id="28" name="Oval 27">
            <a:extLst>
              <a:ext uri="{FF2B5EF4-FFF2-40B4-BE49-F238E27FC236}">
                <a16:creationId xmlns:a16="http://schemas.microsoft.com/office/drawing/2014/main" id="{BDEC6C8F-5A66-4842-81F3-15F20BE2B6C6}"/>
              </a:ext>
            </a:extLst>
          </p:cNvPr>
          <p:cNvSpPr/>
          <p:nvPr/>
        </p:nvSpPr>
        <p:spPr bwMode="auto">
          <a:xfrm>
            <a:off x="5410200" y="3068638"/>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3</a:t>
            </a:r>
          </a:p>
        </p:txBody>
      </p:sp>
      <p:sp>
        <p:nvSpPr>
          <p:cNvPr id="29" name="Oval 28">
            <a:extLst>
              <a:ext uri="{FF2B5EF4-FFF2-40B4-BE49-F238E27FC236}">
                <a16:creationId xmlns:a16="http://schemas.microsoft.com/office/drawing/2014/main" id="{B1667C34-7FE5-4C7E-B21A-145EDAA9FBFE}"/>
              </a:ext>
            </a:extLst>
          </p:cNvPr>
          <p:cNvSpPr/>
          <p:nvPr/>
        </p:nvSpPr>
        <p:spPr bwMode="auto">
          <a:xfrm>
            <a:off x="2209800" y="30480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2</a:t>
            </a:r>
          </a:p>
        </p:txBody>
      </p:sp>
      <p:sp>
        <p:nvSpPr>
          <p:cNvPr id="30" name="Oval 5">
            <a:extLst>
              <a:ext uri="{FF2B5EF4-FFF2-40B4-BE49-F238E27FC236}">
                <a16:creationId xmlns:a16="http://schemas.microsoft.com/office/drawing/2014/main" id="{59B50EB1-2376-490D-9824-F9BDEB7EDFCC}"/>
              </a:ext>
            </a:extLst>
          </p:cNvPr>
          <p:cNvSpPr/>
          <p:nvPr/>
        </p:nvSpPr>
        <p:spPr bwMode="auto">
          <a:xfrm>
            <a:off x="3257550" y="11430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1</a:t>
            </a:r>
          </a:p>
        </p:txBody>
      </p:sp>
      <p:sp>
        <p:nvSpPr>
          <p:cNvPr id="58376" name="TextBox 26">
            <a:extLst>
              <a:ext uri="{FF2B5EF4-FFF2-40B4-BE49-F238E27FC236}">
                <a16:creationId xmlns:a16="http://schemas.microsoft.com/office/drawing/2014/main" id="{983C85A9-FB86-4671-AA62-35116955520E}"/>
              </a:ext>
            </a:extLst>
          </p:cNvPr>
          <p:cNvSpPr txBox="1">
            <a:spLocks noChangeArrowheads="1"/>
          </p:cNvSpPr>
          <p:nvPr/>
        </p:nvSpPr>
        <p:spPr bwMode="auto">
          <a:xfrm>
            <a:off x="8305800" y="4105275"/>
            <a:ext cx="2362200" cy="923925"/>
          </a:xfrm>
          <a:prstGeom prst="rect">
            <a:avLst/>
          </a:prstGeom>
          <a:solidFill>
            <a:srgbClr val="4B008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FFFF"/>
                </a:solidFill>
              </a:rPr>
              <a:t>For human beings:</a:t>
            </a:r>
          </a:p>
          <a:p>
            <a:pPr eaLnBrk="1" hangingPunct="1"/>
            <a:r>
              <a:rPr lang="en-US" altLang="en-US" b="1">
                <a:solidFill>
                  <a:srgbClr val="FFFFFF"/>
                </a:solidFill>
              </a:rPr>
              <a:t>necessary but not adequate</a:t>
            </a:r>
            <a:endParaRPr lang="en-GB" altLang="en-US" b="1">
              <a:solidFill>
                <a:srgbClr val="FFFFFF"/>
              </a:solidFill>
            </a:endParaRPr>
          </a:p>
        </p:txBody>
      </p:sp>
      <p:sp>
        <p:nvSpPr>
          <p:cNvPr id="58377" name="TextBox 27">
            <a:extLst>
              <a:ext uri="{FF2B5EF4-FFF2-40B4-BE49-F238E27FC236}">
                <a16:creationId xmlns:a16="http://schemas.microsoft.com/office/drawing/2014/main" id="{162CC613-5D37-4A2B-8E65-62D137420318}"/>
              </a:ext>
            </a:extLst>
          </p:cNvPr>
          <p:cNvSpPr txBox="1">
            <a:spLocks noChangeArrowheads="1"/>
          </p:cNvSpPr>
          <p:nvPr/>
        </p:nvSpPr>
        <p:spPr bwMode="auto">
          <a:xfrm>
            <a:off x="8304213" y="3114675"/>
            <a:ext cx="2363787" cy="92392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FFFF"/>
                </a:solidFill>
              </a:rPr>
              <a:t>For animals: necessary &amp; largely adequate</a:t>
            </a:r>
            <a:endParaRPr lang="en-GB" altLang="en-US" b="1">
              <a:solidFill>
                <a:srgbClr val="FFFFFF"/>
              </a:solidFill>
            </a:endParaRPr>
          </a:p>
        </p:txBody>
      </p:sp>
      <p:sp>
        <p:nvSpPr>
          <p:cNvPr id="58378" name="Title 15">
            <a:extLst>
              <a:ext uri="{FF2B5EF4-FFF2-40B4-BE49-F238E27FC236}">
                <a16:creationId xmlns:a16="http://schemas.microsoft.com/office/drawing/2014/main" id="{28D51019-9024-4F55-8A5F-9D2415F2C945}"/>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Priority: Right Understanding, Relationship &amp; Physical Facility</a:t>
            </a:r>
            <a:endParaRPr lang="en-GB" altLang="en-US"/>
          </a:p>
        </p:txBody>
      </p:sp>
      <p:sp>
        <p:nvSpPr>
          <p:cNvPr id="58379" name="Text Placeholder 1">
            <a:extLst>
              <a:ext uri="{FF2B5EF4-FFF2-40B4-BE49-F238E27FC236}">
                <a16:creationId xmlns:a16="http://schemas.microsoft.com/office/drawing/2014/main" id="{EA83FF9E-0413-4026-8BF9-E6B76F1A43BE}"/>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58380" name="TextBox 18">
            <a:extLst>
              <a:ext uri="{FF2B5EF4-FFF2-40B4-BE49-F238E27FC236}">
                <a16:creationId xmlns:a16="http://schemas.microsoft.com/office/drawing/2014/main" id="{DC77AACC-9D69-46DD-A4A5-D9EEC84304DC}"/>
              </a:ext>
            </a:extLst>
          </p:cNvPr>
          <p:cNvSpPr txBox="1">
            <a:spLocks noChangeArrowheads="1"/>
          </p:cNvSpPr>
          <p:nvPr/>
        </p:nvSpPr>
        <p:spPr bwMode="auto">
          <a:xfrm>
            <a:off x="1752600" y="35814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Feeling</a:t>
            </a:r>
          </a:p>
          <a:p>
            <a:pPr eaLnBrk="1" hangingPunct="1"/>
            <a:r>
              <a:rPr lang="en-US" altLang="en-US" sz="1200">
                <a:solidFill>
                  <a:srgbClr val="000000"/>
                </a:solidFill>
              </a:rPr>
              <a:t>- Trust</a:t>
            </a:r>
          </a:p>
          <a:p>
            <a:pPr eaLnBrk="1" hangingPunct="1"/>
            <a:r>
              <a:rPr lang="en-US" altLang="en-US" sz="1200">
                <a:solidFill>
                  <a:srgbClr val="000000"/>
                </a:solidFill>
              </a:rPr>
              <a:t>- Respect</a:t>
            </a:r>
          </a:p>
          <a:p>
            <a:pPr eaLnBrk="1" hangingPunct="1"/>
            <a:r>
              <a:rPr lang="en-US" altLang="en-US" sz="1200">
                <a:solidFill>
                  <a:srgbClr val="000000"/>
                </a:solidFill>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305DE45-939F-41EB-9716-919D5468AFA3}"/>
              </a:ext>
            </a:extLst>
          </p:cNvPr>
          <p:cNvSpPr/>
          <p:nvPr/>
        </p:nvSpPr>
        <p:spPr bwMode="auto">
          <a:xfrm>
            <a:off x="2590800" y="2990850"/>
            <a:ext cx="2209800" cy="1676400"/>
          </a:xfrm>
          <a:prstGeom prst="rect">
            <a:avLst/>
          </a:prstGeom>
          <a:solidFill>
            <a:srgbClr val="4B008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defRPr/>
            </a:pPr>
            <a:r>
              <a:rPr lang="en-US" sz="2400" b="1" dirty="0">
                <a:solidFill>
                  <a:srgbClr val="FFFFFF"/>
                </a:solidFill>
                <a:cs typeface="Arial" charset="0"/>
              </a:rPr>
              <a:t>RELATIONSHIP  (</a:t>
            </a:r>
            <a:r>
              <a:rPr lang="en-US" sz="3000" b="1" dirty="0">
                <a:solidFill>
                  <a:srgbClr val="FFFFFF"/>
                </a:solidFill>
                <a:latin typeface="Kruti Dev 042" pitchFamily="2" charset="0"/>
              </a:rPr>
              <a:t>laca/k</a:t>
            </a:r>
            <a:r>
              <a:rPr lang="en-US" sz="2400" b="1" dirty="0">
                <a:solidFill>
                  <a:srgbClr val="FFFFFF"/>
                </a:solidFill>
                <a:cs typeface="Arial" charset="0"/>
              </a:rPr>
              <a:t>)</a:t>
            </a:r>
            <a:endParaRPr lang="en-US" sz="2400" b="1" i="1" dirty="0">
              <a:solidFill>
                <a:srgbClr val="FFFFFF"/>
              </a:solidFill>
              <a:cs typeface="Arial" charset="0"/>
            </a:endParaRP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human being</a:t>
            </a:r>
            <a:endParaRPr lang="en-US" sz="2400" b="1" i="1" dirty="0">
              <a:solidFill>
                <a:srgbClr val="FFFFFF"/>
              </a:solidFill>
              <a:cs typeface="Arial" charset="0"/>
            </a:endParaRPr>
          </a:p>
        </p:txBody>
      </p:sp>
      <p:sp>
        <p:nvSpPr>
          <p:cNvPr id="18" name="Rectangle 5">
            <a:extLst>
              <a:ext uri="{FF2B5EF4-FFF2-40B4-BE49-F238E27FC236}">
                <a16:creationId xmlns:a16="http://schemas.microsoft.com/office/drawing/2014/main" id="{DB5E38A9-83D7-499A-BFF6-BAFB1201923D}"/>
              </a:ext>
            </a:extLst>
          </p:cNvPr>
          <p:cNvSpPr/>
          <p:nvPr/>
        </p:nvSpPr>
        <p:spPr bwMode="auto">
          <a:xfrm>
            <a:off x="5562600" y="2971800"/>
            <a:ext cx="2667000" cy="1676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PHYSICAL FACILITY</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a:t>
            </a:r>
            <a:r>
              <a:rPr lang="en-US" sz="3000" b="1" dirty="0">
                <a:solidFill>
                  <a:srgbClr val="FFFFFF"/>
                </a:solidFill>
                <a:latin typeface="Kruti Dev 042" pitchFamily="2" charset="0"/>
              </a:rPr>
              <a:t>lqfo/kk</a:t>
            </a:r>
            <a:r>
              <a:rPr lang="en-US" sz="2400" b="1" dirty="0">
                <a:solidFill>
                  <a:srgbClr val="FFFFFF"/>
                </a:solidFill>
                <a:cs typeface="Arial" charset="0"/>
              </a:rPr>
              <a:t>)</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rest of nature</a:t>
            </a:r>
          </a:p>
        </p:txBody>
      </p:sp>
      <p:sp>
        <p:nvSpPr>
          <p:cNvPr id="21" name="Rectangle 20">
            <a:extLst>
              <a:ext uri="{FF2B5EF4-FFF2-40B4-BE49-F238E27FC236}">
                <a16:creationId xmlns:a16="http://schemas.microsoft.com/office/drawing/2014/main" id="{AEC33AC2-464E-4E3B-8248-8913E7E16F58}"/>
              </a:ext>
            </a:extLst>
          </p:cNvPr>
          <p:cNvSpPr/>
          <p:nvPr/>
        </p:nvSpPr>
        <p:spPr bwMode="auto">
          <a:xfrm>
            <a:off x="3429000" y="914400"/>
            <a:ext cx="3810000" cy="1371600"/>
          </a:xfrm>
          <a:prstGeom prst="rect">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RIGHT UNDERSTANDING</a:t>
            </a:r>
          </a:p>
          <a:p>
            <a:pPr algn="ctr">
              <a:lnSpc>
                <a:spcPct val="90000"/>
              </a:lnSpc>
              <a:spcBef>
                <a:spcPct val="20000"/>
              </a:spcBef>
              <a:buSzPct val="75000"/>
              <a:buFont typeface="Symbol" pitchFamily="18" charset="2"/>
              <a:buNone/>
              <a:defRPr/>
            </a:pPr>
            <a:r>
              <a:rPr lang="en-US" sz="2400" b="1" i="1" dirty="0">
                <a:solidFill>
                  <a:srgbClr val="FFFFFF"/>
                </a:solidFill>
                <a:cs typeface="Arial" charset="0"/>
              </a:rPr>
              <a:t>(</a:t>
            </a:r>
            <a:r>
              <a:rPr lang="en-US" sz="3000" b="1" dirty="0">
                <a:solidFill>
                  <a:srgbClr val="FFFFFF"/>
                </a:solidFill>
                <a:latin typeface="Kruti Dev 042" pitchFamily="2" charset="0"/>
              </a:rPr>
              <a:t>le&gt;</a:t>
            </a:r>
            <a:r>
              <a:rPr lang="en-US" sz="2400" b="1" i="1" dirty="0">
                <a:solidFill>
                  <a:srgbClr val="FFFFFF"/>
                </a:solidFill>
                <a:cs typeface="Arial" charset="0"/>
              </a:rPr>
              <a:t>)</a:t>
            </a:r>
          </a:p>
          <a:p>
            <a:pPr algn="ctr">
              <a:lnSpc>
                <a:spcPct val="90000"/>
              </a:lnSpc>
              <a:spcBef>
                <a:spcPct val="20000"/>
              </a:spcBef>
              <a:buSzPct val="75000"/>
              <a:defRPr/>
            </a:pPr>
            <a:r>
              <a:rPr lang="en-US" sz="2400" b="1" dirty="0">
                <a:solidFill>
                  <a:srgbClr val="FFFFFF"/>
                </a:solidFill>
                <a:cs typeface="Arial" charset="0"/>
              </a:rPr>
              <a:t>in the self</a:t>
            </a:r>
          </a:p>
        </p:txBody>
      </p:sp>
      <p:cxnSp>
        <p:nvCxnSpPr>
          <p:cNvPr id="27653" name="Straight Arrow Connector 15">
            <a:extLst>
              <a:ext uri="{FF2B5EF4-FFF2-40B4-BE49-F238E27FC236}">
                <a16:creationId xmlns:a16="http://schemas.microsoft.com/office/drawing/2014/main" id="{DECC22AA-0721-49BD-9599-89EBE937C354}"/>
              </a:ext>
            </a:extLst>
          </p:cNvPr>
          <p:cNvCxnSpPr>
            <a:cxnSpLocks noChangeShapeType="1"/>
            <a:stCxn id="21" idx="2"/>
            <a:endCxn id="17" idx="0"/>
          </p:cNvCxnSpPr>
          <p:nvPr/>
        </p:nvCxnSpPr>
        <p:spPr bwMode="auto">
          <a:xfrm rot="5400000">
            <a:off x="4162425" y="1819275"/>
            <a:ext cx="704850" cy="1638300"/>
          </a:xfrm>
          <a:prstGeom prst="straightConnector1">
            <a:avLst/>
          </a:prstGeom>
          <a:noFill/>
          <a:ln w="38100" algn="ctr">
            <a:solidFill>
              <a:srgbClr val="4B0082"/>
            </a:solidFill>
            <a:round/>
            <a:headEnd/>
            <a:tailEnd type="arrow" w="med" len="med"/>
          </a:ln>
          <a:extLst>
            <a:ext uri="{909E8E84-426E-40DD-AFC4-6F175D3DCCD1}">
              <a14:hiddenFill xmlns:a14="http://schemas.microsoft.com/office/drawing/2010/main">
                <a:noFill/>
              </a14:hiddenFill>
            </a:ext>
          </a:extLst>
        </p:spPr>
      </p:cxnSp>
      <p:cxnSp>
        <p:nvCxnSpPr>
          <p:cNvPr id="23" name="Straight Arrow Connector 22">
            <a:extLst>
              <a:ext uri="{FF2B5EF4-FFF2-40B4-BE49-F238E27FC236}">
                <a16:creationId xmlns:a16="http://schemas.microsoft.com/office/drawing/2014/main" id="{4CF1881C-95D9-4D08-8642-3357E813D771}"/>
              </a:ext>
            </a:extLst>
          </p:cNvPr>
          <p:cNvCxnSpPr>
            <a:stCxn id="17" idx="2"/>
            <a:endCxn id="24583" idx="0"/>
          </p:cNvCxnSpPr>
          <p:nvPr/>
        </p:nvCxnSpPr>
        <p:spPr bwMode="auto">
          <a:xfrm rot="5400000">
            <a:off x="3282157" y="5072856"/>
            <a:ext cx="819150" cy="7937"/>
          </a:xfrm>
          <a:prstGeom prst="straightConnector1">
            <a:avLst/>
          </a:prstGeom>
          <a:ln w="38100">
            <a:solidFill>
              <a:srgbClr val="4B0082"/>
            </a:solidFill>
            <a:tailEnd type="arrow"/>
          </a:ln>
        </p:spPr>
        <p:style>
          <a:lnRef idx="1">
            <a:schemeClr val="accent1"/>
          </a:lnRef>
          <a:fillRef idx="0">
            <a:schemeClr val="accent1"/>
          </a:fillRef>
          <a:effectRef idx="0">
            <a:schemeClr val="accent1"/>
          </a:effectRef>
          <a:fontRef idx="minor">
            <a:schemeClr val="tx1"/>
          </a:fontRef>
        </p:style>
      </p:cxnSp>
      <p:sp>
        <p:nvSpPr>
          <p:cNvPr id="24583" name="TextBox 20">
            <a:extLst>
              <a:ext uri="{FF2B5EF4-FFF2-40B4-BE49-F238E27FC236}">
                <a16:creationId xmlns:a16="http://schemas.microsoft.com/office/drawing/2014/main" id="{08E17994-B231-4165-B71B-DF68B2CC93E4}"/>
              </a:ext>
            </a:extLst>
          </p:cNvPr>
          <p:cNvSpPr txBox="1">
            <a:spLocks noChangeArrowheads="1"/>
          </p:cNvSpPr>
          <p:nvPr/>
        </p:nvSpPr>
        <p:spPr bwMode="auto">
          <a:xfrm>
            <a:off x="1752600" y="5486400"/>
            <a:ext cx="386873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SzPct val="75000"/>
              <a:buFont typeface="Symbol" panose="05050102010706020507" pitchFamily="18" charset="2"/>
              <a:buNone/>
            </a:pPr>
            <a:r>
              <a:rPr lang="en-US" altLang="en-US" sz="2800" b="1">
                <a:solidFill>
                  <a:srgbClr val="7030A0"/>
                </a:solidFill>
              </a:rPr>
              <a:t>MUTUAL HAPPINESS</a:t>
            </a:r>
          </a:p>
          <a:p>
            <a:pPr algn="ctr">
              <a:lnSpc>
                <a:spcPct val="90000"/>
              </a:lnSpc>
              <a:spcBef>
                <a:spcPct val="20000"/>
              </a:spcBef>
              <a:buSzPct val="75000"/>
              <a:buFont typeface="Symbol" panose="05050102010706020507" pitchFamily="18" charset="2"/>
              <a:buNone/>
            </a:pPr>
            <a:r>
              <a:rPr lang="en-US" altLang="en-US" sz="2800" b="1" i="1">
                <a:solidFill>
                  <a:srgbClr val="7030A0"/>
                </a:solidFill>
              </a:rPr>
              <a:t>(</a:t>
            </a:r>
            <a:r>
              <a:rPr lang="en-US" altLang="en-US" sz="3600" b="1">
                <a:solidFill>
                  <a:srgbClr val="800080"/>
                </a:solidFill>
                <a:latin typeface="Kruti Dev 042" pitchFamily="2" charset="0"/>
              </a:rPr>
              <a:t>mHk; lq[k</a:t>
            </a:r>
            <a:r>
              <a:rPr lang="en-US" altLang="en-US" sz="2800" b="1" i="1">
                <a:solidFill>
                  <a:srgbClr val="7030A0"/>
                </a:solidFill>
              </a:rPr>
              <a:t>)</a:t>
            </a:r>
          </a:p>
        </p:txBody>
      </p:sp>
      <p:cxnSp>
        <p:nvCxnSpPr>
          <p:cNvPr id="25" name="Straight Arrow Connector 24">
            <a:extLst>
              <a:ext uri="{FF2B5EF4-FFF2-40B4-BE49-F238E27FC236}">
                <a16:creationId xmlns:a16="http://schemas.microsoft.com/office/drawing/2014/main" id="{CCD22ACC-E8A0-4623-A083-7752074B7363}"/>
              </a:ext>
            </a:extLst>
          </p:cNvPr>
          <p:cNvCxnSpPr>
            <a:stCxn id="21" idx="2"/>
            <a:endCxn id="18" idx="0"/>
          </p:cNvCxnSpPr>
          <p:nvPr/>
        </p:nvCxnSpPr>
        <p:spPr bwMode="auto">
          <a:xfrm rot="16200000" flipH="1">
            <a:off x="5772150" y="1847850"/>
            <a:ext cx="685800" cy="1562100"/>
          </a:xfrm>
          <a:prstGeom prst="straightConnector1">
            <a:avLst/>
          </a:prstGeom>
          <a:ln w="38100">
            <a:solidFill>
              <a:srgbClr val="0046AD"/>
            </a:solidFill>
            <a:tailEnd type="arrow"/>
          </a:ln>
        </p:spPr>
        <p:style>
          <a:lnRef idx="1">
            <a:schemeClr val="accent1"/>
          </a:lnRef>
          <a:fillRef idx="0">
            <a:schemeClr val="accent1"/>
          </a:fillRef>
          <a:effectRef idx="0">
            <a:schemeClr val="accent1"/>
          </a:effectRef>
          <a:fontRef idx="minor">
            <a:schemeClr val="tx1"/>
          </a:fontRef>
        </p:style>
      </p:cxnSp>
      <p:cxnSp>
        <p:nvCxnSpPr>
          <p:cNvPr id="24585" name="Straight Arrow Connector 19">
            <a:extLst>
              <a:ext uri="{FF2B5EF4-FFF2-40B4-BE49-F238E27FC236}">
                <a16:creationId xmlns:a16="http://schemas.microsoft.com/office/drawing/2014/main" id="{F59EEEBA-7FD7-43EC-B522-517F2ABF47DD}"/>
              </a:ext>
            </a:extLst>
          </p:cNvPr>
          <p:cNvCxnSpPr>
            <a:cxnSpLocks noChangeShapeType="1"/>
            <a:endCxn id="24586" idx="0"/>
          </p:cNvCxnSpPr>
          <p:nvPr/>
        </p:nvCxnSpPr>
        <p:spPr bwMode="auto">
          <a:xfrm rot="5400000">
            <a:off x="7275513" y="5065712"/>
            <a:ext cx="838200" cy="3175"/>
          </a:xfrm>
          <a:prstGeom prst="straightConnector1">
            <a:avLst/>
          </a:prstGeom>
          <a:noFill/>
          <a:ln w="38100" algn="ctr">
            <a:solidFill>
              <a:srgbClr val="0046AD"/>
            </a:solidFill>
            <a:round/>
            <a:headEnd/>
            <a:tailEnd type="arrow" w="med" len="med"/>
          </a:ln>
          <a:extLst>
            <a:ext uri="{909E8E84-426E-40DD-AFC4-6F175D3DCCD1}">
              <a14:hiddenFill xmlns:a14="http://schemas.microsoft.com/office/drawing/2010/main">
                <a:noFill/>
              </a14:hiddenFill>
            </a:ext>
          </a:extLst>
        </p:spPr>
      </p:cxnSp>
      <p:sp>
        <p:nvSpPr>
          <p:cNvPr id="24586" name="TextBox 21">
            <a:extLst>
              <a:ext uri="{FF2B5EF4-FFF2-40B4-BE49-F238E27FC236}">
                <a16:creationId xmlns:a16="http://schemas.microsoft.com/office/drawing/2014/main" id="{36010635-14C6-4C56-889E-078856B4E3CA}"/>
              </a:ext>
            </a:extLst>
          </p:cNvPr>
          <p:cNvSpPr txBox="1">
            <a:spLocks noChangeArrowheads="1"/>
          </p:cNvSpPr>
          <p:nvPr/>
        </p:nvSpPr>
        <p:spPr bwMode="auto">
          <a:xfrm>
            <a:off x="5638800" y="5486400"/>
            <a:ext cx="410686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SzPct val="75000"/>
              <a:buFont typeface="Symbol" panose="05050102010706020507" pitchFamily="18" charset="2"/>
              <a:buNone/>
            </a:pPr>
            <a:r>
              <a:rPr lang="en-US" altLang="en-US" sz="2800" b="1">
                <a:solidFill>
                  <a:srgbClr val="0000FF"/>
                </a:solidFill>
              </a:rPr>
              <a:t>MUTUAL PROSPERITY</a:t>
            </a:r>
          </a:p>
          <a:p>
            <a:pPr algn="ctr">
              <a:lnSpc>
                <a:spcPct val="90000"/>
              </a:lnSpc>
              <a:spcBef>
                <a:spcPct val="20000"/>
              </a:spcBef>
              <a:buSzPct val="75000"/>
            </a:pPr>
            <a:r>
              <a:rPr lang="en-US" altLang="en-US" sz="2800" b="1" i="1">
                <a:solidFill>
                  <a:srgbClr val="0000FF"/>
                </a:solidFill>
              </a:rPr>
              <a:t>(</a:t>
            </a:r>
            <a:r>
              <a:rPr lang="en-US" altLang="en-US" sz="3600" b="1">
                <a:solidFill>
                  <a:srgbClr val="0000FF"/>
                </a:solidFill>
                <a:latin typeface="Kruti Dev 042" pitchFamily="2" charset="0"/>
              </a:rPr>
              <a:t>mHk; le`f)</a:t>
            </a:r>
            <a:r>
              <a:rPr lang="en-US" altLang="en-US" sz="2800" b="1" i="1">
                <a:solidFill>
                  <a:srgbClr val="0000FF"/>
                </a:solidFill>
              </a:rPr>
              <a:t>)</a:t>
            </a:r>
          </a:p>
        </p:txBody>
      </p:sp>
      <p:sp>
        <p:nvSpPr>
          <p:cNvPr id="28" name="Oval 27">
            <a:extLst>
              <a:ext uri="{FF2B5EF4-FFF2-40B4-BE49-F238E27FC236}">
                <a16:creationId xmlns:a16="http://schemas.microsoft.com/office/drawing/2014/main" id="{D95CDE43-8096-45BA-A4D2-194458BED837}"/>
              </a:ext>
            </a:extLst>
          </p:cNvPr>
          <p:cNvSpPr/>
          <p:nvPr/>
        </p:nvSpPr>
        <p:spPr bwMode="auto">
          <a:xfrm>
            <a:off x="5410200" y="2840038"/>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3</a:t>
            </a:r>
          </a:p>
        </p:txBody>
      </p:sp>
      <p:sp>
        <p:nvSpPr>
          <p:cNvPr id="29" name="Oval 28">
            <a:extLst>
              <a:ext uri="{FF2B5EF4-FFF2-40B4-BE49-F238E27FC236}">
                <a16:creationId xmlns:a16="http://schemas.microsoft.com/office/drawing/2014/main" id="{47170A7A-7C9D-4D0D-83AD-831A6594D9F4}"/>
              </a:ext>
            </a:extLst>
          </p:cNvPr>
          <p:cNvSpPr/>
          <p:nvPr/>
        </p:nvSpPr>
        <p:spPr bwMode="auto">
          <a:xfrm>
            <a:off x="2209800" y="28194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2</a:t>
            </a:r>
          </a:p>
        </p:txBody>
      </p:sp>
      <p:sp>
        <p:nvSpPr>
          <p:cNvPr id="30" name="Oval 5">
            <a:extLst>
              <a:ext uri="{FF2B5EF4-FFF2-40B4-BE49-F238E27FC236}">
                <a16:creationId xmlns:a16="http://schemas.microsoft.com/office/drawing/2014/main" id="{B989595D-E69C-497D-A61E-FBC654266953}"/>
              </a:ext>
            </a:extLst>
          </p:cNvPr>
          <p:cNvSpPr/>
          <p:nvPr/>
        </p:nvSpPr>
        <p:spPr bwMode="auto">
          <a:xfrm>
            <a:off x="3257550" y="9144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1</a:t>
            </a:r>
          </a:p>
        </p:txBody>
      </p:sp>
      <p:sp>
        <p:nvSpPr>
          <p:cNvPr id="60430" name="TextBox 26">
            <a:extLst>
              <a:ext uri="{FF2B5EF4-FFF2-40B4-BE49-F238E27FC236}">
                <a16:creationId xmlns:a16="http://schemas.microsoft.com/office/drawing/2014/main" id="{F53E7161-C5FD-47C8-9D79-33676C21440A}"/>
              </a:ext>
            </a:extLst>
          </p:cNvPr>
          <p:cNvSpPr txBox="1">
            <a:spLocks noChangeArrowheads="1"/>
          </p:cNvSpPr>
          <p:nvPr/>
        </p:nvSpPr>
        <p:spPr bwMode="auto">
          <a:xfrm>
            <a:off x="8305800" y="3876675"/>
            <a:ext cx="2362200" cy="923925"/>
          </a:xfrm>
          <a:prstGeom prst="rect">
            <a:avLst/>
          </a:prstGeom>
          <a:solidFill>
            <a:srgbClr val="4B008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FFFF"/>
                </a:solidFill>
              </a:rPr>
              <a:t>For human beings:</a:t>
            </a:r>
          </a:p>
          <a:p>
            <a:pPr eaLnBrk="1" hangingPunct="1"/>
            <a:r>
              <a:rPr lang="en-US" altLang="en-US" b="1">
                <a:solidFill>
                  <a:srgbClr val="FFFFFF"/>
                </a:solidFill>
              </a:rPr>
              <a:t>necessary but not adequate</a:t>
            </a:r>
            <a:endParaRPr lang="en-GB" altLang="en-US" b="1">
              <a:solidFill>
                <a:srgbClr val="FFFFFF"/>
              </a:solidFill>
            </a:endParaRPr>
          </a:p>
        </p:txBody>
      </p:sp>
      <p:sp>
        <p:nvSpPr>
          <p:cNvPr id="60431" name="TextBox 27">
            <a:extLst>
              <a:ext uri="{FF2B5EF4-FFF2-40B4-BE49-F238E27FC236}">
                <a16:creationId xmlns:a16="http://schemas.microsoft.com/office/drawing/2014/main" id="{EBEFF188-77A8-4773-A452-E3F42F8B9AD5}"/>
              </a:ext>
            </a:extLst>
          </p:cNvPr>
          <p:cNvSpPr txBox="1">
            <a:spLocks noChangeArrowheads="1"/>
          </p:cNvSpPr>
          <p:nvPr/>
        </p:nvSpPr>
        <p:spPr bwMode="auto">
          <a:xfrm>
            <a:off x="8304213" y="2886075"/>
            <a:ext cx="2363787" cy="92392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FFFF"/>
                </a:solidFill>
              </a:rPr>
              <a:t>For animals: necessary &amp; largely adequate</a:t>
            </a:r>
            <a:endParaRPr lang="en-GB" altLang="en-US" b="1">
              <a:solidFill>
                <a:srgbClr val="FFFFFF"/>
              </a:solidFill>
            </a:endParaRPr>
          </a:p>
        </p:txBody>
      </p:sp>
      <p:sp>
        <p:nvSpPr>
          <p:cNvPr id="60432" name="Title 15">
            <a:extLst>
              <a:ext uri="{FF2B5EF4-FFF2-40B4-BE49-F238E27FC236}">
                <a16:creationId xmlns:a16="http://schemas.microsoft.com/office/drawing/2014/main" id="{9045EB52-E47C-48F4-A800-ABD76254DB1C}"/>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Priority: Right Understanding, Relationship &amp; Physical Facility</a:t>
            </a:r>
            <a:endParaRPr lang="en-GB" altLang="en-US"/>
          </a:p>
        </p:txBody>
      </p:sp>
      <p:sp>
        <p:nvSpPr>
          <p:cNvPr id="60433" name="Text Placeholder 1">
            <a:extLst>
              <a:ext uri="{FF2B5EF4-FFF2-40B4-BE49-F238E27FC236}">
                <a16:creationId xmlns:a16="http://schemas.microsoft.com/office/drawing/2014/main" id="{281C0A98-BAE8-4154-A6BF-8810FD1121EF}"/>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60434" name="TextBox 18">
            <a:extLst>
              <a:ext uri="{FF2B5EF4-FFF2-40B4-BE49-F238E27FC236}">
                <a16:creationId xmlns:a16="http://schemas.microsoft.com/office/drawing/2014/main" id="{03A3736F-595C-464F-9558-0C90BD52DF92}"/>
              </a:ext>
            </a:extLst>
          </p:cNvPr>
          <p:cNvSpPr txBox="1">
            <a:spLocks noChangeArrowheads="1"/>
          </p:cNvSpPr>
          <p:nvPr/>
        </p:nvSpPr>
        <p:spPr bwMode="auto">
          <a:xfrm>
            <a:off x="1752600" y="3352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Feeling</a:t>
            </a:r>
          </a:p>
          <a:p>
            <a:pPr eaLnBrk="1" hangingPunct="1"/>
            <a:r>
              <a:rPr lang="en-US" altLang="en-US" sz="1200">
                <a:solidFill>
                  <a:srgbClr val="000000"/>
                </a:solidFill>
              </a:rPr>
              <a:t>- Trust</a:t>
            </a:r>
          </a:p>
          <a:p>
            <a:pPr eaLnBrk="1" hangingPunct="1"/>
            <a:r>
              <a:rPr lang="en-US" altLang="en-US" sz="1200">
                <a:solidFill>
                  <a:srgbClr val="000000"/>
                </a:solidFill>
              </a:rPr>
              <a:t>- Respect</a:t>
            </a:r>
          </a:p>
          <a:p>
            <a:pPr eaLnBrk="1" hangingPunct="1"/>
            <a:r>
              <a:rPr lang="en-US" altLang="en-US" sz="1200">
                <a:solidFill>
                  <a:srgbClr val="00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8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8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8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8">
            <a:extLst>
              <a:ext uri="{FF2B5EF4-FFF2-40B4-BE49-F238E27FC236}">
                <a16:creationId xmlns:a16="http://schemas.microsoft.com/office/drawing/2014/main" id="{B1354D2E-7040-43C1-BB75-87EB17A9DFA5}"/>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Priority: Physical Facility</a:t>
            </a:r>
            <a:endParaRPr lang="en-GB" altLang="en-US"/>
          </a:p>
        </p:txBody>
      </p:sp>
      <p:sp>
        <p:nvSpPr>
          <p:cNvPr id="62467" name="Text Placeholder 1">
            <a:extLst>
              <a:ext uri="{FF2B5EF4-FFF2-40B4-BE49-F238E27FC236}">
                <a16:creationId xmlns:a16="http://schemas.microsoft.com/office/drawing/2014/main" id="{BB906063-B174-4DCF-A211-D6BCD5E73D00}"/>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20" name="Oval 19">
            <a:extLst>
              <a:ext uri="{FF2B5EF4-FFF2-40B4-BE49-F238E27FC236}">
                <a16:creationId xmlns:a16="http://schemas.microsoft.com/office/drawing/2014/main" id="{43AC1E0D-5868-40FE-8AAB-6A5642011299}"/>
              </a:ext>
            </a:extLst>
          </p:cNvPr>
          <p:cNvSpPr/>
          <p:nvPr/>
        </p:nvSpPr>
        <p:spPr bwMode="auto">
          <a:xfrm>
            <a:off x="5048250" y="2819400"/>
            <a:ext cx="3733800" cy="23622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sp>
        <p:nvSpPr>
          <p:cNvPr id="23" name="Rectangle 22">
            <a:extLst>
              <a:ext uri="{FF2B5EF4-FFF2-40B4-BE49-F238E27FC236}">
                <a16:creationId xmlns:a16="http://schemas.microsoft.com/office/drawing/2014/main" id="{C33D0F0B-5FF6-42E1-A88A-05BB442CB98D}"/>
              </a:ext>
            </a:extLst>
          </p:cNvPr>
          <p:cNvSpPr/>
          <p:nvPr/>
        </p:nvSpPr>
        <p:spPr bwMode="auto">
          <a:xfrm>
            <a:off x="2590800" y="3219450"/>
            <a:ext cx="2209800" cy="1676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defRPr/>
            </a:pPr>
            <a:r>
              <a:rPr lang="en-US" sz="2400" b="1" dirty="0">
                <a:solidFill>
                  <a:prstClr val="black">
                    <a:lumMod val="85000"/>
                    <a:lumOff val="15000"/>
                  </a:prstClr>
                </a:solidFill>
                <a:cs typeface="Arial" charset="0"/>
              </a:rPr>
              <a:t>RELATIONSHIP  (</a:t>
            </a:r>
            <a:r>
              <a:rPr lang="en-US" sz="3000" b="1" dirty="0">
                <a:solidFill>
                  <a:prstClr val="black">
                    <a:lumMod val="85000"/>
                    <a:lumOff val="15000"/>
                  </a:prstClr>
                </a:solidFill>
                <a:latin typeface="Kruti Dev 042" pitchFamily="2" charset="0"/>
              </a:rPr>
              <a:t>laca/k</a:t>
            </a:r>
            <a:r>
              <a:rPr lang="en-US" sz="2400" b="1" dirty="0">
                <a:solidFill>
                  <a:prstClr val="black">
                    <a:lumMod val="85000"/>
                    <a:lumOff val="15000"/>
                  </a:prstClr>
                </a:solidFill>
                <a:cs typeface="Arial" charset="0"/>
              </a:rPr>
              <a:t>)</a:t>
            </a:r>
            <a:endParaRPr lang="en-US" sz="2400" b="1" i="1" dirty="0">
              <a:solidFill>
                <a:prstClr val="black">
                  <a:lumMod val="85000"/>
                  <a:lumOff val="15000"/>
                </a:prstClr>
              </a:solidFill>
              <a:cs typeface="Arial" charset="0"/>
            </a:endParaRPr>
          </a:p>
          <a:p>
            <a:pPr algn="ctr">
              <a:lnSpc>
                <a:spcPct val="90000"/>
              </a:lnSpc>
              <a:spcBef>
                <a:spcPct val="20000"/>
              </a:spcBef>
              <a:buSzPct val="75000"/>
              <a:buFont typeface="Symbol" pitchFamily="18" charset="2"/>
              <a:buNone/>
              <a:defRPr/>
            </a:pPr>
            <a:r>
              <a:rPr lang="en-US" sz="2400" b="1" dirty="0">
                <a:solidFill>
                  <a:prstClr val="black">
                    <a:lumMod val="85000"/>
                    <a:lumOff val="15000"/>
                  </a:prstClr>
                </a:solidFill>
                <a:cs typeface="Arial" charset="0"/>
              </a:rPr>
              <a:t>with human being</a:t>
            </a:r>
            <a:endParaRPr lang="en-US" sz="2400" b="1" i="1" dirty="0">
              <a:solidFill>
                <a:prstClr val="black">
                  <a:lumMod val="85000"/>
                  <a:lumOff val="15000"/>
                </a:prstClr>
              </a:solidFill>
              <a:cs typeface="Arial" charset="0"/>
            </a:endParaRPr>
          </a:p>
        </p:txBody>
      </p:sp>
      <p:sp>
        <p:nvSpPr>
          <p:cNvPr id="24" name="Rectangle 5">
            <a:extLst>
              <a:ext uri="{FF2B5EF4-FFF2-40B4-BE49-F238E27FC236}">
                <a16:creationId xmlns:a16="http://schemas.microsoft.com/office/drawing/2014/main" id="{DB29705D-62BC-4768-96EE-257E97EFF856}"/>
              </a:ext>
            </a:extLst>
          </p:cNvPr>
          <p:cNvSpPr/>
          <p:nvPr/>
        </p:nvSpPr>
        <p:spPr bwMode="auto">
          <a:xfrm>
            <a:off x="5562600" y="3200400"/>
            <a:ext cx="2667000" cy="1676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PHYSICAL FACILITY</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a:t>
            </a:r>
            <a:r>
              <a:rPr lang="en-US" sz="3000" b="1" dirty="0">
                <a:solidFill>
                  <a:srgbClr val="FFFFFF"/>
                </a:solidFill>
                <a:latin typeface="Kruti Dev 042" pitchFamily="2" charset="0"/>
              </a:rPr>
              <a:t>lqfo/kk</a:t>
            </a:r>
            <a:r>
              <a:rPr lang="en-US" sz="2400" b="1" dirty="0">
                <a:solidFill>
                  <a:srgbClr val="FFFFFF"/>
                </a:solidFill>
                <a:cs typeface="Arial" charset="0"/>
              </a:rPr>
              <a:t>)</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rest of nature</a:t>
            </a:r>
          </a:p>
        </p:txBody>
      </p:sp>
      <p:sp>
        <p:nvSpPr>
          <p:cNvPr id="26" name="Rectangle 25">
            <a:extLst>
              <a:ext uri="{FF2B5EF4-FFF2-40B4-BE49-F238E27FC236}">
                <a16:creationId xmlns:a16="http://schemas.microsoft.com/office/drawing/2014/main" id="{5D767FFB-0131-49AD-9929-2C5A4A39972F}"/>
              </a:ext>
            </a:extLst>
          </p:cNvPr>
          <p:cNvSpPr/>
          <p:nvPr/>
        </p:nvSpPr>
        <p:spPr bwMode="auto">
          <a:xfrm>
            <a:off x="3429000" y="1143000"/>
            <a:ext cx="3810000" cy="1371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prstClr val="black">
                    <a:lumMod val="85000"/>
                    <a:lumOff val="15000"/>
                  </a:prstClr>
                </a:solidFill>
                <a:cs typeface="Arial" charset="0"/>
              </a:rPr>
              <a:t>RIGHT UNDERSTANDING</a:t>
            </a:r>
          </a:p>
          <a:p>
            <a:pPr algn="ctr">
              <a:lnSpc>
                <a:spcPct val="90000"/>
              </a:lnSpc>
              <a:spcBef>
                <a:spcPct val="20000"/>
              </a:spcBef>
              <a:buSzPct val="75000"/>
              <a:buFont typeface="Symbol" pitchFamily="18" charset="2"/>
              <a:buNone/>
              <a:defRPr/>
            </a:pPr>
            <a:r>
              <a:rPr lang="en-US" sz="2400" b="1" i="1" dirty="0">
                <a:solidFill>
                  <a:prstClr val="black">
                    <a:lumMod val="85000"/>
                    <a:lumOff val="15000"/>
                  </a:prstClr>
                </a:solidFill>
                <a:cs typeface="Arial" charset="0"/>
              </a:rPr>
              <a:t>(</a:t>
            </a:r>
            <a:r>
              <a:rPr lang="en-US" sz="3000" b="1" dirty="0">
                <a:solidFill>
                  <a:prstClr val="black">
                    <a:lumMod val="85000"/>
                    <a:lumOff val="15000"/>
                  </a:prstClr>
                </a:solidFill>
                <a:latin typeface="Kruti Dev 042" pitchFamily="2" charset="0"/>
              </a:rPr>
              <a:t>le&gt;</a:t>
            </a:r>
            <a:r>
              <a:rPr lang="en-US" sz="2400" b="1" i="1" dirty="0">
                <a:solidFill>
                  <a:prstClr val="black">
                    <a:lumMod val="85000"/>
                    <a:lumOff val="15000"/>
                  </a:prstClr>
                </a:solidFill>
                <a:cs typeface="Arial" charset="0"/>
              </a:rPr>
              <a:t>)</a:t>
            </a:r>
          </a:p>
          <a:p>
            <a:pPr algn="ctr">
              <a:lnSpc>
                <a:spcPct val="90000"/>
              </a:lnSpc>
              <a:spcBef>
                <a:spcPct val="20000"/>
              </a:spcBef>
              <a:buSzPct val="75000"/>
              <a:defRPr/>
            </a:pPr>
            <a:r>
              <a:rPr lang="en-US" sz="2400" b="1" dirty="0">
                <a:solidFill>
                  <a:prstClr val="black">
                    <a:lumMod val="85000"/>
                    <a:lumOff val="15000"/>
                  </a:prstClr>
                </a:solidFill>
                <a:cs typeface="Arial" charset="0"/>
              </a:rPr>
              <a:t>in the self</a:t>
            </a:r>
          </a:p>
        </p:txBody>
      </p:sp>
      <p:cxnSp>
        <p:nvCxnSpPr>
          <p:cNvPr id="27" name="Straight Arrow Connector 15">
            <a:extLst>
              <a:ext uri="{FF2B5EF4-FFF2-40B4-BE49-F238E27FC236}">
                <a16:creationId xmlns:a16="http://schemas.microsoft.com/office/drawing/2014/main" id="{8A788B60-E1FE-4A3C-B191-14EB7AE51A43}"/>
              </a:ext>
            </a:extLst>
          </p:cNvPr>
          <p:cNvCxnSpPr>
            <a:cxnSpLocks noChangeShapeType="1"/>
            <a:stCxn id="26" idx="2"/>
            <a:endCxn id="23" idx="0"/>
          </p:cNvCxnSpPr>
          <p:nvPr/>
        </p:nvCxnSpPr>
        <p:spPr bwMode="auto">
          <a:xfrm rot="5400000">
            <a:off x="4162425" y="2047875"/>
            <a:ext cx="704850" cy="1638300"/>
          </a:xfrm>
          <a:prstGeom prst="straightConnector1">
            <a:avLst/>
          </a:prstGeom>
          <a:noFill/>
          <a:ln w="38100" algn="ctr">
            <a:solidFill>
              <a:schemeClr val="tx1">
                <a:lumMod val="65000"/>
                <a:lumOff val="35000"/>
              </a:schemeClr>
            </a:solidFill>
            <a:round/>
            <a:headEnd/>
            <a:tailEnd type="arrow" w="med" len="med"/>
          </a:ln>
        </p:spPr>
      </p:cxnSp>
      <p:cxnSp>
        <p:nvCxnSpPr>
          <p:cNvPr id="31" name="Straight Arrow Connector 30">
            <a:extLst>
              <a:ext uri="{FF2B5EF4-FFF2-40B4-BE49-F238E27FC236}">
                <a16:creationId xmlns:a16="http://schemas.microsoft.com/office/drawing/2014/main" id="{F568A814-5714-4917-BDF8-1D3BEE586FDA}"/>
              </a:ext>
            </a:extLst>
          </p:cNvPr>
          <p:cNvCxnSpPr>
            <a:stCxn id="26" idx="2"/>
            <a:endCxn id="24" idx="0"/>
          </p:cNvCxnSpPr>
          <p:nvPr/>
        </p:nvCxnSpPr>
        <p:spPr bwMode="auto">
          <a:xfrm rot="16200000" flipH="1">
            <a:off x="5772150" y="2076450"/>
            <a:ext cx="685800" cy="156210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4C4F35B0-19AE-404D-8872-EC7BBD62D9FD}"/>
              </a:ext>
            </a:extLst>
          </p:cNvPr>
          <p:cNvSpPr/>
          <p:nvPr/>
        </p:nvSpPr>
        <p:spPr bwMode="auto">
          <a:xfrm>
            <a:off x="5410200" y="32004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1</a:t>
            </a:r>
          </a:p>
        </p:txBody>
      </p:sp>
      <p:sp>
        <p:nvSpPr>
          <p:cNvPr id="33" name="Oval 32">
            <a:extLst>
              <a:ext uri="{FF2B5EF4-FFF2-40B4-BE49-F238E27FC236}">
                <a16:creationId xmlns:a16="http://schemas.microsoft.com/office/drawing/2014/main" id="{0974905C-0D22-4D89-AA70-67CC143D18F7}"/>
              </a:ext>
            </a:extLst>
          </p:cNvPr>
          <p:cNvSpPr/>
          <p:nvPr/>
        </p:nvSpPr>
        <p:spPr bwMode="auto">
          <a:xfrm>
            <a:off x="2286000" y="3179763"/>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dirty="0">
                <a:solidFill>
                  <a:srgbClr val="800080"/>
                </a:solidFill>
              </a:rPr>
              <a:t>?</a:t>
            </a:r>
          </a:p>
        </p:txBody>
      </p:sp>
      <p:sp>
        <p:nvSpPr>
          <p:cNvPr id="34" name="Oval 5">
            <a:extLst>
              <a:ext uri="{FF2B5EF4-FFF2-40B4-BE49-F238E27FC236}">
                <a16:creationId xmlns:a16="http://schemas.microsoft.com/office/drawing/2014/main" id="{E5857920-89B2-41E2-A6E9-D511616AE189}"/>
              </a:ext>
            </a:extLst>
          </p:cNvPr>
          <p:cNvSpPr/>
          <p:nvPr/>
        </p:nvSpPr>
        <p:spPr bwMode="auto">
          <a:xfrm>
            <a:off x="3257550" y="11430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dirty="0">
                <a:solidFill>
                  <a:srgbClr val="800080"/>
                </a:solidFill>
              </a:rPr>
              <a:t>?</a:t>
            </a:r>
          </a:p>
        </p:txBody>
      </p:sp>
      <p:cxnSp>
        <p:nvCxnSpPr>
          <p:cNvPr id="35" name="Straight Arrow Connector 34">
            <a:extLst>
              <a:ext uri="{FF2B5EF4-FFF2-40B4-BE49-F238E27FC236}">
                <a16:creationId xmlns:a16="http://schemas.microsoft.com/office/drawing/2014/main" id="{1706791D-1158-423B-96CE-C45F0B927FF4}"/>
              </a:ext>
            </a:extLst>
          </p:cNvPr>
          <p:cNvCxnSpPr>
            <a:endCxn id="29709" idx="0"/>
          </p:cNvCxnSpPr>
          <p:nvPr/>
        </p:nvCxnSpPr>
        <p:spPr bwMode="auto">
          <a:xfrm rot="5400000">
            <a:off x="2815432" y="5253831"/>
            <a:ext cx="609600" cy="7937"/>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9709" name="TextBox 20">
            <a:extLst>
              <a:ext uri="{FF2B5EF4-FFF2-40B4-BE49-F238E27FC236}">
                <a16:creationId xmlns:a16="http://schemas.microsoft.com/office/drawing/2014/main" id="{CE4E94E9-E16C-4CEA-9A0D-699F77BDCDCF}"/>
              </a:ext>
            </a:extLst>
          </p:cNvPr>
          <p:cNvSpPr txBox="1">
            <a:spLocks noChangeArrowheads="1"/>
          </p:cNvSpPr>
          <p:nvPr/>
        </p:nvSpPr>
        <p:spPr bwMode="auto">
          <a:xfrm>
            <a:off x="1570038" y="5562600"/>
            <a:ext cx="3092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SzPct val="75000"/>
              <a:buFont typeface="Symbol" panose="05050102010706020507" pitchFamily="18" charset="2"/>
              <a:buNone/>
            </a:pPr>
            <a:r>
              <a:rPr lang="en-US" altLang="en-US" sz="2000" b="1">
                <a:solidFill>
                  <a:srgbClr val="FF0000"/>
                </a:solidFill>
              </a:rPr>
              <a:t>UNHAPPINESS</a:t>
            </a:r>
          </a:p>
          <a:p>
            <a:pPr algn="ctr">
              <a:lnSpc>
                <a:spcPct val="90000"/>
              </a:lnSpc>
              <a:spcBef>
                <a:spcPct val="20000"/>
              </a:spcBef>
              <a:buSzPct val="75000"/>
              <a:buFont typeface="Symbol" panose="05050102010706020507" pitchFamily="18" charset="2"/>
              <a:buNone/>
            </a:pPr>
            <a:r>
              <a:rPr lang="en-US" altLang="en-US" sz="2000" b="1">
                <a:solidFill>
                  <a:srgbClr val="FF0000"/>
                </a:solidFill>
              </a:rPr>
              <a:t>Making others Unhappy</a:t>
            </a:r>
          </a:p>
        </p:txBody>
      </p:sp>
      <p:cxnSp>
        <p:nvCxnSpPr>
          <p:cNvPr id="37" name="Straight Arrow Connector 19">
            <a:extLst>
              <a:ext uri="{FF2B5EF4-FFF2-40B4-BE49-F238E27FC236}">
                <a16:creationId xmlns:a16="http://schemas.microsoft.com/office/drawing/2014/main" id="{7E0C9A63-7E6D-4ABA-901C-982DF4FD92F7}"/>
              </a:ext>
            </a:extLst>
          </p:cNvPr>
          <p:cNvCxnSpPr>
            <a:cxnSpLocks noChangeShapeType="1"/>
            <a:stCxn id="24" idx="2"/>
            <a:endCxn id="29711" idx="0"/>
          </p:cNvCxnSpPr>
          <p:nvPr/>
        </p:nvCxnSpPr>
        <p:spPr bwMode="auto">
          <a:xfrm rot="16200000" flipH="1">
            <a:off x="6564313" y="5208587"/>
            <a:ext cx="685800" cy="22225"/>
          </a:xfrm>
          <a:prstGeom prst="straightConnector1">
            <a:avLst/>
          </a:prstGeom>
          <a:noFill/>
          <a:ln w="38100" algn="ctr">
            <a:solidFill>
              <a:schemeClr val="tx1">
                <a:lumMod val="65000"/>
                <a:lumOff val="35000"/>
              </a:schemeClr>
            </a:solidFill>
            <a:round/>
            <a:headEnd/>
            <a:tailEnd type="arrow" w="med" len="med"/>
          </a:ln>
        </p:spPr>
      </p:cxnSp>
      <p:sp>
        <p:nvSpPr>
          <p:cNvPr id="29711" name="TextBox 21">
            <a:extLst>
              <a:ext uri="{FF2B5EF4-FFF2-40B4-BE49-F238E27FC236}">
                <a16:creationId xmlns:a16="http://schemas.microsoft.com/office/drawing/2014/main" id="{C0093004-CF3D-4EEC-8E57-9E217DFE4E47}"/>
              </a:ext>
            </a:extLst>
          </p:cNvPr>
          <p:cNvSpPr txBox="1">
            <a:spLocks noChangeArrowheads="1"/>
          </p:cNvSpPr>
          <p:nvPr/>
        </p:nvSpPr>
        <p:spPr bwMode="auto">
          <a:xfrm>
            <a:off x="5807075" y="5562600"/>
            <a:ext cx="22225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SzPct val="75000"/>
              <a:buFont typeface="Symbol" panose="05050102010706020507" pitchFamily="18" charset="2"/>
              <a:buNone/>
            </a:pPr>
            <a:r>
              <a:rPr lang="en-US" altLang="en-US" sz="2000" b="1">
                <a:solidFill>
                  <a:srgbClr val="FF0000"/>
                </a:solidFill>
              </a:rPr>
              <a:t>DEPRIVATION</a:t>
            </a:r>
          </a:p>
          <a:p>
            <a:pPr algn="ctr">
              <a:lnSpc>
                <a:spcPct val="90000"/>
              </a:lnSpc>
              <a:spcBef>
                <a:spcPct val="20000"/>
              </a:spcBef>
              <a:buSzPct val="75000"/>
              <a:buFont typeface="Symbol" panose="05050102010706020507" pitchFamily="18" charset="2"/>
              <a:buNone/>
            </a:pPr>
            <a:r>
              <a:rPr lang="en-US" altLang="en-US" sz="2000" b="1">
                <a:solidFill>
                  <a:srgbClr val="FF0000"/>
                </a:solidFill>
              </a:rPr>
              <a:t>Exploiting and </a:t>
            </a:r>
          </a:p>
          <a:p>
            <a:pPr algn="ctr">
              <a:lnSpc>
                <a:spcPct val="90000"/>
              </a:lnSpc>
              <a:spcBef>
                <a:spcPct val="20000"/>
              </a:spcBef>
              <a:buSzPct val="75000"/>
              <a:buFont typeface="Symbol" panose="05050102010706020507" pitchFamily="18" charset="2"/>
              <a:buNone/>
            </a:pPr>
            <a:r>
              <a:rPr lang="en-US" altLang="en-US" sz="2000" b="1">
                <a:solidFill>
                  <a:srgbClr val="FF0000"/>
                </a:solidFill>
              </a:rPr>
              <a:t>Depriving others</a:t>
            </a:r>
          </a:p>
        </p:txBody>
      </p:sp>
      <p:sp>
        <p:nvSpPr>
          <p:cNvPr id="62481" name="TextBox 26">
            <a:extLst>
              <a:ext uri="{FF2B5EF4-FFF2-40B4-BE49-F238E27FC236}">
                <a16:creationId xmlns:a16="http://schemas.microsoft.com/office/drawing/2014/main" id="{86C45D37-7B07-41F0-AA7F-6CDA64144B5C}"/>
              </a:ext>
            </a:extLst>
          </p:cNvPr>
          <p:cNvSpPr txBox="1">
            <a:spLocks noChangeArrowheads="1"/>
          </p:cNvSpPr>
          <p:nvPr/>
        </p:nvSpPr>
        <p:spPr bwMode="auto">
          <a:xfrm>
            <a:off x="8305800" y="4105275"/>
            <a:ext cx="2362200" cy="923925"/>
          </a:xfrm>
          <a:prstGeom prst="rect">
            <a:avLst/>
          </a:prstGeom>
          <a:solidFill>
            <a:srgbClr val="4B008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FFFF"/>
                </a:solidFill>
              </a:rPr>
              <a:t>For human beings:</a:t>
            </a:r>
          </a:p>
          <a:p>
            <a:pPr eaLnBrk="1" hangingPunct="1"/>
            <a:r>
              <a:rPr lang="en-US" altLang="en-US" b="1">
                <a:solidFill>
                  <a:srgbClr val="FFFFFF"/>
                </a:solidFill>
              </a:rPr>
              <a:t>necessary but not</a:t>
            </a:r>
          </a:p>
          <a:p>
            <a:pPr eaLnBrk="1" hangingPunct="1"/>
            <a:r>
              <a:rPr lang="en-US" altLang="en-US" b="1">
                <a:solidFill>
                  <a:srgbClr val="FFFFFF"/>
                </a:solidFill>
              </a:rPr>
              <a:t>adequate</a:t>
            </a:r>
            <a:endParaRPr lang="en-GB" altLang="en-US" b="1">
              <a:solidFill>
                <a:srgbClr val="FFFFFF"/>
              </a:solidFill>
            </a:endParaRPr>
          </a:p>
        </p:txBody>
      </p:sp>
      <p:sp>
        <p:nvSpPr>
          <p:cNvPr id="62482" name="TextBox 27">
            <a:extLst>
              <a:ext uri="{FF2B5EF4-FFF2-40B4-BE49-F238E27FC236}">
                <a16:creationId xmlns:a16="http://schemas.microsoft.com/office/drawing/2014/main" id="{F8C26BE9-788B-4F6F-9613-655CCBA41A61}"/>
              </a:ext>
            </a:extLst>
          </p:cNvPr>
          <p:cNvSpPr txBox="1">
            <a:spLocks noChangeArrowheads="1"/>
          </p:cNvSpPr>
          <p:nvPr/>
        </p:nvSpPr>
        <p:spPr bwMode="auto">
          <a:xfrm>
            <a:off x="8304213" y="3114675"/>
            <a:ext cx="2363787" cy="92392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FFFF"/>
                </a:solidFill>
              </a:rPr>
              <a:t>For animals: necessary &amp; largely adequate</a:t>
            </a:r>
            <a:endParaRPr lang="en-GB" altLang="en-US" b="1">
              <a:solidFill>
                <a:srgbClr val="FFFF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7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7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9" grpId="0"/>
      <p:bldP spid="29711"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Title 2">
            <a:extLst>
              <a:ext uri="{FF2B5EF4-FFF2-40B4-BE49-F238E27FC236}">
                <a16:creationId xmlns:a16="http://schemas.microsoft.com/office/drawing/2014/main" id="{EE87F839-3215-4102-BD1A-8B72D6F23D74}"/>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altLang="en-US"/>
              <a:t>Human Consciousness</a:t>
            </a:r>
          </a:p>
        </p:txBody>
      </p:sp>
      <p:sp>
        <p:nvSpPr>
          <p:cNvPr id="64515" name="Text Placeholder 3">
            <a:extLst>
              <a:ext uri="{FF2B5EF4-FFF2-40B4-BE49-F238E27FC236}">
                <a16:creationId xmlns:a16="http://schemas.microsoft.com/office/drawing/2014/main" id="{5AFE47ED-2A5C-47DE-92A9-451DD35A41BA}"/>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lang="en-GB" altLang="en-US"/>
              <a:t>If we are living for all three (right understanding, relationship and physical facility) then we are living with human consciousness</a:t>
            </a:r>
          </a:p>
          <a:p>
            <a:pPr>
              <a:buFont typeface="Symbol" pitchFamily="18" charset="2"/>
              <a:buNone/>
            </a:pPr>
            <a:r>
              <a:rPr lang="en-GB" altLang="en-US" sz="2400" b="1">
                <a:solidFill>
                  <a:srgbClr val="1E00AA"/>
                </a:solidFill>
                <a:latin typeface="Kruti Dev 042" pitchFamily="2" charset="0"/>
              </a:rPr>
              <a:t>vxj gekjk thuk rhuksa </a:t>
            </a:r>
            <a:r>
              <a:rPr lang="en-GB" altLang="en-US" sz="2400" b="1">
                <a:solidFill>
                  <a:srgbClr val="1E00AA"/>
                </a:solidFill>
                <a:latin typeface="Kruti Dev 042" pitchFamily="2" charset="0"/>
                <a:sym typeface="Symbol" panose="05050102010706020507" pitchFamily="18" charset="2"/>
              </a:rPr>
              <a:t></a:t>
            </a:r>
            <a:r>
              <a:rPr lang="en-GB" altLang="en-US" sz="2400" b="1">
                <a:solidFill>
                  <a:srgbClr val="1E00AA"/>
                </a:solidFill>
                <a:latin typeface="Kruti Dev 042" pitchFamily="2" charset="0"/>
              </a:rPr>
              <a:t>le&gt;] laca/k vkSj lqfo/kk</a:t>
            </a:r>
            <a:r>
              <a:rPr lang="en-GB" altLang="en-US" sz="2400" b="1">
                <a:solidFill>
                  <a:srgbClr val="1E00AA"/>
                </a:solidFill>
                <a:latin typeface="Kruti Dev 042" pitchFamily="2" charset="0"/>
                <a:sym typeface="Symbol" panose="05050102010706020507" pitchFamily="18" charset="2"/>
              </a:rPr>
              <a:t></a:t>
            </a:r>
            <a:r>
              <a:rPr lang="en-GB" altLang="en-US" sz="2400" b="1">
                <a:solidFill>
                  <a:srgbClr val="1E00AA"/>
                </a:solidFill>
                <a:latin typeface="Kruti Dev 042" pitchFamily="2" charset="0"/>
              </a:rPr>
              <a:t> ds fy, gS rks ge ekuo psruk esa th jgs gSaA</a:t>
            </a:r>
          </a:p>
          <a:p>
            <a:pPr>
              <a:buFont typeface="Symbol" pitchFamily="18" charset="2"/>
              <a:buNone/>
            </a:pPr>
            <a:endParaRPr lang="en-GB" altLang="en-US"/>
          </a:p>
          <a:p>
            <a:pPr>
              <a:buFont typeface="Symbol" pitchFamily="18" charset="2"/>
              <a:buNone/>
            </a:pPr>
            <a:r>
              <a:rPr lang="en-GB" altLang="en-US"/>
              <a:t>Human being can be fulfilled (be happy and prosperous) on the basis of these three</a:t>
            </a:r>
          </a:p>
          <a:p>
            <a:pPr>
              <a:buFont typeface="Symbol" pitchFamily="18" charset="2"/>
              <a:buNone/>
            </a:pPr>
            <a:r>
              <a:rPr lang="en-GB" altLang="en-US" sz="2400" b="1">
                <a:solidFill>
                  <a:srgbClr val="1E00AA"/>
                </a:solidFill>
                <a:latin typeface="Kruti Dev 042" pitchFamily="2" charset="0"/>
              </a:rPr>
              <a:t>bu rhuksa ds vk/kkj ij lq[kh] le`) gksdj ekuo r`Ir gks ikrk gSA</a:t>
            </a:r>
            <a:endParaRPr lang="en-GB" altLang="en-US" sz="2400" b="1"/>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9B702956-7381-45B8-A6DE-77D2276848FE}"/>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Human Consciousness</a:t>
            </a:r>
            <a:endParaRPr lang="en-GB" altLang="en-US"/>
          </a:p>
        </p:txBody>
      </p:sp>
      <p:sp>
        <p:nvSpPr>
          <p:cNvPr id="65539" name="Text Placeholder 1">
            <a:extLst>
              <a:ext uri="{FF2B5EF4-FFF2-40B4-BE49-F238E27FC236}">
                <a16:creationId xmlns:a16="http://schemas.microsoft.com/office/drawing/2014/main" id="{6D0825FD-CA0C-4BC5-8BE2-B7C895D79167}"/>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4" name="Rectangle 3">
            <a:hlinkClick r:id="rId3" action="ppaction://hlinkpres?slideindex=1&amp;slidetitle="/>
            <a:extLst>
              <a:ext uri="{FF2B5EF4-FFF2-40B4-BE49-F238E27FC236}">
                <a16:creationId xmlns:a16="http://schemas.microsoft.com/office/drawing/2014/main" id="{AEEBD24B-0E9D-4C28-867B-FEF783BF8190}"/>
              </a:ext>
            </a:extLst>
          </p:cNvPr>
          <p:cNvSpPr/>
          <p:nvPr/>
        </p:nvSpPr>
        <p:spPr bwMode="auto">
          <a:xfrm>
            <a:off x="2590800" y="2949575"/>
            <a:ext cx="2209800" cy="1676400"/>
          </a:xfrm>
          <a:prstGeom prst="rect">
            <a:avLst/>
          </a:prstGeom>
          <a:solidFill>
            <a:srgbClr val="4B008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defRPr/>
            </a:pPr>
            <a:r>
              <a:rPr lang="en-US" sz="2400" b="1" dirty="0">
                <a:solidFill>
                  <a:srgbClr val="FFFFFF"/>
                </a:solidFill>
                <a:cs typeface="Arial" charset="0"/>
              </a:rPr>
              <a:t>RELATIONSHIP  (</a:t>
            </a:r>
            <a:r>
              <a:rPr lang="en-US" sz="3000" b="1" dirty="0">
                <a:solidFill>
                  <a:srgbClr val="FFFFFF"/>
                </a:solidFill>
                <a:latin typeface="Kruti Dev 042" pitchFamily="2" charset="0"/>
              </a:rPr>
              <a:t>laca/k</a:t>
            </a:r>
            <a:r>
              <a:rPr lang="en-US" sz="2400" b="1" dirty="0">
                <a:solidFill>
                  <a:srgbClr val="FFFFFF"/>
                </a:solidFill>
                <a:cs typeface="Arial" charset="0"/>
              </a:rPr>
              <a:t>)</a:t>
            </a:r>
            <a:endParaRPr lang="en-US" sz="2400" b="1" i="1" dirty="0">
              <a:solidFill>
                <a:srgbClr val="FFFFFF"/>
              </a:solidFill>
              <a:cs typeface="Arial" charset="0"/>
            </a:endParaRP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human being</a:t>
            </a:r>
            <a:endParaRPr lang="en-US" sz="2400" b="1" i="1" dirty="0">
              <a:solidFill>
                <a:srgbClr val="FFFFFF"/>
              </a:solidFill>
              <a:cs typeface="Arial" charset="0"/>
            </a:endParaRPr>
          </a:p>
        </p:txBody>
      </p:sp>
      <p:sp>
        <p:nvSpPr>
          <p:cNvPr id="5" name="Rectangle 5">
            <a:hlinkClick r:id="rId4" action="ppaction://hlinkpres?slideindex=1&amp;slidetitle="/>
            <a:extLst>
              <a:ext uri="{FF2B5EF4-FFF2-40B4-BE49-F238E27FC236}">
                <a16:creationId xmlns:a16="http://schemas.microsoft.com/office/drawing/2014/main" id="{23062D32-D924-480B-91A0-8BB241A62C1B}"/>
              </a:ext>
            </a:extLst>
          </p:cNvPr>
          <p:cNvSpPr/>
          <p:nvPr/>
        </p:nvSpPr>
        <p:spPr bwMode="auto">
          <a:xfrm>
            <a:off x="5562600" y="2949575"/>
            <a:ext cx="2667000" cy="1752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PHYSICAL FACILITY</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a:t>
            </a:r>
            <a:r>
              <a:rPr lang="en-US" sz="3000" b="1" dirty="0">
                <a:solidFill>
                  <a:srgbClr val="FFFFFF"/>
                </a:solidFill>
                <a:latin typeface="Kruti Dev 042" pitchFamily="2" charset="0"/>
              </a:rPr>
              <a:t>lqfo/kk</a:t>
            </a:r>
            <a:r>
              <a:rPr lang="en-US" sz="2400" b="1" dirty="0">
                <a:solidFill>
                  <a:srgbClr val="FFFFFF"/>
                </a:solidFill>
                <a:cs typeface="Arial" charset="0"/>
              </a:rPr>
              <a:t>)</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rest of nature</a:t>
            </a:r>
          </a:p>
        </p:txBody>
      </p:sp>
      <p:sp>
        <p:nvSpPr>
          <p:cNvPr id="6" name="Rectangle 5">
            <a:hlinkClick r:id="rId5" action="ppaction://hlinkpres?slideindex=1&amp;slidetitle="/>
            <a:extLst>
              <a:ext uri="{FF2B5EF4-FFF2-40B4-BE49-F238E27FC236}">
                <a16:creationId xmlns:a16="http://schemas.microsoft.com/office/drawing/2014/main" id="{143757ED-870B-477D-920F-82B79D05812E}"/>
              </a:ext>
            </a:extLst>
          </p:cNvPr>
          <p:cNvSpPr/>
          <p:nvPr/>
        </p:nvSpPr>
        <p:spPr bwMode="auto">
          <a:xfrm>
            <a:off x="3505200" y="838200"/>
            <a:ext cx="3733800" cy="1524000"/>
          </a:xfrm>
          <a:prstGeom prst="rect">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RIGHT UNDERSTANDING</a:t>
            </a:r>
          </a:p>
          <a:p>
            <a:pPr algn="ctr">
              <a:lnSpc>
                <a:spcPct val="90000"/>
              </a:lnSpc>
              <a:spcBef>
                <a:spcPct val="20000"/>
              </a:spcBef>
              <a:buSzPct val="75000"/>
              <a:buFont typeface="Symbol" pitchFamily="18" charset="2"/>
              <a:buNone/>
              <a:defRPr/>
            </a:pPr>
            <a:r>
              <a:rPr lang="en-US" sz="2400" b="1" i="1" dirty="0">
                <a:solidFill>
                  <a:srgbClr val="FFFFFF"/>
                </a:solidFill>
                <a:cs typeface="Arial" charset="0"/>
              </a:rPr>
              <a:t>(</a:t>
            </a:r>
            <a:r>
              <a:rPr lang="en-US" sz="3000" b="1" dirty="0">
                <a:solidFill>
                  <a:srgbClr val="FFFFFF"/>
                </a:solidFill>
                <a:latin typeface="Kruti Dev 042" pitchFamily="2" charset="0"/>
              </a:rPr>
              <a:t>le&gt;</a:t>
            </a:r>
            <a:r>
              <a:rPr lang="en-US" sz="2400" b="1" i="1" dirty="0">
                <a:solidFill>
                  <a:srgbClr val="FFFFFF"/>
                </a:solidFill>
                <a:cs typeface="Arial" charset="0"/>
              </a:rPr>
              <a:t>)</a:t>
            </a:r>
          </a:p>
          <a:p>
            <a:pPr algn="ctr">
              <a:lnSpc>
                <a:spcPct val="90000"/>
              </a:lnSpc>
              <a:spcBef>
                <a:spcPct val="20000"/>
              </a:spcBef>
              <a:buSzPct val="75000"/>
              <a:defRPr/>
            </a:pPr>
            <a:r>
              <a:rPr lang="en-US" sz="2400" b="1" dirty="0">
                <a:solidFill>
                  <a:srgbClr val="FFFFFF"/>
                </a:solidFill>
                <a:cs typeface="Arial" charset="0"/>
              </a:rPr>
              <a:t>in the self</a:t>
            </a:r>
          </a:p>
        </p:txBody>
      </p:sp>
      <p:cxnSp>
        <p:nvCxnSpPr>
          <p:cNvPr id="65543" name="Straight Arrow Connector 15">
            <a:extLst>
              <a:ext uri="{FF2B5EF4-FFF2-40B4-BE49-F238E27FC236}">
                <a16:creationId xmlns:a16="http://schemas.microsoft.com/office/drawing/2014/main" id="{D5C76A82-2733-42A4-B186-99C47E03D753}"/>
              </a:ext>
            </a:extLst>
          </p:cNvPr>
          <p:cNvCxnSpPr>
            <a:cxnSpLocks noChangeShapeType="1"/>
            <a:stCxn id="6" idx="2"/>
            <a:endCxn id="4" idx="0"/>
          </p:cNvCxnSpPr>
          <p:nvPr/>
        </p:nvCxnSpPr>
        <p:spPr bwMode="auto">
          <a:xfrm flipH="1">
            <a:off x="3695700" y="2362200"/>
            <a:ext cx="1676400" cy="587375"/>
          </a:xfrm>
          <a:prstGeom prst="straightConnector1">
            <a:avLst/>
          </a:prstGeom>
          <a:noFill/>
          <a:ln w="38100" algn="ctr">
            <a:solidFill>
              <a:srgbClr val="4B0082"/>
            </a:solidFill>
            <a:round/>
            <a:headEnd/>
            <a:tailEnd type="arrow" w="med" len="med"/>
          </a:ln>
          <a:extLst>
            <a:ext uri="{909E8E84-426E-40DD-AFC4-6F175D3DCCD1}">
              <a14:hiddenFill xmlns:a14="http://schemas.microsoft.com/office/drawing/2010/main">
                <a:noFill/>
              </a14:hiddenFill>
            </a:ext>
          </a:extLst>
        </p:spPr>
      </p:cxnSp>
      <p:cxnSp>
        <p:nvCxnSpPr>
          <p:cNvPr id="8" name="Straight Arrow Connector 7">
            <a:extLst>
              <a:ext uri="{FF2B5EF4-FFF2-40B4-BE49-F238E27FC236}">
                <a16:creationId xmlns:a16="http://schemas.microsoft.com/office/drawing/2014/main" id="{6AF2246B-2C83-4BB7-8A72-A54FAEBA6F68}"/>
              </a:ext>
            </a:extLst>
          </p:cNvPr>
          <p:cNvCxnSpPr>
            <a:stCxn id="4" idx="2"/>
            <a:endCxn id="65545" idx="0"/>
          </p:cNvCxnSpPr>
          <p:nvPr/>
        </p:nvCxnSpPr>
        <p:spPr bwMode="auto">
          <a:xfrm rot="5400000">
            <a:off x="3234532" y="5079206"/>
            <a:ext cx="914400" cy="7937"/>
          </a:xfrm>
          <a:prstGeom prst="straightConnector1">
            <a:avLst/>
          </a:prstGeom>
          <a:ln w="38100">
            <a:solidFill>
              <a:srgbClr val="4B0082"/>
            </a:solidFill>
            <a:tailEnd type="arrow"/>
          </a:ln>
        </p:spPr>
        <p:style>
          <a:lnRef idx="1">
            <a:schemeClr val="accent1"/>
          </a:lnRef>
          <a:fillRef idx="0">
            <a:schemeClr val="accent1"/>
          </a:fillRef>
          <a:effectRef idx="0">
            <a:schemeClr val="accent1"/>
          </a:effectRef>
          <a:fontRef idx="minor">
            <a:schemeClr val="tx1"/>
          </a:fontRef>
        </p:style>
      </p:cxnSp>
      <p:sp>
        <p:nvSpPr>
          <p:cNvPr id="65545" name="TextBox 20">
            <a:extLst>
              <a:ext uri="{FF2B5EF4-FFF2-40B4-BE49-F238E27FC236}">
                <a16:creationId xmlns:a16="http://schemas.microsoft.com/office/drawing/2014/main" id="{3B74FCE3-2D6D-43E0-9AB9-C9FF619E7209}"/>
              </a:ext>
            </a:extLst>
          </p:cNvPr>
          <p:cNvSpPr txBox="1">
            <a:spLocks noChangeArrowheads="1"/>
          </p:cNvSpPr>
          <p:nvPr/>
        </p:nvSpPr>
        <p:spPr bwMode="auto">
          <a:xfrm>
            <a:off x="1752600" y="5540375"/>
            <a:ext cx="386873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SzPct val="75000"/>
              <a:buFont typeface="Symbol" panose="05050102010706020507" pitchFamily="18" charset="2"/>
              <a:buNone/>
            </a:pPr>
            <a:r>
              <a:rPr lang="en-US" altLang="en-US" sz="2800" b="1">
                <a:solidFill>
                  <a:srgbClr val="7030A0"/>
                </a:solidFill>
              </a:rPr>
              <a:t>MUTUAL HAPPINESS</a:t>
            </a:r>
          </a:p>
          <a:p>
            <a:pPr algn="ctr">
              <a:lnSpc>
                <a:spcPct val="90000"/>
              </a:lnSpc>
              <a:spcBef>
                <a:spcPct val="20000"/>
              </a:spcBef>
              <a:buSzPct val="75000"/>
              <a:buFont typeface="Symbol" panose="05050102010706020507" pitchFamily="18" charset="2"/>
              <a:buNone/>
            </a:pPr>
            <a:r>
              <a:rPr lang="en-US" altLang="en-US" sz="2800" b="1" i="1">
                <a:solidFill>
                  <a:srgbClr val="7030A0"/>
                </a:solidFill>
              </a:rPr>
              <a:t>(</a:t>
            </a:r>
            <a:r>
              <a:rPr lang="en-US" altLang="en-US" sz="3600" b="1">
                <a:solidFill>
                  <a:srgbClr val="800080"/>
                </a:solidFill>
                <a:latin typeface="Kruti Dev 042" pitchFamily="2" charset="0"/>
              </a:rPr>
              <a:t>mHk; lq[k</a:t>
            </a:r>
            <a:r>
              <a:rPr lang="en-US" altLang="en-US" sz="2800" b="1" i="1">
                <a:solidFill>
                  <a:srgbClr val="7030A0"/>
                </a:solidFill>
              </a:rPr>
              <a:t>)</a:t>
            </a:r>
          </a:p>
        </p:txBody>
      </p:sp>
      <p:cxnSp>
        <p:nvCxnSpPr>
          <p:cNvPr id="65546" name="Straight Arrow Connector 9">
            <a:extLst>
              <a:ext uri="{FF2B5EF4-FFF2-40B4-BE49-F238E27FC236}">
                <a16:creationId xmlns:a16="http://schemas.microsoft.com/office/drawing/2014/main" id="{90AD5C5E-8976-451C-A05D-F64C78EB596B}"/>
              </a:ext>
            </a:extLst>
          </p:cNvPr>
          <p:cNvCxnSpPr>
            <a:cxnSpLocks noChangeShapeType="1"/>
            <a:stCxn id="6" idx="2"/>
            <a:endCxn id="5" idx="0"/>
          </p:cNvCxnSpPr>
          <p:nvPr/>
        </p:nvCxnSpPr>
        <p:spPr bwMode="auto">
          <a:xfrm>
            <a:off x="5372100" y="2362200"/>
            <a:ext cx="1524000" cy="587375"/>
          </a:xfrm>
          <a:prstGeom prst="straightConnector1">
            <a:avLst/>
          </a:prstGeom>
          <a:noFill/>
          <a:ln w="38100" algn="ctr">
            <a:solidFill>
              <a:srgbClr val="0046AD"/>
            </a:solidFill>
            <a:round/>
            <a:headEnd/>
            <a:tailEnd type="arrow" w="med" len="med"/>
          </a:ln>
          <a:extLst>
            <a:ext uri="{909E8E84-426E-40DD-AFC4-6F175D3DCCD1}">
              <a14:hiddenFill xmlns:a14="http://schemas.microsoft.com/office/drawing/2010/main">
                <a:noFill/>
              </a14:hiddenFill>
            </a:ext>
          </a:extLst>
        </p:spPr>
      </p:cxnSp>
      <p:cxnSp>
        <p:nvCxnSpPr>
          <p:cNvPr id="65547" name="Straight Arrow Connector 19">
            <a:extLst>
              <a:ext uri="{FF2B5EF4-FFF2-40B4-BE49-F238E27FC236}">
                <a16:creationId xmlns:a16="http://schemas.microsoft.com/office/drawing/2014/main" id="{A91D217D-3ACB-46CC-ABB3-8DB6A74C9929}"/>
              </a:ext>
            </a:extLst>
          </p:cNvPr>
          <p:cNvCxnSpPr>
            <a:cxnSpLocks noChangeShapeType="1"/>
            <a:endCxn id="65548" idx="0"/>
          </p:cNvCxnSpPr>
          <p:nvPr/>
        </p:nvCxnSpPr>
        <p:spPr bwMode="auto">
          <a:xfrm rot="5400000">
            <a:off x="7275513" y="5119687"/>
            <a:ext cx="838200" cy="3175"/>
          </a:xfrm>
          <a:prstGeom prst="straightConnector1">
            <a:avLst/>
          </a:prstGeom>
          <a:noFill/>
          <a:ln w="38100" algn="ctr">
            <a:solidFill>
              <a:srgbClr val="0046AD"/>
            </a:solidFill>
            <a:round/>
            <a:headEnd/>
            <a:tailEnd type="arrow" w="med" len="med"/>
          </a:ln>
          <a:extLst>
            <a:ext uri="{909E8E84-426E-40DD-AFC4-6F175D3DCCD1}">
              <a14:hiddenFill xmlns:a14="http://schemas.microsoft.com/office/drawing/2010/main">
                <a:noFill/>
              </a14:hiddenFill>
            </a:ext>
          </a:extLst>
        </p:spPr>
      </p:cxnSp>
      <p:sp>
        <p:nvSpPr>
          <p:cNvPr id="65548" name="TextBox 21">
            <a:extLst>
              <a:ext uri="{FF2B5EF4-FFF2-40B4-BE49-F238E27FC236}">
                <a16:creationId xmlns:a16="http://schemas.microsoft.com/office/drawing/2014/main" id="{AFD64EF5-BB44-46CB-9826-6A577064EC13}"/>
              </a:ext>
            </a:extLst>
          </p:cNvPr>
          <p:cNvSpPr txBox="1">
            <a:spLocks noChangeArrowheads="1"/>
          </p:cNvSpPr>
          <p:nvPr/>
        </p:nvSpPr>
        <p:spPr bwMode="auto">
          <a:xfrm>
            <a:off x="5638800" y="5540375"/>
            <a:ext cx="410686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SzPct val="75000"/>
              <a:buFont typeface="Symbol" panose="05050102010706020507" pitchFamily="18" charset="2"/>
              <a:buNone/>
            </a:pPr>
            <a:r>
              <a:rPr lang="en-US" altLang="en-US" sz="2800" b="1">
                <a:solidFill>
                  <a:srgbClr val="0000FF"/>
                </a:solidFill>
              </a:rPr>
              <a:t>MUTUAL PROSPERITY</a:t>
            </a:r>
          </a:p>
          <a:p>
            <a:pPr algn="ctr">
              <a:lnSpc>
                <a:spcPct val="90000"/>
              </a:lnSpc>
              <a:spcBef>
                <a:spcPct val="20000"/>
              </a:spcBef>
              <a:buSzPct val="75000"/>
            </a:pPr>
            <a:r>
              <a:rPr lang="en-US" altLang="en-US" sz="2800" b="1" i="1">
                <a:solidFill>
                  <a:srgbClr val="0000FF"/>
                </a:solidFill>
              </a:rPr>
              <a:t>(</a:t>
            </a:r>
            <a:r>
              <a:rPr lang="en-US" altLang="en-US" sz="3600" b="1">
                <a:solidFill>
                  <a:srgbClr val="0000FF"/>
                </a:solidFill>
                <a:latin typeface="Kruti Dev 042" pitchFamily="2" charset="0"/>
              </a:rPr>
              <a:t>mHk; le`f)</a:t>
            </a:r>
            <a:r>
              <a:rPr lang="en-US" altLang="en-US" sz="2800" b="1" i="1">
                <a:solidFill>
                  <a:srgbClr val="0000FF"/>
                </a:solidFill>
              </a:rPr>
              <a:t>)</a:t>
            </a:r>
          </a:p>
        </p:txBody>
      </p:sp>
      <p:sp>
        <p:nvSpPr>
          <p:cNvPr id="13" name="Oval 12">
            <a:extLst>
              <a:ext uri="{FF2B5EF4-FFF2-40B4-BE49-F238E27FC236}">
                <a16:creationId xmlns:a16="http://schemas.microsoft.com/office/drawing/2014/main" id="{2918D90C-3F00-4354-A329-F79EE62397D5}"/>
              </a:ext>
            </a:extLst>
          </p:cNvPr>
          <p:cNvSpPr/>
          <p:nvPr/>
        </p:nvSpPr>
        <p:spPr bwMode="auto">
          <a:xfrm>
            <a:off x="5410200" y="2817813"/>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3</a:t>
            </a:r>
          </a:p>
        </p:txBody>
      </p:sp>
      <p:sp>
        <p:nvSpPr>
          <p:cNvPr id="15" name="Oval 14">
            <a:extLst>
              <a:ext uri="{FF2B5EF4-FFF2-40B4-BE49-F238E27FC236}">
                <a16:creationId xmlns:a16="http://schemas.microsoft.com/office/drawing/2014/main" id="{83739B2C-D077-40E0-97A3-0014F0874E68}"/>
              </a:ext>
            </a:extLst>
          </p:cNvPr>
          <p:cNvSpPr/>
          <p:nvPr/>
        </p:nvSpPr>
        <p:spPr bwMode="auto">
          <a:xfrm>
            <a:off x="2209800" y="2797175"/>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2</a:t>
            </a:r>
          </a:p>
        </p:txBody>
      </p:sp>
      <p:sp>
        <p:nvSpPr>
          <p:cNvPr id="17" name="Oval 16">
            <a:extLst>
              <a:ext uri="{FF2B5EF4-FFF2-40B4-BE49-F238E27FC236}">
                <a16:creationId xmlns:a16="http://schemas.microsoft.com/office/drawing/2014/main" id="{6491E072-28CF-4A7B-BC20-7035C309CC5C}"/>
              </a:ext>
            </a:extLst>
          </p:cNvPr>
          <p:cNvSpPr/>
          <p:nvPr/>
        </p:nvSpPr>
        <p:spPr bwMode="auto">
          <a:xfrm>
            <a:off x="1524000" y="587375"/>
            <a:ext cx="7772400" cy="4953000"/>
          </a:xfrm>
          <a:prstGeom prst="ellipse">
            <a:avLst/>
          </a:prstGeom>
          <a:noFill/>
          <a:ln w="76200">
            <a:solidFill>
              <a:srgbClr val="4B008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sp>
        <p:nvSpPr>
          <p:cNvPr id="65552" name="TextBox 26">
            <a:extLst>
              <a:ext uri="{FF2B5EF4-FFF2-40B4-BE49-F238E27FC236}">
                <a16:creationId xmlns:a16="http://schemas.microsoft.com/office/drawing/2014/main" id="{C24F0692-CAED-400F-A823-CEC55A324BBE}"/>
              </a:ext>
            </a:extLst>
          </p:cNvPr>
          <p:cNvSpPr txBox="1">
            <a:spLocks noChangeArrowheads="1"/>
          </p:cNvSpPr>
          <p:nvPr/>
        </p:nvSpPr>
        <p:spPr bwMode="auto">
          <a:xfrm>
            <a:off x="8305800" y="538163"/>
            <a:ext cx="2362200" cy="1138237"/>
          </a:xfrm>
          <a:prstGeom prst="rect">
            <a:avLst/>
          </a:prstGeom>
          <a:solidFill>
            <a:srgbClr val="4B008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FFFFFF"/>
                </a:solidFill>
              </a:rPr>
              <a:t>Human Consciousness</a:t>
            </a:r>
          </a:p>
          <a:p>
            <a:pPr eaLnBrk="1" hangingPunct="1"/>
            <a:r>
              <a:rPr lang="en-US" altLang="en-US" sz="2800" b="1">
                <a:solidFill>
                  <a:srgbClr val="FFFFFF"/>
                </a:solidFill>
                <a:latin typeface="Kruti Dev 042" pitchFamily="2" charset="0"/>
              </a:rPr>
              <a:t>ekuo psruk</a:t>
            </a:r>
            <a:endParaRPr lang="en-US" altLang="en-US" sz="2800">
              <a:solidFill>
                <a:srgbClr val="FFFFFF"/>
              </a:solidFill>
            </a:endParaRPr>
          </a:p>
        </p:txBody>
      </p:sp>
      <p:sp>
        <p:nvSpPr>
          <p:cNvPr id="14" name="Oval 5">
            <a:extLst>
              <a:ext uri="{FF2B5EF4-FFF2-40B4-BE49-F238E27FC236}">
                <a16:creationId xmlns:a16="http://schemas.microsoft.com/office/drawing/2014/main" id="{E44E08F3-EDF2-413F-A191-3C758F6C8711}"/>
              </a:ext>
            </a:extLst>
          </p:cNvPr>
          <p:cNvSpPr/>
          <p:nvPr/>
        </p:nvSpPr>
        <p:spPr bwMode="auto">
          <a:xfrm>
            <a:off x="3257550" y="968375"/>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1</a:t>
            </a:r>
          </a:p>
        </p:txBody>
      </p:sp>
      <p:sp>
        <p:nvSpPr>
          <p:cNvPr id="65554" name="TextBox 18">
            <a:extLst>
              <a:ext uri="{FF2B5EF4-FFF2-40B4-BE49-F238E27FC236}">
                <a16:creationId xmlns:a16="http://schemas.microsoft.com/office/drawing/2014/main" id="{BC7030F1-CA74-4D2F-8036-B787C423C212}"/>
              </a:ext>
            </a:extLst>
          </p:cNvPr>
          <p:cNvSpPr txBox="1">
            <a:spLocks noChangeArrowheads="1"/>
          </p:cNvSpPr>
          <p:nvPr/>
        </p:nvSpPr>
        <p:spPr bwMode="auto">
          <a:xfrm>
            <a:off x="1752600" y="3406775"/>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Feeling</a:t>
            </a:r>
          </a:p>
          <a:p>
            <a:pPr eaLnBrk="1" hangingPunct="1"/>
            <a:r>
              <a:rPr lang="en-US" altLang="en-US" sz="1200">
                <a:solidFill>
                  <a:srgbClr val="000000"/>
                </a:solidFill>
              </a:rPr>
              <a:t>- Trust</a:t>
            </a:r>
          </a:p>
          <a:p>
            <a:pPr eaLnBrk="1" hangingPunct="1"/>
            <a:r>
              <a:rPr lang="en-US" altLang="en-US" sz="1200">
                <a:solidFill>
                  <a:srgbClr val="000000"/>
                </a:solidFill>
              </a:rPr>
              <a:t>- Respect</a:t>
            </a:r>
          </a:p>
          <a:p>
            <a:pPr eaLnBrk="1" hangingPunct="1"/>
            <a:r>
              <a:rPr lang="en-US" altLang="en-US" sz="1200">
                <a:solidFill>
                  <a:srgbClr val="000000"/>
                </a:solidFill>
              </a:rPr>
              <a:t>- …</a:t>
            </a:r>
          </a:p>
        </p:txBody>
      </p:sp>
      <p:sp>
        <p:nvSpPr>
          <p:cNvPr id="30738" name="Rectangle 17">
            <a:extLst>
              <a:ext uri="{FF2B5EF4-FFF2-40B4-BE49-F238E27FC236}">
                <a16:creationId xmlns:a16="http://schemas.microsoft.com/office/drawing/2014/main" id="{464FAB3B-DD8C-49AE-89FA-8CB2A6BE7D48}"/>
              </a:ext>
            </a:extLst>
          </p:cNvPr>
          <p:cNvSpPr>
            <a:spLocks noChangeArrowheads="1"/>
          </p:cNvSpPr>
          <p:nvPr/>
        </p:nvSpPr>
        <p:spPr bwMode="auto">
          <a:xfrm>
            <a:off x="9829800" y="1828800"/>
            <a:ext cx="2286000" cy="4524315"/>
          </a:xfrm>
          <a:prstGeom prst="rect">
            <a:avLst/>
          </a:prstGeom>
          <a:solidFill>
            <a:srgbClr val="FFC000"/>
          </a:solidFill>
          <a:ln w="9525">
            <a:noFill/>
            <a:miter lim="800000"/>
            <a:headEnd/>
            <a:tailEnd/>
          </a:ln>
          <a:scene3d>
            <a:camera prst="orthographicFront"/>
            <a:lightRig rig="threePt" dir="t"/>
          </a:scene3d>
          <a:sp3d>
            <a:bevelT w="165100" prst="coolSlant"/>
          </a:sp3d>
        </p:spPr>
        <p:txBody>
          <a:bodyPr>
            <a:spAutoFit/>
          </a:bodyPr>
          <a:lstStyle/>
          <a:p>
            <a:pPr eaLnBrk="1" hangingPunct="1">
              <a:buFont typeface="Symbol" pitchFamily="18" charset="2"/>
              <a:buNone/>
              <a:defRPr/>
            </a:pPr>
            <a:r>
              <a:rPr lang="en-GB" dirty="0">
                <a:solidFill>
                  <a:prstClr val="black"/>
                </a:solidFill>
                <a:cs typeface="Arial" pitchFamily="34" charset="0"/>
              </a:rPr>
              <a:t>If we are living with all three</a:t>
            </a:r>
          </a:p>
          <a:p>
            <a:pPr eaLnBrk="1" hangingPunct="1">
              <a:buFont typeface="Symbol" pitchFamily="18" charset="2"/>
              <a:buNone/>
              <a:defRPr/>
            </a:pPr>
            <a:r>
              <a:rPr lang="en-GB" dirty="0">
                <a:solidFill>
                  <a:prstClr val="black"/>
                </a:solidFill>
                <a:cs typeface="Arial" pitchFamily="34" charset="0"/>
              </a:rPr>
              <a:t>(right understanding, relationship and physical facility, in that priority order) </a:t>
            </a:r>
          </a:p>
          <a:p>
            <a:pPr eaLnBrk="1" hangingPunct="1">
              <a:buFont typeface="Symbol" pitchFamily="18" charset="2"/>
              <a:buNone/>
              <a:defRPr/>
            </a:pPr>
            <a:r>
              <a:rPr lang="en-GB" dirty="0">
                <a:solidFill>
                  <a:prstClr val="black"/>
                </a:solidFill>
                <a:cs typeface="Arial" pitchFamily="34" charset="0"/>
              </a:rPr>
              <a:t>then we are living with human consciousness</a:t>
            </a:r>
          </a:p>
          <a:p>
            <a:pPr eaLnBrk="1" hangingPunct="1">
              <a:buFont typeface="Symbol" pitchFamily="18" charset="2"/>
              <a:buNone/>
              <a:defRPr/>
            </a:pPr>
            <a:endParaRPr lang="en-GB" dirty="0">
              <a:solidFill>
                <a:prstClr val="black"/>
              </a:solidFill>
              <a:cs typeface="Arial" pitchFamily="34" charset="0"/>
            </a:endParaRPr>
          </a:p>
          <a:p>
            <a:pPr eaLnBrk="1" hangingPunct="1">
              <a:buFont typeface="Symbol" pitchFamily="18" charset="2"/>
              <a:buNone/>
              <a:defRPr/>
            </a:pPr>
            <a:r>
              <a:rPr lang="en-GB" dirty="0">
                <a:solidFill>
                  <a:prstClr val="black"/>
                </a:solidFill>
                <a:cs typeface="Arial" pitchFamily="34" charset="0"/>
              </a:rPr>
              <a:t>Human being can be fulfilled </a:t>
            </a:r>
          </a:p>
          <a:p>
            <a:pPr eaLnBrk="1" hangingPunct="1">
              <a:buFont typeface="Symbol" pitchFamily="18" charset="2"/>
              <a:buNone/>
              <a:defRPr/>
            </a:pPr>
            <a:r>
              <a:rPr lang="en-GB" dirty="0">
                <a:solidFill>
                  <a:prstClr val="black"/>
                </a:solidFill>
                <a:cs typeface="Arial" pitchFamily="34" charset="0"/>
              </a:rPr>
              <a:t>(be happy and prosperous) </a:t>
            </a:r>
          </a:p>
          <a:p>
            <a:pPr eaLnBrk="1" hangingPunct="1">
              <a:buFont typeface="Symbol" pitchFamily="18" charset="2"/>
              <a:buNone/>
              <a:defRPr/>
            </a:pPr>
            <a:r>
              <a:rPr lang="en-GB" dirty="0">
                <a:solidFill>
                  <a:prstClr val="black"/>
                </a:solidFill>
                <a:cs typeface="Arial" pitchFamily="34" charset="0"/>
              </a:rPr>
              <a:t>on the basis of these three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F7165081-15AC-49FB-A0E5-A8BF8CB83AA4}"/>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altLang="en-US"/>
              <a:t>Animal Consciousness</a:t>
            </a:r>
          </a:p>
        </p:txBody>
      </p:sp>
      <p:sp>
        <p:nvSpPr>
          <p:cNvPr id="67587" name="Text Placeholder 2">
            <a:extLst>
              <a:ext uri="{FF2B5EF4-FFF2-40B4-BE49-F238E27FC236}">
                <a16:creationId xmlns:a16="http://schemas.microsoft.com/office/drawing/2014/main" id="{0173BC4E-84D1-4E69-B087-5A99B892ADEE}"/>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lang="en-GB" altLang="en-US"/>
              <a:t>If our living is only for physical facility, then we are living with animal consciousness, because animals live only for physical facility and are fulfilled by that, not human being</a:t>
            </a:r>
          </a:p>
          <a:p>
            <a:pPr>
              <a:buFont typeface="Symbol" pitchFamily="18" charset="2"/>
              <a:buNone/>
            </a:pPr>
            <a:r>
              <a:rPr altLang="en-US" sz="2400" b="1">
                <a:solidFill>
                  <a:srgbClr val="1E00AA"/>
                </a:solidFill>
                <a:latin typeface="Kruti Dev 042" pitchFamily="2" charset="0"/>
              </a:rPr>
              <a:t>vxj gekjk thuk flQZ lqfo/kk ds fy, gS rks ge tho psruk esa gh th jgs gS D;ksafd i’kq dk thuk Hkh lqfo/kk ds fy, gS vkSj i’kq gh blls r`Ir gks ikrk gS] ekuo ughaA</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Placeholder 2">
            <a:extLst>
              <a:ext uri="{FF2B5EF4-FFF2-40B4-BE49-F238E27FC236}">
                <a16:creationId xmlns:a16="http://schemas.microsoft.com/office/drawing/2014/main" id="{154A4179-FEE4-4514-AC4B-5F918B3C0830}"/>
              </a:ext>
            </a:extLst>
          </p:cNvPr>
          <p:cNvSpPr>
            <a:spLocks noGrp="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anose="05050102010706020507" pitchFamily="18" charset="2"/>
              <a:buNone/>
            </a:pPr>
            <a:r>
              <a:rPr lang="en-US" altLang="en-US">
                <a:cs typeface="Arial" panose="020B0604020202020204" pitchFamily="34" charset="0"/>
              </a:rPr>
              <a:t>Basic human aspiration</a:t>
            </a:r>
          </a:p>
          <a:p>
            <a:pPr>
              <a:buFont typeface="Symbol" panose="05050102010706020507" pitchFamily="18" charset="2"/>
              <a:buNone/>
            </a:pPr>
            <a:endParaRPr lang="en-US" altLang="en-US" sz="1000">
              <a:cs typeface="Arial" panose="020B0604020202020204" pitchFamily="34" charset="0"/>
            </a:endParaRPr>
          </a:p>
          <a:p>
            <a:pPr>
              <a:buFont typeface="Symbol" panose="05050102010706020507" pitchFamily="18" charset="2"/>
              <a:buNone/>
            </a:pPr>
            <a:r>
              <a:rPr lang="en-US" altLang="en-US">
                <a:cs typeface="Arial" panose="020B0604020202020204" pitchFamily="34" charset="0"/>
              </a:rPr>
              <a:t>Fulfilment of </a:t>
            </a:r>
            <a:r>
              <a:rPr lang="en-IN" altLang="en-US">
                <a:cs typeface="Arial" panose="020B0604020202020204" pitchFamily="34" charset="0"/>
              </a:rPr>
              <a:t>basic </a:t>
            </a:r>
            <a:r>
              <a:rPr lang="en-US" altLang="en-US">
                <a:cs typeface="Arial" panose="020B0604020202020204" pitchFamily="34" charset="0"/>
              </a:rPr>
              <a:t>human aspiration</a:t>
            </a:r>
          </a:p>
          <a:p>
            <a:pPr>
              <a:buFont typeface="Symbol" panose="05050102010706020507" pitchFamily="18" charset="2"/>
              <a:buNone/>
            </a:pPr>
            <a:endParaRPr lang="en-US" altLang="en-US">
              <a:cs typeface="Arial" panose="020B0604020202020204" pitchFamily="34" charset="0"/>
            </a:endParaRPr>
          </a:p>
          <a:p>
            <a:pPr>
              <a:buFont typeface="Arial" panose="020B0604020202020204" pitchFamily="34" charset="0"/>
              <a:buNone/>
            </a:pPr>
            <a:r>
              <a:rPr lang="en-US" altLang="en-US">
                <a:cs typeface="Arial" panose="020B0604020202020204" pitchFamily="34" charset="0"/>
              </a:rPr>
              <a:t>Holistic development</a:t>
            </a:r>
          </a:p>
          <a:p>
            <a:pPr>
              <a:buFont typeface="Symbol" panose="05050102010706020507" pitchFamily="18" charset="2"/>
              <a:buNone/>
            </a:pPr>
            <a:endParaRPr lang="en-US" altLang="en-US">
              <a:cs typeface="Arial" panose="020B0604020202020204" pitchFamily="34" charset="0"/>
            </a:endParaRPr>
          </a:p>
          <a:p>
            <a:pPr>
              <a:buFont typeface="Arial" panose="020B0604020202020204" pitchFamily="34" charset="0"/>
              <a:buNone/>
            </a:pPr>
            <a:r>
              <a:rPr lang="en-US" altLang="en-US">
                <a:cs typeface="Arial" panose="020B0604020202020204" pitchFamily="34" charset="0"/>
              </a:rPr>
              <a:t>The role of education in holistic development</a:t>
            </a:r>
          </a:p>
          <a:p>
            <a:pPr>
              <a:buFont typeface="Symbol" panose="05050102010706020507" pitchFamily="18" charset="2"/>
              <a:buNone/>
            </a:pPr>
            <a:endParaRPr lang="en-US" altLang="en-US" sz="2000">
              <a:cs typeface="Arial" panose="020B0604020202020204" pitchFamily="34" charset="0"/>
            </a:endParaRPr>
          </a:p>
          <a:p>
            <a:pPr>
              <a:buFont typeface="Symbol" panose="05050102010706020507" pitchFamily="18" charset="2"/>
              <a:buNone/>
            </a:pPr>
            <a:r>
              <a:rPr lang="en-US" altLang="en-US">
                <a:cs typeface="Arial" panose="020B0604020202020204" pitchFamily="34" charset="0"/>
              </a:rPr>
              <a:t>It will also give an idea about:</a:t>
            </a:r>
          </a:p>
          <a:p>
            <a:pPr lvl="1"/>
            <a:r>
              <a:rPr lang="en-US" altLang="en-US">
                <a:cs typeface="Arial" panose="020B0604020202020204" pitchFamily="34" charset="0"/>
              </a:rPr>
              <a:t>The content of this workshop/course</a:t>
            </a:r>
          </a:p>
          <a:p>
            <a:pPr lvl="1"/>
            <a:r>
              <a:rPr lang="en-US" altLang="en-US">
                <a:cs typeface="Arial" panose="020B0604020202020204" pitchFamily="34" charset="0"/>
              </a:rPr>
              <a:t>The process of this workshop/course</a:t>
            </a:r>
          </a:p>
          <a:p>
            <a:pPr lvl="1"/>
            <a:r>
              <a:rPr lang="en-US" altLang="en-US">
                <a:cs typeface="Arial" panose="020B0604020202020204" pitchFamily="34" charset="0"/>
              </a:rPr>
              <a:t>The expected achievement</a:t>
            </a:r>
            <a:r>
              <a:rPr lang="hi-IN" altLang="en-US">
                <a:cs typeface="Arial" panose="020B0604020202020204" pitchFamily="34" charset="0"/>
              </a:rPr>
              <a:t> </a:t>
            </a:r>
            <a:r>
              <a:rPr lang="en-IN" altLang="en-US">
                <a:cs typeface="Arial" panose="020B0604020202020204" pitchFamily="34" charset="0"/>
              </a:rPr>
              <a:t>from right understanding</a:t>
            </a:r>
            <a:endParaRPr lang="en-US" altLang="en-US">
              <a:cs typeface="Arial" panose="020B0604020202020204" pitchFamily="34" charset="0"/>
            </a:endParaRPr>
          </a:p>
        </p:txBody>
      </p:sp>
      <p:sp>
        <p:nvSpPr>
          <p:cNvPr id="21507" name="Content Placeholder 1">
            <a:extLst>
              <a:ext uri="{FF2B5EF4-FFF2-40B4-BE49-F238E27FC236}">
                <a16:creationId xmlns:a16="http://schemas.microsoft.com/office/drawing/2014/main" id="{6E2ECC5C-9FDB-4E24-B150-F804B349D6B0}"/>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hi-IN" altLang="en-US"/>
              <a:t>मानव की मूल चाहना</a:t>
            </a:r>
          </a:p>
          <a:p>
            <a:pPr marL="0" indent="0">
              <a:buFont typeface="Arial" panose="020B0604020202020204" pitchFamily="34" charset="0"/>
              <a:buNone/>
            </a:pPr>
            <a:endParaRPr lang="hi-IN" altLang="en-US" sz="1000"/>
          </a:p>
          <a:p>
            <a:pPr marL="0" indent="0">
              <a:buFont typeface="Arial" panose="020B0604020202020204" pitchFamily="34" charset="0"/>
              <a:buNone/>
            </a:pPr>
            <a:r>
              <a:rPr lang="hi-IN" altLang="en-US"/>
              <a:t>मानव की मूल चाहना की पूर्ति</a:t>
            </a:r>
          </a:p>
          <a:p>
            <a:pPr marL="0" indent="0">
              <a:buFont typeface="Arial" panose="020B0604020202020204" pitchFamily="34" charset="0"/>
              <a:buNone/>
            </a:pPr>
            <a:endParaRPr lang="hi-IN" altLang="en-US"/>
          </a:p>
          <a:p>
            <a:pPr marL="0" indent="0">
              <a:buFont typeface="Arial" panose="020B0604020202020204" pitchFamily="34" charset="0"/>
              <a:buNone/>
            </a:pPr>
            <a:endParaRPr lang="hi-IN" altLang="en-US" sz="2000"/>
          </a:p>
          <a:p>
            <a:pPr marL="0" indent="0">
              <a:buFont typeface="Arial" panose="020B0604020202020204" pitchFamily="34" charset="0"/>
              <a:buNone/>
            </a:pPr>
            <a:r>
              <a:rPr lang="hi-IN" altLang="en-US"/>
              <a:t>समग्र विकास</a:t>
            </a:r>
          </a:p>
          <a:p>
            <a:pPr marL="0" indent="0">
              <a:buFont typeface="Arial" panose="020B0604020202020204" pitchFamily="34" charset="0"/>
              <a:buNone/>
            </a:pPr>
            <a:endParaRPr lang="hi-IN" altLang="en-US"/>
          </a:p>
          <a:p>
            <a:pPr marL="0" indent="0">
              <a:buFont typeface="Arial" panose="020B0604020202020204" pitchFamily="34" charset="0"/>
              <a:buNone/>
            </a:pPr>
            <a:r>
              <a:rPr lang="hi-IN" altLang="en-US"/>
              <a:t>समग्र विकास में शिक्षा की भूमिका</a:t>
            </a:r>
          </a:p>
          <a:p>
            <a:pPr marL="0" indent="0">
              <a:buFont typeface="Arial" panose="020B0604020202020204" pitchFamily="34" charset="0"/>
              <a:buNone/>
            </a:pPr>
            <a:endParaRPr lang="hi-IN" altLang="en-US"/>
          </a:p>
          <a:p>
            <a:pPr marL="0" indent="0">
              <a:buFont typeface="Arial" panose="020B0604020202020204" pitchFamily="34" charset="0"/>
              <a:buNone/>
            </a:pPr>
            <a:endParaRPr lang="hi-IN" altLang="en-US" sz="1800"/>
          </a:p>
          <a:p>
            <a:pPr marL="0" indent="0">
              <a:buFont typeface="Arial" panose="020B0604020202020204" pitchFamily="34" charset="0"/>
              <a:buNone/>
            </a:pPr>
            <a:r>
              <a:rPr lang="hi-IN" altLang="en-US"/>
              <a:t>इस सत्र से इन तीन के बारे एक अनुमान बन पायेगा:</a:t>
            </a:r>
          </a:p>
          <a:p>
            <a:pPr lvl="1"/>
            <a:r>
              <a:rPr lang="hi-IN" altLang="en-US"/>
              <a:t>शिविर/कोर्स की विषय-वस्तु</a:t>
            </a:r>
          </a:p>
          <a:p>
            <a:pPr lvl="1"/>
            <a:r>
              <a:rPr lang="hi-IN" altLang="en-US"/>
              <a:t>शिविर/कोर्स की प्रक्रिया</a:t>
            </a:r>
          </a:p>
          <a:p>
            <a:pPr lvl="1"/>
            <a:r>
              <a:rPr lang="hi-IN" altLang="en-US"/>
              <a:t>समझ से अपेक्षित उपलब्धि</a:t>
            </a:r>
            <a:endParaRPr lang="en-US" altLang="en-US"/>
          </a:p>
        </p:txBody>
      </p:sp>
      <p:sp>
        <p:nvSpPr>
          <p:cNvPr id="21508" name="Title 1">
            <a:extLst>
              <a:ext uri="{FF2B5EF4-FFF2-40B4-BE49-F238E27FC236}">
                <a16:creationId xmlns:a16="http://schemas.microsoft.com/office/drawing/2014/main" id="{D9FC5B79-C616-4D2C-9728-FB81F8EE2AD8}"/>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Content of this Session				</a:t>
            </a:r>
            <a:r>
              <a:rPr lang="hi-IN" altLang="en-US"/>
              <a:t>इस सत्र</a:t>
            </a:r>
            <a:r>
              <a:rPr lang="en-US" altLang="en-US">
                <a:cs typeface="Mangal" panose="02040503050203030202" pitchFamily="18" charset="0"/>
              </a:rPr>
              <a:t> </a:t>
            </a:r>
            <a:r>
              <a:rPr lang="hi-IN" altLang="en-US"/>
              <a:t>की विषय-वस्तु</a:t>
            </a:r>
            <a:endParaRPr lang="en-US" altLang="en-US"/>
          </a:p>
        </p:txBody>
      </p:sp>
      <p:cxnSp>
        <p:nvCxnSpPr>
          <p:cNvPr id="5" name="Straight Connector 4">
            <a:extLst>
              <a:ext uri="{FF2B5EF4-FFF2-40B4-BE49-F238E27FC236}">
                <a16:creationId xmlns:a16="http://schemas.microsoft.com/office/drawing/2014/main" id="{6A25A2D3-4121-40D8-BF96-44D2A9785B4F}"/>
              </a:ext>
            </a:extLst>
          </p:cNvPr>
          <p:cNvCxnSpPr/>
          <p:nvPr/>
        </p:nvCxnSpPr>
        <p:spPr>
          <a:xfrm rot="16200000" flipH="1">
            <a:off x="3048000" y="3562350"/>
            <a:ext cx="60960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Title 18">
            <a:extLst>
              <a:ext uri="{FF2B5EF4-FFF2-40B4-BE49-F238E27FC236}">
                <a16:creationId xmlns:a16="http://schemas.microsoft.com/office/drawing/2014/main" id="{AA54627E-8D88-4F24-80DC-D77EE2E51997}"/>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Animal Consciousness</a:t>
            </a:r>
            <a:endParaRPr lang="en-GB" altLang="en-US"/>
          </a:p>
        </p:txBody>
      </p:sp>
      <p:sp>
        <p:nvSpPr>
          <p:cNvPr id="68611" name="Text Placeholder 1">
            <a:extLst>
              <a:ext uri="{FF2B5EF4-FFF2-40B4-BE49-F238E27FC236}">
                <a16:creationId xmlns:a16="http://schemas.microsoft.com/office/drawing/2014/main" id="{FC489CD4-F044-45B7-A879-1BDA9FDDCB43}"/>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20" name="Oval 19">
            <a:extLst>
              <a:ext uri="{FF2B5EF4-FFF2-40B4-BE49-F238E27FC236}">
                <a16:creationId xmlns:a16="http://schemas.microsoft.com/office/drawing/2014/main" id="{7F6CB065-5BA7-43DB-9FA9-B680EA59F2EE}"/>
              </a:ext>
            </a:extLst>
          </p:cNvPr>
          <p:cNvSpPr/>
          <p:nvPr/>
        </p:nvSpPr>
        <p:spPr bwMode="auto">
          <a:xfrm>
            <a:off x="5048250" y="2819400"/>
            <a:ext cx="3733800" cy="23622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sp>
        <p:nvSpPr>
          <p:cNvPr id="23" name="Rectangle 22">
            <a:extLst>
              <a:ext uri="{FF2B5EF4-FFF2-40B4-BE49-F238E27FC236}">
                <a16:creationId xmlns:a16="http://schemas.microsoft.com/office/drawing/2014/main" id="{45D5749C-5DAF-4C5C-905D-F698F65482D2}"/>
              </a:ext>
            </a:extLst>
          </p:cNvPr>
          <p:cNvSpPr/>
          <p:nvPr/>
        </p:nvSpPr>
        <p:spPr bwMode="auto">
          <a:xfrm>
            <a:off x="2590800" y="3219450"/>
            <a:ext cx="2209800" cy="1676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defRPr/>
            </a:pPr>
            <a:r>
              <a:rPr lang="en-US" sz="2400" b="1" dirty="0">
                <a:solidFill>
                  <a:prstClr val="black">
                    <a:lumMod val="85000"/>
                    <a:lumOff val="15000"/>
                  </a:prstClr>
                </a:solidFill>
                <a:cs typeface="Arial" charset="0"/>
              </a:rPr>
              <a:t>RELATIONSHIP  (</a:t>
            </a:r>
            <a:r>
              <a:rPr lang="en-US" sz="3000" b="1" dirty="0">
                <a:solidFill>
                  <a:prstClr val="black">
                    <a:lumMod val="85000"/>
                    <a:lumOff val="15000"/>
                  </a:prstClr>
                </a:solidFill>
                <a:latin typeface="Kruti Dev 042" pitchFamily="2" charset="0"/>
              </a:rPr>
              <a:t>laca/k</a:t>
            </a:r>
            <a:r>
              <a:rPr lang="en-US" sz="2400" b="1" dirty="0">
                <a:solidFill>
                  <a:prstClr val="black">
                    <a:lumMod val="85000"/>
                    <a:lumOff val="15000"/>
                  </a:prstClr>
                </a:solidFill>
                <a:cs typeface="Arial" charset="0"/>
              </a:rPr>
              <a:t>)</a:t>
            </a:r>
            <a:endParaRPr lang="en-US" sz="2400" b="1" i="1" dirty="0">
              <a:solidFill>
                <a:prstClr val="black">
                  <a:lumMod val="85000"/>
                  <a:lumOff val="15000"/>
                </a:prstClr>
              </a:solidFill>
              <a:cs typeface="Arial" charset="0"/>
            </a:endParaRPr>
          </a:p>
          <a:p>
            <a:pPr algn="ctr">
              <a:lnSpc>
                <a:spcPct val="90000"/>
              </a:lnSpc>
              <a:spcBef>
                <a:spcPct val="20000"/>
              </a:spcBef>
              <a:buSzPct val="75000"/>
              <a:buFont typeface="Symbol" pitchFamily="18" charset="2"/>
              <a:buNone/>
              <a:defRPr/>
            </a:pPr>
            <a:r>
              <a:rPr lang="en-US" sz="2400" b="1" dirty="0">
                <a:solidFill>
                  <a:prstClr val="black">
                    <a:lumMod val="85000"/>
                    <a:lumOff val="15000"/>
                  </a:prstClr>
                </a:solidFill>
                <a:cs typeface="Arial" charset="0"/>
              </a:rPr>
              <a:t>with human being</a:t>
            </a:r>
            <a:endParaRPr lang="en-US" sz="2400" b="1" i="1" dirty="0">
              <a:solidFill>
                <a:prstClr val="black">
                  <a:lumMod val="85000"/>
                  <a:lumOff val="15000"/>
                </a:prstClr>
              </a:solidFill>
              <a:cs typeface="Arial" charset="0"/>
            </a:endParaRPr>
          </a:p>
        </p:txBody>
      </p:sp>
      <p:sp>
        <p:nvSpPr>
          <p:cNvPr id="24" name="Rectangle 5">
            <a:extLst>
              <a:ext uri="{FF2B5EF4-FFF2-40B4-BE49-F238E27FC236}">
                <a16:creationId xmlns:a16="http://schemas.microsoft.com/office/drawing/2014/main" id="{3FD5DB76-0A5C-4D5A-A7BE-26A8728AE176}"/>
              </a:ext>
            </a:extLst>
          </p:cNvPr>
          <p:cNvSpPr/>
          <p:nvPr/>
        </p:nvSpPr>
        <p:spPr bwMode="auto">
          <a:xfrm>
            <a:off x="5562600" y="3200400"/>
            <a:ext cx="2667000" cy="1676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PHYSICAL FACILITY</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a:t>
            </a:r>
            <a:r>
              <a:rPr lang="en-US" sz="3000" b="1" dirty="0">
                <a:solidFill>
                  <a:srgbClr val="FFFFFF"/>
                </a:solidFill>
                <a:latin typeface="Kruti Dev 042" pitchFamily="2" charset="0"/>
              </a:rPr>
              <a:t>lqfo/kk</a:t>
            </a:r>
            <a:r>
              <a:rPr lang="en-US" sz="2400" b="1" dirty="0">
                <a:solidFill>
                  <a:srgbClr val="FFFFFF"/>
                </a:solidFill>
                <a:cs typeface="Arial" charset="0"/>
              </a:rPr>
              <a:t>)</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rest of nature</a:t>
            </a:r>
          </a:p>
        </p:txBody>
      </p:sp>
      <p:sp>
        <p:nvSpPr>
          <p:cNvPr id="26" name="Rectangle 25">
            <a:extLst>
              <a:ext uri="{FF2B5EF4-FFF2-40B4-BE49-F238E27FC236}">
                <a16:creationId xmlns:a16="http://schemas.microsoft.com/office/drawing/2014/main" id="{FA0E64AF-FE88-4E2A-B9C7-84BBFC258EE6}"/>
              </a:ext>
            </a:extLst>
          </p:cNvPr>
          <p:cNvSpPr/>
          <p:nvPr/>
        </p:nvSpPr>
        <p:spPr bwMode="auto">
          <a:xfrm>
            <a:off x="3429000" y="1143000"/>
            <a:ext cx="3810000" cy="1371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prstClr val="black">
                    <a:lumMod val="85000"/>
                    <a:lumOff val="15000"/>
                  </a:prstClr>
                </a:solidFill>
                <a:cs typeface="Arial" charset="0"/>
              </a:rPr>
              <a:t>RIGHT UNDERSTANDING</a:t>
            </a:r>
          </a:p>
          <a:p>
            <a:pPr algn="ctr">
              <a:lnSpc>
                <a:spcPct val="90000"/>
              </a:lnSpc>
              <a:spcBef>
                <a:spcPct val="20000"/>
              </a:spcBef>
              <a:buSzPct val="75000"/>
              <a:buFont typeface="Symbol" pitchFamily="18" charset="2"/>
              <a:buNone/>
              <a:defRPr/>
            </a:pPr>
            <a:r>
              <a:rPr lang="en-US" sz="2400" b="1" i="1" dirty="0">
                <a:solidFill>
                  <a:prstClr val="black">
                    <a:lumMod val="85000"/>
                    <a:lumOff val="15000"/>
                  </a:prstClr>
                </a:solidFill>
                <a:cs typeface="Arial" charset="0"/>
              </a:rPr>
              <a:t>(</a:t>
            </a:r>
            <a:r>
              <a:rPr lang="en-US" sz="3000" b="1" dirty="0">
                <a:solidFill>
                  <a:prstClr val="black">
                    <a:lumMod val="85000"/>
                    <a:lumOff val="15000"/>
                  </a:prstClr>
                </a:solidFill>
                <a:latin typeface="Kruti Dev 042" pitchFamily="2" charset="0"/>
              </a:rPr>
              <a:t>le&gt;</a:t>
            </a:r>
            <a:r>
              <a:rPr lang="en-US" sz="2400" b="1" i="1" dirty="0">
                <a:solidFill>
                  <a:prstClr val="black">
                    <a:lumMod val="85000"/>
                    <a:lumOff val="15000"/>
                  </a:prstClr>
                </a:solidFill>
                <a:cs typeface="Arial" charset="0"/>
              </a:rPr>
              <a:t>)</a:t>
            </a:r>
          </a:p>
          <a:p>
            <a:pPr algn="ctr">
              <a:lnSpc>
                <a:spcPct val="90000"/>
              </a:lnSpc>
              <a:spcBef>
                <a:spcPct val="20000"/>
              </a:spcBef>
              <a:buSzPct val="75000"/>
              <a:defRPr/>
            </a:pPr>
            <a:r>
              <a:rPr lang="en-US" sz="2400" b="1" dirty="0">
                <a:solidFill>
                  <a:prstClr val="black">
                    <a:lumMod val="85000"/>
                    <a:lumOff val="15000"/>
                  </a:prstClr>
                </a:solidFill>
                <a:cs typeface="Arial" charset="0"/>
              </a:rPr>
              <a:t>in the self</a:t>
            </a:r>
          </a:p>
        </p:txBody>
      </p:sp>
      <p:cxnSp>
        <p:nvCxnSpPr>
          <p:cNvPr id="27" name="Straight Arrow Connector 15">
            <a:extLst>
              <a:ext uri="{FF2B5EF4-FFF2-40B4-BE49-F238E27FC236}">
                <a16:creationId xmlns:a16="http://schemas.microsoft.com/office/drawing/2014/main" id="{D6F41863-87AB-4EC9-88D7-E079F0EA67D8}"/>
              </a:ext>
            </a:extLst>
          </p:cNvPr>
          <p:cNvCxnSpPr>
            <a:cxnSpLocks noChangeShapeType="1"/>
            <a:stCxn id="26" idx="2"/>
            <a:endCxn id="23" idx="0"/>
          </p:cNvCxnSpPr>
          <p:nvPr/>
        </p:nvCxnSpPr>
        <p:spPr bwMode="auto">
          <a:xfrm rot="5400000">
            <a:off x="4162425" y="2047875"/>
            <a:ext cx="704850" cy="1638300"/>
          </a:xfrm>
          <a:prstGeom prst="straightConnector1">
            <a:avLst/>
          </a:prstGeom>
          <a:noFill/>
          <a:ln w="38100" algn="ctr">
            <a:solidFill>
              <a:schemeClr val="tx1">
                <a:lumMod val="65000"/>
                <a:lumOff val="35000"/>
              </a:schemeClr>
            </a:solidFill>
            <a:round/>
            <a:headEnd/>
            <a:tailEnd type="arrow" w="med" len="med"/>
          </a:ln>
        </p:spPr>
      </p:cxnSp>
      <p:cxnSp>
        <p:nvCxnSpPr>
          <p:cNvPr id="31" name="Straight Arrow Connector 30">
            <a:extLst>
              <a:ext uri="{FF2B5EF4-FFF2-40B4-BE49-F238E27FC236}">
                <a16:creationId xmlns:a16="http://schemas.microsoft.com/office/drawing/2014/main" id="{94BDA61E-D787-41B6-8626-AE641A347A17}"/>
              </a:ext>
            </a:extLst>
          </p:cNvPr>
          <p:cNvCxnSpPr>
            <a:stCxn id="26" idx="2"/>
            <a:endCxn id="24" idx="0"/>
          </p:cNvCxnSpPr>
          <p:nvPr/>
        </p:nvCxnSpPr>
        <p:spPr bwMode="auto">
          <a:xfrm rot="16200000" flipH="1">
            <a:off x="5772150" y="2076450"/>
            <a:ext cx="685800" cy="156210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74DE54F2-6C8A-48E4-B73E-DC32EFEE071E}"/>
              </a:ext>
            </a:extLst>
          </p:cNvPr>
          <p:cNvSpPr/>
          <p:nvPr/>
        </p:nvSpPr>
        <p:spPr bwMode="auto">
          <a:xfrm>
            <a:off x="5410200" y="32004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1</a:t>
            </a:r>
          </a:p>
        </p:txBody>
      </p:sp>
      <p:sp>
        <p:nvSpPr>
          <p:cNvPr id="33" name="Oval 32">
            <a:extLst>
              <a:ext uri="{FF2B5EF4-FFF2-40B4-BE49-F238E27FC236}">
                <a16:creationId xmlns:a16="http://schemas.microsoft.com/office/drawing/2014/main" id="{81DBC388-3428-4B93-9C2F-07894F21133E}"/>
              </a:ext>
            </a:extLst>
          </p:cNvPr>
          <p:cNvSpPr/>
          <p:nvPr/>
        </p:nvSpPr>
        <p:spPr bwMode="auto">
          <a:xfrm>
            <a:off x="2286000" y="3179763"/>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dirty="0">
                <a:solidFill>
                  <a:srgbClr val="800080"/>
                </a:solidFill>
              </a:rPr>
              <a:t>?</a:t>
            </a:r>
          </a:p>
        </p:txBody>
      </p:sp>
      <p:sp>
        <p:nvSpPr>
          <p:cNvPr id="34" name="Oval 5">
            <a:extLst>
              <a:ext uri="{FF2B5EF4-FFF2-40B4-BE49-F238E27FC236}">
                <a16:creationId xmlns:a16="http://schemas.microsoft.com/office/drawing/2014/main" id="{2521D09F-706F-4CEA-A2D6-5A7655F06B11}"/>
              </a:ext>
            </a:extLst>
          </p:cNvPr>
          <p:cNvSpPr/>
          <p:nvPr/>
        </p:nvSpPr>
        <p:spPr bwMode="auto">
          <a:xfrm>
            <a:off x="3257550" y="11430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dirty="0">
                <a:solidFill>
                  <a:srgbClr val="800080"/>
                </a:solidFill>
              </a:rPr>
              <a:t>?</a:t>
            </a:r>
          </a:p>
        </p:txBody>
      </p:sp>
      <p:cxnSp>
        <p:nvCxnSpPr>
          <p:cNvPr id="35" name="Straight Arrow Connector 34">
            <a:extLst>
              <a:ext uri="{FF2B5EF4-FFF2-40B4-BE49-F238E27FC236}">
                <a16:creationId xmlns:a16="http://schemas.microsoft.com/office/drawing/2014/main" id="{FF8E95F3-0E88-402B-8FC4-7B7FA6141CF9}"/>
              </a:ext>
            </a:extLst>
          </p:cNvPr>
          <p:cNvCxnSpPr>
            <a:endCxn id="68622" idx="0"/>
          </p:cNvCxnSpPr>
          <p:nvPr/>
        </p:nvCxnSpPr>
        <p:spPr bwMode="auto">
          <a:xfrm rot="5400000">
            <a:off x="2815432" y="5253831"/>
            <a:ext cx="609600" cy="7937"/>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68622" name="TextBox 20">
            <a:extLst>
              <a:ext uri="{FF2B5EF4-FFF2-40B4-BE49-F238E27FC236}">
                <a16:creationId xmlns:a16="http://schemas.microsoft.com/office/drawing/2014/main" id="{50825F91-6CFB-4AF6-A711-DB9F5F0212AF}"/>
              </a:ext>
            </a:extLst>
          </p:cNvPr>
          <p:cNvSpPr txBox="1">
            <a:spLocks noChangeArrowheads="1"/>
          </p:cNvSpPr>
          <p:nvPr/>
        </p:nvSpPr>
        <p:spPr bwMode="auto">
          <a:xfrm>
            <a:off x="1570038" y="5562600"/>
            <a:ext cx="3092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SzPct val="75000"/>
              <a:buFont typeface="Symbol" panose="05050102010706020507" pitchFamily="18" charset="2"/>
              <a:buNone/>
            </a:pPr>
            <a:r>
              <a:rPr lang="en-US" altLang="en-US" sz="2000" b="1">
                <a:solidFill>
                  <a:srgbClr val="FF0000"/>
                </a:solidFill>
              </a:rPr>
              <a:t>UNHAPPINESS</a:t>
            </a:r>
          </a:p>
          <a:p>
            <a:pPr algn="ctr">
              <a:lnSpc>
                <a:spcPct val="90000"/>
              </a:lnSpc>
              <a:spcBef>
                <a:spcPct val="20000"/>
              </a:spcBef>
              <a:buSzPct val="75000"/>
              <a:buFont typeface="Symbol" panose="05050102010706020507" pitchFamily="18" charset="2"/>
              <a:buNone/>
            </a:pPr>
            <a:r>
              <a:rPr lang="en-US" altLang="en-US" sz="2000" b="1">
                <a:solidFill>
                  <a:srgbClr val="FF0000"/>
                </a:solidFill>
              </a:rPr>
              <a:t>Making others Unhappy</a:t>
            </a:r>
          </a:p>
        </p:txBody>
      </p:sp>
      <p:cxnSp>
        <p:nvCxnSpPr>
          <p:cNvPr id="37" name="Straight Arrow Connector 19">
            <a:extLst>
              <a:ext uri="{FF2B5EF4-FFF2-40B4-BE49-F238E27FC236}">
                <a16:creationId xmlns:a16="http://schemas.microsoft.com/office/drawing/2014/main" id="{CC42EC0C-03F7-46AF-A3BE-E8F4AA8B66F4}"/>
              </a:ext>
            </a:extLst>
          </p:cNvPr>
          <p:cNvCxnSpPr>
            <a:cxnSpLocks noChangeShapeType="1"/>
            <a:stCxn id="24" idx="2"/>
            <a:endCxn id="68624" idx="0"/>
          </p:cNvCxnSpPr>
          <p:nvPr/>
        </p:nvCxnSpPr>
        <p:spPr bwMode="auto">
          <a:xfrm rot="16200000" flipH="1">
            <a:off x="6564313" y="5208587"/>
            <a:ext cx="685800" cy="22225"/>
          </a:xfrm>
          <a:prstGeom prst="straightConnector1">
            <a:avLst/>
          </a:prstGeom>
          <a:noFill/>
          <a:ln w="38100" algn="ctr">
            <a:solidFill>
              <a:schemeClr val="tx1">
                <a:lumMod val="65000"/>
                <a:lumOff val="35000"/>
              </a:schemeClr>
            </a:solidFill>
            <a:round/>
            <a:headEnd/>
            <a:tailEnd type="arrow" w="med" len="med"/>
          </a:ln>
        </p:spPr>
      </p:cxnSp>
      <p:sp>
        <p:nvSpPr>
          <p:cNvPr id="68624" name="TextBox 21">
            <a:extLst>
              <a:ext uri="{FF2B5EF4-FFF2-40B4-BE49-F238E27FC236}">
                <a16:creationId xmlns:a16="http://schemas.microsoft.com/office/drawing/2014/main" id="{F1BFE706-7046-4801-8E70-D421999A90A6}"/>
              </a:ext>
            </a:extLst>
          </p:cNvPr>
          <p:cNvSpPr txBox="1">
            <a:spLocks noChangeArrowheads="1"/>
          </p:cNvSpPr>
          <p:nvPr/>
        </p:nvSpPr>
        <p:spPr bwMode="auto">
          <a:xfrm>
            <a:off x="5807075" y="5562600"/>
            <a:ext cx="22225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SzPct val="75000"/>
              <a:buFont typeface="Symbol" panose="05050102010706020507" pitchFamily="18" charset="2"/>
              <a:buNone/>
            </a:pPr>
            <a:r>
              <a:rPr lang="en-US" altLang="en-US" sz="2000" b="1">
                <a:solidFill>
                  <a:srgbClr val="FF0000"/>
                </a:solidFill>
              </a:rPr>
              <a:t>DEPRIVATION</a:t>
            </a:r>
          </a:p>
          <a:p>
            <a:pPr algn="ctr">
              <a:lnSpc>
                <a:spcPct val="90000"/>
              </a:lnSpc>
              <a:spcBef>
                <a:spcPct val="20000"/>
              </a:spcBef>
              <a:buSzPct val="75000"/>
              <a:buFont typeface="Symbol" panose="05050102010706020507" pitchFamily="18" charset="2"/>
              <a:buNone/>
            </a:pPr>
            <a:r>
              <a:rPr lang="en-US" altLang="en-US" sz="2000" b="1">
                <a:solidFill>
                  <a:srgbClr val="FF0000"/>
                </a:solidFill>
              </a:rPr>
              <a:t>Exploiting and </a:t>
            </a:r>
          </a:p>
          <a:p>
            <a:pPr algn="ctr">
              <a:lnSpc>
                <a:spcPct val="90000"/>
              </a:lnSpc>
              <a:spcBef>
                <a:spcPct val="20000"/>
              </a:spcBef>
              <a:buSzPct val="75000"/>
              <a:buFont typeface="Symbol" panose="05050102010706020507" pitchFamily="18" charset="2"/>
              <a:buNone/>
            </a:pPr>
            <a:r>
              <a:rPr lang="en-US" altLang="en-US" sz="2000" b="1">
                <a:solidFill>
                  <a:srgbClr val="FF0000"/>
                </a:solidFill>
              </a:rPr>
              <a:t>Depriving others</a:t>
            </a:r>
          </a:p>
        </p:txBody>
      </p:sp>
      <p:sp>
        <p:nvSpPr>
          <p:cNvPr id="31760" name="TextBox 27">
            <a:extLst>
              <a:ext uri="{FF2B5EF4-FFF2-40B4-BE49-F238E27FC236}">
                <a16:creationId xmlns:a16="http://schemas.microsoft.com/office/drawing/2014/main" id="{559F7C70-E5ED-4E63-84AC-ABD7BCCB05B9}"/>
              </a:ext>
            </a:extLst>
          </p:cNvPr>
          <p:cNvSpPr txBox="1">
            <a:spLocks noChangeArrowheads="1"/>
          </p:cNvSpPr>
          <p:nvPr/>
        </p:nvSpPr>
        <p:spPr bwMode="auto">
          <a:xfrm>
            <a:off x="8305800" y="4514850"/>
            <a:ext cx="2362200" cy="113823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FFFFFF"/>
                </a:solidFill>
              </a:rPr>
              <a:t>Animal Consciousness</a:t>
            </a:r>
          </a:p>
          <a:p>
            <a:pPr eaLnBrk="1" hangingPunct="1"/>
            <a:r>
              <a:rPr lang="en-US" altLang="en-US" sz="2800" b="1">
                <a:solidFill>
                  <a:srgbClr val="FFFFFF"/>
                </a:solidFill>
                <a:latin typeface="Kruti Dev 042" pitchFamily="2" charset="0"/>
              </a:rPr>
              <a:t>tho psruk</a:t>
            </a:r>
            <a:endParaRPr lang="en-US" altLang="en-US" sz="2800">
              <a:solidFill>
                <a:srgbClr val="FFFFFF"/>
              </a:solidFill>
            </a:endParaRPr>
          </a:p>
        </p:txBody>
      </p:sp>
      <p:sp>
        <p:nvSpPr>
          <p:cNvPr id="31762" name="Rectangle 17">
            <a:extLst>
              <a:ext uri="{FF2B5EF4-FFF2-40B4-BE49-F238E27FC236}">
                <a16:creationId xmlns:a16="http://schemas.microsoft.com/office/drawing/2014/main" id="{07E8BA8E-9DE6-4E23-A257-C74F645C5464}"/>
              </a:ext>
            </a:extLst>
          </p:cNvPr>
          <p:cNvSpPr>
            <a:spLocks noChangeArrowheads="1"/>
          </p:cNvSpPr>
          <p:nvPr/>
        </p:nvSpPr>
        <p:spPr bwMode="auto">
          <a:xfrm>
            <a:off x="7391400" y="542616"/>
            <a:ext cx="3276600" cy="3477875"/>
          </a:xfrm>
          <a:prstGeom prst="rect">
            <a:avLst/>
          </a:prstGeom>
          <a:solidFill>
            <a:srgbClr val="FFC000"/>
          </a:solidFill>
          <a:ln w="9525">
            <a:noFill/>
            <a:miter lim="800000"/>
            <a:headEnd/>
            <a:tailEnd/>
          </a:ln>
          <a:scene3d>
            <a:camera prst="orthographicFront"/>
            <a:lightRig rig="threePt" dir="t"/>
          </a:scene3d>
          <a:sp3d>
            <a:bevelT w="152400" h="50800" prst="softRound"/>
          </a:sp3d>
        </p:spPr>
        <p:txBody>
          <a:bodyPr>
            <a:spAutoFit/>
          </a:bodyPr>
          <a:lstStyle/>
          <a:p>
            <a:pPr eaLnBrk="1" hangingPunct="1">
              <a:defRPr/>
            </a:pPr>
            <a:r>
              <a:rPr lang="en-GB" sz="2000" dirty="0">
                <a:solidFill>
                  <a:prstClr val="black"/>
                </a:solidFill>
                <a:cs typeface="Arial" pitchFamily="34" charset="0"/>
              </a:rPr>
              <a:t>If our living is only for physical facility, then we are living with animal consciousness; </a:t>
            </a:r>
            <a:r>
              <a:rPr lang="en-GB" altLang="en-US" sz="2000" dirty="0">
                <a:solidFill>
                  <a:prstClr val="black"/>
                </a:solidFill>
              </a:rPr>
              <a:t>because animals live only for physical facility and are fulfilled by that</a:t>
            </a:r>
          </a:p>
          <a:p>
            <a:pPr eaLnBrk="1" hangingPunct="1">
              <a:defRPr/>
            </a:pPr>
            <a:endParaRPr lang="en-GB" altLang="en-US" sz="2000" dirty="0">
              <a:solidFill>
                <a:prstClr val="black"/>
              </a:solidFill>
            </a:endParaRPr>
          </a:p>
          <a:p>
            <a:pPr eaLnBrk="1" hangingPunct="1">
              <a:defRPr/>
            </a:pPr>
            <a:r>
              <a:rPr lang="en-GB" altLang="en-US" sz="2000" dirty="0">
                <a:solidFill>
                  <a:prstClr val="black"/>
                </a:solidFill>
              </a:rPr>
              <a:t>Human being can not be fulfilled on the basis of physical facility alone</a:t>
            </a:r>
            <a:endParaRPr lang="en-GB" sz="2000" dirty="0">
              <a:solidFill>
                <a:prstClr val="black"/>
              </a:solidFill>
              <a:cs typeface="Arial" pitchFamily="34" charset="0"/>
            </a:endParaRPr>
          </a:p>
        </p:txBody>
      </p:sp>
      <p:sp>
        <p:nvSpPr>
          <p:cNvPr id="19" name="TextBox 20">
            <a:extLst>
              <a:ext uri="{FF2B5EF4-FFF2-40B4-BE49-F238E27FC236}">
                <a16:creationId xmlns:a16="http://schemas.microsoft.com/office/drawing/2014/main" id="{DE2649C6-2210-4314-A6BD-A45485232A86}"/>
              </a:ext>
            </a:extLst>
          </p:cNvPr>
          <p:cNvSpPr txBox="1">
            <a:spLocks noChangeArrowheads="1"/>
          </p:cNvSpPr>
          <p:nvPr/>
        </p:nvSpPr>
        <p:spPr bwMode="auto">
          <a:xfrm>
            <a:off x="1524000" y="542925"/>
            <a:ext cx="9144000" cy="1819275"/>
          </a:xfrm>
          <a:prstGeom prst="rect">
            <a:avLst/>
          </a:prstGeom>
          <a:solidFill>
            <a:schemeClr val="bg1">
              <a:lumMod val="85000"/>
            </a:schemeClr>
          </a:solid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90000"/>
              </a:lnSpc>
              <a:spcBef>
                <a:spcPct val="20000"/>
              </a:spcBef>
              <a:buSzPct val="75000"/>
              <a:defRPr/>
            </a:pPr>
            <a:r>
              <a:rPr lang="en-US" sz="2200" u="sng" dirty="0">
                <a:solidFill>
                  <a:prstClr val="black"/>
                </a:solidFill>
                <a:cs typeface="Arial" charset="0"/>
              </a:rPr>
              <a:t>Reflect</a:t>
            </a:r>
          </a:p>
          <a:p>
            <a:pPr>
              <a:lnSpc>
                <a:spcPct val="90000"/>
              </a:lnSpc>
              <a:spcBef>
                <a:spcPct val="20000"/>
              </a:spcBef>
              <a:buSzPct val="75000"/>
              <a:defRPr/>
            </a:pPr>
            <a:r>
              <a:rPr lang="en-US" sz="2200" b="1" dirty="0">
                <a:solidFill>
                  <a:srgbClr val="FF0000"/>
                </a:solidFill>
              </a:rPr>
              <a:t>Is the unhappiness in our family more due to lack of fulfillment of relationship</a:t>
            </a:r>
          </a:p>
          <a:p>
            <a:pPr>
              <a:lnSpc>
                <a:spcPct val="90000"/>
              </a:lnSpc>
              <a:spcBef>
                <a:spcPct val="20000"/>
              </a:spcBef>
              <a:buSzPct val="75000"/>
              <a:defRPr/>
            </a:pPr>
            <a:r>
              <a:rPr lang="en-US" sz="2200" b="1" dirty="0">
                <a:solidFill>
                  <a:srgbClr val="FF0000"/>
                </a:solidFill>
              </a:rPr>
              <a:t>or</a:t>
            </a:r>
          </a:p>
          <a:p>
            <a:pPr>
              <a:lnSpc>
                <a:spcPct val="90000"/>
              </a:lnSpc>
              <a:spcBef>
                <a:spcPct val="20000"/>
              </a:spcBef>
              <a:buSzPct val="75000"/>
              <a:defRPr/>
            </a:pPr>
            <a:r>
              <a:rPr lang="en-US" sz="2200" b="1" dirty="0">
                <a:solidFill>
                  <a:srgbClr val="FF0000"/>
                </a:solidFill>
              </a:rPr>
              <a:t>more due to lack of physical facility</a:t>
            </a:r>
            <a:endParaRPr lang="en-US" sz="2200" b="1" dirty="0">
              <a:solidFill>
                <a:prstClr val="black">
                  <a:lumMod val="85000"/>
                  <a:lumOff val="15000"/>
                </a:prstClr>
              </a:solidFill>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0" presetClass="exit" presetSubtype="0" fill="hold" grpId="0" nodeType="withEffect">
                                  <p:stCondLst>
                                    <p:cond delay="0"/>
                                  </p:stCondLst>
                                  <p:childTnLst>
                                    <p:animEffect transition="out" filter="fade">
                                      <p:cBhvr>
                                        <p:cTn id="8" dur="2000"/>
                                        <p:tgtEl>
                                          <p:spTgt spid="23"/>
                                        </p:tgtEl>
                                      </p:cBhvr>
                                    </p:animEffect>
                                    <p:set>
                                      <p:cBhvr>
                                        <p:cTn id="9" dur="1" fill="hold">
                                          <p:stCondLst>
                                            <p:cond delay="1999"/>
                                          </p:stCondLst>
                                        </p:cTn>
                                        <p:tgtEl>
                                          <p:spTgt spid="23"/>
                                        </p:tgtEl>
                                        <p:attrNameLst>
                                          <p:attrName>style.visibility</p:attrName>
                                        </p:attrNameLst>
                                      </p:cBhvr>
                                      <p:to>
                                        <p:strVal val="hidden"/>
                                      </p:to>
                                    </p:set>
                                  </p:childTnLst>
                                </p:cTn>
                              </p:par>
                              <p:par>
                                <p:cTn id="10" presetID="10" presetClass="exit" presetSubtype="0" fill="hold" grpId="0" nodeType="withEffect">
                                  <p:stCondLst>
                                    <p:cond delay="0"/>
                                  </p:stCondLst>
                                  <p:childTnLst>
                                    <p:animEffect transition="out" filter="fade">
                                      <p:cBhvr>
                                        <p:cTn id="11" dur="2000"/>
                                        <p:tgtEl>
                                          <p:spTgt spid="26"/>
                                        </p:tgtEl>
                                      </p:cBhvr>
                                    </p:animEffect>
                                    <p:set>
                                      <p:cBhvr>
                                        <p:cTn id="12" dur="1" fill="hold">
                                          <p:stCondLst>
                                            <p:cond delay="1999"/>
                                          </p:stCondLst>
                                        </p:cTn>
                                        <p:tgtEl>
                                          <p:spTgt spid="26"/>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2000"/>
                                        <p:tgtEl>
                                          <p:spTgt spid="27"/>
                                        </p:tgtEl>
                                      </p:cBhvr>
                                    </p:animEffect>
                                    <p:set>
                                      <p:cBhvr>
                                        <p:cTn id="15" dur="1" fill="hold">
                                          <p:stCondLst>
                                            <p:cond delay="1999"/>
                                          </p:stCondLst>
                                        </p:cTn>
                                        <p:tgtEl>
                                          <p:spTgt spid="27"/>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2000"/>
                                        <p:tgtEl>
                                          <p:spTgt spid="31"/>
                                        </p:tgtEl>
                                      </p:cBhvr>
                                    </p:animEffect>
                                    <p:set>
                                      <p:cBhvr>
                                        <p:cTn id="18" dur="1" fill="hold">
                                          <p:stCondLst>
                                            <p:cond delay="1999"/>
                                          </p:stCondLst>
                                        </p:cTn>
                                        <p:tgtEl>
                                          <p:spTgt spid="31"/>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2000"/>
                                        <p:tgtEl>
                                          <p:spTgt spid="32"/>
                                        </p:tgtEl>
                                      </p:cBhvr>
                                    </p:animEffect>
                                    <p:set>
                                      <p:cBhvr>
                                        <p:cTn id="21" dur="1" fill="hold">
                                          <p:stCondLst>
                                            <p:cond delay="1999"/>
                                          </p:stCondLst>
                                        </p:cTn>
                                        <p:tgtEl>
                                          <p:spTgt spid="32"/>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2000"/>
                                        <p:tgtEl>
                                          <p:spTgt spid="33"/>
                                        </p:tgtEl>
                                      </p:cBhvr>
                                    </p:animEffect>
                                    <p:set>
                                      <p:cBhvr>
                                        <p:cTn id="24" dur="1" fill="hold">
                                          <p:stCondLst>
                                            <p:cond delay="1999"/>
                                          </p:stCondLst>
                                        </p:cTn>
                                        <p:tgtEl>
                                          <p:spTgt spid="33"/>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2000"/>
                                        <p:tgtEl>
                                          <p:spTgt spid="34"/>
                                        </p:tgtEl>
                                      </p:cBhvr>
                                    </p:animEffect>
                                    <p:set>
                                      <p:cBhvr>
                                        <p:cTn id="27" dur="1" fill="hold">
                                          <p:stCondLst>
                                            <p:cond delay="1999"/>
                                          </p:stCondLst>
                                        </p:cTn>
                                        <p:tgtEl>
                                          <p:spTgt spid="34"/>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2000"/>
                                        <p:tgtEl>
                                          <p:spTgt spid="35"/>
                                        </p:tgtEl>
                                      </p:cBhvr>
                                    </p:animEffect>
                                    <p:set>
                                      <p:cBhvr>
                                        <p:cTn id="30" dur="1" fill="hold">
                                          <p:stCondLst>
                                            <p:cond delay="1999"/>
                                          </p:stCondLst>
                                        </p:cTn>
                                        <p:tgtEl>
                                          <p:spTgt spid="35"/>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2000"/>
                                        <p:tgtEl>
                                          <p:spTgt spid="31760"/>
                                        </p:tgtEl>
                                      </p:cBhvr>
                                    </p:animEffect>
                                    <p:set>
                                      <p:cBhvr>
                                        <p:cTn id="33" dur="1" fill="hold">
                                          <p:stCondLst>
                                            <p:cond delay="1999"/>
                                          </p:stCondLst>
                                        </p:cTn>
                                        <p:tgtEl>
                                          <p:spTgt spid="31760"/>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2000"/>
                                        <p:tgtEl>
                                          <p:spTgt spid="31762"/>
                                        </p:tgtEl>
                                      </p:cBhvr>
                                    </p:animEffect>
                                    <p:set>
                                      <p:cBhvr>
                                        <p:cTn id="36" dur="1" fill="hold">
                                          <p:stCondLst>
                                            <p:cond delay="1999"/>
                                          </p:stCondLst>
                                        </p:cTn>
                                        <p:tgtEl>
                                          <p:spTgt spid="317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32" grpId="0" animBg="1"/>
      <p:bldP spid="33" grpId="0" animBg="1"/>
      <p:bldP spid="34" grpId="0" animBg="1"/>
      <p:bldP spid="31760" grpId="0" animBg="1"/>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8">
            <a:extLst>
              <a:ext uri="{FF2B5EF4-FFF2-40B4-BE49-F238E27FC236}">
                <a16:creationId xmlns:a16="http://schemas.microsoft.com/office/drawing/2014/main" id="{9CE130A3-9CBF-4951-9C00-8CA0B5CF6381}"/>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Animal Consciousness</a:t>
            </a:r>
            <a:endParaRPr lang="en-GB" altLang="en-US"/>
          </a:p>
        </p:txBody>
      </p:sp>
      <p:sp>
        <p:nvSpPr>
          <p:cNvPr id="70659" name="Text Placeholder 1">
            <a:extLst>
              <a:ext uri="{FF2B5EF4-FFF2-40B4-BE49-F238E27FC236}">
                <a16:creationId xmlns:a16="http://schemas.microsoft.com/office/drawing/2014/main" id="{3BC45E03-F0ED-47D0-857E-183401DC8BA9}"/>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20" name="Oval 19">
            <a:extLst>
              <a:ext uri="{FF2B5EF4-FFF2-40B4-BE49-F238E27FC236}">
                <a16:creationId xmlns:a16="http://schemas.microsoft.com/office/drawing/2014/main" id="{13E46E07-440D-4221-A767-0E9F896D0268}"/>
              </a:ext>
            </a:extLst>
          </p:cNvPr>
          <p:cNvSpPr/>
          <p:nvPr/>
        </p:nvSpPr>
        <p:spPr bwMode="auto">
          <a:xfrm>
            <a:off x="5048250" y="2819400"/>
            <a:ext cx="3733800" cy="23622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sp>
        <p:nvSpPr>
          <p:cNvPr id="23" name="Rectangle 22">
            <a:extLst>
              <a:ext uri="{FF2B5EF4-FFF2-40B4-BE49-F238E27FC236}">
                <a16:creationId xmlns:a16="http://schemas.microsoft.com/office/drawing/2014/main" id="{4E3701D9-EFEE-485F-BFF7-527AD92504E7}"/>
              </a:ext>
            </a:extLst>
          </p:cNvPr>
          <p:cNvSpPr/>
          <p:nvPr/>
        </p:nvSpPr>
        <p:spPr bwMode="auto">
          <a:xfrm>
            <a:off x="2590800" y="3219450"/>
            <a:ext cx="2209800" cy="1676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defRPr/>
            </a:pPr>
            <a:r>
              <a:rPr lang="en-US" sz="2400" b="1" dirty="0">
                <a:solidFill>
                  <a:prstClr val="black">
                    <a:lumMod val="85000"/>
                    <a:lumOff val="15000"/>
                  </a:prstClr>
                </a:solidFill>
                <a:cs typeface="Arial" charset="0"/>
              </a:rPr>
              <a:t>RELATIONSHIP  (</a:t>
            </a:r>
            <a:r>
              <a:rPr lang="en-US" sz="3000" b="1" dirty="0">
                <a:solidFill>
                  <a:prstClr val="black">
                    <a:lumMod val="85000"/>
                    <a:lumOff val="15000"/>
                  </a:prstClr>
                </a:solidFill>
                <a:latin typeface="Kruti Dev 042" pitchFamily="2" charset="0"/>
              </a:rPr>
              <a:t>laca/k</a:t>
            </a:r>
            <a:r>
              <a:rPr lang="en-US" sz="2400" b="1" dirty="0">
                <a:solidFill>
                  <a:prstClr val="black">
                    <a:lumMod val="85000"/>
                    <a:lumOff val="15000"/>
                  </a:prstClr>
                </a:solidFill>
                <a:cs typeface="Arial" charset="0"/>
              </a:rPr>
              <a:t>)</a:t>
            </a:r>
            <a:endParaRPr lang="en-US" sz="2400" b="1" i="1" dirty="0">
              <a:solidFill>
                <a:prstClr val="black">
                  <a:lumMod val="85000"/>
                  <a:lumOff val="15000"/>
                </a:prstClr>
              </a:solidFill>
              <a:cs typeface="Arial" charset="0"/>
            </a:endParaRPr>
          </a:p>
          <a:p>
            <a:pPr algn="ctr">
              <a:lnSpc>
                <a:spcPct val="90000"/>
              </a:lnSpc>
              <a:spcBef>
                <a:spcPct val="20000"/>
              </a:spcBef>
              <a:buSzPct val="75000"/>
              <a:buFont typeface="Symbol" pitchFamily="18" charset="2"/>
              <a:buNone/>
              <a:defRPr/>
            </a:pPr>
            <a:r>
              <a:rPr lang="en-US" sz="2400" b="1" dirty="0">
                <a:solidFill>
                  <a:prstClr val="black">
                    <a:lumMod val="85000"/>
                    <a:lumOff val="15000"/>
                  </a:prstClr>
                </a:solidFill>
                <a:cs typeface="Arial" charset="0"/>
              </a:rPr>
              <a:t>with human being</a:t>
            </a:r>
            <a:endParaRPr lang="en-US" sz="2400" b="1" i="1" dirty="0">
              <a:solidFill>
                <a:prstClr val="black">
                  <a:lumMod val="85000"/>
                  <a:lumOff val="15000"/>
                </a:prstClr>
              </a:solidFill>
              <a:cs typeface="Arial" charset="0"/>
            </a:endParaRPr>
          </a:p>
        </p:txBody>
      </p:sp>
      <p:sp>
        <p:nvSpPr>
          <p:cNvPr id="24" name="Rectangle 5">
            <a:extLst>
              <a:ext uri="{FF2B5EF4-FFF2-40B4-BE49-F238E27FC236}">
                <a16:creationId xmlns:a16="http://schemas.microsoft.com/office/drawing/2014/main" id="{C769DFA6-E952-4FCA-86CC-BDB00FE1F57E}"/>
              </a:ext>
            </a:extLst>
          </p:cNvPr>
          <p:cNvSpPr/>
          <p:nvPr/>
        </p:nvSpPr>
        <p:spPr bwMode="auto">
          <a:xfrm>
            <a:off x="5562600" y="3200400"/>
            <a:ext cx="2667000" cy="1676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PHYSICAL FACILITY</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a:t>
            </a:r>
            <a:r>
              <a:rPr lang="en-US" sz="3000" b="1" dirty="0">
                <a:solidFill>
                  <a:srgbClr val="FFFFFF"/>
                </a:solidFill>
                <a:latin typeface="Kruti Dev 042" pitchFamily="2" charset="0"/>
              </a:rPr>
              <a:t>lqfo/kk</a:t>
            </a:r>
            <a:r>
              <a:rPr lang="en-US" sz="2400" b="1" dirty="0">
                <a:solidFill>
                  <a:srgbClr val="FFFFFF"/>
                </a:solidFill>
                <a:cs typeface="Arial" charset="0"/>
              </a:rPr>
              <a:t>)</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rest of nature</a:t>
            </a:r>
          </a:p>
        </p:txBody>
      </p:sp>
      <p:sp>
        <p:nvSpPr>
          <p:cNvPr id="26" name="Rectangle 25">
            <a:extLst>
              <a:ext uri="{FF2B5EF4-FFF2-40B4-BE49-F238E27FC236}">
                <a16:creationId xmlns:a16="http://schemas.microsoft.com/office/drawing/2014/main" id="{51562736-45A6-4B6A-B65F-F020F8D47968}"/>
              </a:ext>
            </a:extLst>
          </p:cNvPr>
          <p:cNvSpPr/>
          <p:nvPr/>
        </p:nvSpPr>
        <p:spPr bwMode="auto">
          <a:xfrm>
            <a:off x="3429000" y="1143000"/>
            <a:ext cx="3810000" cy="1371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prstClr val="black">
                    <a:lumMod val="85000"/>
                    <a:lumOff val="15000"/>
                  </a:prstClr>
                </a:solidFill>
                <a:cs typeface="Arial" charset="0"/>
              </a:rPr>
              <a:t>RIGHT UNDERSTANDING</a:t>
            </a:r>
          </a:p>
          <a:p>
            <a:pPr algn="ctr">
              <a:lnSpc>
                <a:spcPct val="90000"/>
              </a:lnSpc>
              <a:spcBef>
                <a:spcPct val="20000"/>
              </a:spcBef>
              <a:buSzPct val="75000"/>
              <a:buFont typeface="Symbol" pitchFamily="18" charset="2"/>
              <a:buNone/>
              <a:defRPr/>
            </a:pPr>
            <a:r>
              <a:rPr lang="en-US" sz="2400" b="1" i="1" dirty="0">
                <a:solidFill>
                  <a:prstClr val="black">
                    <a:lumMod val="85000"/>
                    <a:lumOff val="15000"/>
                  </a:prstClr>
                </a:solidFill>
                <a:cs typeface="Arial" charset="0"/>
              </a:rPr>
              <a:t>(</a:t>
            </a:r>
            <a:r>
              <a:rPr lang="en-US" sz="3000" b="1" dirty="0">
                <a:solidFill>
                  <a:prstClr val="black">
                    <a:lumMod val="85000"/>
                    <a:lumOff val="15000"/>
                  </a:prstClr>
                </a:solidFill>
                <a:latin typeface="Kruti Dev 042" pitchFamily="2" charset="0"/>
              </a:rPr>
              <a:t>le&gt;</a:t>
            </a:r>
            <a:r>
              <a:rPr lang="en-US" sz="2400" b="1" i="1" dirty="0">
                <a:solidFill>
                  <a:prstClr val="black">
                    <a:lumMod val="85000"/>
                    <a:lumOff val="15000"/>
                  </a:prstClr>
                </a:solidFill>
                <a:cs typeface="Arial" charset="0"/>
              </a:rPr>
              <a:t>)</a:t>
            </a:r>
          </a:p>
          <a:p>
            <a:pPr algn="ctr">
              <a:lnSpc>
                <a:spcPct val="90000"/>
              </a:lnSpc>
              <a:spcBef>
                <a:spcPct val="20000"/>
              </a:spcBef>
              <a:buSzPct val="75000"/>
              <a:defRPr/>
            </a:pPr>
            <a:r>
              <a:rPr lang="en-US" sz="2400" b="1" dirty="0">
                <a:solidFill>
                  <a:prstClr val="black">
                    <a:lumMod val="85000"/>
                    <a:lumOff val="15000"/>
                  </a:prstClr>
                </a:solidFill>
                <a:cs typeface="Arial" charset="0"/>
              </a:rPr>
              <a:t>in the self</a:t>
            </a:r>
          </a:p>
        </p:txBody>
      </p:sp>
      <p:cxnSp>
        <p:nvCxnSpPr>
          <p:cNvPr id="27" name="Straight Arrow Connector 15">
            <a:extLst>
              <a:ext uri="{FF2B5EF4-FFF2-40B4-BE49-F238E27FC236}">
                <a16:creationId xmlns:a16="http://schemas.microsoft.com/office/drawing/2014/main" id="{DA2F49D6-3C52-464D-A63B-045CDCFBCD66}"/>
              </a:ext>
            </a:extLst>
          </p:cNvPr>
          <p:cNvCxnSpPr>
            <a:cxnSpLocks noChangeShapeType="1"/>
            <a:stCxn id="26" idx="2"/>
            <a:endCxn id="23" idx="0"/>
          </p:cNvCxnSpPr>
          <p:nvPr/>
        </p:nvCxnSpPr>
        <p:spPr bwMode="auto">
          <a:xfrm rot="5400000">
            <a:off x="4162425" y="2047875"/>
            <a:ext cx="704850" cy="1638300"/>
          </a:xfrm>
          <a:prstGeom prst="straightConnector1">
            <a:avLst/>
          </a:prstGeom>
          <a:noFill/>
          <a:ln w="38100" algn="ctr">
            <a:solidFill>
              <a:schemeClr val="tx1">
                <a:lumMod val="65000"/>
                <a:lumOff val="35000"/>
              </a:schemeClr>
            </a:solidFill>
            <a:round/>
            <a:headEnd/>
            <a:tailEnd type="arrow" w="med" len="med"/>
          </a:ln>
        </p:spPr>
      </p:cxnSp>
      <p:cxnSp>
        <p:nvCxnSpPr>
          <p:cNvPr id="31" name="Straight Arrow Connector 30">
            <a:extLst>
              <a:ext uri="{FF2B5EF4-FFF2-40B4-BE49-F238E27FC236}">
                <a16:creationId xmlns:a16="http://schemas.microsoft.com/office/drawing/2014/main" id="{FC961CD5-9B3B-46B6-B3A9-DDF93C04ED58}"/>
              </a:ext>
            </a:extLst>
          </p:cNvPr>
          <p:cNvCxnSpPr>
            <a:stCxn id="26" idx="2"/>
            <a:endCxn id="24" idx="0"/>
          </p:cNvCxnSpPr>
          <p:nvPr/>
        </p:nvCxnSpPr>
        <p:spPr bwMode="auto">
          <a:xfrm rot="16200000" flipH="1">
            <a:off x="5772150" y="2076450"/>
            <a:ext cx="685800" cy="156210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F19FC25B-0442-46F6-86DC-463CB5E3C1A9}"/>
              </a:ext>
            </a:extLst>
          </p:cNvPr>
          <p:cNvSpPr/>
          <p:nvPr/>
        </p:nvSpPr>
        <p:spPr bwMode="auto">
          <a:xfrm>
            <a:off x="5410200" y="32004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1</a:t>
            </a:r>
          </a:p>
        </p:txBody>
      </p:sp>
      <p:sp>
        <p:nvSpPr>
          <p:cNvPr id="33" name="Oval 32">
            <a:extLst>
              <a:ext uri="{FF2B5EF4-FFF2-40B4-BE49-F238E27FC236}">
                <a16:creationId xmlns:a16="http://schemas.microsoft.com/office/drawing/2014/main" id="{D966286C-A475-45EA-9928-B000B4928B65}"/>
              </a:ext>
            </a:extLst>
          </p:cNvPr>
          <p:cNvSpPr/>
          <p:nvPr/>
        </p:nvSpPr>
        <p:spPr bwMode="auto">
          <a:xfrm>
            <a:off x="2286000" y="3179763"/>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dirty="0">
                <a:solidFill>
                  <a:srgbClr val="800080"/>
                </a:solidFill>
              </a:rPr>
              <a:t>?</a:t>
            </a:r>
          </a:p>
        </p:txBody>
      </p:sp>
      <p:sp>
        <p:nvSpPr>
          <p:cNvPr id="34" name="Oval 5">
            <a:extLst>
              <a:ext uri="{FF2B5EF4-FFF2-40B4-BE49-F238E27FC236}">
                <a16:creationId xmlns:a16="http://schemas.microsoft.com/office/drawing/2014/main" id="{DE931A1A-9F3D-4D5E-9112-67934DA9BA96}"/>
              </a:ext>
            </a:extLst>
          </p:cNvPr>
          <p:cNvSpPr/>
          <p:nvPr/>
        </p:nvSpPr>
        <p:spPr bwMode="auto">
          <a:xfrm>
            <a:off x="3257550" y="11430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dirty="0">
                <a:solidFill>
                  <a:srgbClr val="800080"/>
                </a:solidFill>
              </a:rPr>
              <a:t>?</a:t>
            </a:r>
          </a:p>
        </p:txBody>
      </p:sp>
      <p:cxnSp>
        <p:nvCxnSpPr>
          <p:cNvPr id="35" name="Straight Arrow Connector 34">
            <a:extLst>
              <a:ext uri="{FF2B5EF4-FFF2-40B4-BE49-F238E27FC236}">
                <a16:creationId xmlns:a16="http://schemas.microsoft.com/office/drawing/2014/main" id="{449EC33E-755B-4E8F-89EA-FD6F090349BF}"/>
              </a:ext>
            </a:extLst>
          </p:cNvPr>
          <p:cNvCxnSpPr>
            <a:endCxn id="70670" idx="0"/>
          </p:cNvCxnSpPr>
          <p:nvPr/>
        </p:nvCxnSpPr>
        <p:spPr bwMode="auto">
          <a:xfrm rot="5400000">
            <a:off x="2815432" y="5253831"/>
            <a:ext cx="609600" cy="7937"/>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70670" name="TextBox 20">
            <a:extLst>
              <a:ext uri="{FF2B5EF4-FFF2-40B4-BE49-F238E27FC236}">
                <a16:creationId xmlns:a16="http://schemas.microsoft.com/office/drawing/2014/main" id="{83E774E5-D1C6-46A4-99BC-510A5BA34593}"/>
              </a:ext>
            </a:extLst>
          </p:cNvPr>
          <p:cNvSpPr txBox="1">
            <a:spLocks noChangeArrowheads="1"/>
          </p:cNvSpPr>
          <p:nvPr/>
        </p:nvSpPr>
        <p:spPr bwMode="auto">
          <a:xfrm>
            <a:off x="1570038" y="5562600"/>
            <a:ext cx="3092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SzPct val="75000"/>
              <a:buFont typeface="Symbol" panose="05050102010706020507" pitchFamily="18" charset="2"/>
              <a:buNone/>
            </a:pPr>
            <a:r>
              <a:rPr lang="en-US" altLang="en-US" sz="2000" b="1">
                <a:solidFill>
                  <a:srgbClr val="FF0000"/>
                </a:solidFill>
              </a:rPr>
              <a:t>UNHAPPINESS</a:t>
            </a:r>
          </a:p>
          <a:p>
            <a:pPr algn="ctr">
              <a:lnSpc>
                <a:spcPct val="90000"/>
              </a:lnSpc>
              <a:spcBef>
                <a:spcPct val="20000"/>
              </a:spcBef>
              <a:buSzPct val="75000"/>
              <a:buFont typeface="Symbol" panose="05050102010706020507" pitchFamily="18" charset="2"/>
              <a:buNone/>
            </a:pPr>
            <a:r>
              <a:rPr lang="en-US" altLang="en-US" sz="2000" b="1">
                <a:solidFill>
                  <a:srgbClr val="FF0000"/>
                </a:solidFill>
              </a:rPr>
              <a:t>Making others Unhappy</a:t>
            </a:r>
          </a:p>
        </p:txBody>
      </p:sp>
      <p:cxnSp>
        <p:nvCxnSpPr>
          <p:cNvPr id="37" name="Straight Arrow Connector 19">
            <a:extLst>
              <a:ext uri="{FF2B5EF4-FFF2-40B4-BE49-F238E27FC236}">
                <a16:creationId xmlns:a16="http://schemas.microsoft.com/office/drawing/2014/main" id="{4490210E-4171-4E60-865D-A67ECF6C0C04}"/>
              </a:ext>
            </a:extLst>
          </p:cNvPr>
          <p:cNvCxnSpPr>
            <a:cxnSpLocks noChangeShapeType="1"/>
            <a:stCxn id="24" idx="2"/>
            <a:endCxn id="70672" idx="0"/>
          </p:cNvCxnSpPr>
          <p:nvPr/>
        </p:nvCxnSpPr>
        <p:spPr bwMode="auto">
          <a:xfrm rot="16200000" flipH="1">
            <a:off x="6564313" y="5208587"/>
            <a:ext cx="685800" cy="22225"/>
          </a:xfrm>
          <a:prstGeom prst="straightConnector1">
            <a:avLst/>
          </a:prstGeom>
          <a:noFill/>
          <a:ln w="38100" algn="ctr">
            <a:solidFill>
              <a:schemeClr val="tx1">
                <a:lumMod val="65000"/>
                <a:lumOff val="35000"/>
              </a:schemeClr>
            </a:solidFill>
            <a:round/>
            <a:headEnd/>
            <a:tailEnd type="arrow" w="med" len="med"/>
          </a:ln>
        </p:spPr>
      </p:cxnSp>
      <p:sp>
        <p:nvSpPr>
          <p:cNvPr id="70672" name="TextBox 21">
            <a:extLst>
              <a:ext uri="{FF2B5EF4-FFF2-40B4-BE49-F238E27FC236}">
                <a16:creationId xmlns:a16="http://schemas.microsoft.com/office/drawing/2014/main" id="{B11C7112-EE38-4665-920D-6E3EB3078188}"/>
              </a:ext>
            </a:extLst>
          </p:cNvPr>
          <p:cNvSpPr txBox="1">
            <a:spLocks noChangeArrowheads="1"/>
          </p:cNvSpPr>
          <p:nvPr/>
        </p:nvSpPr>
        <p:spPr bwMode="auto">
          <a:xfrm>
            <a:off x="5807075" y="5562600"/>
            <a:ext cx="22225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SzPct val="75000"/>
              <a:buFont typeface="Symbol" panose="05050102010706020507" pitchFamily="18" charset="2"/>
              <a:buNone/>
            </a:pPr>
            <a:r>
              <a:rPr lang="en-US" altLang="en-US" sz="2000" b="1">
                <a:solidFill>
                  <a:srgbClr val="FF0000"/>
                </a:solidFill>
              </a:rPr>
              <a:t>DEPRIVATION</a:t>
            </a:r>
          </a:p>
          <a:p>
            <a:pPr algn="ctr">
              <a:lnSpc>
                <a:spcPct val="90000"/>
              </a:lnSpc>
              <a:spcBef>
                <a:spcPct val="20000"/>
              </a:spcBef>
              <a:buSzPct val="75000"/>
              <a:buFont typeface="Symbol" panose="05050102010706020507" pitchFamily="18" charset="2"/>
              <a:buNone/>
            </a:pPr>
            <a:r>
              <a:rPr lang="en-US" altLang="en-US" sz="2000" b="1">
                <a:solidFill>
                  <a:srgbClr val="FF0000"/>
                </a:solidFill>
              </a:rPr>
              <a:t>Exploiting and </a:t>
            </a:r>
          </a:p>
          <a:p>
            <a:pPr algn="ctr">
              <a:lnSpc>
                <a:spcPct val="90000"/>
              </a:lnSpc>
              <a:spcBef>
                <a:spcPct val="20000"/>
              </a:spcBef>
              <a:buSzPct val="75000"/>
              <a:buFont typeface="Symbol" panose="05050102010706020507" pitchFamily="18" charset="2"/>
              <a:buNone/>
            </a:pPr>
            <a:r>
              <a:rPr lang="en-US" altLang="en-US" sz="2000" b="1">
                <a:solidFill>
                  <a:srgbClr val="FF0000"/>
                </a:solidFill>
              </a:rPr>
              <a:t>Depriving others</a:t>
            </a:r>
          </a:p>
        </p:txBody>
      </p:sp>
      <p:sp>
        <p:nvSpPr>
          <p:cNvPr id="70673" name="TextBox 27">
            <a:extLst>
              <a:ext uri="{FF2B5EF4-FFF2-40B4-BE49-F238E27FC236}">
                <a16:creationId xmlns:a16="http://schemas.microsoft.com/office/drawing/2014/main" id="{BFB35481-67D8-4BC5-92D2-80709B7853DF}"/>
              </a:ext>
            </a:extLst>
          </p:cNvPr>
          <p:cNvSpPr txBox="1">
            <a:spLocks noChangeArrowheads="1"/>
          </p:cNvSpPr>
          <p:nvPr/>
        </p:nvSpPr>
        <p:spPr bwMode="auto">
          <a:xfrm>
            <a:off x="8305800" y="4514850"/>
            <a:ext cx="2362200" cy="113823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FFFFFF"/>
                </a:solidFill>
              </a:rPr>
              <a:t>Animal Consciousness</a:t>
            </a:r>
          </a:p>
          <a:p>
            <a:pPr eaLnBrk="1" hangingPunct="1"/>
            <a:r>
              <a:rPr lang="en-US" altLang="en-US" sz="2800" b="1">
                <a:solidFill>
                  <a:srgbClr val="FFFFFF"/>
                </a:solidFill>
                <a:latin typeface="Kruti Dev 042" pitchFamily="2" charset="0"/>
              </a:rPr>
              <a:t>tho psruk</a:t>
            </a:r>
            <a:endParaRPr lang="en-US" altLang="en-US" sz="2800">
              <a:solidFill>
                <a:srgbClr val="FFFFFF"/>
              </a:solidFill>
            </a:endParaRPr>
          </a:p>
        </p:txBody>
      </p:sp>
      <p:sp>
        <p:nvSpPr>
          <p:cNvPr id="31762" name="Rectangle 17">
            <a:extLst>
              <a:ext uri="{FF2B5EF4-FFF2-40B4-BE49-F238E27FC236}">
                <a16:creationId xmlns:a16="http://schemas.microsoft.com/office/drawing/2014/main" id="{9A5D7C51-E2F2-4A35-B6CB-1D62699B1783}"/>
              </a:ext>
            </a:extLst>
          </p:cNvPr>
          <p:cNvSpPr>
            <a:spLocks noChangeArrowheads="1"/>
          </p:cNvSpPr>
          <p:nvPr/>
        </p:nvSpPr>
        <p:spPr bwMode="auto">
          <a:xfrm>
            <a:off x="8839200" y="542615"/>
            <a:ext cx="3276600" cy="3785652"/>
          </a:xfrm>
          <a:prstGeom prst="rect">
            <a:avLst/>
          </a:prstGeom>
          <a:solidFill>
            <a:srgbClr val="FFC000"/>
          </a:solidFill>
          <a:ln w="9525">
            <a:noFill/>
            <a:miter lim="800000"/>
            <a:headEnd/>
            <a:tailEnd/>
          </a:ln>
          <a:scene3d>
            <a:camera prst="orthographicFront"/>
            <a:lightRig rig="threePt" dir="t"/>
          </a:scene3d>
          <a:sp3d>
            <a:bevelT w="152400" h="50800" prst="softRound"/>
          </a:sp3d>
        </p:spPr>
        <p:txBody>
          <a:bodyPr>
            <a:spAutoFit/>
          </a:bodyPr>
          <a:lstStyle/>
          <a:p>
            <a:pPr eaLnBrk="1" hangingPunct="1">
              <a:defRPr/>
            </a:pPr>
            <a:r>
              <a:rPr lang="en-GB" sz="2000" dirty="0">
                <a:solidFill>
                  <a:prstClr val="black"/>
                </a:solidFill>
                <a:cs typeface="Arial" pitchFamily="34" charset="0"/>
              </a:rPr>
              <a:t>If our living is only for physical facility, then we are living with animal consciousness</a:t>
            </a:r>
          </a:p>
          <a:p>
            <a:pPr eaLnBrk="1" hangingPunct="1">
              <a:defRPr/>
            </a:pPr>
            <a:endParaRPr lang="en-GB" sz="2000" dirty="0">
              <a:solidFill>
                <a:prstClr val="black"/>
              </a:solidFill>
              <a:cs typeface="Arial" pitchFamily="34" charset="0"/>
            </a:endParaRPr>
          </a:p>
          <a:p>
            <a:pPr eaLnBrk="1" hangingPunct="1">
              <a:defRPr/>
            </a:pPr>
            <a:r>
              <a:rPr lang="en-GB" sz="2000" dirty="0">
                <a:solidFill>
                  <a:prstClr val="black"/>
                </a:solidFill>
                <a:cs typeface="Arial" pitchFamily="34" charset="0"/>
              </a:rPr>
              <a:t>A</a:t>
            </a:r>
            <a:r>
              <a:rPr lang="en-GB" altLang="en-US" sz="2000" dirty="0">
                <a:solidFill>
                  <a:prstClr val="black"/>
                </a:solidFill>
              </a:rPr>
              <a:t>nimals live only for physical facility and can be fulfilled by that</a:t>
            </a:r>
          </a:p>
          <a:p>
            <a:pPr eaLnBrk="1" hangingPunct="1">
              <a:defRPr/>
            </a:pPr>
            <a:endParaRPr lang="en-GB" altLang="en-US" sz="2000" dirty="0">
              <a:solidFill>
                <a:prstClr val="black"/>
              </a:solidFill>
            </a:endParaRPr>
          </a:p>
          <a:p>
            <a:pPr eaLnBrk="1" hangingPunct="1">
              <a:defRPr/>
            </a:pPr>
            <a:r>
              <a:rPr lang="en-GB" altLang="en-US" sz="2000" dirty="0">
                <a:solidFill>
                  <a:prstClr val="black"/>
                </a:solidFill>
              </a:rPr>
              <a:t>Human being can not be fulfilled on the basis of physical facility alone</a:t>
            </a:r>
            <a:endParaRPr lang="en-GB" sz="2000" dirty="0">
              <a:solidFill>
                <a:prstClr val="black"/>
              </a:solidFill>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3C64E7F8-E8CB-44C8-9D9D-2D27668982D4}"/>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72707" name="Text Placeholder 2">
            <a:extLst>
              <a:ext uri="{FF2B5EF4-FFF2-40B4-BE49-F238E27FC236}">
                <a16:creationId xmlns:a16="http://schemas.microsoft.com/office/drawing/2014/main" id="{99B1E5B5-AA8C-4A38-A424-8634B54A0EB2}"/>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graphicFrame>
        <p:nvGraphicFramePr>
          <p:cNvPr id="5" name="Table 4">
            <a:extLst>
              <a:ext uri="{FF2B5EF4-FFF2-40B4-BE49-F238E27FC236}">
                <a16:creationId xmlns:a16="http://schemas.microsoft.com/office/drawing/2014/main" id="{6A003E85-BC11-45A8-873D-CC6C17B980C4}"/>
              </a:ext>
            </a:extLst>
          </p:cNvPr>
          <p:cNvGraphicFramePr>
            <a:graphicFrameLocks noGrp="1"/>
          </p:cNvGraphicFramePr>
          <p:nvPr/>
        </p:nvGraphicFramePr>
        <p:xfrm>
          <a:off x="1539875" y="609600"/>
          <a:ext cx="9128125" cy="2995613"/>
        </p:xfrm>
        <a:graphic>
          <a:graphicData uri="http://schemas.openxmlformats.org/drawingml/2006/table">
            <a:tbl>
              <a:tblPr firstRow="1" firstCol="1" bandRow="1">
                <a:tableStyleId>{5C22544A-7EE6-4342-B048-85BDC9FD1C3A}</a:tableStyleId>
              </a:tblPr>
              <a:tblGrid>
                <a:gridCol w="3641364">
                  <a:extLst>
                    <a:ext uri="{9D8B030D-6E8A-4147-A177-3AD203B41FA5}">
                      <a16:colId xmlns:a16="http://schemas.microsoft.com/office/drawing/2014/main" val="20000"/>
                    </a:ext>
                  </a:extLst>
                </a:gridCol>
                <a:gridCol w="3429226">
                  <a:extLst>
                    <a:ext uri="{9D8B030D-6E8A-4147-A177-3AD203B41FA5}">
                      <a16:colId xmlns:a16="http://schemas.microsoft.com/office/drawing/2014/main" val="20001"/>
                    </a:ext>
                  </a:extLst>
                </a:gridCol>
                <a:gridCol w="2057535">
                  <a:extLst>
                    <a:ext uri="{9D8B030D-6E8A-4147-A177-3AD203B41FA5}">
                      <a16:colId xmlns:a16="http://schemas.microsoft.com/office/drawing/2014/main" val="20002"/>
                    </a:ext>
                  </a:extLst>
                </a:gridCol>
              </a:tblGrid>
              <a:tr h="1074683">
                <a:tc>
                  <a:txBody>
                    <a:bodyPr/>
                    <a:lstStyle/>
                    <a:p>
                      <a:pPr algn="l">
                        <a:lnSpc>
                          <a:spcPct val="107000"/>
                        </a:lnSpc>
                        <a:spcAft>
                          <a:spcPts val="0"/>
                        </a:spcAft>
                      </a:pPr>
                      <a:r>
                        <a:rPr lang="en-IN" sz="2200" b="0" dirty="0">
                          <a:solidFill>
                            <a:schemeClr val="tx1"/>
                          </a:solidFill>
                          <a:effectLst/>
                          <a:latin typeface="Arial" panose="020B0604020202020204" pitchFamily="34" charset="0"/>
                          <a:cs typeface="Arial" panose="020B0604020202020204" pitchFamily="34" charset="0"/>
                        </a:rPr>
                        <a:t>Animals living with </a:t>
                      </a:r>
                    </a:p>
                    <a:p>
                      <a:pPr algn="l">
                        <a:lnSpc>
                          <a:spcPct val="107000"/>
                        </a:lnSpc>
                        <a:spcAft>
                          <a:spcPts val="0"/>
                        </a:spcAft>
                      </a:pPr>
                      <a:r>
                        <a:rPr lang="en-IN" sz="2200" b="0" dirty="0">
                          <a:solidFill>
                            <a:schemeClr val="tx1"/>
                          </a:solidFill>
                          <a:effectLst/>
                          <a:latin typeface="Arial" panose="020B0604020202020204" pitchFamily="34" charset="0"/>
                          <a:cs typeface="Arial" panose="020B0604020202020204" pitchFamily="34" charset="0"/>
                        </a:rPr>
                        <a:t>animal consciousness</a:t>
                      </a:r>
                    </a:p>
                    <a:p>
                      <a:pPr algn="l">
                        <a:lnSpc>
                          <a:spcPct val="107000"/>
                        </a:lnSpc>
                        <a:spcAft>
                          <a:spcPts val="0"/>
                        </a:spcAft>
                      </a:pPr>
                      <a:endParaRPr lang="en-US" sz="22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5" marR="68585" marT="0" marB="0">
                    <a:solidFill>
                      <a:schemeClr val="bg1"/>
                    </a:solidFill>
                  </a:tcPr>
                </a:tc>
                <a:tc>
                  <a:txBody>
                    <a:bodyPr/>
                    <a:lstStyle/>
                    <a:p>
                      <a:pPr algn="l">
                        <a:lnSpc>
                          <a:spcPct val="107000"/>
                        </a:lnSpc>
                        <a:spcAft>
                          <a:spcPts val="0"/>
                        </a:spcAft>
                      </a:pPr>
                      <a:r>
                        <a:rPr lang="en-IN" sz="2200" b="0" dirty="0">
                          <a:solidFill>
                            <a:schemeClr val="tx1"/>
                          </a:solidFill>
                          <a:effectLst/>
                          <a:latin typeface="Arial" panose="020B0604020202020204" pitchFamily="34" charset="0"/>
                          <a:cs typeface="Arial" panose="020B0604020202020204" pitchFamily="34" charset="0"/>
                        </a:rPr>
                        <a:t>they are in harmony</a:t>
                      </a:r>
                      <a:endParaRPr lang="en-US" sz="22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5" marR="68585" marT="0" marB="0">
                    <a:solidFill>
                      <a:schemeClr val="bg1"/>
                    </a:solidFill>
                  </a:tcPr>
                </a:tc>
                <a:tc>
                  <a:txBody>
                    <a:bodyPr/>
                    <a:lstStyle/>
                    <a:p>
                      <a:pPr algn="l">
                        <a:lnSpc>
                          <a:spcPct val="107000"/>
                        </a:lnSpc>
                        <a:spcAft>
                          <a:spcPts val="0"/>
                        </a:spcAft>
                      </a:pPr>
                      <a:r>
                        <a:rPr lang="en-IN" sz="2200" b="0">
                          <a:solidFill>
                            <a:schemeClr val="tx1"/>
                          </a:solidFill>
                          <a:effectLst/>
                          <a:latin typeface="Arial" panose="020B0604020202020204" pitchFamily="34" charset="0"/>
                          <a:cs typeface="Arial" panose="020B0604020202020204" pitchFamily="34" charset="0"/>
                        </a:rPr>
                        <a:t>this is fine</a:t>
                      </a:r>
                      <a:endParaRPr lang="en-US" sz="2200" b="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5" marR="68585" marT="0" marB="0">
                    <a:solidFill>
                      <a:schemeClr val="bg1"/>
                    </a:solidFill>
                  </a:tcPr>
                </a:tc>
                <a:extLst>
                  <a:ext uri="{0D108BD9-81ED-4DB2-BD59-A6C34878D82A}">
                    <a16:rowId xmlns:a16="http://schemas.microsoft.com/office/drawing/2014/main" val="10000"/>
                  </a:ext>
                </a:extLst>
              </a:tr>
              <a:tr h="1074683">
                <a:tc>
                  <a:txBody>
                    <a:bodyPr/>
                    <a:lstStyle/>
                    <a:p>
                      <a:pPr algn="l">
                        <a:lnSpc>
                          <a:spcPct val="107000"/>
                        </a:lnSpc>
                        <a:spcAft>
                          <a:spcPts val="0"/>
                        </a:spcAft>
                      </a:pPr>
                      <a:r>
                        <a:rPr lang="en-IN" sz="2200" b="0" dirty="0">
                          <a:solidFill>
                            <a:schemeClr val="tx1"/>
                          </a:solidFill>
                          <a:effectLst/>
                          <a:latin typeface="Arial" panose="020B0604020202020204" pitchFamily="34" charset="0"/>
                          <a:cs typeface="Arial" panose="020B0604020202020204" pitchFamily="34" charset="0"/>
                        </a:rPr>
                        <a:t>Human being living with human consciousness</a:t>
                      </a:r>
                    </a:p>
                    <a:p>
                      <a:pPr algn="l">
                        <a:lnSpc>
                          <a:spcPct val="107000"/>
                        </a:lnSpc>
                        <a:spcAft>
                          <a:spcPts val="0"/>
                        </a:spcAft>
                      </a:pPr>
                      <a:endParaRPr lang="en-US" sz="22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5" marR="68585" marT="0" marB="0">
                    <a:solidFill>
                      <a:schemeClr val="bg1"/>
                    </a:solidFill>
                  </a:tcPr>
                </a:tc>
                <a:tc>
                  <a:txBody>
                    <a:bodyPr/>
                    <a:lstStyle/>
                    <a:p>
                      <a:pPr algn="l">
                        <a:lnSpc>
                          <a:spcPct val="107000"/>
                        </a:lnSpc>
                        <a:spcAft>
                          <a:spcPts val="0"/>
                        </a:spcAft>
                      </a:pPr>
                      <a:r>
                        <a:rPr lang="en-IN" sz="2200" b="0">
                          <a:solidFill>
                            <a:schemeClr val="tx1"/>
                          </a:solidFill>
                          <a:effectLst/>
                          <a:latin typeface="Arial" panose="020B0604020202020204" pitchFamily="34" charset="0"/>
                          <a:cs typeface="Arial" panose="020B0604020202020204" pitchFamily="34" charset="0"/>
                        </a:rPr>
                        <a:t>they are in harmony</a:t>
                      </a:r>
                      <a:endParaRPr lang="en-US" sz="2200" b="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5" marR="68585" marT="0" marB="0">
                    <a:solidFill>
                      <a:schemeClr val="bg1"/>
                    </a:solidFill>
                  </a:tcPr>
                </a:tc>
                <a:tc>
                  <a:txBody>
                    <a:bodyPr/>
                    <a:lstStyle/>
                    <a:p>
                      <a:pPr algn="l">
                        <a:lnSpc>
                          <a:spcPct val="107000"/>
                        </a:lnSpc>
                        <a:spcAft>
                          <a:spcPts val="0"/>
                        </a:spcAft>
                      </a:pPr>
                      <a:r>
                        <a:rPr lang="en-IN" sz="2200" b="0">
                          <a:solidFill>
                            <a:schemeClr val="tx1"/>
                          </a:solidFill>
                          <a:effectLst/>
                          <a:latin typeface="Arial" panose="020B0604020202020204" pitchFamily="34" charset="0"/>
                          <a:cs typeface="Arial" panose="020B0604020202020204" pitchFamily="34" charset="0"/>
                        </a:rPr>
                        <a:t>this is fine</a:t>
                      </a:r>
                      <a:endParaRPr lang="en-US" sz="2200" b="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5" marR="68585" marT="0" marB="0">
                    <a:solidFill>
                      <a:schemeClr val="bg1"/>
                    </a:solidFill>
                  </a:tcPr>
                </a:tc>
                <a:extLst>
                  <a:ext uri="{0D108BD9-81ED-4DB2-BD59-A6C34878D82A}">
                    <a16:rowId xmlns:a16="http://schemas.microsoft.com/office/drawing/2014/main" val="10001"/>
                  </a:ext>
                </a:extLst>
              </a:tr>
              <a:tr h="846246">
                <a:tc>
                  <a:txBody>
                    <a:bodyPr/>
                    <a:lstStyle/>
                    <a:p>
                      <a:pPr algn="l">
                        <a:lnSpc>
                          <a:spcPct val="107000"/>
                        </a:lnSpc>
                        <a:spcAft>
                          <a:spcPts val="0"/>
                        </a:spcAft>
                      </a:pPr>
                      <a:r>
                        <a:rPr lang="en-IN" sz="2200" b="0" dirty="0">
                          <a:solidFill>
                            <a:srgbClr val="FF0000"/>
                          </a:solidFill>
                          <a:effectLst/>
                          <a:latin typeface="Arial" panose="020B0604020202020204" pitchFamily="34" charset="0"/>
                          <a:cs typeface="Arial" panose="020B0604020202020204" pitchFamily="34" charset="0"/>
                        </a:rPr>
                        <a:t>Human being living with animal consciousness</a:t>
                      </a:r>
                    </a:p>
                  </a:txBody>
                  <a:tcPr marL="68585" marR="68585" marT="0" marB="0">
                    <a:solidFill>
                      <a:schemeClr val="bg1"/>
                    </a:solidFill>
                  </a:tcPr>
                </a:tc>
                <a:tc>
                  <a:txBody>
                    <a:bodyPr/>
                    <a:lstStyle/>
                    <a:p>
                      <a:pPr algn="l">
                        <a:lnSpc>
                          <a:spcPct val="107000"/>
                        </a:lnSpc>
                        <a:spcAft>
                          <a:spcPts val="0"/>
                        </a:spcAft>
                      </a:pPr>
                      <a:r>
                        <a:rPr lang="en-IN" sz="2200" b="0" dirty="0">
                          <a:solidFill>
                            <a:srgbClr val="FF0000"/>
                          </a:solidFill>
                          <a:effectLst/>
                          <a:latin typeface="Arial" panose="020B0604020202020204" pitchFamily="34" charset="0"/>
                          <a:cs typeface="Arial" panose="020B0604020202020204" pitchFamily="34" charset="0"/>
                        </a:rPr>
                        <a:t>they are in disharmony</a:t>
                      </a:r>
                      <a:endParaRPr lang="en-US" sz="2200" b="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68585" marR="68585" marT="0" marB="0">
                    <a:solidFill>
                      <a:schemeClr val="bg1"/>
                    </a:solidFill>
                  </a:tcPr>
                </a:tc>
                <a:tc>
                  <a:txBody>
                    <a:bodyPr/>
                    <a:lstStyle/>
                    <a:p>
                      <a:pPr algn="l">
                        <a:lnSpc>
                          <a:spcPct val="107000"/>
                        </a:lnSpc>
                        <a:spcAft>
                          <a:spcPts val="0"/>
                        </a:spcAft>
                      </a:pPr>
                      <a:r>
                        <a:rPr lang="en-IN" sz="2200" b="0" dirty="0">
                          <a:solidFill>
                            <a:srgbClr val="FF0000"/>
                          </a:solidFill>
                          <a:effectLst/>
                          <a:latin typeface="Arial" panose="020B0604020202020204" pitchFamily="34" charset="0"/>
                          <a:cs typeface="Arial" panose="020B0604020202020204" pitchFamily="34" charset="0"/>
                        </a:rPr>
                        <a:t>this is the problem</a:t>
                      </a:r>
                      <a:endParaRPr lang="en-US" sz="2200" b="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68585" marR="68585" marT="0" marB="0">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094C976F-2089-4352-8839-F798A85C9757}"/>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altLang="en-US"/>
              <a:t>Since we generally don’t have clarity about our physical needs…</a:t>
            </a:r>
          </a:p>
        </p:txBody>
      </p:sp>
      <p:sp>
        <p:nvSpPr>
          <p:cNvPr id="3" name="Text Placeholder 2">
            <a:extLst>
              <a:ext uri="{FF2B5EF4-FFF2-40B4-BE49-F238E27FC236}">
                <a16:creationId xmlns:a16="http://schemas.microsoft.com/office/drawing/2014/main" id="{BD86E2FF-0EE6-4742-8405-A7D4D7D9A028}"/>
              </a:ext>
            </a:extLst>
          </p:cNvPr>
          <p:cNvSpPr>
            <a:spLocks noGrp="1"/>
          </p:cNvSpPr>
          <p:nvPr>
            <p:ph type="body" sz="quarter" idx="13"/>
          </p:nvPr>
        </p:nvSpPr>
        <p:spPr/>
        <p:txBody>
          <a:bodyPr>
            <a:normAutofit lnSpcReduction="10000"/>
          </a:bodyPr>
          <a:lstStyle/>
          <a:p>
            <a:pPr>
              <a:buFont typeface="Symbol" pitchFamily="18" charset="2"/>
              <a:buNone/>
              <a:defRPr/>
            </a:pPr>
            <a:r>
              <a:t>In the society, we can observe two categories of human beings</a:t>
            </a:r>
          </a:p>
          <a:p>
            <a:pPr>
              <a:buFont typeface="Symbol" pitchFamily="18" charset="2"/>
              <a:buNone/>
              <a:defRPr/>
            </a:pPr>
            <a:r>
              <a:rPr sz="2400" b="1" err="1">
                <a:solidFill>
                  <a:srgbClr val="1E00AA"/>
                </a:solidFill>
                <a:latin typeface="Kruti Dev 042" pitchFamily="2" charset="0"/>
              </a:rPr>
              <a:t>blhfy</a:t>
            </a:r>
            <a:r>
              <a:rPr sz="2400" b="1">
                <a:solidFill>
                  <a:srgbClr val="1E00AA"/>
                </a:solidFill>
                <a:latin typeface="Kruti Dev 042" pitchFamily="2" charset="0"/>
              </a:rPr>
              <a:t>, </a:t>
            </a:r>
            <a:r>
              <a:rPr sz="2400" b="1" err="1">
                <a:solidFill>
                  <a:srgbClr val="1E00AA"/>
                </a:solidFill>
                <a:latin typeface="Kruti Dev 042" pitchFamily="2" charset="0"/>
              </a:rPr>
              <a:t>vHkh</a:t>
            </a:r>
            <a:r>
              <a:rPr sz="2400" b="1">
                <a:solidFill>
                  <a:srgbClr val="1E00AA"/>
                </a:solidFill>
                <a:latin typeface="Kruti Dev 042" pitchFamily="2" charset="0"/>
              </a:rPr>
              <a:t> </a:t>
            </a:r>
            <a:r>
              <a:rPr sz="2400" b="1" err="1">
                <a:solidFill>
                  <a:srgbClr val="1E00AA"/>
                </a:solidFill>
                <a:latin typeface="Kruti Dev 042" pitchFamily="2" charset="0"/>
              </a:rPr>
              <a:t>nks</a:t>
            </a:r>
            <a:r>
              <a:rPr sz="2400" b="1">
                <a:solidFill>
                  <a:srgbClr val="1E00AA"/>
                </a:solidFill>
                <a:latin typeface="Kruti Dev 042" pitchFamily="2" charset="0"/>
              </a:rPr>
              <a:t> </a:t>
            </a:r>
            <a:r>
              <a:rPr sz="2400" b="1" err="1">
                <a:solidFill>
                  <a:srgbClr val="1E00AA"/>
                </a:solidFill>
                <a:latin typeface="Kruti Dev 042" pitchFamily="2" charset="0"/>
              </a:rPr>
              <a:t>rjg</a:t>
            </a:r>
            <a:r>
              <a:rPr sz="2400" b="1">
                <a:solidFill>
                  <a:srgbClr val="1E00AA"/>
                </a:solidFill>
                <a:latin typeface="Kruti Dev 042" pitchFamily="2" charset="0"/>
              </a:rPr>
              <a:t> ds </a:t>
            </a:r>
            <a:r>
              <a:rPr sz="2400" b="1" err="1">
                <a:solidFill>
                  <a:srgbClr val="1E00AA"/>
                </a:solidFill>
                <a:latin typeface="Kruti Dev 042" pitchFamily="2" charset="0"/>
              </a:rPr>
              <a:t>euq</a:t>
            </a:r>
            <a:r>
              <a:rPr sz="2400" b="1">
                <a:solidFill>
                  <a:srgbClr val="1E00AA"/>
                </a:solidFill>
                <a:latin typeface="Kruti Dev 042" pitchFamily="2" charset="0"/>
              </a:rPr>
              <a:t>”; </a:t>
            </a:r>
            <a:r>
              <a:rPr sz="2400" b="1" err="1">
                <a:solidFill>
                  <a:srgbClr val="1E00AA"/>
                </a:solidFill>
                <a:latin typeface="Kruti Dev 042" pitchFamily="2" charset="0"/>
              </a:rPr>
              <a:t>fn</a:t>
            </a:r>
            <a:r>
              <a:rPr sz="2400" b="1">
                <a:solidFill>
                  <a:srgbClr val="1E00AA"/>
                </a:solidFill>
                <a:latin typeface="Kruti Dev 042" pitchFamily="2" charset="0"/>
              </a:rPr>
              <a:t>[</a:t>
            </a:r>
            <a:r>
              <a:rPr sz="2400" b="1" err="1">
                <a:solidFill>
                  <a:srgbClr val="1E00AA"/>
                </a:solidFill>
                <a:latin typeface="Kruti Dev 042" pitchFamily="2" charset="0"/>
              </a:rPr>
              <a:t>kkbZ</a:t>
            </a:r>
            <a:r>
              <a:rPr sz="2400" b="1">
                <a:solidFill>
                  <a:srgbClr val="1E00AA"/>
                </a:solidFill>
                <a:latin typeface="Kruti Dev 042" pitchFamily="2" charset="0"/>
              </a:rPr>
              <a:t> </a:t>
            </a:r>
            <a:r>
              <a:rPr sz="2400" b="1" err="1">
                <a:solidFill>
                  <a:srgbClr val="1E00AA"/>
                </a:solidFill>
                <a:latin typeface="Kruti Dev 042" pitchFamily="2" charset="0"/>
              </a:rPr>
              <a:t>nsrs</a:t>
            </a:r>
            <a:r>
              <a:rPr sz="2400" b="1">
                <a:solidFill>
                  <a:srgbClr val="1E00AA"/>
                </a:solidFill>
                <a:latin typeface="Kruti Dev 042" pitchFamily="2" charset="0"/>
              </a:rPr>
              <a:t> </a:t>
            </a:r>
            <a:r>
              <a:rPr sz="2400" b="1" err="1">
                <a:solidFill>
                  <a:srgbClr val="1E00AA"/>
                </a:solidFill>
                <a:latin typeface="Kruti Dev 042" pitchFamily="2" charset="0"/>
              </a:rPr>
              <a:t>gSa</a:t>
            </a:r>
            <a:r>
              <a:rPr sz="2400" b="1">
                <a:solidFill>
                  <a:srgbClr val="1E00AA"/>
                </a:solidFill>
                <a:latin typeface="Kruti Dev 042" pitchFamily="2" charset="0"/>
              </a:rPr>
              <a:t>&amp;</a:t>
            </a:r>
          </a:p>
          <a:p>
            <a:pPr marL="457200" indent="-457200">
              <a:buFont typeface="+mj-lt"/>
              <a:buAutoNum type="arabicPeriod"/>
              <a:defRPr/>
            </a:pPr>
            <a:r>
              <a:t>Lacking </a:t>
            </a:r>
            <a:r>
              <a:rPr lang="en-GB"/>
              <a:t>physical facility</a:t>
            </a:r>
            <a:r>
              <a:t>, unhappy deprived (</a:t>
            </a:r>
            <a:r>
              <a:rPr sz="2400" b="1" err="1">
                <a:solidFill>
                  <a:srgbClr val="1E00AA"/>
                </a:solidFill>
                <a:latin typeface="Kruti Dev 042" pitchFamily="2" charset="0"/>
              </a:rPr>
              <a:t>lqfo</a:t>
            </a:r>
            <a:r>
              <a:rPr sz="2400" b="1">
                <a:solidFill>
                  <a:srgbClr val="1E00AA"/>
                </a:solidFill>
                <a:latin typeface="Kruti Dev 042" pitchFamily="2" charset="0"/>
              </a:rPr>
              <a:t>/kk </a:t>
            </a:r>
            <a:r>
              <a:rPr sz="2400" b="1" err="1">
                <a:solidFill>
                  <a:srgbClr val="1E00AA"/>
                </a:solidFill>
                <a:latin typeface="Kruti Dev 042" pitchFamily="2" charset="0"/>
              </a:rPr>
              <a:t>foghu</a:t>
            </a:r>
            <a:r>
              <a:rPr sz="2400" b="1">
                <a:solidFill>
                  <a:srgbClr val="1E00AA"/>
                </a:solidFill>
                <a:latin typeface="Kruti Dev 042" pitchFamily="2" charset="0"/>
              </a:rPr>
              <a:t> nq[</a:t>
            </a:r>
            <a:r>
              <a:rPr sz="2400" b="1" err="1">
                <a:solidFill>
                  <a:srgbClr val="1E00AA"/>
                </a:solidFill>
                <a:latin typeface="Kruti Dev 042" pitchFamily="2" charset="0"/>
              </a:rPr>
              <a:t>kh</a:t>
            </a:r>
            <a:r>
              <a:rPr sz="2400" b="1">
                <a:solidFill>
                  <a:srgbClr val="1E00AA"/>
                </a:solidFill>
                <a:latin typeface="Kruti Dev 042" pitchFamily="2" charset="0"/>
              </a:rPr>
              <a:t> </a:t>
            </a:r>
            <a:r>
              <a:rPr sz="2400" b="1" err="1">
                <a:solidFill>
                  <a:srgbClr val="1E00AA"/>
                </a:solidFill>
                <a:latin typeface="Kruti Dev 042" pitchFamily="2" charset="0"/>
              </a:rPr>
              <a:t>nfjnz</a:t>
            </a:r>
            <a:r>
              <a:rPr b="1">
                <a:solidFill>
                  <a:srgbClr val="1E00AA"/>
                </a:solidFill>
              </a:rPr>
              <a:t> </a:t>
            </a:r>
            <a:r>
              <a:t>)</a:t>
            </a:r>
          </a:p>
          <a:p>
            <a:pPr marL="457200" indent="-457200">
              <a:buFont typeface="+mj-lt"/>
              <a:buAutoNum type="arabicPeriod"/>
              <a:defRPr/>
            </a:pPr>
            <a:r>
              <a:t>Having </a:t>
            </a:r>
            <a:r>
              <a:rPr lang="en-GB"/>
              <a:t>physical facility</a:t>
            </a:r>
            <a:r>
              <a:t>, unhappy deprived (</a:t>
            </a:r>
            <a:r>
              <a:rPr sz="2400" b="1" err="1">
                <a:solidFill>
                  <a:srgbClr val="1E00AA"/>
                </a:solidFill>
                <a:latin typeface="Kruti Dev 042" pitchFamily="2" charset="0"/>
              </a:rPr>
              <a:t>lqfo</a:t>
            </a:r>
            <a:r>
              <a:rPr sz="2400" b="1">
                <a:solidFill>
                  <a:srgbClr val="1E00AA"/>
                </a:solidFill>
                <a:latin typeface="Kruti Dev 042" pitchFamily="2" charset="0"/>
              </a:rPr>
              <a:t>/kk </a:t>
            </a:r>
            <a:r>
              <a:rPr sz="2400" b="1" err="1">
                <a:solidFill>
                  <a:srgbClr val="1E00AA"/>
                </a:solidFill>
                <a:latin typeface="Kruti Dev 042" pitchFamily="2" charset="0"/>
              </a:rPr>
              <a:t>laiUu</a:t>
            </a:r>
            <a:r>
              <a:rPr sz="2400" b="1">
                <a:solidFill>
                  <a:srgbClr val="1E00AA"/>
                </a:solidFill>
                <a:latin typeface="Kruti Dev 042" pitchFamily="2" charset="0"/>
              </a:rPr>
              <a:t> nq[</a:t>
            </a:r>
            <a:r>
              <a:rPr sz="2400" b="1" err="1">
                <a:solidFill>
                  <a:srgbClr val="1E00AA"/>
                </a:solidFill>
                <a:latin typeface="Kruti Dev 042" pitchFamily="2" charset="0"/>
              </a:rPr>
              <a:t>kh</a:t>
            </a:r>
            <a:r>
              <a:rPr sz="2400" b="1">
                <a:solidFill>
                  <a:srgbClr val="1E00AA"/>
                </a:solidFill>
                <a:latin typeface="Kruti Dev 042" pitchFamily="2" charset="0"/>
              </a:rPr>
              <a:t> </a:t>
            </a:r>
            <a:r>
              <a:rPr sz="2400" b="1" err="1">
                <a:solidFill>
                  <a:srgbClr val="1E00AA"/>
                </a:solidFill>
                <a:latin typeface="Kruti Dev 042" pitchFamily="2" charset="0"/>
              </a:rPr>
              <a:t>nfjnz</a:t>
            </a:r>
            <a:r>
              <a:rPr sz="2400" b="1">
                <a:solidFill>
                  <a:srgbClr val="1E00AA"/>
                </a:solidFill>
              </a:rPr>
              <a:t> </a:t>
            </a:r>
            <a:r>
              <a:t>)</a:t>
            </a:r>
          </a:p>
          <a:p>
            <a:pPr>
              <a:buFont typeface="Symbol" pitchFamily="18" charset="2"/>
              <a:buNone/>
              <a:defRPr/>
            </a:pPr>
            <a:endParaRPr/>
          </a:p>
          <a:p>
            <a:pPr>
              <a:buFont typeface="Symbol" pitchFamily="18" charset="2"/>
              <a:buNone/>
              <a:defRPr/>
            </a:pPr>
            <a:r>
              <a:t>While we want to be </a:t>
            </a:r>
            <a:r>
              <a:rPr lang="en-GB"/>
              <a:t>–</a:t>
            </a:r>
            <a:r>
              <a:rPr sz="2400"/>
              <a:t> </a:t>
            </a:r>
            <a:r>
              <a:rPr sz="2400" b="1" err="1">
                <a:solidFill>
                  <a:srgbClr val="1E00AA"/>
                </a:solidFill>
                <a:latin typeface="Kruti Dev 042" pitchFamily="2" charset="0"/>
              </a:rPr>
              <a:t>tcfd</a:t>
            </a:r>
            <a:r>
              <a:rPr sz="2400" b="1">
                <a:solidFill>
                  <a:srgbClr val="1E00AA"/>
                </a:solidFill>
                <a:latin typeface="Kruti Dev 042" pitchFamily="2" charset="0"/>
              </a:rPr>
              <a:t> </a:t>
            </a:r>
            <a:r>
              <a:rPr sz="2400" b="1" err="1">
                <a:solidFill>
                  <a:srgbClr val="1E00AA"/>
                </a:solidFill>
                <a:latin typeface="Kruti Dev 042" pitchFamily="2" charset="0"/>
              </a:rPr>
              <a:t>ge</a:t>
            </a:r>
            <a:r>
              <a:rPr sz="2400" b="1">
                <a:solidFill>
                  <a:srgbClr val="1E00AA"/>
                </a:solidFill>
                <a:latin typeface="Kruti Dev 042" pitchFamily="2" charset="0"/>
              </a:rPr>
              <a:t> </a:t>
            </a:r>
            <a:r>
              <a:rPr sz="2400" b="1" err="1">
                <a:solidFill>
                  <a:srgbClr val="1E00AA"/>
                </a:solidFill>
                <a:latin typeface="Kruti Dev 042" pitchFamily="2" charset="0"/>
              </a:rPr>
              <a:t>gksuk</a:t>
            </a:r>
            <a:r>
              <a:rPr sz="2400" b="1">
                <a:solidFill>
                  <a:srgbClr val="1E00AA"/>
                </a:solidFill>
                <a:latin typeface="Kruti Dev 042" pitchFamily="2" charset="0"/>
              </a:rPr>
              <a:t> </a:t>
            </a:r>
            <a:r>
              <a:rPr sz="2400" b="1" err="1">
                <a:solidFill>
                  <a:srgbClr val="1E00AA"/>
                </a:solidFill>
                <a:latin typeface="Kruti Dev 042" pitchFamily="2" charset="0"/>
              </a:rPr>
              <a:t>pkgrs</a:t>
            </a:r>
            <a:r>
              <a:rPr sz="2400" b="1">
                <a:solidFill>
                  <a:srgbClr val="1E00AA"/>
                </a:solidFill>
                <a:latin typeface="Kruti Dev 042" pitchFamily="2" charset="0"/>
              </a:rPr>
              <a:t> </a:t>
            </a:r>
            <a:r>
              <a:rPr sz="2400" b="1" err="1">
                <a:solidFill>
                  <a:srgbClr val="1E00AA"/>
                </a:solidFill>
                <a:latin typeface="Kruti Dev 042" pitchFamily="2" charset="0"/>
              </a:rPr>
              <a:t>gSa</a:t>
            </a:r>
            <a:r>
              <a:rPr sz="2400" b="1">
                <a:solidFill>
                  <a:srgbClr val="1E00AA"/>
                </a:solidFill>
                <a:latin typeface="Kruti Dev 042" pitchFamily="2" charset="0"/>
              </a:rPr>
              <a:t>&amp;</a:t>
            </a:r>
          </a:p>
          <a:p>
            <a:pPr marL="457200" indent="-457200">
              <a:buFont typeface="+mj-lt"/>
              <a:buAutoNum type="arabicPeriod" startAt="3"/>
              <a:defRPr/>
            </a:pPr>
            <a:r>
              <a:t>Having </a:t>
            </a:r>
            <a:r>
              <a:rPr lang="en-GB"/>
              <a:t>physical facility</a:t>
            </a:r>
            <a:r>
              <a:t>, happy prosperous (</a:t>
            </a:r>
            <a:r>
              <a:rPr sz="2400" b="1" err="1">
                <a:solidFill>
                  <a:srgbClr val="1E00AA"/>
                </a:solidFill>
                <a:latin typeface="Kruti Dev 042" pitchFamily="2" charset="0"/>
              </a:rPr>
              <a:t>lqfo</a:t>
            </a:r>
            <a:r>
              <a:rPr sz="2400" b="1">
                <a:solidFill>
                  <a:srgbClr val="1E00AA"/>
                </a:solidFill>
                <a:latin typeface="Kruti Dev 042" pitchFamily="2" charset="0"/>
              </a:rPr>
              <a:t>/kk </a:t>
            </a:r>
            <a:r>
              <a:rPr sz="2400" b="1" err="1">
                <a:solidFill>
                  <a:srgbClr val="1E00AA"/>
                </a:solidFill>
                <a:latin typeface="Kruti Dev 042" pitchFamily="2" charset="0"/>
              </a:rPr>
              <a:t>laiUu</a:t>
            </a:r>
            <a:r>
              <a:rPr sz="2400" b="1">
                <a:solidFill>
                  <a:srgbClr val="1E00AA"/>
                </a:solidFill>
                <a:latin typeface="Kruti Dev 042" pitchFamily="2" charset="0"/>
              </a:rPr>
              <a:t> </a:t>
            </a:r>
            <a:r>
              <a:rPr sz="2400" b="1" err="1">
                <a:solidFill>
                  <a:srgbClr val="1E00AA"/>
                </a:solidFill>
                <a:latin typeface="Kruti Dev 042" pitchFamily="2" charset="0"/>
              </a:rPr>
              <a:t>lq</a:t>
            </a:r>
            <a:r>
              <a:rPr sz="2400" b="1">
                <a:solidFill>
                  <a:srgbClr val="1E00AA"/>
                </a:solidFill>
                <a:latin typeface="Kruti Dev 042" pitchFamily="2" charset="0"/>
              </a:rPr>
              <a:t>[</a:t>
            </a:r>
            <a:r>
              <a:rPr sz="2400" b="1" err="1">
                <a:solidFill>
                  <a:srgbClr val="1E00AA"/>
                </a:solidFill>
                <a:latin typeface="Kruti Dev 042" pitchFamily="2" charset="0"/>
              </a:rPr>
              <a:t>kh</a:t>
            </a:r>
            <a:r>
              <a:rPr sz="2400" b="1">
                <a:solidFill>
                  <a:srgbClr val="1E00AA"/>
                </a:solidFill>
                <a:latin typeface="Kruti Dev 042" pitchFamily="2" charset="0"/>
              </a:rPr>
              <a:t> le`)</a:t>
            </a:r>
            <a:r>
              <a:t>)</a:t>
            </a:r>
          </a:p>
          <a:p>
            <a:pPr marL="457200" indent="-457200">
              <a:buFont typeface="Symbol" pitchFamily="18" charset="2"/>
              <a:buNone/>
              <a:defRPr/>
            </a:pPr>
            <a:endParaRPr/>
          </a:p>
          <a:p>
            <a:pPr>
              <a:buFont typeface="Symbol" pitchFamily="18" charset="2"/>
              <a:buNone/>
              <a:defRPr/>
            </a:pPr>
            <a:r>
              <a:rPr lang="en-GB"/>
              <a:t>Find out</a:t>
            </a:r>
            <a:endParaRPr lang="en-GB" b="1"/>
          </a:p>
          <a:p>
            <a:pPr lvl="1">
              <a:defRPr/>
            </a:pPr>
            <a:r>
              <a:rPr lang="en-GB" sz="2200"/>
              <a:t>Where are we now – at 1, 2 or 3 and</a:t>
            </a:r>
          </a:p>
          <a:p>
            <a:pPr lvl="1">
              <a:defRPr/>
            </a:pPr>
            <a:r>
              <a:rPr lang="en-GB" sz="2200"/>
              <a:t>Where do we want to be?</a:t>
            </a:r>
          </a:p>
          <a:p>
            <a:pPr>
              <a:buFont typeface="Symbol" pitchFamily="18" charset="2"/>
              <a:buNone/>
              <a:defRPr/>
            </a:pPr>
            <a:r>
              <a:rPr sz="2400" b="1" err="1">
                <a:solidFill>
                  <a:srgbClr val="1E00AA"/>
                </a:solidFill>
                <a:latin typeface="Kruti Dev 042" pitchFamily="2" charset="0"/>
              </a:rPr>
              <a:t>vius</a:t>
            </a:r>
            <a:r>
              <a:rPr sz="2400" b="1">
                <a:solidFill>
                  <a:srgbClr val="1E00AA"/>
                </a:solidFill>
                <a:latin typeface="Kruti Dev 042" pitchFamily="2" charset="0"/>
              </a:rPr>
              <a:t> </a:t>
            </a:r>
            <a:r>
              <a:rPr sz="2400" b="1" err="1">
                <a:solidFill>
                  <a:srgbClr val="1E00AA"/>
                </a:solidFill>
                <a:latin typeface="Kruti Dev 042" pitchFamily="2" charset="0"/>
              </a:rPr>
              <a:t>esa</a:t>
            </a:r>
            <a:r>
              <a:rPr sz="2400" b="1">
                <a:solidFill>
                  <a:srgbClr val="1E00AA"/>
                </a:solidFill>
                <a:latin typeface="Kruti Dev 042" pitchFamily="2" charset="0"/>
              </a:rPr>
              <a:t> </a:t>
            </a:r>
            <a:r>
              <a:rPr sz="2400" b="1" err="1">
                <a:solidFill>
                  <a:srgbClr val="1E00AA"/>
                </a:solidFill>
                <a:latin typeface="Kruti Dev 042" pitchFamily="2" charset="0"/>
              </a:rPr>
              <a:t>tkap</a:t>
            </a:r>
            <a:r>
              <a:rPr sz="2400" b="1">
                <a:solidFill>
                  <a:srgbClr val="1E00AA"/>
                </a:solidFill>
                <a:latin typeface="Kruti Dev 042" pitchFamily="2" charset="0"/>
              </a:rPr>
              <a:t> </a:t>
            </a:r>
            <a:r>
              <a:rPr sz="2400" b="1" err="1">
                <a:solidFill>
                  <a:srgbClr val="1E00AA"/>
                </a:solidFill>
                <a:latin typeface="Kruti Dev 042" pitchFamily="2" charset="0"/>
              </a:rPr>
              <a:t>dj</a:t>
            </a:r>
            <a:r>
              <a:rPr sz="2400" b="1">
                <a:solidFill>
                  <a:srgbClr val="1E00AA"/>
                </a:solidFill>
                <a:latin typeface="Kruti Dev 042" pitchFamily="2" charset="0"/>
              </a:rPr>
              <a:t> ns[</a:t>
            </a:r>
            <a:r>
              <a:rPr sz="2400" b="1" err="1">
                <a:solidFill>
                  <a:srgbClr val="1E00AA"/>
                </a:solidFill>
                <a:latin typeface="Kruti Dev 042" pitchFamily="2" charset="0"/>
              </a:rPr>
              <a:t>ksa</a:t>
            </a:r>
            <a:r>
              <a:rPr sz="2400" b="1">
                <a:solidFill>
                  <a:srgbClr val="1E00AA"/>
                </a:solidFill>
                <a:latin typeface="Kruti Dev 042" pitchFamily="2" charset="0"/>
              </a:rPr>
              <a:t>&amp;</a:t>
            </a:r>
          </a:p>
          <a:p>
            <a:pPr lvl="1">
              <a:defRPr/>
            </a:pPr>
            <a:r>
              <a:rPr sz="2400" b="1" err="1">
                <a:solidFill>
                  <a:srgbClr val="1E00AA"/>
                </a:solidFill>
                <a:latin typeface="Kruti Dev 042" pitchFamily="2" charset="0"/>
              </a:rPr>
              <a:t>vHkh</a:t>
            </a:r>
            <a:r>
              <a:rPr sz="2400" b="1">
                <a:solidFill>
                  <a:srgbClr val="1E00AA"/>
                </a:solidFill>
                <a:latin typeface="Kruti Dev 042" pitchFamily="2" charset="0"/>
              </a:rPr>
              <a:t> </a:t>
            </a:r>
            <a:r>
              <a:rPr sz="2400" b="1" err="1">
                <a:solidFill>
                  <a:srgbClr val="1E00AA"/>
                </a:solidFill>
                <a:latin typeface="Kruti Dev 042" pitchFamily="2" charset="0"/>
              </a:rPr>
              <a:t>ge</a:t>
            </a:r>
            <a:r>
              <a:rPr sz="2400" b="1">
                <a:solidFill>
                  <a:srgbClr val="1E00AA"/>
                </a:solidFill>
                <a:latin typeface="Kruti Dev 042" pitchFamily="2" charset="0"/>
              </a:rPr>
              <a:t> </a:t>
            </a:r>
            <a:r>
              <a:rPr sz="2400" b="1" err="1">
                <a:solidFill>
                  <a:srgbClr val="1E00AA"/>
                </a:solidFill>
                <a:latin typeface="Kruti Dev 042" pitchFamily="2" charset="0"/>
              </a:rPr>
              <a:t>dgka</a:t>
            </a:r>
            <a:r>
              <a:rPr sz="2400" b="1">
                <a:solidFill>
                  <a:srgbClr val="1E00AA"/>
                </a:solidFill>
                <a:latin typeface="Kruti Dev 042" pitchFamily="2" charset="0"/>
              </a:rPr>
              <a:t> </a:t>
            </a:r>
            <a:r>
              <a:rPr sz="2400" b="1" err="1">
                <a:solidFill>
                  <a:srgbClr val="1E00AA"/>
                </a:solidFill>
                <a:latin typeface="Kruti Dev 042" pitchFamily="2" charset="0"/>
              </a:rPr>
              <a:t>gS</a:t>
            </a:r>
            <a:r>
              <a:rPr sz="2400" b="1">
                <a:solidFill>
                  <a:srgbClr val="1E00AA"/>
                </a:solidFill>
                <a:latin typeface="Kruti Dev 042" pitchFamily="2" charset="0"/>
              </a:rPr>
              <a:t>\&amp; 1] 2 ;k 3 </a:t>
            </a:r>
            <a:r>
              <a:rPr sz="2400" b="1" err="1">
                <a:solidFill>
                  <a:srgbClr val="1E00AA"/>
                </a:solidFill>
                <a:latin typeface="Kruti Dev 042" pitchFamily="2" charset="0"/>
              </a:rPr>
              <a:t>esa</a:t>
            </a:r>
            <a:r>
              <a:rPr sz="2400" b="1">
                <a:solidFill>
                  <a:srgbClr val="1E00AA"/>
                </a:solidFill>
                <a:latin typeface="Kruti Dev 042" pitchFamily="2" charset="0"/>
              </a:rPr>
              <a:t> </a:t>
            </a:r>
            <a:r>
              <a:rPr sz="2400" b="1" err="1">
                <a:solidFill>
                  <a:srgbClr val="1E00AA"/>
                </a:solidFill>
                <a:latin typeface="Kruti Dev 042" pitchFamily="2" charset="0"/>
              </a:rPr>
              <a:t>vkSj</a:t>
            </a:r>
            <a:r>
              <a:rPr sz="2400" b="1">
                <a:solidFill>
                  <a:srgbClr val="1E00AA"/>
                </a:solidFill>
                <a:latin typeface="Kruti Dev 042" pitchFamily="2" charset="0"/>
              </a:rPr>
              <a:t> </a:t>
            </a:r>
          </a:p>
          <a:p>
            <a:pPr lvl="1">
              <a:defRPr/>
            </a:pPr>
            <a:r>
              <a:rPr sz="2400" b="1" err="1">
                <a:solidFill>
                  <a:srgbClr val="1E00AA"/>
                </a:solidFill>
                <a:latin typeface="Kruti Dev 042" pitchFamily="2" charset="0"/>
              </a:rPr>
              <a:t>dgka</a:t>
            </a:r>
            <a:r>
              <a:rPr sz="2400" b="1">
                <a:solidFill>
                  <a:srgbClr val="1E00AA"/>
                </a:solidFill>
                <a:latin typeface="Kruti Dev 042" pitchFamily="2" charset="0"/>
              </a:rPr>
              <a:t> </a:t>
            </a:r>
            <a:r>
              <a:rPr sz="2400" b="1" err="1">
                <a:solidFill>
                  <a:srgbClr val="1E00AA"/>
                </a:solidFill>
                <a:latin typeface="Kruti Dev 042" pitchFamily="2" charset="0"/>
              </a:rPr>
              <a:t>gksuk</a:t>
            </a:r>
            <a:r>
              <a:rPr sz="2400" b="1">
                <a:solidFill>
                  <a:srgbClr val="1E00AA"/>
                </a:solidFill>
                <a:latin typeface="Kruti Dev 042" pitchFamily="2" charset="0"/>
              </a:rPr>
              <a:t> </a:t>
            </a:r>
            <a:r>
              <a:rPr sz="2400" b="1" err="1">
                <a:solidFill>
                  <a:srgbClr val="1E00AA"/>
                </a:solidFill>
                <a:latin typeface="Kruti Dev 042" pitchFamily="2" charset="0"/>
              </a:rPr>
              <a:t>pkgrs</a:t>
            </a:r>
            <a:r>
              <a:rPr sz="2400" b="1">
                <a:solidFill>
                  <a:srgbClr val="1E00AA"/>
                </a:solidFill>
                <a:latin typeface="Kruti Dev 042" pitchFamily="2" charset="0"/>
              </a:rPr>
              <a:t> </a:t>
            </a:r>
            <a:r>
              <a:rPr sz="2400" b="1" err="1">
                <a:solidFill>
                  <a:srgbClr val="1E00AA"/>
                </a:solidFill>
                <a:latin typeface="Kruti Dev 042" pitchFamily="2" charset="0"/>
              </a:rPr>
              <a:t>gSa</a:t>
            </a:r>
            <a:r>
              <a:rPr sz="2400" b="1">
                <a:solidFill>
                  <a:srgbClr val="1E00AA"/>
                </a:solidFill>
                <a:latin typeface="Kruti Dev 042" pitchFamily="2" charset="0"/>
              </a:rPr>
              <a:t>\</a:t>
            </a:r>
            <a:endParaRPr lang="en-GB" sz="2400" b="1"/>
          </a:p>
          <a:p>
            <a:pPr marL="457200" indent="-457200">
              <a:buFont typeface="Symbol" pitchFamily="18" charset="2"/>
              <a:buNone/>
              <a:defRPr/>
            </a:pPr>
            <a:endParaRPr b="1"/>
          </a:p>
          <a:p>
            <a:pPr lvl="1">
              <a:buFont typeface="Wingdings" pitchFamily="2" charset="2"/>
              <a:buNone/>
              <a:defRPr/>
            </a:pPr>
            <a:endParaRPr sz="2200" b="1">
              <a:latin typeface="Kruti Dev 042" pitchFamily="2" charset="0"/>
            </a:endParaRPr>
          </a:p>
        </p:txBody>
      </p:sp>
      <p:pic>
        <p:nvPicPr>
          <p:cNvPr id="5" name="Picture 4">
            <a:extLst>
              <a:ext uri="{FF2B5EF4-FFF2-40B4-BE49-F238E27FC236}">
                <a16:creationId xmlns:a16="http://schemas.microsoft.com/office/drawing/2014/main" id="{59C44E27-DF21-4529-A8D3-54576839B7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523" t="13620"/>
          <a:stretch>
            <a:fillRect/>
          </a:stretch>
        </p:blipFill>
        <p:spPr bwMode="auto">
          <a:xfrm>
            <a:off x="8458200" y="4114800"/>
            <a:ext cx="995363" cy="1085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Title 3">
            <a:extLst>
              <a:ext uri="{FF2B5EF4-FFF2-40B4-BE49-F238E27FC236}">
                <a16:creationId xmlns:a16="http://schemas.microsoft.com/office/drawing/2014/main" id="{A51D780D-741F-40BD-B623-FCE8AFA7C951}"/>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But Resources are Not the Problem!</a:t>
            </a:r>
          </a:p>
        </p:txBody>
      </p:sp>
      <p:sp>
        <p:nvSpPr>
          <p:cNvPr id="75779" name="Text Placeholder 2">
            <a:extLst>
              <a:ext uri="{FF2B5EF4-FFF2-40B4-BE49-F238E27FC236}">
                <a16:creationId xmlns:a16="http://schemas.microsoft.com/office/drawing/2014/main" id="{78AC3FEF-32B1-4353-8518-CE222B7B9119}"/>
              </a:ext>
            </a:extLst>
          </p:cNvPr>
          <p:cNvSpPr>
            <a:spLocks noGrp="1" noChangeArrowheads="1"/>
          </p:cNvSpPr>
          <p:nvPr>
            <p:ph type="body" sz="quarter" idx="13"/>
          </p:nvPr>
        </p:nvSpPr>
        <p:spPr bwMode="auto">
          <a:xfrm>
            <a:off x="0" y="609600"/>
            <a:ext cx="64008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lang="en-GB" altLang="en-US"/>
              <a:t>…by the time you finish reading this book (approx. 6 hrs) 400 people would have died of hunger or diseases caused by hunger…</a:t>
            </a:r>
            <a:endParaRPr altLang="en-US"/>
          </a:p>
          <a:p>
            <a:pPr>
              <a:buFont typeface="Symbol" pitchFamily="18" charset="2"/>
              <a:buNone/>
            </a:pPr>
            <a:endParaRPr altLang="en-US"/>
          </a:p>
          <a:p>
            <a:pPr>
              <a:buFont typeface="Symbol" pitchFamily="18" charset="2"/>
              <a:buNone/>
            </a:pPr>
            <a:r>
              <a:rPr altLang="en-US"/>
              <a:t>Contrary to popular opinion, malnutrition and starvation are not the result of over-population, of poor climate or lack of cultivatable land… </a:t>
            </a:r>
          </a:p>
          <a:p>
            <a:pPr>
              <a:buFont typeface="Symbol" pitchFamily="18" charset="2"/>
              <a:buNone/>
            </a:pPr>
            <a:endParaRPr altLang="en-US"/>
          </a:p>
          <a:p>
            <a:pPr>
              <a:buFont typeface="Symbol" pitchFamily="18" charset="2"/>
              <a:buNone/>
            </a:pPr>
            <a:r>
              <a:rPr lang="en-GB" altLang="en-US" b="1"/>
              <a:t>The other half is dying because the first half is not rightly utilizing the resources...</a:t>
            </a:r>
            <a:r>
              <a:rPr altLang="en-US" b="1"/>
              <a:t> </a:t>
            </a:r>
          </a:p>
          <a:p>
            <a:pPr>
              <a:buFont typeface="Symbol" pitchFamily="18" charset="2"/>
              <a:buNone/>
            </a:pPr>
            <a:endParaRPr altLang="en-US"/>
          </a:p>
          <a:p>
            <a:pPr>
              <a:buFont typeface="Symbol" pitchFamily="18" charset="2"/>
              <a:buNone/>
            </a:pPr>
            <a:endParaRPr altLang="en-US"/>
          </a:p>
          <a:p>
            <a:pPr>
              <a:buFont typeface="Symbol" pitchFamily="18" charset="2"/>
              <a:buNone/>
            </a:pPr>
            <a:endParaRPr altLang="en-US"/>
          </a:p>
          <a:p>
            <a:pPr>
              <a:buFont typeface="Symbol" pitchFamily="18" charset="2"/>
              <a:buNone/>
            </a:pPr>
            <a:r>
              <a:rPr altLang="en-US"/>
              <a:t>Hunger is not a scourge but a scandal</a:t>
            </a:r>
          </a:p>
        </p:txBody>
      </p:sp>
      <p:sp>
        <p:nvSpPr>
          <p:cNvPr id="75780" name="AutoShape 2" descr="Image result for how the other half dies pdf">
            <a:extLst>
              <a:ext uri="{FF2B5EF4-FFF2-40B4-BE49-F238E27FC236}">
                <a16:creationId xmlns:a16="http://schemas.microsoft.com/office/drawing/2014/main" id="{0DBA9326-412A-4294-9275-53396CC0279C}"/>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rgbClr val="000000"/>
              </a:solidFill>
            </a:endParaRPr>
          </a:p>
        </p:txBody>
      </p:sp>
      <p:pic>
        <p:nvPicPr>
          <p:cNvPr id="75781" name="Picture 5">
            <a:extLst>
              <a:ext uri="{FF2B5EF4-FFF2-40B4-BE49-F238E27FC236}">
                <a16:creationId xmlns:a16="http://schemas.microsoft.com/office/drawing/2014/main" id="{03C75EE9-4A34-4BDC-9BA1-C93C6051AAA7}"/>
              </a:ext>
            </a:extLst>
          </p:cNvPr>
          <p:cNvPicPr>
            <a:picLocks noChangeAspect="1"/>
          </p:cNvPicPr>
          <p:nvPr/>
        </p:nvPicPr>
        <p:blipFill>
          <a:blip r:embed="rId2">
            <a:extLst>
              <a:ext uri="{28A0092B-C50C-407E-A947-70E740481C1C}">
                <a14:useLocalDpi xmlns:a14="http://schemas.microsoft.com/office/drawing/2010/main" val="0"/>
              </a:ext>
            </a:extLst>
          </a:blip>
          <a:srcRect l="27499" r="27499"/>
          <a:stretch>
            <a:fillRect/>
          </a:stretch>
        </p:blipFill>
        <p:spPr bwMode="auto">
          <a:xfrm>
            <a:off x="6553200" y="549275"/>
            <a:ext cx="4648200" cy="600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EBCC9EDD-8059-43A3-94EB-C32596DCAB20}"/>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Resources are already in Plenty!</a:t>
            </a:r>
          </a:p>
        </p:txBody>
      </p:sp>
      <p:sp>
        <p:nvSpPr>
          <p:cNvPr id="11267" name="Text Placeholder 2">
            <a:extLst>
              <a:ext uri="{FF2B5EF4-FFF2-40B4-BE49-F238E27FC236}">
                <a16:creationId xmlns:a16="http://schemas.microsoft.com/office/drawing/2014/main" id="{0FA6032D-2B8D-44A8-B9F1-97A0DFF0ACDE}"/>
              </a:ext>
            </a:extLst>
          </p:cNvPr>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a:buFont typeface="Symbol" pitchFamily="18" charset="2"/>
              <a:buNone/>
              <a:defRPr/>
            </a:pPr>
            <a:r>
              <a:rPr b="1">
                <a:latin typeface="Arial" charset="0"/>
                <a:cs typeface="Arial" charset="0"/>
              </a:rPr>
              <a:t>Of the 4.2 billion tons of food produced, more than 1 billion tons of food is lost or wasted every year, UN-backed report finds (</a:t>
            </a:r>
            <a:r>
              <a:rPr>
                <a:latin typeface="Arial" charset="0"/>
                <a:cs typeface="Arial" charset="0"/>
              </a:rPr>
              <a:t>11 May 2011</a:t>
            </a:r>
            <a:r>
              <a:rPr b="1">
                <a:latin typeface="Arial" charset="0"/>
                <a:cs typeface="Arial" charset="0"/>
              </a:rPr>
              <a:t>)</a:t>
            </a:r>
            <a:endParaRPr>
              <a:latin typeface="Arial" charset="0"/>
              <a:cs typeface="Arial" charset="0"/>
            </a:endParaRPr>
          </a:p>
          <a:p>
            <a:pPr>
              <a:buFont typeface="Symbol" pitchFamily="18" charset="2"/>
              <a:buNone/>
              <a:defRPr/>
            </a:pPr>
            <a:endParaRPr>
              <a:latin typeface="Arial" charset="0"/>
              <a:cs typeface="Arial" charset="0"/>
            </a:endParaRPr>
          </a:p>
          <a:p>
            <a:pPr>
              <a:buFont typeface="Symbol" pitchFamily="18" charset="2"/>
              <a:buNone/>
              <a:defRPr/>
            </a:pPr>
            <a:endParaRPr sz="800">
              <a:latin typeface="Arial" charset="0"/>
              <a:cs typeface="Arial" charset="0"/>
            </a:endParaRPr>
          </a:p>
          <a:p>
            <a:pPr>
              <a:buFont typeface="Symbol" pitchFamily="18" charset="2"/>
              <a:buNone/>
              <a:defRPr/>
            </a:pPr>
            <a:r>
              <a:rPr>
                <a:latin typeface="Arial" charset="0"/>
                <a:cs typeface="Arial" charset="0"/>
              </a:rPr>
              <a:t>About a third of all the food produced for human consumption each year – or roughly 1.3 billion tons – is lost or wasted, according to a new </a:t>
            </a:r>
            <a:r>
              <a:rPr b="1">
                <a:latin typeface="Arial" charset="0"/>
                <a:cs typeface="Arial" charset="0"/>
                <a:hlinkClick r:id="rId2"/>
              </a:rPr>
              <a:t>study</a:t>
            </a:r>
            <a:r>
              <a:rPr>
                <a:latin typeface="Arial" charset="0"/>
                <a:cs typeface="Arial" charset="0"/>
              </a:rPr>
              <a:t> commissioned by the United Nations Food and Agriculture Organization (</a:t>
            </a:r>
            <a:r>
              <a:rPr b="1">
                <a:latin typeface="Arial" charset="0"/>
                <a:cs typeface="Arial" charset="0"/>
                <a:hlinkClick r:id="rId3"/>
              </a:rPr>
              <a:t>FAO</a:t>
            </a:r>
            <a:r>
              <a:rPr>
                <a:latin typeface="Arial" charset="0"/>
                <a:cs typeface="Arial" charset="0"/>
              </a:rPr>
              <a:t>)</a:t>
            </a:r>
          </a:p>
          <a:p>
            <a:pPr>
              <a:buFont typeface="Symbol" pitchFamily="18" charset="2"/>
              <a:buNone/>
              <a:defRPr/>
            </a:pPr>
            <a:endParaRPr>
              <a:latin typeface="Arial" charset="0"/>
              <a:cs typeface="Arial" charset="0"/>
            </a:endParaRPr>
          </a:p>
          <a:p>
            <a:pPr>
              <a:buFont typeface="Symbol" pitchFamily="18" charset="2"/>
              <a:buNone/>
              <a:defRPr/>
            </a:pPr>
            <a:r>
              <a:rPr b="1">
                <a:latin typeface="Arial" charset="0"/>
                <a:cs typeface="Arial" charset="0"/>
              </a:rPr>
              <a:t>Global Food Production is 6 times requirement</a:t>
            </a:r>
          </a:p>
          <a:p>
            <a:pPr>
              <a:buFont typeface="Symbol" pitchFamily="18" charset="2"/>
              <a:buNone/>
              <a:defRPr/>
            </a:pPr>
            <a:r>
              <a:rPr b="1">
                <a:latin typeface="Arial" charset="0"/>
                <a:cs typeface="Arial" charset="0"/>
              </a:rPr>
              <a:t>Global Food Wastage is 1/3</a:t>
            </a:r>
            <a:r>
              <a:rPr b="1" baseline="30000">
                <a:latin typeface="Arial" charset="0"/>
                <a:cs typeface="Arial" charset="0"/>
              </a:rPr>
              <a:t>rd</a:t>
            </a:r>
            <a:r>
              <a:rPr b="1">
                <a:latin typeface="Arial" charset="0"/>
                <a:cs typeface="Arial" charset="0"/>
              </a:rPr>
              <a:t> of production</a:t>
            </a:r>
          </a:p>
          <a:p>
            <a:pPr>
              <a:buFont typeface="Symbol" pitchFamily="18" charset="2"/>
              <a:buNone/>
              <a:defRPr/>
            </a:pPr>
            <a:r>
              <a:rPr b="1">
                <a:latin typeface="Arial" charset="0"/>
                <a:cs typeface="Arial" charset="0"/>
              </a:rPr>
              <a:t>Wastage is enough to feed 1300 crore people/year</a:t>
            </a:r>
          </a:p>
          <a:p>
            <a:pPr>
              <a:buFont typeface="Symbol" pitchFamily="18" charset="2"/>
              <a:buNone/>
              <a:defRPr/>
            </a:pPr>
            <a:endParaRPr sz="800">
              <a:latin typeface="Arial" charset="0"/>
              <a:cs typeface="Arial" charset="0"/>
            </a:endParaRPr>
          </a:p>
          <a:p>
            <a:pPr>
              <a:buFont typeface="Symbol" pitchFamily="18" charset="2"/>
              <a:buNone/>
              <a:defRPr/>
            </a:pPr>
            <a:r>
              <a:rPr>
                <a:latin typeface="Arial" charset="0"/>
                <a:cs typeface="Arial" charset="0"/>
              </a:rPr>
              <a:t>Have we understood right </a:t>
            </a:r>
            <a:r>
              <a:rPr err="1">
                <a:latin typeface="Arial" charset="0"/>
                <a:cs typeface="Arial" charset="0"/>
              </a:rPr>
              <a:t>utilisation</a:t>
            </a:r>
            <a:r>
              <a:rPr>
                <a:latin typeface="Arial" charset="0"/>
                <a:cs typeface="Arial" charset="0"/>
              </a:rPr>
              <a:t>?</a:t>
            </a:r>
          </a:p>
          <a:p>
            <a:pPr>
              <a:buFont typeface="Symbol" pitchFamily="18" charset="2"/>
              <a:buNone/>
              <a:defRPr/>
            </a:pPr>
            <a:r>
              <a:rPr>
                <a:latin typeface="Arial" charset="0"/>
                <a:cs typeface="Arial" charset="0"/>
              </a:rPr>
              <a:t>Is it a question of production?</a:t>
            </a:r>
          </a:p>
          <a:p>
            <a:pPr>
              <a:buFont typeface="Symbol" pitchFamily="18" charset="2"/>
              <a:buNone/>
              <a:defRPr/>
            </a:pPr>
            <a:r>
              <a:rPr>
                <a:latin typeface="Arial" charset="0"/>
                <a:cs typeface="Arial" charset="0"/>
              </a:rPr>
              <a:t>Is it a question of distribution?</a:t>
            </a:r>
          </a:p>
          <a:p>
            <a:pPr>
              <a:buFont typeface="Symbol" pitchFamily="18" charset="2"/>
              <a:buNone/>
              <a:defRPr/>
            </a:pPr>
            <a:r>
              <a:rPr>
                <a:latin typeface="Arial" charset="0"/>
                <a:cs typeface="Arial" charset="0"/>
              </a:rPr>
              <a:t>Is it a question of relationship?</a:t>
            </a:r>
          </a:p>
          <a:p>
            <a:pPr>
              <a:buFont typeface="Symbol" pitchFamily="18" charset="2"/>
              <a:buNone/>
              <a:defRPr/>
            </a:pPr>
            <a:r>
              <a:rPr>
                <a:latin typeface="Arial" charset="0"/>
                <a:cs typeface="Arial" charset="0"/>
              </a:rPr>
              <a:t>Is it a question of right understanding?</a:t>
            </a:r>
          </a:p>
          <a:p>
            <a:pPr>
              <a:buFont typeface="Symbol" pitchFamily="18" charset="2"/>
              <a:buNone/>
              <a:defRPr/>
            </a:pPr>
            <a:r>
              <a:rPr b="1">
                <a:latin typeface="Arial" charset="0"/>
                <a:cs typeface="Arial" charset="0"/>
              </a:rPr>
              <a:t>It is a question of education</a:t>
            </a:r>
          </a:p>
          <a:p>
            <a:pPr>
              <a:buFont typeface="Symbol" pitchFamily="18" charset="2"/>
              <a:buNone/>
              <a:defRPr/>
            </a:pPr>
            <a:endParaRPr sz="1000" u="sng">
              <a:latin typeface="Arial" charset="0"/>
              <a:cs typeface="Arial" charset="0"/>
              <a:hlinkClick r:id="rId4"/>
            </a:endParaRPr>
          </a:p>
          <a:p>
            <a:pPr>
              <a:buFont typeface="Symbol" pitchFamily="18" charset="2"/>
              <a:buNone/>
              <a:defRPr/>
            </a:pPr>
            <a:r>
              <a:rPr sz="1400" u="sng">
                <a:latin typeface="Arial" charset="0"/>
                <a:cs typeface="Arial" charset="0"/>
                <a:hlinkClick r:id="rId4"/>
              </a:rPr>
              <a:t>http://www.un.org/apps/news/story.asp?NewsID=38344&amp;Cr=fao&amp;Cr1</a:t>
            </a:r>
            <a:endParaRPr sz="1400">
              <a:latin typeface="Arial" charset="0"/>
              <a:cs typeface="Arial" charset="0"/>
            </a:endParaRPr>
          </a:p>
          <a:p>
            <a:pPr>
              <a:buFont typeface="Symbol" pitchFamily="18" charset="2"/>
              <a:buNone/>
              <a:defRPr/>
            </a:pPr>
            <a:endParaRPr>
              <a:latin typeface="Arial" charset="0"/>
              <a:cs typeface="Arial" charset="0"/>
            </a:endParaRPr>
          </a:p>
          <a:p>
            <a:pPr>
              <a:buFont typeface="Symbol" pitchFamily="18" charset="2"/>
              <a:buNone/>
              <a:defRPr/>
            </a:pPr>
            <a:endParaRPr>
              <a:latin typeface="Arial" charset="0"/>
              <a:cs typeface="Arial" charset="0"/>
            </a:endParaRPr>
          </a:p>
          <a:p>
            <a:pPr>
              <a:buFont typeface="Symbol" pitchFamily="18" charset="2"/>
              <a:buNone/>
              <a:defRPr/>
            </a:pPr>
            <a:endParaRPr>
              <a:latin typeface="Arial" charset="0"/>
              <a:cs typeface="Arial" charset="0"/>
            </a:endParaRPr>
          </a:p>
        </p:txBody>
      </p:sp>
      <p:pic>
        <p:nvPicPr>
          <p:cNvPr id="76804" name="Picture 3">
            <a:extLst>
              <a:ext uri="{FF2B5EF4-FFF2-40B4-BE49-F238E27FC236}">
                <a16:creationId xmlns:a16="http://schemas.microsoft.com/office/drawing/2014/main" id="{190E17B4-FB3A-4FA9-B970-67EBF13315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4343400"/>
            <a:ext cx="28194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1DC0968D-F2AA-489F-9334-F3A4D7289257}"/>
              </a:ext>
            </a:extLst>
          </p:cNvPr>
          <p:cNvSpPr/>
          <p:nvPr/>
        </p:nvSpPr>
        <p:spPr>
          <a:xfrm>
            <a:off x="30163" y="2865438"/>
            <a:ext cx="6781800" cy="106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7">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7">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67">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8F6DC2FF-90A6-41ED-9E8A-C76E04446014}"/>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cs typeface="Arial" panose="020B0604020202020204" pitchFamily="34" charset="0"/>
              </a:rPr>
              <a:t>Even Small Individual Choices Add Up. E.g. Choice of Food</a:t>
            </a:r>
            <a:endParaRPr lang="en-US" altLang="en-US"/>
          </a:p>
        </p:txBody>
      </p:sp>
      <p:sp>
        <p:nvSpPr>
          <p:cNvPr id="16387" name="Text Placeholder 2">
            <a:extLst>
              <a:ext uri="{FF2B5EF4-FFF2-40B4-BE49-F238E27FC236}">
                <a16:creationId xmlns:a16="http://schemas.microsoft.com/office/drawing/2014/main" id="{DE7C897E-7E5B-459F-AC4D-2248DD74F82A}"/>
              </a:ext>
            </a:extLst>
          </p:cNvPr>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normAutofit fontScale="92500"/>
          </a:bodyPr>
          <a:lstStyle/>
          <a:p>
            <a:pPr>
              <a:buFont typeface="Symbol" pitchFamily="18" charset="2"/>
              <a:buNone/>
              <a:defRPr/>
            </a:pPr>
            <a:r>
              <a:rPr i="1"/>
              <a:t>20% of all life produced on land every year is harvested for human purposes</a:t>
            </a:r>
          </a:p>
          <a:p>
            <a:pPr>
              <a:buFont typeface="Symbol" pitchFamily="18" charset="2"/>
              <a:buNone/>
              <a:defRPr/>
            </a:pPr>
            <a:endParaRPr/>
          </a:p>
          <a:p>
            <a:pPr>
              <a:buFont typeface="Symbol" pitchFamily="18" charset="2"/>
              <a:buNone/>
              <a:defRPr/>
            </a:pPr>
            <a:r>
              <a:t>14-16 kg grain &amp; 21,000 </a:t>
            </a:r>
            <a:r>
              <a:rPr err="1"/>
              <a:t>litres</a:t>
            </a:r>
            <a:r>
              <a:t> of water </a:t>
            </a:r>
            <a:r>
              <a:rPr>
                <a:sym typeface="Wingdings" pitchFamily="2" charset="2"/>
              </a:rPr>
              <a:t> 1 kg meat</a:t>
            </a:r>
          </a:p>
          <a:p>
            <a:pPr>
              <a:buFont typeface="Symbol" pitchFamily="18" charset="2"/>
              <a:buNone/>
              <a:defRPr/>
            </a:pPr>
            <a:r>
              <a:t>The world's cattle alone (not including other livestock) annually consume food  grains enough for 8.7 billion people</a:t>
            </a:r>
          </a:p>
          <a:p>
            <a:pPr>
              <a:buFont typeface="Symbol" pitchFamily="18" charset="2"/>
              <a:buNone/>
              <a:defRPr/>
            </a:pPr>
            <a:endParaRPr/>
          </a:p>
          <a:p>
            <a:pPr>
              <a:buFont typeface="Symbol" pitchFamily="18" charset="2"/>
              <a:buNone/>
              <a:defRPr/>
            </a:pPr>
            <a:r>
              <a:t>Land use – 3¼ acres/person on meat diet vs 0.2 acres/person on veg diet</a:t>
            </a:r>
          </a:p>
          <a:p>
            <a:pPr>
              <a:buFont typeface="Symbol" pitchFamily="18" charset="2"/>
              <a:buNone/>
              <a:defRPr/>
            </a:pPr>
            <a:r>
              <a:t>20% Amazon rain forest (the size of California) destroyed since 1970</a:t>
            </a:r>
          </a:p>
          <a:p>
            <a:pPr marL="0" indent="0" fontAlgn="auto">
              <a:spcBef>
                <a:spcPts val="0"/>
              </a:spcBef>
              <a:spcAft>
                <a:spcPts val="0"/>
              </a:spcAft>
              <a:buFont typeface="Symbol" pitchFamily="18" charset="2"/>
              <a:buNone/>
              <a:defRPr/>
            </a:pPr>
            <a:r>
              <a:t>80% of this land is used for cattle raising </a:t>
            </a:r>
          </a:p>
          <a:p>
            <a:pPr>
              <a:buFont typeface="Symbol" pitchFamily="18" charset="2"/>
              <a:buNone/>
              <a:defRPr/>
            </a:pPr>
            <a:endParaRPr>
              <a:sym typeface="Wingdings" pitchFamily="2" charset="2"/>
            </a:endParaRPr>
          </a:p>
          <a:p>
            <a:pPr>
              <a:buFont typeface="Symbol" pitchFamily="18" charset="2"/>
              <a:buNone/>
              <a:defRPr/>
            </a:pPr>
            <a:r>
              <a:t>By feeding grain to livestock, we lose 90% of the protein, 96% of the calories, 99% of its carbohydrates, and 100% of the fiber. Animal-based diets are high in saturated fat, excessive protein and cholesterol, leading to heart disease and stroke (nearly 50% of all deaths in the US)</a:t>
            </a:r>
          </a:p>
          <a:p>
            <a:pPr>
              <a:buFont typeface="Symbol" pitchFamily="18" charset="2"/>
              <a:buNone/>
              <a:defRPr/>
            </a:pPr>
            <a:endParaRPr/>
          </a:p>
          <a:p>
            <a:pPr>
              <a:buFont typeface="Symbol" pitchFamily="18" charset="2"/>
              <a:buNone/>
              <a:defRPr/>
            </a:pPr>
            <a:r>
              <a:rPr>
                <a:latin typeface="Arial" charset="0"/>
                <a:cs typeface="Arial" charset="0"/>
                <a:hlinkClick r:id="rId2" action="ppaction://hlinkfile"/>
              </a:rPr>
              <a:t>Video</a:t>
            </a:r>
            <a:r>
              <a:rPr>
                <a:latin typeface="Arial" charset="0"/>
                <a:cs typeface="Arial" charset="0"/>
              </a:rPr>
              <a:t> (1 min)</a:t>
            </a:r>
          </a:p>
          <a:p>
            <a:pPr>
              <a:buFont typeface="Symbol" pitchFamily="18" charset="2"/>
              <a:buNone/>
              <a:defRPr/>
            </a:pPr>
            <a:r>
              <a:rPr>
                <a:hlinkClick r:id="rId3"/>
              </a:rPr>
              <a:t>http://www.planetaryrenewal.org/ipr/vegetarian.html</a:t>
            </a:r>
            <a:endParaRPr>
              <a:latin typeface="Arial" charset="0"/>
              <a:cs typeface="Arial" charset="0"/>
            </a:endParaRPr>
          </a:p>
        </p:txBody>
      </p:sp>
      <p:pic>
        <p:nvPicPr>
          <p:cNvPr id="77828" name="Picture 2" descr="Charlton feedlot, Australia">
            <a:extLst>
              <a:ext uri="{FF2B5EF4-FFF2-40B4-BE49-F238E27FC236}">
                <a16:creationId xmlns:a16="http://schemas.microsoft.com/office/drawing/2014/main" id="{649876B0-BC4C-4AD2-B998-344D028C8D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8500" y="5105400"/>
            <a:ext cx="23495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777F88B2-425A-4396-A602-8139E2B17E73}"/>
              </a:ext>
            </a:extLst>
          </p:cNvPr>
          <p:cNvSpPr/>
          <p:nvPr/>
        </p:nvSpPr>
        <p:spPr bwMode="auto">
          <a:xfrm>
            <a:off x="1676400" y="4572000"/>
            <a:ext cx="2057400" cy="14478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sp>
        <p:nvSpPr>
          <p:cNvPr id="78851" name="Title 1">
            <a:extLst>
              <a:ext uri="{FF2B5EF4-FFF2-40B4-BE49-F238E27FC236}">
                <a16:creationId xmlns:a16="http://schemas.microsoft.com/office/drawing/2014/main" id="{3A304A5A-104A-4CF7-A9D3-8866BB330A30}"/>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Transformation (</a:t>
            </a:r>
            <a:r>
              <a:rPr lang="en-US" altLang="en-US" sz="2800">
                <a:latin typeface="Kruti Dev 042" pitchFamily="2" charset="0"/>
              </a:rPr>
              <a:t>ladze.k</a:t>
            </a:r>
            <a:r>
              <a:rPr lang="en-US" altLang="en-US"/>
              <a:t>) = Holistic Development (</a:t>
            </a:r>
            <a:r>
              <a:rPr lang="en-US" altLang="en-US" sz="2800">
                <a:latin typeface="Kruti Dev 042" pitchFamily="2" charset="0"/>
              </a:rPr>
              <a:t>fodkl</a:t>
            </a:r>
            <a:r>
              <a:rPr lang="en-US" altLang="en-US"/>
              <a:t>)</a:t>
            </a:r>
          </a:p>
        </p:txBody>
      </p:sp>
      <p:sp>
        <p:nvSpPr>
          <p:cNvPr id="6" name="Up Arrow 5">
            <a:extLst>
              <a:ext uri="{FF2B5EF4-FFF2-40B4-BE49-F238E27FC236}">
                <a16:creationId xmlns:a16="http://schemas.microsoft.com/office/drawing/2014/main" id="{D1E82C67-4045-415B-98D0-A07B718A60B0}"/>
              </a:ext>
            </a:extLst>
          </p:cNvPr>
          <p:cNvSpPr/>
          <p:nvPr/>
        </p:nvSpPr>
        <p:spPr>
          <a:xfrm rot="3289481">
            <a:off x="5378450" y="2941638"/>
            <a:ext cx="838200" cy="2362200"/>
          </a:xfrm>
          <a:prstGeom prst="upArrow">
            <a:avLst/>
          </a:prstGeom>
          <a:gradFill>
            <a:gsLst>
              <a:gs pos="0">
                <a:srgbClr val="000082"/>
              </a:gs>
              <a:gs pos="30000">
                <a:srgbClr val="66008F"/>
              </a:gs>
              <a:gs pos="64999">
                <a:srgbClr val="BA0066"/>
              </a:gs>
              <a:gs pos="89999">
                <a:srgbClr val="FF0000"/>
              </a:gs>
              <a:gs pos="100000">
                <a:srgbClr val="FF8200"/>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400" dirty="0">
              <a:solidFill>
                <a:prstClr val="white"/>
              </a:solidFill>
            </a:endParaRPr>
          </a:p>
        </p:txBody>
      </p:sp>
      <p:sp>
        <p:nvSpPr>
          <p:cNvPr id="32773" name="Rectangle 8">
            <a:extLst>
              <a:ext uri="{FF2B5EF4-FFF2-40B4-BE49-F238E27FC236}">
                <a16:creationId xmlns:a16="http://schemas.microsoft.com/office/drawing/2014/main" id="{B6BE7641-4314-456B-83CD-85C148F3BD6A}"/>
              </a:ext>
            </a:extLst>
          </p:cNvPr>
          <p:cNvSpPr>
            <a:spLocks noChangeArrowheads="1"/>
          </p:cNvSpPr>
          <p:nvPr/>
        </p:nvSpPr>
        <p:spPr bwMode="auto">
          <a:xfrm rot="-2145125">
            <a:off x="4114800" y="4437063"/>
            <a:ext cx="39052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rgbClr val="000000"/>
                </a:solidFill>
              </a:rPr>
              <a:t>Transformation</a:t>
            </a:r>
            <a:r>
              <a:rPr lang="en-US" altLang="en-US">
                <a:solidFill>
                  <a:srgbClr val="000000"/>
                </a:solidFill>
                <a:latin typeface="Kruti Dev 042" pitchFamily="2" charset="0"/>
              </a:rPr>
              <a:t>&amp;</a:t>
            </a:r>
            <a:r>
              <a:rPr lang="en-US" altLang="en-US">
                <a:solidFill>
                  <a:srgbClr val="000000"/>
                </a:solidFill>
              </a:rPr>
              <a:t> Progress</a:t>
            </a:r>
          </a:p>
          <a:p>
            <a:pPr algn="ctr" eaLnBrk="1" hangingPunct="1"/>
            <a:r>
              <a:rPr lang="en-US" altLang="en-US" sz="2400">
                <a:solidFill>
                  <a:srgbClr val="000000"/>
                </a:solidFill>
                <a:latin typeface="Kruti Dev 010" pitchFamily="2" charset="0"/>
              </a:rPr>
              <a:t>laØe.k&amp;fodkl</a:t>
            </a:r>
          </a:p>
        </p:txBody>
      </p:sp>
      <p:pic>
        <p:nvPicPr>
          <p:cNvPr id="78854" name="Picture 7">
            <a:extLst>
              <a:ext uri="{FF2B5EF4-FFF2-40B4-BE49-F238E27FC236}">
                <a16:creationId xmlns:a16="http://schemas.microsoft.com/office/drawing/2014/main" id="{1B8360EC-0959-4E16-A875-6AB7D5E6B4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21550" y="457200"/>
            <a:ext cx="4794250" cy="328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5" name="Picture 6">
            <a:extLst>
              <a:ext uri="{FF2B5EF4-FFF2-40B4-BE49-F238E27FC236}">
                <a16:creationId xmlns:a16="http://schemas.microsoft.com/office/drawing/2014/main" id="{66D2D37C-CC8C-446E-8ADF-47DEA8D3A6A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200" y="3865563"/>
            <a:ext cx="4446588" cy="268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D7C66F98-C683-4A4E-8D6C-004A62AD236A}"/>
              </a:ext>
            </a:extLst>
          </p:cNvPr>
          <p:cNvSpPr>
            <a:spLocks noChangeArrowheads="1"/>
          </p:cNvSpPr>
          <p:nvPr/>
        </p:nvSpPr>
        <p:spPr bwMode="auto">
          <a:xfrm>
            <a:off x="228600" y="606425"/>
            <a:ext cx="50292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Symbol" panose="05050102010706020507" pitchFamily="18" charset="2"/>
              <a:buNone/>
            </a:pPr>
            <a:r>
              <a:rPr lang="en-GB" altLang="en-US" sz="2000">
                <a:solidFill>
                  <a:srgbClr val="000000"/>
                </a:solidFill>
                <a:cs typeface="Arial" panose="020B0604020202020204" pitchFamily="34" charset="0"/>
              </a:rPr>
              <a:t>Is development just in increasing physical facility or development is ensuring of all 3?</a:t>
            </a:r>
          </a:p>
          <a:p>
            <a:pPr eaLnBrk="1" hangingPunct="1">
              <a:buFont typeface="Symbol" panose="05050102010706020507" pitchFamily="18" charset="2"/>
              <a:buNone/>
            </a:pPr>
            <a:endParaRPr lang="en-GB" altLang="en-US" sz="2000">
              <a:solidFill>
                <a:srgbClr val="000000"/>
              </a:solidFill>
              <a:cs typeface="Arial" panose="020B0604020202020204" pitchFamily="34" charset="0"/>
            </a:endParaRPr>
          </a:p>
          <a:p>
            <a:pPr eaLnBrk="1" hangingPunct="1">
              <a:buFont typeface="Symbol" panose="05050102010706020507" pitchFamily="18" charset="2"/>
              <a:buNone/>
            </a:pPr>
            <a:r>
              <a:rPr lang="en-GB" altLang="en-US" sz="2000">
                <a:solidFill>
                  <a:srgbClr val="000000"/>
                </a:solidFill>
                <a:cs typeface="Arial" panose="020B0604020202020204" pitchFamily="34" charset="0"/>
              </a:rPr>
              <a:t>Is this transformation desirable?</a:t>
            </a:r>
          </a:p>
          <a:p>
            <a:pPr eaLnBrk="1" hangingPunct="1"/>
            <a:endParaRPr lang="en-GB" altLang="en-US" sz="2000">
              <a:solidFill>
                <a:srgbClr val="000000"/>
              </a:solidFill>
              <a:cs typeface="Arial" panose="020B0604020202020204" pitchFamily="34" charset="0"/>
            </a:endParaRPr>
          </a:p>
          <a:p>
            <a:pPr eaLnBrk="1" hangingPunct="1">
              <a:buFont typeface="Symbol" panose="05050102010706020507" pitchFamily="18" charset="2"/>
              <a:buNone/>
            </a:pPr>
            <a:r>
              <a:rPr lang="en-GB" altLang="en-US" sz="2000">
                <a:solidFill>
                  <a:srgbClr val="000000"/>
                </a:solidFill>
                <a:cs typeface="Arial" panose="020B0604020202020204" pitchFamily="34" charset="0"/>
              </a:rPr>
              <a:t>Are we making effort for it?</a:t>
            </a:r>
          </a:p>
          <a:p>
            <a:pPr eaLnBrk="1" hangingPunct="1">
              <a:buFont typeface="Symbol" panose="05050102010706020507" pitchFamily="18" charset="2"/>
              <a:buNone/>
            </a:pPr>
            <a:endParaRPr lang="en-GB" altLang="en-US" sz="2000">
              <a:solidFill>
                <a:srgbClr val="000000"/>
              </a:solidFill>
              <a:cs typeface="Arial" panose="020B0604020202020204" pitchFamily="34" charset="0"/>
            </a:endParaRPr>
          </a:p>
          <a:p>
            <a:pPr eaLnBrk="1" hangingPunct="1">
              <a:buFont typeface="Symbol" panose="05050102010706020507" pitchFamily="18" charset="2"/>
              <a:buNone/>
            </a:pPr>
            <a:r>
              <a:rPr lang="en-GB" altLang="en-US" sz="2000">
                <a:solidFill>
                  <a:srgbClr val="000000"/>
                </a:solidFill>
                <a:cs typeface="Arial" panose="020B0604020202020204" pitchFamily="34" charset="0"/>
              </a:rPr>
              <a:t>Do we need to make effort for it?</a:t>
            </a:r>
          </a:p>
        </p:txBody>
      </p:sp>
      <p:sp>
        <p:nvSpPr>
          <p:cNvPr id="3" name="Rectangle 2">
            <a:extLst>
              <a:ext uri="{FF2B5EF4-FFF2-40B4-BE49-F238E27FC236}">
                <a16:creationId xmlns:a16="http://schemas.microsoft.com/office/drawing/2014/main" id="{824B4E9C-92D0-4DA6-A1B1-CC77346AA0AF}"/>
              </a:ext>
            </a:extLst>
          </p:cNvPr>
          <p:cNvSpPr>
            <a:spLocks noChangeArrowheads="1"/>
          </p:cNvSpPr>
          <p:nvPr/>
        </p:nvSpPr>
        <p:spPr bwMode="auto">
          <a:xfrm>
            <a:off x="8875713" y="5503863"/>
            <a:ext cx="3327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Symbol" panose="05050102010706020507" pitchFamily="18" charset="2"/>
              <a:buNone/>
            </a:pPr>
            <a:r>
              <a:rPr lang="en-GB" altLang="en-US">
                <a:solidFill>
                  <a:srgbClr val="000000"/>
                </a:solidFill>
                <a:cs typeface="Arial" panose="020B0604020202020204" pitchFamily="34" charset="0"/>
              </a:rPr>
              <a:t>We will explore into the effort </a:t>
            </a:r>
          </a:p>
          <a:p>
            <a:pPr eaLnBrk="1" hangingPunct="1">
              <a:buFont typeface="Symbol" panose="05050102010706020507" pitchFamily="18" charset="2"/>
              <a:buNone/>
            </a:pPr>
            <a:r>
              <a:rPr lang="en-GB" altLang="en-US">
                <a:solidFill>
                  <a:srgbClr val="000000"/>
                </a:solidFill>
                <a:cs typeface="Arial" panose="020B0604020202020204" pitchFamily="34" charset="0"/>
              </a:rPr>
              <a:t>required for transformation,</a:t>
            </a:r>
          </a:p>
          <a:p>
            <a:pPr eaLnBrk="1" hangingPunct="1">
              <a:buFont typeface="Symbol" panose="05050102010706020507" pitchFamily="18" charset="2"/>
              <a:buNone/>
            </a:pPr>
            <a:r>
              <a:rPr lang="en-GB" altLang="en-US">
                <a:solidFill>
                  <a:srgbClr val="000000"/>
                </a:solidFill>
                <a:cs typeface="Arial" panose="020B0604020202020204" pitchFamily="34" charset="0"/>
              </a:rPr>
              <a:t>for holistic development</a:t>
            </a:r>
          </a:p>
        </p:txBody>
      </p:sp>
      <p:pic>
        <p:nvPicPr>
          <p:cNvPr id="13" name="Picture 12">
            <a:extLst>
              <a:ext uri="{FF2B5EF4-FFF2-40B4-BE49-F238E27FC236}">
                <a16:creationId xmlns:a16="http://schemas.microsoft.com/office/drawing/2014/main" id="{255A3E0F-1D1F-494D-BE57-25F67C0AA0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0523" t="13620"/>
          <a:stretch>
            <a:fillRect/>
          </a:stretch>
        </p:blipFill>
        <p:spPr bwMode="auto">
          <a:xfrm>
            <a:off x="8763000" y="4084638"/>
            <a:ext cx="995363" cy="1085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2773"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D0E88461-50D6-44DE-B062-1778C6BFED2D}"/>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Role of Education-Sanskar: To Enable Transformation</a:t>
            </a:r>
            <a:endParaRPr lang="en-GB" altLang="en-US"/>
          </a:p>
        </p:txBody>
      </p:sp>
      <p:sp>
        <p:nvSpPr>
          <p:cNvPr id="80899" name="Text Placeholder 20">
            <a:extLst>
              <a:ext uri="{FF2B5EF4-FFF2-40B4-BE49-F238E27FC236}">
                <a16:creationId xmlns:a16="http://schemas.microsoft.com/office/drawing/2014/main" id="{AF2BA7BE-F8B5-4034-AAFE-351552C5CADA}"/>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Font typeface="Symbol" pitchFamily="18" charset="2"/>
              <a:buNone/>
            </a:pPr>
            <a:r>
              <a:rPr lang="en-GB" altLang="en-US"/>
              <a:t>Holistic development is transformation to Human Consciousness</a:t>
            </a:r>
          </a:p>
          <a:p>
            <a:pPr marL="457200" indent="-457200">
              <a:buFont typeface="Symbol" pitchFamily="18" charset="2"/>
              <a:buNone/>
            </a:pPr>
            <a:endParaRPr lang="en-GB" altLang="en-US"/>
          </a:p>
          <a:p>
            <a:pPr marL="457200" indent="-457200">
              <a:buFont typeface="Symbol" pitchFamily="18" charset="2"/>
              <a:buNone/>
            </a:pPr>
            <a:r>
              <a:rPr lang="en-GB" altLang="en-US"/>
              <a:t>The role of education-sanskar is to enable this transformation by way of ensuring the development of the competence to live with human consciousness and definite human conduct</a:t>
            </a:r>
          </a:p>
          <a:p>
            <a:pPr marL="457200" indent="-457200">
              <a:buFont typeface="Symbol" pitchFamily="18" charset="2"/>
              <a:buNone/>
            </a:pPr>
            <a:endParaRPr altLang="en-US"/>
          </a:p>
          <a:p>
            <a:pPr marL="457200" indent="-457200">
              <a:buFont typeface="Symbol" pitchFamily="18" charset="2"/>
              <a:buNone/>
            </a:pPr>
            <a:r>
              <a:rPr altLang="en-US"/>
              <a:t>For this, it has to ensure</a:t>
            </a:r>
          </a:p>
          <a:p>
            <a:pPr marL="685800" lvl="1" indent="-457200">
              <a:buFont typeface="Calibri" panose="020F0502020204030204" pitchFamily="34" charset="0"/>
              <a:buAutoNum type="arabicPeriod"/>
            </a:pPr>
            <a:r>
              <a:rPr altLang="en-US" sz="2200"/>
              <a:t>Right understanding in every child</a:t>
            </a:r>
          </a:p>
          <a:p>
            <a:pPr marL="685800" lvl="1" indent="-457200">
              <a:buFont typeface="Calibri" panose="020F0502020204030204" pitchFamily="34" charset="0"/>
              <a:buAutoNum type="arabicPeriod"/>
            </a:pPr>
            <a:r>
              <a:rPr altLang="en-US" sz="2200"/>
              <a:t>The capacity to live in relationship with the other human being</a:t>
            </a:r>
          </a:p>
          <a:p>
            <a:pPr marL="685800" lvl="1" indent="-457200">
              <a:buFont typeface="Calibri" panose="020F0502020204030204" pitchFamily="34" charset="0"/>
              <a:buAutoNum type="arabicPeriod"/>
            </a:pPr>
            <a:r>
              <a:rPr lang="en-IN" altLang="en-US" sz="2200"/>
              <a:t>The capacity to identify the need of physical facility,</a:t>
            </a:r>
          </a:p>
          <a:p>
            <a:pPr marL="671513" lvl="3" indent="0">
              <a:buFont typeface="Symbol" pitchFamily="18" charset="2"/>
              <a:buNone/>
            </a:pPr>
            <a:r>
              <a:rPr lang="en-IN" altLang="en-US" sz="2200"/>
              <a:t>the skills and practice for sustainable production of more than what is required – leading to the feeling of prosperity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Placeholder 20">
            <a:extLst>
              <a:ext uri="{FF2B5EF4-FFF2-40B4-BE49-F238E27FC236}">
                <a16:creationId xmlns:a16="http://schemas.microsoft.com/office/drawing/2014/main" id="{FADA1C05-6876-4193-8A1B-72AEC614E0CC}"/>
              </a:ext>
            </a:extLst>
          </p:cNvPr>
          <p:cNvSpPr>
            <a:spLocks noGrp="1"/>
          </p:cNvSpPr>
          <p:nvPr>
            <p:ph sz="half" idx="1"/>
          </p:nvPr>
        </p:nvSpPr>
        <p:spPr bwMode="auto">
          <a:xfrm>
            <a:off x="0" y="609600"/>
            <a:ext cx="6007100" cy="5943600"/>
          </a:xfrm>
          <a:ln>
            <a:miter lim="800000"/>
            <a:headEnd/>
            <a:tailEnd/>
          </a:ln>
        </p:spPr>
        <p:txBody>
          <a:bodyPr vert="horz" wrap="square" lIns="91440" tIns="45720" rIns="91440" bIns="45720" numCol="1" anchor="t" anchorCtr="0" compatLnSpc="1">
            <a:prstTxWarp prst="textNoShape">
              <a:avLst/>
            </a:prstTxWarp>
            <a:normAutofit/>
          </a:bodyPr>
          <a:lstStyle/>
          <a:p>
            <a:pPr marL="685800" lvl="1" indent="-457200">
              <a:buFont typeface="Calibri" panose="020F0502020204030204" pitchFamily="34" charset="0"/>
              <a:buAutoNum type="arabicPeriod"/>
              <a:defRPr/>
            </a:pPr>
            <a:r>
              <a:rPr lang="en-IN" altLang="en-US" sz="2200" dirty="0"/>
              <a:t>Right understanding in every child</a:t>
            </a:r>
          </a:p>
          <a:p>
            <a:pPr marL="685800" lvl="1" indent="-457200">
              <a:buFont typeface="Calibri" panose="020F0502020204030204" pitchFamily="34" charset="0"/>
              <a:buAutoNum type="arabicPeriod"/>
              <a:defRPr/>
            </a:pPr>
            <a:endParaRPr lang="en-IN" altLang="en-US" sz="700" dirty="0"/>
          </a:p>
          <a:p>
            <a:pPr marL="685800" lvl="1" indent="-457200">
              <a:buFont typeface="Calibri" panose="020F0502020204030204" pitchFamily="34" charset="0"/>
              <a:buAutoNum type="arabicPeriod"/>
              <a:defRPr/>
            </a:pPr>
            <a:r>
              <a:rPr lang="en-IN" altLang="en-US" sz="2200" dirty="0"/>
              <a:t>The capacity to live in relationship with the other human being</a:t>
            </a:r>
          </a:p>
          <a:p>
            <a:pPr marL="685800" lvl="1" indent="-457200">
              <a:buFont typeface="Calibri" panose="020F0502020204030204" pitchFamily="34" charset="0"/>
              <a:buAutoNum type="arabicPeriod"/>
              <a:defRPr/>
            </a:pPr>
            <a:endParaRPr lang="en-IN" altLang="en-US" sz="1050" dirty="0"/>
          </a:p>
          <a:p>
            <a:pPr marL="685800" lvl="1" indent="-457200">
              <a:buFont typeface="Calibri" panose="020F0502020204030204" pitchFamily="34" charset="0"/>
              <a:buAutoNum type="arabicPeriod"/>
              <a:defRPr/>
            </a:pPr>
            <a:r>
              <a:rPr lang="en-IN" altLang="en-US" sz="2200" dirty="0"/>
              <a:t>The capacity to identify the need of physical facility,</a:t>
            </a:r>
          </a:p>
          <a:p>
            <a:pPr marL="671513" lvl="3" indent="0">
              <a:buFont typeface="Arial" panose="020B0604020202020204" pitchFamily="34" charset="0"/>
              <a:buNone/>
              <a:defRPr/>
            </a:pPr>
            <a:r>
              <a:rPr lang="en-IN" altLang="en-US" sz="2200" dirty="0"/>
              <a:t>the skills and practice for sustainable production of more than what is required</a:t>
            </a:r>
          </a:p>
          <a:p>
            <a:pPr marL="671513" lvl="3" indent="0">
              <a:buFont typeface="Arial" panose="020B0604020202020204" pitchFamily="34" charset="0"/>
              <a:buNone/>
              <a:defRPr/>
            </a:pPr>
            <a:r>
              <a:rPr lang="en-IN" altLang="en-US" sz="2200" dirty="0"/>
              <a:t>right utilisation of physical facility</a:t>
            </a:r>
          </a:p>
          <a:p>
            <a:pPr marL="671513" lvl="3" indent="0">
              <a:buFont typeface="Arial" panose="020B0604020202020204" pitchFamily="34" charset="0"/>
              <a:buNone/>
              <a:defRPr/>
            </a:pPr>
            <a:r>
              <a:rPr lang="en-IN" altLang="en-US" sz="2200" dirty="0"/>
              <a:t>leading to the feeling of prosperity</a:t>
            </a:r>
          </a:p>
        </p:txBody>
      </p:sp>
      <p:sp>
        <p:nvSpPr>
          <p:cNvPr id="2" name="Content Placeholder 1">
            <a:extLst>
              <a:ext uri="{FF2B5EF4-FFF2-40B4-BE49-F238E27FC236}">
                <a16:creationId xmlns:a16="http://schemas.microsoft.com/office/drawing/2014/main" id="{C660A03F-B987-4AA7-BEDC-8C0D1566E7A8}"/>
              </a:ext>
            </a:extLst>
          </p:cNvPr>
          <p:cNvSpPr>
            <a:spLocks noGrp="1"/>
          </p:cNvSpPr>
          <p:nvPr>
            <p:ph sz="half" idx="2"/>
          </p:nvPr>
        </p:nvSpPr>
        <p:spPr>
          <a:xfrm>
            <a:off x="6210300" y="609600"/>
            <a:ext cx="5981700" cy="5943600"/>
          </a:xfrm>
        </p:spPr>
        <p:txBody>
          <a:bodyPr/>
          <a:lstStyle/>
          <a:p>
            <a:pPr marL="228600" lvl="1" indent="0">
              <a:buFont typeface="Arial" panose="020B0604020202020204" pitchFamily="34" charset="0"/>
              <a:buNone/>
              <a:defRPr/>
            </a:pPr>
            <a:r>
              <a:rPr lang="en-US" sz="2200" dirty="0">
                <a:latin typeface="Arial" charset="0"/>
                <a:cs typeface="Arial" charset="0"/>
              </a:rPr>
              <a:t>Missing</a:t>
            </a:r>
          </a:p>
          <a:p>
            <a:pPr marL="685800" lvl="1" indent="-457200">
              <a:buFont typeface="Calibri" pitchFamily="34" charset="0"/>
              <a:buAutoNum type="arabicPeriod"/>
              <a:defRPr/>
            </a:pPr>
            <a:endParaRPr lang="en-US" sz="2200" dirty="0">
              <a:latin typeface="Arial" charset="0"/>
              <a:cs typeface="Arial" charset="0"/>
            </a:endParaRPr>
          </a:p>
          <a:p>
            <a:pPr marL="228600" lvl="1" indent="0">
              <a:buFont typeface="Arial" panose="020B0604020202020204" pitchFamily="34" charset="0"/>
              <a:buNone/>
              <a:defRPr/>
            </a:pPr>
            <a:r>
              <a:rPr lang="en-US" sz="2200" dirty="0">
                <a:latin typeface="Arial" charset="0"/>
                <a:cs typeface="Arial" charset="0"/>
              </a:rPr>
              <a:t>Missing</a:t>
            </a:r>
          </a:p>
          <a:p>
            <a:pPr marL="685800" lvl="1" indent="-457200">
              <a:buFont typeface="Calibri" pitchFamily="34" charset="0"/>
              <a:buAutoNum type="arabicPeriod"/>
              <a:defRPr/>
            </a:pPr>
            <a:endParaRPr lang="en-US" sz="2200" dirty="0">
              <a:latin typeface="Arial" charset="0"/>
              <a:cs typeface="Arial" charset="0"/>
            </a:endParaRPr>
          </a:p>
          <a:p>
            <a:pPr marL="685800" lvl="1" indent="-457200">
              <a:buFont typeface="Calibri" pitchFamily="34" charset="0"/>
              <a:buAutoNum type="arabicPeriod"/>
              <a:defRPr/>
            </a:pPr>
            <a:endParaRPr lang="en-US" sz="2800" dirty="0">
              <a:latin typeface="Arial" charset="0"/>
              <a:cs typeface="Arial" charset="0"/>
            </a:endParaRPr>
          </a:p>
          <a:p>
            <a:pPr marL="228600" lvl="1" indent="0">
              <a:buFont typeface="Arial" panose="020B0604020202020204" pitchFamily="34" charset="0"/>
              <a:buNone/>
              <a:defRPr/>
            </a:pPr>
            <a:r>
              <a:rPr lang="en-US" sz="2200" dirty="0">
                <a:latin typeface="Arial" charset="0"/>
                <a:cs typeface="Arial" charset="0"/>
              </a:rPr>
              <a:t>Identification of need of physical facility is missing.</a:t>
            </a:r>
          </a:p>
          <a:p>
            <a:pPr marL="228600" lvl="1" indent="0">
              <a:buFont typeface="Arial" panose="020B0604020202020204" pitchFamily="34" charset="0"/>
              <a:buNone/>
              <a:defRPr/>
            </a:pPr>
            <a:r>
              <a:rPr lang="en-US" sz="2200" dirty="0">
                <a:latin typeface="Arial" charset="0"/>
                <a:cs typeface="Arial" charset="0"/>
              </a:rPr>
              <a:t>The willingness to produce by way of </a:t>
            </a:r>
            <a:r>
              <a:rPr lang="en-US" sz="2200" dirty="0" err="1">
                <a:latin typeface="Arial" charset="0"/>
                <a:cs typeface="Arial" charset="0"/>
              </a:rPr>
              <a:t>labour</a:t>
            </a:r>
            <a:r>
              <a:rPr lang="en-US" sz="2200" dirty="0">
                <a:latin typeface="Arial" charset="0"/>
                <a:cs typeface="Arial" charset="0"/>
              </a:rPr>
              <a:t> is also missing</a:t>
            </a:r>
          </a:p>
          <a:p>
            <a:pPr marL="228600" lvl="1" indent="0">
              <a:buFont typeface="Arial" panose="020B0604020202020204" pitchFamily="34" charset="0"/>
              <a:buNone/>
              <a:defRPr/>
            </a:pPr>
            <a:r>
              <a:rPr lang="en-US" sz="2200" dirty="0">
                <a:latin typeface="Arial" charset="0"/>
                <a:cs typeface="Arial" charset="0"/>
              </a:rPr>
              <a:t>The right utilization is also largely missing </a:t>
            </a:r>
          </a:p>
          <a:p>
            <a:pPr marL="228600" lvl="1" indent="0">
              <a:buFont typeface="Arial" panose="020B0604020202020204" pitchFamily="34" charset="0"/>
              <a:buNone/>
              <a:defRPr/>
            </a:pPr>
            <a:r>
              <a:rPr lang="en-US" sz="2200" dirty="0">
                <a:latin typeface="Arial" charset="0"/>
                <a:cs typeface="Arial" charset="0"/>
              </a:rPr>
              <a:t>The core feeling generated is </a:t>
            </a:r>
          </a:p>
          <a:p>
            <a:pPr marL="671513" lvl="3" indent="0">
              <a:buFont typeface="Arial" panose="020B0604020202020204" pitchFamily="34" charset="0"/>
              <a:buNone/>
              <a:defRPr/>
            </a:pPr>
            <a:r>
              <a:rPr lang="en-US" sz="2200" dirty="0">
                <a:latin typeface="Arial" charset="0"/>
                <a:cs typeface="Arial" charset="0"/>
              </a:rPr>
              <a:t>to accumulate more &amp; more, </a:t>
            </a:r>
          </a:p>
          <a:p>
            <a:pPr marL="671513" lvl="3" indent="0">
              <a:buFont typeface="Arial" panose="020B0604020202020204" pitchFamily="34" charset="0"/>
              <a:buNone/>
              <a:defRPr/>
            </a:pPr>
            <a:r>
              <a:rPr lang="en-US" sz="2200" dirty="0">
                <a:latin typeface="Arial" charset="0"/>
                <a:cs typeface="Arial" charset="0"/>
              </a:rPr>
              <a:t>to consume more &amp; more,</a:t>
            </a:r>
          </a:p>
          <a:p>
            <a:pPr marL="671513" lvl="3" indent="0">
              <a:buFont typeface="Arial" panose="020B0604020202020204" pitchFamily="34" charset="0"/>
              <a:buNone/>
              <a:defRPr/>
            </a:pPr>
            <a:r>
              <a:rPr lang="en-US" sz="2200" dirty="0">
                <a:latin typeface="Arial" charset="0"/>
                <a:cs typeface="Arial" charset="0"/>
              </a:rPr>
              <a:t>(rather than to produce what is required and utilize it rightly…)</a:t>
            </a:r>
          </a:p>
          <a:p>
            <a:pPr marL="0" indent="0">
              <a:buFont typeface="Arial" panose="020B0604020202020204" pitchFamily="34" charset="0"/>
              <a:buNone/>
              <a:defRPr/>
            </a:pPr>
            <a:endParaRPr lang="en-US" dirty="0"/>
          </a:p>
        </p:txBody>
      </p:sp>
      <p:sp>
        <p:nvSpPr>
          <p:cNvPr id="81924" name="Title 1">
            <a:extLst>
              <a:ext uri="{FF2B5EF4-FFF2-40B4-BE49-F238E27FC236}">
                <a16:creationId xmlns:a16="http://schemas.microsoft.com/office/drawing/2014/main" id="{A58AAB68-2412-4F38-9736-D193DB56546C}"/>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Required for Transformation			Present State?</a:t>
            </a:r>
            <a:endParaRPr lang="en-GB" altLang="en-US"/>
          </a:p>
        </p:txBody>
      </p:sp>
      <p:cxnSp>
        <p:nvCxnSpPr>
          <p:cNvPr id="4" name="Straight Connector 3">
            <a:extLst>
              <a:ext uri="{FF2B5EF4-FFF2-40B4-BE49-F238E27FC236}">
                <a16:creationId xmlns:a16="http://schemas.microsoft.com/office/drawing/2014/main" id="{899B5585-65CB-4817-9727-EFCC8AF16D62}"/>
              </a:ext>
            </a:extLst>
          </p:cNvPr>
          <p:cNvCxnSpPr>
            <a:stCxn id="81924" idx="2"/>
          </p:cNvCxnSpPr>
          <p:nvPr/>
        </p:nvCxnSpPr>
        <p:spPr>
          <a:xfrm>
            <a:off x="6096000" y="457200"/>
            <a:ext cx="0" cy="6096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6F1258F0-86F4-41B7-A111-26E7BE56543D}"/>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Process</a:t>
            </a:r>
            <a:endParaRPr lang="en-US" altLang="en-US"/>
          </a:p>
        </p:txBody>
      </p:sp>
      <p:sp>
        <p:nvSpPr>
          <p:cNvPr id="4099" name="Text Placeholder 2">
            <a:extLst>
              <a:ext uri="{FF2B5EF4-FFF2-40B4-BE49-F238E27FC236}">
                <a16:creationId xmlns:a16="http://schemas.microsoft.com/office/drawing/2014/main" id="{73D6200B-F3A7-431A-B5AE-9296D7D6EDCD}"/>
              </a:ext>
            </a:extLst>
          </p:cNvPr>
          <p:cNvSpPr>
            <a:spLocks noGrp="1"/>
          </p:cNvSpPr>
          <p:nvPr>
            <p:ph type="body" sz="quarter" idx="13"/>
          </p:nvPr>
        </p:nvSpPr>
        <p:spPr bwMode="auto"/>
        <p:txBody>
          <a:bodyPr vert="horz" wrap="square" lIns="91440" tIns="45720" rIns="91440" bIns="45720" numCol="1" anchor="t" anchorCtr="0" compatLnSpc="1">
            <a:prstTxWarp prst="textNoShape">
              <a:avLst/>
            </a:prstTxWarp>
            <a:normAutofit lnSpcReduction="10000"/>
          </a:bodyPr>
          <a:lstStyle/>
          <a:p>
            <a:pPr>
              <a:buFont typeface="Symbol" pitchFamily="18" charset="2"/>
              <a:buNone/>
              <a:defRPr/>
            </a:pPr>
            <a:r>
              <a:rPr lang="en-GB" altLang="en-US"/>
              <a:t>Whatever is said is a </a:t>
            </a:r>
            <a:r>
              <a:rPr lang="en-GB" altLang="en-US" b="1" u="sng"/>
              <a:t>Proposal</a:t>
            </a:r>
            <a:r>
              <a:rPr lang="en-GB" altLang="en-US"/>
              <a:t> (</a:t>
            </a:r>
            <a:r>
              <a:rPr lang="en-GB" altLang="en-US" b="1">
                <a:solidFill>
                  <a:srgbClr val="FF0000"/>
                </a:solidFill>
              </a:rPr>
              <a:t>Do not assume it to be true or false</a:t>
            </a:r>
            <a:r>
              <a:rPr lang="en-GB" altLang="en-US"/>
              <a:t>)</a:t>
            </a:r>
          </a:p>
          <a:p>
            <a:pPr>
              <a:buFont typeface="Symbol" pitchFamily="18" charset="2"/>
              <a:buNone/>
              <a:defRPr/>
            </a:pPr>
            <a:r>
              <a:rPr lang="en-GB" altLang="en-US" b="1"/>
              <a:t>Verify </a:t>
            </a:r>
            <a:r>
              <a:rPr lang="en-GB" altLang="en-US"/>
              <a:t>it on Your Own Right – on the basis of your </a:t>
            </a:r>
            <a:r>
              <a:rPr lang="en-GB" altLang="en-US" b="1" u="sng"/>
              <a:t>Natural Acceptance</a:t>
            </a:r>
            <a:endParaRPr lang="en-GB" altLang="en-US"/>
          </a:p>
          <a:p>
            <a:pPr>
              <a:buFont typeface="Symbol" pitchFamily="18" charset="2"/>
              <a:buNone/>
              <a:defRPr/>
            </a:pPr>
            <a:endParaRPr lang="en-GB" altLang="en-US" sz="1000"/>
          </a:p>
          <a:p>
            <a:pPr>
              <a:buFont typeface="Symbol" pitchFamily="18" charset="2"/>
              <a:buNone/>
              <a:defRPr/>
            </a:pPr>
            <a:r>
              <a:rPr lang="en-GB" altLang="en-US"/>
              <a:t>It is a process of </a:t>
            </a:r>
            <a:r>
              <a:rPr lang="en-GB" altLang="en-US" b="1"/>
              <a:t>Dialogue</a:t>
            </a:r>
          </a:p>
          <a:p>
            <a:pPr>
              <a:buFont typeface="Symbol" pitchFamily="18" charset="2"/>
              <a:buNone/>
              <a:defRPr/>
            </a:pPr>
            <a:r>
              <a:rPr lang="en-GB" altLang="en-US"/>
              <a:t>A dialogue between me and you, to start with</a:t>
            </a:r>
          </a:p>
          <a:p>
            <a:pPr>
              <a:buFont typeface="Symbol" pitchFamily="18" charset="2"/>
              <a:buNone/>
              <a:defRPr/>
            </a:pPr>
            <a:r>
              <a:rPr lang="en-GB" altLang="en-US"/>
              <a:t>It soon becomes a dialogue </a:t>
            </a:r>
            <a:r>
              <a:rPr lang="en-GB" altLang="en-US" b="1"/>
              <a:t>within your own self</a:t>
            </a:r>
          </a:p>
          <a:p>
            <a:pPr>
              <a:buFont typeface="Symbol" pitchFamily="18" charset="2"/>
              <a:buNone/>
              <a:defRPr/>
            </a:pPr>
            <a:r>
              <a:rPr lang="en-GB" altLang="en-US"/>
              <a:t>	between what you are and 	what you really want to be 						(your natural acceptance)</a:t>
            </a:r>
          </a:p>
          <a:p>
            <a:pPr>
              <a:buFont typeface="Symbol" pitchFamily="18" charset="2"/>
              <a:buNone/>
              <a:defRPr/>
            </a:pPr>
            <a:r>
              <a:rPr lang="en-GB" altLang="en-US"/>
              <a:t>The purpose of this workshop is to initiate this internal dialogue</a:t>
            </a:r>
          </a:p>
          <a:p>
            <a:pPr>
              <a:buFont typeface="Symbol" pitchFamily="18" charset="2"/>
              <a:buNone/>
              <a:defRPr/>
            </a:pPr>
            <a:endParaRPr altLang="en-US" sz="1200" b="1" u="sng">
              <a:solidFill>
                <a:srgbClr val="1E00AA"/>
              </a:solidFill>
              <a:latin typeface="Kruti Dev 010" pitchFamily="2" charset="0"/>
            </a:endParaRPr>
          </a:p>
          <a:p>
            <a:pPr>
              <a:buFont typeface="Symbol" pitchFamily="18" charset="2"/>
              <a:buNone/>
              <a:defRPr/>
            </a:pPr>
            <a:r>
              <a:rPr altLang="en-US" sz="2800" b="1" u="sng" err="1">
                <a:solidFill>
                  <a:srgbClr val="1E00AA"/>
                </a:solidFill>
                <a:latin typeface="Kruti Dev 010" pitchFamily="2" charset="0"/>
              </a:rPr>
              <a:t>izLrko</a:t>
            </a:r>
            <a:r>
              <a:rPr altLang="en-US" sz="2800" b="1" u="sng">
                <a:solidFill>
                  <a:srgbClr val="1E00AA"/>
                </a:solidFill>
                <a:latin typeface="Kruti Dev 010" pitchFamily="2" charset="0"/>
              </a:rPr>
              <a:t> </a:t>
            </a:r>
            <a:r>
              <a:rPr altLang="en-US" sz="2800" b="1" err="1">
                <a:solidFill>
                  <a:srgbClr val="1E00AA"/>
                </a:solidFill>
                <a:latin typeface="Kruti Dev 010" pitchFamily="2" charset="0"/>
              </a:rPr>
              <a:t>gS</a:t>
            </a:r>
            <a:r>
              <a:rPr altLang="en-US" sz="2800" b="1">
                <a:solidFill>
                  <a:srgbClr val="1E00AA"/>
                </a:solidFill>
                <a:latin typeface="Kruti Dev 010" pitchFamily="2" charset="0"/>
              </a:rPr>
              <a:t> ¼</a:t>
            </a:r>
            <a:r>
              <a:rPr altLang="en-US" sz="2800" b="1">
                <a:solidFill>
                  <a:srgbClr val="FF0000"/>
                </a:solidFill>
                <a:latin typeface="Kruti Dev 010" pitchFamily="2" charset="0"/>
              </a:rPr>
              <a:t>ekuas ugha</a:t>
            </a:r>
            <a:r>
              <a:rPr altLang="en-US" sz="2800" b="1">
                <a:solidFill>
                  <a:srgbClr val="1E00AA"/>
                </a:solidFill>
                <a:latin typeface="Kruti Dev 010" pitchFamily="2" charset="0"/>
              </a:rPr>
              <a:t>½</a:t>
            </a:r>
            <a:endParaRPr altLang="en-US" sz="2800" b="1">
              <a:solidFill>
                <a:srgbClr val="1E00AA"/>
              </a:solidFill>
            </a:endParaRPr>
          </a:p>
          <a:p>
            <a:pPr>
              <a:buFont typeface="Symbol" pitchFamily="18" charset="2"/>
              <a:buNone/>
              <a:defRPr/>
            </a:pPr>
            <a:r>
              <a:rPr altLang="en-US" sz="2800" b="1" err="1">
                <a:solidFill>
                  <a:srgbClr val="1E00AA"/>
                </a:solidFill>
                <a:latin typeface="Kruti Dev 010" pitchFamily="2" charset="0"/>
              </a:rPr>
              <a:t>tk¡pas</a:t>
            </a:r>
            <a:r>
              <a:rPr altLang="en-US" sz="2800" b="1">
                <a:solidFill>
                  <a:srgbClr val="1E00AA"/>
                </a:solidFill>
                <a:latin typeface="Kruti Dev 010" pitchFamily="2" charset="0"/>
              </a:rPr>
              <a:t> </a:t>
            </a:r>
            <a:r>
              <a:rPr altLang="en-US" sz="2800">
                <a:solidFill>
                  <a:srgbClr val="1E00AA"/>
                </a:solidFill>
                <a:latin typeface="Kruti Dev 010" pitchFamily="2" charset="0"/>
              </a:rPr>
              <a:t>&amp; </a:t>
            </a:r>
            <a:r>
              <a:rPr altLang="en-US" sz="2800" err="1">
                <a:solidFill>
                  <a:srgbClr val="1E00AA"/>
                </a:solidFill>
                <a:latin typeface="Kruti Dev 010" pitchFamily="2" charset="0"/>
              </a:rPr>
              <a:t>Lo;a</a:t>
            </a:r>
            <a:r>
              <a:rPr altLang="en-US" sz="2800">
                <a:solidFill>
                  <a:srgbClr val="1E00AA"/>
                </a:solidFill>
                <a:latin typeface="Kruti Dev 010" pitchFamily="2" charset="0"/>
              </a:rPr>
              <a:t> ds </a:t>
            </a:r>
            <a:r>
              <a:rPr altLang="en-US" sz="2800" err="1">
                <a:solidFill>
                  <a:srgbClr val="1E00AA"/>
                </a:solidFill>
                <a:latin typeface="Kruti Dev 010" pitchFamily="2" charset="0"/>
              </a:rPr>
              <a:t>vf</a:t>
            </a:r>
            <a:r>
              <a:rPr altLang="en-US" sz="2800">
                <a:solidFill>
                  <a:srgbClr val="1E00AA"/>
                </a:solidFill>
                <a:latin typeface="Kruti Dev 010" pitchFamily="2" charset="0"/>
              </a:rPr>
              <a:t>/</a:t>
            </a:r>
            <a:r>
              <a:rPr altLang="en-US" sz="2800" err="1">
                <a:solidFill>
                  <a:srgbClr val="1E00AA"/>
                </a:solidFill>
                <a:latin typeface="Kruti Dev 010" pitchFamily="2" charset="0"/>
              </a:rPr>
              <a:t>kdkj</a:t>
            </a:r>
            <a:r>
              <a:rPr altLang="en-US" sz="2800">
                <a:solidFill>
                  <a:srgbClr val="1E00AA"/>
                </a:solidFill>
                <a:latin typeface="Kruti Dev 010" pitchFamily="2" charset="0"/>
              </a:rPr>
              <a:t> </a:t>
            </a:r>
            <a:r>
              <a:rPr altLang="en-US" sz="2800" err="1">
                <a:solidFill>
                  <a:srgbClr val="1E00AA"/>
                </a:solidFill>
                <a:latin typeface="Kruti Dev 010" pitchFamily="2" charset="0"/>
              </a:rPr>
              <a:t>ijA</a:t>
            </a:r>
            <a:endParaRPr altLang="en-US" sz="2800">
              <a:solidFill>
                <a:srgbClr val="1E00AA"/>
              </a:solidFill>
              <a:latin typeface="Kruti Dev 010" pitchFamily="2" charset="0"/>
            </a:endParaRPr>
          </a:p>
          <a:p>
            <a:pPr>
              <a:buFont typeface="Symbol" pitchFamily="18" charset="2"/>
              <a:buNone/>
              <a:defRPr/>
            </a:pPr>
            <a:r>
              <a:rPr altLang="en-US" sz="2800" err="1">
                <a:solidFill>
                  <a:srgbClr val="1E00AA"/>
                </a:solidFill>
                <a:latin typeface="Kruti Dev 010" pitchFamily="2" charset="0"/>
              </a:rPr>
              <a:t>viuh</a:t>
            </a:r>
            <a:r>
              <a:rPr altLang="en-US" sz="2800">
                <a:solidFill>
                  <a:srgbClr val="1E00AA"/>
                </a:solidFill>
                <a:latin typeface="Kruti Dev 010" pitchFamily="2" charset="0"/>
              </a:rPr>
              <a:t> </a:t>
            </a:r>
            <a:r>
              <a:rPr altLang="en-US" sz="2800" b="1" u="sng" err="1">
                <a:solidFill>
                  <a:srgbClr val="1E00AA"/>
                </a:solidFill>
                <a:latin typeface="Kruti Dev 010" pitchFamily="2" charset="0"/>
              </a:rPr>
              <a:t>lgt</a:t>
            </a:r>
            <a:r>
              <a:rPr altLang="en-US" sz="2800" b="1" u="sng">
                <a:solidFill>
                  <a:srgbClr val="1E00AA"/>
                </a:solidFill>
                <a:latin typeface="Kruti Dev 010" pitchFamily="2" charset="0"/>
              </a:rPr>
              <a:t> </a:t>
            </a:r>
            <a:r>
              <a:rPr altLang="en-US" sz="2800" b="1" u="sng" err="1">
                <a:solidFill>
                  <a:srgbClr val="1E00AA"/>
                </a:solidFill>
                <a:latin typeface="Kruti Dev 010" pitchFamily="2" charset="0"/>
              </a:rPr>
              <a:t>LohÑfr</a:t>
            </a:r>
            <a:r>
              <a:rPr altLang="en-US" sz="2800" b="1" u="sng">
                <a:solidFill>
                  <a:srgbClr val="1E00AA"/>
                </a:solidFill>
                <a:latin typeface="Kruti Dev 010" pitchFamily="2" charset="0"/>
              </a:rPr>
              <a:t> </a:t>
            </a:r>
            <a:r>
              <a:rPr altLang="en-US" sz="2800">
                <a:solidFill>
                  <a:srgbClr val="1E00AA"/>
                </a:solidFill>
                <a:latin typeface="Kruti Dev 010" pitchFamily="2" charset="0"/>
              </a:rPr>
              <a:t>ds </a:t>
            </a:r>
            <a:r>
              <a:rPr altLang="en-US" sz="2800" err="1">
                <a:solidFill>
                  <a:srgbClr val="1E00AA"/>
                </a:solidFill>
                <a:latin typeface="Kruti Dev 010" pitchFamily="2" charset="0"/>
              </a:rPr>
              <a:t>vk</a:t>
            </a:r>
            <a:r>
              <a:rPr altLang="en-US" sz="2800">
                <a:solidFill>
                  <a:srgbClr val="1E00AA"/>
                </a:solidFill>
                <a:latin typeface="Kruti Dev 010" pitchFamily="2" charset="0"/>
              </a:rPr>
              <a:t>/</a:t>
            </a:r>
            <a:r>
              <a:rPr altLang="en-US" sz="2800" err="1">
                <a:solidFill>
                  <a:srgbClr val="1E00AA"/>
                </a:solidFill>
                <a:latin typeface="Kruti Dev 010" pitchFamily="2" charset="0"/>
              </a:rPr>
              <a:t>kkj</a:t>
            </a:r>
            <a:r>
              <a:rPr altLang="en-US" sz="2800">
                <a:solidFill>
                  <a:srgbClr val="1E00AA"/>
                </a:solidFill>
                <a:latin typeface="Kruti Dev 010" pitchFamily="2" charset="0"/>
              </a:rPr>
              <a:t> </a:t>
            </a:r>
            <a:r>
              <a:rPr altLang="en-US" sz="2800" err="1">
                <a:solidFill>
                  <a:srgbClr val="1E00AA"/>
                </a:solidFill>
                <a:latin typeface="Kruti Dev 010" pitchFamily="2" charset="0"/>
              </a:rPr>
              <a:t>ijA</a:t>
            </a:r>
            <a:endParaRPr altLang="en-US" sz="2800">
              <a:solidFill>
                <a:srgbClr val="1E00AA"/>
              </a:solidFill>
            </a:endParaRPr>
          </a:p>
          <a:p>
            <a:pPr>
              <a:buFont typeface="Symbol" pitchFamily="18" charset="2"/>
              <a:buNone/>
              <a:defRPr/>
            </a:pPr>
            <a:endParaRPr lang="en-GB" altLang="en-US" sz="1000"/>
          </a:p>
          <a:p>
            <a:pPr>
              <a:buFont typeface="Symbol" pitchFamily="18" charset="2"/>
              <a:buNone/>
              <a:defRPr/>
            </a:pPr>
            <a:r>
              <a:rPr altLang="en-US" sz="2800">
                <a:solidFill>
                  <a:srgbClr val="1E00AA"/>
                </a:solidFill>
                <a:latin typeface="Kruti Dev 010" pitchFamily="2" charset="0"/>
              </a:rPr>
              <a:t>;g </a:t>
            </a:r>
            <a:r>
              <a:rPr altLang="en-US" sz="2800" b="1" err="1">
                <a:solidFill>
                  <a:srgbClr val="1E00AA"/>
                </a:solidFill>
                <a:latin typeface="Kruti Dev 010" pitchFamily="2" charset="0"/>
              </a:rPr>
              <a:t>laokn</a:t>
            </a:r>
            <a:r>
              <a:rPr altLang="en-US" sz="2800" b="1">
                <a:solidFill>
                  <a:srgbClr val="1E00AA"/>
                </a:solidFill>
                <a:latin typeface="Kruti Dev 010" pitchFamily="2" charset="0"/>
              </a:rPr>
              <a:t> </a:t>
            </a:r>
            <a:r>
              <a:rPr altLang="en-US" sz="2800">
                <a:solidFill>
                  <a:srgbClr val="1E00AA"/>
                </a:solidFill>
                <a:latin typeface="Kruti Dev 010" pitchFamily="2" charset="0"/>
              </a:rPr>
              <a:t>dh </a:t>
            </a:r>
            <a:r>
              <a:rPr altLang="en-US" sz="2800" err="1">
                <a:solidFill>
                  <a:srgbClr val="1E00AA"/>
                </a:solidFill>
                <a:latin typeface="Kruti Dev 010" pitchFamily="2" charset="0"/>
              </a:rPr>
              <a:t>izfØ;k</a:t>
            </a:r>
            <a:r>
              <a:rPr altLang="en-US" sz="2800">
                <a:solidFill>
                  <a:srgbClr val="1E00AA"/>
                </a:solidFill>
                <a:latin typeface="Kruti Dev 010" pitchFamily="2" charset="0"/>
              </a:rPr>
              <a:t> </a:t>
            </a:r>
            <a:r>
              <a:rPr altLang="en-US" sz="2800" err="1">
                <a:solidFill>
                  <a:srgbClr val="1E00AA"/>
                </a:solidFill>
                <a:latin typeface="Kruti Dev 010" pitchFamily="2" charset="0"/>
              </a:rPr>
              <a:t>gSA</a:t>
            </a:r>
            <a:endParaRPr altLang="en-US" sz="2800">
              <a:solidFill>
                <a:srgbClr val="1E00AA"/>
              </a:solidFill>
              <a:latin typeface="Kruti Dev 010" pitchFamily="2" charset="0"/>
            </a:endParaRPr>
          </a:p>
          <a:p>
            <a:pPr>
              <a:buFont typeface="Symbol" pitchFamily="18" charset="2"/>
              <a:buNone/>
              <a:defRPr/>
            </a:pPr>
            <a:r>
              <a:rPr altLang="en-US" sz="2800">
                <a:solidFill>
                  <a:srgbClr val="1E00AA"/>
                </a:solidFill>
                <a:latin typeface="Kruti Dev 010" pitchFamily="2" charset="0"/>
              </a:rPr>
              <a:t>;g </a:t>
            </a:r>
            <a:r>
              <a:rPr altLang="en-US" sz="2800" err="1">
                <a:solidFill>
                  <a:srgbClr val="1E00AA"/>
                </a:solidFill>
                <a:latin typeface="Kruti Dev 010" pitchFamily="2" charset="0"/>
              </a:rPr>
              <a:t>laokn</a:t>
            </a:r>
            <a:r>
              <a:rPr altLang="en-US" sz="2800">
                <a:solidFill>
                  <a:srgbClr val="1E00AA"/>
                </a:solidFill>
                <a:latin typeface="Kruti Dev 010" pitchFamily="2" charset="0"/>
              </a:rPr>
              <a:t> </a:t>
            </a:r>
            <a:r>
              <a:rPr altLang="en-US" sz="2800" err="1">
                <a:solidFill>
                  <a:srgbClr val="1E00AA"/>
                </a:solidFill>
                <a:latin typeface="Kruti Dev 010" pitchFamily="2" charset="0"/>
              </a:rPr>
              <a:t>vkids</a:t>
            </a:r>
            <a:r>
              <a:rPr altLang="en-US" sz="2800">
                <a:solidFill>
                  <a:srgbClr val="1E00AA"/>
                </a:solidFill>
                <a:latin typeface="Kruti Dev 010" pitchFamily="2" charset="0"/>
              </a:rPr>
              <a:t> </a:t>
            </a:r>
            <a:r>
              <a:rPr altLang="en-US" sz="2800" err="1">
                <a:solidFill>
                  <a:srgbClr val="1E00AA"/>
                </a:solidFill>
                <a:latin typeface="Kruti Dev 010" pitchFamily="2" charset="0"/>
              </a:rPr>
              <a:t>vkSj</a:t>
            </a:r>
            <a:r>
              <a:rPr altLang="en-US" sz="2800">
                <a:solidFill>
                  <a:srgbClr val="1E00AA"/>
                </a:solidFill>
                <a:latin typeface="Kruti Dev 010" pitchFamily="2" charset="0"/>
              </a:rPr>
              <a:t> </a:t>
            </a:r>
            <a:r>
              <a:rPr altLang="en-US" sz="2800" err="1">
                <a:solidFill>
                  <a:srgbClr val="1E00AA"/>
                </a:solidFill>
                <a:latin typeface="Kruti Dev 010" pitchFamily="2" charset="0"/>
              </a:rPr>
              <a:t>esjs</a:t>
            </a:r>
            <a:r>
              <a:rPr altLang="en-US" sz="2800">
                <a:solidFill>
                  <a:srgbClr val="1E00AA"/>
                </a:solidFill>
                <a:latin typeface="Kruti Dev 010" pitchFamily="2" charset="0"/>
              </a:rPr>
              <a:t> </a:t>
            </a:r>
            <a:r>
              <a:rPr altLang="en-US" sz="2800" err="1">
                <a:solidFill>
                  <a:srgbClr val="1E00AA"/>
                </a:solidFill>
                <a:latin typeface="Kruti Dev 010" pitchFamily="2" charset="0"/>
              </a:rPr>
              <a:t>chp</a:t>
            </a:r>
            <a:r>
              <a:rPr altLang="en-US" sz="2800">
                <a:solidFill>
                  <a:srgbClr val="1E00AA"/>
                </a:solidFill>
                <a:latin typeface="Kruti Dev 010" pitchFamily="2" charset="0"/>
              </a:rPr>
              <a:t> '</a:t>
            </a:r>
            <a:r>
              <a:rPr altLang="en-US" sz="2800" err="1">
                <a:solidFill>
                  <a:srgbClr val="1E00AA"/>
                </a:solidFill>
                <a:latin typeface="Kruti Dev 010" pitchFamily="2" charset="0"/>
              </a:rPr>
              <a:t>kq</a:t>
            </a:r>
            <a:r>
              <a:rPr altLang="en-US" sz="2800">
                <a:solidFill>
                  <a:srgbClr val="1E00AA"/>
                </a:solidFill>
                <a:latin typeface="Kruti Dev 010" pitchFamily="2" charset="0"/>
              </a:rPr>
              <a:t>: </a:t>
            </a:r>
            <a:r>
              <a:rPr altLang="en-US" sz="2800" err="1">
                <a:solidFill>
                  <a:srgbClr val="1E00AA"/>
                </a:solidFill>
                <a:latin typeface="Kruti Dev 010" pitchFamily="2" charset="0"/>
              </a:rPr>
              <a:t>gksrk</a:t>
            </a:r>
            <a:r>
              <a:rPr altLang="en-US" sz="2800">
                <a:solidFill>
                  <a:srgbClr val="1E00AA"/>
                </a:solidFill>
                <a:latin typeface="Kruti Dev 010" pitchFamily="2" charset="0"/>
              </a:rPr>
              <a:t> </a:t>
            </a:r>
            <a:r>
              <a:rPr altLang="en-US" sz="2800" err="1">
                <a:solidFill>
                  <a:srgbClr val="1E00AA"/>
                </a:solidFill>
                <a:latin typeface="Kruti Dev 010" pitchFamily="2" charset="0"/>
              </a:rPr>
              <a:t>gS</a:t>
            </a:r>
            <a:r>
              <a:rPr altLang="en-US" sz="2800">
                <a:solidFill>
                  <a:srgbClr val="1E00AA"/>
                </a:solidFill>
                <a:latin typeface="Kruti Dev 010" pitchFamily="2" charset="0"/>
              </a:rPr>
              <a:t>] </a:t>
            </a:r>
            <a:r>
              <a:rPr altLang="en-US" sz="2800" err="1">
                <a:solidFill>
                  <a:srgbClr val="1E00AA"/>
                </a:solidFill>
                <a:latin typeface="Kruti Dev 010" pitchFamily="2" charset="0"/>
              </a:rPr>
              <a:t>fQj</a:t>
            </a:r>
            <a:r>
              <a:rPr altLang="en-US" sz="2800">
                <a:solidFill>
                  <a:srgbClr val="1E00AA"/>
                </a:solidFill>
                <a:latin typeface="Kruti Dev 010" pitchFamily="2" charset="0"/>
              </a:rPr>
              <a:t> </a:t>
            </a:r>
            <a:r>
              <a:rPr altLang="en-US" sz="2800" b="1" err="1">
                <a:solidFill>
                  <a:srgbClr val="1E00AA"/>
                </a:solidFill>
                <a:latin typeface="Kruti Dev 010" pitchFamily="2" charset="0"/>
              </a:rPr>
              <a:t>vki</a:t>
            </a:r>
            <a:r>
              <a:rPr altLang="en-US" sz="2800" b="1">
                <a:solidFill>
                  <a:srgbClr val="1E00AA"/>
                </a:solidFill>
                <a:latin typeface="Kruti Dev 010" pitchFamily="2" charset="0"/>
              </a:rPr>
              <a:t> </a:t>
            </a:r>
            <a:r>
              <a:rPr altLang="en-US" sz="2800" b="1" err="1">
                <a:solidFill>
                  <a:srgbClr val="1E00AA"/>
                </a:solidFill>
                <a:latin typeface="Kruti Dev 010" pitchFamily="2" charset="0"/>
              </a:rPr>
              <a:t>eas</a:t>
            </a:r>
            <a:r>
              <a:rPr altLang="en-US" sz="2800">
                <a:solidFill>
                  <a:srgbClr val="1E00AA"/>
                </a:solidFill>
                <a:latin typeface="Kruti Dev 010" pitchFamily="2" charset="0"/>
              </a:rPr>
              <a:t> </a:t>
            </a:r>
            <a:r>
              <a:rPr altLang="en-US" sz="2800" err="1">
                <a:solidFill>
                  <a:srgbClr val="1E00AA"/>
                </a:solidFill>
                <a:latin typeface="Kruti Dev 010" pitchFamily="2" charset="0"/>
              </a:rPr>
              <a:t>pyus</a:t>
            </a:r>
            <a:r>
              <a:rPr altLang="en-US" sz="2800">
                <a:solidFill>
                  <a:srgbClr val="1E00AA"/>
                </a:solidFill>
                <a:latin typeface="Kruti Dev 010" pitchFamily="2" charset="0"/>
              </a:rPr>
              <a:t> </a:t>
            </a:r>
            <a:r>
              <a:rPr altLang="en-US" sz="2800" err="1">
                <a:solidFill>
                  <a:srgbClr val="1E00AA"/>
                </a:solidFill>
                <a:latin typeface="Kruti Dev 010" pitchFamily="2" charset="0"/>
              </a:rPr>
              <a:t>yxrk</a:t>
            </a:r>
            <a:r>
              <a:rPr altLang="en-US" sz="2800">
                <a:solidFill>
                  <a:srgbClr val="1E00AA"/>
                </a:solidFill>
                <a:latin typeface="Kruti Dev 010" pitchFamily="2" charset="0"/>
              </a:rPr>
              <a:t> </a:t>
            </a:r>
            <a:r>
              <a:rPr altLang="en-US" sz="2800" err="1">
                <a:solidFill>
                  <a:srgbClr val="1E00AA"/>
                </a:solidFill>
                <a:latin typeface="Kruti Dev 010" pitchFamily="2" charset="0"/>
              </a:rPr>
              <a:t>gSA</a:t>
            </a:r>
            <a:endParaRPr altLang="en-US" sz="2800">
              <a:solidFill>
                <a:srgbClr val="1E00AA"/>
              </a:solidFill>
              <a:latin typeface="Kruti Dev 010" pitchFamily="2" charset="0"/>
            </a:endParaRPr>
          </a:p>
        </p:txBody>
      </p:sp>
      <p:sp>
        <p:nvSpPr>
          <p:cNvPr id="22532" name="Rectangle 1">
            <a:extLst>
              <a:ext uri="{FF2B5EF4-FFF2-40B4-BE49-F238E27FC236}">
                <a16:creationId xmlns:a16="http://schemas.microsoft.com/office/drawing/2014/main" id="{2C908581-058A-4222-BC6D-6AF3CFBC7A3C}"/>
              </a:ext>
            </a:extLst>
          </p:cNvPr>
          <p:cNvSpPr>
            <a:spLocks noChangeArrowheads="1"/>
          </p:cNvSpPr>
          <p:nvPr/>
        </p:nvSpPr>
        <p:spPr bwMode="auto">
          <a:xfrm>
            <a:off x="9448800" y="6553200"/>
            <a:ext cx="71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solidFill>
                  <a:srgbClr val="000000"/>
                </a:solidFill>
                <a:hlinkClick r:id="rId3" action="ppaction://hlinksldjump"/>
              </a:rPr>
              <a:t>More</a:t>
            </a:r>
            <a:endParaRPr lang="en-IN" altLang="en-US">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9">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9">
                                            <p:txEl>
                                              <p:pRg st="14" end="1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4">
            <a:extLst>
              <a:ext uri="{FF2B5EF4-FFF2-40B4-BE49-F238E27FC236}">
                <a16:creationId xmlns:a16="http://schemas.microsoft.com/office/drawing/2014/main" id="{D50A4036-A0A8-4F71-AD96-E25446D82337}"/>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Problems = Indication of Lack of Effort for Holistic Development</a:t>
            </a:r>
            <a:endParaRPr lang="en-US" altLang="en-US"/>
          </a:p>
        </p:txBody>
      </p:sp>
      <p:sp>
        <p:nvSpPr>
          <p:cNvPr id="71683" name="Text Placeholder 5">
            <a:extLst>
              <a:ext uri="{FF2B5EF4-FFF2-40B4-BE49-F238E27FC236}">
                <a16:creationId xmlns:a16="http://schemas.microsoft.com/office/drawing/2014/main" id="{C02B504E-08BB-4AFA-A937-A7CD2C585955}"/>
              </a:ext>
            </a:extLst>
          </p:cNvPr>
          <p:cNvSpPr>
            <a:spLocks noGrp="1" noChangeArrowheads="1"/>
          </p:cNvSpPr>
          <p:nvPr>
            <p:ph type="body" sz="quarter" idx="13"/>
          </p:nvPr>
        </p:nvSpPr>
        <p:spPr bwMode="auto"/>
        <p:txBody>
          <a:bodyPr vert="horz" wrap="square" lIns="91440" tIns="45720" rIns="91440" bIns="45720" numCol="1" anchor="t" anchorCtr="0" compatLnSpc="1">
            <a:prstTxWarp prst="textNoShape">
              <a:avLst/>
            </a:prstTxWarp>
            <a:normAutofit lnSpcReduction="10000"/>
          </a:bodyPr>
          <a:lstStyle/>
          <a:p>
            <a:pPr marL="0" indent="0">
              <a:buFont typeface="Symbol" pitchFamily="18" charset="2"/>
              <a:buNone/>
              <a:defRPr/>
            </a:pPr>
            <a:r>
              <a:rPr lang="en-IN" altLang="en-US"/>
              <a:t>Most of the problems we see around us are really only the symptoms of human beings not living with human consciousness</a:t>
            </a:r>
          </a:p>
          <a:p>
            <a:pPr marL="0" indent="0">
              <a:buFont typeface="Symbol" pitchFamily="18" charset="2"/>
              <a:buNone/>
              <a:defRPr/>
            </a:pPr>
            <a:endParaRPr lang="en-IN" altLang="en-US"/>
          </a:p>
          <a:p>
            <a:pPr marL="0" indent="0">
              <a:buFont typeface="Symbol" pitchFamily="18" charset="2"/>
              <a:buNone/>
              <a:defRPr/>
            </a:pPr>
            <a:r>
              <a:rPr lang="en-IN" altLang="en-US"/>
              <a:t>The basic effort is required to ensure human consciousness</a:t>
            </a:r>
          </a:p>
          <a:p>
            <a:pPr marL="0" indent="0">
              <a:buFont typeface="Symbol" pitchFamily="18" charset="2"/>
              <a:buNone/>
              <a:defRPr/>
            </a:pPr>
            <a:r>
              <a:rPr lang="en-IN" altLang="en-US"/>
              <a:t>(through human education)</a:t>
            </a:r>
          </a:p>
          <a:p>
            <a:pPr marL="0" indent="0">
              <a:buFont typeface="Symbol" pitchFamily="18" charset="2"/>
              <a:buNone/>
              <a:defRPr/>
            </a:pPr>
            <a:endParaRPr lang="en-IN" altLang="en-US"/>
          </a:p>
          <a:p>
            <a:pPr marL="0" indent="0">
              <a:buFont typeface="Symbol" pitchFamily="18" charset="2"/>
              <a:buNone/>
              <a:defRPr/>
            </a:pPr>
            <a:endParaRPr lang="en-IN" altLang="en-US"/>
          </a:p>
          <a:p>
            <a:pPr marL="0" indent="0">
              <a:buFont typeface="Symbol" pitchFamily="18" charset="2"/>
              <a:buNone/>
              <a:defRPr/>
            </a:pPr>
            <a:endParaRPr lang="en-IN" altLang="en-US"/>
          </a:p>
          <a:p>
            <a:pPr marL="0" indent="0">
              <a:buFont typeface="Symbol" pitchFamily="18" charset="2"/>
              <a:buNone/>
              <a:defRPr/>
            </a:pPr>
            <a:endParaRPr lang="en-IN" altLang="en-US"/>
          </a:p>
          <a:p>
            <a:pPr marL="0" indent="0">
              <a:buFont typeface="Symbol" pitchFamily="18" charset="2"/>
              <a:buNone/>
              <a:defRPr/>
            </a:pPr>
            <a:endParaRPr lang="en-IN" altLang="en-US"/>
          </a:p>
          <a:p>
            <a:pPr marL="0" indent="0">
              <a:buFont typeface="Symbol" pitchFamily="18" charset="2"/>
              <a:buNone/>
              <a:defRPr/>
            </a:pPr>
            <a:endParaRPr lang="en-IN" altLang="en-US"/>
          </a:p>
          <a:p>
            <a:pPr marL="0" indent="0">
              <a:buFont typeface="Symbol" pitchFamily="18" charset="2"/>
              <a:buNone/>
              <a:defRPr/>
            </a:pPr>
            <a:endParaRPr lang="en-IN" altLang="en-US"/>
          </a:p>
          <a:p>
            <a:pPr marL="0" indent="0">
              <a:buFont typeface="Symbol" pitchFamily="18" charset="2"/>
              <a:buNone/>
              <a:defRPr/>
            </a:pPr>
            <a:endParaRPr lang="en-IN" altLang="en-US"/>
          </a:p>
          <a:p>
            <a:pPr marL="0" indent="0">
              <a:buFont typeface="Symbol" pitchFamily="18" charset="2"/>
              <a:buNone/>
              <a:defRPr/>
            </a:pPr>
            <a:r>
              <a:rPr lang="en-IN" altLang="en-US"/>
              <a:t>Ultimately it will result in a human tradition, </a:t>
            </a:r>
          </a:p>
          <a:p>
            <a:pPr marL="0" indent="0">
              <a:buFont typeface="Symbol" pitchFamily="18" charset="2"/>
              <a:buNone/>
              <a:defRPr/>
            </a:pPr>
            <a:r>
              <a:rPr lang="en-IN" altLang="en-US"/>
              <a:t>in which the human goal is fulfilled for all, </a:t>
            </a:r>
          </a:p>
          <a:p>
            <a:pPr marL="0" indent="0">
              <a:buFont typeface="Symbol" pitchFamily="18" charset="2"/>
              <a:buNone/>
              <a:defRPr/>
            </a:pPr>
            <a:r>
              <a:rPr lang="en-IN" altLang="en-US"/>
              <a:t>generation after generation</a:t>
            </a:r>
            <a:endParaRPr altLang="en-US"/>
          </a:p>
        </p:txBody>
      </p:sp>
      <p:grpSp>
        <p:nvGrpSpPr>
          <p:cNvPr id="82948" name="Group 19">
            <a:extLst>
              <a:ext uri="{FF2B5EF4-FFF2-40B4-BE49-F238E27FC236}">
                <a16:creationId xmlns:a16="http://schemas.microsoft.com/office/drawing/2014/main" id="{24F649EB-3371-482C-AEC0-8058ED0BFAB0}"/>
              </a:ext>
            </a:extLst>
          </p:cNvPr>
          <p:cNvGrpSpPr>
            <a:grpSpLocks/>
          </p:cNvGrpSpPr>
          <p:nvPr/>
        </p:nvGrpSpPr>
        <p:grpSpPr bwMode="auto">
          <a:xfrm>
            <a:off x="7239000" y="2286000"/>
            <a:ext cx="3282950" cy="2892425"/>
            <a:chOff x="-146007" y="119896"/>
            <a:chExt cx="3282315" cy="2398955"/>
          </a:xfrm>
        </p:grpSpPr>
        <p:sp>
          <p:nvSpPr>
            <p:cNvPr id="82951" name="Rectangle 15">
              <a:extLst>
                <a:ext uri="{FF2B5EF4-FFF2-40B4-BE49-F238E27FC236}">
                  <a16:creationId xmlns:a16="http://schemas.microsoft.com/office/drawing/2014/main" id="{228D853A-5AA2-42FF-9335-C9775D9D5657}"/>
                </a:ext>
              </a:extLst>
            </p:cNvPr>
            <p:cNvSpPr>
              <a:spLocks noChangeArrowheads="1"/>
            </p:cNvSpPr>
            <p:nvPr/>
          </p:nvSpPr>
          <p:spPr bwMode="auto">
            <a:xfrm>
              <a:off x="-146007" y="119896"/>
              <a:ext cx="3282315" cy="2398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Symbol" panose="05050102010706020507" pitchFamily="18" charset="2"/>
                <a:buNone/>
              </a:pPr>
              <a:r>
                <a:rPr lang="en-US" altLang="en-US" sz="2200" b="1">
                  <a:solidFill>
                    <a:srgbClr val="000000"/>
                  </a:solidFill>
                  <a:cs typeface="Arial" panose="020B0604020202020204" pitchFamily="34" charset="0"/>
                </a:rPr>
                <a:t>Human Education</a:t>
              </a:r>
            </a:p>
            <a:p>
              <a:pPr eaLnBrk="1" hangingPunct="1">
                <a:buFont typeface="Symbol" panose="05050102010706020507" pitchFamily="18" charset="2"/>
                <a:buNone/>
              </a:pPr>
              <a:endParaRPr lang="en-US" altLang="en-US" sz="1400">
                <a:solidFill>
                  <a:srgbClr val="000000"/>
                </a:solidFill>
                <a:cs typeface="Arial" panose="020B0604020202020204" pitchFamily="34" charset="0"/>
              </a:endParaRPr>
            </a:p>
            <a:p>
              <a:pPr eaLnBrk="1" hangingPunct="1">
                <a:buFont typeface="Symbol" panose="05050102010706020507" pitchFamily="18" charset="2"/>
                <a:buNone/>
              </a:pPr>
              <a:r>
                <a:rPr lang="en-US" altLang="en-US" sz="2200">
                  <a:solidFill>
                    <a:srgbClr val="000000"/>
                  </a:solidFill>
                  <a:cs typeface="Arial" panose="020B0604020202020204" pitchFamily="34" charset="0"/>
                </a:rPr>
                <a:t>Human Consciousness</a:t>
              </a:r>
            </a:p>
            <a:p>
              <a:pPr eaLnBrk="1" hangingPunct="1">
                <a:buFont typeface="Symbol" panose="05050102010706020507" pitchFamily="18" charset="2"/>
                <a:buNone/>
              </a:pPr>
              <a:endParaRPr lang="en-US" altLang="en-US" sz="2200">
                <a:solidFill>
                  <a:srgbClr val="000000"/>
                </a:solidFill>
                <a:cs typeface="Arial" panose="020B0604020202020204" pitchFamily="34" charset="0"/>
              </a:endParaRPr>
            </a:p>
            <a:p>
              <a:pPr eaLnBrk="1" hangingPunct="1">
                <a:buFont typeface="Symbol" panose="05050102010706020507" pitchFamily="18" charset="2"/>
                <a:buNone/>
              </a:pPr>
              <a:r>
                <a:rPr lang="en-US" altLang="en-US" sz="2200">
                  <a:solidFill>
                    <a:srgbClr val="000000"/>
                  </a:solidFill>
                  <a:cs typeface="Arial" panose="020B0604020202020204" pitchFamily="34" charset="0"/>
                </a:rPr>
                <a:t>Human Values</a:t>
              </a:r>
            </a:p>
            <a:p>
              <a:pPr eaLnBrk="1" hangingPunct="1">
                <a:buFont typeface="Symbol" panose="05050102010706020507" pitchFamily="18" charset="2"/>
                <a:buNone/>
              </a:pPr>
              <a:endParaRPr lang="en-US" altLang="en-US">
                <a:solidFill>
                  <a:srgbClr val="000000"/>
                </a:solidFill>
                <a:cs typeface="Arial" panose="020B0604020202020204" pitchFamily="34" charset="0"/>
              </a:endParaRPr>
            </a:p>
            <a:p>
              <a:pPr eaLnBrk="1" hangingPunct="1">
                <a:buFont typeface="Symbol" panose="05050102010706020507" pitchFamily="18" charset="2"/>
                <a:buNone/>
              </a:pPr>
              <a:r>
                <a:rPr lang="en-US" altLang="en-US" sz="2200">
                  <a:solidFill>
                    <a:srgbClr val="000000"/>
                  </a:solidFill>
                  <a:cs typeface="Arial" panose="020B0604020202020204" pitchFamily="34" charset="0"/>
                </a:rPr>
                <a:t>Human Conduct</a:t>
              </a:r>
            </a:p>
            <a:p>
              <a:pPr eaLnBrk="1" hangingPunct="1">
                <a:buFont typeface="Symbol" panose="05050102010706020507" pitchFamily="18" charset="2"/>
                <a:buNone/>
              </a:pPr>
              <a:r>
                <a:rPr lang="en-US" altLang="en-US" sz="1400" b="1">
                  <a:solidFill>
                    <a:srgbClr val="000000"/>
                  </a:solidFill>
                  <a:cs typeface="Arial" panose="020B0604020202020204" pitchFamily="34" charset="0"/>
                </a:rPr>
                <a:t>	Human Character</a:t>
              </a:r>
            </a:p>
            <a:p>
              <a:pPr eaLnBrk="1" hangingPunct="1">
                <a:buFont typeface="Symbol" panose="05050102010706020507" pitchFamily="18" charset="2"/>
                <a:buNone/>
              </a:pPr>
              <a:r>
                <a:rPr lang="en-US" altLang="en-US" sz="2200">
                  <a:solidFill>
                    <a:srgbClr val="000000"/>
                  </a:solidFill>
                  <a:cs typeface="Arial" panose="020B0604020202020204" pitchFamily="34" charset="0"/>
                </a:rPr>
                <a:t>Human Society</a:t>
              </a:r>
              <a:endParaRPr lang="en-GB" altLang="en-US" sz="2200">
                <a:solidFill>
                  <a:srgbClr val="000000"/>
                </a:solidFill>
                <a:cs typeface="Arial" panose="020B0604020202020204" pitchFamily="34" charset="0"/>
              </a:endParaRPr>
            </a:p>
          </p:txBody>
        </p:sp>
        <p:cxnSp>
          <p:nvCxnSpPr>
            <p:cNvPr id="7" name="Straight Arrow Connector 6">
              <a:extLst>
                <a:ext uri="{FF2B5EF4-FFF2-40B4-BE49-F238E27FC236}">
                  <a16:creationId xmlns:a16="http://schemas.microsoft.com/office/drawing/2014/main" id="{F89C9A9C-F193-4CE7-BB18-956556C19AE2}"/>
                </a:ext>
              </a:extLst>
            </p:cNvPr>
            <p:cNvCxnSpPr/>
            <p:nvPr/>
          </p:nvCxnSpPr>
          <p:spPr>
            <a:xfrm>
              <a:off x="1228502" y="435894"/>
              <a:ext cx="0" cy="22909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201B86F-A346-4C00-8E89-BF1833BD38A8}"/>
                </a:ext>
              </a:extLst>
            </p:cNvPr>
            <p:cNvCxnSpPr/>
            <p:nvPr/>
          </p:nvCxnSpPr>
          <p:spPr>
            <a:xfrm>
              <a:off x="1228502" y="1447090"/>
              <a:ext cx="0" cy="22778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 name="Straight Arrow Connector 8">
            <a:extLst>
              <a:ext uri="{FF2B5EF4-FFF2-40B4-BE49-F238E27FC236}">
                <a16:creationId xmlns:a16="http://schemas.microsoft.com/office/drawing/2014/main" id="{613C3692-A11C-427A-AED5-1CE71AD0906D}"/>
              </a:ext>
            </a:extLst>
          </p:cNvPr>
          <p:cNvCxnSpPr/>
          <p:nvPr/>
        </p:nvCxnSpPr>
        <p:spPr bwMode="auto">
          <a:xfrm>
            <a:off x="8610600" y="3276600"/>
            <a:ext cx="0" cy="2762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47BF13A-3840-4468-8ECC-57BBAE8E7835}"/>
              </a:ext>
            </a:extLst>
          </p:cNvPr>
          <p:cNvCxnSpPr/>
          <p:nvPr/>
        </p:nvCxnSpPr>
        <p:spPr bwMode="auto">
          <a:xfrm>
            <a:off x="8077200" y="4495800"/>
            <a:ext cx="0" cy="2762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0085876B-8828-45AB-8845-70EB45BB7414}"/>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Outcome of Human Education-Sanskar</a:t>
            </a:r>
            <a:endParaRPr lang="en-GB" altLang="en-US"/>
          </a:p>
        </p:txBody>
      </p:sp>
      <p:sp>
        <p:nvSpPr>
          <p:cNvPr id="83971" name="Text Placeholder 1">
            <a:extLst>
              <a:ext uri="{FF2B5EF4-FFF2-40B4-BE49-F238E27FC236}">
                <a16:creationId xmlns:a16="http://schemas.microsoft.com/office/drawing/2014/main" id="{31204129-EBD5-4476-9E9C-B13BECF9A57D}"/>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83972" name="TextBox 20">
            <a:extLst>
              <a:ext uri="{FF2B5EF4-FFF2-40B4-BE49-F238E27FC236}">
                <a16:creationId xmlns:a16="http://schemas.microsoft.com/office/drawing/2014/main" id="{3A6A74E9-E6B8-4619-9E05-4B4B9C39654A}"/>
              </a:ext>
            </a:extLst>
          </p:cNvPr>
          <p:cNvSpPr txBox="1">
            <a:spLocks noChangeArrowheads="1"/>
          </p:cNvSpPr>
          <p:nvPr/>
        </p:nvSpPr>
        <p:spPr bwMode="auto">
          <a:xfrm>
            <a:off x="1752600" y="5638800"/>
            <a:ext cx="386873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SzPct val="75000"/>
              <a:buFont typeface="Symbol" panose="05050102010706020507" pitchFamily="18" charset="2"/>
              <a:buNone/>
            </a:pPr>
            <a:r>
              <a:rPr lang="en-US" altLang="en-US" sz="2800" b="1">
                <a:solidFill>
                  <a:srgbClr val="7030A0"/>
                </a:solidFill>
              </a:rPr>
              <a:t>MUTUAL HAPPINESS</a:t>
            </a:r>
          </a:p>
          <a:p>
            <a:pPr algn="ctr">
              <a:lnSpc>
                <a:spcPct val="90000"/>
              </a:lnSpc>
              <a:spcBef>
                <a:spcPct val="20000"/>
              </a:spcBef>
              <a:buSzPct val="75000"/>
              <a:buFont typeface="Symbol" panose="05050102010706020507" pitchFamily="18" charset="2"/>
              <a:buNone/>
            </a:pPr>
            <a:r>
              <a:rPr lang="en-US" altLang="en-US" sz="2800" b="1" i="1">
                <a:solidFill>
                  <a:srgbClr val="7030A0"/>
                </a:solidFill>
              </a:rPr>
              <a:t>(</a:t>
            </a:r>
            <a:r>
              <a:rPr lang="en-US" altLang="en-US" sz="3600" b="1">
                <a:solidFill>
                  <a:srgbClr val="800080"/>
                </a:solidFill>
                <a:latin typeface="Kruti Dev 042" pitchFamily="2" charset="0"/>
              </a:rPr>
              <a:t>mHk; lq[k</a:t>
            </a:r>
            <a:r>
              <a:rPr lang="en-US" altLang="en-US" sz="2800" b="1" i="1">
                <a:solidFill>
                  <a:srgbClr val="7030A0"/>
                </a:solidFill>
              </a:rPr>
              <a:t>)</a:t>
            </a:r>
          </a:p>
        </p:txBody>
      </p:sp>
      <p:sp>
        <p:nvSpPr>
          <p:cNvPr id="83973" name="TextBox 21">
            <a:extLst>
              <a:ext uri="{FF2B5EF4-FFF2-40B4-BE49-F238E27FC236}">
                <a16:creationId xmlns:a16="http://schemas.microsoft.com/office/drawing/2014/main" id="{ADA6DD1B-2133-40F1-B549-FAB8BE56BFF9}"/>
              </a:ext>
            </a:extLst>
          </p:cNvPr>
          <p:cNvSpPr txBox="1">
            <a:spLocks noChangeArrowheads="1"/>
          </p:cNvSpPr>
          <p:nvPr/>
        </p:nvSpPr>
        <p:spPr bwMode="auto">
          <a:xfrm>
            <a:off x="5638800" y="5638800"/>
            <a:ext cx="410686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SzPct val="75000"/>
              <a:buFont typeface="Symbol" panose="05050102010706020507" pitchFamily="18" charset="2"/>
              <a:buNone/>
            </a:pPr>
            <a:r>
              <a:rPr lang="en-US" altLang="en-US" sz="2800" b="1">
                <a:solidFill>
                  <a:srgbClr val="0000FF"/>
                </a:solidFill>
              </a:rPr>
              <a:t>MUTUAL PROSPERITY</a:t>
            </a:r>
          </a:p>
          <a:p>
            <a:pPr algn="ctr">
              <a:lnSpc>
                <a:spcPct val="90000"/>
              </a:lnSpc>
              <a:spcBef>
                <a:spcPct val="20000"/>
              </a:spcBef>
              <a:buSzPct val="75000"/>
            </a:pPr>
            <a:r>
              <a:rPr lang="en-US" altLang="en-US" sz="2800" b="1" i="1">
                <a:solidFill>
                  <a:srgbClr val="0000FF"/>
                </a:solidFill>
              </a:rPr>
              <a:t>(</a:t>
            </a:r>
            <a:r>
              <a:rPr lang="en-US" altLang="en-US" sz="3600" b="1">
                <a:solidFill>
                  <a:srgbClr val="0000FF"/>
                </a:solidFill>
                <a:latin typeface="Kruti Dev 042" pitchFamily="2" charset="0"/>
              </a:rPr>
              <a:t>mHk; le`f)</a:t>
            </a:r>
            <a:r>
              <a:rPr lang="en-US" altLang="en-US" sz="2800" b="1" i="1">
                <a:solidFill>
                  <a:srgbClr val="0000FF"/>
                </a:solidFill>
              </a:rPr>
              <a:t>)</a:t>
            </a:r>
          </a:p>
        </p:txBody>
      </p:sp>
      <p:sp>
        <p:nvSpPr>
          <p:cNvPr id="45072" name="TextBox 17">
            <a:extLst>
              <a:ext uri="{FF2B5EF4-FFF2-40B4-BE49-F238E27FC236}">
                <a16:creationId xmlns:a16="http://schemas.microsoft.com/office/drawing/2014/main" id="{0642FA63-4CB8-45B6-BA89-AB8BD153AC19}"/>
              </a:ext>
            </a:extLst>
          </p:cNvPr>
          <p:cNvSpPr txBox="1">
            <a:spLocks noChangeArrowheads="1"/>
          </p:cNvSpPr>
          <p:nvPr/>
        </p:nvSpPr>
        <p:spPr bwMode="auto">
          <a:xfrm>
            <a:off x="3886200" y="685800"/>
            <a:ext cx="3471863" cy="2154238"/>
          </a:xfrm>
          <a:prstGeom prst="rect">
            <a:avLst/>
          </a:prstGeom>
          <a:solidFill>
            <a:schemeClr val="bg1"/>
          </a:solidFill>
          <a:ln>
            <a:noFill/>
          </a:ln>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200" b="1" dirty="0">
                <a:solidFill>
                  <a:prstClr val="black"/>
                </a:solidFill>
              </a:rPr>
              <a:t>Understanding of Harmony</a:t>
            </a:r>
          </a:p>
          <a:p>
            <a:pPr marL="0" indent="0" algn="ctr" eaLnBrk="1" hangingPunct="1">
              <a:defRPr/>
            </a:pPr>
            <a:r>
              <a:rPr lang="en-US" altLang="en-US" dirty="0">
                <a:solidFill>
                  <a:prstClr val="black"/>
                </a:solidFill>
              </a:rPr>
              <a:t>Harmony in Human Being</a:t>
            </a:r>
          </a:p>
          <a:p>
            <a:pPr marL="0" indent="0" algn="ctr" eaLnBrk="1" hangingPunct="1">
              <a:defRPr/>
            </a:pPr>
            <a:r>
              <a:rPr lang="en-US" altLang="en-US" dirty="0">
                <a:solidFill>
                  <a:prstClr val="black"/>
                </a:solidFill>
              </a:rPr>
              <a:t>Harmony in  Family</a:t>
            </a:r>
          </a:p>
          <a:p>
            <a:pPr marL="0" indent="0" algn="ctr" eaLnBrk="1" hangingPunct="1">
              <a:defRPr/>
            </a:pPr>
            <a:r>
              <a:rPr lang="en-US" altLang="en-US" dirty="0">
                <a:solidFill>
                  <a:prstClr val="black"/>
                </a:solidFill>
              </a:rPr>
              <a:t>Harmony in  Society</a:t>
            </a:r>
          </a:p>
          <a:p>
            <a:pPr marL="0" indent="0" algn="ctr" eaLnBrk="1" hangingPunct="1">
              <a:defRPr/>
            </a:pPr>
            <a:r>
              <a:rPr lang="en-US" altLang="en-US" dirty="0">
                <a:solidFill>
                  <a:prstClr val="black"/>
                </a:solidFill>
              </a:rPr>
              <a:t>Harmony in Nature/Existence</a:t>
            </a:r>
          </a:p>
          <a:p>
            <a:pPr marL="0" indent="0" algn="ctr" eaLnBrk="1" hangingPunct="1">
              <a:defRPr/>
            </a:pPr>
            <a:r>
              <a:rPr lang="en-US" altLang="en-US" b="1" dirty="0">
                <a:solidFill>
                  <a:prstClr val="black"/>
                </a:solidFill>
              </a:rPr>
              <a:t>VALUES</a:t>
            </a:r>
          </a:p>
        </p:txBody>
      </p:sp>
      <p:sp>
        <p:nvSpPr>
          <p:cNvPr id="45073" name="TextBox 17">
            <a:extLst>
              <a:ext uri="{FF2B5EF4-FFF2-40B4-BE49-F238E27FC236}">
                <a16:creationId xmlns:a16="http://schemas.microsoft.com/office/drawing/2014/main" id="{0D2C7C54-216B-40A2-BA81-FA790F88F6C1}"/>
              </a:ext>
            </a:extLst>
          </p:cNvPr>
          <p:cNvSpPr txBox="1">
            <a:spLocks noChangeArrowheads="1"/>
          </p:cNvSpPr>
          <p:nvPr/>
        </p:nvSpPr>
        <p:spPr bwMode="auto">
          <a:xfrm>
            <a:off x="4217988" y="3276600"/>
            <a:ext cx="2819400" cy="1816100"/>
          </a:xfrm>
          <a:prstGeom prst="rect">
            <a:avLst/>
          </a:prstGeom>
          <a:solidFill>
            <a:schemeClr val="bg1"/>
          </a:solidFill>
          <a:ln>
            <a:noFill/>
          </a:ln>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200" b="1" dirty="0">
                <a:solidFill>
                  <a:prstClr val="black"/>
                </a:solidFill>
              </a:rPr>
              <a:t>Living in Harmony</a:t>
            </a:r>
          </a:p>
          <a:p>
            <a:pPr marL="0" indent="0" algn="ctr" eaLnBrk="1" hangingPunct="1">
              <a:defRPr/>
            </a:pPr>
            <a:r>
              <a:rPr lang="en-US" altLang="en-US" dirty="0">
                <a:solidFill>
                  <a:prstClr val="black"/>
                </a:solidFill>
              </a:rPr>
              <a:t>As an Individual</a:t>
            </a:r>
          </a:p>
          <a:p>
            <a:pPr marL="0" indent="0" algn="ctr" eaLnBrk="1" hangingPunct="1">
              <a:defRPr/>
            </a:pPr>
            <a:r>
              <a:rPr lang="en-US" altLang="en-US" dirty="0">
                <a:solidFill>
                  <a:prstClr val="black"/>
                </a:solidFill>
              </a:rPr>
              <a:t>In the Family</a:t>
            </a:r>
          </a:p>
          <a:p>
            <a:pPr marL="0" indent="0" algn="ctr" eaLnBrk="1" hangingPunct="1">
              <a:defRPr/>
            </a:pPr>
            <a:r>
              <a:rPr lang="en-US" altLang="en-US" dirty="0">
                <a:solidFill>
                  <a:prstClr val="black"/>
                </a:solidFill>
              </a:rPr>
              <a:t>In the Society</a:t>
            </a:r>
          </a:p>
          <a:p>
            <a:pPr marL="0" indent="0" algn="ctr" eaLnBrk="1" hangingPunct="1">
              <a:defRPr/>
            </a:pPr>
            <a:r>
              <a:rPr lang="en-US" altLang="en-US" dirty="0">
                <a:solidFill>
                  <a:prstClr val="black"/>
                </a:solidFill>
              </a:rPr>
              <a:t>In Nature/Existence</a:t>
            </a:r>
          </a:p>
          <a:p>
            <a:pPr marL="0" indent="0" algn="ctr" eaLnBrk="1" hangingPunct="1">
              <a:defRPr/>
            </a:pPr>
            <a:r>
              <a:rPr lang="en-US" altLang="en-US" b="1" dirty="0">
                <a:solidFill>
                  <a:prstClr val="black"/>
                </a:solidFill>
              </a:rPr>
              <a:t>SKILLS</a:t>
            </a:r>
          </a:p>
        </p:txBody>
      </p:sp>
      <p:cxnSp>
        <p:nvCxnSpPr>
          <p:cNvPr id="20" name="Straight Arrow Connector 19">
            <a:extLst>
              <a:ext uri="{FF2B5EF4-FFF2-40B4-BE49-F238E27FC236}">
                <a16:creationId xmlns:a16="http://schemas.microsoft.com/office/drawing/2014/main" id="{B15D0A8A-7453-4D93-8018-4E667C1BC8EF}"/>
              </a:ext>
            </a:extLst>
          </p:cNvPr>
          <p:cNvCxnSpPr>
            <a:cxnSpLocks/>
          </p:cNvCxnSpPr>
          <p:nvPr/>
        </p:nvCxnSpPr>
        <p:spPr bwMode="auto">
          <a:xfrm>
            <a:off x="3687763" y="5030788"/>
            <a:ext cx="0" cy="684212"/>
          </a:xfrm>
          <a:prstGeom prst="straightConnector1">
            <a:avLst/>
          </a:prstGeom>
          <a:ln w="38100">
            <a:solidFill>
              <a:srgbClr val="4B0082"/>
            </a:solidFill>
            <a:tailEnd type="arrow"/>
          </a:ln>
        </p:spPr>
        <p:style>
          <a:lnRef idx="1">
            <a:schemeClr val="accent1"/>
          </a:lnRef>
          <a:fillRef idx="0">
            <a:schemeClr val="accent1"/>
          </a:fillRef>
          <a:effectRef idx="0">
            <a:schemeClr val="accent1"/>
          </a:effectRef>
          <a:fontRef idx="minor">
            <a:schemeClr val="tx1"/>
          </a:fontRef>
        </p:style>
      </p:cxnSp>
      <p:cxnSp>
        <p:nvCxnSpPr>
          <p:cNvPr id="83977" name="Straight Arrow Connector 19">
            <a:extLst>
              <a:ext uri="{FF2B5EF4-FFF2-40B4-BE49-F238E27FC236}">
                <a16:creationId xmlns:a16="http://schemas.microsoft.com/office/drawing/2014/main" id="{14F468C6-1FED-4E80-90F0-487AE9504108}"/>
              </a:ext>
            </a:extLst>
          </p:cNvPr>
          <p:cNvCxnSpPr>
            <a:cxnSpLocks noChangeShapeType="1"/>
          </p:cNvCxnSpPr>
          <p:nvPr/>
        </p:nvCxnSpPr>
        <p:spPr bwMode="auto">
          <a:xfrm>
            <a:off x="7693025" y="5030788"/>
            <a:ext cx="0" cy="684212"/>
          </a:xfrm>
          <a:prstGeom prst="straightConnector1">
            <a:avLst/>
          </a:prstGeom>
          <a:noFill/>
          <a:ln w="38100" algn="ctr">
            <a:solidFill>
              <a:srgbClr val="0046AD"/>
            </a:solidFill>
            <a:round/>
            <a:headEnd/>
            <a:tailEnd type="arrow" w="med" len="med"/>
          </a:ln>
          <a:extLst>
            <a:ext uri="{909E8E84-426E-40DD-AFC4-6F175D3DCCD1}">
              <a14:hiddenFill xmlns:a14="http://schemas.microsoft.com/office/drawing/2010/main">
                <a:noFill/>
              </a14:hiddenFill>
            </a:ext>
          </a:extLst>
        </p:spPr>
      </p:cxnSp>
      <p:cxnSp>
        <p:nvCxnSpPr>
          <p:cNvPr id="10" name="Straight Arrow Connector 9">
            <a:extLst>
              <a:ext uri="{FF2B5EF4-FFF2-40B4-BE49-F238E27FC236}">
                <a16:creationId xmlns:a16="http://schemas.microsoft.com/office/drawing/2014/main" id="{04B4115D-8753-4181-A394-B1FC1814C85E}"/>
              </a:ext>
            </a:extLst>
          </p:cNvPr>
          <p:cNvCxnSpPr>
            <a:cxnSpLocks/>
            <a:stCxn id="45072" idx="2"/>
            <a:endCxn id="45073" idx="0"/>
          </p:cNvCxnSpPr>
          <p:nvPr/>
        </p:nvCxnSpPr>
        <p:spPr bwMode="auto">
          <a:xfrm>
            <a:off x="5621338" y="2840038"/>
            <a:ext cx="6350" cy="43656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8519B473-4EAA-43E4-ADDA-C996D8DAA115}"/>
              </a:ext>
            </a:extLst>
          </p:cNvPr>
          <p:cNvSpPr/>
          <p:nvPr/>
        </p:nvSpPr>
        <p:spPr bwMode="auto">
          <a:xfrm>
            <a:off x="1752600" y="457200"/>
            <a:ext cx="7772400" cy="4953000"/>
          </a:xfrm>
          <a:prstGeom prst="ellipse">
            <a:avLst/>
          </a:prstGeom>
          <a:noFill/>
          <a:ln w="76200">
            <a:solidFill>
              <a:srgbClr val="4B008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sp>
        <p:nvSpPr>
          <p:cNvPr id="83980" name="Rectangle 4">
            <a:extLst>
              <a:ext uri="{FF2B5EF4-FFF2-40B4-BE49-F238E27FC236}">
                <a16:creationId xmlns:a16="http://schemas.microsoft.com/office/drawing/2014/main" id="{1A7397B5-694F-4162-8E8B-B4D53DAF7FEC}"/>
              </a:ext>
            </a:extLst>
          </p:cNvPr>
          <p:cNvSpPr>
            <a:spLocks noChangeArrowheads="1"/>
          </p:cNvSpPr>
          <p:nvPr/>
        </p:nvSpPr>
        <p:spPr bwMode="auto">
          <a:xfrm>
            <a:off x="5632450" y="2830513"/>
            <a:ext cx="9286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FF0000"/>
                </a:solidFill>
              </a:rPr>
              <a:t>Guided</a:t>
            </a:r>
          </a:p>
        </p:txBody>
      </p:sp>
      <p:sp>
        <p:nvSpPr>
          <p:cNvPr id="12" name="Rectangle 11">
            <a:extLst>
              <a:ext uri="{FF2B5EF4-FFF2-40B4-BE49-F238E27FC236}">
                <a16:creationId xmlns:a16="http://schemas.microsoft.com/office/drawing/2014/main" id="{D67A40B7-9298-4752-9FBB-4FBF52F07598}"/>
              </a:ext>
            </a:extLst>
          </p:cNvPr>
          <p:cNvSpPr>
            <a:spLocks noChangeArrowheads="1"/>
          </p:cNvSpPr>
          <p:nvPr/>
        </p:nvSpPr>
        <p:spPr bwMode="auto">
          <a:xfrm>
            <a:off x="6705601" y="2831068"/>
            <a:ext cx="2723823" cy="369332"/>
          </a:xfrm>
          <a:prstGeom prst="rect">
            <a:avLst/>
          </a:prstGeom>
          <a:solidFill>
            <a:srgbClr val="C00000"/>
          </a:solidFill>
          <a:ln w="9525">
            <a:noFill/>
            <a:miter lim="800000"/>
            <a:headEnd/>
            <a:tailEnd/>
          </a:ln>
          <a:scene3d>
            <a:camera prst="orthographicFront"/>
            <a:lightRig rig="threePt" dir="t"/>
          </a:scene3d>
          <a:sp3d>
            <a:bevelT w="165100" prst="coolSlant"/>
          </a:sp3d>
        </p:spPr>
        <p:txBody>
          <a:bodyPr wrap="none">
            <a:spAutoFit/>
          </a:bodyPr>
          <a:lstStyle/>
          <a:p>
            <a:pPr algn="ctr" eaLnBrk="1" hangingPunct="1">
              <a:defRPr/>
            </a:pPr>
            <a:r>
              <a:rPr lang="en-US" b="1" dirty="0">
                <a:solidFill>
                  <a:prstClr val="white"/>
                </a:solidFill>
                <a:cs typeface="Arial" pitchFamily="34" charset="0"/>
              </a:rPr>
              <a:t>Skills guided by values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DF459A38-7B82-4232-9186-CCAB7D221D38}"/>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H</a:t>
            </a:r>
            <a:r>
              <a:rPr lang="en-US" altLang="en-US"/>
              <a:t>uman Being Living with Human Consciousness</a:t>
            </a:r>
            <a:endParaRPr lang="en-GB" altLang="en-US"/>
          </a:p>
        </p:txBody>
      </p:sp>
      <p:sp>
        <p:nvSpPr>
          <p:cNvPr id="4" name="Rectangle 3">
            <a:hlinkClick r:id="rId3" action="ppaction://hlinkpres?slideindex=1&amp;slidetitle="/>
            <a:extLst>
              <a:ext uri="{FF2B5EF4-FFF2-40B4-BE49-F238E27FC236}">
                <a16:creationId xmlns:a16="http://schemas.microsoft.com/office/drawing/2014/main" id="{4D48A055-00FD-4B4F-91AA-D95BE6198F90}"/>
              </a:ext>
            </a:extLst>
          </p:cNvPr>
          <p:cNvSpPr/>
          <p:nvPr/>
        </p:nvSpPr>
        <p:spPr bwMode="auto">
          <a:xfrm>
            <a:off x="2590800" y="2971800"/>
            <a:ext cx="2209800" cy="1676400"/>
          </a:xfrm>
          <a:prstGeom prst="rect">
            <a:avLst/>
          </a:prstGeom>
          <a:solidFill>
            <a:srgbClr val="4B008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defRPr/>
            </a:pPr>
            <a:r>
              <a:rPr lang="en-US" sz="2400" b="1" dirty="0">
                <a:solidFill>
                  <a:srgbClr val="FFFFFF"/>
                </a:solidFill>
                <a:cs typeface="Arial" charset="0"/>
              </a:rPr>
              <a:t>RELATIONSHIP  (</a:t>
            </a:r>
            <a:r>
              <a:rPr lang="en-US" sz="3000" b="1" dirty="0">
                <a:solidFill>
                  <a:srgbClr val="FFFFFF"/>
                </a:solidFill>
                <a:latin typeface="Kruti Dev 042" pitchFamily="2" charset="0"/>
              </a:rPr>
              <a:t>laca/k</a:t>
            </a:r>
            <a:r>
              <a:rPr lang="en-US" sz="2400" b="1" dirty="0">
                <a:solidFill>
                  <a:srgbClr val="FFFFFF"/>
                </a:solidFill>
                <a:cs typeface="Arial" charset="0"/>
              </a:rPr>
              <a:t>)</a:t>
            </a:r>
            <a:endParaRPr lang="en-US" sz="2400" b="1" i="1" dirty="0">
              <a:solidFill>
                <a:srgbClr val="FFFFFF"/>
              </a:solidFill>
              <a:cs typeface="Arial" charset="0"/>
            </a:endParaRP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human being</a:t>
            </a:r>
            <a:endParaRPr lang="en-US" sz="2400" b="1" i="1" dirty="0">
              <a:solidFill>
                <a:srgbClr val="FFFFFF"/>
              </a:solidFill>
              <a:cs typeface="Arial" charset="0"/>
            </a:endParaRPr>
          </a:p>
        </p:txBody>
      </p:sp>
      <p:sp>
        <p:nvSpPr>
          <p:cNvPr id="5" name="Rectangle 5">
            <a:hlinkClick r:id="rId4" action="ppaction://hlinkpres?slideindex=1&amp;slidetitle="/>
            <a:extLst>
              <a:ext uri="{FF2B5EF4-FFF2-40B4-BE49-F238E27FC236}">
                <a16:creationId xmlns:a16="http://schemas.microsoft.com/office/drawing/2014/main" id="{AF9AF710-CC88-499F-8952-4AF63F19B056}"/>
              </a:ext>
            </a:extLst>
          </p:cNvPr>
          <p:cNvSpPr/>
          <p:nvPr/>
        </p:nvSpPr>
        <p:spPr bwMode="auto">
          <a:xfrm>
            <a:off x="5562600" y="2971800"/>
            <a:ext cx="2667000" cy="1752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PHYSICAL FACILITY</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a:t>
            </a:r>
            <a:r>
              <a:rPr lang="en-US" sz="3000" b="1" dirty="0">
                <a:solidFill>
                  <a:srgbClr val="FFFFFF"/>
                </a:solidFill>
                <a:latin typeface="Kruti Dev 042" pitchFamily="2" charset="0"/>
              </a:rPr>
              <a:t>lqfo/kk</a:t>
            </a:r>
            <a:r>
              <a:rPr lang="en-US" sz="2400" b="1" dirty="0">
                <a:solidFill>
                  <a:srgbClr val="FFFFFF"/>
                </a:solidFill>
                <a:cs typeface="Arial" charset="0"/>
              </a:rPr>
              <a:t>)</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rest of nature</a:t>
            </a:r>
          </a:p>
        </p:txBody>
      </p:sp>
      <p:sp>
        <p:nvSpPr>
          <p:cNvPr id="6" name="Rectangle 5">
            <a:hlinkClick r:id="rId5" action="ppaction://hlinkpres?slideindex=1&amp;slidetitle="/>
            <a:extLst>
              <a:ext uri="{FF2B5EF4-FFF2-40B4-BE49-F238E27FC236}">
                <a16:creationId xmlns:a16="http://schemas.microsoft.com/office/drawing/2014/main" id="{E1FE9424-5F0C-4915-BDB4-921A34A2AB0C}"/>
              </a:ext>
            </a:extLst>
          </p:cNvPr>
          <p:cNvSpPr/>
          <p:nvPr/>
        </p:nvSpPr>
        <p:spPr bwMode="auto">
          <a:xfrm>
            <a:off x="3429000" y="838200"/>
            <a:ext cx="3733800" cy="1524000"/>
          </a:xfrm>
          <a:prstGeom prst="rect">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RIGHT UNDERSTANDING</a:t>
            </a:r>
          </a:p>
          <a:p>
            <a:pPr algn="ctr">
              <a:lnSpc>
                <a:spcPct val="90000"/>
              </a:lnSpc>
              <a:spcBef>
                <a:spcPct val="20000"/>
              </a:spcBef>
              <a:buSzPct val="75000"/>
              <a:buFont typeface="Symbol" pitchFamily="18" charset="2"/>
              <a:buNone/>
              <a:defRPr/>
            </a:pPr>
            <a:r>
              <a:rPr lang="en-US" sz="2400" b="1" i="1" dirty="0">
                <a:solidFill>
                  <a:srgbClr val="FFFFFF"/>
                </a:solidFill>
                <a:cs typeface="Arial" charset="0"/>
              </a:rPr>
              <a:t>(</a:t>
            </a:r>
            <a:r>
              <a:rPr lang="en-US" sz="3000" b="1" dirty="0">
                <a:solidFill>
                  <a:srgbClr val="FFFFFF"/>
                </a:solidFill>
                <a:latin typeface="Kruti Dev 042" pitchFamily="2" charset="0"/>
              </a:rPr>
              <a:t>le&gt;</a:t>
            </a:r>
            <a:r>
              <a:rPr lang="en-US" sz="2400" b="1" i="1" dirty="0">
                <a:solidFill>
                  <a:srgbClr val="FFFFFF"/>
                </a:solidFill>
                <a:cs typeface="Arial" charset="0"/>
              </a:rPr>
              <a:t>)</a:t>
            </a:r>
          </a:p>
          <a:p>
            <a:pPr algn="ctr">
              <a:lnSpc>
                <a:spcPct val="90000"/>
              </a:lnSpc>
              <a:spcBef>
                <a:spcPct val="20000"/>
              </a:spcBef>
              <a:buSzPct val="75000"/>
              <a:defRPr/>
            </a:pPr>
            <a:r>
              <a:rPr lang="en-US" sz="2400" b="1" dirty="0">
                <a:solidFill>
                  <a:srgbClr val="FFFFFF"/>
                </a:solidFill>
                <a:cs typeface="Arial" charset="0"/>
              </a:rPr>
              <a:t>in the self</a:t>
            </a:r>
          </a:p>
        </p:txBody>
      </p:sp>
      <p:cxnSp>
        <p:nvCxnSpPr>
          <p:cNvPr id="84998" name="Straight Arrow Connector 15">
            <a:extLst>
              <a:ext uri="{FF2B5EF4-FFF2-40B4-BE49-F238E27FC236}">
                <a16:creationId xmlns:a16="http://schemas.microsoft.com/office/drawing/2014/main" id="{542A5FCB-15ED-40F2-ADA2-3D5F8A822EA9}"/>
              </a:ext>
            </a:extLst>
          </p:cNvPr>
          <p:cNvCxnSpPr>
            <a:cxnSpLocks noChangeShapeType="1"/>
            <a:stCxn id="6" idx="2"/>
            <a:endCxn id="4" idx="0"/>
          </p:cNvCxnSpPr>
          <p:nvPr/>
        </p:nvCxnSpPr>
        <p:spPr bwMode="auto">
          <a:xfrm flipH="1">
            <a:off x="3695700" y="2374900"/>
            <a:ext cx="1600200" cy="584200"/>
          </a:xfrm>
          <a:prstGeom prst="straightConnector1">
            <a:avLst/>
          </a:prstGeom>
          <a:noFill/>
          <a:ln w="38100" algn="ctr">
            <a:solidFill>
              <a:srgbClr val="4B0082"/>
            </a:solidFill>
            <a:round/>
            <a:headEnd/>
            <a:tailEnd type="arrow" w="med" len="med"/>
          </a:ln>
          <a:extLst>
            <a:ext uri="{909E8E84-426E-40DD-AFC4-6F175D3DCCD1}">
              <a14:hiddenFill xmlns:a14="http://schemas.microsoft.com/office/drawing/2010/main">
                <a:noFill/>
              </a14:hiddenFill>
            </a:ext>
          </a:extLst>
        </p:spPr>
      </p:cxnSp>
      <p:cxnSp>
        <p:nvCxnSpPr>
          <p:cNvPr id="8" name="Straight Arrow Connector 7">
            <a:extLst>
              <a:ext uri="{FF2B5EF4-FFF2-40B4-BE49-F238E27FC236}">
                <a16:creationId xmlns:a16="http://schemas.microsoft.com/office/drawing/2014/main" id="{F24A4FAB-DCF9-4BF2-AF0C-312AF01B4FC5}"/>
              </a:ext>
            </a:extLst>
          </p:cNvPr>
          <p:cNvCxnSpPr>
            <a:stCxn id="4" idx="2"/>
            <a:endCxn id="85000" idx="0"/>
          </p:cNvCxnSpPr>
          <p:nvPr/>
        </p:nvCxnSpPr>
        <p:spPr bwMode="auto">
          <a:xfrm rot="5400000">
            <a:off x="3234532" y="5101431"/>
            <a:ext cx="914400" cy="7937"/>
          </a:xfrm>
          <a:prstGeom prst="straightConnector1">
            <a:avLst/>
          </a:prstGeom>
          <a:ln w="38100">
            <a:solidFill>
              <a:srgbClr val="4B0082"/>
            </a:solidFill>
            <a:tailEnd type="arrow"/>
          </a:ln>
        </p:spPr>
        <p:style>
          <a:lnRef idx="1">
            <a:schemeClr val="accent1"/>
          </a:lnRef>
          <a:fillRef idx="0">
            <a:schemeClr val="accent1"/>
          </a:fillRef>
          <a:effectRef idx="0">
            <a:schemeClr val="accent1"/>
          </a:effectRef>
          <a:fontRef idx="minor">
            <a:schemeClr val="tx1"/>
          </a:fontRef>
        </p:style>
      </p:cxnSp>
      <p:sp>
        <p:nvSpPr>
          <p:cNvPr id="85000" name="TextBox 20">
            <a:extLst>
              <a:ext uri="{FF2B5EF4-FFF2-40B4-BE49-F238E27FC236}">
                <a16:creationId xmlns:a16="http://schemas.microsoft.com/office/drawing/2014/main" id="{EC3FB41C-CBDB-425F-BBEF-E41C9064FF29}"/>
              </a:ext>
            </a:extLst>
          </p:cNvPr>
          <p:cNvSpPr txBox="1">
            <a:spLocks noChangeArrowheads="1"/>
          </p:cNvSpPr>
          <p:nvPr/>
        </p:nvSpPr>
        <p:spPr bwMode="auto">
          <a:xfrm>
            <a:off x="1752600" y="5562600"/>
            <a:ext cx="386873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SzPct val="75000"/>
              <a:buFont typeface="Symbol" panose="05050102010706020507" pitchFamily="18" charset="2"/>
              <a:buNone/>
            </a:pPr>
            <a:r>
              <a:rPr lang="en-US" altLang="en-US" sz="2800" b="1">
                <a:solidFill>
                  <a:srgbClr val="7030A0"/>
                </a:solidFill>
              </a:rPr>
              <a:t>MUTUAL HAPPINESS</a:t>
            </a:r>
          </a:p>
          <a:p>
            <a:pPr algn="ctr">
              <a:lnSpc>
                <a:spcPct val="90000"/>
              </a:lnSpc>
              <a:spcBef>
                <a:spcPct val="20000"/>
              </a:spcBef>
              <a:buSzPct val="75000"/>
              <a:buFont typeface="Symbol" panose="05050102010706020507" pitchFamily="18" charset="2"/>
              <a:buNone/>
            </a:pPr>
            <a:r>
              <a:rPr lang="en-US" altLang="en-US" sz="2800" b="1" i="1">
                <a:solidFill>
                  <a:srgbClr val="7030A0"/>
                </a:solidFill>
              </a:rPr>
              <a:t>(</a:t>
            </a:r>
            <a:r>
              <a:rPr lang="en-US" altLang="en-US" sz="3600" b="1">
                <a:solidFill>
                  <a:srgbClr val="800080"/>
                </a:solidFill>
                <a:latin typeface="Kruti Dev 042" pitchFamily="2" charset="0"/>
              </a:rPr>
              <a:t>mHk; lq[k</a:t>
            </a:r>
            <a:r>
              <a:rPr lang="en-US" altLang="en-US" sz="2800" b="1" i="1">
                <a:solidFill>
                  <a:srgbClr val="7030A0"/>
                </a:solidFill>
              </a:rPr>
              <a:t>)</a:t>
            </a:r>
          </a:p>
        </p:txBody>
      </p:sp>
      <p:cxnSp>
        <p:nvCxnSpPr>
          <p:cNvPr id="85001" name="Straight Arrow Connector 9">
            <a:extLst>
              <a:ext uri="{FF2B5EF4-FFF2-40B4-BE49-F238E27FC236}">
                <a16:creationId xmlns:a16="http://schemas.microsoft.com/office/drawing/2014/main" id="{FA483797-8023-40D9-BF79-741628959DC3}"/>
              </a:ext>
            </a:extLst>
          </p:cNvPr>
          <p:cNvCxnSpPr>
            <a:cxnSpLocks noChangeShapeType="1"/>
            <a:stCxn id="6" idx="2"/>
            <a:endCxn id="5" idx="0"/>
          </p:cNvCxnSpPr>
          <p:nvPr/>
        </p:nvCxnSpPr>
        <p:spPr bwMode="auto">
          <a:xfrm>
            <a:off x="5295900" y="2374900"/>
            <a:ext cx="1600200" cy="584200"/>
          </a:xfrm>
          <a:prstGeom prst="straightConnector1">
            <a:avLst/>
          </a:prstGeom>
          <a:noFill/>
          <a:ln w="38100" algn="ctr">
            <a:solidFill>
              <a:srgbClr val="0046AD"/>
            </a:solidFill>
            <a:round/>
            <a:headEnd/>
            <a:tailEnd type="arrow" w="med" len="med"/>
          </a:ln>
          <a:extLst>
            <a:ext uri="{909E8E84-426E-40DD-AFC4-6F175D3DCCD1}">
              <a14:hiddenFill xmlns:a14="http://schemas.microsoft.com/office/drawing/2010/main">
                <a:noFill/>
              </a14:hiddenFill>
            </a:ext>
          </a:extLst>
        </p:spPr>
      </p:cxnSp>
      <p:cxnSp>
        <p:nvCxnSpPr>
          <p:cNvPr id="85002" name="Straight Arrow Connector 19">
            <a:extLst>
              <a:ext uri="{FF2B5EF4-FFF2-40B4-BE49-F238E27FC236}">
                <a16:creationId xmlns:a16="http://schemas.microsoft.com/office/drawing/2014/main" id="{A48BC72A-FA27-49D9-AADC-893C8C54BA45}"/>
              </a:ext>
            </a:extLst>
          </p:cNvPr>
          <p:cNvCxnSpPr>
            <a:cxnSpLocks noChangeShapeType="1"/>
            <a:endCxn id="85003" idx="0"/>
          </p:cNvCxnSpPr>
          <p:nvPr/>
        </p:nvCxnSpPr>
        <p:spPr bwMode="auto">
          <a:xfrm rot="5400000">
            <a:off x="7275513" y="5141912"/>
            <a:ext cx="838200" cy="3175"/>
          </a:xfrm>
          <a:prstGeom prst="straightConnector1">
            <a:avLst/>
          </a:prstGeom>
          <a:noFill/>
          <a:ln w="38100" algn="ctr">
            <a:solidFill>
              <a:srgbClr val="0046AD"/>
            </a:solidFill>
            <a:round/>
            <a:headEnd/>
            <a:tailEnd type="arrow" w="med" len="med"/>
          </a:ln>
          <a:extLst>
            <a:ext uri="{909E8E84-426E-40DD-AFC4-6F175D3DCCD1}">
              <a14:hiddenFill xmlns:a14="http://schemas.microsoft.com/office/drawing/2010/main">
                <a:noFill/>
              </a14:hiddenFill>
            </a:ext>
          </a:extLst>
        </p:spPr>
      </p:cxnSp>
      <p:sp>
        <p:nvSpPr>
          <p:cNvPr id="85003" name="TextBox 21">
            <a:extLst>
              <a:ext uri="{FF2B5EF4-FFF2-40B4-BE49-F238E27FC236}">
                <a16:creationId xmlns:a16="http://schemas.microsoft.com/office/drawing/2014/main" id="{620F14DC-0178-47F5-A491-7ABA6359F01E}"/>
              </a:ext>
            </a:extLst>
          </p:cNvPr>
          <p:cNvSpPr txBox="1">
            <a:spLocks noChangeArrowheads="1"/>
          </p:cNvSpPr>
          <p:nvPr/>
        </p:nvSpPr>
        <p:spPr bwMode="auto">
          <a:xfrm>
            <a:off x="5638800" y="5562600"/>
            <a:ext cx="410686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SzPct val="75000"/>
              <a:buFont typeface="Symbol" panose="05050102010706020507" pitchFamily="18" charset="2"/>
              <a:buNone/>
            </a:pPr>
            <a:r>
              <a:rPr lang="en-US" altLang="en-US" sz="2800" b="1">
                <a:solidFill>
                  <a:srgbClr val="0000FF"/>
                </a:solidFill>
              </a:rPr>
              <a:t>MUTUAL PROSPERITY</a:t>
            </a:r>
          </a:p>
          <a:p>
            <a:pPr algn="ctr">
              <a:lnSpc>
                <a:spcPct val="90000"/>
              </a:lnSpc>
              <a:spcBef>
                <a:spcPct val="20000"/>
              </a:spcBef>
              <a:buSzPct val="75000"/>
            </a:pPr>
            <a:r>
              <a:rPr lang="en-US" altLang="en-US" sz="2800" b="1" i="1">
                <a:solidFill>
                  <a:srgbClr val="0000FF"/>
                </a:solidFill>
              </a:rPr>
              <a:t>(</a:t>
            </a:r>
            <a:r>
              <a:rPr lang="en-US" altLang="en-US" sz="3600" b="1">
                <a:solidFill>
                  <a:srgbClr val="0000FF"/>
                </a:solidFill>
                <a:latin typeface="Kruti Dev 042" pitchFamily="2" charset="0"/>
              </a:rPr>
              <a:t>mHk; le`f)</a:t>
            </a:r>
            <a:r>
              <a:rPr lang="en-US" altLang="en-US" sz="2800" b="1" i="1">
                <a:solidFill>
                  <a:srgbClr val="0000FF"/>
                </a:solidFill>
              </a:rPr>
              <a:t>)</a:t>
            </a:r>
          </a:p>
        </p:txBody>
      </p:sp>
      <p:sp>
        <p:nvSpPr>
          <p:cNvPr id="13" name="Oval 12">
            <a:extLst>
              <a:ext uri="{FF2B5EF4-FFF2-40B4-BE49-F238E27FC236}">
                <a16:creationId xmlns:a16="http://schemas.microsoft.com/office/drawing/2014/main" id="{229B16A5-D883-4567-9BBD-7D28D8279839}"/>
              </a:ext>
            </a:extLst>
          </p:cNvPr>
          <p:cNvSpPr/>
          <p:nvPr/>
        </p:nvSpPr>
        <p:spPr bwMode="auto">
          <a:xfrm>
            <a:off x="5410200" y="30480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3</a:t>
            </a:r>
          </a:p>
        </p:txBody>
      </p:sp>
      <p:sp>
        <p:nvSpPr>
          <p:cNvPr id="15" name="Oval 14">
            <a:extLst>
              <a:ext uri="{FF2B5EF4-FFF2-40B4-BE49-F238E27FC236}">
                <a16:creationId xmlns:a16="http://schemas.microsoft.com/office/drawing/2014/main" id="{73837806-B4E1-4AC0-984F-DCD472A1E1F7}"/>
              </a:ext>
            </a:extLst>
          </p:cNvPr>
          <p:cNvSpPr/>
          <p:nvPr/>
        </p:nvSpPr>
        <p:spPr bwMode="auto">
          <a:xfrm>
            <a:off x="2209800" y="3027363"/>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2</a:t>
            </a:r>
          </a:p>
        </p:txBody>
      </p:sp>
      <p:sp>
        <p:nvSpPr>
          <p:cNvPr id="17" name="Oval 16">
            <a:extLst>
              <a:ext uri="{FF2B5EF4-FFF2-40B4-BE49-F238E27FC236}">
                <a16:creationId xmlns:a16="http://schemas.microsoft.com/office/drawing/2014/main" id="{9F9B6543-F721-4C15-902B-404418739668}"/>
              </a:ext>
            </a:extLst>
          </p:cNvPr>
          <p:cNvSpPr/>
          <p:nvPr/>
        </p:nvSpPr>
        <p:spPr bwMode="auto">
          <a:xfrm>
            <a:off x="1524000" y="609600"/>
            <a:ext cx="7772400" cy="4953000"/>
          </a:xfrm>
          <a:prstGeom prst="ellipse">
            <a:avLst/>
          </a:prstGeom>
          <a:noFill/>
          <a:ln w="76200">
            <a:solidFill>
              <a:srgbClr val="4B008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sp>
        <p:nvSpPr>
          <p:cNvPr id="14" name="Oval 5">
            <a:extLst>
              <a:ext uri="{FF2B5EF4-FFF2-40B4-BE49-F238E27FC236}">
                <a16:creationId xmlns:a16="http://schemas.microsoft.com/office/drawing/2014/main" id="{5D514B1D-DE5E-4D2E-9452-DB0D767387DE}"/>
              </a:ext>
            </a:extLst>
          </p:cNvPr>
          <p:cNvSpPr/>
          <p:nvPr/>
        </p:nvSpPr>
        <p:spPr bwMode="auto">
          <a:xfrm>
            <a:off x="3257550" y="9906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1</a:t>
            </a:r>
          </a:p>
        </p:txBody>
      </p:sp>
      <p:sp>
        <p:nvSpPr>
          <p:cNvPr id="85008" name="TextBox 17">
            <a:extLst>
              <a:ext uri="{FF2B5EF4-FFF2-40B4-BE49-F238E27FC236}">
                <a16:creationId xmlns:a16="http://schemas.microsoft.com/office/drawing/2014/main" id="{783E4059-D6D2-4050-8908-F3676A247FD0}"/>
              </a:ext>
            </a:extLst>
          </p:cNvPr>
          <p:cNvSpPr txBox="1">
            <a:spLocks noChangeArrowheads="1"/>
          </p:cNvSpPr>
          <p:nvPr/>
        </p:nvSpPr>
        <p:spPr bwMode="auto">
          <a:xfrm>
            <a:off x="7196138" y="838200"/>
            <a:ext cx="3471862" cy="1754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Understanding Harmony:</a:t>
            </a:r>
          </a:p>
          <a:p>
            <a:pPr eaLnBrk="1" hangingPunct="1">
              <a:buFontTx/>
              <a:buChar char="-"/>
            </a:pPr>
            <a:r>
              <a:rPr lang="en-US" altLang="en-US">
                <a:solidFill>
                  <a:srgbClr val="000000"/>
                </a:solidFill>
              </a:rPr>
              <a:t>Harmony in Human Being</a:t>
            </a:r>
          </a:p>
          <a:p>
            <a:pPr eaLnBrk="1" hangingPunct="1">
              <a:buFontTx/>
              <a:buChar char="-"/>
            </a:pPr>
            <a:r>
              <a:rPr lang="en-US" altLang="en-US">
                <a:solidFill>
                  <a:srgbClr val="000000"/>
                </a:solidFill>
              </a:rPr>
              <a:t>Harmony in  Family</a:t>
            </a:r>
          </a:p>
          <a:p>
            <a:pPr eaLnBrk="1" hangingPunct="1">
              <a:buFontTx/>
              <a:buChar char="-"/>
            </a:pPr>
            <a:r>
              <a:rPr lang="en-US" altLang="en-US">
                <a:solidFill>
                  <a:srgbClr val="000000"/>
                </a:solidFill>
              </a:rPr>
              <a:t>Harmony in  Society</a:t>
            </a:r>
          </a:p>
          <a:p>
            <a:pPr eaLnBrk="1" hangingPunct="1">
              <a:buFontTx/>
              <a:buChar char="-"/>
            </a:pPr>
            <a:r>
              <a:rPr lang="en-US" altLang="en-US">
                <a:solidFill>
                  <a:srgbClr val="000000"/>
                </a:solidFill>
              </a:rPr>
              <a:t>Harmony in Nature/Existence</a:t>
            </a:r>
          </a:p>
        </p:txBody>
      </p:sp>
      <p:sp>
        <p:nvSpPr>
          <p:cNvPr id="85009" name="TextBox 17">
            <a:extLst>
              <a:ext uri="{FF2B5EF4-FFF2-40B4-BE49-F238E27FC236}">
                <a16:creationId xmlns:a16="http://schemas.microsoft.com/office/drawing/2014/main" id="{322E09D4-D438-4BDD-B8AA-A67A98C80B2B}"/>
              </a:ext>
            </a:extLst>
          </p:cNvPr>
          <p:cNvSpPr txBox="1">
            <a:spLocks noChangeArrowheads="1"/>
          </p:cNvSpPr>
          <p:nvPr/>
        </p:nvSpPr>
        <p:spPr bwMode="auto">
          <a:xfrm>
            <a:off x="8242300" y="3000375"/>
            <a:ext cx="2422525" cy="1754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rPr>
              <a:t>Living in Harmony </a:t>
            </a:r>
          </a:p>
          <a:p>
            <a:pPr eaLnBrk="1" hangingPunct="1"/>
            <a:r>
              <a:rPr lang="en-US" altLang="en-US">
                <a:solidFill>
                  <a:srgbClr val="000000"/>
                </a:solidFill>
              </a:rPr>
              <a:t>at all levels of being:</a:t>
            </a:r>
          </a:p>
          <a:p>
            <a:pPr eaLnBrk="1" hangingPunct="1">
              <a:buFontTx/>
              <a:buChar char="-"/>
            </a:pPr>
            <a:r>
              <a:rPr lang="en-US" altLang="en-US">
                <a:solidFill>
                  <a:srgbClr val="000000"/>
                </a:solidFill>
              </a:rPr>
              <a:t>Individual</a:t>
            </a:r>
          </a:p>
          <a:p>
            <a:pPr eaLnBrk="1" hangingPunct="1">
              <a:buFontTx/>
              <a:buChar char="-"/>
            </a:pPr>
            <a:r>
              <a:rPr lang="en-US" altLang="en-US">
                <a:solidFill>
                  <a:srgbClr val="000000"/>
                </a:solidFill>
              </a:rPr>
              <a:t>Family</a:t>
            </a:r>
          </a:p>
          <a:p>
            <a:pPr eaLnBrk="1" hangingPunct="1">
              <a:buFontTx/>
              <a:buChar char="-"/>
            </a:pPr>
            <a:r>
              <a:rPr lang="en-US" altLang="en-US">
                <a:solidFill>
                  <a:srgbClr val="000000"/>
                </a:solidFill>
              </a:rPr>
              <a:t>Society</a:t>
            </a:r>
          </a:p>
          <a:p>
            <a:pPr eaLnBrk="1" hangingPunct="1">
              <a:buFontTx/>
              <a:buChar char="-"/>
            </a:pPr>
            <a:r>
              <a:rPr lang="en-US" altLang="en-US">
                <a:solidFill>
                  <a:srgbClr val="000000"/>
                </a:solidFill>
              </a:rPr>
              <a:t>Nature/Existence</a:t>
            </a:r>
          </a:p>
        </p:txBody>
      </p:sp>
      <p:sp>
        <p:nvSpPr>
          <p:cNvPr id="85010" name="Rectangle 21">
            <a:extLst>
              <a:ext uri="{FF2B5EF4-FFF2-40B4-BE49-F238E27FC236}">
                <a16:creationId xmlns:a16="http://schemas.microsoft.com/office/drawing/2014/main" id="{6AB8550C-D095-41B5-8F96-B8FC8C683B23}"/>
              </a:ext>
            </a:extLst>
          </p:cNvPr>
          <p:cNvSpPr>
            <a:spLocks noChangeArrowheads="1"/>
          </p:cNvSpPr>
          <p:nvPr/>
        </p:nvSpPr>
        <p:spPr bwMode="auto">
          <a:xfrm>
            <a:off x="7196138" y="801688"/>
            <a:ext cx="3471862" cy="369887"/>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solidFill>
                  <a:srgbClr val="000000"/>
                </a:solidFill>
              </a:rPr>
              <a:t>Understanding Harmony</a:t>
            </a:r>
          </a:p>
        </p:txBody>
      </p:sp>
      <p:sp>
        <p:nvSpPr>
          <p:cNvPr id="85011" name="Rectangle 21">
            <a:extLst>
              <a:ext uri="{FF2B5EF4-FFF2-40B4-BE49-F238E27FC236}">
                <a16:creationId xmlns:a16="http://schemas.microsoft.com/office/drawing/2014/main" id="{60F7062E-0DD0-4199-BA36-3715916ADE5D}"/>
              </a:ext>
            </a:extLst>
          </p:cNvPr>
          <p:cNvSpPr>
            <a:spLocks noChangeArrowheads="1"/>
          </p:cNvSpPr>
          <p:nvPr/>
        </p:nvSpPr>
        <p:spPr bwMode="auto">
          <a:xfrm>
            <a:off x="8266113" y="2971800"/>
            <a:ext cx="2497137" cy="3698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solidFill>
                  <a:srgbClr val="000000"/>
                </a:solidFill>
              </a:rPr>
              <a:t>Living in Harmony</a:t>
            </a:r>
          </a:p>
        </p:txBody>
      </p:sp>
      <p:sp>
        <p:nvSpPr>
          <p:cNvPr id="85012" name="Rectangle 18">
            <a:extLst>
              <a:ext uri="{FF2B5EF4-FFF2-40B4-BE49-F238E27FC236}">
                <a16:creationId xmlns:a16="http://schemas.microsoft.com/office/drawing/2014/main" id="{CABC4C75-B5C3-4262-AADF-B57AFBD2249F}"/>
              </a:ext>
            </a:extLst>
          </p:cNvPr>
          <p:cNvSpPr>
            <a:spLocks noChangeArrowheads="1"/>
          </p:cNvSpPr>
          <p:nvPr/>
        </p:nvSpPr>
        <p:spPr bwMode="auto">
          <a:xfrm rot="-5400000">
            <a:off x="1016794" y="1116806"/>
            <a:ext cx="1812925" cy="64611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rPr>
              <a:t>Education –</a:t>
            </a:r>
            <a:endParaRPr lang="en-US" altLang="en-US">
              <a:solidFill>
                <a:srgbClr val="000000"/>
              </a:solidFill>
            </a:endParaRPr>
          </a:p>
          <a:p>
            <a:pPr eaLnBrk="1" hangingPunct="1"/>
            <a:r>
              <a:rPr lang="en-US" altLang="en-US" b="1">
                <a:solidFill>
                  <a:srgbClr val="000000"/>
                </a:solidFill>
              </a:rPr>
              <a:t>Understanding</a:t>
            </a:r>
          </a:p>
        </p:txBody>
      </p:sp>
      <p:sp>
        <p:nvSpPr>
          <p:cNvPr id="85013" name="Rectangle 19">
            <a:extLst>
              <a:ext uri="{FF2B5EF4-FFF2-40B4-BE49-F238E27FC236}">
                <a16:creationId xmlns:a16="http://schemas.microsoft.com/office/drawing/2014/main" id="{72A94FAC-1182-4421-AAB0-CEDA2BE6049A}"/>
              </a:ext>
            </a:extLst>
          </p:cNvPr>
          <p:cNvSpPr>
            <a:spLocks noChangeArrowheads="1"/>
          </p:cNvSpPr>
          <p:nvPr/>
        </p:nvSpPr>
        <p:spPr bwMode="auto">
          <a:xfrm rot="-5400000">
            <a:off x="899318" y="3672682"/>
            <a:ext cx="2017713" cy="61595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rPr>
              <a:t>Sanskar – Living</a:t>
            </a:r>
            <a:endParaRPr lang="en-US" altLang="en-US">
              <a:solidFill>
                <a:srgbClr val="000000"/>
              </a:solidFill>
            </a:endParaRPr>
          </a:p>
          <a:p>
            <a:pPr eaLnBrk="1" hangingPunct="1"/>
            <a:endParaRPr lang="en-US" altLang="en-US" sz="1600" b="1">
              <a:solidFill>
                <a:srgbClr val="000000"/>
              </a:solidFill>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553EB91D-D92A-4171-A63F-A28A55C6BBD0}"/>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Societal implications of living with Human Consciousness</a:t>
            </a:r>
            <a:endParaRPr lang="en-GB" altLang="en-US"/>
          </a:p>
        </p:txBody>
      </p:sp>
      <p:sp>
        <p:nvSpPr>
          <p:cNvPr id="87043" name="Text Placeholder 1">
            <a:extLst>
              <a:ext uri="{FF2B5EF4-FFF2-40B4-BE49-F238E27FC236}">
                <a16:creationId xmlns:a16="http://schemas.microsoft.com/office/drawing/2014/main" id="{A1D3E231-6FD1-42C0-8AC0-BDD741426FE5}"/>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4" name="Rectangle 3">
            <a:hlinkClick r:id="rId2" action="ppaction://hlinkpres?slideindex=1&amp;slidetitle="/>
            <a:extLst>
              <a:ext uri="{FF2B5EF4-FFF2-40B4-BE49-F238E27FC236}">
                <a16:creationId xmlns:a16="http://schemas.microsoft.com/office/drawing/2014/main" id="{A4E07B7C-7F31-4DF0-A42A-3BCF646237C4}"/>
              </a:ext>
            </a:extLst>
          </p:cNvPr>
          <p:cNvSpPr/>
          <p:nvPr/>
        </p:nvSpPr>
        <p:spPr bwMode="auto">
          <a:xfrm>
            <a:off x="2590800" y="3124200"/>
            <a:ext cx="2209800" cy="2181225"/>
          </a:xfrm>
          <a:prstGeom prst="rect">
            <a:avLst/>
          </a:prstGeom>
          <a:solidFill>
            <a:srgbClr val="4B008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defRPr/>
            </a:pPr>
            <a:r>
              <a:rPr lang="en-US" sz="2400" b="1" dirty="0">
                <a:solidFill>
                  <a:srgbClr val="FFFFFF"/>
                </a:solidFill>
                <a:cs typeface="Arial" charset="0"/>
              </a:rPr>
              <a:t>JUSTICE in RELATIONSHIP</a:t>
            </a:r>
            <a:endParaRPr lang="en-US" sz="2400" b="1" i="1" dirty="0">
              <a:solidFill>
                <a:srgbClr val="FFFFFF"/>
              </a:solidFill>
              <a:cs typeface="Arial" charset="0"/>
            </a:endParaRP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Human Being </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 from Family to World Family</a:t>
            </a:r>
            <a:endParaRPr lang="en-US" sz="2400" b="1" i="1" dirty="0">
              <a:solidFill>
                <a:srgbClr val="FFFFFF"/>
              </a:solidFill>
              <a:cs typeface="Arial" charset="0"/>
            </a:endParaRPr>
          </a:p>
        </p:txBody>
      </p:sp>
      <p:sp>
        <p:nvSpPr>
          <p:cNvPr id="5" name="Rectangle 5">
            <a:hlinkClick r:id="rId3" action="ppaction://hlinkpres?slideindex=1&amp;slidetitle="/>
            <a:extLst>
              <a:ext uri="{FF2B5EF4-FFF2-40B4-BE49-F238E27FC236}">
                <a16:creationId xmlns:a16="http://schemas.microsoft.com/office/drawing/2014/main" id="{7F4B0600-5B54-4A26-BE0D-6D571C2B325F}"/>
              </a:ext>
            </a:extLst>
          </p:cNvPr>
          <p:cNvSpPr/>
          <p:nvPr/>
        </p:nvSpPr>
        <p:spPr bwMode="auto">
          <a:xfrm>
            <a:off x="5562600" y="3157538"/>
            <a:ext cx="2667000" cy="2100262"/>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PARTICIPATION in LARGER ORDER</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Nature</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 From Family Order to World Family Order</a:t>
            </a:r>
          </a:p>
        </p:txBody>
      </p:sp>
      <p:sp>
        <p:nvSpPr>
          <p:cNvPr id="6" name="Rectangle 5">
            <a:hlinkClick r:id="rId4" action="ppaction://hlinkpres?slideindex=1&amp;slidetitle="/>
            <a:extLst>
              <a:ext uri="{FF2B5EF4-FFF2-40B4-BE49-F238E27FC236}">
                <a16:creationId xmlns:a16="http://schemas.microsoft.com/office/drawing/2014/main" id="{F2B2AE94-1238-4362-9169-A86E1BDA3E8D}"/>
              </a:ext>
            </a:extLst>
          </p:cNvPr>
          <p:cNvSpPr/>
          <p:nvPr/>
        </p:nvSpPr>
        <p:spPr bwMode="auto">
          <a:xfrm>
            <a:off x="3429000" y="990600"/>
            <a:ext cx="3810000" cy="1828800"/>
          </a:xfrm>
          <a:prstGeom prst="rect">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RIGHT UNDERSTANDING</a:t>
            </a:r>
          </a:p>
          <a:p>
            <a:pPr algn="ctr">
              <a:lnSpc>
                <a:spcPct val="90000"/>
              </a:lnSpc>
              <a:spcBef>
                <a:spcPct val="20000"/>
              </a:spcBef>
              <a:buSzPct val="75000"/>
              <a:defRPr/>
            </a:pPr>
            <a:r>
              <a:rPr lang="en-US" sz="2400" b="1" dirty="0">
                <a:solidFill>
                  <a:srgbClr val="FFFFFF"/>
                </a:solidFill>
                <a:cs typeface="Arial" charset="0"/>
              </a:rPr>
              <a:t>in the Self</a:t>
            </a:r>
          </a:p>
          <a:p>
            <a:pPr algn="ctr">
              <a:lnSpc>
                <a:spcPct val="90000"/>
              </a:lnSpc>
              <a:spcBef>
                <a:spcPct val="20000"/>
              </a:spcBef>
              <a:buSzPct val="75000"/>
              <a:defRPr/>
            </a:pPr>
            <a:r>
              <a:rPr lang="en-US" sz="2400" b="1" dirty="0">
                <a:solidFill>
                  <a:srgbClr val="FFFFFF"/>
                </a:solidFill>
                <a:cs typeface="Arial" charset="0"/>
              </a:rPr>
              <a:t>– Understanding Harmony in Human Being, Family, Society, Nature/Existence</a:t>
            </a:r>
          </a:p>
        </p:txBody>
      </p:sp>
      <p:cxnSp>
        <p:nvCxnSpPr>
          <p:cNvPr id="87047" name="Straight Arrow Connector 15">
            <a:extLst>
              <a:ext uri="{FF2B5EF4-FFF2-40B4-BE49-F238E27FC236}">
                <a16:creationId xmlns:a16="http://schemas.microsoft.com/office/drawing/2014/main" id="{7FB5D1DC-5C09-4864-B4A4-1B25941BC002}"/>
              </a:ext>
            </a:extLst>
          </p:cNvPr>
          <p:cNvCxnSpPr>
            <a:cxnSpLocks noChangeShapeType="1"/>
            <a:stCxn id="6" idx="2"/>
            <a:endCxn id="4" idx="0"/>
          </p:cNvCxnSpPr>
          <p:nvPr/>
        </p:nvCxnSpPr>
        <p:spPr bwMode="auto">
          <a:xfrm rot="5400000">
            <a:off x="4362450" y="2152650"/>
            <a:ext cx="304800" cy="1638300"/>
          </a:xfrm>
          <a:prstGeom prst="straightConnector1">
            <a:avLst/>
          </a:prstGeom>
          <a:noFill/>
          <a:ln w="38100" algn="ctr">
            <a:solidFill>
              <a:srgbClr val="4B0082"/>
            </a:solidFill>
            <a:round/>
            <a:headEnd/>
            <a:tailEnd type="arrow" w="med" len="med"/>
          </a:ln>
          <a:extLst>
            <a:ext uri="{909E8E84-426E-40DD-AFC4-6F175D3DCCD1}">
              <a14:hiddenFill xmlns:a14="http://schemas.microsoft.com/office/drawing/2010/main">
                <a:noFill/>
              </a14:hiddenFill>
            </a:ext>
          </a:extLst>
        </p:spPr>
      </p:cxnSp>
      <p:cxnSp>
        <p:nvCxnSpPr>
          <p:cNvPr id="8" name="Straight Arrow Connector 7">
            <a:extLst>
              <a:ext uri="{FF2B5EF4-FFF2-40B4-BE49-F238E27FC236}">
                <a16:creationId xmlns:a16="http://schemas.microsoft.com/office/drawing/2014/main" id="{10BAB42A-43E8-4418-926A-A28CD3D0405B}"/>
              </a:ext>
            </a:extLst>
          </p:cNvPr>
          <p:cNvCxnSpPr/>
          <p:nvPr/>
        </p:nvCxnSpPr>
        <p:spPr bwMode="auto">
          <a:xfrm rot="5400000">
            <a:off x="2971800" y="5486400"/>
            <a:ext cx="381000" cy="228600"/>
          </a:xfrm>
          <a:prstGeom prst="straightConnector1">
            <a:avLst/>
          </a:prstGeom>
          <a:ln w="38100">
            <a:solidFill>
              <a:srgbClr val="4B0082"/>
            </a:solidFill>
            <a:tailEnd type="arrow"/>
          </a:ln>
        </p:spPr>
        <p:style>
          <a:lnRef idx="1">
            <a:schemeClr val="accent1"/>
          </a:lnRef>
          <a:fillRef idx="0">
            <a:schemeClr val="accent1"/>
          </a:fillRef>
          <a:effectRef idx="0">
            <a:schemeClr val="accent1"/>
          </a:effectRef>
          <a:fontRef idx="minor">
            <a:schemeClr val="tx1"/>
          </a:fontRef>
        </p:style>
      </p:cxnSp>
      <p:sp>
        <p:nvSpPr>
          <p:cNvPr id="87049" name="TextBox 20">
            <a:extLst>
              <a:ext uri="{FF2B5EF4-FFF2-40B4-BE49-F238E27FC236}">
                <a16:creationId xmlns:a16="http://schemas.microsoft.com/office/drawing/2014/main" id="{94899279-026D-4780-995A-8DC27BCECF11}"/>
              </a:ext>
            </a:extLst>
          </p:cNvPr>
          <p:cNvSpPr txBox="1">
            <a:spLocks noChangeArrowheads="1"/>
          </p:cNvSpPr>
          <p:nvPr/>
        </p:nvSpPr>
        <p:spPr bwMode="auto">
          <a:xfrm>
            <a:off x="1524000" y="5757863"/>
            <a:ext cx="38687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SzPct val="75000"/>
              <a:buFont typeface="Symbol" panose="05050102010706020507" pitchFamily="18" charset="2"/>
              <a:buNone/>
            </a:pPr>
            <a:r>
              <a:rPr lang="en-US" altLang="en-US" sz="2800" b="1">
                <a:solidFill>
                  <a:srgbClr val="7030A0"/>
                </a:solidFill>
              </a:rPr>
              <a:t>MUTUAL HAPPINESS</a:t>
            </a:r>
          </a:p>
          <a:p>
            <a:pPr algn="ctr">
              <a:lnSpc>
                <a:spcPct val="90000"/>
              </a:lnSpc>
              <a:spcBef>
                <a:spcPct val="20000"/>
              </a:spcBef>
              <a:buSzPct val="75000"/>
              <a:buFont typeface="Symbol" panose="05050102010706020507" pitchFamily="18" charset="2"/>
              <a:buNone/>
            </a:pPr>
            <a:r>
              <a:rPr lang="en-US" altLang="en-US" sz="2800" b="1">
                <a:solidFill>
                  <a:srgbClr val="7030A0"/>
                </a:solidFill>
              </a:rPr>
              <a:t>UNDIVIDED SOCIETY</a:t>
            </a:r>
          </a:p>
        </p:txBody>
      </p:sp>
      <p:cxnSp>
        <p:nvCxnSpPr>
          <p:cNvPr id="10" name="Straight Arrow Connector 9">
            <a:extLst>
              <a:ext uri="{FF2B5EF4-FFF2-40B4-BE49-F238E27FC236}">
                <a16:creationId xmlns:a16="http://schemas.microsoft.com/office/drawing/2014/main" id="{E7E0F578-9881-4CA0-B418-C925DB6CB7DE}"/>
              </a:ext>
            </a:extLst>
          </p:cNvPr>
          <p:cNvCxnSpPr>
            <a:stCxn id="6" idx="2"/>
            <a:endCxn id="5" idx="0"/>
          </p:cNvCxnSpPr>
          <p:nvPr/>
        </p:nvCxnSpPr>
        <p:spPr bwMode="auto">
          <a:xfrm rot="16200000" flipH="1">
            <a:off x="5945981" y="2207419"/>
            <a:ext cx="338138" cy="1562100"/>
          </a:xfrm>
          <a:prstGeom prst="straightConnector1">
            <a:avLst/>
          </a:prstGeom>
          <a:ln w="38100">
            <a:solidFill>
              <a:srgbClr val="0046AD"/>
            </a:solidFill>
            <a:tailEnd type="arrow"/>
          </a:ln>
        </p:spPr>
        <p:style>
          <a:lnRef idx="1">
            <a:schemeClr val="accent1"/>
          </a:lnRef>
          <a:fillRef idx="0">
            <a:schemeClr val="accent1"/>
          </a:fillRef>
          <a:effectRef idx="0">
            <a:schemeClr val="accent1"/>
          </a:effectRef>
          <a:fontRef idx="minor">
            <a:schemeClr val="tx1"/>
          </a:fontRef>
        </p:style>
      </p:cxnSp>
      <p:cxnSp>
        <p:nvCxnSpPr>
          <p:cNvPr id="87051" name="Straight Arrow Connector 19">
            <a:extLst>
              <a:ext uri="{FF2B5EF4-FFF2-40B4-BE49-F238E27FC236}">
                <a16:creationId xmlns:a16="http://schemas.microsoft.com/office/drawing/2014/main" id="{35E57858-16B1-4860-ABAA-33DB84C88702}"/>
              </a:ext>
            </a:extLst>
          </p:cNvPr>
          <p:cNvCxnSpPr>
            <a:cxnSpLocks noChangeShapeType="1"/>
          </p:cNvCxnSpPr>
          <p:nvPr/>
        </p:nvCxnSpPr>
        <p:spPr bwMode="auto">
          <a:xfrm rot="16200000" flipH="1">
            <a:off x="7688263" y="5461000"/>
            <a:ext cx="457200" cy="136525"/>
          </a:xfrm>
          <a:prstGeom prst="straightConnector1">
            <a:avLst/>
          </a:prstGeom>
          <a:noFill/>
          <a:ln w="38100" algn="ctr">
            <a:solidFill>
              <a:srgbClr val="0046AD"/>
            </a:solidFill>
            <a:round/>
            <a:headEnd/>
            <a:tailEnd type="arrow" w="med" len="med"/>
          </a:ln>
          <a:extLst>
            <a:ext uri="{909E8E84-426E-40DD-AFC4-6F175D3DCCD1}">
              <a14:hiddenFill xmlns:a14="http://schemas.microsoft.com/office/drawing/2010/main">
                <a:noFill/>
              </a14:hiddenFill>
            </a:ext>
          </a:extLst>
        </p:spPr>
      </p:cxnSp>
      <p:sp>
        <p:nvSpPr>
          <p:cNvPr id="87052" name="TextBox 21">
            <a:extLst>
              <a:ext uri="{FF2B5EF4-FFF2-40B4-BE49-F238E27FC236}">
                <a16:creationId xmlns:a16="http://schemas.microsoft.com/office/drawing/2014/main" id="{6A2BFE62-351A-4A32-9596-A78530E25DBA}"/>
              </a:ext>
            </a:extLst>
          </p:cNvPr>
          <p:cNvSpPr txBox="1">
            <a:spLocks noChangeArrowheads="1"/>
          </p:cNvSpPr>
          <p:nvPr/>
        </p:nvSpPr>
        <p:spPr bwMode="auto">
          <a:xfrm>
            <a:off x="5472113" y="5757863"/>
            <a:ext cx="51768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SzPct val="75000"/>
              <a:buFont typeface="Symbol" panose="05050102010706020507" pitchFamily="18" charset="2"/>
              <a:buNone/>
            </a:pPr>
            <a:r>
              <a:rPr lang="en-US" altLang="en-US" sz="2800" b="1">
                <a:solidFill>
                  <a:srgbClr val="0000FF"/>
                </a:solidFill>
              </a:rPr>
              <a:t>MUTUAL PROSPERITY</a:t>
            </a:r>
          </a:p>
          <a:p>
            <a:pPr algn="ctr">
              <a:lnSpc>
                <a:spcPct val="90000"/>
              </a:lnSpc>
              <a:spcBef>
                <a:spcPct val="20000"/>
              </a:spcBef>
              <a:buSzPct val="75000"/>
              <a:buFont typeface="Symbol" panose="05050102010706020507" pitchFamily="18" charset="2"/>
              <a:buNone/>
            </a:pPr>
            <a:r>
              <a:rPr lang="en-US" altLang="en-US" sz="2800" b="1">
                <a:solidFill>
                  <a:srgbClr val="0000FF"/>
                </a:solidFill>
              </a:rPr>
              <a:t>UNIVERSAL HUMAN ORDER</a:t>
            </a:r>
          </a:p>
        </p:txBody>
      </p:sp>
      <p:sp>
        <p:nvSpPr>
          <p:cNvPr id="13" name="Oval 12">
            <a:extLst>
              <a:ext uri="{FF2B5EF4-FFF2-40B4-BE49-F238E27FC236}">
                <a16:creationId xmlns:a16="http://schemas.microsoft.com/office/drawing/2014/main" id="{C5CCB060-5C16-46CF-8B8D-9E2FB5952A80}"/>
              </a:ext>
            </a:extLst>
          </p:cNvPr>
          <p:cNvSpPr/>
          <p:nvPr/>
        </p:nvSpPr>
        <p:spPr bwMode="auto">
          <a:xfrm>
            <a:off x="5334000" y="32004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3</a:t>
            </a:r>
          </a:p>
        </p:txBody>
      </p:sp>
      <p:sp>
        <p:nvSpPr>
          <p:cNvPr id="15" name="Oval 14">
            <a:extLst>
              <a:ext uri="{FF2B5EF4-FFF2-40B4-BE49-F238E27FC236}">
                <a16:creationId xmlns:a16="http://schemas.microsoft.com/office/drawing/2014/main" id="{BD263343-1F0E-43EC-A53D-A0E347BC2879}"/>
              </a:ext>
            </a:extLst>
          </p:cNvPr>
          <p:cNvSpPr/>
          <p:nvPr/>
        </p:nvSpPr>
        <p:spPr bwMode="auto">
          <a:xfrm>
            <a:off x="2286000" y="31242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2</a:t>
            </a:r>
          </a:p>
        </p:txBody>
      </p:sp>
      <p:sp>
        <p:nvSpPr>
          <p:cNvPr id="17" name="Oval 16">
            <a:extLst>
              <a:ext uri="{FF2B5EF4-FFF2-40B4-BE49-F238E27FC236}">
                <a16:creationId xmlns:a16="http://schemas.microsoft.com/office/drawing/2014/main" id="{8C9009C2-4A63-4739-90F4-A35A1E9CD625}"/>
              </a:ext>
            </a:extLst>
          </p:cNvPr>
          <p:cNvSpPr/>
          <p:nvPr/>
        </p:nvSpPr>
        <p:spPr bwMode="auto">
          <a:xfrm>
            <a:off x="1524000" y="762000"/>
            <a:ext cx="7772400" cy="5029200"/>
          </a:xfrm>
          <a:prstGeom prst="ellipse">
            <a:avLst/>
          </a:prstGeom>
          <a:noFill/>
          <a:ln w="76200">
            <a:solidFill>
              <a:srgbClr val="4B008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sp>
        <p:nvSpPr>
          <p:cNvPr id="87056" name="TextBox 26">
            <a:extLst>
              <a:ext uri="{FF2B5EF4-FFF2-40B4-BE49-F238E27FC236}">
                <a16:creationId xmlns:a16="http://schemas.microsoft.com/office/drawing/2014/main" id="{E2CE9078-D162-43C9-A1C4-78477C3FD6F0}"/>
              </a:ext>
            </a:extLst>
          </p:cNvPr>
          <p:cNvSpPr txBox="1">
            <a:spLocks noChangeArrowheads="1"/>
          </p:cNvSpPr>
          <p:nvPr/>
        </p:nvSpPr>
        <p:spPr bwMode="auto">
          <a:xfrm>
            <a:off x="8305800" y="538163"/>
            <a:ext cx="2362200" cy="1138237"/>
          </a:xfrm>
          <a:prstGeom prst="rect">
            <a:avLst/>
          </a:prstGeom>
          <a:solidFill>
            <a:srgbClr val="4B008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FFFFFF"/>
                </a:solidFill>
              </a:rPr>
              <a:t>Human Consciousness</a:t>
            </a:r>
          </a:p>
          <a:p>
            <a:pPr eaLnBrk="1" hangingPunct="1"/>
            <a:r>
              <a:rPr lang="en-US" altLang="en-US" sz="2800" b="1">
                <a:solidFill>
                  <a:srgbClr val="FFFFFF"/>
                </a:solidFill>
                <a:latin typeface="Kruti Dev 010" pitchFamily="2" charset="0"/>
              </a:rPr>
              <a:t>ekuo psruk</a:t>
            </a:r>
            <a:endParaRPr lang="en-US" altLang="en-US" sz="2800">
              <a:solidFill>
                <a:srgbClr val="FFFFFF"/>
              </a:solidFill>
              <a:latin typeface="Kruti Dev 010" pitchFamily="2" charset="0"/>
            </a:endParaRPr>
          </a:p>
        </p:txBody>
      </p:sp>
      <p:sp>
        <p:nvSpPr>
          <p:cNvPr id="14" name="Oval 5">
            <a:extLst>
              <a:ext uri="{FF2B5EF4-FFF2-40B4-BE49-F238E27FC236}">
                <a16:creationId xmlns:a16="http://schemas.microsoft.com/office/drawing/2014/main" id="{0DDD356A-196D-42BA-A417-610058FF206D}"/>
              </a:ext>
            </a:extLst>
          </p:cNvPr>
          <p:cNvSpPr/>
          <p:nvPr/>
        </p:nvSpPr>
        <p:spPr bwMode="auto">
          <a:xfrm>
            <a:off x="3257550" y="11430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1</a:t>
            </a:r>
          </a:p>
        </p:txBody>
      </p:sp>
      <p:cxnSp>
        <p:nvCxnSpPr>
          <p:cNvPr id="18" name="Straight Arrow Connector 17">
            <a:extLst>
              <a:ext uri="{FF2B5EF4-FFF2-40B4-BE49-F238E27FC236}">
                <a16:creationId xmlns:a16="http://schemas.microsoft.com/office/drawing/2014/main" id="{021BD9A4-3805-4012-99B4-2F6B0A51F7DC}"/>
              </a:ext>
            </a:extLst>
          </p:cNvPr>
          <p:cNvCxnSpPr>
            <a:stCxn id="4" idx="3"/>
            <a:endCxn id="5" idx="1"/>
          </p:cNvCxnSpPr>
          <p:nvPr/>
        </p:nvCxnSpPr>
        <p:spPr bwMode="auto">
          <a:xfrm flipV="1">
            <a:off x="4800600" y="4208463"/>
            <a:ext cx="762000" cy="6350"/>
          </a:xfrm>
          <a:prstGeom prst="straightConnector1">
            <a:avLst/>
          </a:prstGeom>
          <a:ln w="38100">
            <a:solidFill>
              <a:srgbClr val="0046AD"/>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26AEB0-33BA-4B7E-B8FD-8E39FB743C71}"/>
              </a:ext>
            </a:extLst>
          </p:cNvPr>
          <p:cNvSpPr/>
          <p:nvPr/>
        </p:nvSpPr>
        <p:spPr>
          <a:xfrm>
            <a:off x="6115050" y="1841500"/>
            <a:ext cx="4552950" cy="381000"/>
          </a:xfrm>
          <a:prstGeom prst="rect">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0659" name="Content Placeholder 1">
            <a:extLst>
              <a:ext uri="{FF2B5EF4-FFF2-40B4-BE49-F238E27FC236}">
                <a16:creationId xmlns:a16="http://schemas.microsoft.com/office/drawing/2014/main" id="{C0345B2F-6D41-4E9E-AF80-6B8004F03D25}"/>
              </a:ext>
            </a:extLst>
          </p:cNvPr>
          <p:cNvSpPr>
            <a:spLocks noGrp="1" noChangeArrowheads="1"/>
          </p:cNvSpPr>
          <p:nvPr>
            <p:ph sz="half" idx="1"/>
          </p:nvPr>
        </p:nvSpPr>
        <p:spPr bwMode="auto">
          <a:xfrm>
            <a:off x="0" y="609600"/>
            <a:ext cx="6007100" cy="5943600"/>
          </a:xfrm>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defRPr/>
            </a:pPr>
            <a:r>
              <a:rPr lang="en-IN" altLang="en-US" b="1" dirty="0"/>
              <a:t>Proposals</a:t>
            </a:r>
          </a:p>
          <a:p>
            <a:pPr marL="0" indent="0">
              <a:buFont typeface="Arial" panose="020B0604020202020204" pitchFamily="34" charset="0"/>
              <a:buNone/>
              <a:defRPr/>
            </a:pPr>
            <a:r>
              <a:rPr lang="en-IN" altLang="en-US" dirty="0"/>
              <a:t>(about harmony at various levels </a:t>
            </a:r>
          </a:p>
          <a:p>
            <a:pPr marL="0" indent="0">
              <a:buFont typeface="Arial" panose="020B0604020202020204" pitchFamily="34" charset="0"/>
              <a:buNone/>
              <a:defRPr/>
            </a:pPr>
            <a:r>
              <a:rPr lang="en-IN" altLang="en-US" dirty="0"/>
              <a:t>for your self-exploration)</a:t>
            </a:r>
          </a:p>
          <a:p>
            <a:pPr marL="0" indent="0">
              <a:buFont typeface="Arial" panose="020B0604020202020204" pitchFamily="34" charset="0"/>
              <a:buNone/>
              <a:defRPr/>
            </a:pPr>
            <a:endParaRPr lang="en-IN" altLang="en-US" dirty="0"/>
          </a:p>
          <a:p>
            <a:pPr eaLnBrk="1" hangingPunct="1">
              <a:buFontTx/>
              <a:buChar char="-"/>
              <a:defRPr/>
            </a:pPr>
            <a:r>
              <a:rPr lang="en-US" altLang="en-US" dirty="0"/>
              <a:t>Harmony in Human Being</a:t>
            </a:r>
          </a:p>
          <a:p>
            <a:pPr eaLnBrk="1" hangingPunct="1">
              <a:buFontTx/>
              <a:buChar char="-"/>
              <a:defRPr/>
            </a:pPr>
            <a:r>
              <a:rPr lang="en-US" altLang="en-US" dirty="0"/>
              <a:t>Harmony in  Family</a:t>
            </a:r>
          </a:p>
          <a:p>
            <a:pPr eaLnBrk="1" hangingPunct="1">
              <a:buFontTx/>
              <a:buChar char="-"/>
              <a:defRPr/>
            </a:pPr>
            <a:r>
              <a:rPr lang="en-US" altLang="en-US" dirty="0"/>
              <a:t>Harmony in  Society</a:t>
            </a:r>
          </a:p>
          <a:p>
            <a:pPr eaLnBrk="1" hangingPunct="1">
              <a:buFontTx/>
              <a:buChar char="-"/>
              <a:defRPr/>
            </a:pPr>
            <a:r>
              <a:rPr lang="en-US" altLang="en-US" dirty="0"/>
              <a:t>Harmony in Nature/Existence</a:t>
            </a:r>
          </a:p>
          <a:p>
            <a:pPr marL="0" indent="0">
              <a:buFont typeface="Arial" panose="020B0604020202020204" pitchFamily="34" charset="0"/>
              <a:buNone/>
              <a:defRPr/>
            </a:pPr>
            <a:endParaRPr lang="en-US" altLang="en-US" dirty="0"/>
          </a:p>
        </p:txBody>
      </p:sp>
      <p:sp>
        <p:nvSpPr>
          <p:cNvPr id="103427" name="Content Placeholder 2">
            <a:extLst>
              <a:ext uri="{FF2B5EF4-FFF2-40B4-BE49-F238E27FC236}">
                <a16:creationId xmlns:a16="http://schemas.microsoft.com/office/drawing/2014/main" id="{BCB3DEB7-E44F-49B0-92AB-F415ABB81F8B}"/>
              </a:ext>
            </a:extLst>
          </p:cNvPr>
          <p:cNvSpPr>
            <a:spLocks noGrp="1" noChangeArrowheads="1"/>
          </p:cNvSpPr>
          <p:nvPr>
            <p:ph sz="half" idx="2"/>
          </p:nvPr>
        </p:nvSpPr>
        <p:spPr bwMode="auto">
          <a:xfrm>
            <a:off x="6210300" y="609600"/>
            <a:ext cx="5981700" cy="5943600"/>
          </a:xfrm>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defRPr/>
            </a:pPr>
            <a:r>
              <a:rPr lang="en-IN" altLang="en-US" b="1" dirty="0"/>
              <a:t>Self-exploration</a:t>
            </a:r>
            <a:r>
              <a:rPr lang="en-IN" altLang="en-US" dirty="0"/>
              <a:t>, self-verification</a:t>
            </a:r>
          </a:p>
          <a:p>
            <a:pPr marL="0" indent="0">
              <a:buFont typeface="Arial" panose="020B0604020202020204" pitchFamily="34" charset="0"/>
              <a:buNone/>
              <a:defRPr/>
            </a:pPr>
            <a:endParaRPr lang="en-IN" altLang="en-US" dirty="0"/>
          </a:p>
          <a:p>
            <a:pPr marL="0" indent="0">
              <a:buFont typeface="Arial" panose="020B0604020202020204" pitchFamily="34" charset="0"/>
              <a:buNone/>
              <a:defRPr/>
            </a:pPr>
            <a:endParaRPr lang="en-IN" altLang="en-US" dirty="0"/>
          </a:p>
          <a:p>
            <a:pPr marL="0" indent="0">
              <a:buFont typeface="Arial" panose="020B0604020202020204" pitchFamily="34" charset="0"/>
              <a:buNone/>
              <a:defRPr/>
            </a:pPr>
            <a:r>
              <a:rPr lang="en-US" altLang="en-US" b="1" dirty="0">
                <a:solidFill>
                  <a:schemeClr val="bg1"/>
                </a:solidFill>
              </a:rPr>
              <a:t>Desired Achievement</a:t>
            </a:r>
          </a:p>
          <a:p>
            <a:pPr marL="0" indent="0">
              <a:buFont typeface="Arial" panose="020B0604020202020204" pitchFamily="34" charset="0"/>
              <a:buNone/>
              <a:defRPr/>
            </a:pPr>
            <a:endParaRPr lang="en-US" altLang="en-US" sz="1000" dirty="0"/>
          </a:p>
          <a:p>
            <a:pPr marL="0" indent="0">
              <a:buFont typeface="Arial" panose="020B0604020202020204" pitchFamily="34" charset="0"/>
              <a:buNone/>
              <a:defRPr/>
            </a:pPr>
            <a:r>
              <a:rPr lang="en-US" altLang="en-US" b="1" dirty="0"/>
              <a:t>Individual Transformation</a:t>
            </a:r>
          </a:p>
          <a:p>
            <a:pPr lvl="1">
              <a:defRPr/>
            </a:pPr>
            <a:r>
              <a:rPr lang="en-US" altLang="en-US" dirty="0"/>
              <a:t>Right Understanding</a:t>
            </a:r>
          </a:p>
          <a:p>
            <a:pPr marL="228600" lvl="1" indent="0">
              <a:buFont typeface="Arial" panose="020B0604020202020204" pitchFamily="34" charset="0"/>
              <a:buNone/>
              <a:defRPr/>
            </a:pPr>
            <a:r>
              <a:rPr lang="en-US" altLang="en-US" dirty="0"/>
              <a:t>	(Understanding Harmony)</a:t>
            </a:r>
          </a:p>
          <a:p>
            <a:pPr lvl="1">
              <a:defRPr/>
            </a:pPr>
            <a:r>
              <a:rPr lang="en-US" altLang="en-US" dirty="0"/>
              <a:t>Happiness &amp; Prosperity</a:t>
            </a:r>
          </a:p>
          <a:p>
            <a:pPr marL="228600" lvl="1" indent="0">
              <a:buFont typeface="Arial" panose="020B0604020202020204" pitchFamily="34" charset="0"/>
              <a:buNone/>
              <a:defRPr/>
            </a:pPr>
            <a:r>
              <a:rPr lang="en-US" altLang="en-US" dirty="0"/>
              <a:t>	(Living in Harmony)</a:t>
            </a:r>
          </a:p>
          <a:p>
            <a:pPr marL="0" indent="0">
              <a:buFont typeface="Arial" panose="020B0604020202020204" pitchFamily="34" charset="0"/>
              <a:buNone/>
              <a:defRPr/>
            </a:pPr>
            <a:endParaRPr lang="en-US" altLang="en-US" dirty="0"/>
          </a:p>
          <a:p>
            <a:pPr marL="0" indent="0">
              <a:buFont typeface="Arial" panose="020B0604020202020204" pitchFamily="34" charset="0"/>
              <a:buNone/>
              <a:defRPr/>
            </a:pPr>
            <a:r>
              <a:rPr lang="en-US" altLang="en-US" b="1" dirty="0"/>
              <a:t>Societal Transformation</a:t>
            </a:r>
          </a:p>
          <a:p>
            <a:pPr lvl="1">
              <a:defRPr/>
            </a:pPr>
            <a:r>
              <a:rPr lang="en-US" altLang="en-US" dirty="0"/>
              <a:t>Humane Society</a:t>
            </a:r>
          </a:p>
          <a:p>
            <a:pPr marL="0" indent="0">
              <a:buFont typeface="Arial" panose="020B0604020202020204" pitchFamily="34" charset="0"/>
              <a:buNone/>
              <a:defRPr/>
            </a:pPr>
            <a:endParaRPr lang="en-IN" altLang="en-US" dirty="0"/>
          </a:p>
        </p:txBody>
      </p:sp>
      <p:sp>
        <p:nvSpPr>
          <p:cNvPr id="88069" name="Title 3">
            <a:extLst>
              <a:ext uri="{FF2B5EF4-FFF2-40B4-BE49-F238E27FC236}">
                <a16:creationId xmlns:a16="http://schemas.microsoft.com/office/drawing/2014/main" id="{F17877FA-3EB9-4582-84FC-6F45EC14971E}"/>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Workshop/Course Content				Process</a:t>
            </a:r>
            <a:endParaRPr lang="en-US" altLang="en-US"/>
          </a:p>
        </p:txBody>
      </p:sp>
      <p:cxnSp>
        <p:nvCxnSpPr>
          <p:cNvPr id="7" name="Straight Connector 6">
            <a:extLst>
              <a:ext uri="{FF2B5EF4-FFF2-40B4-BE49-F238E27FC236}">
                <a16:creationId xmlns:a16="http://schemas.microsoft.com/office/drawing/2014/main" id="{7BE61644-3E9E-45AC-A2D7-DCCE3E2626EA}"/>
              </a:ext>
            </a:extLst>
          </p:cNvPr>
          <p:cNvCxnSpPr/>
          <p:nvPr/>
        </p:nvCxnSpPr>
        <p:spPr>
          <a:xfrm>
            <a:off x="6096000" y="457200"/>
            <a:ext cx="0" cy="60960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6B15B5E-1C78-47E4-8210-2681BC2BC71E}"/>
              </a:ext>
            </a:extLst>
          </p:cNvPr>
          <p:cNvCxnSpPr>
            <a:stCxn id="88069" idx="0"/>
            <a:endCxn id="88069" idx="2"/>
          </p:cNvCxnSpPr>
          <p:nvPr/>
        </p:nvCxnSpPr>
        <p:spPr>
          <a:xfrm>
            <a:off x="6096000" y="76200"/>
            <a:ext cx="0" cy="381000"/>
          </a:xfrm>
          <a:prstGeom prst="line">
            <a:avLst/>
          </a:prstGeom>
        </p:spPr>
        <p:style>
          <a:lnRef idx="1">
            <a:schemeClr val="accent5"/>
          </a:lnRef>
          <a:fillRef idx="0">
            <a:schemeClr val="accent5"/>
          </a:fillRef>
          <a:effectRef idx="0">
            <a:schemeClr val="accent5"/>
          </a:effectRef>
          <a:fontRef idx="minor">
            <a:schemeClr val="tx1"/>
          </a:fontRef>
        </p:style>
      </p:cxnSp>
      <p:sp>
        <p:nvSpPr>
          <p:cNvPr id="3" name="Arrow: Down 2">
            <a:extLst>
              <a:ext uri="{FF2B5EF4-FFF2-40B4-BE49-F238E27FC236}">
                <a16:creationId xmlns:a16="http://schemas.microsoft.com/office/drawing/2014/main" id="{69F48194-E6C2-4DC6-931F-C8BA8EDB346D}"/>
              </a:ext>
            </a:extLst>
          </p:cNvPr>
          <p:cNvSpPr/>
          <p:nvPr/>
        </p:nvSpPr>
        <p:spPr>
          <a:xfrm>
            <a:off x="7543800" y="4343400"/>
            <a:ext cx="152400" cy="2921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solidFill>
                <a:prstClr val="white"/>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
            <a:extLst>
              <a:ext uri="{FF2B5EF4-FFF2-40B4-BE49-F238E27FC236}">
                <a16:creationId xmlns:a16="http://schemas.microsoft.com/office/drawing/2014/main" id="{7EE86C85-AFAB-4B5E-BBB3-1E5D30E0FF2E}"/>
              </a:ext>
            </a:extLst>
          </p:cNvPr>
          <p:cNvSpPr>
            <a:spLocks noChangeArrowheads="1"/>
          </p:cNvSpPr>
          <p:nvPr/>
        </p:nvSpPr>
        <p:spPr bwMode="auto">
          <a:xfrm>
            <a:off x="1676400" y="152400"/>
            <a:ext cx="87280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800">
              <a:solidFill>
                <a:srgbClr val="000000"/>
              </a:solidFill>
            </a:endParaRPr>
          </a:p>
          <a:p>
            <a:pPr>
              <a:buFontTx/>
              <a:buChar char="•"/>
            </a:pPr>
            <a:r>
              <a:rPr lang="en-GB" altLang="en-US" sz="1600">
                <a:solidFill>
                  <a:srgbClr val="000000"/>
                </a:solidFill>
                <a:ea typeface="Calibri" panose="020F0502020204030204" pitchFamily="34" charset="0"/>
                <a:cs typeface="Arial" panose="020B0604020202020204" pitchFamily="34" charset="0"/>
              </a:rPr>
              <a:t>Your experience through the day (describe free form)………………………………………..…….</a:t>
            </a:r>
            <a:endParaRPr lang="en-US" altLang="en-US" sz="1600">
              <a:solidFill>
                <a:srgbClr val="000000"/>
              </a:solidFill>
              <a:ea typeface="Calibri" panose="020F0502020204030204" pitchFamily="34" charset="0"/>
              <a:cs typeface="Mangal" panose="02040503050203030202" pitchFamily="18" charset="0"/>
            </a:endParaRPr>
          </a:p>
          <a:p>
            <a:pPr>
              <a:buFontTx/>
              <a:buChar char="•"/>
            </a:pPr>
            <a:r>
              <a:rPr lang="en-GB" altLang="en-US" sz="1600">
                <a:solidFill>
                  <a:srgbClr val="000000"/>
                </a:solidFill>
                <a:ea typeface="Calibri" panose="020F0502020204030204" pitchFamily="34" charset="0"/>
                <a:cs typeface="Arial" panose="020B0604020202020204" pitchFamily="34" charset="0"/>
              </a:rPr>
              <a:t>5 key points that struck you (or takeaways) from the talks today </a:t>
            </a:r>
          </a:p>
          <a:p>
            <a:r>
              <a:rPr lang="en-GB" altLang="en-US" sz="1600">
                <a:solidFill>
                  <a:srgbClr val="000000"/>
                </a:solidFill>
                <a:ea typeface="Calibri" panose="020F0502020204030204" pitchFamily="34" charset="0"/>
                <a:cs typeface="Arial" panose="020B0604020202020204" pitchFamily="34" charset="0"/>
              </a:rPr>
              <a:t>(starting with what you felt was most important for you) in order of priority)</a:t>
            </a:r>
            <a:endParaRPr lang="en-US" altLang="en-US" sz="2800">
              <a:solidFill>
                <a:srgbClr val="000000"/>
              </a:solidFill>
            </a:endParaRPr>
          </a:p>
        </p:txBody>
      </p:sp>
      <p:sp>
        <p:nvSpPr>
          <p:cNvPr id="89091" name="Title 1">
            <a:extLst>
              <a:ext uri="{FF2B5EF4-FFF2-40B4-BE49-F238E27FC236}">
                <a16:creationId xmlns:a16="http://schemas.microsoft.com/office/drawing/2014/main" id="{A7F83456-78C5-48B1-9A67-46CB4EDB418F}"/>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Assignment Today</a:t>
            </a:r>
          </a:p>
        </p:txBody>
      </p:sp>
      <p:sp>
        <p:nvSpPr>
          <p:cNvPr id="89092" name="Text Placeholder 2">
            <a:extLst>
              <a:ext uri="{FF2B5EF4-FFF2-40B4-BE49-F238E27FC236}">
                <a16:creationId xmlns:a16="http://schemas.microsoft.com/office/drawing/2014/main" id="{6802CC34-B5F1-415F-99BA-37B6853C032B}"/>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graphicFrame>
        <p:nvGraphicFramePr>
          <p:cNvPr id="4" name="Table 3">
            <a:extLst>
              <a:ext uri="{FF2B5EF4-FFF2-40B4-BE49-F238E27FC236}">
                <a16:creationId xmlns:a16="http://schemas.microsoft.com/office/drawing/2014/main" id="{AA23DAF8-2907-4512-8105-1DB6DF805E59}"/>
              </a:ext>
            </a:extLst>
          </p:cNvPr>
          <p:cNvGraphicFramePr>
            <a:graphicFrameLocks noGrp="1"/>
          </p:cNvGraphicFramePr>
          <p:nvPr/>
        </p:nvGraphicFramePr>
        <p:xfrm>
          <a:off x="1917700" y="1493838"/>
          <a:ext cx="7924800" cy="720725"/>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7391400">
                  <a:extLst>
                    <a:ext uri="{9D8B030D-6E8A-4147-A177-3AD203B41FA5}">
                      <a16:colId xmlns:a16="http://schemas.microsoft.com/office/drawing/2014/main" val="20001"/>
                    </a:ext>
                  </a:extLst>
                </a:gridCol>
              </a:tblGrid>
              <a:tr h="189043">
                <a:tc>
                  <a:txBody>
                    <a:bodyPr/>
                    <a:lstStyle/>
                    <a:p>
                      <a:r>
                        <a:rPr lang="en-IN" sz="1200" dirty="0" err="1">
                          <a:solidFill>
                            <a:schemeClr val="tx1"/>
                          </a:solidFill>
                        </a:rPr>
                        <a:t>S.No</a:t>
                      </a:r>
                      <a:endParaRPr lang="en-IN" sz="1200" dirty="0">
                        <a:solidFill>
                          <a:schemeClr val="tx1"/>
                        </a:solidFill>
                      </a:endParaRPr>
                    </a:p>
                  </a:txBody>
                  <a:tcPr marL="68580" marR="68580" marT="0" marB="0"/>
                </a:tc>
                <a:tc>
                  <a:txBody>
                    <a:bodyPr/>
                    <a:lstStyle/>
                    <a:p>
                      <a:pPr algn="just">
                        <a:lnSpc>
                          <a:spcPct val="107000"/>
                        </a:lnSpc>
                        <a:spcAft>
                          <a:spcPts val="0"/>
                        </a:spcAft>
                      </a:pPr>
                      <a:r>
                        <a:rPr lang="en-GB" sz="1100" dirty="0">
                          <a:solidFill>
                            <a:schemeClr val="tx1"/>
                          </a:solidFill>
                          <a:effectLst/>
                        </a:rPr>
                        <a:t> Take-aways</a:t>
                      </a:r>
                      <a:endParaRPr lang="en-IN" sz="1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0"/>
                  </a:ext>
                </a:extLst>
              </a:tr>
              <a:tr h="177227">
                <a:tc>
                  <a:txBody>
                    <a:bodyPr/>
                    <a:lstStyle/>
                    <a:p>
                      <a:pPr algn="just">
                        <a:lnSpc>
                          <a:spcPct val="107000"/>
                        </a:lnSpc>
                        <a:spcAft>
                          <a:spcPts val="0"/>
                        </a:spcAft>
                      </a:pPr>
                      <a:r>
                        <a:rPr lang="en-GB" sz="1100" dirty="0">
                          <a:solidFill>
                            <a:schemeClr val="tx1"/>
                          </a:solidFill>
                          <a:effectLst/>
                        </a:rPr>
                        <a:t>1</a:t>
                      </a:r>
                      <a:endParaRPr lang="en-IN" sz="1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0"/>
                        </a:spcAft>
                      </a:pPr>
                      <a:r>
                        <a:rPr lang="en-GB" sz="1100" dirty="0">
                          <a:solidFill>
                            <a:schemeClr val="tx1"/>
                          </a:solidFill>
                          <a:effectLst/>
                        </a:rPr>
                        <a:t> </a:t>
                      </a:r>
                      <a:endParaRPr lang="en-IN" sz="1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1"/>
                  </a:ext>
                </a:extLst>
              </a:tr>
              <a:tr h="177227">
                <a:tc>
                  <a:txBody>
                    <a:bodyPr/>
                    <a:lstStyle/>
                    <a:p>
                      <a:pPr algn="just">
                        <a:lnSpc>
                          <a:spcPct val="107000"/>
                        </a:lnSpc>
                        <a:spcAft>
                          <a:spcPts val="0"/>
                        </a:spcAft>
                      </a:pPr>
                      <a:r>
                        <a:rPr lang="en-GB" sz="1100" dirty="0">
                          <a:solidFill>
                            <a:schemeClr val="tx1"/>
                          </a:solidFill>
                          <a:effectLst/>
                        </a:rPr>
                        <a:t>2</a:t>
                      </a:r>
                      <a:endParaRPr lang="en-IN" sz="1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0"/>
                        </a:spcAft>
                      </a:pPr>
                      <a:endParaRPr lang="en-IN" sz="1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2"/>
                  </a:ext>
                </a:extLst>
              </a:tr>
              <a:tr h="177227">
                <a:tc>
                  <a:txBody>
                    <a:bodyPr/>
                    <a:lstStyle/>
                    <a:p>
                      <a:pPr algn="just">
                        <a:lnSpc>
                          <a:spcPct val="107000"/>
                        </a:lnSpc>
                        <a:spcAft>
                          <a:spcPts val="0"/>
                        </a:spcAft>
                      </a:pPr>
                      <a:r>
                        <a:rPr lang="en-GB" sz="11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a:t>
                      </a:r>
                      <a:endParaRPr lang="en-IN" sz="1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0"/>
                        </a:spcAft>
                      </a:pPr>
                      <a:r>
                        <a:rPr lang="en-GB" sz="1100" dirty="0">
                          <a:solidFill>
                            <a:schemeClr val="tx1"/>
                          </a:solidFill>
                          <a:effectLst/>
                        </a:rPr>
                        <a:t> </a:t>
                      </a:r>
                      <a:endParaRPr lang="en-IN" sz="1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3"/>
                  </a:ext>
                </a:extLst>
              </a:tr>
            </a:tbl>
          </a:graphicData>
        </a:graphic>
      </p:graphicFrame>
      <p:graphicFrame>
        <p:nvGraphicFramePr>
          <p:cNvPr id="6" name="Table 5">
            <a:extLst>
              <a:ext uri="{FF2B5EF4-FFF2-40B4-BE49-F238E27FC236}">
                <a16:creationId xmlns:a16="http://schemas.microsoft.com/office/drawing/2014/main" id="{A876C5E7-B39A-4E5D-A9C9-7E6B4CA5FB45}"/>
              </a:ext>
            </a:extLst>
          </p:cNvPr>
          <p:cNvGraphicFramePr>
            <a:graphicFrameLocks noGrp="1"/>
          </p:cNvGraphicFramePr>
          <p:nvPr/>
        </p:nvGraphicFramePr>
        <p:xfrm>
          <a:off x="1841500" y="3305175"/>
          <a:ext cx="8077200" cy="896938"/>
        </p:xfrm>
        <a:graphic>
          <a:graphicData uri="http://schemas.openxmlformats.org/drawingml/2006/table">
            <a:tbl>
              <a:tblPr firstRow="1" firstCol="1" bandRow="1">
                <a:tableStyleId>{5C22544A-7EE6-4342-B048-85BDC9FD1C3A}</a:tableStyleId>
              </a:tblPr>
              <a:tblGrid>
                <a:gridCol w="444501">
                  <a:extLst>
                    <a:ext uri="{9D8B030D-6E8A-4147-A177-3AD203B41FA5}">
                      <a16:colId xmlns:a16="http://schemas.microsoft.com/office/drawing/2014/main" val="20000"/>
                    </a:ext>
                  </a:extLst>
                </a:gridCol>
                <a:gridCol w="1012584">
                  <a:extLst>
                    <a:ext uri="{9D8B030D-6E8A-4147-A177-3AD203B41FA5}">
                      <a16:colId xmlns:a16="http://schemas.microsoft.com/office/drawing/2014/main" val="20001"/>
                    </a:ext>
                  </a:extLst>
                </a:gridCol>
                <a:gridCol w="1713223">
                  <a:extLst>
                    <a:ext uri="{9D8B030D-6E8A-4147-A177-3AD203B41FA5}">
                      <a16:colId xmlns:a16="http://schemas.microsoft.com/office/drawing/2014/main" val="20002"/>
                    </a:ext>
                  </a:extLst>
                </a:gridCol>
                <a:gridCol w="1483666">
                  <a:extLst>
                    <a:ext uri="{9D8B030D-6E8A-4147-A177-3AD203B41FA5}">
                      <a16:colId xmlns:a16="http://schemas.microsoft.com/office/drawing/2014/main" val="20003"/>
                    </a:ext>
                  </a:extLst>
                </a:gridCol>
                <a:gridCol w="1824378">
                  <a:extLst>
                    <a:ext uri="{9D8B030D-6E8A-4147-A177-3AD203B41FA5}">
                      <a16:colId xmlns:a16="http://schemas.microsoft.com/office/drawing/2014/main" val="20004"/>
                    </a:ext>
                  </a:extLst>
                </a:gridCol>
                <a:gridCol w="1598847">
                  <a:extLst>
                    <a:ext uri="{9D8B030D-6E8A-4147-A177-3AD203B41FA5}">
                      <a16:colId xmlns:a16="http://schemas.microsoft.com/office/drawing/2014/main" val="20005"/>
                    </a:ext>
                  </a:extLst>
                </a:gridCol>
              </a:tblGrid>
              <a:tr h="363713">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GB" sz="1100" dirty="0">
                          <a:solidFill>
                            <a:schemeClr val="tx1"/>
                          </a:solidFill>
                          <a:effectLst/>
                        </a:rPr>
                        <a:t> </a:t>
                      </a:r>
                      <a:r>
                        <a:rPr lang="en-IN" sz="1100" dirty="0" err="1">
                          <a:solidFill>
                            <a:schemeClr val="tx1"/>
                          </a:solidFill>
                        </a:rPr>
                        <a:t>S.No</a:t>
                      </a:r>
                      <a:endParaRPr lang="en-IN" sz="1100" dirty="0">
                        <a:solidFill>
                          <a:schemeClr val="tx1"/>
                        </a:solidFill>
                      </a:endParaRPr>
                    </a:p>
                  </a:txBody>
                  <a:tcPr marL="68580" marR="68580" marT="0" marB="0"/>
                </a:tc>
                <a:tc>
                  <a:txBody>
                    <a:bodyPr/>
                    <a:lstStyle/>
                    <a:p>
                      <a:pPr algn="just">
                        <a:lnSpc>
                          <a:spcPct val="107000"/>
                        </a:lnSpc>
                        <a:spcAft>
                          <a:spcPts val="0"/>
                        </a:spcAft>
                      </a:pPr>
                      <a:r>
                        <a:rPr lang="en-GB" sz="1100">
                          <a:solidFill>
                            <a:schemeClr val="tx1"/>
                          </a:solidFill>
                          <a:effectLst/>
                        </a:rPr>
                        <a:t>Problem</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0"/>
                        </a:spcAft>
                      </a:pPr>
                      <a:r>
                        <a:rPr lang="en-GB" sz="1100">
                          <a:solidFill>
                            <a:schemeClr val="tx1"/>
                          </a:solidFill>
                          <a:effectLst/>
                        </a:rPr>
                        <a:t>Due to lack of skills or values?</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0"/>
                        </a:spcAft>
                      </a:pPr>
                      <a:r>
                        <a:rPr lang="en-GB" sz="1100">
                          <a:solidFill>
                            <a:schemeClr val="tx1"/>
                          </a:solidFill>
                          <a:effectLst/>
                        </a:rPr>
                        <a:t>Increasing or decreasing?</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0"/>
                        </a:spcAft>
                      </a:pPr>
                      <a:r>
                        <a:rPr lang="en-GB" sz="1100">
                          <a:solidFill>
                            <a:schemeClr val="tx1"/>
                          </a:solidFill>
                          <a:effectLst/>
                        </a:rPr>
                        <a:t>Root cause</a:t>
                      </a:r>
                      <a:endParaRPr lang="en-IN" sz="1100">
                        <a:solidFill>
                          <a:schemeClr val="tx1"/>
                        </a:solidFill>
                        <a:effectLst/>
                      </a:endParaRPr>
                    </a:p>
                    <a:p>
                      <a:pPr algn="just">
                        <a:lnSpc>
                          <a:spcPct val="107000"/>
                        </a:lnSpc>
                        <a:spcAft>
                          <a:spcPts val="0"/>
                        </a:spcAft>
                      </a:pPr>
                      <a:r>
                        <a:rPr lang="en-GB" sz="1100">
                          <a:solidFill>
                            <a:schemeClr val="tx1"/>
                          </a:solidFill>
                          <a:effectLst/>
                        </a:rPr>
                        <a:t>according to you?</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0"/>
                        </a:spcAft>
                      </a:pPr>
                      <a:r>
                        <a:rPr lang="en-GB" sz="1100" dirty="0">
                          <a:solidFill>
                            <a:schemeClr val="tx1"/>
                          </a:solidFill>
                          <a:effectLst/>
                        </a:rPr>
                        <a:t>Solution according to you?</a:t>
                      </a:r>
                      <a:endParaRPr lang="en-IN" sz="1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0"/>
                  </a:ext>
                </a:extLst>
              </a:tr>
              <a:tr h="177742">
                <a:tc>
                  <a:txBody>
                    <a:bodyPr/>
                    <a:lstStyle/>
                    <a:p>
                      <a:pPr algn="just">
                        <a:lnSpc>
                          <a:spcPct val="107000"/>
                        </a:lnSpc>
                        <a:spcAft>
                          <a:spcPts val="0"/>
                        </a:spcAft>
                      </a:pPr>
                      <a:r>
                        <a:rPr lang="en-GB" sz="1100">
                          <a:solidFill>
                            <a:schemeClr val="tx1"/>
                          </a:solidFill>
                          <a:effectLst/>
                        </a:rPr>
                        <a:t>1</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0"/>
                        </a:spcAft>
                      </a:pPr>
                      <a:r>
                        <a:rPr lang="en-GB" sz="1100">
                          <a:solidFill>
                            <a:schemeClr val="tx1"/>
                          </a:solidFill>
                          <a:effectLst/>
                        </a:rPr>
                        <a:t> </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0"/>
                        </a:spcAft>
                      </a:pPr>
                      <a:r>
                        <a:rPr lang="en-GB" sz="1100">
                          <a:solidFill>
                            <a:schemeClr val="tx1"/>
                          </a:solidFill>
                          <a:effectLst/>
                        </a:rPr>
                        <a:t> </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0"/>
                        </a:spcAft>
                      </a:pPr>
                      <a:r>
                        <a:rPr lang="en-GB" sz="1100">
                          <a:solidFill>
                            <a:schemeClr val="tx1"/>
                          </a:solidFill>
                          <a:effectLst/>
                        </a:rPr>
                        <a:t> </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0"/>
                        </a:spcAft>
                      </a:pPr>
                      <a:r>
                        <a:rPr lang="en-GB" sz="1100">
                          <a:solidFill>
                            <a:schemeClr val="tx1"/>
                          </a:solidFill>
                          <a:effectLst/>
                        </a:rPr>
                        <a:t> </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0"/>
                        </a:spcAft>
                      </a:pPr>
                      <a:r>
                        <a:rPr lang="en-GB" sz="1100">
                          <a:solidFill>
                            <a:schemeClr val="tx1"/>
                          </a:solidFill>
                          <a:effectLst/>
                        </a:rPr>
                        <a:t> </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1"/>
                  </a:ext>
                </a:extLst>
              </a:tr>
              <a:tr h="177742">
                <a:tc>
                  <a:txBody>
                    <a:bodyPr/>
                    <a:lstStyle/>
                    <a:p>
                      <a:pPr algn="just">
                        <a:lnSpc>
                          <a:spcPct val="107000"/>
                        </a:lnSpc>
                        <a:spcAft>
                          <a:spcPts val="0"/>
                        </a:spcAft>
                      </a:pPr>
                      <a:r>
                        <a:rPr lang="en-GB" sz="1100">
                          <a:solidFill>
                            <a:schemeClr val="tx1"/>
                          </a:solidFill>
                          <a:effectLst/>
                        </a:rPr>
                        <a:t>2</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0"/>
                        </a:spcAft>
                      </a:pPr>
                      <a:r>
                        <a:rPr lang="en-GB" sz="1100" dirty="0">
                          <a:solidFill>
                            <a:schemeClr val="tx1"/>
                          </a:solidFill>
                          <a:effectLst/>
                        </a:rPr>
                        <a:t> </a:t>
                      </a:r>
                      <a:endParaRPr lang="en-IN" sz="1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0"/>
                        </a:spcAft>
                      </a:pPr>
                      <a:r>
                        <a:rPr lang="en-GB" sz="1100">
                          <a:solidFill>
                            <a:schemeClr val="tx1"/>
                          </a:solidFill>
                          <a:effectLst/>
                        </a:rPr>
                        <a:t> </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0"/>
                        </a:spcAft>
                      </a:pPr>
                      <a:r>
                        <a:rPr lang="en-GB" sz="1100">
                          <a:solidFill>
                            <a:schemeClr val="tx1"/>
                          </a:solidFill>
                          <a:effectLst/>
                        </a:rPr>
                        <a:t> </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0"/>
                        </a:spcAft>
                      </a:pPr>
                      <a:r>
                        <a:rPr lang="en-GB" sz="1100">
                          <a:solidFill>
                            <a:schemeClr val="tx1"/>
                          </a:solidFill>
                          <a:effectLst/>
                        </a:rPr>
                        <a:t> </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0"/>
                        </a:spcAft>
                      </a:pPr>
                      <a:r>
                        <a:rPr lang="en-GB" sz="1100">
                          <a:solidFill>
                            <a:schemeClr val="tx1"/>
                          </a:solidFill>
                          <a:effectLst/>
                        </a:rPr>
                        <a:t> </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2"/>
                  </a:ext>
                </a:extLst>
              </a:tr>
              <a:tr h="177742">
                <a:tc>
                  <a:txBody>
                    <a:bodyPr/>
                    <a:lstStyle/>
                    <a:p>
                      <a:pPr algn="just">
                        <a:lnSpc>
                          <a:spcPct val="107000"/>
                        </a:lnSpc>
                        <a:spcAft>
                          <a:spcPts val="0"/>
                        </a:spcAft>
                      </a:pPr>
                      <a:r>
                        <a:rPr lang="en-GB" sz="11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a:t>
                      </a:r>
                      <a:endParaRPr lang="en-IN" sz="1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0"/>
                        </a:spcAft>
                      </a:pPr>
                      <a:r>
                        <a:rPr lang="en-GB" sz="1100" dirty="0">
                          <a:solidFill>
                            <a:schemeClr val="tx1"/>
                          </a:solidFill>
                          <a:effectLst/>
                        </a:rPr>
                        <a:t> </a:t>
                      </a:r>
                      <a:endParaRPr lang="en-IN" sz="1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0"/>
                        </a:spcAft>
                      </a:pPr>
                      <a:r>
                        <a:rPr lang="en-GB" sz="1100" dirty="0">
                          <a:solidFill>
                            <a:schemeClr val="tx1"/>
                          </a:solidFill>
                          <a:effectLst/>
                        </a:rPr>
                        <a:t> </a:t>
                      </a:r>
                      <a:endParaRPr lang="en-IN" sz="1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0"/>
                        </a:spcAft>
                      </a:pPr>
                      <a:r>
                        <a:rPr lang="en-GB" sz="1100">
                          <a:solidFill>
                            <a:schemeClr val="tx1"/>
                          </a:solidFill>
                          <a:effectLst/>
                        </a:rPr>
                        <a:t> </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0"/>
                        </a:spcAft>
                      </a:pPr>
                      <a:r>
                        <a:rPr lang="en-GB" sz="1100">
                          <a:solidFill>
                            <a:schemeClr val="tx1"/>
                          </a:solidFill>
                          <a:effectLst/>
                        </a:rPr>
                        <a:t> </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0"/>
                        </a:spcAft>
                      </a:pPr>
                      <a:r>
                        <a:rPr lang="en-GB" sz="1100" dirty="0">
                          <a:solidFill>
                            <a:schemeClr val="tx1"/>
                          </a:solidFill>
                          <a:effectLst/>
                        </a:rPr>
                        <a:t> </a:t>
                      </a:r>
                      <a:endParaRPr lang="en-IN" sz="1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89147" name="Rectangle 2">
            <a:extLst>
              <a:ext uri="{FF2B5EF4-FFF2-40B4-BE49-F238E27FC236}">
                <a16:creationId xmlns:a16="http://schemas.microsoft.com/office/drawing/2014/main" id="{6B3B93AB-D905-4276-BAA8-7DCF98857B3D}"/>
              </a:ext>
            </a:extLst>
          </p:cNvPr>
          <p:cNvSpPr>
            <a:spLocks noChangeArrowheads="1"/>
          </p:cNvSpPr>
          <p:nvPr/>
        </p:nvSpPr>
        <p:spPr bwMode="auto">
          <a:xfrm>
            <a:off x="1676400" y="2455863"/>
            <a:ext cx="8405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buFontTx/>
              <a:buChar char="•"/>
            </a:pPr>
            <a:r>
              <a:rPr lang="en-GB" altLang="en-US" sz="1600">
                <a:solidFill>
                  <a:srgbClr val="000000"/>
                </a:solidFill>
                <a:ea typeface="Calibri" panose="020F0502020204030204" pitchFamily="34" charset="0"/>
                <a:cs typeface="Arial" panose="020B0604020202020204" pitchFamily="34" charset="0"/>
              </a:rPr>
              <a:t>5 key problems today you are able to notice (starting with what you feel is most important)</a:t>
            </a:r>
          </a:p>
          <a:p>
            <a:pPr algn="just"/>
            <a:r>
              <a:rPr lang="en-GB" altLang="en-US" sz="1600">
                <a:solidFill>
                  <a:srgbClr val="000000"/>
                </a:solidFill>
                <a:ea typeface="Calibri" panose="020F0502020204030204" pitchFamily="34" charset="0"/>
                <a:cs typeface="Arial" panose="020B0604020202020204" pitchFamily="34" charset="0"/>
              </a:rPr>
              <a:t> in order of severity, impact)</a:t>
            </a:r>
            <a:endParaRPr lang="en-GB" altLang="en-US" sz="2800">
              <a:solidFill>
                <a:srgbClr val="000000"/>
              </a:solidFill>
              <a:ea typeface="Calibri" panose="020F0502020204030204" pitchFamily="34" charset="0"/>
              <a:cs typeface="Arial" panose="020B0604020202020204" pitchFamily="34" charset="0"/>
            </a:endParaRPr>
          </a:p>
        </p:txBody>
      </p:sp>
      <p:sp>
        <p:nvSpPr>
          <p:cNvPr id="2" name="TextBox 1">
            <a:extLst>
              <a:ext uri="{FF2B5EF4-FFF2-40B4-BE49-F238E27FC236}">
                <a16:creationId xmlns:a16="http://schemas.microsoft.com/office/drawing/2014/main" id="{4006E169-63E9-49E3-83B7-27FF7A24762A}"/>
              </a:ext>
            </a:extLst>
          </p:cNvPr>
          <p:cNvSpPr txBox="1"/>
          <p:nvPr/>
        </p:nvSpPr>
        <p:spPr>
          <a:xfrm>
            <a:off x="1841500" y="4548188"/>
            <a:ext cx="8648700" cy="2062162"/>
          </a:xfrm>
          <a:prstGeom prst="rect">
            <a:avLst/>
          </a:prstGeom>
          <a:noFill/>
        </p:spPr>
        <p:txBody>
          <a:bodyPr wrap="none">
            <a:spAutoFit/>
          </a:bodyPr>
          <a:lstStyle/>
          <a:p>
            <a:pPr marL="285750" indent="-285750">
              <a:buFont typeface="Arial" panose="020B0604020202020204" pitchFamily="34" charset="0"/>
              <a:buChar char="•"/>
              <a:defRPr/>
            </a:pPr>
            <a:r>
              <a:rPr lang="en-GB" sz="1600" dirty="0">
                <a:solidFill>
                  <a:prstClr val="black"/>
                </a:solidFill>
              </a:rPr>
              <a:t>Mention any five things that give you happiness </a:t>
            </a:r>
            <a:r>
              <a:rPr lang="en-GB" sz="1600" b="1" dirty="0">
                <a:solidFill>
                  <a:prstClr val="black"/>
                </a:solidFill>
              </a:rPr>
              <a:t>in continuity</a:t>
            </a:r>
            <a:endParaRPr lang="en-IN" sz="1600" dirty="0">
              <a:solidFill>
                <a:prstClr val="black"/>
              </a:solidFill>
            </a:endParaRPr>
          </a:p>
          <a:p>
            <a:pPr>
              <a:defRPr/>
            </a:pPr>
            <a:r>
              <a:rPr lang="en-GB" sz="1600" dirty="0">
                <a:solidFill>
                  <a:prstClr val="black"/>
                </a:solidFill>
              </a:rPr>
              <a:t>………………..</a:t>
            </a:r>
            <a:endParaRPr lang="en-IN" sz="1600" dirty="0">
              <a:solidFill>
                <a:prstClr val="black"/>
              </a:solidFill>
            </a:endParaRPr>
          </a:p>
          <a:p>
            <a:pPr>
              <a:defRPr/>
            </a:pPr>
            <a:r>
              <a:rPr lang="en-GB" sz="1600" dirty="0">
                <a:solidFill>
                  <a:prstClr val="black"/>
                </a:solidFill>
              </a:rPr>
              <a:t>……………….</a:t>
            </a:r>
            <a:endParaRPr lang="en-IN" sz="1600" dirty="0">
              <a:solidFill>
                <a:prstClr val="black"/>
              </a:solidFill>
            </a:endParaRPr>
          </a:p>
          <a:p>
            <a:pPr marL="285750" indent="-285750">
              <a:buFont typeface="Arial" panose="020B0604020202020204" pitchFamily="34" charset="0"/>
              <a:buChar char="•"/>
              <a:defRPr/>
            </a:pPr>
            <a:r>
              <a:rPr lang="en-GB" sz="1600" dirty="0">
                <a:solidFill>
                  <a:prstClr val="black"/>
                </a:solidFill>
              </a:rPr>
              <a:t>Mention any five things that make you feel unhappy</a:t>
            </a:r>
            <a:endParaRPr lang="en-IN" sz="1600" dirty="0">
              <a:solidFill>
                <a:prstClr val="black"/>
              </a:solidFill>
            </a:endParaRPr>
          </a:p>
          <a:p>
            <a:pPr>
              <a:defRPr/>
            </a:pPr>
            <a:r>
              <a:rPr lang="en-GB" sz="1600" dirty="0">
                <a:solidFill>
                  <a:prstClr val="black"/>
                </a:solidFill>
              </a:rPr>
              <a:t>………………….</a:t>
            </a:r>
            <a:endParaRPr lang="en-IN" sz="1600" dirty="0">
              <a:solidFill>
                <a:prstClr val="black"/>
              </a:solidFill>
            </a:endParaRPr>
          </a:p>
          <a:p>
            <a:pPr>
              <a:defRPr/>
            </a:pPr>
            <a:r>
              <a:rPr lang="en-GB" sz="1600" dirty="0">
                <a:solidFill>
                  <a:prstClr val="black"/>
                </a:solidFill>
              </a:rPr>
              <a:t>…………………</a:t>
            </a:r>
            <a:endParaRPr lang="en-GB" sz="1400" dirty="0">
              <a:solidFill>
                <a:prstClr val="black"/>
              </a:solidFill>
            </a:endParaRPr>
          </a:p>
          <a:p>
            <a:pPr marL="285750" indent="-285750">
              <a:buFont typeface="Arial" panose="020B0604020202020204" pitchFamily="34" charset="0"/>
              <a:buChar char="•"/>
              <a:defRPr/>
            </a:pPr>
            <a:r>
              <a:rPr lang="en-GB" sz="1600" dirty="0">
                <a:solidFill>
                  <a:prstClr val="black"/>
                </a:solidFill>
              </a:rPr>
              <a:t>Based on the discussion today, what role do you see for yourself in the education system?</a:t>
            </a:r>
          </a:p>
          <a:p>
            <a:pPr>
              <a:defRPr/>
            </a:pPr>
            <a:r>
              <a:rPr lang="en-GB" sz="1600" dirty="0">
                <a:solidFill>
                  <a:prstClr val="black"/>
                </a:solidFill>
              </a:rPr>
              <a:t>……………………………………………………………………………………………………………</a:t>
            </a:r>
            <a:endParaRPr lang="en-IN" sz="1600" dirty="0">
              <a:solidFill>
                <a:prstClr val="black"/>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685D5309-2FB8-4C44-89F5-23973FB1624A}"/>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Process</a:t>
            </a:r>
            <a:endParaRPr lang="en-US" altLang="en-US"/>
          </a:p>
        </p:txBody>
      </p:sp>
      <p:sp>
        <p:nvSpPr>
          <p:cNvPr id="4099" name="Text Placeholder 2">
            <a:extLst>
              <a:ext uri="{FF2B5EF4-FFF2-40B4-BE49-F238E27FC236}">
                <a16:creationId xmlns:a16="http://schemas.microsoft.com/office/drawing/2014/main" id="{82B18436-F5A4-434C-977F-AA8045B73222}"/>
              </a:ext>
            </a:extLst>
          </p:cNvPr>
          <p:cNvSpPr>
            <a:spLocks noGrp="1"/>
          </p:cNvSpPr>
          <p:nvPr>
            <p:ph type="body" sz="quarter" idx="13"/>
          </p:nvPr>
        </p:nvSpPr>
        <p:spPr bwMode="auto"/>
        <p:txBody>
          <a:bodyPr vert="horz" wrap="square" lIns="91440" tIns="45720" rIns="91440" bIns="45720" numCol="1" anchor="t" anchorCtr="0" compatLnSpc="1">
            <a:prstTxWarp prst="textNoShape">
              <a:avLst/>
            </a:prstTxWarp>
            <a:normAutofit lnSpcReduction="10000"/>
          </a:bodyPr>
          <a:lstStyle/>
          <a:p>
            <a:pPr>
              <a:buFont typeface="Symbol" pitchFamily="18" charset="2"/>
              <a:buNone/>
              <a:defRPr/>
            </a:pPr>
            <a:r>
              <a:rPr lang="en-GB" altLang="en-US"/>
              <a:t>Whatever is said is a </a:t>
            </a:r>
            <a:r>
              <a:rPr lang="en-GB" altLang="en-US" b="1" u="sng"/>
              <a:t>Proposal</a:t>
            </a:r>
            <a:r>
              <a:rPr lang="en-GB" altLang="en-US"/>
              <a:t> (</a:t>
            </a:r>
            <a:r>
              <a:rPr lang="en-GB" altLang="en-US" b="1">
                <a:solidFill>
                  <a:srgbClr val="FF0000"/>
                </a:solidFill>
              </a:rPr>
              <a:t>Do not assume it to be true or false</a:t>
            </a:r>
            <a:r>
              <a:rPr lang="en-GB" altLang="en-US"/>
              <a:t>)</a:t>
            </a:r>
          </a:p>
          <a:p>
            <a:pPr>
              <a:buFont typeface="Symbol" pitchFamily="18" charset="2"/>
              <a:buNone/>
              <a:defRPr/>
            </a:pPr>
            <a:r>
              <a:rPr lang="en-GB" altLang="en-US" b="1"/>
              <a:t>Verify </a:t>
            </a:r>
            <a:r>
              <a:rPr lang="en-GB" altLang="en-US"/>
              <a:t>it on Your Own Right – on the basis of our </a:t>
            </a:r>
            <a:r>
              <a:rPr lang="en-GB" altLang="en-US" b="1" u="sng"/>
              <a:t>Natural Acceptance</a:t>
            </a:r>
            <a:endParaRPr lang="en-GB" altLang="en-US"/>
          </a:p>
          <a:p>
            <a:pPr>
              <a:buFont typeface="Symbol" pitchFamily="18" charset="2"/>
              <a:buNone/>
              <a:defRPr/>
            </a:pPr>
            <a:endParaRPr lang="en-GB" altLang="en-US" sz="1000"/>
          </a:p>
          <a:p>
            <a:pPr>
              <a:buFont typeface="Symbol" pitchFamily="18" charset="2"/>
              <a:buNone/>
              <a:defRPr/>
            </a:pPr>
            <a:r>
              <a:rPr lang="en-GB" altLang="en-US"/>
              <a:t>It is a process of </a:t>
            </a:r>
            <a:r>
              <a:rPr lang="en-GB" altLang="en-US" b="1"/>
              <a:t>Dialogue</a:t>
            </a:r>
          </a:p>
          <a:p>
            <a:pPr>
              <a:buFont typeface="Symbol" pitchFamily="18" charset="2"/>
              <a:buNone/>
              <a:defRPr/>
            </a:pPr>
            <a:r>
              <a:rPr lang="en-GB" altLang="en-US"/>
              <a:t>A dialogue between me and you, to start with</a:t>
            </a:r>
          </a:p>
          <a:p>
            <a:pPr>
              <a:buFont typeface="Symbol" pitchFamily="18" charset="2"/>
              <a:buNone/>
              <a:defRPr/>
            </a:pPr>
            <a:r>
              <a:rPr lang="en-GB" altLang="en-US"/>
              <a:t>It soon becomes a dialogue </a:t>
            </a:r>
            <a:r>
              <a:rPr lang="en-GB" altLang="en-US" b="1"/>
              <a:t>within your own self</a:t>
            </a:r>
          </a:p>
          <a:p>
            <a:pPr>
              <a:buFont typeface="Symbol" pitchFamily="18" charset="2"/>
              <a:buNone/>
              <a:defRPr/>
            </a:pPr>
            <a:r>
              <a:rPr lang="en-GB" altLang="en-US"/>
              <a:t>	between what you are and 	what you really want to be 						(your natural acceptance)</a:t>
            </a:r>
          </a:p>
          <a:p>
            <a:pPr>
              <a:buFont typeface="Symbol" pitchFamily="18" charset="2"/>
              <a:buNone/>
              <a:defRPr/>
            </a:pPr>
            <a:r>
              <a:rPr lang="en-GB" altLang="en-US"/>
              <a:t>The purpose of this workshop is to initiate this internal dialogue</a:t>
            </a:r>
          </a:p>
          <a:p>
            <a:pPr>
              <a:buFont typeface="Symbol" pitchFamily="18" charset="2"/>
              <a:buNone/>
              <a:defRPr/>
            </a:pPr>
            <a:endParaRPr altLang="en-US" sz="1200" b="1" u="sng">
              <a:solidFill>
                <a:srgbClr val="1E00AA"/>
              </a:solidFill>
              <a:latin typeface="Kruti Dev 010" pitchFamily="2" charset="0"/>
            </a:endParaRPr>
          </a:p>
          <a:p>
            <a:pPr>
              <a:buFont typeface="Symbol" pitchFamily="18" charset="2"/>
              <a:buNone/>
              <a:defRPr/>
            </a:pPr>
            <a:r>
              <a:rPr altLang="en-US" sz="2800" b="1" u="sng" err="1">
                <a:solidFill>
                  <a:srgbClr val="1E00AA"/>
                </a:solidFill>
                <a:latin typeface="Kruti Dev 010" pitchFamily="2" charset="0"/>
              </a:rPr>
              <a:t>izLrko</a:t>
            </a:r>
            <a:r>
              <a:rPr altLang="en-US" sz="2800" b="1" u="sng">
                <a:solidFill>
                  <a:srgbClr val="1E00AA"/>
                </a:solidFill>
                <a:latin typeface="Kruti Dev 010" pitchFamily="2" charset="0"/>
              </a:rPr>
              <a:t> </a:t>
            </a:r>
            <a:r>
              <a:rPr altLang="en-US" sz="2800" b="1" err="1">
                <a:solidFill>
                  <a:srgbClr val="1E00AA"/>
                </a:solidFill>
                <a:latin typeface="Kruti Dev 010" pitchFamily="2" charset="0"/>
              </a:rPr>
              <a:t>gS</a:t>
            </a:r>
            <a:r>
              <a:rPr altLang="en-US" sz="2800" b="1">
                <a:solidFill>
                  <a:srgbClr val="1E00AA"/>
                </a:solidFill>
                <a:latin typeface="Kruti Dev 010" pitchFamily="2" charset="0"/>
              </a:rPr>
              <a:t> ¼</a:t>
            </a:r>
            <a:r>
              <a:rPr altLang="en-US" sz="2800" b="1">
                <a:solidFill>
                  <a:srgbClr val="FF0000"/>
                </a:solidFill>
                <a:latin typeface="Kruti Dev 010" pitchFamily="2" charset="0"/>
              </a:rPr>
              <a:t>ekuas ugha</a:t>
            </a:r>
            <a:r>
              <a:rPr altLang="en-US" sz="2800" b="1">
                <a:solidFill>
                  <a:srgbClr val="1E00AA"/>
                </a:solidFill>
                <a:latin typeface="Kruti Dev 010" pitchFamily="2" charset="0"/>
              </a:rPr>
              <a:t>½</a:t>
            </a:r>
            <a:endParaRPr altLang="en-US" sz="2800" b="1">
              <a:solidFill>
                <a:srgbClr val="1E00AA"/>
              </a:solidFill>
            </a:endParaRPr>
          </a:p>
          <a:p>
            <a:pPr>
              <a:buFont typeface="Symbol" pitchFamily="18" charset="2"/>
              <a:buNone/>
              <a:defRPr/>
            </a:pPr>
            <a:r>
              <a:rPr altLang="en-US" sz="2800" b="1" err="1">
                <a:solidFill>
                  <a:srgbClr val="1E00AA"/>
                </a:solidFill>
                <a:latin typeface="Kruti Dev 010" pitchFamily="2" charset="0"/>
              </a:rPr>
              <a:t>tk¡pas</a:t>
            </a:r>
            <a:r>
              <a:rPr altLang="en-US" sz="2800" b="1">
                <a:solidFill>
                  <a:srgbClr val="1E00AA"/>
                </a:solidFill>
                <a:latin typeface="Kruti Dev 010" pitchFamily="2" charset="0"/>
              </a:rPr>
              <a:t> </a:t>
            </a:r>
            <a:r>
              <a:rPr altLang="en-US" sz="2800">
                <a:solidFill>
                  <a:srgbClr val="1E00AA"/>
                </a:solidFill>
                <a:latin typeface="Kruti Dev 010" pitchFamily="2" charset="0"/>
              </a:rPr>
              <a:t>&amp; </a:t>
            </a:r>
            <a:r>
              <a:rPr altLang="en-US" sz="2800" err="1">
                <a:solidFill>
                  <a:srgbClr val="1E00AA"/>
                </a:solidFill>
                <a:latin typeface="Kruti Dev 010" pitchFamily="2" charset="0"/>
              </a:rPr>
              <a:t>Lo;a</a:t>
            </a:r>
            <a:r>
              <a:rPr altLang="en-US" sz="2800">
                <a:solidFill>
                  <a:srgbClr val="1E00AA"/>
                </a:solidFill>
                <a:latin typeface="Kruti Dev 010" pitchFamily="2" charset="0"/>
              </a:rPr>
              <a:t> ds </a:t>
            </a:r>
            <a:r>
              <a:rPr altLang="en-US" sz="2800" err="1">
                <a:solidFill>
                  <a:srgbClr val="1E00AA"/>
                </a:solidFill>
                <a:latin typeface="Kruti Dev 010" pitchFamily="2" charset="0"/>
              </a:rPr>
              <a:t>vf</a:t>
            </a:r>
            <a:r>
              <a:rPr altLang="en-US" sz="2800">
                <a:solidFill>
                  <a:srgbClr val="1E00AA"/>
                </a:solidFill>
                <a:latin typeface="Kruti Dev 010" pitchFamily="2" charset="0"/>
              </a:rPr>
              <a:t>/</a:t>
            </a:r>
            <a:r>
              <a:rPr altLang="en-US" sz="2800" err="1">
                <a:solidFill>
                  <a:srgbClr val="1E00AA"/>
                </a:solidFill>
                <a:latin typeface="Kruti Dev 010" pitchFamily="2" charset="0"/>
              </a:rPr>
              <a:t>kdkj</a:t>
            </a:r>
            <a:r>
              <a:rPr altLang="en-US" sz="2800">
                <a:solidFill>
                  <a:srgbClr val="1E00AA"/>
                </a:solidFill>
                <a:latin typeface="Kruti Dev 010" pitchFamily="2" charset="0"/>
              </a:rPr>
              <a:t> </a:t>
            </a:r>
            <a:r>
              <a:rPr altLang="en-US" sz="2800" err="1">
                <a:solidFill>
                  <a:srgbClr val="1E00AA"/>
                </a:solidFill>
                <a:latin typeface="Kruti Dev 010" pitchFamily="2" charset="0"/>
              </a:rPr>
              <a:t>ijA</a:t>
            </a:r>
            <a:endParaRPr altLang="en-US" sz="2800">
              <a:solidFill>
                <a:srgbClr val="1E00AA"/>
              </a:solidFill>
              <a:latin typeface="Kruti Dev 010" pitchFamily="2" charset="0"/>
            </a:endParaRPr>
          </a:p>
          <a:p>
            <a:pPr>
              <a:buFont typeface="Symbol" pitchFamily="18" charset="2"/>
              <a:buNone/>
              <a:defRPr/>
            </a:pPr>
            <a:r>
              <a:rPr altLang="en-US" sz="2800" err="1">
                <a:solidFill>
                  <a:srgbClr val="1E00AA"/>
                </a:solidFill>
                <a:latin typeface="Kruti Dev 010" pitchFamily="2" charset="0"/>
              </a:rPr>
              <a:t>viuh</a:t>
            </a:r>
            <a:r>
              <a:rPr altLang="en-US" sz="2800">
                <a:solidFill>
                  <a:srgbClr val="1E00AA"/>
                </a:solidFill>
                <a:latin typeface="Kruti Dev 010" pitchFamily="2" charset="0"/>
              </a:rPr>
              <a:t> </a:t>
            </a:r>
            <a:r>
              <a:rPr altLang="en-US" sz="2800" b="1" u="sng" err="1">
                <a:solidFill>
                  <a:srgbClr val="1E00AA"/>
                </a:solidFill>
                <a:latin typeface="Kruti Dev 010" pitchFamily="2" charset="0"/>
              </a:rPr>
              <a:t>lgt</a:t>
            </a:r>
            <a:r>
              <a:rPr altLang="en-US" sz="2800" b="1" u="sng">
                <a:solidFill>
                  <a:srgbClr val="1E00AA"/>
                </a:solidFill>
                <a:latin typeface="Kruti Dev 010" pitchFamily="2" charset="0"/>
              </a:rPr>
              <a:t> </a:t>
            </a:r>
            <a:r>
              <a:rPr altLang="en-US" sz="2800" b="1" u="sng" err="1">
                <a:solidFill>
                  <a:srgbClr val="1E00AA"/>
                </a:solidFill>
                <a:latin typeface="Kruti Dev 010" pitchFamily="2" charset="0"/>
              </a:rPr>
              <a:t>LohÑfr</a:t>
            </a:r>
            <a:r>
              <a:rPr altLang="en-US" sz="2800" b="1" u="sng">
                <a:solidFill>
                  <a:srgbClr val="1E00AA"/>
                </a:solidFill>
                <a:latin typeface="Kruti Dev 010" pitchFamily="2" charset="0"/>
              </a:rPr>
              <a:t> </a:t>
            </a:r>
            <a:r>
              <a:rPr altLang="en-US" sz="2800">
                <a:solidFill>
                  <a:srgbClr val="1E00AA"/>
                </a:solidFill>
                <a:latin typeface="Kruti Dev 010" pitchFamily="2" charset="0"/>
              </a:rPr>
              <a:t>ds </a:t>
            </a:r>
            <a:r>
              <a:rPr altLang="en-US" sz="2800" err="1">
                <a:solidFill>
                  <a:srgbClr val="1E00AA"/>
                </a:solidFill>
                <a:latin typeface="Kruti Dev 010" pitchFamily="2" charset="0"/>
              </a:rPr>
              <a:t>vk</a:t>
            </a:r>
            <a:r>
              <a:rPr altLang="en-US" sz="2800">
                <a:solidFill>
                  <a:srgbClr val="1E00AA"/>
                </a:solidFill>
                <a:latin typeface="Kruti Dev 010" pitchFamily="2" charset="0"/>
              </a:rPr>
              <a:t>/</a:t>
            </a:r>
            <a:r>
              <a:rPr altLang="en-US" sz="2800" err="1">
                <a:solidFill>
                  <a:srgbClr val="1E00AA"/>
                </a:solidFill>
                <a:latin typeface="Kruti Dev 010" pitchFamily="2" charset="0"/>
              </a:rPr>
              <a:t>kkj</a:t>
            </a:r>
            <a:r>
              <a:rPr altLang="en-US" sz="2800">
                <a:solidFill>
                  <a:srgbClr val="1E00AA"/>
                </a:solidFill>
                <a:latin typeface="Kruti Dev 010" pitchFamily="2" charset="0"/>
              </a:rPr>
              <a:t> </a:t>
            </a:r>
            <a:r>
              <a:rPr altLang="en-US" sz="2800" err="1">
                <a:solidFill>
                  <a:srgbClr val="1E00AA"/>
                </a:solidFill>
                <a:latin typeface="Kruti Dev 010" pitchFamily="2" charset="0"/>
              </a:rPr>
              <a:t>ijA</a:t>
            </a:r>
            <a:endParaRPr altLang="en-US" sz="2800">
              <a:solidFill>
                <a:srgbClr val="1E00AA"/>
              </a:solidFill>
            </a:endParaRPr>
          </a:p>
          <a:p>
            <a:pPr>
              <a:buFont typeface="Symbol" pitchFamily="18" charset="2"/>
              <a:buNone/>
              <a:defRPr/>
            </a:pPr>
            <a:endParaRPr lang="en-GB" altLang="en-US" sz="1000"/>
          </a:p>
          <a:p>
            <a:pPr>
              <a:buFont typeface="Symbol" pitchFamily="18" charset="2"/>
              <a:buNone/>
              <a:defRPr/>
            </a:pPr>
            <a:r>
              <a:rPr altLang="en-US" sz="2800">
                <a:solidFill>
                  <a:srgbClr val="1E00AA"/>
                </a:solidFill>
                <a:latin typeface="Kruti Dev 010" pitchFamily="2" charset="0"/>
              </a:rPr>
              <a:t>;g </a:t>
            </a:r>
            <a:r>
              <a:rPr altLang="en-US" sz="2800" b="1" err="1">
                <a:solidFill>
                  <a:srgbClr val="1E00AA"/>
                </a:solidFill>
                <a:latin typeface="Kruti Dev 010" pitchFamily="2" charset="0"/>
              </a:rPr>
              <a:t>laokn</a:t>
            </a:r>
            <a:r>
              <a:rPr altLang="en-US" sz="2800" b="1">
                <a:solidFill>
                  <a:srgbClr val="1E00AA"/>
                </a:solidFill>
                <a:latin typeface="Kruti Dev 010" pitchFamily="2" charset="0"/>
              </a:rPr>
              <a:t> </a:t>
            </a:r>
            <a:r>
              <a:rPr altLang="en-US" sz="2800">
                <a:solidFill>
                  <a:srgbClr val="1E00AA"/>
                </a:solidFill>
                <a:latin typeface="Kruti Dev 010" pitchFamily="2" charset="0"/>
              </a:rPr>
              <a:t>dh </a:t>
            </a:r>
            <a:r>
              <a:rPr altLang="en-US" sz="2800" err="1">
                <a:solidFill>
                  <a:srgbClr val="1E00AA"/>
                </a:solidFill>
                <a:latin typeface="Kruti Dev 010" pitchFamily="2" charset="0"/>
              </a:rPr>
              <a:t>izfØ;k</a:t>
            </a:r>
            <a:r>
              <a:rPr altLang="en-US" sz="2800">
                <a:solidFill>
                  <a:srgbClr val="1E00AA"/>
                </a:solidFill>
                <a:latin typeface="Kruti Dev 010" pitchFamily="2" charset="0"/>
              </a:rPr>
              <a:t> </a:t>
            </a:r>
            <a:r>
              <a:rPr altLang="en-US" sz="2800" err="1">
                <a:solidFill>
                  <a:srgbClr val="1E00AA"/>
                </a:solidFill>
                <a:latin typeface="Kruti Dev 010" pitchFamily="2" charset="0"/>
              </a:rPr>
              <a:t>gSA</a:t>
            </a:r>
            <a:endParaRPr altLang="en-US" sz="2800">
              <a:solidFill>
                <a:srgbClr val="1E00AA"/>
              </a:solidFill>
              <a:latin typeface="Kruti Dev 010" pitchFamily="2" charset="0"/>
            </a:endParaRPr>
          </a:p>
          <a:p>
            <a:pPr>
              <a:buFont typeface="Symbol" pitchFamily="18" charset="2"/>
              <a:buNone/>
              <a:defRPr/>
            </a:pPr>
            <a:r>
              <a:rPr altLang="en-US" sz="2800">
                <a:solidFill>
                  <a:srgbClr val="1E00AA"/>
                </a:solidFill>
                <a:latin typeface="Kruti Dev 010" pitchFamily="2" charset="0"/>
              </a:rPr>
              <a:t>;g </a:t>
            </a:r>
            <a:r>
              <a:rPr altLang="en-US" sz="2800" err="1">
                <a:solidFill>
                  <a:srgbClr val="1E00AA"/>
                </a:solidFill>
                <a:latin typeface="Kruti Dev 010" pitchFamily="2" charset="0"/>
              </a:rPr>
              <a:t>laokn</a:t>
            </a:r>
            <a:r>
              <a:rPr altLang="en-US" sz="2800">
                <a:solidFill>
                  <a:srgbClr val="1E00AA"/>
                </a:solidFill>
                <a:latin typeface="Kruti Dev 010" pitchFamily="2" charset="0"/>
              </a:rPr>
              <a:t> </a:t>
            </a:r>
            <a:r>
              <a:rPr altLang="en-US" sz="2800" err="1">
                <a:solidFill>
                  <a:srgbClr val="1E00AA"/>
                </a:solidFill>
                <a:latin typeface="Kruti Dev 010" pitchFamily="2" charset="0"/>
              </a:rPr>
              <a:t>vkids</a:t>
            </a:r>
            <a:r>
              <a:rPr altLang="en-US" sz="2800">
                <a:solidFill>
                  <a:srgbClr val="1E00AA"/>
                </a:solidFill>
                <a:latin typeface="Kruti Dev 010" pitchFamily="2" charset="0"/>
              </a:rPr>
              <a:t> </a:t>
            </a:r>
            <a:r>
              <a:rPr altLang="en-US" sz="2800" err="1">
                <a:solidFill>
                  <a:srgbClr val="1E00AA"/>
                </a:solidFill>
                <a:latin typeface="Kruti Dev 010" pitchFamily="2" charset="0"/>
              </a:rPr>
              <a:t>vkSj</a:t>
            </a:r>
            <a:r>
              <a:rPr altLang="en-US" sz="2800">
                <a:solidFill>
                  <a:srgbClr val="1E00AA"/>
                </a:solidFill>
                <a:latin typeface="Kruti Dev 010" pitchFamily="2" charset="0"/>
              </a:rPr>
              <a:t> </a:t>
            </a:r>
            <a:r>
              <a:rPr altLang="en-US" sz="2800" err="1">
                <a:solidFill>
                  <a:srgbClr val="1E00AA"/>
                </a:solidFill>
                <a:latin typeface="Kruti Dev 010" pitchFamily="2" charset="0"/>
              </a:rPr>
              <a:t>esjs</a:t>
            </a:r>
            <a:r>
              <a:rPr altLang="en-US" sz="2800">
                <a:solidFill>
                  <a:srgbClr val="1E00AA"/>
                </a:solidFill>
                <a:latin typeface="Kruti Dev 010" pitchFamily="2" charset="0"/>
              </a:rPr>
              <a:t> </a:t>
            </a:r>
            <a:r>
              <a:rPr altLang="en-US" sz="2800" err="1">
                <a:solidFill>
                  <a:srgbClr val="1E00AA"/>
                </a:solidFill>
                <a:latin typeface="Kruti Dev 010" pitchFamily="2" charset="0"/>
              </a:rPr>
              <a:t>chp</a:t>
            </a:r>
            <a:r>
              <a:rPr altLang="en-US" sz="2800">
                <a:solidFill>
                  <a:srgbClr val="1E00AA"/>
                </a:solidFill>
                <a:latin typeface="Kruti Dev 010" pitchFamily="2" charset="0"/>
              </a:rPr>
              <a:t> '</a:t>
            </a:r>
            <a:r>
              <a:rPr altLang="en-US" sz="2800" err="1">
                <a:solidFill>
                  <a:srgbClr val="1E00AA"/>
                </a:solidFill>
                <a:latin typeface="Kruti Dev 010" pitchFamily="2" charset="0"/>
              </a:rPr>
              <a:t>kq</a:t>
            </a:r>
            <a:r>
              <a:rPr altLang="en-US" sz="2800">
                <a:solidFill>
                  <a:srgbClr val="1E00AA"/>
                </a:solidFill>
                <a:latin typeface="Kruti Dev 010" pitchFamily="2" charset="0"/>
              </a:rPr>
              <a:t>: </a:t>
            </a:r>
            <a:r>
              <a:rPr altLang="en-US" sz="2800" err="1">
                <a:solidFill>
                  <a:srgbClr val="1E00AA"/>
                </a:solidFill>
                <a:latin typeface="Kruti Dev 010" pitchFamily="2" charset="0"/>
              </a:rPr>
              <a:t>gksrk</a:t>
            </a:r>
            <a:r>
              <a:rPr altLang="en-US" sz="2800">
                <a:solidFill>
                  <a:srgbClr val="1E00AA"/>
                </a:solidFill>
                <a:latin typeface="Kruti Dev 010" pitchFamily="2" charset="0"/>
              </a:rPr>
              <a:t> </a:t>
            </a:r>
            <a:r>
              <a:rPr altLang="en-US" sz="2800" err="1">
                <a:solidFill>
                  <a:srgbClr val="1E00AA"/>
                </a:solidFill>
                <a:latin typeface="Kruti Dev 010" pitchFamily="2" charset="0"/>
              </a:rPr>
              <a:t>gS</a:t>
            </a:r>
            <a:r>
              <a:rPr altLang="en-US" sz="2800">
                <a:solidFill>
                  <a:srgbClr val="1E00AA"/>
                </a:solidFill>
                <a:latin typeface="Kruti Dev 010" pitchFamily="2" charset="0"/>
              </a:rPr>
              <a:t>] </a:t>
            </a:r>
            <a:r>
              <a:rPr altLang="en-US" sz="2800" err="1">
                <a:solidFill>
                  <a:srgbClr val="1E00AA"/>
                </a:solidFill>
                <a:latin typeface="Kruti Dev 010" pitchFamily="2" charset="0"/>
              </a:rPr>
              <a:t>fQj</a:t>
            </a:r>
            <a:r>
              <a:rPr altLang="en-US" sz="2800">
                <a:solidFill>
                  <a:srgbClr val="1E00AA"/>
                </a:solidFill>
                <a:latin typeface="Kruti Dev 010" pitchFamily="2" charset="0"/>
              </a:rPr>
              <a:t> </a:t>
            </a:r>
            <a:r>
              <a:rPr altLang="en-US" sz="2800" b="1" err="1">
                <a:solidFill>
                  <a:srgbClr val="1E00AA"/>
                </a:solidFill>
                <a:latin typeface="Kruti Dev 010" pitchFamily="2" charset="0"/>
              </a:rPr>
              <a:t>vki</a:t>
            </a:r>
            <a:r>
              <a:rPr altLang="en-US" sz="2800" b="1">
                <a:solidFill>
                  <a:srgbClr val="1E00AA"/>
                </a:solidFill>
                <a:latin typeface="Kruti Dev 010" pitchFamily="2" charset="0"/>
              </a:rPr>
              <a:t> </a:t>
            </a:r>
            <a:r>
              <a:rPr altLang="en-US" sz="2800" b="1" err="1">
                <a:solidFill>
                  <a:srgbClr val="1E00AA"/>
                </a:solidFill>
                <a:latin typeface="Kruti Dev 010" pitchFamily="2" charset="0"/>
              </a:rPr>
              <a:t>eas</a:t>
            </a:r>
            <a:r>
              <a:rPr altLang="en-US" sz="2800">
                <a:solidFill>
                  <a:srgbClr val="1E00AA"/>
                </a:solidFill>
                <a:latin typeface="Kruti Dev 010" pitchFamily="2" charset="0"/>
              </a:rPr>
              <a:t> </a:t>
            </a:r>
            <a:r>
              <a:rPr altLang="en-US" sz="2800" err="1">
                <a:solidFill>
                  <a:srgbClr val="1E00AA"/>
                </a:solidFill>
                <a:latin typeface="Kruti Dev 010" pitchFamily="2" charset="0"/>
              </a:rPr>
              <a:t>pyus</a:t>
            </a:r>
            <a:r>
              <a:rPr altLang="en-US" sz="2800">
                <a:solidFill>
                  <a:srgbClr val="1E00AA"/>
                </a:solidFill>
                <a:latin typeface="Kruti Dev 010" pitchFamily="2" charset="0"/>
              </a:rPr>
              <a:t> </a:t>
            </a:r>
            <a:r>
              <a:rPr altLang="en-US" sz="2800" err="1">
                <a:solidFill>
                  <a:srgbClr val="1E00AA"/>
                </a:solidFill>
                <a:latin typeface="Kruti Dev 010" pitchFamily="2" charset="0"/>
              </a:rPr>
              <a:t>yxrk</a:t>
            </a:r>
            <a:r>
              <a:rPr altLang="en-US" sz="2800">
                <a:solidFill>
                  <a:srgbClr val="1E00AA"/>
                </a:solidFill>
                <a:latin typeface="Kruti Dev 010" pitchFamily="2" charset="0"/>
              </a:rPr>
              <a:t> </a:t>
            </a:r>
            <a:r>
              <a:rPr altLang="en-US" sz="2800" err="1">
                <a:solidFill>
                  <a:srgbClr val="1E00AA"/>
                </a:solidFill>
                <a:latin typeface="Kruti Dev 010" pitchFamily="2" charset="0"/>
              </a:rPr>
              <a:t>gSA</a:t>
            </a:r>
            <a:endParaRPr altLang="en-US" sz="2800">
              <a:solidFill>
                <a:srgbClr val="1E00AA"/>
              </a:solidFill>
              <a:latin typeface="Kruti Dev 010" pitchFamily="2" charset="0"/>
            </a:endParaRPr>
          </a:p>
        </p:txBody>
      </p:sp>
      <p:sp>
        <p:nvSpPr>
          <p:cNvPr id="90116" name="Rectangle 1">
            <a:extLst>
              <a:ext uri="{FF2B5EF4-FFF2-40B4-BE49-F238E27FC236}">
                <a16:creationId xmlns:a16="http://schemas.microsoft.com/office/drawing/2014/main" id="{935343A9-79F3-4EB9-BF8E-EFCD77724357}"/>
              </a:ext>
            </a:extLst>
          </p:cNvPr>
          <p:cNvSpPr>
            <a:spLocks noChangeArrowheads="1"/>
          </p:cNvSpPr>
          <p:nvPr/>
        </p:nvSpPr>
        <p:spPr bwMode="auto">
          <a:xfrm>
            <a:off x="9448800" y="6553200"/>
            <a:ext cx="71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solidFill>
                  <a:srgbClr val="000000"/>
                </a:solidFill>
                <a:hlinkClick r:id="rId3" action="ppaction://hlinksldjump"/>
              </a:rPr>
              <a:t>More</a:t>
            </a:r>
            <a:endParaRPr lang="en-IN" altLang="en-US">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9">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9">
                                            <p:txEl>
                                              <p:pRg st="14" end="1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0">
            <a:extLst>
              <a:ext uri="{FF2B5EF4-FFF2-40B4-BE49-F238E27FC236}">
                <a16:creationId xmlns:a16="http://schemas.microsoft.com/office/drawing/2014/main" id="{BE56AED2-0DA4-467E-89A2-8524BF879E1F}"/>
              </a:ext>
            </a:extLst>
          </p:cNvPr>
          <p:cNvSpPr>
            <a:spLocks noGrp="1"/>
          </p:cNvSpPr>
          <p:nvPr>
            <p:ph type="ctrTitle"/>
          </p:nvPr>
        </p:nvSpPr>
        <p:spPr bwMode="auto">
          <a:xfrm>
            <a:off x="1828800" y="0"/>
            <a:ext cx="8610600" cy="632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457200" indent="-457200" algn="ctr"/>
            <a:r>
              <a:rPr lang="en-GB" altLang="en-US" sz="3600">
                <a:latin typeface="Arial" panose="020B0604020202020204" pitchFamily="34" charset="0"/>
                <a:cs typeface="Arial" panose="020B0604020202020204" pitchFamily="34" charset="0"/>
              </a:rPr>
              <a:t>Self Reflection</a:t>
            </a:r>
            <a:br>
              <a:rPr lang="en-GB" altLang="en-US" sz="3600">
                <a:latin typeface="Arial" panose="020B0604020202020204" pitchFamily="34" charset="0"/>
                <a:cs typeface="Arial" panose="020B0604020202020204" pitchFamily="34" charset="0"/>
              </a:rPr>
            </a:br>
            <a:br>
              <a:rPr lang="en-GB" altLang="en-US" sz="3600">
                <a:latin typeface="Arial" panose="020B0604020202020204" pitchFamily="34" charset="0"/>
                <a:cs typeface="Arial" panose="020B0604020202020204" pitchFamily="34" charset="0"/>
              </a:rPr>
            </a:br>
            <a:br>
              <a:rPr lang="en-GB" altLang="en-US" sz="3600">
                <a:latin typeface="Arial" panose="020B0604020202020204" pitchFamily="34" charset="0"/>
                <a:cs typeface="Arial" panose="020B0604020202020204" pitchFamily="34" charset="0"/>
              </a:rPr>
            </a:br>
            <a:br>
              <a:rPr lang="en-GB" altLang="en-US" sz="3600">
                <a:latin typeface="Arial" panose="020B0604020202020204" pitchFamily="34" charset="0"/>
                <a:cs typeface="Arial" panose="020B0604020202020204" pitchFamily="34" charset="0"/>
              </a:rPr>
            </a:br>
            <a:br>
              <a:rPr lang="en-GB" altLang="en-US" sz="3600">
                <a:latin typeface="Arial" panose="020B0604020202020204" pitchFamily="34" charset="0"/>
                <a:cs typeface="Arial" panose="020B0604020202020204" pitchFamily="34" charset="0"/>
              </a:rPr>
            </a:br>
            <a:endParaRPr lang="en-GB" altLang="en-US">
              <a:latin typeface="Arial" panose="020B0604020202020204" pitchFamily="34" charset="0"/>
              <a:cs typeface="Arial" panose="020B0604020202020204" pitchFamily="34"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3">
            <a:extLst>
              <a:ext uri="{FF2B5EF4-FFF2-40B4-BE49-F238E27FC236}">
                <a16:creationId xmlns:a16="http://schemas.microsoft.com/office/drawing/2014/main" id="{AE6EC94B-9B8C-42FC-98CD-14206C95FF56}"/>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Self Reflection</a:t>
            </a:r>
            <a:endParaRPr lang="en-US" altLang="en-US"/>
          </a:p>
        </p:txBody>
      </p:sp>
      <p:sp>
        <p:nvSpPr>
          <p:cNvPr id="94211" name="Content Placeholder 4">
            <a:extLst>
              <a:ext uri="{FF2B5EF4-FFF2-40B4-BE49-F238E27FC236}">
                <a16:creationId xmlns:a16="http://schemas.microsoft.com/office/drawing/2014/main" id="{6244F8D7-6973-44CE-8851-B41B06E482C0}"/>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Symbol" pitchFamily="18" charset="2"/>
              <a:buNone/>
            </a:pPr>
            <a:r>
              <a:rPr lang="en-IN" altLang="en-US"/>
              <a:t>Can you see that you have the faculty of natural acceptance?</a:t>
            </a:r>
          </a:p>
          <a:p>
            <a:pPr lvl="1">
              <a:buFontTx/>
              <a:buChar char="-"/>
            </a:pPr>
            <a:r>
              <a:rPr lang="en-IN" altLang="en-US" sz="2200"/>
              <a:t>It is innate, a part and parcel of our being</a:t>
            </a:r>
          </a:p>
          <a:p>
            <a:pPr lvl="1">
              <a:buFontTx/>
              <a:buChar char="-"/>
            </a:pPr>
            <a:r>
              <a:rPr lang="en-IN" altLang="en-US" sz="2200"/>
              <a:t>It is invariant, uncorrupted by pre-conditioning</a:t>
            </a:r>
          </a:p>
          <a:p>
            <a:pPr lvl="1">
              <a:buFontTx/>
              <a:buChar char="-"/>
            </a:pPr>
            <a:r>
              <a:rPr lang="en-IN" altLang="en-US" sz="2200"/>
              <a:t>It is definite</a:t>
            </a:r>
          </a:p>
          <a:p>
            <a:pPr marL="0" indent="0">
              <a:buFont typeface="Symbol" pitchFamily="18" charset="2"/>
              <a:buNone/>
            </a:pPr>
            <a:endParaRPr lang="en-IN" altLang="en-US"/>
          </a:p>
          <a:p>
            <a:pPr marL="0" indent="0">
              <a:buFont typeface="Symbol" pitchFamily="18" charset="2"/>
              <a:buNone/>
            </a:pPr>
            <a:r>
              <a:rPr lang="en-IN" altLang="en-US"/>
              <a:t>Find out how you feel when your desire is in accordance with your natural acceptance – happy or unhappy?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ubtitle 4">
            <a:extLst>
              <a:ext uri="{FF2B5EF4-FFF2-40B4-BE49-F238E27FC236}">
                <a16:creationId xmlns:a16="http://schemas.microsoft.com/office/drawing/2014/main" id="{9E6031B6-7DB1-4348-B23B-EBC1FF471E06}"/>
              </a:ext>
            </a:extLst>
          </p:cNvPr>
          <p:cNvSpPr>
            <a:spLocks noGrp="1" noChangeArrowheads="1"/>
          </p:cNvSpPr>
          <p:nvPr>
            <p:ph type="subTitle" idx="1"/>
          </p:nvPr>
        </p:nvSpPr>
        <p:spPr>
          <a:xfrm>
            <a:off x="1709738" y="3900488"/>
            <a:ext cx="7840662" cy="701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Arial" panose="020B0604020202020204" pitchFamily="34" charset="0"/>
              </a:rPr>
              <a:t>Holistic Development and the Role of Education</a:t>
            </a:r>
            <a:endParaRPr lang="en-IN" altLang="en-US">
              <a:latin typeface="Arial" panose="020B0604020202020204" pitchFamily="34" charset="0"/>
            </a:endParaRPr>
          </a:p>
          <a:p>
            <a:r>
              <a:rPr lang="en-US" altLang="en-US">
                <a:latin typeface="Arial" panose="020B0604020202020204" pitchFamily="34" charset="0"/>
              </a:rPr>
              <a:t>Right Understanding, Relationship and Physical Facility</a:t>
            </a:r>
          </a:p>
        </p:txBody>
      </p:sp>
      <p:sp>
        <p:nvSpPr>
          <p:cNvPr id="95235" name="Title 3">
            <a:extLst>
              <a:ext uri="{FF2B5EF4-FFF2-40B4-BE49-F238E27FC236}">
                <a16:creationId xmlns:a16="http://schemas.microsoft.com/office/drawing/2014/main" id="{A93F24C2-FC82-4B37-9E42-1B8630B52810}"/>
              </a:ext>
            </a:extLst>
          </p:cNvPr>
          <p:cNvSpPr>
            <a:spLocks noGrp="1" noChangeArrowheads="1"/>
          </p:cNvSpPr>
          <p:nvPr>
            <p:ph type="ctrTitle"/>
          </p:nvPr>
        </p:nvSpPr>
        <p:spPr>
          <a:xfrm>
            <a:off x="1709738" y="2286000"/>
            <a:ext cx="7840662" cy="1230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IN" altLang="en-US">
                <a:latin typeface="Arial" panose="020B0604020202020204" pitchFamily="34" charset="0"/>
              </a:rPr>
              <a:t>Key Points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4">
            <a:extLst>
              <a:ext uri="{FF2B5EF4-FFF2-40B4-BE49-F238E27FC236}">
                <a16:creationId xmlns:a16="http://schemas.microsoft.com/office/drawing/2014/main" id="{F0720687-503E-4D40-ADB7-6EAC9E076FBE}"/>
              </a:ext>
            </a:extLst>
          </p:cNvPr>
          <p:cNvSpPr>
            <a:spLocks noGrp="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85800" lvl="1" indent="-457200">
              <a:buFont typeface="Arial" panose="020B0604020202020204" pitchFamily="34" charset="0"/>
              <a:buNone/>
            </a:pPr>
            <a:r>
              <a:rPr lang="en-US" altLang="en-US" sz="2200">
                <a:cs typeface="Arial" panose="020B0604020202020204" pitchFamily="34" charset="0"/>
              </a:rPr>
              <a:t>Do we want to be happy?</a:t>
            </a:r>
          </a:p>
          <a:p>
            <a:pPr marL="685800" lvl="1" indent="-457200">
              <a:buFont typeface="Arial" panose="020B0604020202020204" pitchFamily="34" charset="0"/>
              <a:buNone/>
            </a:pPr>
            <a:r>
              <a:rPr lang="en-US" altLang="en-US" sz="2400" b="1">
                <a:solidFill>
                  <a:srgbClr val="1E00AA"/>
                </a:solidFill>
                <a:latin typeface="Kruti Dev 042" pitchFamily="2" charset="0"/>
              </a:rPr>
              <a:t>D;k ge lq[kh gksuk pkgrs gSa\</a:t>
            </a:r>
            <a:endParaRPr lang="en-US" altLang="en-US" sz="2200" b="1">
              <a:solidFill>
                <a:srgbClr val="1E00AA"/>
              </a:solidFill>
              <a:cs typeface="Arial" panose="020B0604020202020204" pitchFamily="34" charset="0"/>
            </a:endParaRPr>
          </a:p>
          <a:p>
            <a:pPr marL="685800" lvl="1" indent="-457200">
              <a:buFont typeface="Arial" panose="020B0604020202020204" pitchFamily="34" charset="0"/>
              <a:buNone/>
            </a:pPr>
            <a:endParaRPr lang="en-US" altLang="en-US" sz="2200">
              <a:cs typeface="Arial" panose="020B0604020202020204" pitchFamily="34" charset="0"/>
            </a:endParaRPr>
          </a:p>
          <a:p>
            <a:pPr marL="685800" lvl="1" indent="-457200">
              <a:buFont typeface="Arial" panose="020B0604020202020204" pitchFamily="34" charset="0"/>
              <a:buNone/>
            </a:pPr>
            <a:r>
              <a:rPr lang="en-US" altLang="en-US" sz="2200">
                <a:cs typeface="Arial" panose="020B0604020202020204" pitchFamily="34" charset="0"/>
              </a:rPr>
              <a:t>Do we want to be prosperous?</a:t>
            </a:r>
            <a:endParaRPr lang="en-US" altLang="en-US" sz="2400">
              <a:latin typeface="Kruti Dev 042" pitchFamily="2" charset="0"/>
            </a:endParaRPr>
          </a:p>
          <a:p>
            <a:pPr marL="685800" lvl="1" indent="-457200">
              <a:buFont typeface="Arial" panose="020B0604020202020204" pitchFamily="34" charset="0"/>
              <a:buNone/>
            </a:pPr>
            <a:r>
              <a:rPr lang="en-US" altLang="en-US" sz="2400" b="1">
                <a:solidFill>
                  <a:srgbClr val="1E00AA"/>
                </a:solidFill>
                <a:latin typeface="Kruti Dev 042" pitchFamily="2" charset="0"/>
              </a:rPr>
              <a:t>D;k ge le`) gksuk pkgrs gSa\</a:t>
            </a:r>
          </a:p>
          <a:p>
            <a:pPr marL="685800" lvl="1" indent="-457200">
              <a:buFont typeface="Arial" panose="020B0604020202020204" pitchFamily="34" charset="0"/>
              <a:buNone/>
            </a:pPr>
            <a:endParaRPr lang="en-US" altLang="en-US" sz="2200">
              <a:cs typeface="Arial" panose="020B0604020202020204" pitchFamily="34" charset="0"/>
            </a:endParaRPr>
          </a:p>
          <a:p>
            <a:pPr marL="685800" lvl="1" indent="-457200">
              <a:buFont typeface="Arial" panose="020B0604020202020204" pitchFamily="34" charset="0"/>
              <a:buNone/>
            </a:pPr>
            <a:r>
              <a:rPr lang="en-US" altLang="en-US" sz="2200">
                <a:cs typeface="Arial" panose="020B0604020202020204" pitchFamily="34" charset="0"/>
              </a:rPr>
              <a:t>Do we want the continuity of happiness and prosperity?</a:t>
            </a:r>
            <a:endParaRPr lang="en-US" altLang="en-US" sz="2600">
              <a:latin typeface="Kruti Dev 042" pitchFamily="2" charset="0"/>
            </a:endParaRPr>
          </a:p>
          <a:p>
            <a:pPr marL="685800" lvl="1" indent="-457200">
              <a:buFont typeface="Arial" panose="020B0604020202020204" pitchFamily="34" charset="0"/>
              <a:buNone/>
            </a:pPr>
            <a:r>
              <a:rPr lang="en-US" altLang="en-US" sz="2600" b="1">
                <a:solidFill>
                  <a:srgbClr val="1E00AA"/>
                </a:solidFill>
                <a:latin typeface="Kruti Dev 042" pitchFamily="2" charset="0"/>
              </a:rPr>
              <a:t>D;k ge lq[k] le`f) dh fujarjrk pkgrs gSa\</a:t>
            </a:r>
          </a:p>
        </p:txBody>
      </p:sp>
      <p:sp>
        <p:nvSpPr>
          <p:cNvPr id="24579" name="Content Placeholder 1">
            <a:extLst>
              <a:ext uri="{FF2B5EF4-FFF2-40B4-BE49-F238E27FC236}">
                <a16:creationId xmlns:a16="http://schemas.microsoft.com/office/drawing/2014/main" id="{3F90967F-FEBE-4C53-9E77-6AABC53D351D}"/>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24580" name="Title 3">
            <a:extLst>
              <a:ext uri="{FF2B5EF4-FFF2-40B4-BE49-F238E27FC236}">
                <a16:creationId xmlns:a16="http://schemas.microsoft.com/office/drawing/2014/main" id="{3223B802-03FC-4607-820F-826B3E47E899}"/>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altLang="en-US"/>
              <a:t>Desire </a:t>
            </a:r>
            <a:r>
              <a:rPr lang="en-US" altLang="en-US" sz="2800">
                <a:latin typeface="Kruti Dev 042" pitchFamily="2" charset="0"/>
              </a:rPr>
              <a:t>pkguk </a:t>
            </a:r>
            <a:r>
              <a:rPr lang="en-GB" altLang="en-US"/>
              <a:t>	</a:t>
            </a:r>
          </a:p>
        </p:txBody>
      </p:sp>
      <p:cxnSp>
        <p:nvCxnSpPr>
          <p:cNvPr id="7" name="Straight Connector 6">
            <a:extLst>
              <a:ext uri="{FF2B5EF4-FFF2-40B4-BE49-F238E27FC236}">
                <a16:creationId xmlns:a16="http://schemas.microsoft.com/office/drawing/2014/main" id="{C3AD547E-B36B-44CC-B88D-AEFA3A1D0B83}"/>
              </a:ext>
            </a:extLst>
          </p:cNvPr>
          <p:cNvCxnSpPr/>
          <p:nvPr/>
        </p:nvCxnSpPr>
        <p:spPr>
          <a:xfrm rot="16200000" flipH="1">
            <a:off x="3048000" y="3562350"/>
            <a:ext cx="6096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F61A02E5-D10D-45BA-8B83-979345C6C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523" t="13620"/>
          <a:stretch>
            <a:fillRect/>
          </a:stretch>
        </p:blipFill>
        <p:spPr bwMode="auto">
          <a:xfrm>
            <a:off x="3429000" y="5105400"/>
            <a:ext cx="995363" cy="1085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09F947A7-ABCC-49A8-AE6A-F6C6B40F9106}"/>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Process</a:t>
            </a:r>
            <a:endParaRPr lang="en-US" altLang="en-US"/>
          </a:p>
        </p:txBody>
      </p:sp>
      <p:sp>
        <p:nvSpPr>
          <p:cNvPr id="4099" name="Text Placeholder 2">
            <a:extLst>
              <a:ext uri="{FF2B5EF4-FFF2-40B4-BE49-F238E27FC236}">
                <a16:creationId xmlns:a16="http://schemas.microsoft.com/office/drawing/2014/main" id="{0AE3E49C-6BA4-4C03-92B0-AE4005DF99E7}"/>
              </a:ext>
            </a:extLst>
          </p:cNvPr>
          <p:cNvSpPr>
            <a:spLocks noGrp="1"/>
          </p:cNvSpPr>
          <p:nvPr>
            <p:ph type="body" sz="quarter" idx="13"/>
          </p:nvPr>
        </p:nvSpPr>
        <p:spPr bwMode="auto"/>
        <p:txBody>
          <a:bodyPr vert="horz" wrap="square" lIns="91440" tIns="45720" rIns="91440" bIns="45720" numCol="1" anchor="t" anchorCtr="0" compatLnSpc="1">
            <a:prstTxWarp prst="textNoShape">
              <a:avLst/>
            </a:prstTxWarp>
            <a:normAutofit lnSpcReduction="10000"/>
          </a:bodyPr>
          <a:lstStyle/>
          <a:p>
            <a:pPr>
              <a:buFont typeface="Symbol" pitchFamily="18" charset="2"/>
              <a:buNone/>
              <a:defRPr/>
            </a:pPr>
            <a:r>
              <a:rPr lang="en-GB" altLang="en-US"/>
              <a:t>Whatever is said is a </a:t>
            </a:r>
            <a:r>
              <a:rPr lang="en-GB" altLang="en-US" b="1" u="sng"/>
              <a:t>Proposal</a:t>
            </a:r>
            <a:r>
              <a:rPr lang="en-GB" altLang="en-US"/>
              <a:t> (</a:t>
            </a:r>
            <a:r>
              <a:rPr lang="en-GB" altLang="en-US" b="1">
                <a:solidFill>
                  <a:srgbClr val="FF0000"/>
                </a:solidFill>
              </a:rPr>
              <a:t>Do not assume it to be true or false</a:t>
            </a:r>
            <a:r>
              <a:rPr lang="en-GB" altLang="en-US"/>
              <a:t>)</a:t>
            </a:r>
          </a:p>
          <a:p>
            <a:pPr>
              <a:buFont typeface="Symbol" pitchFamily="18" charset="2"/>
              <a:buNone/>
              <a:defRPr/>
            </a:pPr>
            <a:r>
              <a:rPr lang="en-GB" altLang="en-US" b="1"/>
              <a:t>Verify </a:t>
            </a:r>
            <a:r>
              <a:rPr lang="en-GB" altLang="en-US"/>
              <a:t>it on Your Own Right – on the basis of our </a:t>
            </a:r>
            <a:r>
              <a:rPr lang="en-GB" altLang="en-US" b="1" u="sng"/>
              <a:t>Natural Acceptance</a:t>
            </a:r>
            <a:endParaRPr lang="en-GB" altLang="en-US"/>
          </a:p>
          <a:p>
            <a:pPr>
              <a:buFont typeface="Symbol" pitchFamily="18" charset="2"/>
              <a:buNone/>
              <a:defRPr/>
            </a:pPr>
            <a:endParaRPr lang="en-GB" altLang="en-US" sz="1000"/>
          </a:p>
          <a:p>
            <a:pPr>
              <a:buFont typeface="Symbol" pitchFamily="18" charset="2"/>
              <a:buNone/>
              <a:defRPr/>
            </a:pPr>
            <a:r>
              <a:rPr lang="en-GB" altLang="en-US"/>
              <a:t>It is a process of </a:t>
            </a:r>
            <a:r>
              <a:rPr lang="en-GB" altLang="en-US" b="1"/>
              <a:t>Dialogue</a:t>
            </a:r>
          </a:p>
          <a:p>
            <a:pPr>
              <a:buFont typeface="Symbol" pitchFamily="18" charset="2"/>
              <a:buNone/>
              <a:defRPr/>
            </a:pPr>
            <a:r>
              <a:rPr lang="en-GB" altLang="en-US"/>
              <a:t>A dialogue between me and you, to start with</a:t>
            </a:r>
          </a:p>
          <a:p>
            <a:pPr>
              <a:buFont typeface="Symbol" pitchFamily="18" charset="2"/>
              <a:buNone/>
              <a:defRPr/>
            </a:pPr>
            <a:r>
              <a:rPr lang="en-GB" altLang="en-US"/>
              <a:t>It soon becomes a dialogue </a:t>
            </a:r>
            <a:r>
              <a:rPr lang="en-GB" altLang="en-US" b="1"/>
              <a:t>within your own self</a:t>
            </a:r>
          </a:p>
          <a:p>
            <a:pPr>
              <a:buFont typeface="Symbol" pitchFamily="18" charset="2"/>
              <a:buNone/>
              <a:defRPr/>
            </a:pPr>
            <a:r>
              <a:rPr lang="en-GB" altLang="en-US"/>
              <a:t>	between what you are and 	what you really want to be 						(your natural acceptance)</a:t>
            </a:r>
          </a:p>
          <a:p>
            <a:pPr>
              <a:buFont typeface="Symbol" pitchFamily="18" charset="2"/>
              <a:buNone/>
              <a:defRPr/>
            </a:pPr>
            <a:r>
              <a:rPr lang="en-GB" altLang="en-US"/>
              <a:t>The purpose of this workshop is to initiate this internal dialogue</a:t>
            </a:r>
          </a:p>
          <a:p>
            <a:pPr>
              <a:buFont typeface="Symbol" pitchFamily="18" charset="2"/>
              <a:buNone/>
              <a:defRPr/>
            </a:pPr>
            <a:endParaRPr altLang="en-US" sz="1200" b="1" u="sng">
              <a:solidFill>
                <a:srgbClr val="1E00AA"/>
              </a:solidFill>
              <a:latin typeface="Kruti Dev 010" pitchFamily="2" charset="0"/>
            </a:endParaRPr>
          </a:p>
          <a:p>
            <a:pPr>
              <a:buFont typeface="Symbol" pitchFamily="18" charset="2"/>
              <a:buNone/>
              <a:defRPr/>
            </a:pPr>
            <a:r>
              <a:rPr altLang="en-US" sz="2800" b="1" u="sng" err="1">
                <a:solidFill>
                  <a:srgbClr val="1E00AA"/>
                </a:solidFill>
                <a:latin typeface="Kruti Dev 010" pitchFamily="2" charset="0"/>
              </a:rPr>
              <a:t>izLrko</a:t>
            </a:r>
            <a:r>
              <a:rPr altLang="en-US" sz="2800" b="1" u="sng">
                <a:solidFill>
                  <a:srgbClr val="1E00AA"/>
                </a:solidFill>
                <a:latin typeface="Kruti Dev 010" pitchFamily="2" charset="0"/>
              </a:rPr>
              <a:t> </a:t>
            </a:r>
            <a:r>
              <a:rPr altLang="en-US" sz="2800" b="1" err="1">
                <a:solidFill>
                  <a:srgbClr val="1E00AA"/>
                </a:solidFill>
                <a:latin typeface="Kruti Dev 010" pitchFamily="2" charset="0"/>
              </a:rPr>
              <a:t>gS</a:t>
            </a:r>
            <a:r>
              <a:rPr altLang="en-US" sz="2800" b="1">
                <a:solidFill>
                  <a:srgbClr val="1E00AA"/>
                </a:solidFill>
                <a:latin typeface="Kruti Dev 010" pitchFamily="2" charset="0"/>
              </a:rPr>
              <a:t> ¼</a:t>
            </a:r>
            <a:r>
              <a:rPr altLang="en-US" sz="2800" b="1">
                <a:solidFill>
                  <a:srgbClr val="FF0000"/>
                </a:solidFill>
                <a:latin typeface="Kruti Dev 010" pitchFamily="2" charset="0"/>
              </a:rPr>
              <a:t>ekuas ugha</a:t>
            </a:r>
            <a:r>
              <a:rPr altLang="en-US" sz="2800" b="1">
                <a:solidFill>
                  <a:srgbClr val="1E00AA"/>
                </a:solidFill>
                <a:latin typeface="Kruti Dev 010" pitchFamily="2" charset="0"/>
              </a:rPr>
              <a:t>½</a:t>
            </a:r>
            <a:endParaRPr altLang="en-US" sz="2800" b="1">
              <a:solidFill>
                <a:srgbClr val="1E00AA"/>
              </a:solidFill>
            </a:endParaRPr>
          </a:p>
          <a:p>
            <a:pPr>
              <a:buFont typeface="Symbol" pitchFamily="18" charset="2"/>
              <a:buNone/>
              <a:defRPr/>
            </a:pPr>
            <a:r>
              <a:rPr altLang="en-US" sz="2800" b="1" err="1">
                <a:solidFill>
                  <a:srgbClr val="1E00AA"/>
                </a:solidFill>
                <a:latin typeface="Kruti Dev 010" pitchFamily="2" charset="0"/>
              </a:rPr>
              <a:t>tk¡pas</a:t>
            </a:r>
            <a:r>
              <a:rPr altLang="en-US" sz="2800" b="1">
                <a:solidFill>
                  <a:srgbClr val="1E00AA"/>
                </a:solidFill>
                <a:latin typeface="Kruti Dev 010" pitchFamily="2" charset="0"/>
              </a:rPr>
              <a:t> </a:t>
            </a:r>
            <a:r>
              <a:rPr altLang="en-US" sz="2800">
                <a:solidFill>
                  <a:srgbClr val="1E00AA"/>
                </a:solidFill>
                <a:latin typeface="Kruti Dev 010" pitchFamily="2" charset="0"/>
              </a:rPr>
              <a:t>&amp; </a:t>
            </a:r>
            <a:r>
              <a:rPr altLang="en-US" sz="2800" err="1">
                <a:solidFill>
                  <a:srgbClr val="1E00AA"/>
                </a:solidFill>
                <a:latin typeface="Kruti Dev 010" pitchFamily="2" charset="0"/>
              </a:rPr>
              <a:t>Lo;a</a:t>
            </a:r>
            <a:r>
              <a:rPr altLang="en-US" sz="2800">
                <a:solidFill>
                  <a:srgbClr val="1E00AA"/>
                </a:solidFill>
                <a:latin typeface="Kruti Dev 010" pitchFamily="2" charset="0"/>
              </a:rPr>
              <a:t> ds </a:t>
            </a:r>
            <a:r>
              <a:rPr altLang="en-US" sz="2800" err="1">
                <a:solidFill>
                  <a:srgbClr val="1E00AA"/>
                </a:solidFill>
                <a:latin typeface="Kruti Dev 010" pitchFamily="2" charset="0"/>
              </a:rPr>
              <a:t>vf</a:t>
            </a:r>
            <a:r>
              <a:rPr altLang="en-US" sz="2800">
                <a:solidFill>
                  <a:srgbClr val="1E00AA"/>
                </a:solidFill>
                <a:latin typeface="Kruti Dev 010" pitchFamily="2" charset="0"/>
              </a:rPr>
              <a:t>/</a:t>
            </a:r>
            <a:r>
              <a:rPr altLang="en-US" sz="2800" err="1">
                <a:solidFill>
                  <a:srgbClr val="1E00AA"/>
                </a:solidFill>
                <a:latin typeface="Kruti Dev 010" pitchFamily="2" charset="0"/>
              </a:rPr>
              <a:t>kdkj</a:t>
            </a:r>
            <a:r>
              <a:rPr altLang="en-US" sz="2800">
                <a:solidFill>
                  <a:srgbClr val="1E00AA"/>
                </a:solidFill>
                <a:latin typeface="Kruti Dev 010" pitchFamily="2" charset="0"/>
              </a:rPr>
              <a:t> </a:t>
            </a:r>
            <a:r>
              <a:rPr altLang="en-US" sz="2800" err="1">
                <a:solidFill>
                  <a:srgbClr val="1E00AA"/>
                </a:solidFill>
                <a:latin typeface="Kruti Dev 010" pitchFamily="2" charset="0"/>
              </a:rPr>
              <a:t>ijA</a:t>
            </a:r>
            <a:endParaRPr altLang="en-US" sz="2800">
              <a:solidFill>
                <a:srgbClr val="1E00AA"/>
              </a:solidFill>
              <a:latin typeface="Kruti Dev 010" pitchFamily="2" charset="0"/>
            </a:endParaRPr>
          </a:p>
          <a:p>
            <a:pPr>
              <a:buFont typeface="Symbol" pitchFamily="18" charset="2"/>
              <a:buNone/>
              <a:defRPr/>
            </a:pPr>
            <a:r>
              <a:rPr altLang="en-US" sz="2800" err="1">
                <a:solidFill>
                  <a:srgbClr val="1E00AA"/>
                </a:solidFill>
                <a:latin typeface="Kruti Dev 010" pitchFamily="2" charset="0"/>
              </a:rPr>
              <a:t>viuh</a:t>
            </a:r>
            <a:r>
              <a:rPr altLang="en-US" sz="2800">
                <a:solidFill>
                  <a:srgbClr val="1E00AA"/>
                </a:solidFill>
                <a:latin typeface="Kruti Dev 010" pitchFamily="2" charset="0"/>
              </a:rPr>
              <a:t> </a:t>
            </a:r>
            <a:r>
              <a:rPr altLang="en-US" sz="2800" b="1" u="sng" err="1">
                <a:solidFill>
                  <a:srgbClr val="1E00AA"/>
                </a:solidFill>
                <a:latin typeface="Kruti Dev 010" pitchFamily="2" charset="0"/>
              </a:rPr>
              <a:t>lgt</a:t>
            </a:r>
            <a:r>
              <a:rPr altLang="en-US" sz="2800" b="1" u="sng">
                <a:solidFill>
                  <a:srgbClr val="1E00AA"/>
                </a:solidFill>
                <a:latin typeface="Kruti Dev 010" pitchFamily="2" charset="0"/>
              </a:rPr>
              <a:t> </a:t>
            </a:r>
            <a:r>
              <a:rPr altLang="en-US" sz="2800" b="1" u="sng" err="1">
                <a:solidFill>
                  <a:srgbClr val="1E00AA"/>
                </a:solidFill>
                <a:latin typeface="Kruti Dev 010" pitchFamily="2" charset="0"/>
              </a:rPr>
              <a:t>LohÑfr</a:t>
            </a:r>
            <a:r>
              <a:rPr altLang="en-US" sz="2800" b="1" u="sng">
                <a:solidFill>
                  <a:srgbClr val="1E00AA"/>
                </a:solidFill>
                <a:latin typeface="Kruti Dev 010" pitchFamily="2" charset="0"/>
              </a:rPr>
              <a:t> </a:t>
            </a:r>
            <a:r>
              <a:rPr altLang="en-US" sz="2800">
                <a:solidFill>
                  <a:srgbClr val="1E00AA"/>
                </a:solidFill>
                <a:latin typeface="Kruti Dev 010" pitchFamily="2" charset="0"/>
              </a:rPr>
              <a:t>ds </a:t>
            </a:r>
            <a:r>
              <a:rPr altLang="en-US" sz="2800" err="1">
                <a:solidFill>
                  <a:srgbClr val="1E00AA"/>
                </a:solidFill>
                <a:latin typeface="Kruti Dev 010" pitchFamily="2" charset="0"/>
              </a:rPr>
              <a:t>vk</a:t>
            </a:r>
            <a:r>
              <a:rPr altLang="en-US" sz="2800">
                <a:solidFill>
                  <a:srgbClr val="1E00AA"/>
                </a:solidFill>
                <a:latin typeface="Kruti Dev 010" pitchFamily="2" charset="0"/>
              </a:rPr>
              <a:t>/</a:t>
            </a:r>
            <a:r>
              <a:rPr altLang="en-US" sz="2800" err="1">
                <a:solidFill>
                  <a:srgbClr val="1E00AA"/>
                </a:solidFill>
                <a:latin typeface="Kruti Dev 010" pitchFamily="2" charset="0"/>
              </a:rPr>
              <a:t>kkj</a:t>
            </a:r>
            <a:r>
              <a:rPr altLang="en-US" sz="2800">
                <a:solidFill>
                  <a:srgbClr val="1E00AA"/>
                </a:solidFill>
                <a:latin typeface="Kruti Dev 010" pitchFamily="2" charset="0"/>
              </a:rPr>
              <a:t> </a:t>
            </a:r>
            <a:r>
              <a:rPr altLang="en-US" sz="2800" err="1">
                <a:solidFill>
                  <a:srgbClr val="1E00AA"/>
                </a:solidFill>
                <a:latin typeface="Kruti Dev 010" pitchFamily="2" charset="0"/>
              </a:rPr>
              <a:t>ijA</a:t>
            </a:r>
            <a:endParaRPr altLang="en-US" sz="2800">
              <a:solidFill>
                <a:srgbClr val="1E00AA"/>
              </a:solidFill>
            </a:endParaRPr>
          </a:p>
          <a:p>
            <a:pPr>
              <a:buFont typeface="Symbol" pitchFamily="18" charset="2"/>
              <a:buNone/>
              <a:defRPr/>
            </a:pPr>
            <a:endParaRPr lang="en-GB" altLang="en-US" sz="1000"/>
          </a:p>
          <a:p>
            <a:pPr>
              <a:buFont typeface="Symbol" pitchFamily="18" charset="2"/>
              <a:buNone/>
              <a:defRPr/>
            </a:pPr>
            <a:r>
              <a:rPr altLang="en-US" sz="2800">
                <a:solidFill>
                  <a:srgbClr val="1E00AA"/>
                </a:solidFill>
                <a:latin typeface="Kruti Dev 010" pitchFamily="2" charset="0"/>
              </a:rPr>
              <a:t>;g </a:t>
            </a:r>
            <a:r>
              <a:rPr altLang="en-US" sz="2800" b="1" err="1">
                <a:solidFill>
                  <a:srgbClr val="1E00AA"/>
                </a:solidFill>
                <a:latin typeface="Kruti Dev 010" pitchFamily="2" charset="0"/>
              </a:rPr>
              <a:t>laokn</a:t>
            </a:r>
            <a:r>
              <a:rPr altLang="en-US" sz="2800" b="1">
                <a:solidFill>
                  <a:srgbClr val="1E00AA"/>
                </a:solidFill>
                <a:latin typeface="Kruti Dev 010" pitchFamily="2" charset="0"/>
              </a:rPr>
              <a:t> </a:t>
            </a:r>
            <a:r>
              <a:rPr altLang="en-US" sz="2800">
                <a:solidFill>
                  <a:srgbClr val="1E00AA"/>
                </a:solidFill>
                <a:latin typeface="Kruti Dev 010" pitchFamily="2" charset="0"/>
              </a:rPr>
              <a:t>dh </a:t>
            </a:r>
            <a:r>
              <a:rPr altLang="en-US" sz="2800" err="1">
                <a:solidFill>
                  <a:srgbClr val="1E00AA"/>
                </a:solidFill>
                <a:latin typeface="Kruti Dev 010" pitchFamily="2" charset="0"/>
              </a:rPr>
              <a:t>izfØ;k</a:t>
            </a:r>
            <a:r>
              <a:rPr altLang="en-US" sz="2800">
                <a:solidFill>
                  <a:srgbClr val="1E00AA"/>
                </a:solidFill>
                <a:latin typeface="Kruti Dev 010" pitchFamily="2" charset="0"/>
              </a:rPr>
              <a:t> </a:t>
            </a:r>
            <a:r>
              <a:rPr altLang="en-US" sz="2800" err="1">
                <a:solidFill>
                  <a:srgbClr val="1E00AA"/>
                </a:solidFill>
                <a:latin typeface="Kruti Dev 010" pitchFamily="2" charset="0"/>
              </a:rPr>
              <a:t>gSA</a:t>
            </a:r>
            <a:endParaRPr altLang="en-US" sz="2800">
              <a:solidFill>
                <a:srgbClr val="1E00AA"/>
              </a:solidFill>
              <a:latin typeface="Kruti Dev 010" pitchFamily="2" charset="0"/>
            </a:endParaRPr>
          </a:p>
          <a:p>
            <a:pPr>
              <a:buFont typeface="Symbol" pitchFamily="18" charset="2"/>
              <a:buNone/>
              <a:defRPr/>
            </a:pPr>
            <a:r>
              <a:rPr altLang="en-US" sz="2800">
                <a:solidFill>
                  <a:srgbClr val="1E00AA"/>
                </a:solidFill>
                <a:latin typeface="Kruti Dev 010" pitchFamily="2" charset="0"/>
              </a:rPr>
              <a:t>;g </a:t>
            </a:r>
            <a:r>
              <a:rPr altLang="en-US" sz="2800" err="1">
                <a:solidFill>
                  <a:srgbClr val="1E00AA"/>
                </a:solidFill>
                <a:latin typeface="Kruti Dev 010" pitchFamily="2" charset="0"/>
              </a:rPr>
              <a:t>laokn</a:t>
            </a:r>
            <a:r>
              <a:rPr altLang="en-US" sz="2800">
                <a:solidFill>
                  <a:srgbClr val="1E00AA"/>
                </a:solidFill>
                <a:latin typeface="Kruti Dev 010" pitchFamily="2" charset="0"/>
              </a:rPr>
              <a:t> </a:t>
            </a:r>
            <a:r>
              <a:rPr altLang="en-US" sz="2800" err="1">
                <a:solidFill>
                  <a:srgbClr val="1E00AA"/>
                </a:solidFill>
                <a:latin typeface="Kruti Dev 010" pitchFamily="2" charset="0"/>
              </a:rPr>
              <a:t>vkids</a:t>
            </a:r>
            <a:r>
              <a:rPr altLang="en-US" sz="2800">
                <a:solidFill>
                  <a:srgbClr val="1E00AA"/>
                </a:solidFill>
                <a:latin typeface="Kruti Dev 010" pitchFamily="2" charset="0"/>
              </a:rPr>
              <a:t> </a:t>
            </a:r>
            <a:r>
              <a:rPr altLang="en-US" sz="2800" err="1">
                <a:solidFill>
                  <a:srgbClr val="1E00AA"/>
                </a:solidFill>
                <a:latin typeface="Kruti Dev 010" pitchFamily="2" charset="0"/>
              </a:rPr>
              <a:t>vkSj</a:t>
            </a:r>
            <a:r>
              <a:rPr altLang="en-US" sz="2800">
                <a:solidFill>
                  <a:srgbClr val="1E00AA"/>
                </a:solidFill>
                <a:latin typeface="Kruti Dev 010" pitchFamily="2" charset="0"/>
              </a:rPr>
              <a:t> </a:t>
            </a:r>
            <a:r>
              <a:rPr altLang="en-US" sz="2800" err="1">
                <a:solidFill>
                  <a:srgbClr val="1E00AA"/>
                </a:solidFill>
                <a:latin typeface="Kruti Dev 010" pitchFamily="2" charset="0"/>
              </a:rPr>
              <a:t>esjs</a:t>
            </a:r>
            <a:r>
              <a:rPr altLang="en-US" sz="2800">
                <a:solidFill>
                  <a:srgbClr val="1E00AA"/>
                </a:solidFill>
                <a:latin typeface="Kruti Dev 010" pitchFamily="2" charset="0"/>
              </a:rPr>
              <a:t> </a:t>
            </a:r>
            <a:r>
              <a:rPr altLang="en-US" sz="2800" err="1">
                <a:solidFill>
                  <a:srgbClr val="1E00AA"/>
                </a:solidFill>
                <a:latin typeface="Kruti Dev 010" pitchFamily="2" charset="0"/>
              </a:rPr>
              <a:t>chp</a:t>
            </a:r>
            <a:r>
              <a:rPr altLang="en-US" sz="2800">
                <a:solidFill>
                  <a:srgbClr val="1E00AA"/>
                </a:solidFill>
                <a:latin typeface="Kruti Dev 010" pitchFamily="2" charset="0"/>
              </a:rPr>
              <a:t> '</a:t>
            </a:r>
            <a:r>
              <a:rPr altLang="en-US" sz="2800" err="1">
                <a:solidFill>
                  <a:srgbClr val="1E00AA"/>
                </a:solidFill>
                <a:latin typeface="Kruti Dev 010" pitchFamily="2" charset="0"/>
              </a:rPr>
              <a:t>kq</a:t>
            </a:r>
            <a:r>
              <a:rPr altLang="en-US" sz="2800">
                <a:solidFill>
                  <a:srgbClr val="1E00AA"/>
                </a:solidFill>
                <a:latin typeface="Kruti Dev 010" pitchFamily="2" charset="0"/>
              </a:rPr>
              <a:t>: </a:t>
            </a:r>
            <a:r>
              <a:rPr altLang="en-US" sz="2800" err="1">
                <a:solidFill>
                  <a:srgbClr val="1E00AA"/>
                </a:solidFill>
                <a:latin typeface="Kruti Dev 010" pitchFamily="2" charset="0"/>
              </a:rPr>
              <a:t>gksrk</a:t>
            </a:r>
            <a:r>
              <a:rPr altLang="en-US" sz="2800">
                <a:solidFill>
                  <a:srgbClr val="1E00AA"/>
                </a:solidFill>
                <a:latin typeface="Kruti Dev 010" pitchFamily="2" charset="0"/>
              </a:rPr>
              <a:t> </a:t>
            </a:r>
            <a:r>
              <a:rPr altLang="en-US" sz="2800" err="1">
                <a:solidFill>
                  <a:srgbClr val="1E00AA"/>
                </a:solidFill>
                <a:latin typeface="Kruti Dev 010" pitchFamily="2" charset="0"/>
              </a:rPr>
              <a:t>gS</a:t>
            </a:r>
            <a:r>
              <a:rPr altLang="en-US" sz="2800">
                <a:solidFill>
                  <a:srgbClr val="1E00AA"/>
                </a:solidFill>
                <a:latin typeface="Kruti Dev 010" pitchFamily="2" charset="0"/>
              </a:rPr>
              <a:t>] </a:t>
            </a:r>
            <a:r>
              <a:rPr altLang="en-US" sz="2800" err="1">
                <a:solidFill>
                  <a:srgbClr val="1E00AA"/>
                </a:solidFill>
                <a:latin typeface="Kruti Dev 010" pitchFamily="2" charset="0"/>
              </a:rPr>
              <a:t>fQj</a:t>
            </a:r>
            <a:r>
              <a:rPr altLang="en-US" sz="2800">
                <a:solidFill>
                  <a:srgbClr val="1E00AA"/>
                </a:solidFill>
                <a:latin typeface="Kruti Dev 010" pitchFamily="2" charset="0"/>
              </a:rPr>
              <a:t> </a:t>
            </a:r>
            <a:r>
              <a:rPr altLang="en-US" sz="2800" b="1" err="1">
                <a:solidFill>
                  <a:srgbClr val="1E00AA"/>
                </a:solidFill>
                <a:latin typeface="Kruti Dev 010" pitchFamily="2" charset="0"/>
              </a:rPr>
              <a:t>vki</a:t>
            </a:r>
            <a:r>
              <a:rPr altLang="en-US" sz="2800" b="1">
                <a:solidFill>
                  <a:srgbClr val="1E00AA"/>
                </a:solidFill>
                <a:latin typeface="Kruti Dev 010" pitchFamily="2" charset="0"/>
              </a:rPr>
              <a:t> </a:t>
            </a:r>
            <a:r>
              <a:rPr altLang="en-US" sz="2800" b="1" err="1">
                <a:solidFill>
                  <a:srgbClr val="1E00AA"/>
                </a:solidFill>
                <a:latin typeface="Kruti Dev 010" pitchFamily="2" charset="0"/>
              </a:rPr>
              <a:t>eas</a:t>
            </a:r>
            <a:r>
              <a:rPr altLang="en-US" sz="2800">
                <a:solidFill>
                  <a:srgbClr val="1E00AA"/>
                </a:solidFill>
                <a:latin typeface="Kruti Dev 010" pitchFamily="2" charset="0"/>
              </a:rPr>
              <a:t> </a:t>
            </a:r>
            <a:r>
              <a:rPr altLang="en-US" sz="2800" err="1">
                <a:solidFill>
                  <a:srgbClr val="1E00AA"/>
                </a:solidFill>
                <a:latin typeface="Kruti Dev 010" pitchFamily="2" charset="0"/>
              </a:rPr>
              <a:t>pyus</a:t>
            </a:r>
            <a:r>
              <a:rPr altLang="en-US" sz="2800">
                <a:solidFill>
                  <a:srgbClr val="1E00AA"/>
                </a:solidFill>
                <a:latin typeface="Kruti Dev 010" pitchFamily="2" charset="0"/>
              </a:rPr>
              <a:t> </a:t>
            </a:r>
            <a:r>
              <a:rPr altLang="en-US" sz="2800" err="1">
                <a:solidFill>
                  <a:srgbClr val="1E00AA"/>
                </a:solidFill>
                <a:latin typeface="Kruti Dev 010" pitchFamily="2" charset="0"/>
              </a:rPr>
              <a:t>yxrk</a:t>
            </a:r>
            <a:r>
              <a:rPr altLang="en-US" sz="2800">
                <a:solidFill>
                  <a:srgbClr val="1E00AA"/>
                </a:solidFill>
                <a:latin typeface="Kruti Dev 010" pitchFamily="2" charset="0"/>
              </a:rPr>
              <a:t> </a:t>
            </a:r>
            <a:r>
              <a:rPr altLang="en-US" sz="2800" err="1">
                <a:solidFill>
                  <a:srgbClr val="1E00AA"/>
                </a:solidFill>
                <a:latin typeface="Kruti Dev 010" pitchFamily="2" charset="0"/>
              </a:rPr>
              <a:t>gSA</a:t>
            </a:r>
            <a:endParaRPr altLang="en-US" sz="2800">
              <a:solidFill>
                <a:srgbClr val="1E00AA"/>
              </a:solidFill>
              <a:latin typeface="Kruti Dev 010" pitchFamily="2" charset="0"/>
            </a:endParaRPr>
          </a:p>
        </p:txBody>
      </p:sp>
      <p:sp>
        <p:nvSpPr>
          <p:cNvPr id="96260" name="Rectangle 1">
            <a:extLst>
              <a:ext uri="{FF2B5EF4-FFF2-40B4-BE49-F238E27FC236}">
                <a16:creationId xmlns:a16="http://schemas.microsoft.com/office/drawing/2014/main" id="{714AC509-ECE8-4C69-B782-27DB2F643DCB}"/>
              </a:ext>
            </a:extLst>
          </p:cNvPr>
          <p:cNvSpPr>
            <a:spLocks noChangeArrowheads="1"/>
          </p:cNvSpPr>
          <p:nvPr/>
        </p:nvSpPr>
        <p:spPr bwMode="auto">
          <a:xfrm>
            <a:off x="9448800" y="6553200"/>
            <a:ext cx="71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solidFill>
                  <a:srgbClr val="000000"/>
                </a:solidFill>
                <a:hlinkClick r:id="rId3" action="ppaction://hlinksldjump"/>
              </a:rPr>
              <a:t>More</a:t>
            </a:r>
            <a:endParaRPr lang="en-IN" altLang="en-US">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9">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9">
                                            <p:txEl>
                                              <p:pRg st="14" end="1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Content Placeholder 1">
            <a:extLst>
              <a:ext uri="{FF2B5EF4-FFF2-40B4-BE49-F238E27FC236}">
                <a16:creationId xmlns:a16="http://schemas.microsoft.com/office/drawing/2014/main" id="{372B1365-2B2F-4FE4-80AC-39028DAB0860}"/>
              </a:ext>
            </a:extLst>
          </p:cNvPr>
          <p:cNvSpPr>
            <a:spLocks noGrp="1" noChangeArrowheads="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IN" altLang="en-US"/>
              <a:t>Happiness</a:t>
            </a:r>
          </a:p>
          <a:p>
            <a:pPr marL="0" indent="0">
              <a:buFont typeface="Arial" panose="020B0604020202020204" pitchFamily="34" charset="0"/>
              <a:buNone/>
            </a:pPr>
            <a:r>
              <a:rPr lang="en-IN" altLang="en-US"/>
              <a:t>Prosperity</a:t>
            </a:r>
          </a:p>
          <a:p>
            <a:pPr marL="0" indent="0">
              <a:buFont typeface="Arial" panose="020B0604020202020204" pitchFamily="34" charset="0"/>
              <a:buNone/>
            </a:pPr>
            <a:r>
              <a:rPr lang="en-IN" altLang="en-US"/>
              <a:t>Continuity of Happiness and Prosperity</a:t>
            </a:r>
          </a:p>
        </p:txBody>
      </p:sp>
      <p:sp>
        <p:nvSpPr>
          <p:cNvPr id="98307" name="Content Placeholder 2">
            <a:extLst>
              <a:ext uri="{FF2B5EF4-FFF2-40B4-BE49-F238E27FC236}">
                <a16:creationId xmlns:a16="http://schemas.microsoft.com/office/drawing/2014/main" id="{76FE330C-A3E0-4E50-AA75-58E952680E2E}"/>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98308" name="Title 3">
            <a:extLst>
              <a:ext uri="{FF2B5EF4-FFF2-40B4-BE49-F238E27FC236}">
                <a16:creationId xmlns:a16="http://schemas.microsoft.com/office/drawing/2014/main" id="{63299961-C0BE-4C0B-8690-0067CB99DE85}"/>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Basic Human Aspirations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C7BECA89-FC4C-4EC1-A42F-221F178D4E66}"/>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To Fulfill Basic Human Aspirations…</a:t>
            </a:r>
            <a:endParaRPr lang="en-GB" altLang="en-US"/>
          </a:p>
        </p:txBody>
      </p:sp>
      <p:sp>
        <p:nvSpPr>
          <p:cNvPr id="99331" name="Text Placeholder 1">
            <a:extLst>
              <a:ext uri="{FF2B5EF4-FFF2-40B4-BE49-F238E27FC236}">
                <a16:creationId xmlns:a16="http://schemas.microsoft.com/office/drawing/2014/main" id="{2E76ED71-7E70-4B30-9EA1-2DA78A29E6AC}"/>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4" name="Rectangle 3">
            <a:hlinkClick r:id="rId3" action="ppaction://hlinkpres?slideindex=1&amp;slidetitle="/>
            <a:extLst>
              <a:ext uri="{FF2B5EF4-FFF2-40B4-BE49-F238E27FC236}">
                <a16:creationId xmlns:a16="http://schemas.microsoft.com/office/drawing/2014/main" id="{0B0A60B2-A08D-4C2E-8BCC-A09443C97D34}"/>
              </a:ext>
            </a:extLst>
          </p:cNvPr>
          <p:cNvSpPr/>
          <p:nvPr/>
        </p:nvSpPr>
        <p:spPr bwMode="auto">
          <a:xfrm>
            <a:off x="2590800" y="3124200"/>
            <a:ext cx="2209800" cy="1676400"/>
          </a:xfrm>
          <a:prstGeom prst="rect">
            <a:avLst/>
          </a:prstGeom>
          <a:solidFill>
            <a:srgbClr val="4B008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defRPr/>
            </a:pPr>
            <a:r>
              <a:rPr lang="en-US" sz="2400" b="1" dirty="0">
                <a:solidFill>
                  <a:srgbClr val="FFFFFF"/>
                </a:solidFill>
                <a:cs typeface="Arial" charset="0"/>
              </a:rPr>
              <a:t>RELATIONSHIP  (</a:t>
            </a:r>
            <a:r>
              <a:rPr lang="en-US" sz="3000" b="1" dirty="0">
                <a:solidFill>
                  <a:srgbClr val="FFFFFF"/>
                </a:solidFill>
                <a:latin typeface="Kruti Dev 042" pitchFamily="2" charset="0"/>
              </a:rPr>
              <a:t>laca/k</a:t>
            </a:r>
            <a:r>
              <a:rPr lang="en-US" sz="2400" b="1" dirty="0">
                <a:solidFill>
                  <a:srgbClr val="FFFFFF"/>
                </a:solidFill>
                <a:cs typeface="Arial" charset="0"/>
              </a:rPr>
              <a:t>)</a:t>
            </a:r>
            <a:endParaRPr lang="en-US" sz="2400" b="1" i="1" dirty="0">
              <a:solidFill>
                <a:srgbClr val="FFFFFF"/>
              </a:solidFill>
              <a:cs typeface="Arial" charset="0"/>
            </a:endParaRP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human being</a:t>
            </a:r>
            <a:endParaRPr lang="en-US" sz="2400" b="1" i="1" dirty="0">
              <a:solidFill>
                <a:srgbClr val="FFFFFF"/>
              </a:solidFill>
              <a:cs typeface="Arial" charset="0"/>
            </a:endParaRPr>
          </a:p>
        </p:txBody>
      </p:sp>
      <p:sp>
        <p:nvSpPr>
          <p:cNvPr id="5" name="Rectangle 5">
            <a:hlinkClick r:id="rId4" action="ppaction://hlinkpres?slideindex=1&amp;slidetitle="/>
            <a:extLst>
              <a:ext uri="{FF2B5EF4-FFF2-40B4-BE49-F238E27FC236}">
                <a16:creationId xmlns:a16="http://schemas.microsoft.com/office/drawing/2014/main" id="{19132DC7-C9C7-4DED-A06D-DE8ECD6BC197}"/>
              </a:ext>
            </a:extLst>
          </p:cNvPr>
          <p:cNvSpPr/>
          <p:nvPr/>
        </p:nvSpPr>
        <p:spPr bwMode="auto">
          <a:xfrm>
            <a:off x="5562600" y="3124200"/>
            <a:ext cx="2667000" cy="1752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PHYSICAL FACILITY</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a:t>
            </a:r>
            <a:r>
              <a:rPr lang="en-US" sz="3000" b="1" dirty="0">
                <a:solidFill>
                  <a:srgbClr val="FFFFFF"/>
                </a:solidFill>
                <a:latin typeface="Kruti Dev 042" pitchFamily="2" charset="0"/>
              </a:rPr>
              <a:t>lqfo/kk</a:t>
            </a:r>
            <a:r>
              <a:rPr lang="en-US" sz="2400" b="1" dirty="0">
                <a:solidFill>
                  <a:srgbClr val="FFFFFF"/>
                </a:solidFill>
                <a:cs typeface="Arial" charset="0"/>
              </a:rPr>
              <a:t>)</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rest of nature</a:t>
            </a:r>
          </a:p>
        </p:txBody>
      </p:sp>
      <p:sp>
        <p:nvSpPr>
          <p:cNvPr id="6" name="Rectangle 5">
            <a:hlinkClick r:id="rId5" action="ppaction://hlinkpres?slideindex=1&amp;slidetitle="/>
            <a:extLst>
              <a:ext uri="{FF2B5EF4-FFF2-40B4-BE49-F238E27FC236}">
                <a16:creationId xmlns:a16="http://schemas.microsoft.com/office/drawing/2014/main" id="{7AF42787-38AD-4C92-8621-7916B1586069}"/>
              </a:ext>
            </a:extLst>
          </p:cNvPr>
          <p:cNvSpPr/>
          <p:nvPr/>
        </p:nvSpPr>
        <p:spPr bwMode="auto">
          <a:xfrm>
            <a:off x="3429000" y="990600"/>
            <a:ext cx="3733800" cy="1524000"/>
          </a:xfrm>
          <a:prstGeom prst="rect">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RIGHT UNDERSTANDING</a:t>
            </a:r>
          </a:p>
          <a:p>
            <a:pPr algn="ctr">
              <a:lnSpc>
                <a:spcPct val="90000"/>
              </a:lnSpc>
              <a:spcBef>
                <a:spcPct val="20000"/>
              </a:spcBef>
              <a:buSzPct val="75000"/>
              <a:buFont typeface="Symbol" pitchFamily="18" charset="2"/>
              <a:buNone/>
              <a:defRPr/>
            </a:pPr>
            <a:r>
              <a:rPr lang="en-US" sz="2400" b="1" i="1" dirty="0">
                <a:solidFill>
                  <a:srgbClr val="FFFFFF"/>
                </a:solidFill>
                <a:cs typeface="Arial" charset="0"/>
              </a:rPr>
              <a:t>(</a:t>
            </a:r>
            <a:r>
              <a:rPr lang="en-US" sz="3000" b="1" dirty="0">
                <a:solidFill>
                  <a:srgbClr val="FFFFFF"/>
                </a:solidFill>
                <a:latin typeface="Kruti Dev 042" pitchFamily="2" charset="0"/>
              </a:rPr>
              <a:t>le&gt;</a:t>
            </a:r>
            <a:r>
              <a:rPr lang="en-US" sz="2400" b="1" i="1" dirty="0">
                <a:solidFill>
                  <a:srgbClr val="FFFFFF"/>
                </a:solidFill>
                <a:cs typeface="Arial" charset="0"/>
              </a:rPr>
              <a:t>)</a:t>
            </a:r>
          </a:p>
          <a:p>
            <a:pPr algn="ctr">
              <a:lnSpc>
                <a:spcPct val="90000"/>
              </a:lnSpc>
              <a:spcBef>
                <a:spcPct val="20000"/>
              </a:spcBef>
              <a:buSzPct val="75000"/>
              <a:defRPr/>
            </a:pPr>
            <a:r>
              <a:rPr lang="en-US" sz="2400" b="1" dirty="0">
                <a:solidFill>
                  <a:srgbClr val="FFFFFF"/>
                </a:solidFill>
                <a:cs typeface="Arial" charset="0"/>
              </a:rPr>
              <a:t>in the self</a:t>
            </a:r>
          </a:p>
        </p:txBody>
      </p:sp>
      <p:cxnSp>
        <p:nvCxnSpPr>
          <p:cNvPr id="99335" name="Straight Arrow Connector 15">
            <a:extLst>
              <a:ext uri="{FF2B5EF4-FFF2-40B4-BE49-F238E27FC236}">
                <a16:creationId xmlns:a16="http://schemas.microsoft.com/office/drawing/2014/main" id="{040CE9DE-BE63-4877-AA76-43C3A21DF726}"/>
              </a:ext>
            </a:extLst>
          </p:cNvPr>
          <p:cNvCxnSpPr>
            <a:cxnSpLocks noChangeShapeType="1"/>
            <a:stCxn id="6" idx="2"/>
            <a:endCxn id="4" idx="0"/>
          </p:cNvCxnSpPr>
          <p:nvPr/>
        </p:nvCxnSpPr>
        <p:spPr bwMode="auto">
          <a:xfrm flipH="1">
            <a:off x="3695700" y="2527300"/>
            <a:ext cx="1600200" cy="584200"/>
          </a:xfrm>
          <a:prstGeom prst="straightConnector1">
            <a:avLst/>
          </a:prstGeom>
          <a:noFill/>
          <a:ln w="38100" algn="ctr">
            <a:solidFill>
              <a:srgbClr val="4B0082"/>
            </a:solidFill>
            <a:round/>
            <a:headEnd/>
            <a:tailEnd type="arrow" w="med" len="med"/>
          </a:ln>
          <a:extLst>
            <a:ext uri="{909E8E84-426E-40DD-AFC4-6F175D3DCCD1}">
              <a14:hiddenFill xmlns:a14="http://schemas.microsoft.com/office/drawing/2010/main">
                <a:noFill/>
              </a14:hiddenFill>
            </a:ext>
          </a:extLst>
        </p:spPr>
      </p:cxnSp>
      <p:cxnSp>
        <p:nvCxnSpPr>
          <p:cNvPr id="8" name="Straight Arrow Connector 7">
            <a:extLst>
              <a:ext uri="{FF2B5EF4-FFF2-40B4-BE49-F238E27FC236}">
                <a16:creationId xmlns:a16="http://schemas.microsoft.com/office/drawing/2014/main" id="{F2204537-16EB-41E7-AAB6-DF57C4E6A890}"/>
              </a:ext>
            </a:extLst>
          </p:cNvPr>
          <p:cNvCxnSpPr>
            <a:stCxn id="4" idx="2"/>
            <a:endCxn id="99337" idx="0"/>
          </p:cNvCxnSpPr>
          <p:nvPr/>
        </p:nvCxnSpPr>
        <p:spPr bwMode="auto">
          <a:xfrm rot="5400000">
            <a:off x="3234532" y="5253831"/>
            <a:ext cx="914400" cy="7937"/>
          </a:xfrm>
          <a:prstGeom prst="straightConnector1">
            <a:avLst/>
          </a:prstGeom>
          <a:ln w="38100">
            <a:solidFill>
              <a:srgbClr val="4B0082"/>
            </a:solidFill>
            <a:tailEnd type="arrow"/>
          </a:ln>
        </p:spPr>
        <p:style>
          <a:lnRef idx="1">
            <a:schemeClr val="accent1"/>
          </a:lnRef>
          <a:fillRef idx="0">
            <a:schemeClr val="accent1"/>
          </a:fillRef>
          <a:effectRef idx="0">
            <a:schemeClr val="accent1"/>
          </a:effectRef>
          <a:fontRef idx="minor">
            <a:schemeClr val="tx1"/>
          </a:fontRef>
        </p:style>
      </p:cxnSp>
      <p:sp>
        <p:nvSpPr>
          <p:cNvPr id="99337" name="TextBox 20">
            <a:extLst>
              <a:ext uri="{FF2B5EF4-FFF2-40B4-BE49-F238E27FC236}">
                <a16:creationId xmlns:a16="http://schemas.microsoft.com/office/drawing/2014/main" id="{D661D61C-A328-433A-A598-0C92E38CAB96}"/>
              </a:ext>
            </a:extLst>
          </p:cNvPr>
          <p:cNvSpPr txBox="1">
            <a:spLocks noChangeArrowheads="1"/>
          </p:cNvSpPr>
          <p:nvPr/>
        </p:nvSpPr>
        <p:spPr bwMode="auto">
          <a:xfrm>
            <a:off x="1752600" y="5715000"/>
            <a:ext cx="386873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SzPct val="75000"/>
              <a:buFont typeface="Symbol" panose="05050102010706020507" pitchFamily="18" charset="2"/>
              <a:buNone/>
            </a:pPr>
            <a:r>
              <a:rPr lang="en-US" altLang="en-US" sz="2800" b="1">
                <a:solidFill>
                  <a:srgbClr val="7030A0"/>
                </a:solidFill>
              </a:rPr>
              <a:t>MUTUAL HAPPINESS</a:t>
            </a:r>
          </a:p>
          <a:p>
            <a:pPr algn="ctr">
              <a:lnSpc>
                <a:spcPct val="90000"/>
              </a:lnSpc>
              <a:spcBef>
                <a:spcPct val="20000"/>
              </a:spcBef>
              <a:buSzPct val="75000"/>
              <a:buFont typeface="Symbol" panose="05050102010706020507" pitchFamily="18" charset="2"/>
              <a:buNone/>
            </a:pPr>
            <a:r>
              <a:rPr lang="en-US" altLang="en-US" sz="2800" b="1" i="1">
                <a:solidFill>
                  <a:srgbClr val="7030A0"/>
                </a:solidFill>
              </a:rPr>
              <a:t>(</a:t>
            </a:r>
            <a:r>
              <a:rPr lang="en-US" altLang="en-US" sz="3600" b="1">
                <a:solidFill>
                  <a:srgbClr val="800080"/>
                </a:solidFill>
                <a:latin typeface="Kruti Dev 042" pitchFamily="2" charset="0"/>
              </a:rPr>
              <a:t>mHk; lq[k</a:t>
            </a:r>
            <a:r>
              <a:rPr lang="en-US" altLang="en-US" sz="2800" b="1" i="1">
                <a:solidFill>
                  <a:srgbClr val="7030A0"/>
                </a:solidFill>
              </a:rPr>
              <a:t>)</a:t>
            </a:r>
          </a:p>
        </p:txBody>
      </p:sp>
      <p:cxnSp>
        <p:nvCxnSpPr>
          <p:cNvPr id="99338" name="Straight Arrow Connector 9">
            <a:extLst>
              <a:ext uri="{FF2B5EF4-FFF2-40B4-BE49-F238E27FC236}">
                <a16:creationId xmlns:a16="http://schemas.microsoft.com/office/drawing/2014/main" id="{44271BA5-A234-4FC1-BF9C-35D417E76BA4}"/>
              </a:ext>
            </a:extLst>
          </p:cNvPr>
          <p:cNvCxnSpPr>
            <a:cxnSpLocks noChangeShapeType="1"/>
            <a:stCxn id="6" idx="2"/>
            <a:endCxn id="5" idx="0"/>
          </p:cNvCxnSpPr>
          <p:nvPr/>
        </p:nvCxnSpPr>
        <p:spPr bwMode="auto">
          <a:xfrm>
            <a:off x="5295900" y="2527300"/>
            <a:ext cx="1600200" cy="584200"/>
          </a:xfrm>
          <a:prstGeom prst="straightConnector1">
            <a:avLst/>
          </a:prstGeom>
          <a:noFill/>
          <a:ln w="38100" algn="ctr">
            <a:solidFill>
              <a:srgbClr val="0046AD"/>
            </a:solidFill>
            <a:round/>
            <a:headEnd/>
            <a:tailEnd type="arrow" w="med" len="med"/>
          </a:ln>
          <a:extLst>
            <a:ext uri="{909E8E84-426E-40DD-AFC4-6F175D3DCCD1}">
              <a14:hiddenFill xmlns:a14="http://schemas.microsoft.com/office/drawing/2010/main">
                <a:noFill/>
              </a14:hiddenFill>
            </a:ext>
          </a:extLst>
        </p:spPr>
      </p:cxnSp>
      <p:cxnSp>
        <p:nvCxnSpPr>
          <p:cNvPr id="99339" name="Straight Arrow Connector 19">
            <a:extLst>
              <a:ext uri="{FF2B5EF4-FFF2-40B4-BE49-F238E27FC236}">
                <a16:creationId xmlns:a16="http://schemas.microsoft.com/office/drawing/2014/main" id="{AD48730A-C88B-46C1-87F5-AE6D952402E1}"/>
              </a:ext>
            </a:extLst>
          </p:cNvPr>
          <p:cNvCxnSpPr>
            <a:cxnSpLocks noChangeShapeType="1"/>
            <a:endCxn id="99340" idx="0"/>
          </p:cNvCxnSpPr>
          <p:nvPr/>
        </p:nvCxnSpPr>
        <p:spPr bwMode="auto">
          <a:xfrm rot="5400000">
            <a:off x="7275513" y="5294312"/>
            <a:ext cx="838200" cy="3175"/>
          </a:xfrm>
          <a:prstGeom prst="straightConnector1">
            <a:avLst/>
          </a:prstGeom>
          <a:noFill/>
          <a:ln w="38100" algn="ctr">
            <a:solidFill>
              <a:srgbClr val="0046AD"/>
            </a:solidFill>
            <a:round/>
            <a:headEnd/>
            <a:tailEnd type="arrow" w="med" len="med"/>
          </a:ln>
          <a:extLst>
            <a:ext uri="{909E8E84-426E-40DD-AFC4-6F175D3DCCD1}">
              <a14:hiddenFill xmlns:a14="http://schemas.microsoft.com/office/drawing/2010/main">
                <a:noFill/>
              </a14:hiddenFill>
            </a:ext>
          </a:extLst>
        </p:spPr>
      </p:cxnSp>
      <p:sp>
        <p:nvSpPr>
          <p:cNvPr id="99340" name="TextBox 21">
            <a:extLst>
              <a:ext uri="{FF2B5EF4-FFF2-40B4-BE49-F238E27FC236}">
                <a16:creationId xmlns:a16="http://schemas.microsoft.com/office/drawing/2014/main" id="{AA50DC6E-6F2E-47C0-833E-55E3D76FE87A}"/>
              </a:ext>
            </a:extLst>
          </p:cNvPr>
          <p:cNvSpPr txBox="1">
            <a:spLocks noChangeArrowheads="1"/>
          </p:cNvSpPr>
          <p:nvPr/>
        </p:nvSpPr>
        <p:spPr bwMode="auto">
          <a:xfrm>
            <a:off x="5638800" y="5715000"/>
            <a:ext cx="410686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SzPct val="75000"/>
              <a:buFont typeface="Symbol" panose="05050102010706020507" pitchFamily="18" charset="2"/>
              <a:buNone/>
            </a:pPr>
            <a:r>
              <a:rPr lang="en-US" altLang="en-US" sz="2800" b="1">
                <a:solidFill>
                  <a:srgbClr val="0000FF"/>
                </a:solidFill>
              </a:rPr>
              <a:t>MUTUAL PROSPERITY</a:t>
            </a:r>
          </a:p>
          <a:p>
            <a:pPr algn="ctr">
              <a:lnSpc>
                <a:spcPct val="90000"/>
              </a:lnSpc>
              <a:spcBef>
                <a:spcPct val="20000"/>
              </a:spcBef>
              <a:buSzPct val="75000"/>
            </a:pPr>
            <a:r>
              <a:rPr lang="en-US" altLang="en-US" sz="2800" b="1" i="1">
                <a:solidFill>
                  <a:srgbClr val="0000FF"/>
                </a:solidFill>
              </a:rPr>
              <a:t>(</a:t>
            </a:r>
            <a:r>
              <a:rPr lang="en-US" altLang="en-US" sz="3600" b="1">
                <a:solidFill>
                  <a:srgbClr val="0000FF"/>
                </a:solidFill>
                <a:latin typeface="Kruti Dev 042" pitchFamily="2" charset="0"/>
              </a:rPr>
              <a:t>mHk; le`f)</a:t>
            </a:r>
            <a:r>
              <a:rPr lang="en-US" altLang="en-US" sz="2800" b="1" i="1">
                <a:solidFill>
                  <a:srgbClr val="0000FF"/>
                </a:solidFill>
              </a:rPr>
              <a:t>)</a:t>
            </a:r>
          </a:p>
        </p:txBody>
      </p:sp>
      <p:sp>
        <p:nvSpPr>
          <p:cNvPr id="13" name="Oval 12">
            <a:extLst>
              <a:ext uri="{FF2B5EF4-FFF2-40B4-BE49-F238E27FC236}">
                <a16:creationId xmlns:a16="http://schemas.microsoft.com/office/drawing/2014/main" id="{31EF7CCF-520E-4197-8A8A-42E007776DB2}"/>
              </a:ext>
            </a:extLst>
          </p:cNvPr>
          <p:cNvSpPr/>
          <p:nvPr/>
        </p:nvSpPr>
        <p:spPr bwMode="auto">
          <a:xfrm>
            <a:off x="5410200" y="2992438"/>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3</a:t>
            </a:r>
          </a:p>
        </p:txBody>
      </p:sp>
      <p:sp>
        <p:nvSpPr>
          <p:cNvPr id="15" name="Oval 14">
            <a:extLst>
              <a:ext uri="{FF2B5EF4-FFF2-40B4-BE49-F238E27FC236}">
                <a16:creationId xmlns:a16="http://schemas.microsoft.com/office/drawing/2014/main" id="{6CE1A632-3DF5-4A38-8EBE-FA5A7B9A386D}"/>
              </a:ext>
            </a:extLst>
          </p:cNvPr>
          <p:cNvSpPr/>
          <p:nvPr/>
        </p:nvSpPr>
        <p:spPr bwMode="auto">
          <a:xfrm>
            <a:off x="2209800" y="29718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2</a:t>
            </a:r>
          </a:p>
        </p:txBody>
      </p:sp>
      <p:sp>
        <p:nvSpPr>
          <p:cNvPr id="14" name="Oval 5">
            <a:extLst>
              <a:ext uri="{FF2B5EF4-FFF2-40B4-BE49-F238E27FC236}">
                <a16:creationId xmlns:a16="http://schemas.microsoft.com/office/drawing/2014/main" id="{2CE90065-274B-43D6-B99F-26270EA172CB}"/>
              </a:ext>
            </a:extLst>
          </p:cNvPr>
          <p:cNvSpPr/>
          <p:nvPr/>
        </p:nvSpPr>
        <p:spPr bwMode="auto">
          <a:xfrm>
            <a:off x="3257550" y="11430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1</a:t>
            </a:r>
          </a:p>
        </p:txBody>
      </p:sp>
      <p:sp>
        <p:nvSpPr>
          <p:cNvPr id="99344" name="TextBox 18">
            <a:extLst>
              <a:ext uri="{FF2B5EF4-FFF2-40B4-BE49-F238E27FC236}">
                <a16:creationId xmlns:a16="http://schemas.microsoft.com/office/drawing/2014/main" id="{F7F2FD7B-51E5-44C5-ACA3-868392837965}"/>
              </a:ext>
            </a:extLst>
          </p:cNvPr>
          <p:cNvSpPr txBox="1">
            <a:spLocks noChangeArrowheads="1"/>
          </p:cNvSpPr>
          <p:nvPr/>
        </p:nvSpPr>
        <p:spPr bwMode="auto">
          <a:xfrm>
            <a:off x="1752600" y="35814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Feeling</a:t>
            </a:r>
          </a:p>
          <a:p>
            <a:pPr eaLnBrk="1" hangingPunct="1"/>
            <a:r>
              <a:rPr lang="en-US" altLang="en-US" sz="1200">
                <a:solidFill>
                  <a:srgbClr val="000000"/>
                </a:solidFill>
              </a:rPr>
              <a:t>- Trust</a:t>
            </a:r>
          </a:p>
          <a:p>
            <a:pPr eaLnBrk="1" hangingPunct="1"/>
            <a:r>
              <a:rPr lang="en-US" altLang="en-US" sz="1200">
                <a:solidFill>
                  <a:srgbClr val="000000"/>
                </a:solidFill>
              </a:rPr>
              <a:t>- Respect</a:t>
            </a:r>
          </a:p>
          <a:p>
            <a:pPr eaLnBrk="1" hangingPunct="1"/>
            <a:r>
              <a:rPr lang="en-US" altLang="en-US" sz="1200">
                <a:solidFill>
                  <a:srgbClr val="000000"/>
                </a:solidFill>
              </a:rPr>
              <a:t>- …</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8">
            <a:extLst>
              <a:ext uri="{FF2B5EF4-FFF2-40B4-BE49-F238E27FC236}">
                <a16:creationId xmlns:a16="http://schemas.microsoft.com/office/drawing/2014/main" id="{59329224-13CF-469B-B4B2-28A1FBA13779}"/>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When the focus is on Physical Facility…</a:t>
            </a:r>
            <a:endParaRPr lang="en-GB" altLang="en-US"/>
          </a:p>
        </p:txBody>
      </p:sp>
      <p:sp>
        <p:nvSpPr>
          <p:cNvPr id="101379" name="Text Placeholder 1">
            <a:extLst>
              <a:ext uri="{FF2B5EF4-FFF2-40B4-BE49-F238E27FC236}">
                <a16:creationId xmlns:a16="http://schemas.microsoft.com/office/drawing/2014/main" id="{9457CBBD-EDE6-47BB-8A99-FD40E3D6129F}"/>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20" name="Oval 19">
            <a:extLst>
              <a:ext uri="{FF2B5EF4-FFF2-40B4-BE49-F238E27FC236}">
                <a16:creationId xmlns:a16="http://schemas.microsoft.com/office/drawing/2014/main" id="{D274EA88-106B-429D-A91D-67A8CB5887B8}"/>
              </a:ext>
            </a:extLst>
          </p:cNvPr>
          <p:cNvSpPr/>
          <p:nvPr/>
        </p:nvSpPr>
        <p:spPr bwMode="auto">
          <a:xfrm>
            <a:off x="5048250" y="2819400"/>
            <a:ext cx="3733800" cy="23622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sp>
        <p:nvSpPr>
          <p:cNvPr id="23" name="Rectangle 22">
            <a:extLst>
              <a:ext uri="{FF2B5EF4-FFF2-40B4-BE49-F238E27FC236}">
                <a16:creationId xmlns:a16="http://schemas.microsoft.com/office/drawing/2014/main" id="{5EAEA96E-8690-40F4-A167-F136F75EEF79}"/>
              </a:ext>
            </a:extLst>
          </p:cNvPr>
          <p:cNvSpPr/>
          <p:nvPr/>
        </p:nvSpPr>
        <p:spPr bwMode="auto">
          <a:xfrm>
            <a:off x="2590800" y="3219450"/>
            <a:ext cx="2209800" cy="1676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defRPr/>
            </a:pPr>
            <a:r>
              <a:rPr lang="en-US" sz="2400" b="1" dirty="0">
                <a:solidFill>
                  <a:prstClr val="black">
                    <a:lumMod val="85000"/>
                    <a:lumOff val="15000"/>
                  </a:prstClr>
                </a:solidFill>
                <a:cs typeface="Arial" charset="0"/>
              </a:rPr>
              <a:t>RELATIONSHIP  (</a:t>
            </a:r>
            <a:r>
              <a:rPr lang="en-US" sz="3000" b="1" dirty="0">
                <a:solidFill>
                  <a:prstClr val="black">
                    <a:lumMod val="85000"/>
                    <a:lumOff val="15000"/>
                  </a:prstClr>
                </a:solidFill>
                <a:latin typeface="Kruti Dev 042" pitchFamily="2" charset="0"/>
              </a:rPr>
              <a:t>laca/k</a:t>
            </a:r>
            <a:r>
              <a:rPr lang="en-US" sz="2400" b="1" dirty="0">
                <a:solidFill>
                  <a:prstClr val="black">
                    <a:lumMod val="85000"/>
                    <a:lumOff val="15000"/>
                  </a:prstClr>
                </a:solidFill>
                <a:cs typeface="Arial" charset="0"/>
              </a:rPr>
              <a:t>)</a:t>
            </a:r>
            <a:endParaRPr lang="en-US" sz="2400" b="1" i="1" dirty="0">
              <a:solidFill>
                <a:prstClr val="black">
                  <a:lumMod val="85000"/>
                  <a:lumOff val="15000"/>
                </a:prstClr>
              </a:solidFill>
              <a:cs typeface="Arial" charset="0"/>
            </a:endParaRPr>
          </a:p>
          <a:p>
            <a:pPr algn="ctr">
              <a:lnSpc>
                <a:spcPct val="90000"/>
              </a:lnSpc>
              <a:spcBef>
                <a:spcPct val="20000"/>
              </a:spcBef>
              <a:buSzPct val="75000"/>
              <a:buFont typeface="Symbol" pitchFamily="18" charset="2"/>
              <a:buNone/>
              <a:defRPr/>
            </a:pPr>
            <a:r>
              <a:rPr lang="en-US" sz="2400" b="1" dirty="0">
                <a:solidFill>
                  <a:prstClr val="black">
                    <a:lumMod val="85000"/>
                    <a:lumOff val="15000"/>
                  </a:prstClr>
                </a:solidFill>
                <a:cs typeface="Arial" charset="0"/>
              </a:rPr>
              <a:t>with human being</a:t>
            </a:r>
            <a:endParaRPr lang="en-US" sz="2400" b="1" i="1" dirty="0">
              <a:solidFill>
                <a:prstClr val="black">
                  <a:lumMod val="85000"/>
                  <a:lumOff val="15000"/>
                </a:prstClr>
              </a:solidFill>
              <a:cs typeface="Arial" charset="0"/>
            </a:endParaRPr>
          </a:p>
        </p:txBody>
      </p:sp>
      <p:sp>
        <p:nvSpPr>
          <p:cNvPr id="24" name="Rectangle 5">
            <a:extLst>
              <a:ext uri="{FF2B5EF4-FFF2-40B4-BE49-F238E27FC236}">
                <a16:creationId xmlns:a16="http://schemas.microsoft.com/office/drawing/2014/main" id="{188DFDE3-5940-438C-BAD6-C950CEAC5A9C}"/>
              </a:ext>
            </a:extLst>
          </p:cNvPr>
          <p:cNvSpPr/>
          <p:nvPr/>
        </p:nvSpPr>
        <p:spPr bwMode="auto">
          <a:xfrm>
            <a:off x="5562600" y="3200400"/>
            <a:ext cx="2667000" cy="1676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PHYSICAL FACILITY</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a:t>
            </a:r>
            <a:r>
              <a:rPr lang="en-US" sz="3000" b="1" dirty="0">
                <a:solidFill>
                  <a:srgbClr val="FFFFFF"/>
                </a:solidFill>
                <a:latin typeface="Kruti Dev 042" pitchFamily="2" charset="0"/>
              </a:rPr>
              <a:t>lqfo/kk</a:t>
            </a:r>
            <a:r>
              <a:rPr lang="en-US" sz="2400" b="1" dirty="0">
                <a:solidFill>
                  <a:srgbClr val="FFFFFF"/>
                </a:solidFill>
                <a:cs typeface="Arial" charset="0"/>
              </a:rPr>
              <a:t>)</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rest of nature</a:t>
            </a:r>
          </a:p>
        </p:txBody>
      </p:sp>
      <p:sp>
        <p:nvSpPr>
          <p:cNvPr id="26" name="Rectangle 25">
            <a:extLst>
              <a:ext uri="{FF2B5EF4-FFF2-40B4-BE49-F238E27FC236}">
                <a16:creationId xmlns:a16="http://schemas.microsoft.com/office/drawing/2014/main" id="{5A7C8D1B-8522-4BB8-8A31-75E870B65D78}"/>
              </a:ext>
            </a:extLst>
          </p:cNvPr>
          <p:cNvSpPr/>
          <p:nvPr/>
        </p:nvSpPr>
        <p:spPr bwMode="auto">
          <a:xfrm>
            <a:off x="3429000" y="1143000"/>
            <a:ext cx="3810000" cy="1371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prstClr val="black">
                    <a:lumMod val="85000"/>
                    <a:lumOff val="15000"/>
                  </a:prstClr>
                </a:solidFill>
                <a:cs typeface="Arial" charset="0"/>
              </a:rPr>
              <a:t>RIGHT UNDERSTANDING</a:t>
            </a:r>
          </a:p>
          <a:p>
            <a:pPr algn="ctr">
              <a:lnSpc>
                <a:spcPct val="90000"/>
              </a:lnSpc>
              <a:spcBef>
                <a:spcPct val="20000"/>
              </a:spcBef>
              <a:buSzPct val="75000"/>
              <a:buFont typeface="Symbol" pitchFamily="18" charset="2"/>
              <a:buNone/>
              <a:defRPr/>
            </a:pPr>
            <a:r>
              <a:rPr lang="en-US" sz="2400" b="1" i="1" dirty="0">
                <a:solidFill>
                  <a:prstClr val="black">
                    <a:lumMod val="85000"/>
                    <a:lumOff val="15000"/>
                  </a:prstClr>
                </a:solidFill>
                <a:cs typeface="Arial" charset="0"/>
              </a:rPr>
              <a:t>(</a:t>
            </a:r>
            <a:r>
              <a:rPr lang="en-US" sz="3000" b="1" dirty="0">
                <a:solidFill>
                  <a:prstClr val="black">
                    <a:lumMod val="85000"/>
                    <a:lumOff val="15000"/>
                  </a:prstClr>
                </a:solidFill>
                <a:latin typeface="Kruti Dev 042" pitchFamily="2" charset="0"/>
              </a:rPr>
              <a:t>le&gt;</a:t>
            </a:r>
            <a:r>
              <a:rPr lang="en-US" sz="2400" b="1" i="1" dirty="0">
                <a:solidFill>
                  <a:prstClr val="black">
                    <a:lumMod val="85000"/>
                    <a:lumOff val="15000"/>
                  </a:prstClr>
                </a:solidFill>
                <a:cs typeface="Arial" charset="0"/>
              </a:rPr>
              <a:t>)</a:t>
            </a:r>
          </a:p>
          <a:p>
            <a:pPr algn="ctr">
              <a:lnSpc>
                <a:spcPct val="90000"/>
              </a:lnSpc>
              <a:spcBef>
                <a:spcPct val="20000"/>
              </a:spcBef>
              <a:buSzPct val="75000"/>
              <a:defRPr/>
            </a:pPr>
            <a:r>
              <a:rPr lang="en-US" sz="2400" b="1" dirty="0">
                <a:solidFill>
                  <a:prstClr val="black">
                    <a:lumMod val="85000"/>
                    <a:lumOff val="15000"/>
                  </a:prstClr>
                </a:solidFill>
                <a:cs typeface="Arial" charset="0"/>
              </a:rPr>
              <a:t>in the self</a:t>
            </a:r>
          </a:p>
        </p:txBody>
      </p:sp>
      <p:cxnSp>
        <p:nvCxnSpPr>
          <p:cNvPr id="27" name="Straight Arrow Connector 15">
            <a:extLst>
              <a:ext uri="{FF2B5EF4-FFF2-40B4-BE49-F238E27FC236}">
                <a16:creationId xmlns:a16="http://schemas.microsoft.com/office/drawing/2014/main" id="{A5443EDC-0241-4ED3-A419-042A6FFC984D}"/>
              </a:ext>
            </a:extLst>
          </p:cNvPr>
          <p:cNvCxnSpPr>
            <a:cxnSpLocks noChangeShapeType="1"/>
            <a:stCxn id="26" idx="2"/>
            <a:endCxn id="23" idx="0"/>
          </p:cNvCxnSpPr>
          <p:nvPr/>
        </p:nvCxnSpPr>
        <p:spPr bwMode="auto">
          <a:xfrm rot="5400000">
            <a:off x="4162425" y="2047875"/>
            <a:ext cx="704850" cy="1638300"/>
          </a:xfrm>
          <a:prstGeom prst="straightConnector1">
            <a:avLst/>
          </a:prstGeom>
          <a:noFill/>
          <a:ln w="38100" algn="ctr">
            <a:solidFill>
              <a:schemeClr val="tx1">
                <a:lumMod val="65000"/>
                <a:lumOff val="35000"/>
              </a:schemeClr>
            </a:solidFill>
            <a:round/>
            <a:headEnd/>
            <a:tailEnd type="arrow" w="med" len="med"/>
          </a:ln>
        </p:spPr>
      </p:cxnSp>
      <p:cxnSp>
        <p:nvCxnSpPr>
          <p:cNvPr id="31" name="Straight Arrow Connector 30">
            <a:extLst>
              <a:ext uri="{FF2B5EF4-FFF2-40B4-BE49-F238E27FC236}">
                <a16:creationId xmlns:a16="http://schemas.microsoft.com/office/drawing/2014/main" id="{70DF9AD9-6371-4F4A-A4EB-24D23D8D70F7}"/>
              </a:ext>
            </a:extLst>
          </p:cNvPr>
          <p:cNvCxnSpPr>
            <a:stCxn id="26" idx="2"/>
            <a:endCxn id="24" idx="0"/>
          </p:cNvCxnSpPr>
          <p:nvPr/>
        </p:nvCxnSpPr>
        <p:spPr bwMode="auto">
          <a:xfrm rot="16200000" flipH="1">
            <a:off x="5772150" y="2076450"/>
            <a:ext cx="685800" cy="156210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52273812-E975-4D23-BA42-15F0C7F0BB41}"/>
              </a:ext>
            </a:extLst>
          </p:cNvPr>
          <p:cNvSpPr/>
          <p:nvPr/>
        </p:nvSpPr>
        <p:spPr bwMode="auto">
          <a:xfrm>
            <a:off x="5410200" y="32004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1</a:t>
            </a:r>
          </a:p>
        </p:txBody>
      </p:sp>
      <p:sp>
        <p:nvSpPr>
          <p:cNvPr id="33" name="Oval 32">
            <a:extLst>
              <a:ext uri="{FF2B5EF4-FFF2-40B4-BE49-F238E27FC236}">
                <a16:creationId xmlns:a16="http://schemas.microsoft.com/office/drawing/2014/main" id="{BC43DC96-6854-4E49-846C-2CF21B3A1779}"/>
              </a:ext>
            </a:extLst>
          </p:cNvPr>
          <p:cNvSpPr/>
          <p:nvPr/>
        </p:nvSpPr>
        <p:spPr bwMode="auto">
          <a:xfrm>
            <a:off x="2286000" y="3179763"/>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dirty="0">
                <a:solidFill>
                  <a:srgbClr val="800080"/>
                </a:solidFill>
              </a:rPr>
              <a:t>?</a:t>
            </a:r>
          </a:p>
        </p:txBody>
      </p:sp>
      <p:sp>
        <p:nvSpPr>
          <p:cNvPr id="34" name="Oval 5">
            <a:extLst>
              <a:ext uri="{FF2B5EF4-FFF2-40B4-BE49-F238E27FC236}">
                <a16:creationId xmlns:a16="http://schemas.microsoft.com/office/drawing/2014/main" id="{E82AA723-4EE5-421D-AE81-74B651564619}"/>
              </a:ext>
            </a:extLst>
          </p:cNvPr>
          <p:cNvSpPr/>
          <p:nvPr/>
        </p:nvSpPr>
        <p:spPr bwMode="auto">
          <a:xfrm>
            <a:off x="3257550" y="11430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dirty="0">
                <a:solidFill>
                  <a:srgbClr val="800080"/>
                </a:solidFill>
              </a:rPr>
              <a:t>?</a:t>
            </a:r>
          </a:p>
        </p:txBody>
      </p:sp>
      <p:cxnSp>
        <p:nvCxnSpPr>
          <p:cNvPr id="35" name="Straight Arrow Connector 34">
            <a:extLst>
              <a:ext uri="{FF2B5EF4-FFF2-40B4-BE49-F238E27FC236}">
                <a16:creationId xmlns:a16="http://schemas.microsoft.com/office/drawing/2014/main" id="{99EE05F3-BE8E-40FE-95E7-A7A17F7F45B7}"/>
              </a:ext>
            </a:extLst>
          </p:cNvPr>
          <p:cNvCxnSpPr>
            <a:endCxn id="101390" idx="0"/>
          </p:cNvCxnSpPr>
          <p:nvPr/>
        </p:nvCxnSpPr>
        <p:spPr bwMode="auto">
          <a:xfrm rot="5400000">
            <a:off x="2815432" y="5253831"/>
            <a:ext cx="609600" cy="7937"/>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1390" name="TextBox 20">
            <a:extLst>
              <a:ext uri="{FF2B5EF4-FFF2-40B4-BE49-F238E27FC236}">
                <a16:creationId xmlns:a16="http://schemas.microsoft.com/office/drawing/2014/main" id="{1A5EAEDF-5EA1-437E-876F-559B8DCC74ED}"/>
              </a:ext>
            </a:extLst>
          </p:cNvPr>
          <p:cNvSpPr txBox="1">
            <a:spLocks noChangeArrowheads="1"/>
          </p:cNvSpPr>
          <p:nvPr/>
        </p:nvSpPr>
        <p:spPr bwMode="auto">
          <a:xfrm>
            <a:off x="1570038" y="5562600"/>
            <a:ext cx="3092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SzPct val="75000"/>
              <a:buFont typeface="Symbol" panose="05050102010706020507" pitchFamily="18" charset="2"/>
              <a:buNone/>
            </a:pPr>
            <a:r>
              <a:rPr lang="en-US" altLang="en-US" sz="2000" b="1">
                <a:solidFill>
                  <a:srgbClr val="FF0000"/>
                </a:solidFill>
              </a:rPr>
              <a:t>UNHAPPINESS</a:t>
            </a:r>
          </a:p>
          <a:p>
            <a:pPr algn="ctr">
              <a:lnSpc>
                <a:spcPct val="90000"/>
              </a:lnSpc>
              <a:spcBef>
                <a:spcPct val="20000"/>
              </a:spcBef>
              <a:buSzPct val="75000"/>
              <a:buFont typeface="Symbol" panose="05050102010706020507" pitchFamily="18" charset="2"/>
              <a:buNone/>
            </a:pPr>
            <a:r>
              <a:rPr lang="en-US" altLang="en-US" sz="2000" b="1">
                <a:solidFill>
                  <a:srgbClr val="FF0000"/>
                </a:solidFill>
              </a:rPr>
              <a:t>Making others Unhappy</a:t>
            </a:r>
          </a:p>
        </p:txBody>
      </p:sp>
      <p:cxnSp>
        <p:nvCxnSpPr>
          <p:cNvPr id="37" name="Straight Arrow Connector 19">
            <a:extLst>
              <a:ext uri="{FF2B5EF4-FFF2-40B4-BE49-F238E27FC236}">
                <a16:creationId xmlns:a16="http://schemas.microsoft.com/office/drawing/2014/main" id="{3AAB246F-50BE-456B-96F4-5E26D3F9C740}"/>
              </a:ext>
            </a:extLst>
          </p:cNvPr>
          <p:cNvCxnSpPr>
            <a:cxnSpLocks noChangeShapeType="1"/>
            <a:stCxn id="24" idx="2"/>
            <a:endCxn id="101392" idx="0"/>
          </p:cNvCxnSpPr>
          <p:nvPr/>
        </p:nvCxnSpPr>
        <p:spPr bwMode="auto">
          <a:xfrm rot="16200000" flipH="1">
            <a:off x="6564313" y="5208587"/>
            <a:ext cx="685800" cy="22225"/>
          </a:xfrm>
          <a:prstGeom prst="straightConnector1">
            <a:avLst/>
          </a:prstGeom>
          <a:noFill/>
          <a:ln w="38100" algn="ctr">
            <a:solidFill>
              <a:schemeClr val="tx1">
                <a:lumMod val="65000"/>
                <a:lumOff val="35000"/>
              </a:schemeClr>
            </a:solidFill>
            <a:round/>
            <a:headEnd/>
            <a:tailEnd type="arrow" w="med" len="med"/>
          </a:ln>
        </p:spPr>
      </p:cxnSp>
      <p:sp>
        <p:nvSpPr>
          <p:cNvPr id="101392" name="TextBox 21">
            <a:extLst>
              <a:ext uri="{FF2B5EF4-FFF2-40B4-BE49-F238E27FC236}">
                <a16:creationId xmlns:a16="http://schemas.microsoft.com/office/drawing/2014/main" id="{FDFDCCB0-D8CE-4865-B566-C3471E728550}"/>
              </a:ext>
            </a:extLst>
          </p:cNvPr>
          <p:cNvSpPr txBox="1">
            <a:spLocks noChangeArrowheads="1"/>
          </p:cNvSpPr>
          <p:nvPr/>
        </p:nvSpPr>
        <p:spPr bwMode="auto">
          <a:xfrm>
            <a:off x="5807075" y="5562600"/>
            <a:ext cx="22225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SzPct val="75000"/>
              <a:buFont typeface="Symbol" panose="05050102010706020507" pitchFamily="18" charset="2"/>
              <a:buNone/>
            </a:pPr>
            <a:r>
              <a:rPr lang="en-US" altLang="en-US" sz="2000" b="1">
                <a:solidFill>
                  <a:srgbClr val="FF0000"/>
                </a:solidFill>
              </a:rPr>
              <a:t>DEPRIVATION</a:t>
            </a:r>
          </a:p>
          <a:p>
            <a:pPr algn="ctr">
              <a:lnSpc>
                <a:spcPct val="90000"/>
              </a:lnSpc>
              <a:spcBef>
                <a:spcPct val="20000"/>
              </a:spcBef>
              <a:buSzPct val="75000"/>
              <a:buFont typeface="Symbol" panose="05050102010706020507" pitchFamily="18" charset="2"/>
              <a:buNone/>
            </a:pPr>
            <a:r>
              <a:rPr lang="en-US" altLang="en-US" sz="2000" b="1">
                <a:solidFill>
                  <a:srgbClr val="FF0000"/>
                </a:solidFill>
              </a:rPr>
              <a:t>Exploiting and </a:t>
            </a:r>
          </a:p>
          <a:p>
            <a:pPr algn="ctr">
              <a:lnSpc>
                <a:spcPct val="90000"/>
              </a:lnSpc>
              <a:spcBef>
                <a:spcPct val="20000"/>
              </a:spcBef>
              <a:buSzPct val="75000"/>
              <a:buFont typeface="Symbol" panose="05050102010706020507" pitchFamily="18" charset="2"/>
              <a:buNone/>
            </a:pPr>
            <a:r>
              <a:rPr lang="en-US" altLang="en-US" sz="2000" b="1">
                <a:solidFill>
                  <a:srgbClr val="FF0000"/>
                </a:solidFill>
              </a:rPr>
              <a:t>Depriving others</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0AB17E4C-B210-4280-B3BA-6326C220FB23}"/>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Human Consciousness</a:t>
            </a:r>
            <a:endParaRPr lang="en-GB" altLang="en-US"/>
          </a:p>
        </p:txBody>
      </p:sp>
      <p:sp>
        <p:nvSpPr>
          <p:cNvPr id="103427" name="Text Placeholder 1">
            <a:extLst>
              <a:ext uri="{FF2B5EF4-FFF2-40B4-BE49-F238E27FC236}">
                <a16:creationId xmlns:a16="http://schemas.microsoft.com/office/drawing/2014/main" id="{48C62A88-3967-41CB-8AD8-8325FF9B9812}"/>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4" name="Rectangle 3">
            <a:hlinkClick r:id="rId3" action="ppaction://hlinkpres?slideindex=1&amp;slidetitle="/>
            <a:extLst>
              <a:ext uri="{FF2B5EF4-FFF2-40B4-BE49-F238E27FC236}">
                <a16:creationId xmlns:a16="http://schemas.microsoft.com/office/drawing/2014/main" id="{C23D243C-674F-444F-8FAC-66AF0FD5AE84}"/>
              </a:ext>
            </a:extLst>
          </p:cNvPr>
          <p:cNvSpPr/>
          <p:nvPr/>
        </p:nvSpPr>
        <p:spPr bwMode="auto">
          <a:xfrm>
            <a:off x="2590800" y="3124200"/>
            <a:ext cx="2209800" cy="1676400"/>
          </a:xfrm>
          <a:prstGeom prst="rect">
            <a:avLst/>
          </a:prstGeom>
          <a:solidFill>
            <a:srgbClr val="4B008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defRPr/>
            </a:pPr>
            <a:r>
              <a:rPr lang="en-US" sz="2400" b="1" dirty="0">
                <a:solidFill>
                  <a:srgbClr val="FFFFFF"/>
                </a:solidFill>
                <a:cs typeface="Arial" charset="0"/>
              </a:rPr>
              <a:t>RELATIONSHIP  (</a:t>
            </a:r>
            <a:r>
              <a:rPr lang="en-US" sz="3000" b="1" dirty="0">
                <a:solidFill>
                  <a:srgbClr val="FFFFFF"/>
                </a:solidFill>
                <a:latin typeface="Kruti Dev 042" pitchFamily="2" charset="0"/>
              </a:rPr>
              <a:t>laca/k</a:t>
            </a:r>
            <a:r>
              <a:rPr lang="en-US" sz="2400" b="1" dirty="0">
                <a:solidFill>
                  <a:srgbClr val="FFFFFF"/>
                </a:solidFill>
                <a:cs typeface="Arial" charset="0"/>
              </a:rPr>
              <a:t>)</a:t>
            </a:r>
            <a:endParaRPr lang="en-US" sz="2400" b="1" i="1" dirty="0">
              <a:solidFill>
                <a:srgbClr val="FFFFFF"/>
              </a:solidFill>
              <a:cs typeface="Arial" charset="0"/>
            </a:endParaRP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human being</a:t>
            </a:r>
            <a:endParaRPr lang="en-US" sz="2400" b="1" i="1" dirty="0">
              <a:solidFill>
                <a:srgbClr val="FFFFFF"/>
              </a:solidFill>
              <a:cs typeface="Arial" charset="0"/>
            </a:endParaRPr>
          </a:p>
        </p:txBody>
      </p:sp>
      <p:sp>
        <p:nvSpPr>
          <p:cNvPr id="5" name="Rectangle 5">
            <a:hlinkClick r:id="rId4" action="ppaction://hlinkpres?slideindex=1&amp;slidetitle="/>
            <a:extLst>
              <a:ext uri="{FF2B5EF4-FFF2-40B4-BE49-F238E27FC236}">
                <a16:creationId xmlns:a16="http://schemas.microsoft.com/office/drawing/2014/main" id="{D8B9BF89-C0C0-4739-833C-F0C4201EC197}"/>
              </a:ext>
            </a:extLst>
          </p:cNvPr>
          <p:cNvSpPr/>
          <p:nvPr/>
        </p:nvSpPr>
        <p:spPr bwMode="auto">
          <a:xfrm>
            <a:off x="5562600" y="3124200"/>
            <a:ext cx="2667000" cy="1752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PHYSICAL FACILITY</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a:t>
            </a:r>
            <a:r>
              <a:rPr lang="en-US" sz="3000" b="1" dirty="0">
                <a:solidFill>
                  <a:srgbClr val="FFFFFF"/>
                </a:solidFill>
                <a:latin typeface="Kruti Dev 042" pitchFamily="2" charset="0"/>
              </a:rPr>
              <a:t>lqfo/kk</a:t>
            </a:r>
            <a:r>
              <a:rPr lang="en-US" sz="2400" b="1" dirty="0">
                <a:solidFill>
                  <a:srgbClr val="FFFFFF"/>
                </a:solidFill>
                <a:cs typeface="Arial" charset="0"/>
              </a:rPr>
              <a:t>)</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rest of nature</a:t>
            </a:r>
          </a:p>
        </p:txBody>
      </p:sp>
      <p:sp>
        <p:nvSpPr>
          <p:cNvPr id="6" name="Rectangle 5">
            <a:hlinkClick r:id="rId5" action="ppaction://hlinkpres?slideindex=1&amp;slidetitle="/>
            <a:extLst>
              <a:ext uri="{FF2B5EF4-FFF2-40B4-BE49-F238E27FC236}">
                <a16:creationId xmlns:a16="http://schemas.microsoft.com/office/drawing/2014/main" id="{8AAC8720-1AE5-4524-B052-D14854BEC89A}"/>
              </a:ext>
            </a:extLst>
          </p:cNvPr>
          <p:cNvSpPr/>
          <p:nvPr/>
        </p:nvSpPr>
        <p:spPr bwMode="auto">
          <a:xfrm>
            <a:off x="3429000" y="990600"/>
            <a:ext cx="3733800" cy="1524000"/>
          </a:xfrm>
          <a:prstGeom prst="rect">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RIGHT UNDERSTANDING</a:t>
            </a:r>
          </a:p>
          <a:p>
            <a:pPr algn="ctr">
              <a:lnSpc>
                <a:spcPct val="90000"/>
              </a:lnSpc>
              <a:spcBef>
                <a:spcPct val="20000"/>
              </a:spcBef>
              <a:buSzPct val="75000"/>
              <a:buFont typeface="Symbol" pitchFamily="18" charset="2"/>
              <a:buNone/>
              <a:defRPr/>
            </a:pPr>
            <a:r>
              <a:rPr lang="en-US" sz="2400" b="1" i="1" dirty="0">
                <a:solidFill>
                  <a:srgbClr val="FFFFFF"/>
                </a:solidFill>
                <a:cs typeface="Arial" charset="0"/>
              </a:rPr>
              <a:t>(</a:t>
            </a:r>
            <a:r>
              <a:rPr lang="en-US" sz="3000" b="1" dirty="0">
                <a:solidFill>
                  <a:srgbClr val="FFFFFF"/>
                </a:solidFill>
                <a:latin typeface="Kruti Dev 042" pitchFamily="2" charset="0"/>
              </a:rPr>
              <a:t>le&gt;</a:t>
            </a:r>
            <a:r>
              <a:rPr lang="en-US" sz="2400" b="1" i="1" dirty="0">
                <a:solidFill>
                  <a:srgbClr val="FFFFFF"/>
                </a:solidFill>
                <a:cs typeface="Arial" charset="0"/>
              </a:rPr>
              <a:t>)</a:t>
            </a:r>
          </a:p>
          <a:p>
            <a:pPr algn="ctr">
              <a:lnSpc>
                <a:spcPct val="90000"/>
              </a:lnSpc>
              <a:spcBef>
                <a:spcPct val="20000"/>
              </a:spcBef>
              <a:buSzPct val="75000"/>
              <a:defRPr/>
            </a:pPr>
            <a:r>
              <a:rPr lang="en-US" sz="2400" b="1" dirty="0">
                <a:solidFill>
                  <a:srgbClr val="FFFFFF"/>
                </a:solidFill>
                <a:cs typeface="Arial" charset="0"/>
              </a:rPr>
              <a:t>in the self</a:t>
            </a:r>
          </a:p>
        </p:txBody>
      </p:sp>
      <p:cxnSp>
        <p:nvCxnSpPr>
          <p:cNvPr id="103431" name="Straight Arrow Connector 15">
            <a:extLst>
              <a:ext uri="{FF2B5EF4-FFF2-40B4-BE49-F238E27FC236}">
                <a16:creationId xmlns:a16="http://schemas.microsoft.com/office/drawing/2014/main" id="{52A1408C-11D2-4871-BC62-EB419B4C9C95}"/>
              </a:ext>
            </a:extLst>
          </p:cNvPr>
          <p:cNvCxnSpPr>
            <a:cxnSpLocks noChangeShapeType="1"/>
            <a:stCxn id="6" idx="2"/>
            <a:endCxn id="4" idx="0"/>
          </p:cNvCxnSpPr>
          <p:nvPr/>
        </p:nvCxnSpPr>
        <p:spPr bwMode="auto">
          <a:xfrm flipH="1">
            <a:off x="3695700" y="2527300"/>
            <a:ext cx="1600200" cy="584200"/>
          </a:xfrm>
          <a:prstGeom prst="straightConnector1">
            <a:avLst/>
          </a:prstGeom>
          <a:noFill/>
          <a:ln w="38100" algn="ctr">
            <a:solidFill>
              <a:srgbClr val="4B0082"/>
            </a:solidFill>
            <a:round/>
            <a:headEnd/>
            <a:tailEnd type="arrow" w="med" len="med"/>
          </a:ln>
          <a:extLst>
            <a:ext uri="{909E8E84-426E-40DD-AFC4-6F175D3DCCD1}">
              <a14:hiddenFill xmlns:a14="http://schemas.microsoft.com/office/drawing/2010/main">
                <a:noFill/>
              </a14:hiddenFill>
            </a:ext>
          </a:extLst>
        </p:spPr>
      </p:cxnSp>
      <p:cxnSp>
        <p:nvCxnSpPr>
          <p:cNvPr id="8" name="Straight Arrow Connector 7">
            <a:extLst>
              <a:ext uri="{FF2B5EF4-FFF2-40B4-BE49-F238E27FC236}">
                <a16:creationId xmlns:a16="http://schemas.microsoft.com/office/drawing/2014/main" id="{9A4E1310-8352-4789-B1BD-294552A4DBD1}"/>
              </a:ext>
            </a:extLst>
          </p:cNvPr>
          <p:cNvCxnSpPr>
            <a:stCxn id="4" idx="2"/>
            <a:endCxn id="103433" idx="0"/>
          </p:cNvCxnSpPr>
          <p:nvPr/>
        </p:nvCxnSpPr>
        <p:spPr bwMode="auto">
          <a:xfrm rot="5400000">
            <a:off x="3234532" y="5253831"/>
            <a:ext cx="914400" cy="7937"/>
          </a:xfrm>
          <a:prstGeom prst="straightConnector1">
            <a:avLst/>
          </a:prstGeom>
          <a:ln w="38100">
            <a:solidFill>
              <a:srgbClr val="4B0082"/>
            </a:solidFill>
            <a:tailEnd type="arrow"/>
          </a:ln>
        </p:spPr>
        <p:style>
          <a:lnRef idx="1">
            <a:schemeClr val="accent1"/>
          </a:lnRef>
          <a:fillRef idx="0">
            <a:schemeClr val="accent1"/>
          </a:fillRef>
          <a:effectRef idx="0">
            <a:schemeClr val="accent1"/>
          </a:effectRef>
          <a:fontRef idx="minor">
            <a:schemeClr val="tx1"/>
          </a:fontRef>
        </p:style>
      </p:cxnSp>
      <p:sp>
        <p:nvSpPr>
          <p:cNvPr id="103433" name="TextBox 20">
            <a:extLst>
              <a:ext uri="{FF2B5EF4-FFF2-40B4-BE49-F238E27FC236}">
                <a16:creationId xmlns:a16="http://schemas.microsoft.com/office/drawing/2014/main" id="{07C3C188-4335-411E-9824-8E676FE6BAD0}"/>
              </a:ext>
            </a:extLst>
          </p:cNvPr>
          <p:cNvSpPr txBox="1">
            <a:spLocks noChangeArrowheads="1"/>
          </p:cNvSpPr>
          <p:nvPr/>
        </p:nvSpPr>
        <p:spPr bwMode="auto">
          <a:xfrm>
            <a:off x="1752600" y="5715000"/>
            <a:ext cx="386873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SzPct val="75000"/>
              <a:buFont typeface="Symbol" panose="05050102010706020507" pitchFamily="18" charset="2"/>
              <a:buNone/>
            </a:pPr>
            <a:r>
              <a:rPr lang="en-US" altLang="en-US" sz="2800" b="1">
                <a:solidFill>
                  <a:srgbClr val="7030A0"/>
                </a:solidFill>
              </a:rPr>
              <a:t>MUTUAL HAPPINESS</a:t>
            </a:r>
          </a:p>
          <a:p>
            <a:pPr algn="ctr">
              <a:lnSpc>
                <a:spcPct val="90000"/>
              </a:lnSpc>
              <a:spcBef>
                <a:spcPct val="20000"/>
              </a:spcBef>
              <a:buSzPct val="75000"/>
              <a:buFont typeface="Symbol" panose="05050102010706020507" pitchFamily="18" charset="2"/>
              <a:buNone/>
            </a:pPr>
            <a:r>
              <a:rPr lang="en-US" altLang="en-US" sz="2800" b="1" i="1">
                <a:solidFill>
                  <a:srgbClr val="7030A0"/>
                </a:solidFill>
              </a:rPr>
              <a:t>(</a:t>
            </a:r>
            <a:r>
              <a:rPr lang="en-US" altLang="en-US" sz="3600" b="1">
                <a:solidFill>
                  <a:srgbClr val="800080"/>
                </a:solidFill>
                <a:latin typeface="Kruti Dev 042" pitchFamily="2" charset="0"/>
              </a:rPr>
              <a:t>mHk; lq[k</a:t>
            </a:r>
            <a:r>
              <a:rPr lang="en-US" altLang="en-US" sz="2800" b="1" i="1">
                <a:solidFill>
                  <a:srgbClr val="7030A0"/>
                </a:solidFill>
              </a:rPr>
              <a:t>)</a:t>
            </a:r>
          </a:p>
        </p:txBody>
      </p:sp>
      <p:cxnSp>
        <p:nvCxnSpPr>
          <p:cNvPr id="103434" name="Straight Arrow Connector 9">
            <a:extLst>
              <a:ext uri="{FF2B5EF4-FFF2-40B4-BE49-F238E27FC236}">
                <a16:creationId xmlns:a16="http://schemas.microsoft.com/office/drawing/2014/main" id="{0D58F56A-77B4-413E-92AE-E1F92EA87F86}"/>
              </a:ext>
            </a:extLst>
          </p:cNvPr>
          <p:cNvCxnSpPr>
            <a:cxnSpLocks noChangeShapeType="1"/>
            <a:stCxn id="6" idx="2"/>
            <a:endCxn id="5" idx="0"/>
          </p:cNvCxnSpPr>
          <p:nvPr/>
        </p:nvCxnSpPr>
        <p:spPr bwMode="auto">
          <a:xfrm>
            <a:off x="5295900" y="2527300"/>
            <a:ext cx="1600200" cy="584200"/>
          </a:xfrm>
          <a:prstGeom prst="straightConnector1">
            <a:avLst/>
          </a:prstGeom>
          <a:noFill/>
          <a:ln w="38100" algn="ctr">
            <a:solidFill>
              <a:srgbClr val="0046AD"/>
            </a:solidFill>
            <a:round/>
            <a:headEnd/>
            <a:tailEnd type="arrow" w="med" len="med"/>
          </a:ln>
          <a:extLst>
            <a:ext uri="{909E8E84-426E-40DD-AFC4-6F175D3DCCD1}">
              <a14:hiddenFill xmlns:a14="http://schemas.microsoft.com/office/drawing/2010/main">
                <a:noFill/>
              </a14:hiddenFill>
            </a:ext>
          </a:extLst>
        </p:spPr>
      </p:cxnSp>
      <p:cxnSp>
        <p:nvCxnSpPr>
          <p:cNvPr id="103435" name="Straight Arrow Connector 19">
            <a:extLst>
              <a:ext uri="{FF2B5EF4-FFF2-40B4-BE49-F238E27FC236}">
                <a16:creationId xmlns:a16="http://schemas.microsoft.com/office/drawing/2014/main" id="{54DB8AFF-6B79-4A61-96C4-08DB29016C52}"/>
              </a:ext>
            </a:extLst>
          </p:cNvPr>
          <p:cNvCxnSpPr>
            <a:cxnSpLocks noChangeShapeType="1"/>
            <a:endCxn id="103436" idx="0"/>
          </p:cNvCxnSpPr>
          <p:nvPr/>
        </p:nvCxnSpPr>
        <p:spPr bwMode="auto">
          <a:xfrm rot="5400000">
            <a:off x="7275513" y="5294312"/>
            <a:ext cx="838200" cy="3175"/>
          </a:xfrm>
          <a:prstGeom prst="straightConnector1">
            <a:avLst/>
          </a:prstGeom>
          <a:noFill/>
          <a:ln w="38100" algn="ctr">
            <a:solidFill>
              <a:srgbClr val="0046AD"/>
            </a:solidFill>
            <a:round/>
            <a:headEnd/>
            <a:tailEnd type="arrow" w="med" len="med"/>
          </a:ln>
          <a:extLst>
            <a:ext uri="{909E8E84-426E-40DD-AFC4-6F175D3DCCD1}">
              <a14:hiddenFill xmlns:a14="http://schemas.microsoft.com/office/drawing/2010/main">
                <a:noFill/>
              </a14:hiddenFill>
            </a:ext>
          </a:extLst>
        </p:spPr>
      </p:cxnSp>
      <p:sp>
        <p:nvSpPr>
          <p:cNvPr id="103436" name="TextBox 21">
            <a:extLst>
              <a:ext uri="{FF2B5EF4-FFF2-40B4-BE49-F238E27FC236}">
                <a16:creationId xmlns:a16="http://schemas.microsoft.com/office/drawing/2014/main" id="{4B35A4AA-C911-436B-93D6-A22B439B8207}"/>
              </a:ext>
            </a:extLst>
          </p:cNvPr>
          <p:cNvSpPr txBox="1">
            <a:spLocks noChangeArrowheads="1"/>
          </p:cNvSpPr>
          <p:nvPr/>
        </p:nvSpPr>
        <p:spPr bwMode="auto">
          <a:xfrm>
            <a:off x="5638800" y="5715000"/>
            <a:ext cx="410686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SzPct val="75000"/>
              <a:buFont typeface="Symbol" panose="05050102010706020507" pitchFamily="18" charset="2"/>
              <a:buNone/>
            </a:pPr>
            <a:r>
              <a:rPr lang="en-US" altLang="en-US" sz="2800" b="1">
                <a:solidFill>
                  <a:srgbClr val="0000FF"/>
                </a:solidFill>
              </a:rPr>
              <a:t>MUTUAL PROSPERITY</a:t>
            </a:r>
          </a:p>
          <a:p>
            <a:pPr algn="ctr">
              <a:lnSpc>
                <a:spcPct val="90000"/>
              </a:lnSpc>
              <a:spcBef>
                <a:spcPct val="20000"/>
              </a:spcBef>
              <a:buSzPct val="75000"/>
            </a:pPr>
            <a:r>
              <a:rPr lang="en-US" altLang="en-US" sz="2800" b="1" i="1">
                <a:solidFill>
                  <a:srgbClr val="0000FF"/>
                </a:solidFill>
              </a:rPr>
              <a:t>(</a:t>
            </a:r>
            <a:r>
              <a:rPr lang="en-US" altLang="en-US" sz="3600" b="1">
                <a:solidFill>
                  <a:srgbClr val="0000FF"/>
                </a:solidFill>
                <a:latin typeface="Kruti Dev 042" pitchFamily="2" charset="0"/>
              </a:rPr>
              <a:t>mHk; le`f)</a:t>
            </a:r>
            <a:r>
              <a:rPr lang="en-US" altLang="en-US" sz="2800" b="1" i="1">
                <a:solidFill>
                  <a:srgbClr val="0000FF"/>
                </a:solidFill>
              </a:rPr>
              <a:t>)</a:t>
            </a:r>
          </a:p>
        </p:txBody>
      </p:sp>
      <p:sp>
        <p:nvSpPr>
          <p:cNvPr id="13" name="Oval 12">
            <a:extLst>
              <a:ext uri="{FF2B5EF4-FFF2-40B4-BE49-F238E27FC236}">
                <a16:creationId xmlns:a16="http://schemas.microsoft.com/office/drawing/2014/main" id="{C3EFD024-2B5B-4CE5-9C6C-1CA485FA6C63}"/>
              </a:ext>
            </a:extLst>
          </p:cNvPr>
          <p:cNvSpPr/>
          <p:nvPr/>
        </p:nvSpPr>
        <p:spPr bwMode="auto">
          <a:xfrm>
            <a:off x="5410200" y="2992438"/>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3</a:t>
            </a:r>
          </a:p>
        </p:txBody>
      </p:sp>
      <p:sp>
        <p:nvSpPr>
          <p:cNvPr id="15" name="Oval 14">
            <a:extLst>
              <a:ext uri="{FF2B5EF4-FFF2-40B4-BE49-F238E27FC236}">
                <a16:creationId xmlns:a16="http://schemas.microsoft.com/office/drawing/2014/main" id="{06D0EF77-01B8-4D7A-836F-ED4C0BA6ADEA}"/>
              </a:ext>
            </a:extLst>
          </p:cNvPr>
          <p:cNvSpPr/>
          <p:nvPr/>
        </p:nvSpPr>
        <p:spPr bwMode="auto">
          <a:xfrm>
            <a:off x="2209800" y="29718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2</a:t>
            </a:r>
          </a:p>
        </p:txBody>
      </p:sp>
      <p:sp>
        <p:nvSpPr>
          <p:cNvPr id="17" name="Oval 16">
            <a:extLst>
              <a:ext uri="{FF2B5EF4-FFF2-40B4-BE49-F238E27FC236}">
                <a16:creationId xmlns:a16="http://schemas.microsoft.com/office/drawing/2014/main" id="{83CC056A-ADAE-49A8-A6B2-3B39560C6247}"/>
              </a:ext>
            </a:extLst>
          </p:cNvPr>
          <p:cNvSpPr/>
          <p:nvPr/>
        </p:nvSpPr>
        <p:spPr bwMode="auto">
          <a:xfrm>
            <a:off x="1524000" y="762000"/>
            <a:ext cx="7772400" cy="4953000"/>
          </a:xfrm>
          <a:prstGeom prst="ellipse">
            <a:avLst/>
          </a:prstGeom>
          <a:noFill/>
          <a:ln w="76200">
            <a:solidFill>
              <a:srgbClr val="4B008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sp>
        <p:nvSpPr>
          <p:cNvPr id="103440" name="TextBox 26">
            <a:extLst>
              <a:ext uri="{FF2B5EF4-FFF2-40B4-BE49-F238E27FC236}">
                <a16:creationId xmlns:a16="http://schemas.microsoft.com/office/drawing/2014/main" id="{85A21199-C13D-4A08-9787-CCE18E0047D4}"/>
              </a:ext>
            </a:extLst>
          </p:cNvPr>
          <p:cNvSpPr txBox="1">
            <a:spLocks noChangeArrowheads="1"/>
          </p:cNvSpPr>
          <p:nvPr/>
        </p:nvSpPr>
        <p:spPr bwMode="auto">
          <a:xfrm>
            <a:off x="8305800" y="538163"/>
            <a:ext cx="2362200" cy="1138237"/>
          </a:xfrm>
          <a:prstGeom prst="rect">
            <a:avLst/>
          </a:prstGeom>
          <a:solidFill>
            <a:srgbClr val="4B008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FFFFFF"/>
                </a:solidFill>
              </a:rPr>
              <a:t>Human Consciousness</a:t>
            </a:r>
          </a:p>
          <a:p>
            <a:pPr eaLnBrk="1" hangingPunct="1"/>
            <a:r>
              <a:rPr lang="en-US" altLang="en-US" sz="2800" b="1">
                <a:solidFill>
                  <a:srgbClr val="FFFFFF"/>
                </a:solidFill>
                <a:latin typeface="Kruti Dev 042" pitchFamily="2" charset="0"/>
              </a:rPr>
              <a:t>ekuo psruk</a:t>
            </a:r>
            <a:endParaRPr lang="en-US" altLang="en-US" sz="2800">
              <a:solidFill>
                <a:srgbClr val="FFFFFF"/>
              </a:solidFill>
            </a:endParaRPr>
          </a:p>
        </p:txBody>
      </p:sp>
      <p:sp>
        <p:nvSpPr>
          <p:cNvPr id="14" name="Oval 5">
            <a:extLst>
              <a:ext uri="{FF2B5EF4-FFF2-40B4-BE49-F238E27FC236}">
                <a16:creationId xmlns:a16="http://schemas.microsoft.com/office/drawing/2014/main" id="{A3D4F9B2-FF5B-470C-A5C1-367FAC01B39F}"/>
              </a:ext>
            </a:extLst>
          </p:cNvPr>
          <p:cNvSpPr/>
          <p:nvPr/>
        </p:nvSpPr>
        <p:spPr bwMode="auto">
          <a:xfrm>
            <a:off x="3257550" y="11430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1</a:t>
            </a:r>
          </a:p>
        </p:txBody>
      </p:sp>
      <p:sp>
        <p:nvSpPr>
          <p:cNvPr id="103442" name="TextBox 18">
            <a:extLst>
              <a:ext uri="{FF2B5EF4-FFF2-40B4-BE49-F238E27FC236}">
                <a16:creationId xmlns:a16="http://schemas.microsoft.com/office/drawing/2014/main" id="{AE71FA71-D27D-4B4F-ADEA-34B5D490DB27}"/>
              </a:ext>
            </a:extLst>
          </p:cNvPr>
          <p:cNvSpPr txBox="1">
            <a:spLocks noChangeArrowheads="1"/>
          </p:cNvSpPr>
          <p:nvPr/>
        </p:nvSpPr>
        <p:spPr bwMode="auto">
          <a:xfrm>
            <a:off x="1752600" y="35814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rPr>
              <a:t>Feeling</a:t>
            </a:r>
          </a:p>
          <a:p>
            <a:pPr eaLnBrk="1" hangingPunct="1"/>
            <a:r>
              <a:rPr lang="en-US" altLang="en-US" sz="1200">
                <a:solidFill>
                  <a:srgbClr val="000000"/>
                </a:solidFill>
              </a:rPr>
              <a:t>- Trust</a:t>
            </a:r>
          </a:p>
          <a:p>
            <a:pPr eaLnBrk="1" hangingPunct="1"/>
            <a:r>
              <a:rPr lang="en-US" altLang="en-US" sz="1200">
                <a:solidFill>
                  <a:srgbClr val="000000"/>
                </a:solidFill>
              </a:rPr>
              <a:t>- Respect</a:t>
            </a:r>
          </a:p>
          <a:p>
            <a:pPr eaLnBrk="1" hangingPunct="1"/>
            <a:r>
              <a:rPr lang="en-US" altLang="en-US" sz="1200">
                <a:solidFill>
                  <a:srgbClr val="000000"/>
                </a:solidFill>
              </a:rPr>
              <a:t>- …</a:t>
            </a:r>
          </a:p>
        </p:txBody>
      </p:sp>
      <p:sp>
        <p:nvSpPr>
          <p:cNvPr id="30738" name="Rectangle 17">
            <a:extLst>
              <a:ext uri="{FF2B5EF4-FFF2-40B4-BE49-F238E27FC236}">
                <a16:creationId xmlns:a16="http://schemas.microsoft.com/office/drawing/2014/main" id="{703B5048-F3B4-4A8B-A734-CC652E4E0B6D}"/>
              </a:ext>
            </a:extLst>
          </p:cNvPr>
          <p:cNvSpPr>
            <a:spLocks noChangeArrowheads="1"/>
          </p:cNvSpPr>
          <p:nvPr/>
        </p:nvSpPr>
        <p:spPr bwMode="auto">
          <a:xfrm>
            <a:off x="9829800" y="1793082"/>
            <a:ext cx="2286000" cy="4524315"/>
          </a:xfrm>
          <a:prstGeom prst="rect">
            <a:avLst/>
          </a:prstGeom>
          <a:solidFill>
            <a:srgbClr val="FFC000"/>
          </a:solidFill>
          <a:ln w="9525">
            <a:noFill/>
            <a:miter lim="800000"/>
            <a:headEnd/>
            <a:tailEnd/>
          </a:ln>
          <a:scene3d>
            <a:camera prst="orthographicFront"/>
            <a:lightRig rig="threePt" dir="t"/>
          </a:scene3d>
          <a:sp3d>
            <a:bevelT w="165100" prst="coolSlant"/>
          </a:sp3d>
        </p:spPr>
        <p:txBody>
          <a:bodyPr>
            <a:spAutoFit/>
          </a:bodyPr>
          <a:lstStyle/>
          <a:p>
            <a:pPr eaLnBrk="1" hangingPunct="1">
              <a:buFont typeface="Symbol" pitchFamily="18" charset="2"/>
              <a:buNone/>
              <a:defRPr/>
            </a:pPr>
            <a:r>
              <a:rPr lang="en-GB" dirty="0">
                <a:solidFill>
                  <a:prstClr val="black"/>
                </a:solidFill>
                <a:cs typeface="Arial" pitchFamily="34" charset="0"/>
              </a:rPr>
              <a:t>If we are living with all three</a:t>
            </a:r>
          </a:p>
          <a:p>
            <a:pPr eaLnBrk="1" hangingPunct="1">
              <a:buFont typeface="Symbol" pitchFamily="18" charset="2"/>
              <a:buNone/>
              <a:defRPr/>
            </a:pPr>
            <a:r>
              <a:rPr lang="en-GB" dirty="0">
                <a:solidFill>
                  <a:prstClr val="black"/>
                </a:solidFill>
                <a:cs typeface="Arial" pitchFamily="34" charset="0"/>
              </a:rPr>
              <a:t>(right understanding, relationship and physical facility, in that priority order) </a:t>
            </a:r>
          </a:p>
          <a:p>
            <a:pPr eaLnBrk="1" hangingPunct="1">
              <a:buFont typeface="Symbol" pitchFamily="18" charset="2"/>
              <a:buNone/>
              <a:defRPr/>
            </a:pPr>
            <a:r>
              <a:rPr lang="en-GB" dirty="0">
                <a:solidFill>
                  <a:prstClr val="black"/>
                </a:solidFill>
                <a:cs typeface="Arial" pitchFamily="34" charset="0"/>
              </a:rPr>
              <a:t>then we are living with human consciousness</a:t>
            </a:r>
          </a:p>
          <a:p>
            <a:pPr eaLnBrk="1" hangingPunct="1">
              <a:buFont typeface="Symbol" pitchFamily="18" charset="2"/>
              <a:buNone/>
              <a:defRPr/>
            </a:pPr>
            <a:endParaRPr lang="en-GB" dirty="0">
              <a:solidFill>
                <a:prstClr val="black"/>
              </a:solidFill>
              <a:cs typeface="Arial" pitchFamily="34" charset="0"/>
            </a:endParaRPr>
          </a:p>
          <a:p>
            <a:pPr eaLnBrk="1" hangingPunct="1">
              <a:buFont typeface="Symbol" pitchFamily="18" charset="2"/>
              <a:buNone/>
              <a:defRPr/>
            </a:pPr>
            <a:r>
              <a:rPr lang="en-GB" dirty="0">
                <a:solidFill>
                  <a:prstClr val="black"/>
                </a:solidFill>
                <a:cs typeface="Arial" pitchFamily="34" charset="0"/>
              </a:rPr>
              <a:t>Human being can be fulfilled </a:t>
            </a:r>
          </a:p>
          <a:p>
            <a:pPr eaLnBrk="1" hangingPunct="1">
              <a:buFont typeface="Symbol" pitchFamily="18" charset="2"/>
              <a:buNone/>
              <a:defRPr/>
            </a:pPr>
            <a:r>
              <a:rPr lang="en-GB" dirty="0">
                <a:solidFill>
                  <a:prstClr val="black"/>
                </a:solidFill>
                <a:cs typeface="Arial" pitchFamily="34" charset="0"/>
              </a:rPr>
              <a:t>(be happy and prosperous) </a:t>
            </a:r>
          </a:p>
          <a:p>
            <a:pPr eaLnBrk="1" hangingPunct="1">
              <a:buFont typeface="Symbol" pitchFamily="18" charset="2"/>
              <a:buNone/>
              <a:defRPr/>
            </a:pPr>
            <a:r>
              <a:rPr lang="en-GB" dirty="0">
                <a:solidFill>
                  <a:prstClr val="black"/>
                </a:solidFill>
                <a:cs typeface="Arial" pitchFamily="34" charset="0"/>
              </a:rPr>
              <a:t>on the basis of these three</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8">
            <a:extLst>
              <a:ext uri="{FF2B5EF4-FFF2-40B4-BE49-F238E27FC236}">
                <a16:creationId xmlns:a16="http://schemas.microsoft.com/office/drawing/2014/main" id="{7DA0B2BA-04FE-4793-A704-2103F1BF732E}"/>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Animal Consciousness</a:t>
            </a:r>
            <a:endParaRPr lang="en-GB" altLang="en-US"/>
          </a:p>
        </p:txBody>
      </p:sp>
      <p:sp>
        <p:nvSpPr>
          <p:cNvPr id="105475" name="Text Placeholder 1">
            <a:extLst>
              <a:ext uri="{FF2B5EF4-FFF2-40B4-BE49-F238E27FC236}">
                <a16:creationId xmlns:a16="http://schemas.microsoft.com/office/drawing/2014/main" id="{01567229-705D-4528-9DFB-07121CEA2657}"/>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20" name="Oval 19">
            <a:extLst>
              <a:ext uri="{FF2B5EF4-FFF2-40B4-BE49-F238E27FC236}">
                <a16:creationId xmlns:a16="http://schemas.microsoft.com/office/drawing/2014/main" id="{94D7B9E7-AA95-4795-B43B-B50484C3A81D}"/>
              </a:ext>
            </a:extLst>
          </p:cNvPr>
          <p:cNvSpPr/>
          <p:nvPr/>
        </p:nvSpPr>
        <p:spPr bwMode="auto">
          <a:xfrm>
            <a:off x="5048250" y="2819400"/>
            <a:ext cx="3733800" cy="23622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sp>
        <p:nvSpPr>
          <p:cNvPr id="23" name="Rectangle 22">
            <a:extLst>
              <a:ext uri="{FF2B5EF4-FFF2-40B4-BE49-F238E27FC236}">
                <a16:creationId xmlns:a16="http://schemas.microsoft.com/office/drawing/2014/main" id="{90BFF34E-2FCB-475D-9DCD-B47F4C505DEB}"/>
              </a:ext>
            </a:extLst>
          </p:cNvPr>
          <p:cNvSpPr/>
          <p:nvPr/>
        </p:nvSpPr>
        <p:spPr bwMode="auto">
          <a:xfrm>
            <a:off x="2590800" y="3219450"/>
            <a:ext cx="2209800" cy="1676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defRPr/>
            </a:pPr>
            <a:r>
              <a:rPr lang="en-US" sz="2400" b="1" dirty="0">
                <a:solidFill>
                  <a:prstClr val="black">
                    <a:lumMod val="85000"/>
                    <a:lumOff val="15000"/>
                  </a:prstClr>
                </a:solidFill>
                <a:cs typeface="Arial" charset="0"/>
              </a:rPr>
              <a:t>RELATIONSHIP  (</a:t>
            </a:r>
            <a:r>
              <a:rPr lang="en-US" sz="3000" b="1" dirty="0">
                <a:solidFill>
                  <a:prstClr val="black">
                    <a:lumMod val="85000"/>
                    <a:lumOff val="15000"/>
                  </a:prstClr>
                </a:solidFill>
                <a:latin typeface="Kruti Dev 042" pitchFamily="2" charset="0"/>
              </a:rPr>
              <a:t>laca/k</a:t>
            </a:r>
            <a:r>
              <a:rPr lang="en-US" sz="2400" b="1" dirty="0">
                <a:solidFill>
                  <a:prstClr val="black">
                    <a:lumMod val="85000"/>
                    <a:lumOff val="15000"/>
                  </a:prstClr>
                </a:solidFill>
                <a:cs typeface="Arial" charset="0"/>
              </a:rPr>
              <a:t>)</a:t>
            </a:r>
            <a:endParaRPr lang="en-US" sz="2400" b="1" i="1" dirty="0">
              <a:solidFill>
                <a:prstClr val="black">
                  <a:lumMod val="85000"/>
                  <a:lumOff val="15000"/>
                </a:prstClr>
              </a:solidFill>
              <a:cs typeface="Arial" charset="0"/>
            </a:endParaRPr>
          </a:p>
          <a:p>
            <a:pPr algn="ctr">
              <a:lnSpc>
                <a:spcPct val="90000"/>
              </a:lnSpc>
              <a:spcBef>
                <a:spcPct val="20000"/>
              </a:spcBef>
              <a:buSzPct val="75000"/>
              <a:buFont typeface="Symbol" pitchFamily="18" charset="2"/>
              <a:buNone/>
              <a:defRPr/>
            </a:pPr>
            <a:r>
              <a:rPr lang="en-US" sz="2400" b="1" dirty="0">
                <a:solidFill>
                  <a:prstClr val="black">
                    <a:lumMod val="85000"/>
                    <a:lumOff val="15000"/>
                  </a:prstClr>
                </a:solidFill>
                <a:cs typeface="Arial" charset="0"/>
              </a:rPr>
              <a:t>with human being</a:t>
            </a:r>
            <a:endParaRPr lang="en-US" sz="2400" b="1" i="1" dirty="0">
              <a:solidFill>
                <a:prstClr val="black">
                  <a:lumMod val="85000"/>
                  <a:lumOff val="15000"/>
                </a:prstClr>
              </a:solidFill>
              <a:cs typeface="Arial" charset="0"/>
            </a:endParaRPr>
          </a:p>
        </p:txBody>
      </p:sp>
      <p:sp>
        <p:nvSpPr>
          <p:cNvPr id="24" name="Rectangle 5">
            <a:extLst>
              <a:ext uri="{FF2B5EF4-FFF2-40B4-BE49-F238E27FC236}">
                <a16:creationId xmlns:a16="http://schemas.microsoft.com/office/drawing/2014/main" id="{1830F4CD-040F-4A93-9813-84FAD652DD45}"/>
              </a:ext>
            </a:extLst>
          </p:cNvPr>
          <p:cNvSpPr/>
          <p:nvPr/>
        </p:nvSpPr>
        <p:spPr bwMode="auto">
          <a:xfrm>
            <a:off x="5562600" y="3200400"/>
            <a:ext cx="2667000" cy="1676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PHYSICAL FACILITY</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a:t>
            </a:r>
            <a:r>
              <a:rPr lang="en-US" sz="3000" b="1" dirty="0">
                <a:solidFill>
                  <a:srgbClr val="FFFFFF"/>
                </a:solidFill>
                <a:latin typeface="Kruti Dev 042" pitchFamily="2" charset="0"/>
              </a:rPr>
              <a:t>lqfo/kk</a:t>
            </a:r>
            <a:r>
              <a:rPr lang="en-US" sz="2400" b="1" dirty="0">
                <a:solidFill>
                  <a:srgbClr val="FFFFFF"/>
                </a:solidFill>
                <a:cs typeface="Arial" charset="0"/>
              </a:rPr>
              <a:t>)</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rest of nature</a:t>
            </a:r>
          </a:p>
        </p:txBody>
      </p:sp>
      <p:sp>
        <p:nvSpPr>
          <p:cNvPr id="26" name="Rectangle 25">
            <a:extLst>
              <a:ext uri="{FF2B5EF4-FFF2-40B4-BE49-F238E27FC236}">
                <a16:creationId xmlns:a16="http://schemas.microsoft.com/office/drawing/2014/main" id="{D22A31D0-8E23-4240-8858-AEFABAEDF30E}"/>
              </a:ext>
            </a:extLst>
          </p:cNvPr>
          <p:cNvSpPr/>
          <p:nvPr/>
        </p:nvSpPr>
        <p:spPr bwMode="auto">
          <a:xfrm>
            <a:off x="3429000" y="1143000"/>
            <a:ext cx="3810000" cy="1371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prstClr val="black">
                    <a:lumMod val="85000"/>
                    <a:lumOff val="15000"/>
                  </a:prstClr>
                </a:solidFill>
                <a:cs typeface="Arial" charset="0"/>
              </a:rPr>
              <a:t>RIGHT UNDERSTANDING</a:t>
            </a:r>
          </a:p>
          <a:p>
            <a:pPr algn="ctr">
              <a:lnSpc>
                <a:spcPct val="90000"/>
              </a:lnSpc>
              <a:spcBef>
                <a:spcPct val="20000"/>
              </a:spcBef>
              <a:buSzPct val="75000"/>
              <a:buFont typeface="Symbol" pitchFamily="18" charset="2"/>
              <a:buNone/>
              <a:defRPr/>
            </a:pPr>
            <a:r>
              <a:rPr lang="en-US" sz="2400" b="1" i="1" dirty="0">
                <a:solidFill>
                  <a:prstClr val="black">
                    <a:lumMod val="85000"/>
                    <a:lumOff val="15000"/>
                  </a:prstClr>
                </a:solidFill>
                <a:cs typeface="Arial" charset="0"/>
              </a:rPr>
              <a:t>(</a:t>
            </a:r>
            <a:r>
              <a:rPr lang="en-US" sz="3000" b="1" dirty="0">
                <a:solidFill>
                  <a:prstClr val="black">
                    <a:lumMod val="85000"/>
                    <a:lumOff val="15000"/>
                  </a:prstClr>
                </a:solidFill>
                <a:latin typeface="Kruti Dev 042" pitchFamily="2" charset="0"/>
              </a:rPr>
              <a:t>le&gt;</a:t>
            </a:r>
            <a:r>
              <a:rPr lang="en-US" sz="2400" b="1" i="1" dirty="0">
                <a:solidFill>
                  <a:prstClr val="black">
                    <a:lumMod val="85000"/>
                    <a:lumOff val="15000"/>
                  </a:prstClr>
                </a:solidFill>
                <a:cs typeface="Arial" charset="0"/>
              </a:rPr>
              <a:t>)</a:t>
            </a:r>
          </a:p>
          <a:p>
            <a:pPr algn="ctr">
              <a:lnSpc>
                <a:spcPct val="90000"/>
              </a:lnSpc>
              <a:spcBef>
                <a:spcPct val="20000"/>
              </a:spcBef>
              <a:buSzPct val="75000"/>
              <a:defRPr/>
            </a:pPr>
            <a:r>
              <a:rPr lang="en-US" sz="2400" b="1" dirty="0">
                <a:solidFill>
                  <a:prstClr val="black">
                    <a:lumMod val="85000"/>
                    <a:lumOff val="15000"/>
                  </a:prstClr>
                </a:solidFill>
                <a:cs typeface="Arial" charset="0"/>
              </a:rPr>
              <a:t>in the self</a:t>
            </a:r>
          </a:p>
        </p:txBody>
      </p:sp>
      <p:cxnSp>
        <p:nvCxnSpPr>
          <p:cNvPr id="27" name="Straight Arrow Connector 15">
            <a:extLst>
              <a:ext uri="{FF2B5EF4-FFF2-40B4-BE49-F238E27FC236}">
                <a16:creationId xmlns:a16="http://schemas.microsoft.com/office/drawing/2014/main" id="{388D8A13-CE14-4830-A291-2D9A2B8C0562}"/>
              </a:ext>
            </a:extLst>
          </p:cNvPr>
          <p:cNvCxnSpPr>
            <a:cxnSpLocks noChangeShapeType="1"/>
            <a:stCxn id="26" idx="2"/>
            <a:endCxn id="23" idx="0"/>
          </p:cNvCxnSpPr>
          <p:nvPr/>
        </p:nvCxnSpPr>
        <p:spPr bwMode="auto">
          <a:xfrm rot="5400000">
            <a:off x="4162425" y="2047875"/>
            <a:ext cx="704850" cy="1638300"/>
          </a:xfrm>
          <a:prstGeom prst="straightConnector1">
            <a:avLst/>
          </a:prstGeom>
          <a:noFill/>
          <a:ln w="38100" algn="ctr">
            <a:solidFill>
              <a:schemeClr val="tx1">
                <a:lumMod val="65000"/>
                <a:lumOff val="35000"/>
              </a:schemeClr>
            </a:solidFill>
            <a:round/>
            <a:headEnd/>
            <a:tailEnd type="arrow" w="med" len="med"/>
          </a:ln>
        </p:spPr>
      </p:cxnSp>
      <p:cxnSp>
        <p:nvCxnSpPr>
          <p:cNvPr id="31" name="Straight Arrow Connector 30">
            <a:extLst>
              <a:ext uri="{FF2B5EF4-FFF2-40B4-BE49-F238E27FC236}">
                <a16:creationId xmlns:a16="http://schemas.microsoft.com/office/drawing/2014/main" id="{3CCD115E-6C08-43AD-AE49-EBE79BA715A7}"/>
              </a:ext>
            </a:extLst>
          </p:cNvPr>
          <p:cNvCxnSpPr>
            <a:stCxn id="26" idx="2"/>
            <a:endCxn id="24" idx="0"/>
          </p:cNvCxnSpPr>
          <p:nvPr/>
        </p:nvCxnSpPr>
        <p:spPr bwMode="auto">
          <a:xfrm rot="16200000" flipH="1">
            <a:off x="5772150" y="2076450"/>
            <a:ext cx="685800" cy="156210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C66D4201-FE07-4E82-AD19-60845564A3CC}"/>
              </a:ext>
            </a:extLst>
          </p:cNvPr>
          <p:cNvSpPr/>
          <p:nvPr/>
        </p:nvSpPr>
        <p:spPr bwMode="auto">
          <a:xfrm>
            <a:off x="5410200" y="32004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1</a:t>
            </a:r>
          </a:p>
        </p:txBody>
      </p:sp>
      <p:sp>
        <p:nvSpPr>
          <p:cNvPr id="33" name="Oval 32">
            <a:extLst>
              <a:ext uri="{FF2B5EF4-FFF2-40B4-BE49-F238E27FC236}">
                <a16:creationId xmlns:a16="http://schemas.microsoft.com/office/drawing/2014/main" id="{D1EDA054-36CB-4CE3-8F04-7E1E42F17868}"/>
              </a:ext>
            </a:extLst>
          </p:cNvPr>
          <p:cNvSpPr/>
          <p:nvPr/>
        </p:nvSpPr>
        <p:spPr bwMode="auto">
          <a:xfrm>
            <a:off x="2286000" y="3179763"/>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dirty="0">
                <a:solidFill>
                  <a:srgbClr val="800080"/>
                </a:solidFill>
              </a:rPr>
              <a:t>?</a:t>
            </a:r>
          </a:p>
        </p:txBody>
      </p:sp>
      <p:sp>
        <p:nvSpPr>
          <p:cNvPr id="34" name="Oval 5">
            <a:extLst>
              <a:ext uri="{FF2B5EF4-FFF2-40B4-BE49-F238E27FC236}">
                <a16:creationId xmlns:a16="http://schemas.microsoft.com/office/drawing/2014/main" id="{3F330F3C-66E0-4E13-9DD5-4A423E3BC5B0}"/>
              </a:ext>
            </a:extLst>
          </p:cNvPr>
          <p:cNvSpPr/>
          <p:nvPr/>
        </p:nvSpPr>
        <p:spPr bwMode="auto">
          <a:xfrm>
            <a:off x="3257550" y="11430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dirty="0">
                <a:solidFill>
                  <a:srgbClr val="800080"/>
                </a:solidFill>
              </a:rPr>
              <a:t>?</a:t>
            </a:r>
          </a:p>
        </p:txBody>
      </p:sp>
      <p:cxnSp>
        <p:nvCxnSpPr>
          <p:cNvPr id="35" name="Straight Arrow Connector 34">
            <a:extLst>
              <a:ext uri="{FF2B5EF4-FFF2-40B4-BE49-F238E27FC236}">
                <a16:creationId xmlns:a16="http://schemas.microsoft.com/office/drawing/2014/main" id="{DB348F1E-6854-4031-974B-C09AB3B02F12}"/>
              </a:ext>
            </a:extLst>
          </p:cNvPr>
          <p:cNvCxnSpPr>
            <a:endCxn id="105486" idx="0"/>
          </p:cNvCxnSpPr>
          <p:nvPr/>
        </p:nvCxnSpPr>
        <p:spPr bwMode="auto">
          <a:xfrm rot="5400000">
            <a:off x="2815432" y="5253831"/>
            <a:ext cx="609600" cy="7937"/>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5486" name="TextBox 20">
            <a:extLst>
              <a:ext uri="{FF2B5EF4-FFF2-40B4-BE49-F238E27FC236}">
                <a16:creationId xmlns:a16="http://schemas.microsoft.com/office/drawing/2014/main" id="{12F05785-228F-4A2E-8EA6-FF99F599B4DA}"/>
              </a:ext>
            </a:extLst>
          </p:cNvPr>
          <p:cNvSpPr txBox="1">
            <a:spLocks noChangeArrowheads="1"/>
          </p:cNvSpPr>
          <p:nvPr/>
        </p:nvSpPr>
        <p:spPr bwMode="auto">
          <a:xfrm>
            <a:off x="1570038" y="5562600"/>
            <a:ext cx="3092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SzPct val="75000"/>
              <a:buFont typeface="Symbol" panose="05050102010706020507" pitchFamily="18" charset="2"/>
              <a:buNone/>
            </a:pPr>
            <a:r>
              <a:rPr lang="en-US" altLang="en-US" sz="2000" b="1">
                <a:solidFill>
                  <a:srgbClr val="FF0000"/>
                </a:solidFill>
              </a:rPr>
              <a:t>UNHAPPINESS</a:t>
            </a:r>
          </a:p>
          <a:p>
            <a:pPr algn="ctr">
              <a:lnSpc>
                <a:spcPct val="90000"/>
              </a:lnSpc>
              <a:spcBef>
                <a:spcPct val="20000"/>
              </a:spcBef>
              <a:buSzPct val="75000"/>
              <a:buFont typeface="Symbol" panose="05050102010706020507" pitchFamily="18" charset="2"/>
              <a:buNone/>
            </a:pPr>
            <a:r>
              <a:rPr lang="en-US" altLang="en-US" sz="2000" b="1">
                <a:solidFill>
                  <a:srgbClr val="FF0000"/>
                </a:solidFill>
              </a:rPr>
              <a:t>Making others Unhappy</a:t>
            </a:r>
          </a:p>
        </p:txBody>
      </p:sp>
      <p:cxnSp>
        <p:nvCxnSpPr>
          <p:cNvPr id="37" name="Straight Arrow Connector 19">
            <a:extLst>
              <a:ext uri="{FF2B5EF4-FFF2-40B4-BE49-F238E27FC236}">
                <a16:creationId xmlns:a16="http://schemas.microsoft.com/office/drawing/2014/main" id="{15A83DBF-1FBF-4F5C-A20A-5575F3193B35}"/>
              </a:ext>
            </a:extLst>
          </p:cNvPr>
          <p:cNvCxnSpPr>
            <a:cxnSpLocks noChangeShapeType="1"/>
            <a:stCxn id="24" idx="2"/>
            <a:endCxn id="105488" idx="0"/>
          </p:cNvCxnSpPr>
          <p:nvPr/>
        </p:nvCxnSpPr>
        <p:spPr bwMode="auto">
          <a:xfrm rot="16200000" flipH="1">
            <a:off x="6564313" y="5208587"/>
            <a:ext cx="685800" cy="22225"/>
          </a:xfrm>
          <a:prstGeom prst="straightConnector1">
            <a:avLst/>
          </a:prstGeom>
          <a:noFill/>
          <a:ln w="38100" algn="ctr">
            <a:solidFill>
              <a:schemeClr val="tx1">
                <a:lumMod val="65000"/>
                <a:lumOff val="35000"/>
              </a:schemeClr>
            </a:solidFill>
            <a:round/>
            <a:headEnd/>
            <a:tailEnd type="arrow" w="med" len="med"/>
          </a:ln>
        </p:spPr>
      </p:cxnSp>
      <p:sp>
        <p:nvSpPr>
          <p:cNvPr id="105488" name="TextBox 21">
            <a:extLst>
              <a:ext uri="{FF2B5EF4-FFF2-40B4-BE49-F238E27FC236}">
                <a16:creationId xmlns:a16="http://schemas.microsoft.com/office/drawing/2014/main" id="{F27EB66C-51ED-4EB3-902B-56C37D27F3E9}"/>
              </a:ext>
            </a:extLst>
          </p:cNvPr>
          <p:cNvSpPr txBox="1">
            <a:spLocks noChangeArrowheads="1"/>
          </p:cNvSpPr>
          <p:nvPr/>
        </p:nvSpPr>
        <p:spPr bwMode="auto">
          <a:xfrm>
            <a:off x="5807075" y="5562600"/>
            <a:ext cx="22225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SzPct val="75000"/>
              <a:buFont typeface="Symbol" panose="05050102010706020507" pitchFamily="18" charset="2"/>
              <a:buNone/>
            </a:pPr>
            <a:r>
              <a:rPr lang="en-US" altLang="en-US" sz="2000" b="1">
                <a:solidFill>
                  <a:srgbClr val="FF0000"/>
                </a:solidFill>
              </a:rPr>
              <a:t>DEPRIVATION</a:t>
            </a:r>
          </a:p>
          <a:p>
            <a:pPr algn="ctr">
              <a:lnSpc>
                <a:spcPct val="90000"/>
              </a:lnSpc>
              <a:spcBef>
                <a:spcPct val="20000"/>
              </a:spcBef>
              <a:buSzPct val="75000"/>
              <a:buFont typeface="Symbol" panose="05050102010706020507" pitchFamily="18" charset="2"/>
              <a:buNone/>
            </a:pPr>
            <a:r>
              <a:rPr lang="en-US" altLang="en-US" sz="2000" b="1">
                <a:solidFill>
                  <a:srgbClr val="FF0000"/>
                </a:solidFill>
              </a:rPr>
              <a:t>Exploiting and </a:t>
            </a:r>
          </a:p>
          <a:p>
            <a:pPr algn="ctr">
              <a:lnSpc>
                <a:spcPct val="90000"/>
              </a:lnSpc>
              <a:spcBef>
                <a:spcPct val="20000"/>
              </a:spcBef>
              <a:buSzPct val="75000"/>
              <a:buFont typeface="Symbol" panose="05050102010706020507" pitchFamily="18" charset="2"/>
              <a:buNone/>
            </a:pPr>
            <a:r>
              <a:rPr lang="en-US" altLang="en-US" sz="2000" b="1">
                <a:solidFill>
                  <a:srgbClr val="FF0000"/>
                </a:solidFill>
              </a:rPr>
              <a:t>Depriving others</a:t>
            </a:r>
          </a:p>
        </p:txBody>
      </p:sp>
      <p:sp>
        <p:nvSpPr>
          <p:cNvPr id="105489" name="TextBox 27">
            <a:extLst>
              <a:ext uri="{FF2B5EF4-FFF2-40B4-BE49-F238E27FC236}">
                <a16:creationId xmlns:a16="http://schemas.microsoft.com/office/drawing/2014/main" id="{5CF96FF1-5491-41C8-9076-CCAFA141063E}"/>
              </a:ext>
            </a:extLst>
          </p:cNvPr>
          <p:cNvSpPr txBox="1">
            <a:spLocks noChangeArrowheads="1"/>
          </p:cNvSpPr>
          <p:nvPr/>
        </p:nvSpPr>
        <p:spPr bwMode="auto">
          <a:xfrm>
            <a:off x="8305800" y="4514850"/>
            <a:ext cx="2362200" cy="113823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solidFill>
                  <a:srgbClr val="FFFFFF"/>
                </a:solidFill>
              </a:rPr>
              <a:t>Animal Consciousness</a:t>
            </a:r>
          </a:p>
          <a:p>
            <a:pPr eaLnBrk="1" hangingPunct="1"/>
            <a:r>
              <a:rPr lang="en-US" altLang="en-US" sz="2800" b="1">
                <a:solidFill>
                  <a:srgbClr val="FFFFFF"/>
                </a:solidFill>
                <a:latin typeface="Kruti Dev 042" pitchFamily="2" charset="0"/>
              </a:rPr>
              <a:t>tho psruk</a:t>
            </a:r>
            <a:endParaRPr lang="en-US" altLang="en-US" sz="2800">
              <a:solidFill>
                <a:srgbClr val="FFFFFF"/>
              </a:solidFill>
            </a:endParaRPr>
          </a:p>
        </p:txBody>
      </p:sp>
      <p:sp>
        <p:nvSpPr>
          <p:cNvPr id="31762" name="Rectangle 17">
            <a:extLst>
              <a:ext uri="{FF2B5EF4-FFF2-40B4-BE49-F238E27FC236}">
                <a16:creationId xmlns:a16="http://schemas.microsoft.com/office/drawing/2014/main" id="{8EF02893-E9A5-4CCB-80DB-096C3491CFA8}"/>
              </a:ext>
            </a:extLst>
          </p:cNvPr>
          <p:cNvSpPr>
            <a:spLocks noChangeArrowheads="1"/>
          </p:cNvSpPr>
          <p:nvPr/>
        </p:nvSpPr>
        <p:spPr bwMode="auto">
          <a:xfrm>
            <a:off x="8873490" y="542615"/>
            <a:ext cx="3276600" cy="3785652"/>
          </a:xfrm>
          <a:prstGeom prst="rect">
            <a:avLst/>
          </a:prstGeom>
          <a:solidFill>
            <a:srgbClr val="FFC000"/>
          </a:solidFill>
          <a:ln w="9525">
            <a:noFill/>
            <a:miter lim="800000"/>
            <a:headEnd/>
            <a:tailEnd/>
          </a:ln>
          <a:scene3d>
            <a:camera prst="orthographicFront"/>
            <a:lightRig rig="threePt" dir="t"/>
          </a:scene3d>
          <a:sp3d>
            <a:bevelT w="152400" h="50800" prst="softRound"/>
          </a:sp3d>
        </p:spPr>
        <p:txBody>
          <a:bodyPr>
            <a:spAutoFit/>
          </a:bodyPr>
          <a:lstStyle/>
          <a:p>
            <a:pPr eaLnBrk="1" hangingPunct="1">
              <a:defRPr/>
            </a:pPr>
            <a:r>
              <a:rPr lang="en-GB" sz="2000" dirty="0">
                <a:solidFill>
                  <a:prstClr val="black"/>
                </a:solidFill>
                <a:cs typeface="Arial" pitchFamily="34" charset="0"/>
              </a:rPr>
              <a:t>If our living is only for physical facility, then we are living with animal consciousness</a:t>
            </a:r>
          </a:p>
          <a:p>
            <a:pPr eaLnBrk="1" hangingPunct="1">
              <a:defRPr/>
            </a:pPr>
            <a:endParaRPr lang="en-GB" sz="2000" dirty="0">
              <a:solidFill>
                <a:prstClr val="black"/>
              </a:solidFill>
              <a:cs typeface="Arial" pitchFamily="34" charset="0"/>
            </a:endParaRPr>
          </a:p>
          <a:p>
            <a:pPr eaLnBrk="1" hangingPunct="1">
              <a:defRPr/>
            </a:pPr>
            <a:r>
              <a:rPr lang="en-GB" sz="2000" dirty="0">
                <a:solidFill>
                  <a:prstClr val="black"/>
                </a:solidFill>
                <a:cs typeface="Arial" pitchFamily="34" charset="0"/>
              </a:rPr>
              <a:t>A</a:t>
            </a:r>
            <a:r>
              <a:rPr lang="en-GB" altLang="en-US" sz="2000" dirty="0">
                <a:solidFill>
                  <a:prstClr val="black"/>
                </a:solidFill>
              </a:rPr>
              <a:t>nimals live primarily for physical facility and may be fulfilled by that</a:t>
            </a:r>
          </a:p>
          <a:p>
            <a:pPr eaLnBrk="1" hangingPunct="1">
              <a:defRPr/>
            </a:pPr>
            <a:endParaRPr lang="en-GB" altLang="en-US" sz="2000" dirty="0">
              <a:solidFill>
                <a:prstClr val="black"/>
              </a:solidFill>
            </a:endParaRPr>
          </a:p>
          <a:p>
            <a:pPr eaLnBrk="1" hangingPunct="1">
              <a:defRPr/>
            </a:pPr>
            <a:r>
              <a:rPr lang="en-GB" altLang="en-US" sz="2000" dirty="0">
                <a:solidFill>
                  <a:prstClr val="black"/>
                </a:solidFill>
              </a:rPr>
              <a:t>Human being can not be fulfilled on the basis of physical facility alone</a:t>
            </a:r>
            <a:endParaRPr lang="en-GB" sz="2000" dirty="0">
              <a:solidFill>
                <a:prstClr val="black"/>
              </a:solidFill>
              <a:cs typeface="Arial" pitchFamily="34" charset="0"/>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78EEE050-5ABD-4528-87EC-912D3CF075E7}"/>
              </a:ext>
            </a:extLst>
          </p:cNvPr>
          <p:cNvSpPr/>
          <p:nvPr/>
        </p:nvSpPr>
        <p:spPr bwMode="auto">
          <a:xfrm>
            <a:off x="1676400" y="4572000"/>
            <a:ext cx="2057400" cy="14478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sp>
        <p:nvSpPr>
          <p:cNvPr id="107523" name="Title 1">
            <a:extLst>
              <a:ext uri="{FF2B5EF4-FFF2-40B4-BE49-F238E27FC236}">
                <a16:creationId xmlns:a16="http://schemas.microsoft.com/office/drawing/2014/main" id="{CCE1FEE1-518C-4C2E-BC85-898B3D78EC35}"/>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Transformation (</a:t>
            </a:r>
            <a:r>
              <a:rPr lang="en-US" altLang="en-US" sz="2800">
                <a:latin typeface="Kruti Dev 042" pitchFamily="2" charset="0"/>
              </a:rPr>
              <a:t>ladze.k</a:t>
            </a:r>
            <a:r>
              <a:rPr lang="en-US" altLang="en-US"/>
              <a:t>) = Holistic Development (</a:t>
            </a:r>
            <a:r>
              <a:rPr lang="en-US" altLang="en-US" sz="2800">
                <a:latin typeface="Kruti Dev 042" pitchFamily="2" charset="0"/>
              </a:rPr>
              <a:t>fodkl</a:t>
            </a:r>
            <a:r>
              <a:rPr lang="en-US" altLang="en-US"/>
              <a:t>)</a:t>
            </a:r>
          </a:p>
        </p:txBody>
      </p:sp>
      <p:sp>
        <p:nvSpPr>
          <p:cNvPr id="6" name="Up Arrow 5">
            <a:extLst>
              <a:ext uri="{FF2B5EF4-FFF2-40B4-BE49-F238E27FC236}">
                <a16:creationId xmlns:a16="http://schemas.microsoft.com/office/drawing/2014/main" id="{73107F74-DE48-43E0-87BD-0AF9C126C5DA}"/>
              </a:ext>
            </a:extLst>
          </p:cNvPr>
          <p:cNvSpPr/>
          <p:nvPr/>
        </p:nvSpPr>
        <p:spPr>
          <a:xfrm rot="3440873">
            <a:off x="4962526" y="2828925"/>
            <a:ext cx="838200" cy="2073275"/>
          </a:xfrm>
          <a:prstGeom prst="upArrow">
            <a:avLst/>
          </a:prstGeom>
          <a:gradFill>
            <a:gsLst>
              <a:gs pos="0">
                <a:srgbClr val="000082"/>
              </a:gs>
              <a:gs pos="30000">
                <a:srgbClr val="66008F"/>
              </a:gs>
              <a:gs pos="64999">
                <a:srgbClr val="BA0066"/>
              </a:gs>
              <a:gs pos="89999">
                <a:srgbClr val="FF0000"/>
              </a:gs>
              <a:gs pos="100000">
                <a:srgbClr val="FF8200"/>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400" dirty="0">
              <a:solidFill>
                <a:prstClr val="white"/>
              </a:solidFill>
            </a:endParaRPr>
          </a:p>
        </p:txBody>
      </p:sp>
      <p:sp>
        <p:nvSpPr>
          <p:cNvPr id="107525" name="Rectangle 8">
            <a:extLst>
              <a:ext uri="{FF2B5EF4-FFF2-40B4-BE49-F238E27FC236}">
                <a16:creationId xmlns:a16="http://schemas.microsoft.com/office/drawing/2014/main" id="{891B8B71-B894-45FE-B5C5-CA526A2FBC8D}"/>
              </a:ext>
            </a:extLst>
          </p:cNvPr>
          <p:cNvSpPr>
            <a:spLocks noChangeArrowheads="1"/>
          </p:cNvSpPr>
          <p:nvPr/>
        </p:nvSpPr>
        <p:spPr bwMode="auto">
          <a:xfrm rot="-1993733">
            <a:off x="4271963" y="3859213"/>
            <a:ext cx="3429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rgbClr val="000000"/>
                </a:solidFill>
              </a:rPr>
              <a:t>Transformation</a:t>
            </a:r>
            <a:r>
              <a:rPr lang="en-US" altLang="en-US">
                <a:solidFill>
                  <a:srgbClr val="000000"/>
                </a:solidFill>
                <a:latin typeface="Kruti Dev 042" pitchFamily="2" charset="0"/>
              </a:rPr>
              <a:t>&amp;</a:t>
            </a:r>
            <a:r>
              <a:rPr lang="en-US" altLang="en-US">
                <a:solidFill>
                  <a:srgbClr val="000000"/>
                </a:solidFill>
              </a:rPr>
              <a:t> Progress</a:t>
            </a:r>
          </a:p>
          <a:p>
            <a:pPr algn="ctr" eaLnBrk="1" hangingPunct="1"/>
            <a:r>
              <a:rPr lang="en-US" altLang="en-US" sz="2400">
                <a:solidFill>
                  <a:srgbClr val="000000"/>
                </a:solidFill>
                <a:latin typeface="Kruti Dev 010" pitchFamily="2" charset="0"/>
              </a:rPr>
              <a:t>laØe.k&amp;fodkl</a:t>
            </a:r>
          </a:p>
        </p:txBody>
      </p:sp>
      <p:pic>
        <p:nvPicPr>
          <p:cNvPr id="107526" name="Picture 7">
            <a:extLst>
              <a:ext uri="{FF2B5EF4-FFF2-40B4-BE49-F238E27FC236}">
                <a16:creationId xmlns:a16="http://schemas.microsoft.com/office/drawing/2014/main" id="{9A7172C6-414B-4E93-87CC-428BDF8809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457200"/>
            <a:ext cx="4794250" cy="328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7" name="Picture 6">
            <a:extLst>
              <a:ext uri="{FF2B5EF4-FFF2-40B4-BE49-F238E27FC236}">
                <a16:creationId xmlns:a16="http://schemas.microsoft.com/office/drawing/2014/main" id="{4A3D08EE-9002-43EA-BF74-0E882404198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200" y="3865563"/>
            <a:ext cx="4446588" cy="268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8" name="Picture 12">
            <a:extLst>
              <a:ext uri="{FF2B5EF4-FFF2-40B4-BE49-F238E27FC236}">
                <a16:creationId xmlns:a16="http://schemas.microsoft.com/office/drawing/2014/main" id="{B6CD874F-022E-4522-BB9A-538279A41D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0523" t="13620"/>
          <a:stretch>
            <a:fillRect/>
          </a:stretch>
        </p:blipFill>
        <p:spPr bwMode="auto">
          <a:xfrm>
            <a:off x="10969625" y="5208588"/>
            <a:ext cx="995363" cy="1085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7529" name="Text Placeholder 1">
            <a:extLst>
              <a:ext uri="{FF2B5EF4-FFF2-40B4-BE49-F238E27FC236}">
                <a16:creationId xmlns:a16="http://schemas.microsoft.com/office/drawing/2014/main" id="{DABFEF5F-3B6B-406B-8B13-F390A3B2CE7B}"/>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a:extLst>
              <a:ext uri="{FF2B5EF4-FFF2-40B4-BE49-F238E27FC236}">
                <a16:creationId xmlns:a16="http://schemas.microsoft.com/office/drawing/2014/main" id="{69342A9C-3A7E-4119-BE93-1CD569E7B622}"/>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H</a:t>
            </a:r>
            <a:r>
              <a:rPr lang="en-US" altLang="en-US"/>
              <a:t>uman Education-Sanskar</a:t>
            </a:r>
            <a:endParaRPr lang="en-GB" altLang="en-US"/>
          </a:p>
        </p:txBody>
      </p:sp>
      <p:sp>
        <p:nvSpPr>
          <p:cNvPr id="109571" name="Text Placeholder 1">
            <a:extLst>
              <a:ext uri="{FF2B5EF4-FFF2-40B4-BE49-F238E27FC236}">
                <a16:creationId xmlns:a16="http://schemas.microsoft.com/office/drawing/2014/main" id="{FF157331-8D6F-47CC-A7D1-E57266664F87}"/>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4" name="Rectangle 3">
            <a:hlinkClick r:id="rId3" action="ppaction://hlinkpres?slideindex=1&amp;slidetitle="/>
            <a:extLst>
              <a:ext uri="{FF2B5EF4-FFF2-40B4-BE49-F238E27FC236}">
                <a16:creationId xmlns:a16="http://schemas.microsoft.com/office/drawing/2014/main" id="{737664AA-FDA5-4659-B2D8-DD0C438DE774}"/>
              </a:ext>
            </a:extLst>
          </p:cNvPr>
          <p:cNvSpPr/>
          <p:nvPr/>
        </p:nvSpPr>
        <p:spPr bwMode="auto">
          <a:xfrm>
            <a:off x="2590800" y="3124200"/>
            <a:ext cx="2209800" cy="1676400"/>
          </a:xfrm>
          <a:prstGeom prst="rect">
            <a:avLst/>
          </a:prstGeom>
          <a:solidFill>
            <a:srgbClr val="4B008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defRPr/>
            </a:pPr>
            <a:r>
              <a:rPr lang="en-US" sz="2400" b="1" dirty="0">
                <a:solidFill>
                  <a:srgbClr val="FFFFFF"/>
                </a:solidFill>
                <a:cs typeface="Arial" charset="0"/>
              </a:rPr>
              <a:t>RELATIONSHIP  (</a:t>
            </a:r>
            <a:r>
              <a:rPr lang="en-US" sz="3000" b="1" dirty="0">
                <a:solidFill>
                  <a:srgbClr val="FFFFFF"/>
                </a:solidFill>
                <a:latin typeface="Kruti Dev 042" pitchFamily="2" charset="0"/>
              </a:rPr>
              <a:t>laca/k</a:t>
            </a:r>
            <a:r>
              <a:rPr lang="en-US" sz="2400" b="1" dirty="0">
                <a:solidFill>
                  <a:srgbClr val="FFFFFF"/>
                </a:solidFill>
                <a:cs typeface="Arial" charset="0"/>
              </a:rPr>
              <a:t>)</a:t>
            </a:r>
            <a:endParaRPr lang="en-US" sz="2400" b="1" i="1" dirty="0">
              <a:solidFill>
                <a:srgbClr val="FFFFFF"/>
              </a:solidFill>
              <a:cs typeface="Arial" charset="0"/>
            </a:endParaRP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human being</a:t>
            </a:r>
            <a:endParaRPr lang="en-US" sz="2400" b="1" i="1" dirty="0">
              <a:solidFill>
                <a:srgbClr val="FFFFFF"/>
              </a:solidFill>
              <a:cs typeface="Arial" charset="0"/>
            </a:endParaRPr>
          </a:p>
        </p:txBody>
      </p:sp>
      <p:sp>
        <p:nvSpPr>
          <p:cNvPr id="5" name="Rectangle 5">
            <a:hlinkClick r:id="rId4" action="ppaction://hlinkpres?slideindex=1&amp;slidetitle="/>
            <a:extLst>
              <a:ext uri="{FF2B5EF4-FFF2-40B4-BE49-F238E27FC236}">
                <a16:creationId xmlns:a16="http://schemas.microsoft.com/office/drawing/2014/main" id="{C31F470B-875B-479F-9D06-081E2B7FD11E}"/>
              </a:ext>
            </a:extLst>
          </p:cNvPr>
          <p:cNvSpPr/>
          <p:nvPr/>
        </p:nvSpPr>
        <p:spPr bwMode="auto">
          <a:xfrm>
            <a:off x="5562600" y="3124200"/>
            <a:ext cx="2667000" cy="1752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PHYSICAL FACILITY</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a:t>
            </a:r>
            <a:r>
              <a:rPr lang="en-US" sz="3000" b="1" dirty="0">
                <a:solidFill>
                  <a:srgbClr val="FFFFFF"/>
                </a:solidFill>
                <a:latin typeface="Kruti Dev 042" pitchFamily="2" charset="0"/>
              </a:rPr>
              <a:t>lqfo/kk</a:t>
            </a:r>
            <a:r>
              <a:rPr lang="en-US" sz="2400" b="1" dirty="0">
                <a:solidFill>
                  <a:srgbClr val="FFFFFF"/>
                </a:solidFill>
                <a:cs typeface="Arial" charset="0"/>
              </a:rPr>
              <a:t>)</a:t>
            </a:r>
          </a:p>
          <a:p>
            <a:pPr algn="ctr">
              <a:lnSpc>
                <a:spcPct val="90000"/>
              </a:lnSpc>
              <a:spcBef>
                <a:spcPct val="20000"/>
              </a:spcBef>
              <a:buSzPct val="75000"/>
              <a:buFont typeface="Symbol" pitchFamily="18" charset="2"/>
              <a:buNone/>
              <a:defRPr/>
            </a:pPr>
            <a:r>
              <a:rPr lang="en-US" sz="2400" b="1" dirty="0">
                <a:solidFill>
                  <a:srgbClr val="FFFFFF"/>
                </a:solidFill>
                <a:cs typeface="Arial" charset="0"/>
              </a:rPr>
              <a:t>with rest of nature</a:t>
            </a:r>
          </a:p>
        </p:txBody>
      </p:sp>
      <p:sp>
        <p:nvSpPr>
          <p:cNvPr id="6" name="Rectangle 5">
            <a:hlinkClick r:id="rId5" action="ppaction://hlinkpres?slideindex=1&amp;slidetitle="/>
            <a:extLst>
              <a:ext uri="{FF2B5EF4-FFF2-40B4-BE49-F238E27FC236}">
                <a16:creationId xmlns:a16="http://schemas.microsoft.com/office/drawing/2014/main" id="{BF342AF2-D0BE-4DFB-9029-21444831CD16}"/>
              </a:ext>
            </a:extLst>
          </p:cNvPr>
          <p:cNvSpPr/>
          <p:nvPr/>
        </p:nvSpPr>
        <p:spPr bwMode="auto">
          <a:xfrm>
            <a:off x="3429000" y="990600"/>
            <a:ext cx="3733800" cy="1524000"/>
          </a:xfrm>
          <a:prstGeom prst="rect">
            <a:avLst/>
          </a:prstGeom>
          <a:solidFill>
            <a:srgbClr val="800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buSzPct val="75000"/>
              <a:buFont typeface="Symbol" pitchFamily="18" charset="2"/>
              <a:buNone/>
              <a:defRPr/>
            </a:pPr>
            <a:r>
              <a:rPr lang="en-US" sz="2400" b="1" dirty="0">
                <a:solidFill>
                  <a:srgbClr val="FFFFFF"/>
                </a:solidFill>
                <a:cs typeface="Arial" charset="0"/>
              </a:rPr>
              <a:t>RIGHT UNDERSTANDING</a:t>
            </a:r>
          </a:p>
          <a:p>
            <a:pPr algn="ctr">
              <a:lnSpc>
                <a:spcPct val="90000"/>
              </a:lnSpc>
              <a:spcBef>
                <a:spcPct val="20000"/>
              </a:spcBef>
              <a:buSzPct val="75000"/>
              <a:buFont typeface="Symbol" pitchFamily="18" charset="2"/>
              <a:buNone/>
              <a:defRPr/>
            </a:pPr>
            <a:r>
              <a:rPr lang="en-US" sz="2400" b="1" i="1" dirty="0">
                <a:solidFill>
                  <a:srgbClr val="FFFFFF"/>
                </a:solidFill>
                <a:cs typeface="Arial" charset="0"/>
              </a:rPr>
              <a:t>(</a:t>
            </a:r>
            <a:r>
              <a:rPr lang="en-US" sz="3000" b="1" dirty="0">
                <a:solidFill>
                  <a:srgbClr val="FFFFFF"/>
                </a:solidFill>
                <a:latin typeface="Kruti Dev 042" pitchFamily="2" charset="0"/>
              </a:rPr>
              <a:t>le&gt;</a:t>
            </a:r>
            <a:r>
              <a:rPr lang="en-US" sz="2400" b="1" i="1" dirty="0">
                <a:solidFill>
                  <a:srgbClr val="FFFFFF"/>
                </a:solidFill>
                <a:cs typeface="Arial" charset="0"/>
              </a:rPr>
              <a:t>)</a:t>
            </a:r>
          </a:p>
          <a:p>
            <a:pPr algn="ctr">
              <a:lnSpc>
                <a:spcPct val="90000"/>
              </a:lnSpc>
              <a:spcBef>
                <a:spcPct val="20000"/>
              </a:spcBef>
              <a:buSzPct val="75000"/>
              <a:defRPr/>
            </a:pPr>
            <a:r>
              <a:rPr lang="en-US" sz="2400" b="1" dirty="0">
                <a:solidFill>
                  <a:srgbClr val="FFFFFF"/>
                </a:solidFill>
                <a:cs typeface="Arial" charset="0"/>
              </a:rPr>
              <a:t>in the self</a:t>
            </a:r>
          </a:p>
        </p:txBody>
      </p:sp>
      <p:cxnSp>
        <p:nvCxnSpPr>
          <p:cNvPr id="109575" name="Straight Arrow Connector 15">
            <a:extLst>
              <a:ext uri="{FF2B5EF4-FFF2-40B4-BE49-F238E27FC236}">
                <a16:creationId xmlns:a16="http://schemas.microsoft.com/office/drawing/2014/main" id="{9DF6260D-EB4C-41F4-BE30-4EEFC8F1CE01}"/>
              </a:ext>
            </a:extLst>
          </p:cNvPr>
          <p:cNvCxnSpPr>
            <a:cxnSpLocks noChangeShapeType="1"/>
            <a:stCxn id="6" idx="2"/>
            <a:endCxn id="4" idx="0"/>
          </p:cNvCxnSpPr>
          <p:nvPr/>
        </p:nvCxnSpPr>
        <p:spPr bwMode="auto">
          <a:xfrm flipH="1">
            <a:off x="3695700" y="2527300"/>
            <a:ext cx="1600200" cy="584200"/>
          </a:xfrm>
          <a:prstGeom prst="straightConnector1">
            <a:avLst/>
          </a:prstGeom>
          <a:noFill/>
          <a:ln w="38100" algn="ctr">
            <a:solidFill>
              <a:srgbClr val="4B0082"/>
            </a:solidFill>
            <a:round/>
            <a:headEnd/>
            <a:tailEnd type="arrow" w="med" len="med"/>
          </a:ln>
          <a:extLst>
            <a:ext uri="{909E8E84-426E-40DD-AFC4-6F175D3DCCD1}">
              <a14:hiddenFill xmlns:a14="http://schemas.microsoft.com/office/drawing/2010/main">
                <a:noFill/>
              </a14:hiddenFill>
            </a:ext>
          </a:extLst>
        </p:spPr>
      </p:cxnSp>
      <p:cxnSp>
        <p:nvCxnSpPr>
          <p:cNvPr id="8" name="Straight Arrow Connector 7">
            <a:extLst>
              <a:ext uri="{FF2B5EF4-FFF2-40B4-BE49-F238E27FC236}">
                <a16:creationId xmlns:a16="http://schemas.microsoft.com/office/drawing/2014/main" id="{4F5023AE-18CA-4679-809C-900F521DDA10}"/>
              </a:ext>
            </a:extLst>
          </p:cNvPr>
          <p:cNvCxnSpPr>
            <a:stCxn id="4" idx="2"/>
            <a:endCxn id="109577" idx="0"/>
          </p:cNvCxnSpPr>
          <p:nvPr/>
        </p:nvCxnSpPr>
        <p:spPr bwMode="auto">
          <a:xfrm rot="5400000">
            <a:off x="3234532" y="5253831"/>
            <a:ext cx="914400" cy="7937"/>
          </a:xfrm>
          <a:prstGeom prst="straightConnector1">
            <a:avLst/>
          </a:prstGeom>
          <a:ln w="38100">
            <a:solidFill>
              <a:srgbClr val="4B0082"/>
            </a:solidFill>
            <a:tailEnd type="arrow"/>
          </a:ln>
        </p:spPr>
        <p:style>
          <a:lnRef idx="1">
            <a:schemeClr val="accent1"/>
          </a:lnRef>
          <a:fillRef idx="0">
            <a:schemeClr val="accent1"/>
          </a:fillRef>
          <a:effectRef idx="0">
            <a:schemeClr val="accent1"/>
          </a:effectRef>
          <a:fontRef idx="minor">
            <a:schemeClr val="tx1"/>
          </a:fontRef>
        </p:style>
      </p:cxnSp>
      <p:sp>
        <p:nvSpPr>
          <p:cNvPr id="109577" name="TextBox 20">
            <a:extLst>
              <a:ext uri="{FF2B5EF4-FFF2-40B4-BE49-F238E27FC236}">
                <a16:creationId xmlns:a16="http://schemas.microsoft.com/office/drawing/2014/main" id="{99EA118C-AFBE-4C19-84AA-968E824535AE}"/>
              </a:ext>
            </a:extLst>
          </p:cNvPr>
          <p:cNvSpPr txBox="1">
            <a:spLocks noChangeArrowheads="1"/>
          </p:cNvSpPr>
          <p:nvPr/>
        </p:nvSpPr>
        <p:spPr bwMode="auto">
          <a:xfrm>
            <a:off x="1752600" y="5715000"/>
            <a:ext cx="386873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SzPct val="75000"/>
              <a:buFont typeface="Symbol" panose="05050102010706020507" pitchFamily="18" charset="2"/>
              <a:buNone/>
            </a:pPr>
            <a:r>
              <a:rPr lang="en-US" altLang="en-US" sz="2800" b="1">
                <a:solidFill>
                  <a:srgbClr val="7030A0"/>
                </a:solidFill>
              </a:rPr>
              <a:t>MUTUAL HAPPINESS</a:t>
            </a:r>
          </a:p>
          <a:p>
            <a:pPr algn="ctr">
              <a:lnSpc>
                <a:spcPct val="90000"/>
              </a:lnSpc>
              <a:spcBef>
                <a:spcPct val="20000"/>
              </a:spcBef>
              <a:buSzPct val="75000"/>
              <a:buFont typeface="Symbol" panose="05050102010706020507" pitchFamily="18" charset="2"/>
              <a:buNone/>
            </a:pPr>
            <a:r>
              <a:rPr lang="en-US" altLang="en-US" sz="2800" b="1" i="1">
                <a:solidFill>
                  <a:srgbClr val="7030A0"/>
                </a:solidFill>
              </a:rPr>
              <a:t>(</a:t>
            </a:r>
            <a:r>
              <a:rPr lang="en-US" altLang="en-US" sz="3600" b="1">
                <a:solidFill>
                  <a:srgbClr val="800080"/>
                </a:solidFill>
                <a:latin typeface="Kruti Dev 042" pitchFamily="2" charset="0"/>
              </a:rPr>
              <a:t>mHk; lq[k</a:t>
            </a:r>
            <a:r>
              <a:rPr lang="en-US" altLang="en-US" sz="2800" b="1" i="1">
                <a:solidFill>
                  <a:srgbClr val="7030A0"/>
                </a:solidFill>
              </a:rPr>
              <a:t>)</a:t>
            </a:r>
          </a:p>
        </p:txBody>
      </p:sp>
      <p:cxnSp>
        <p:nvCxnSpPr>
          <p:cNvPr id="109578" name="Straight Arrow Connector 9">
            <a:extLst>
              <a:ext uri="{FF2B5EF4-FFF2-40B4-BE49-F238E27FC236}">
                <a16:creationId xmlns:a16="http://schemas.microsoft.com/office/drawing/2014/main" id="{C3912704-5496-4354-9E88-79DBDC68C03D}"/>
              </a:ext>
            </a:extLst>
          </p:cNvPr>
          <p:cNvCxnSpPr>
            <a:cxnSpLocks noChangeShapeType="1"/>
            <a:stCxn id="6" idx="2"/>
            <a:endCxn id="5" idx="0"/>
          </p:cNvCxnSpPr>
          <p:nvPr/>
        </p:nvCxnSpPr>
        <p:spPr bwMode="auto">
          <a:xfrm>
            <a:off x="5295900" y="2527300"/>
            <a:ext cx="1600200" cy="584200"/>
          </a:xfrm>
          <a:prstGeom prst="straightConnector1">
            <a:avLst/>
          </a:prstGeom>
          <a:noFill/>
          <a:ln w="38100" algn="ctr">
            <a:solidFill>
              <a:srgbClr val="0046AD"/>
            </a:solidFill>
            <a:round/>
            <a:headEnd/>
            <a:tailEnd type="arrow" w="med" len="med"/>
          </a:ln>
          <a:extLst>
            <a:ext uri="{909E8E84-426E-40DD-AFC4-6F175D3DCCD1}">
              <a14:hiddenFill xmlns:a14="http://schemas.microsoft.com/office/drawing/2010/main">
                <a:noFill/>
              </a14:hiddenFill>
            </a:ext>
          </a:extLst>
        </p:spPr>
      </p:cxnSp>
      <p:cxnSp>
        <p:nvCxnSpPr>
          <p:cNvPr id="109579" name="Straight Arrow Connector 19">
            <a:extLst>
              <a:ext uri="{FF2B5EF4-FFF2-40B4-BE49-F238E27FC236}">
                <a16:creationId xmlns:a16="http://schemas.microsoft.com/office/drawing/2014/main" id="{77B487B3-FC59-46CD-ADC5-5A96C5F7A94C}"/>
              </a:ext>
            </a:extLst>
          </p:cNvPr>
          <p:cNvCxnSpPr>
            <a:cxnSpLocks noChangeShapeType="1"/>
            <a:endCxn id="109580" idx="0"/>
          </p:cNvCxnSpPr>
          <p:nvPr/>
        </p:nvCxnSpPr>
        <p:spPr bwMode="auto">
          <a:xfrm rot="5400000">
            <a:off x="7275513" y="5294312"/>
            <a:ext cx="838200" cy="3175"/>
          </a:xfrm>
          <a:prstGeom prst="straightConnector1">
            <a:avLst/>
          </a:prstGeom>
          <a:noFill/>
          <a:ln w="38100" algn="ctr">
            <a:solidFill>
              <a:srgbClr val="0046AD"/>
            </a:solidFill>
            <a:round/>
            <a:headEnd/>
            <a:tailEnd type="arrow" w="med" len="med"/>
          </a:ln>
          <a:extLst>
            <a:ext uri="{909E8E84-426E-40DD-AFC4-6F175D3DCCD1}">
              <a14:hiddenFill xmlns:a14="http://schemas.microsoft.com/office/drawing/2010/main">
                <a:noFill/>
              </a14:hiddenFill>
            </a:ext>
          </a:extLst>
        </p:spPr>
      </p:cxnSp>
      <p:sp>
        <p:nvSpPr>
          <p:cNvPr id="109580" name="TextBox 21">
            <a:extLst>
              <a:ext uri="{FF2B5EF4-FFF2-40B4-BE49-F238E27FC236}">
                <a16:creationId xmlns:a16="http://schemas.microsoft.com/office/drawing/2014/main" id="{C1EDDCC6-4EDF-4A92-8538-95A9353D93CE}"/>
              </a:ext>
            </a:extLst>
          </p:cNvPr>
          <p:cNvSpPr txBox="1">
            <a:spLocks noChangeArrowheads="1"/>
          </p:cNvSpPr>
          <p:nvPr/>
        </p:nvSpPr>
        <p:spPr bwMode="auto">
          <a:xfrm>
            <a:off x="5638800" y="5715000"/>
            <a:ext cx="410686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spcBef>
                <a:spcPct val="20000"/>
              </a:spcBef>
              <a:buSzPct val="75000"/>
              <a:buFont typeface="Symbol" panose="05050102010706020507" pitchFamily="18" charset="2"/>
              <a:buNone/>
            </a:pPr>
            <a:r>
              <a:rPr lang="en-US" altLang="en-US" sz="2800" b="1">
                <a:solidFill>
                  <a:srgbClr val="0000FF"/>
                </a:solidFill>
              </a:rPr>
              <a:t>MUTUAL PROSPERITY</a:t>
            </a:r>
          </a:p>
          <a:p>
            <a:pPr algn="ctr">
              <a:lnSpc>
                <a:spcPct val="90000"/>
              </a:lnSpc>
              <a:spcBef>
                <a:spcPct val="20000"/>
              </a:spcBef>
              <a:buSzPct val="75000"/>
            </a:pPr>
            <a:r>
              <a:rPr lang="en-US" altLang="en-US" sz="2800" b="1" i="1">
                <a:solidFill>
                  <a:srgbClr val="0000FF"/>
                </a:solidFill>
              </a:rPr>
              <a:t>(</a:t>
            </a:r>
            <a:r>
              <a:rPr lang="en-US" altLang="en-US" sz="3600" b="1">
                <a:solidFill>
                  <a:srgbClr val="0000FF"/>
                </a:solidFill>
                <a:latin typeface="Kruti Dev 042" pitchFamily="2" charset="0"/>
              </a:rPr>
              <a:t>mHk; le`f)</a:t>
            </a:r>
            <a:r>
              <a:rPr lang="en-US" altLang="en-US" sz="2800" b="1" i="1">
                <a:solidFill>
                  <a:srgbClr val="0000FF"/>
                </a:solidFill>
              </a:rPr>
              <a:t>)</a:t>
            </a:r>
          </a:p>
        </p:txBody>
      </p:sp>
      <p:sp>
        <p:nvSpPr>
          <p:cNvPr id="13" name="Oval 12">
            <a:extLst>
              <a:ext uri="{FF2B5EF4-FFF2-40B4-BE49-F238E27FC236}">
                <a16:creationId xmlns:a16="http://schemas.microsoft.com/office/drawing/2014/main" id="{108D69E7-D1AD-4D94-9D89-B74E437D731D}"/>
              </a:ext>
            </a:extLst>
          </p:cNvPr>
          <p:cNvSpPr/>
          <p:nvPr/>
        </p:nvSpPr>
        <p:spPr bwMode="auto">
          <a:xfrm>
            <a:off x="5410200" y="32004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3</a:t>
            </a:r>
          </a:p>
        </p:txBody>
      </p:sp>
      <p:sp>
        <p:nvSpPr>
          <p:cNvPr id="15" name="Oval 14">
            <a:extLst>
              <a:ext uri="{FF2B5EF4-FFF2-40B4-BE49-F238E27FC236}">
                <a16:creationId xmlns:a16="http://schemas.microsoft.com/office/drawing/2014/main" id="{38E93EC5-1029-436E-B7E3-1898D71D4AF4}"/>
              </a:ext>
            </a:extLst>
          </p:cNvPr>
          <p:cNvSpPr/>
          <p:nvPr/>
        </p:nvSpPr>
        <p:spPr bwMode="auto">
          <a:xfrm>
            <a:off x="2209800" y="3179763"/>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2</a:t>
            </a:r>
          </a:p>
        </p:txBody>
      </p:sp>
      <p:sp>
        <p:nvSpPr>
          <p:cNvPr id="17" name="Oval 16">
            <a:extLst>
              <a:ext uri="{FF2B5EF4-FFF2-40B4-BE49-F238E27FC236}">
                <a16:creationId xmlns:a16="http://schemas.microsoft.com/office/drawing/2014/main" id="{7940D86B-9F4B-48D1-B93D-10A5189F7756}"/>
              </a:ext>
            </a:extLst>
          </p:cNvPr>
          <p:cNvSpPr/>
          <p:nvPr/>
        </p:nvSpPr>
        <p:spPr bwMode="auto">
          <a:xfrm>
            <a:off x="1524000" y="762000"/>
            <a:ext cx="7772400" cy="4953000"/>
          </a:xfrm>
          <a:prstGeom prst="ellipse">
            <a:avLst/>
          </a:prstGeom>
          <a:noFill/>
          <a:ln w="76200">
            <a:solidFill>
              <a:srgbClr val="4B008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sp>
        <p:nvSpPr>
          <p:cNvPr id="14" name="Oval 5">
            <a:extLst>
              <a:ext uri="{FF2B5EF4-FFF2-40B4-BE49-F238E27FC236}">
                <a16:creationId xmlns:a16="http://schemas.microsoft.com/office/drawing/2014/main" id="{D0F00C88-3BBA-4E4A-82AA-F6EFCA5C654D}"/>
              </a:ext>
            </a:extLst>
          </p:cNvPr>
          <p:cNvSpPr/>
          <p:nvPr/>
        </p:nvSpPr>
        <p:spPr bwMode="auto">
          <a:xfrm>
            <a:off x="3257550" y="11430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1</a:t>
            </a:r>
          </a:p>
        </p:txBody>
      </p:sp>
      <p:sp>
        <p:nvSpPr>
          <p:cNvPr id="109585" name="TextBox 17">
            <a:extLst>
              <a:ext uri="{FF2B5EF4-FFF2-40B4-BE49-F238E27FC236}">
                <a16:creationId xmlns:a16="http://schemas.microsoft.com/office/drawing/2014/main" id="{EF4918BA-34C1-4A7C-90D6-E502D0C74CB6}"/>
              </a:ext>
            </a:extLst>
          </p:cNvPr>
          <p:cNvSpPr txBox="1">
            <a:spLocks noChangeArrowheads="1"/>
          </p:cNvSpPr>
          <p:nvPr/>
        </p:nvSpPr>
        <p:spPr bwMode="auto">
          <a:xfrm>
            <a:off x="7196138" y="990600"/>
            <a:ext cx="3471862" cy="1754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Understanding Harmony:</a:t>
            </a:r>
          </a:p>
          <a:p>
            <a:pPr eaLnBrk="1" hangingPunct="1">
              <a:buFontTx/>
              <a:buChar char="-"/>
            </a:pPr>
            <a:r>
              <a:rPr lang="en-US" altLang="en-US">
                <a:solidFill>
                  <a:srgbClr val="000000"/>
                </a:solidFill>
              </a:rPr>
              <a:t>Harmony in Human Being</a:t>
            </a:r>
          </a:p>
          <a:p>
            <a:pPr eaLnBrk="1" hangingPunct="1">
              <a:buFontTx/>
              <a:buChar char="-"/>
            </a:pPr>
            <a:r>
              <a:rPr lang="en-US" altLang="en-US">
                <a:solidFill>
                  <a:srgbClr val="000000"/>
                </a:solidFill>
              </a:rPr>
              <a:t>Harmony in  Family</a:t>
            </a:r>
          </a:p>
          <a:p>
            <a:pPr eaLnBrk="1" hangingPunct="1">
              <a:buFontTx/>
              <a:buChar char="-"/>
            </a:pPr>
            <a:r>
              <a:rPr lang="en-US" altLang="en-US">
                <a:solidFill>
                  <a:srgbClr val="000000"/>
                </a:solidFill>
              </a:rPr>
              <a:t>Harmony in  Society</a:t>
            </a:r>
          </a:p>
          <a:p>
            <a:pPr eaLnBrk="1" hangingPunct="1">
              <a:buFontTx/>
              <a:buChar char="-"/>
            </a:pPr>
            <a:r>
              <a:rPr lang="en-US" altLang="en-US">
                <a:solidFill>
                  <a:srgbClr val="000000"/>
                </a:solidFill>
              </a:rPr>
              <a:t>Harmony in Nature/Existence</a:t>
            </a:r>
          </a:p>
        </p:txBody>
      </p:sp>
      <p:sp>
        <p:nvSpPr>
          <p:cNvPr id="109586" name="TextBox 17">
            <a:extLst>
              <a:ext uri="{FF2B5EF4-FFF2-40B4-BE49-F238E27FC236}">
                <a16:creationId xmlns:a16="http://schemas.microsoft.com/office/drawing/2014/main" id="{8985BC1F-EFCD-40D5-84BF-BBBA902526C4}"/>
              </a:ext>
            </a:extLst>
          </p:cNvPr>
          <p:cNvSpPr txBox="1">
            <a:spLocks noChangeArrowheads="1"/>
          </p:cNvSpPr>
          <p:nvPr/>
        </p:nvSpPr>
        <p:spPr bwMode="auto">
          <a:xfrm>
            <a:off x="8242300" y="3152775"/>
            <a:ext cx="2422525" cy="1754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rPr>
              <a:t>Living in Harmony </a:t>
            </a:r>
          </a:p>
          <a:p>
            <a:pPr eaLnBrk="1" hangingPunct="1"/>
            <a:r>
              <a:rPr lang="en-US" altLang="en-US">
                <a:solidFill>
                  <a:srgbClr val="000000"/>
                </a:solidFill>
              </a:rPr>
              <a:t>at all levels of being:</a:t>
            </a:r>
          </a:p>
          <a:p>
            <a:pPr eaLnBrk="1" hangingPunct="1">
              <a:buFontTx/>
              <a:buChar char="-"/>
            </a:pPr>
            <a:r>
              <a:rPr lang="en-US" altLang="en-US">
                <a:solidFill>
                  <a:srgbClr val="000000"/>
                </a:solidFill>
              </a:rPr>
              <a:t>Individual</a:t>
            </a:r>
          </a:p>
          <a:p>
            <a:pPr eaLnBrk="1" hangingPunct="1">
              <a:buFontTx/>
              <a:buChar char="-"/>
            </a:pPr>
            <a:r>
              <a:rPr lang="en-US" altLang="en-US">
                <a:solidFill>
                  <a:srgbClr val="000000"/>
                </a:solidFill>
              </a:rPr>
              <a:t>Family</a:t>
            </a:r>
          </a:p>
          <a:p>
            <a:pPr eaLnBrk="1" hangingPunct="1">
              <a:buFontTx/>
              <a:buChar char="-"/>
            </a:pPr>
            <a:r>
              <a:rPr lang="en-US" altLang="en-US">
                <a:solidFill>
                  <a:srgbClr val="000000"/>
                </a:solidFill>
              </a:rPr>
              <a:t>Society</a:t>
            </a:r>
          </a:p>
          <a:p>
            <a:pPr eaLnBrk="1" hangingPunct="1">
              <a:buFontTx/>
              <a:buChar char="-"/>
            </a:pPr>
            <a:r>
              <a:rPr lang="en-US" altLang="en-US">
                <a:solidFill>
                  <a:srgbClr val="000000"/>
                </a:solidFill>
              </a:rPr>
              <a:t>Nature/Existence</a:t>
            </a:r>
          </a:p>
        </p:txBody>
      </p:sp>
      <p:sp>
        <p:nvSpPr>
          <p:cNvPr id="109587" name="Rectangle 21">
            <a:extLst>
              <a:ext uri="{FF2B5EF4-FFF2-40B4-BE49-F238E27FC236}">
                <a16:creationId xmlns:a16="http://schemas.microsoft.com/office/drawing/2014/main" id="{5AF86060-E338-4395-BDFA-DA55A0E47177}"/>
              </a:ext>
            </a:extLst>
          </p:cNvPr>
          <p:cNvSpPr>
            <a:spLocks noChangeArrowheads="1"/>
          </p:cNvSpPr>
          <p:nvPr/>
        </p:nvSpPr>
        <p:spPr bwMode="auto">
          <a:xfrm>
            <a:off x="7196138" y="954088"/>
            <a:ext cx="3471862" cy="369887"/>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solidFill>
                  <a:srgbClr val="000000"/>
                </a:solidFill>
              </a:rPr>
              <a:t>Understanding Harmony</a:t>
            </a:r>
          </a:p>
        </p:txBody>
      </p:sp>
      <p:sp>
        <p:nvSpPr>
          <p:cNvPr id="109588" name="Rectangle 21">
            <a:extLst>
              <a:ext uri="{FF2B5EF4-FFF2-40B4-BE49-F238E27FC236}">
                <a16:creationId xmlns:a16="http://schemas.microsoft.com/office/drawing/2014/main" id="{DCB01504-3AEE-4304-8218-80872304FD35}"/>
              </a:ext>
            </a:extLst>
          </p:cNvPr>
          <p:cNvSpPr>
            <a:spLocks noChangeArrowheads="1"/>
          </p:cNvSpPr>
          <p:nvPr/>
        </p:nvSpPr>
        <p:spPr bwMode="auto">
          <a:xfrm>
            <a:off x="8266113" y="3124200"/>
            <a:ext cx="2497137" cy="36988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solidFill>
                  <a:srgbClr val="000000"/>
                </a:solidFill>
              </a:rPr>
              <a:t>Living in Harmony</a:t>
            </a:r>
          </a:p>
        </p:txBody>
      </p:sp>
      <p:sp>
        <p:nvSpPr>
          <p:cNvPr id="109589" name="Rectangle 18">
            <a:extLst>
              <a:ext uri="{FF2B5EF4-FFF2-40B4-BE49-F238E27FC236}">
                <a16:creationId xmlns:a16="http://schemas.microsoft.com/office/drawing/2014/main" id="{AC2CF4EC-6E27-4C37-89B3-C7466A6C7CA6}"/>
              </a:ext>
            </a:extLst>
          </p:cNvPr>
          <p:cNvSpPr>
            <a:spLocks noChangeArrowheads="1"/>
          </p:cNvSpPr>
          <p:nvPr/>
        </p:nvSpPr>
        <p:spPr bwMode="auto">
          <a:xfrm rot="-5400000">
            <a:off x="1016794" y="1269206"/>
            <a:ext cx="1812925" cy="64611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rPr>
              <a:t>Education –</a:t>
            </a:r>
            <a:endParaRPr lang="en-US" altLang="en-US">
              <a:solidFill>
                <a:srgbClr val="000000"/>
              </a:solidFill>
            </a:endParaRPr>
          </a:p>
          <a:p>
            <a:pPr eaLnBrk="1" hangingPunct="1"/>
            <a:r>
              <a:rPr lang="en-US" altLang="en-US" b="1">
                <a:solidFill>
                  <a:srgbClr val="000000"/>
                </a:solidFill>
              </a:rPr>
              <a:t>Understanding</a:t>
            </a:r>
          </a:p>
        </p:txBody>
      </p:sp>
      <p:sp>
        <p:nvSpPr>
          <p:cNvPr id="109590" name="Rectangle 19">
            <a:extLst>
              <a:ext uri="{FF2B5EF4-FFF2-40B4-BE49-F238E27FC236}">
                <a16:creationId xmlns:a16="http://schemas.microsoft.com/office/drawing/2014/main" id="{B40BF77F-73BA-41D4-B28A-180E972A8DF5}"/>
              </a:ext>
            </a:extLst>
          </p:cNvPr>
          <p:cNvSpPr>
            <a:spLocks noChangeArrowheads="1"/>
          </p:cNvSpPr>
          <p:nvPr/>
        </p:nvSpPr>
        <p:spPr bwMode="auto">
          <a:xfrm rot="-5400000">
            <a:off x="899318" y="3825082"/>
            <a:ext cx="2017713" cy="61595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rPr>
              <a:t>Sanskar – Living</a:t>
            </a:r>
            <a:endParaRPr lang="en-US" altLang="en-US">
              <a:solidFill>
                <a:srgbClr val="000000"/>
              </a:solidFill>
            </a:endParaRPr>
          </a:p>
          <a:p>
            <a:pPr eaLnBrk="1" hangingPunct="1"/>
            <a:endParaRPr lang="en-US" altLang="en-US" sz="1600" b="1">
              <a:solidFill>
                <a:srgbClr val="000000"/>
              </a:solidFill>
            </a:endParaRPr>
          </a:p>
        </p:txBody>
      </p:sp>
      <p:sp>
        <p:nvSpPr>
          <p:cNvPr id="109591" name="TextBox 22">
            <a:extLst>
              <a:ext uri="{FF2B5EF4-FFF2-40B4-BE49-F238E27FC236}">
                <a16:creationId xmlns:a16="http://schemas.microsoft.com/office/drawing/2014/main" id="{4A82BEF4-4E2D-4983-B8A9-35A34747DE69}"/>
              </a:ext>
            </a:extLst>
          </p:cNvPr>
          <p:cNvSpPr txBox="1">
            <a:spLocks noChangeArrowheads="1"/>
          </p:cNvSpPr>
          <p:nvPr/>
        </p:nvSpPr>
        <p:spPr bwMode="auto">
          <a:xfrm>
            <a:off x="10440988" y="5105400"/>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N" altLang="en-US">
                <a:solidFill>
                  <a:srgbClr val="000000"/>
                </a:solidFill>
              </a:rPr>
              <a:t>Basic Human Aspirations</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Placeholder 20">
            <a:extLst>
              <a:ext uri="{FF2B5EF4-FFF2-40B4-BE49-F238E27FC236}">
                <a16:creationId xmlns:a16="http://schemas.microsoft.com/office/drawing/2014/main" id="{7A920D71-1AD3-41D6-8203-E0E7EEAA7B0A}"/>
              </a:ext>
            </a:extLst>
          </p:cNvPr>
          <p:cNvSpPr>
            <a:spLocks noGrp="1"/>
          </p:cNvSpPr>
          <p:nvPr>
            <p:ph sz="half" idx="1"/>
          </p:nvPr>
        </p:nvSpPr>
        <p:spPr bwMode="auto">
          <a:xfrm>
            <a:off x="0" y="609600"/>
            <a:ext cx="6007100" cy="5943600"/>
          </a:xfrm>
          <a:ln>
            <a:miter lim="800000"/>
            <a:headEnd/>
            <a:tailEnd/>
          </a:ln>
        </p:spPr>
        <p:txBody>
          <a:bodyPr vert="horz" wrap="square" lIns="91440" tIns="45720" rIns="91440" bIns="45720" numCol="1" anchor="t" anchorCtr="0" compatLnSpc="1">
            <a:prstTxWarp prst="textNoShape">
              <a:avLst/>
            </a:prstTxWarp>
            <a:normAutofit/>
          </a:bodyPr>
          <a:lstStyle/>
          <a:p>
            <a:pPr marL="685800" lvl="1" indent="-457200">
              <a:buFont typeface="Calibri" panose="020F0502020204030204" pitchFamily="34" charset="0"/>
              <a:buAutoNum type="arabicPeriod"/>
              <a:defRPr/>
            </a:pPr>
            <a:r>
              <a:rPr lang="en-IN" altLang="en-US" sz="2200" dirty="0"/>
              <a:t>Right understanding in every child</a:t>
            </a:r>
          </a:p>
          <a:p>
            <a:pPr marL="685800" lvl="1" indent="-457200">
              <a:buFont typeface="Calibri" panose="020F0502020204030204" pitchFamily="34" charset="0"/>
              <a:buAutoNum type="arabicPeriod"/>
              <a:defRPr/>
            </a:pPr>
            <a:endParaRPr lang="en-IN" altLang="en-US" sz="700" dirty="0"/>
          </a:p>
          <a:p>
            <a:pPr marL="685800" lvl="1" indent="-457200">
              <a:buFont typeface="Calibri" panose="020F0502020204030204" pitchFamily="34" charset="0"/>
              <a:buAutoNum type="arabicPeriod"/>
              <a:defRPr/>
            </a:pPr>
            <a:r>
              <a:rPr lang="en-IN" altLang="en-US" sz="2200" dirty="0"/>
              <a:t>The capacity to live in relationship with the other human being</a:t>
            </a:r>
          </a:p>
          <a:p>
            <a:pPr marL="685800" lvl="1" indent="-457200">
              <a:buFont typeface="Calibri" panose="020F0502020204030204" pitchFamily="34" charset="0"/>
              <a:buAutoNum type="arabicPeriod"/>
              <a:defRPr/>
            </a:pPr>
            <a:endParaRPr lang="en-IN" altLang="en-US" sz="1050" dirty="0"/>
          </a:p>
          <a:p>
            <a:pPr marL="685800" lvl="1" indent="-457200">
              <a:buFont typeface="Calibri" panose="020F0502020204030204" pitchFamily="34" charset="0"/>
              <a:buAutoNum type="arabicPeriod"/>
              <a:defRPr/>
            </a:pPr>
            <a:r>
              <a:rPr lang="en-IN" altLang="en-US" sz="2200" dirty="0"/>
              <a:t>The capacity to identify the need of physical facility,</a:t>
            </a:r>
          </a:p>
          <a:p>
            <a:pPr marL="671513" lvl="3" indent="0">
              <a:buFont typeface="Arial" panose="020B0604020202020204" pitchFamily="34" charset="0"/>
              <a:buNone/>
              <a:defRPr/>
            </a:pPr>
            <a:r>
              <a:rPr lang="en-IN" altLang="en-US" sz="2200" dirty="0"/>
              <a:t>the skills and practice for sustainable production of more than what is required</a:t>
            </a:r>
          </a:p>
          <a:p>
            <a:pPr marL="671513" lvl="3" indent="0">
              <a:buFont typeface="Arial" panose="020B0604020202020204" pitchFamily="34" charset="0"/>
              <a:buNone/>
              <a:defRPr/>
            </a:pPr>
            <a:r>
              <a:rPr lang="en-IN" altLang="en-US" sz="2200" dirty="0"/>
              <a:t>right utilisation of physical facility</a:t>
            </a:r>
          </a:p>
          <a:p>
            <a:pPr marL="671513" lvl="3" indent="0">
              <a:buFont typeface="Arial" panose="020B0604020202020204" pitchFamily="34" charset="0"/>
              <a:buNone/>
              <a:defRPr/>
            </a:pPr>
            <a:r>
              <a:rPr lang="en-IN" altLang="en-US" sz="2200" dirty="0"/>
              <a:t>leading to the feeling of prosperity</a:t>
            </a:r>
          </a:p>
        </p:txBody>
      </p:sp>
      <p:sp>
        <p:nvSpPr>
          <p:cNvPr id="2" name="Content Placeholder 1">
            <a:extLst>
              <a:ext uri="{FF2B5EF4-FFF2-40B4-BE49-F238E27FC236}">
                <a16:creationId xmlns:a16="http://schemas.microsoft.com/office/drawing/2014/main" id="{127246D9-8319-45D4-9CB8-DDB71EC713E6}"/>
              </a:ext>
            </a:extLst>
          </p:cNvPr>
          <p:cNvSpPr>
            <a:spLocks noGrp="1"/>
          </p:cNvSpPr>
          <p:nvPr>
            <p:ph sz="half" idx="2"/>
          </p:nvPr>
        </p:nvSpPr>
        <p:spPr>
          <a:xfrm>
            <a:off x="6210300" y="609600"/>
            <a:ext cx="5981700" cy="5943600"/>
          </a:xfrm>
        </p:spPr>
        <p:txBody>
          <a:bodyPr/>
          <a:lstStyle/>
          <a:p>
            <a:pPr marL="228600" lvl="1" indent="0">
              <a:buFont typeface="Arial" panose="020B0604020202020204" pitchFamily="34" charset="0"/>
              <a:buNone/>
              <a:defRPr/>
            </a:pPr>
            <a:r>
              <a:rPr lang="en-US" sz="2200" dirty="0">
                <a:latin typeface="Arial" charset="0"/>
                <a:cs typeface="Arial" charset="0"/>
              </a:rPr>
              <a:t>Missing</a:t>
            </a:r>
          </a:p>
          <a:p>
            <a:pPr marL="685800" lvl="1" indent="-457200">
              <a:buFont typeface="Calibri" pitchFamily="34" charset="0"/>
              <a:buAutoNum type="arabicPeriod"/>
              <a:defRPr/>
            </a:pPr>
            <a:endParaRPr lang="en-US" sz="2200" dirty="0">
              <a:latin typeface="Arial" charset="0"/>
              <a:cs typeface="Arial" charset="0"/>
            </a:endParaRPr>
          </a:p>
          <a:p>
            <a:pPr marL="228600" lvl="1" indent="0">
              <a:buFont typeface="Arial" panose="020B0604020202020204" pitchFamily="34" charset="0"/>
              <a:buNone/>
              <a:defRPr/>
            </a:pPr>
            <a:r>
              <a:rPr lang="en-US" sz="2200" dirty="0">
                <a:latin typeface="Arial" charset="0"/>
                <a:cs typeface="Arial" charset="0"/>
              </a:rPr>
              <a:t>Missing</a:t>
            </a:r>
          </a:p>
          <a:p>
            <a:pPr marL="685800" lvl="1" indent="-457200">
              <a:buFont typeface="Calibri" pitchFamily="34" charset="0"/>
              <a:buAutoNum type="arabicPeriod"/>
              <a:defRPr/>
            </a:pPr>
            <a:endParaRPr lang="en-US" sz="2200" dirty="0">
              <a:latin typeface="Arial" charset="0"/>
              <a:cs typeface="Arial" charset="0"/>
            </a:endParaRPr>
          </a:p>
          <a:p>
            <a:pPr marL="685800" lvl="1" indent="-457200">
              <a:buFont typeface="Calibri" pitchFamily="34" charset="0"/>
              <a:buAutoNum type="arabicPeriod"/>
              <a:defRPr/>
            </a:pPr>
            <a:endParaRPr lang="en-US" sz="2800" dirty="0">
              <a:latin typeface="Arial" charset="0"/>
              <a:cs typeface="Arial" charset="0"/>
            </a:endParaRPr>
          </a:p>
          <a:p>
            <a:pPr marL="228600" lvl="1" indent="0">
              <a:buFont typeface="Arial" panose="020B0604020202020204" pitchFamily="34" charset="0"/>
              <a:buNone/>
              <a:defRPr/>
            </a:pPr>
            <a:r>
              <a:rPr lang="en-US" sz="2200" dirty="0">
                <a:latin typeface="Arial" charset="0"/>
                <a:cs typeface="Arial" charset="0"/>
              </a:rPr>
              <a:t>Identification of need of physical facility is missing.</a:t>
            </a:r>
          </a:p>
          <a:p>
            <a:pPr marL="228600" lvl="1" indent="0">
              <a:buFont typeface="Arial" panose="020B0604020202020204" pitchFamily="34" charset="0"/>
              <a:buNone/>
              <a:defRPr/>
            </a:pPr>
            <a:r>
              <a:rPr lang="en-US" sz="2200" dirty="0">
                <a:latin typeface="Arial" charset="0"/>
                <a:cs typeface="Arial" charset="0"/>
              </a:rPr>
              <a:t>The willingness to produce by way of </a:t>
            </a:r>
            <a:r>
              <a:rPr lang="en-US" sz="2200" dirty="0" err="1">
                <a:latin typeface="Arial" charset="0"/>
                <a:cs typeface="Arial" charset="0"/>
              </a:rPr>
              <a:t>labour</a:t>
            </a:r>
            <a:r>
              <a:rPr lang="en-US" sz="2200" dirty="0">
                <a:latin typeface="Arial" charset="0"/>
                <a:cs typeface="Arial" charset="0"/>
              </a:rPr>
              <a:t> is also missing</a:t>
            </a:r>
          </a:p>
          <a:p>
            <a:pPr marL="228600" lvl="1" indent="0">
              <a:buFont typeface="Arial" panose="020B0604020202020204" pitchFamily="34" charset="0"/>
              <a:buNone/>
              <a:defRPr/>
            </a:pPr>
            <a:r>
              <a:rPr lang="en-US" sz="2200" dirty="0">
                <a:latin typeface="Arial" charset="0"/>
                <a:cs typeface="Arial" charset="0"/>
              </a:rPr>
              <a:t>The right utilization is also largely missing </a:t>
            </a:r>
          </a:p>
          <a:p>
            <a:pPr marL="228600" lvl="1" indent="0">
              <a:buFont typeface="Arial" panose="020B0604020202020204" pitchFamily="34" charset="0"/>
              <a:buNone/>
              <a:defRPr/>
            </a:pPr>
            <a:r>
              <a:rPr lang="en-US" sz="2200" dirty="0">
                <a:latin typeface="Arial" charset="0"/>
                <a:cs typeface="Arial" charset="0"/>
              </a:rPr>
              <a:t>The core feeling generated is </a:t>
            </a:r>
          </a:p>
          <a:p>
            <a:pPr marL="671513" lvl="3" indent="0">
              <a:buFont typeface="Arial" panose="020B0604020202020204" pitchFamily="34" charset="0"/>
              <a:buNone/>
              <a:defRPr/>
            </a:pPr>
            <a:r>
              <a:rPr lang="en-US" sz="2200" dirty="0">
                <a:latin typeface="Arial" charset="0"/>
                <a:cs typeface="Arial" charset="0"/>
              </a:rPr>
              <a:t>to accumulate more &amp; more, </a:t>
            </a:r>
          </a:p>
          <a:p>
            <a:pPr marL="671513" lvl="3" indent="0">
              <a:buFont typeface="Arial" panose="020B0604020202020204" pitchFamily="34" charset="0"/>
              <a:buNone/>
              <a:defRPr/>
            </a:pPr>
            <a:r>
              <a:rPr lang="en-US" sz="2200" dirty="0">
                <a:latin typeface="Arial" charset="0"/>
                <a:cs typeface="Arial" charset="0"/>
              </a:rPr>
              <a:t>to consume more &amp; more,</a:t>
            </a:r>
          </a:p>
          <a:p>
            <a:pPr marL="671513" lvl="3" indent="0">
              <a:buFont typeface="Arial" panose="020B0604020202020204" pitchFamily="34" charset="0"/>
              <a:buNone/>
              <a:defRPr/>
            </a:pPr>
            <a:r>
              <a:rPr lang="en-US" sz="2200" dirty="0">
                <a:latin typeface="Arial" charset="0"/>
                <a:cs typeface="Arial" charset="0"/>
              </a:rPr>
              <a:t>(rather than to produce what is required and utilize it rightly…)</a:t>
            </a:r>
          </a:p>
          <a:p>
            <a:pPr marL="0" indent="0">
              <a:buFont typeface="Arial" panose="020B0604020202020204" pitchFamily="34" charset="0"/>
              <a:buNone/>
              <a:defRPr/>
            </a:pPr>
            <a:endParaRPr lang="en-US" dirty="0"/>
          </a:p>
        </p:txBody>
      </p:sp>
      <p:sp>
        <p:nvSpPr>
          <p:cNvPr id="111620" name="Title 1">
            <a:extLst>
              <a:ext uri="{FF2B5EF4-FFF2-40B4-BE49-F238E27FC236}">
                <a16:creationId xmlns:a16="http://schemas.microsoft.com/office/drawing/2014/main" id="{43FB6998-05FD-42EB-BBF0-B25AAF44682A}"/>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Required for Transformation			Present State?</a:t>
            </a:r>
            <a:endParaRPr lang="en-GB" altLang="en-US"/>
          </a:p>
        </p:txBody>
      </p:sp>
      <p:cxnSp>
        <p:nvCxnSpPr>
          <p:cNvPr id="4" name="Straight Connector 3">
            <a:extLst>
              <a:ext uri="{FF2B5EF4-FFF2-40B4-BE49-F238E27FC236}">
                <a16:creationId xmlns:a16="http://schemas.microsoft.com/office/drawing/2014/main" id="{8845F007-9132-4829-BF48-A6DFEAD18B2E}"/>
              </a:ext>
            </a:extLst>
          </p:cNvPr>
          <p:cNvCxnSpPr>
            <a:stCxn id="111620" idx="2"/>
          </p:cNvCxnSpPr>
          <p:nvPr/>
        </p:nvCxnSpPr>
        <p:spPr>
          <a:xfrm>
            <a:off x="6096000" y="457200"/>
            <a:ext cx="0" cy="6096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95E2D6-FA40-472A-BD6A-A2E0E9AD67CA}"/>
              </a:ext>
            </a:extLst>
          </p:cNvPr>
          <p:cNvSpPr>
            <a:spLocks noGrp="1"/>
          </p:cNvSpPr>
          <p:nvPr>
            <p:ph sz="half" idx="1"/>
          </p:nvPr>
        </p:nvSpPr>
        <p:spPr>
          <a:xfrm>
            <a:off x="0" y="609600"/>
            <a:ext cx="6007100" cy="5943600"/>
          </a:xfrm>
        </p:spPr>
        <p:txBody>
          <a:bodyPr/>
          <a:lstStyle/>
          <a:p>
            <a:pPr marL="0" indent="0">
              <a:lnSpc>
                <a:spcPct val="115000"/>
              </a:lnSpc>
              <a:buSzPts val="1200"/>
              <a:buFont typeface="Arial" panose="020B0604020202020204" pitchFamily="34" charset="0"/>
              <a:buNone/>
              <a:tabLst>
                <a:tab pos="457200" algn="l"/>
              </a:tabLst>
              <a:defRPr/>
            </a:pPr>
            <a:r>
              <a:rPr lang="en-US" b="1" dirty="0">
                <a:cs typeface="Arial" panose="020B0604020202020204" pitchFamily="34" charset="0"/>
              </a:rPr>
              <a:t>Holistic Development and the Role of Education</a:t>
            </a:r>
          </a:p>
          <a:p>
            <a:pPr marL="457200">
              <a:lnSpc>
                <a:spcPct val="115000"/>
              </a:lnSpc>
              <a:spcAft>
                <a:spcPts val="800"/>
              </a:spcAft>
              <a:defRPr/>
            </a:pPr>
            <a:r>
              <a:rPr lang="en-US" dirty="0">
                <a:cs typeface="Arial" panose="020B0604020202020204" pitchFamily="34" charset="0"/>
              </a:rPr>
              <a:t>Human aspirations</a:t>
            </a:r>
          </a:p>
          <a:p>
            <a:pPr marL="457200">
              <a:lnSpc>
                <a:spcPct val="115000"/>
              </a:lnSpc>
              <a:spcAft>
                <a:spcPts val="800"/>
              </a:spcAft>
              <a:defRPr/>
            </a:pPr>
            <a:r>
              <a:rPr lang="en-US" dirty="0">
                <a:cs typeface="Arial" panose="020B0604020202020204" pitchFamily="34" charset="0"/>
              </a:rPr>
              <a:t>Fulfilment of human aspirations through RU, Rel and PF with the correct priority</a:t>
            </a:r>
            <a:endParaRPr lang="en-IN" dirty="0">
              <a:cs typeface="Arial" panose="020B0604020202020204" pitchFamily="34" charset="0"/>
            </a:endParaRPr>
          </a:p>
          <a:p>
            <a:pPr marL="457200">
              <a:lnSpc>
                <a:spcPct val="115000"/>
              </a:lnSpc>
              <a:spcAft>
                <a:spcPts val="800"/>
              </a:spcAft>
              <a:defRPr/>
            </a:pPr>
            <a:r>
              <a:rPr lang="en-US" dirty="0">
                <a:cs typeface="Arial" panose="020B0604020202020204" pitchFamily="34" charset="0"/>
              </a:rPr>
              <a:t>Meaning of Holistic Development – Transformation from Animal Consciousness to Human Consciousness</a:t>
            </a:r>
            <a:endParaRPr lang="en-IN" dirty="0">
              <a:cs typeface="Arial" panose="020B0604020202020204" pitchFamily="34" charset="0"/>
            </a:endParaRPr>
          </a:p>
          <a:p>
            <a:pPr marL="457200">
              <a:lnSpc>
                <a:spcPct val="115000"/>
              </a:lnSpc>
              <a:spcAft>
                <a:spcPts val="800"/>
              </a:spcAft>
              <a:defRPr/>
            </a:pPr>
            <a:r>
              <a:rPr lang="en-US" dirty="0">
                <a:cs typeface="Arial" panose="020B0604020202020204" pitchFamily="34" charset="0"/>
              </a:rPr>
              <a:t>Role of Education in transformation / holistic development</a:t>
            </a:r>
            <a:endParaRPr lang="en-IN" dirty="0">
              <a:cs typeface="Arial" panose="020B0604020202020204" pitchFamily="34" charset="0"/>
            </a:endParaRPr>
          </a:p>
        </p:txBody>
      </p:sp>
      <p:sp>
        <p:nvSpPr>
          <p:cNvPr id="6" name="Content Placeholder 5">
            <a:extLst>
              <a:ext uri="{FF2B5EF4-FFF2-40B4-BE49-F238E27FC236}">
                <a16:creationId xmlns:a16="http://schemas.microsoft.com/office/drawing/2014/main" id="{971AF23C-0FBB-4BBC-8364-DABCE369E870}"/>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15000"/>
              </a:lnSpc>
              <a:buSzPts val="1200"/>
              <a:buFont typeface="Arial" panose="020B0604020202020204" pitchFamily="34" charset="0"/>
              <a:buNone/>
              <a:tabLst>
                <a:tab pos="457200" algn="l"/>
              </a:tabLst>
            </a:pPr>
            <a:endParaRPr lang="en-IN" altLang="en-US">
              <a:cs typeface="Arial" panose="020B0604020202020204" pitchFamily="34" charset="0"/>
            </a:endParaRPr>
          </a:p>
        </p:txBody>
      </p:sp>
      <p:sp>
        <p:nvSpPr>
          <p:cNvPr id="112644" name="Title 4">
            <a:extLst>
              <a:ext uri="{FF2B5EF4-FFF2-40B4-BE49-F238E27FC236}">
                <a16:creationId xmlns:a16="http://schemas.microsoft.com/office/drawing/2014/main" id="{B5F46AD3-F599-48B2-9945-65428249AA88}"/>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Right Understanding, Relationship and Physical Facility</a:t>
            </a:r>
            <a:endParaRPr lang="en-IN" altLang="en-US"/>
          </a:p>
        </p:txBody>
      </p:sp>
      <p:cxnSp>
        <p:nvCxnSpPr>
          <p:cNvPr id="7" name="Straight Connector 6">
            <a:extLst>
              <a:ext uri="{FF2B5EF4-FFF2-40B4-BE49-F238E27FC236}">
                <a16:creationId xmlns:a16="http://schemas.microsoft.com/office/drawing/2014/main" id="{52FB3CAD-7EAD-44D2-962C-5D24B6584C8D}"/>
              </a:ext>
            </a:extLst>
          </p:cNvPr>
          <p:cNvCxnSpPr/>
          <p:nvPr/>
        </p:nvCxnSpPr>
        <p:spPr>
          <a:xfrm>
            <a:off x="6096000" y="457200"/>
            <a:ext cx="0" cy="6096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4">
            <a:extLst>
              <a:ext uri="{FF2B5EF4-FFF2-40B4-BE49-F238E27FC236}">
                <a16:creationId xmlns:a16="http://schemas.microsoft.com/office/drawing/2014/main" id="{3A762048-2DE2-42F5-88A8-7B70A365D0C7}"/>
              </a:ext>
            </a:extLst>
          </p:cNvPr>
          <p:cNvSpPr>
            <a:spLocks noGrp="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85800" lvl="1" indent="-457200">
              <a:buFont typeface="Arial" panose="020B0604020202020204" pitchFamily="34" charset="0"/>
              <a:buNone/>
            </a:pPr>
            <a:r>
              <a:rPr lang="en-US" altLang="en-US" sz="2200">
                <a:cs typeface="Arial" panose="020B0604020202020204" pitchFamily="34" charset="0"/>
              </a:rPr>
              <a:t>Do we want to be happy?</a:t>
            </a:r>
          </a:p>
          <a:p>
            <a:pPr marL="685800" lvl="1" indent="-457200">
              <a:buFont typeface="Arial" panose="020B0604020202020204" pitchFamily="34" charset="0"/>
              <a:buNone/>
            </a:pPr>
            <a:r>
              <a:rPr lang="en-US" altLang="en-US" sz="2400" b="1">
                <a:solidFill>
                  <a:srgbClr val="1E00AA"/>
                </a:solidFill>
                <a:latin typeface="Kruti Dev 042" pitchFamily="2" charset="0"/>
              </a:rPr>
              <a:t>D;k ge lq[kh gksuk pkgrs gSa\</a:t>
            </a:r>
            <a:endParaRPr lang="en-US" altLang="en-US" sz="2200" b="1">
              <a:solidFill>
                <a:srgbClr val="1E00AA"/>
              </a:solidFill>
              <a:cs typeface="Arial" panose="020B0604020202020204" pitchFamily="34" charset="0"/>
            </a:endParaRPr>
          </a:p>
          <a:p>
            <a:pPr marL="685800" lvl="1" indent="-457200">
              <a:buFont typeface="Arial" panose="020B0604020202020204" pitchFamily="34" charset="0"/>
              <a:buNone/>
            </a:pPr>
            <a:endParaRPr lang="en-US" altLang="en-US" sz="2200">
              <a:cs typeface="Arial" panose="020B0604020202020204" pitchFamily="34" charset="0"/>
            </a:endParaRPr>
          </a:p>
          <a:p>
            <a:pPr marL="685800" lvl="1" indent="-457200">
              <a:buFont typeface="Arial" panose="020B0604020202020204" pitchFamily="34" charset="0"/>
              <a:buNone/>
            </a:pPr>
            <a:r>
              <a:rPr lang="en-US" altLang="en-US" sz="2200">
                <a:cs typeface="Arial" panose="020B0604020202020204" pitchFamily="34" charset="0"/>
              </a:rPr>
              <a:t>Do we want to be prosperous?</a:t>
            </a:r>
            <a:endParaRPr lang="en-US" altLang="en-US" sz="2400">
              <a:latin typeface="Kruti Dev 042" pitchFamily="2" charset="0"/>
            </a:endParaRPr>
          </a:p>
          <a:p>
            <a:pPr marL="685800" lvl="1" indent="-457200">
              <a:buFont typeface="Arial" panose="020B0604020202020204" pitchFamily="34" charset="0"/>
              <a:buNone/>
            </a:pPr>
            <a:r>
              <a:rPr lang="en-US" altLang="en-US" sz="2400" b="1">
                <a:solidFill>
                  <a:srgbClr val="1E00AA"/>
                </a:solidFill>
                <a:latin typeface="Kruti Dev 042" pitchFamily="2" charset="0"/>
              </a:rPr>
              <a:t>D;k ge le`) gksuk pkgrs gSa\</a:t>
            </a:r>
          </a:p>
          <a:p>
            <a:pPr marL="685800" lvl="1" indent="-457200">
              <a:buFont typeface="Arial" panose="020B0604020202020204" pitchFamily="34" charset="0"/>
              <a:buNone/>
            </a:pPr>
            <a:endParaRPr lang="en-US" altLang="en-US" sz="2200">
              <a:cs typeface="Arial" panose="020B0604020202020204" pitchFamily="34" charset="0"/>
            </a:endParaRPr>
          </a:p>
          <a:p>
            <a:pPr marL="685800" lvl="1" indent="-457200">
              <a:buFont typeface="Arial" panose="020B0604020202020204" pitchFamily="34" charset="0"/>
              <a:buNone/>
            </a:pPr>
            <a:r>
              <a:rPr lang="en-US" altLang="en-US" sz="2200">
                <a:cs typeface="Arial" panose="020B0604020202020204" pitchFamily="34" charset="0"/>
              </a:rPr>
              <a:t>Do we want the continuity of happiness and prosperity?</a:t>
            </a:r>
            <a:endParaRPr lang="en-US" altLang="en-US" sz="2600">
              <a:latin typeface="Kruti Dev 042" pitchFamily="2" charset="0"/>
            </a:endParaRPr>
          </a:p>
          <a:p>
            <a:pPr marL="685800" lvl="1" indent="-457200">
              <a:buFont typeface="Arial" panose="020B0604020202020204" pitchFamily="34" charset="0"/>
              <a:buNone/>
            </a:pPr>
            <a:r>
              <a:rPr lang="en-US" altLang="en-US" sz="2600" b="1">
                <a:solidFill>
                  <a:srgbClr val="1E00AA"/>
                </a:solidFill>
                <a:latin typeface="Kruti Dev 042" pitchFamily="2" charset="0"/>
              </a:rPr>
              <a:t>D;k ge lq[k] le`f) dh fujarjrk pkgrs gSa\</a:t>
            </a:r>
          </a:p>
        </p:txBody>
      </p:sp>
      <p:sp>
        <p:nvSpPr>
          <p:cNvPr id="26627" name="Content Placeholder 5">
            <a:extLst>
              <a:ext uri="{FF2B5EF4-FFF2-40B4-BE49-F238E27FC236}">
                <a16:creationId xmlns:a16="http://schemas.microsoft.com/office/drawing/2014/main" id="{80597BA0-D875-426F-B1BC-01C0465A793D}"/>
              </a:ext>
            </a:extLst>
          </p:cNvPr>
          <p:cNvSpPr>
            <a:spLocks noGrp="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anose="05050102010706020507" pitchFamily="18" charset="2"/>
              <a:buNone/>
            </a:pPr>
            <a:r>
              <a:rPr lang="en-US" altLang="en-US">
                <a:cs typeface="Arial" panose="020B0604020202020204" pitchFamily="34" charset="0"/>
              </a:rPr>
              <a:t>Are we happy?</a:t>
            </a:r>
          </a:p>
          <a:p>
            <a:pPr>
              <a:buFont typeface="Symbol" panose="05050102010706020507" pitchFamily="18" charset="2"/>
              <a:buNone/>
            </a:pPr>
            <a:r>
              <a:rPr lang="en-US" altLang="en-US" sz="2400" b="1">
                <a:solidFill>
                  <a:srgbClr val="1E00AA"/>
                </a:solidFill>
                <a:latin typeface="Kruti Dev 042" pitchFamily="2" charset="0"/>
                <a:cs typeface="Arial" panose="020B0604020202020204" pitchFamily="34" charset="0"/>
              </a:rPr>
              <a:t>D;k ge lq[kh gSa\</a:t>
            </a:r>
            <a:endParaRPr lang="en-US" altLang="en-US" sz="2000" b="1">
              <a:solidFill>
                <a:srgbClr val="1E00AA"/>
              </a:solidFill>
              <a:latin typeface="Kruti Dev 042" pitchFamily="2" charset="0"/>
              <a:cs typeface="Arial" panose="020B0604020202020204" pitchFamily="34" charset="0"/>
            </a:endParaRPr>
          </a:p>
          <a:p>
            <a:pPr>
              <a:buFont typeface="Symbol" panose="05050102010706020507" pitchFamily="18" charset="2"/>
              <a:buNone/>
            </a:pPr>
            <a:endParaRPr lang="en-US" altLang="en-US">
              <a:cs typeface="Arial" panose="020B0604020202020204" pitchFamily="34" charset="0"/>
            </a:endParaRPr>
          </a:p>
          <a:p>
            <a:pPr>
              <a:buFont typeface="Symbol" panose="05050102010706020507" pitchFamily="18" charset="2"/>
              <a:buNone/>
            </a:pPr>
            <a:r>
              <a:rPr lang="en-US" altLang="en-US">
                <a:cs typeface="Arial" panose="020B0604020202020204" pitchFamily="34" charset="0"/>
              </a:rPr>
              <a:t>Are we prosperous?</a:t>
            </a:r>
          </a:p>
          <a:p>
            <a:pPr>
              <a:buFont typeface="Symbol" panose="05050102010706020507" pitchFamily="18" charset="2"/>
              <a:buNone/>
            </a:pPr>
            <a:r>
              <a:rPr lang="en-US" altLang="en-US" sz="2400" b="1">
                <a:solidFill>
                  <a:srgbClr val="1E00AA"/>
                </a:solidFill>
                <a:latin typeface="Kruti Dev 042" pitchFamily="2" charset="0"/>
                <a:cs typeface="Arial" panose="020B0604020202020204" pitchFamily="34" charset="0"/>
              </a:rPr>
              <a:t>D;k ge le`) gSa\</a:t>
            </a:r>
            <a:endParaRPr lang="en-US" altLang="en-US" b="1">
              <a:solidFill>
                <a:srgbClr val="1E00AA"/>
              </a:solidFill>
              <a:latin typeface="Kruti Dev 042" pitchFamily="2" charset="0"/>
              <a:cs typeface="Arial" panose="020B0604020202020204" pitchFamily="34" charset="0"/>
            </a:endParaRPr>
          </a:p>
          <a:p>
            <a:pPr>
              <a:buFont typeface="Symbol" panose="05050102010706020507" pitchFamily="18" charset="2"/>
              <a:buNone/>
            </a:pPr>
            <a:endParaRPr lang="en-US" altLang="en-US">
              <a:cs typeface="Arial" panose="020B0604020202020204" pitchFamily="34" charset="0"/>
            </a:endParaRPr>
          </a:p>
          <a:p>
            <a:pPr>
              <a:buFont typeface="Symbol" panose="05050102010706020507" pitchFamily="18" charset="2"/>
              <a:buNone/>
            </a:pPr>
            <a:r>
              <a:rPr lang="en-US" altLang="en-US">
                <a:cs typeface="Arial" panose="020B0604020202020204" pitchFamily="34" charset="0"/>
              </a:rPr>
              <a:t>Is there continuity of our happiness and prosperity?</a:t>
            </a:r>
          </a:p>
          <a:p>
            <a:pPr>
              <a:buFont typeface="Symbol" panose="05050102010706020507" pitchFamily="18" charset="2"/>
              <a:buNone/>
            </a:pPr>
            <a:r>
              <a:rPr lang="en-US" altLang="en-US" sz="2400" b="1">
                <a:solidFill>
                  <a:srgbClr val="1E00AA"/>
                </a:solidFill>
                <a:latin typeface="Kruti Dev 042" pitchFamily="2" charset="0"/>
                <a:cs typeface="Arial" panose="020B0604020202020204" pitchFamily="34" charset="0"/>
              </a:rPr>
              <a:t>D;k gekjs lq[k] le`f) dh fujarjrk gS\</a:t>
            </a:r>
          </a:p>
          <a:p>
            <a:pPr>
              <a:buFont typeface="Symbol" panose="05050102010706020507" pitchFamily="18" charset="2"/>
              <a:buNone/>
            </a:pPr>
            <a:endParaRPr lang="en-US" altLang="en-US" sz="2400" b="1">
              <a:solidFill>
                <a:srgbClr val="1E00AA"/>
              </a:solidFill>
              <a:latin typeface="Kruti Dev 042" pitchFamily="2" charset="0"/>
              <a:cs typeface="Arial" panose="020B0604020202020204" pitchFamily="34" charset="0"/>
            </a:endParaRPr>
          </a:p>
          <a:p>
            <a:pPr>
              <a:buFont typeface="Symbol" panose="05050102010706020507" pitchFamily="18" charset="2"/>
              <a:buNone/>
            </a:pPr>
            <a:endParaRPr lang="en-US" altLang="en-US" b="1">
              <a:cs typeface="Arial" panose="020B0604020202020204" pitchFamily="34" charset="0"/>
            </a:endParaRPr>
          </a:p>
        </p:txBody>
      </p:sp>
      <p:sp>
        <p:nvSpPr>
          <p:cNvPr id="26628" name="Title 3">
            <a:extLst>
              <a:ext uri="{FF2B5EF4-FFF2-40B4-BE49-F238E27FC236}">
                <a16:creationId xmlns:a16="http://schemas.microsoft.com/office/drawing/2014/main" id="{9339A9F7-E033-4710-9B8F-D271CCDB1D59}"/>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altLang="en-US"/>
              <a:t>Desire, What We Want to Be</a:t>
            </a:r>
            <a:r>
              <a:rPr lang="en-US" altLang="en-US" sz="2400">
                <a:latin typeface="Kruti Dev 042" pitchFamily="2" charset="0"/>
              </a:rPr>
              <a:t>			</a:t>
            </a:r>
            <a:r>
              <a:rPr lang="en-GB" altLang="en-US"/>
              <a:t>State of Being, What We Are</a:t>
            </a:r>
          </a:p>
        </p:txBody>
      </p:sp>
      <p:cxnSp>
        <p:nvCxnSpPr>
          <p:cNvPr id="7" name="Straight Connector 6">
            <a:extLst>
              <a:ext uri="{FF2B5EF4-FFF2-40B4-BE49-F238E27FC236}">
                <a16:creationId xmlns:a16="http://schemas.microsoft.com/office/drawing/2014/main" id="{5181F0C7-536A-4441-90E8-3FE3C4136040}"/>
              </a:ext>
            </a:extLst>
          </p:cNvPr>
          <p:cNvCxnSpPr/>
          <p:nvPr/>
        </p:nvCxnSpPr>
        <p:spPr>
          <a:xfrm rot="16200000" flipH="1">
            <a:off x="3048000" y="3562350"/>
            <a:ext cx="6096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C186932-2FB9-469A-B13C-684707DA2752}"/>
              </a:ext>
            </a:extLst>
          </p:cNvPr>
          <p:cNvSpPr>
            <a:spLocks noChangeArrowheads="1"/>
          </p:cNvSpPr>
          <p:nvPr/>
        </p:nvSpPr>
        <p:spPr bwMode="auto">
          <a:xfrm>
            <a:off x="2058091" y="4826676"/>
            <a:ext cx="8109912" cy="2031325"/>
          </a:xfrm>
          <a:prstGeom prst="rect">
            <a:avLst/>
          </a:prstGeom>
          <a:solidFill>
            <a:srgbClr val="C00000"/>
          </a:solidFill>
          <a:ln w="9525">
            <a:noFill/>
            <a:miter lim="800000"/>
            <a:headEnd/>
            <a:tailEnd/>
          </a:ln>
          <a:scene3d>
            <a:camera prst="orthographicFront"/>
            <a:lightRig rig="threePt" dir="t"/>
          </a:scene3d>
          <a:sp3d>
            <a:bevelT w="165100" prst="coolSlant"/>
          </a:sp3d>
        </p:spPr>
        <p:txBody>
          <a:bodyPr wrap="none">
            <a:spAutoFit/>
          </a:bodyPr>
          <a:lstStyle/>
          <a:p>
            <a:pPr algn="ctr" eaLnBrk="1" hangingPunct="1">
              <a:defRPr/>
            </a:pPr>
            <a:r>
              <a:rPr lang="en-US" b="1" dirty="0">
                <a:solidFill>
                  <a:prstClr val="white"/>
                </a:solidFill>
                <a:cs typeface="Arial" pitchFamily="34" charset="0"/>
              </a:rPr>
              <a:t>Why this gap?</a:t>
            </a:r>
          </a:p>
          <a:p>
            <a:pPr marL="285750" indent="-285750" algn="ctr" eaLnBrk="1" hangingPunct="1">
              <a:buFontTx/>
              <a:buChar char="-"/>
              <a:defRPr/>
            </a:pPr>
            <a:r>
              <a:rPr lang="en-US" b="1" dirty="0">
                <a:solidFill>
                  <a:prstClr val="white"/>
                </a:solidFill>
                <a:cs typeface="Arial" pitchFamily="34" charset="0"/>
              </a:rPr>
              <a:t>between our desire and our state of being</a:t>
            </a:r>
          </a:p>
          <a:p>
            <a:pPr marL="285750" indent="-285750" algn="ctr" eaLnBrk="1" hangingPunct="1">
              <a:buFontTx/>
              <a:buChar char="-"/>
              <a:defRPr/>
            </a:pPr>
            <a:r>
              <a:rPr lang="en-US" b="1" dirty="0">
                <a:solidFill>
                  <a:prstClr val="white"/>
                </a:solidFill>
                <a:cs typeface="Arial" pitchFamily="34" charset="0"/>
              </a:rPr>
              <a:t>between what we really want to be and what we are</a:t>
            </a:r>
          </a:p>
          <a:p>
            <a:pPr marL="285750" indent="-285750" algn="ctr" eaLnBrk="1" hangingPunct="1">
              <a:buFontTx/>
              <a:buChar char="-"/>
              <a:defRPr/>
            </a:pPr>
            <a:endParaRPr lang="en-US" b="1" dirty="0">
              <a:solidFill>
                <a:prstClr val="white"/>
              </a:solidFill>
              <a:cs typeface="Arial" pitchFamily="34" charset="0"/>
            </a:endParaRPr>
          </a:p>
          <a:p>
            <a:pPr algn="ctr" eaLnBrk="1" hangingPunct="1">
              <a:defRPr/>
            </a:pPr>
            <a:r>
              <a:rPr lang="en-US" b="1" dirty="0">
                <a:solidFill>
                  <a:prstClr val="white"/>
                </a:solidFill>
                <a:cs typeface="Arial" pitchFamily="34" charset="0"/>
              </a:rPr>
              <a:t>What are we doing to fill this gap? Is it getting filled up or getting wider?</a:t>
            </a:r>
          </a:p>
          <a:p>
            <a:pPr algn="ctr" eaLnBrk="1" hangingPunct="1">
              <a:defRPr/>
            </a:pPr>
            <a:endParaRPr lang="en-US" b="1" dirty="0">
              <a:solidFill>
                <a:prstClr val="white"/>
              </a:solidFill>
              <a:cs typeface="Arial" pitchFamily="34" charset="0"/>
            </a:endParaRPr>
          </a:p>
          <a:p>
            <a:pPr algn="ctr" eaLnBrk="1" hangingPunct="1">
              <a:defRPr/>
            </a:pPr>
            <a:r>
              <a:rPr lang="en-US" b="1" dirty="0">
                <a:solidFill>
                  <a:prstClr val="white"/>
                </a:solidFill>
                <a:cs typeface="Arial" pitchFamily="34" charset="0"/>
              </a:rPr>
              <a:t>We will explore into this</a:t>
            </a:r>
            <a:endParaRPr lang="en-US" b="1" dirty="0">
              <a:solidFill>
                <a:prstClr val="white"/>
              </a:solidFill>
            </a:endParaRPr>
          </a:p>
        </p:txBody>
      </p:sp>
      <p:pic>
        <p:nvPicPr>
          <p:cNvPr id="9" name="Picture 8">
            <a:extLst>
              <a:ext uri="{FF2B5EF4-FFF2-40B4-BE49-F238E27FC236}">
                <a16:creationId xmlns:a16="http://schemas.microsoft.com/office/drawing/2014/main" id="{D9340B0B-41F8-4DA7-8949-D0BF87CD9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523" t="13620"/>
          <a:stretch>
            <a:fillRect/>
          </a:stretch>
        </p:blipFill>
        <p:spPr bwMode="auto">
          <a:xfrm>
            <a:off x="9372600" y="1828800"/>
            <a:ext cx="995363" cy="1085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ubtitle 4">
            <a:extLst>
              <a:ext uri="{FF2B5EF4-FFF2-40B4-BE49-F238E27FC236}">
                <a16:creationId xmlns:a16="http://schemas.microsoft.com/office/drawing/2014/main" id="{1C13041E-3CE0-4648-8E6F-A6AFF5867F6C}"/>
              </a:ext>
            </a:extLst>
          </p:cNvPr>
          <p:cNvSpPr>
            <a:spLocks noGrp="1" noChangeArrowheads="1"/>
          </p:cNvSpPr>
          <p:nvPr>
            <p:ph type="subTitle" idx="1"/>
          </p:nvPr>
        </p:nvSpPr>
        <p:spPr>
          <a:xfrm>
            <a:off x="1709738" y="3900488"/>
            <a:ext cx="7840662" cy="701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Arial" panose="020B0604020202020204" pitchFamily="34" charset="0"/>
              </a:rPr>
              <a:t>Holistic Development and the Role of Education</a:t>
            </a:r>
            <a:endParaRPr lang="en-IN" altLang="en-US">
              <a:latin typeface="Arial" panose="020B0604020202020204" pitchFamily="34" charset="0"/>
            </a:endParaRPr>
          </a:p>
          <a:p>
            <a:r>
              <a:rPr lang="en-US" altLang="en-US">
                <a:latin typeface="Arial" panose="020B0604020202020204" pitchFamily="34" charset="0"/>
              </a:rPr>
              <a:t>Right Understanding, Relationship and Physical Facility</a:t>
            </a:r>
          </a:p>
        </p:txBody>
      </p:sp>
      <p:sp>
        <p:nvSpPr>
          <p:cNvPr id="113667" name="Title 3">
            <a:extLst>
              <a:ext uri="{FF2B5EF4-FFF2-40B4-BE49-F238E27FC236}">
                <a16:creationId xmlns:a16="http://schemas.microsoft.com/office/drawing/2014/main" id="{2866E34A-FC70-4343-9A4E-C778E2EEE104}"/>
              </a:ext>
            </a:extLst>
          </p:cNvPr>
          <p:cNvSpPr>
            <a:spLocks noGrp="1" noChangeArrowheads="1"/>
          </p:cNvSpPr>
          <p:nvPr>
            <p:ph type="ctrTitle"/>
          </p:nvPr>
        </p:nvSpPr>
        <p:spPr>
          <a:xfrm>
            <a:off x="1709738" y="2286000"/>
            <a:ext cx="7840662" cy="1230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IN" altLang="en-US">
                <a:latin typeface="Arial" panose="020B0604020202020204" pitchFamily="34" charset="0"/>
              </a:rPr>
              <a:t>FAQs for Lecture 4</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Content Placeholder 1">
            <a:extLst>
              <a:ext uri="{FF2B5EF4-FFF2-40B4-BE49-F238E27FC236}">
                <a16:creationId xmlns:a16="http://schemas.microsoft.com/office/drawing/2014/main" id="{E95746B8-20D5-4F0C-8E46-8052E31515A1}"/>
              </a:ext>
            </a:extLst>
          </p:cNvPr>
          <p:cNvSpPr>
            <a:spLocks noGrp="1" noChangeArrowheads="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IN" altLang="en-US"/>
              <a:t>How can anyone be happy CONTINUOUSLY?</a:t>
            </a:r>
          </a:p>
          <a:p>
            <a:pPr marL="0" indent="0">
              <a:buFont typeface="Arial" panose="020B0604020202020204" pitchFamily="34" charset="0"/>
              <a:buNone/>
            </a:pPr>
            <a:endParaRPr lang="en-IN" altLang="en-US"/>
          </a:p>
          <a:p>
            <a:pPr marL="0" indent="0">
              <a:buFont typeface="Arial" panose="020B0604020202020204" pitchFamily="34" charset="0"/>
              <a:buNone/>
            </a:pPr>
            <a:r>
              <a:rPr lang="en-IN" altLang="en-US"/>
              <a:t>Can you show me anyone who is always happy?</a:t>
            </a:r>
          </a:p>
          <a:p>
            <a:pPr marL="0" indent="0">
              <a:buFont typeface="Arial" panose="020B0604020202020204" pitchFamily="34" charset="0"/>
              <a:buNone/>
            </a:pPr>
            <a:endParaRPr lang="en-IN" altLang="en-US"/>
          </a:p>
          <a:p>
            <a:pPr marL="0" indent="0">
              <a:buFont typeface="Arial" panose="020B0604020202020204" pitchFamily="34" charset="0"/>
              <a:buNone/>
            </a:pPr>
            <a:r>
              <a:rPr lang="en-IN" altLang="en-US"/>
              <a:t>Aren’t happiness and unhappiness both a part of life?</a:t>
            </a:r>
          </a:p>
          <a:p>
            <a:pPr marL="0" indent="0">
              <a:buFont typeface="Arial" panose="020B0604020202020204" pitchFamily="34" charset="0"/>
              <a:buNone/>
            </a:pPr>
            <a:endParaRPr lang="en-IN" altLang="en-US"/>
          </a:p>
          <a:p>
            <a:pPr marL="0" indent="0">
              <a:buFont typeface="Arial" panose="020B0604020202020204" pitchFamily="34" charset="0"/>
              <a:buNone/>
            </a:pPr>
            <a:r>
              <a:rPr lang="en-IN" altLang="en-US"/>
              <a:t>Are we not talking about something that is not at all possible?</a:t>
            </a:r>
          </a:p>
        </p:txBody>
      </p:sp>
      <p:sp>
        <p:nvSpPr>
          <p:cNvPr id="114691" name="Content Placeholder 2">
            <a:extLst>
              <a:ext uri="{FF2B5EF4-FFF2-40B4-BE49-F238E27FC236}">
                <a16:creationId xmlns:a16="http://schemas.microsoft.com/office/drawing/2014/main" id="{8CA6C4B6-8624-42CF-80BB-46BEA4361AF4}"/>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IN" altLang="en-US"/>
              <a:t>Desirability</a:t>
            </a:r>
          </a:p>
          <a:p>
            <a:pPr marL="0" indent="0">
              <a:buFont typeface="Arial" panose="020B0604020202020204" pitchFamily="34" charset="0"/>
              <a:buNone/>
            </a:pPr>
            <a:r>
              <a:rPr lang="en-IN" altLang="en-US"/>
              <a:t>Feasibility</a:t>
            </a:r>
          </a:p>
          <a:p>
            <a:pPr marL="0" indent="0">
              <a:buFont typeface="Arial" panose="020B0604020202020204" pitchFamily="34" charset="0"/>
              <a:buNone/>
            </a:pPr>
            <a:r>
              <a:rPr lang="en-IN" altLang="en-US"/>
              <a:t>Effort required</a:t>
            </a:r>
          </a:p>
        </p:txBody>
      </p:sp>
      <p:sp>
        <p:nvSpPr>
          <p:cNvPr id="114692" name="Title 3">
            <a:extLst>
              <a:ext uri="{FF2B5EF4-FFF2-40B4-BE49-F238E27FC236}">
                <a16:creationId xmlns:a16="http://schemas.microsoft.com/office/drawing/2014/main" id="{6597D8E4-8973-4BC6-BC97-6B395D4A6632}"/>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Question(s) 1: Human Aspirations			</a:t>
            </a:r>
            <a:r>
              <a:rPr lang="en-US" altLang="en-US">
                <a:cs typeface="Arial" panose="020B0604020202020204" pitchFamily="34" charset="0"/>
              </a:rPr>
              <a:t> Response</a:t>
            </a:r>
            <a:endParaRPr lang="en-IN" altLang="en-US"/>
          </a:p>
        </p:txBody>
      </p:sp>
      <p:cxnSp>
        <p:nvCxnSpPr>
          <p:cNvPr id="5" name="Straight Connector 4">
            <a:extLst>
              <a:ext uri="{FF2B5EF4-FFF2-40B4-BE49-F238E27FC236}">
                <a16:creationId xmlns:a16="http://schemas.microsoft.com/office/drawing/2014/main" id="{E4ACB5BB-531C-4717-9471-1FBCDD488DDF}"/>
              </a:ext>
            </a:extLst>
          </p:cNvPr>
          <p:cNvCxnSpPr/>
          <p:nvPr/>
        </p:nvCxnSpPr>
        <p:spPr>
          <a:xfrm>
            <a:off x="6096000" y="457200"/>
            <a:ext cx="0" cy="6096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Content Placeholder 1">
            <a:extLst>
              <a:ext uri="{FF2B5EF4-FFF2-40B4-BE49-F238E27FC236}">
                <a16:creationId xmlns:a16="http://schemas.microsoft.com/office/drawing/2014/main" id="{9B7FFD55-6406-4B58-AD47-DD602A00B779}"/>
              </a:ext>
            </a:extLst>
          </p:cNvPr>
          <p:cNvSpPr>
            <a:spLocks noGrp="1" noChangeArrowheads="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US" altLang="en-US"/>
              <a:t>If we all become happy, development will stop, isn’t it?</a:t>
            </a:r>
          </a:p>
          <a:p>
            <a:pPr marL="0" indent="0">
              <a:buFont typeface="Arial" panose="020B0604020202020204" pitchFamily="34" charset="0"/>
              <a:buNone/>
            </a:pPr>
            <a:endParaRPr lang="en-US" altLang="en-US"/>
          </a:p>
          <a:p>
            <a:pPr marL="0" indent="0">
              <a:buFont typeface="Arial" panose="020B0604020202020204" pitchFamily="34" charset="0"/>
              <a:buNone/>
            </a:pPr>
            <a:r>
              <a:rPr lang="en-IN" altLang="en-US"/>
              <a:t>Look around – there is so much of poverty, joblessness, etc. By speaking about such an idealistic state, will we not mislead the next generation away from development; from making progress?</a:t>
            </a:r>
          </a:p>
        </p:txBody>
      </p:sp>
      <p:sp>
        <p:nvSpPr>
          <p:cNvPr id="115715" name="Content Placeholder 2">
            <a:extLst>
              <a:ext uri="{FF2B5EF4-FFF2-40B4-BE49-F238E27FC236}">
                <a16:creationId xmlns:a16="http://schemas.microsoft.com/office/drawing/2014/main" id="{50EB36A8-AA01-4392-B290-C682564B5B25}"/>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endParaRPr lang="en-IN" altLang="en-US"/>
          </a:p>
        </p:txBody>
      </p:sp>
      <p:sp>
        <p:nvSpPr>
          <p:cNvPr id="115716" name="Title 3">
            <a:extLst>
              <a:ext uri="{FF2B5EF4-FFF2-40B4-BE49-F238E27FC236}">
                <a16:creationId xmlns:a16="http://schemas.microsoft.com/office/drawing/2014/main" id="{676541DE-027F-415B-94C3-4C90A5CD82C4}"/>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Question(s) 2	: Human Aspirations			</a:t>
            </a:r>
            <a:r>
              <a:rPr lang="en-US" altLang="en-US">
                <a:cs typeface="Arial" panose="020B0604020202020204" pitchFamily="34" charset="0"/>
              </a:rPr>
              <a:t> Response</a:t>
            </a:r>
            <a:endParaRPr lang="en-IN" altLang="en-US"/>
          </a:p>
        </p:txBody>
      </p:sp>
      <p:cxnSp>
        <p:nvCxnSpPr>
          <p:cNvPr id="5" name="Straight Connector 4">
            <a:extLst>
              <a:ext uri="{FF2B5EF4-FFF2-40B4-BE49-F238E27FC236}">
                <a16:creationId xmlns:a16="http://schemas.microsoft.com/office/drawing/2014/main" id="{CDFD70F5-B48F-408F-A52E-E892FCA11F7F}"/>
              </a:ext>
            </a:extLst>
          </p:cNvPr>
          <p:cNvCxnSpPr/>
          <p:nvPr/>
        </p:nvCxnSpPr>
        <p:spPr>
          <a:xfrm>
            <a:off x="6096000" y="457200"/>
            <a:ext cx="0" cy="6096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56E552FC-0B77-41E1-804A-3AF963A34790}"/>
              </a:ext>
            </a:extLst>
          </p:cNvPr>
          <p:cNvSpPr/>
          <p:nvPr/>
        </p:nvSpPr>
        <p:spPr bwMode="auto">
          <a:xfrm>
            <a:off x="1676400" y="4572000"/>
            <a:ext cx="2057400" cy="14478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sp>
        <p:nvSpPr>
          <p:cNvPr id="116739" name="Title 1">
            <a:extLst>
              <a:ext uri="{FF2B5EF4-FFF2-40B4-BE49-F238E27FC236}">
                <a16:creationId xmlns:a16="http://schemas.microsoft.com/office/drawing/2014/main" id="{7D309982-82E1-4202-87BA-DA322AABBAF3}"/>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Transformation (</a:t>
            </a:r>
            <a:r>
              <a:rPr lang="en-US" altLang="en-US" sz="2800">
                <a:latin typeface="Kruti Dev 042" pitchFamily="2" charset="0"/>
              </a:rPr>
              <a:t>ladze.k</a:t>
            </a:r>
            <a:r>
              <a:rPr lang="en-US" altLang="en-US"/>
              <a:t>) = Holistic Development (</a:t>
            </a:r>
            <a:r>
              <a:rPr lang="en-US" altLang="en-US" sz="2800">
                <a:latin typeface="Kruti Dev 042" pitchFamily="2" charset="0"/>
              </a:rPr>
              <a:t>fodkl</a:t>
            </a:r>
            <a:r>
              <a:rPr lang="en-US" altLang="en-US"/>
              <a:t>)</a:t>
            </a:r>
          </a:p>
        </p:txBody>
      </p:sp>
      <p:sp>
        <p:nvSpPr>
          <p:cNvPr id="6" name="Up Arrow 5">
            <a:extLst>
              <a:ext uri="{FF2B5EF4-FFF2-40B4-BE49-F238E27FC236}">
                <a16:creationId xmlns:a16="http://schemas.microsoft.com/office/drawing/2014/main" id="{1FFC3E58-0A43-4EB3-A118-E9CE467313A2}"/>
              </a:ext>
            </a:extLst>
          </p:cNvPr>
          <p:cNvSpPr/>
          <p:nvPr/>
        </p:nvSpPr>
        <p:spPr>
          <a:xfrm rot="3440873">
            <a:off x="4962526" y="2828925"/>
            <a:ext cx="838200" cy="2073275"/>
          </a:xfrm>
          <a:prstGeom prst="upArrow">
            <a:avLst/>
          </a:prstGeom>
          <a:gradFill>
            <a:gsLst>
              <a:gs pos="0">
                <a:srgbClr val="000082"/>
              </a:gs>
              <a:gs pos="30000">
                <a:srgbClr val="66008F"/>
              </a:gs>
              <a:gs pos="64999">
                <a:srgbClr val="BA0066"/>
              </a:gs>
              <a:gs pos="89999">
                <a:srgbClr val="FF0000"/>
              </a:gs>
              <a:gs pos="100000">
                <a:srgbClr val="FF8200"/>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400" dirty="0">
              <a:solidFill>
                <a:prstClr val="white"/>
              </a:solidFill>
            </a:endParaRPr>
          </a:p>
        </p:txBody>
      </p:sp>
      <p:sp>
        <p:nvSpPr>
          <p:cNvPr id="116741" name="Rectangle 8">
            <a:extLst>
              <a:ext uri="{FF2B5EF4-FFF2-40B4-BE49-F238E27FC236}">
                <a16:creationId xmlns:a16="http://schemas.microsoft.com/office/drawing/2014/main" id="{D826F4D5-207F-4797-A2C6-E1AA436A6F7B}"/>
              </a:ext>
            </a:extLst>
          </p:cNvPr>
          <p:cNvSpPr>
            <a:spLocks noChangeArrowheads="1"/>
          </p:cNvSpPr>
          <p:nvPr/>
        </p:nvSpPr>
        <p:spPr bwMode="auto">
          <a:xfrm rot="-1993733">
            <a:off x="4271963" y="3859213"/>
            <a:ext cx="3429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rgbClr val="000000"/>
                </a:solidFill>
              </a:rPr>
              <a:t>Transformation</a:t>
            </a:r>
            <a:r>
              <a:rPr lang="en-US" altLang="en-US">
                <a:solidFill>
                  <a:srgbClr val="000000"/>
                </a:solidFill>
                <a:latin typeface="Kruti Dev 042" pitchFamily="2" charset="0"/>
              </a:rPr>
              <a:t>&amp;</a:t>
            </a:r>
            <a:r>
              <a:rPr lang="en-US" altLang="en-US">
                <a:solidFill>
                  <a:srgbClr val="000000"/>
                </a:solidFill>
              </a:rPr>
              <a:t> Progress</a:t>
            </a:r>
          </a:p>
          <a:p>
            <a:pPr algn="ctr" eaLnBrk="1" hangingPunct="1"/>
            <a:r>
              <a:rPr lang="en-US" altLang="en-US" sz="2400">
                <a:solidFill>
                  <a:srgbClr val="000000"/>
                </a:solidFill>
                <a:latin typeface="Kruti Dev 010" pitchFamily="2" charset="0"/>
              </a:rPr>
              <a:t>laØe.k&amp;fodkl</a:t>
            </a:r>
          </a:p>
        </p:txBody>
      </p:sp>
      <p:pic>
        <p:nvPicPr>
          <p:cNvPr id="116742" name="Picture 7">
            <a:extLst>
              <a:ext uri="{FF2B5EF4-FFF2-40B4-BE49-F238E27FC236}">
                <a16:creationId xmlns:a16="http://schemas.microsoft.com/office/drawing/2014/main" id="{1CAA185D-9D06-40F7-B88C-A50144E1708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457200"/>
            <a:ext cx="4794250" cy="328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3" name="Picture 6">
            <a:extLst>
              <a:ext uri="{FF2B5EF4-FFF2-40B4-BE49-F238E27FC236}">
                <a16:creationId xmlns:a16="http://schemas.microsoft.com/office/drawing/2014/main" id="{E7C6DD5F-10DF-4DD5-BB59-92CC1BEF8B3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200" y="3865563"/>
            <a:ext cx="4446588" cy="268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4" name="Picture 12">
            <a:extLst>
              <a:ext uri="{FF2B5EF4-FFF2-40B4-BE49-F238E27FC236}">
                <a16:creationId xmlns:a16="http://schemas.microsoft.com/office/drawing/2014/main" id="{85044E10-3D5A-4975-81F5-910CB896AA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0523" t="13620"/>
          <a:stretch>
            <a:fillRect/>
          </a:stretch>
        </p:blipFill>
        <p:spPr bwMode="auto">
          <a:xfrm>
            <a:off x="10969625" y="5208588"/>
            <a:ext cx="995363" cy="1085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6745" name="Text Placeholder 1">
            <a:extLst>
              <a:ext uri="{FF2B5EF4-FFF2-40B4-BE49-F238E27FC236}">
                <a16:creationId xmlns:a16="http://schemas.microsoft.com/office/drawing/2014/main" id="{0023AC32-50D4-4C9D-B3B4-2A7D8B43773E}"/>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F5DA31-7ACD-4497-B1C1-E043C0556D45}"/>
              </a:ext>
            </a:extLst>
          </p:cNvPr>
          <p:cNvSpPr>
            <a:spLocks noGrp="1"/>
          </p:cNvSpPr>
          <p:nvPr>
            <p:ph sz="half" idx="1"/>
          </p:nvPr>
        </p:nvSpPr>
        <p:spPr>
          <a:xfrm>
            <a:off x="0" y="609600"/>
            <a:ext cx="6007100" cy="5943600"/>
          </a:xfrm>
        </p:spPr>
        <p:txBody>
          <a:bodyPr/>
          <a:lstStyle/>
          <a:p>
            <a:pPr marL="0" indent="0">
              <a:lnSpc>
                <a:spcPct val="115000"/>
              </a:lnSpc>
              <a:buSzPts val="1200"/>
              <a:buFont typeface="Arial" panose="020B0604020202020204" pitchFamily="34" charset="0"/>
              <a:buNone/>
              <a:tabLst>
                <a:tab pos="457200" algn="l"/>
              </a:tabLst>
              <a:defRPr/>
            </a:pPr>
            <a:r>
              <a:rPr lang="en-US" dirty="0">
                <a:ea typeface="Calibri" panose="020F0502020204030204" pitchFamily="34" charset="0"/>
                <a:cs typeface="Arial" panose="020B0604020202020204" pitchFamily="34" charset="0"/>
              </a:rPr>
              <a:t>I think physical facility is most basic and important human need. Even Maslow’s hierarchy of needs puts physical needs at the base. How can you say that RU is the first priority?</a:t>
            </a:r>
          </a:p>
          <a:p>
            <a:pPr marL="342900" indent="-342900">
              <a:lnSpc>
                <a:spcPct val="115000"/>
              </a:lnSpc>
              <a:buSzPts val="1200"/>
              <a:buFont typeface="+mj-lt"/>
              <a:buAutoNum type="arabicPeriod"/>
              <a:tabLst>
                <a:tab pos="457200" algn="l"/>
              </a:tabLst>
              <a:defRPr/>
            </a:pPr>
            <a:endParaRPr lang="en-IN" sz="1000" dirty="0">
              <a:ea typeface="Calibri" panose="020F0502020204030204" pitchFamily="34" charset="0"/>
              <a:cs typeface="Arial" panose="020B0604020202020204" pitchFamily="34" charset="0"/>
            </a:endParaRPr>
          </a:p>
          <a:p>
            <a:pPr marL="0" indent="0">
              <a:lnSpc>
                <a:spcPct val="115000"/>
              </a:lnSpc>
              <a:spcAft>
                <a:spcPts val="800"/>
              </a:spcAft>
              <a:buSzPts val="1200"/>
              <a:buFont typeface="Arial" panose="020B0604020202020204" pitchFamily="34" charset="0"/>
              <a:buNone/>
              <a:tabLst>
                <a:tab pos="457200" algn="l"/>
              </a:tabLst>
              <a:defRPr/>
            </a:pPr>
            <a:r>
              <a:rPr lang="en-US" dirty="0">
                <a:ea typeface="Calibri" panose="020F0502020204030204" pitchFamily="34" charset="0"/>
                <a:cs typeface="Arial" panose="020B0604020202020204" pitchFamily="34" charset="0"/>
              </a:rPr>
              <a:t>How does Maslow’s hierarchy of needs fit into this? </a:t>
            </a:r>
            <a:endParaRPr lang="en-IN" dirty="0">
              <a:ea typeface="Calibri" panose="020F0502020204030204" pitchFamily="34" charset="0"/>
              <a:cs typeface="Arial" panose="020B0604020202020204" pitchFamily="34" charset="0"/>
            </a:endParaRPr>
          </a:p>
          <a:p>
            <a:pPr marL="0" indent="0">
              <a:buFont typeface="Arial" panose="020B0604020202020204" pitchFamily="34" charset="0"/>
              <a:buNone/>
              <a:defRPr/>
            </a:pPr>
            <a:endParaRPr lang="en-IN" sz="1000" dirty="0">
              <a:cs typeface="Arial" panose="020B0604020202020204" pitchFamily="34" charset="0"/>
            </a:endParaRPr>
          </a:p>
          <a:p>
            <a:pPr marL="0" indent="0">
              <a:buFont typeface="Arial" panose="020B0604020202020204" pitchFamily="34" charset="0"/>
              <a:buNone/>
              <a:defRPr/>
            </a:pPr>
            <a:r>
              <a:rPr lang="en-US" dirty="0">
                <a:cs typeface="Arial" panose="020B0604020202020204" pitchFamily="34" charset="0"/>
              </a:rPr>
              <a:t>In the theory of Maslow's need of hierarchy - Physical facility is the most basic requirement and you are saying that it is the third priority? How is it so?</a:t>
            </a:r>
          </a:p>
          <a:p>
            <a:pPr marL="0" indent="0">
              <a:buFont typeface="Arial" panose="020B0604020202020204" pitchFamily="34" charset="0"/>
              <a:buNone/>
              <a:defRPr/>
            </a:pPr>
            <a:endParaRPr lang="en-US" sz="1000" dirty="0">
              <a:cs typeface="Arial" panose="020B0604020202020204" pitchFamily="34" charset="0"/>
            </a:endParaRPr>
          </a:p>
        </p:txBody>
      </p:sp>
      <p:sp>
        <p:nvSpPr>
          <p:cNvPr id="6" name="Content Placeholder 5">
            <a:extLst>
              <a:ext uri="{FF2B5EF4-FFF2-40B4-BE49-F238E27FC236}">
                <a16:creationId xmlns:a16="http://schemas.microsoft.com/office/drawing/2014/main" id="{13712648-4CB8-4B29-B56A-7F39A21D2074}"/>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15000"/>
              </a:lnSpc>
              <a:buSzPts val="1200"/>
              <a:buFont typeface="Arial" panose="020B0604020202020204" pitchFamily="34" charset="0"/>
              <a:buNone/>
              <a:tabLst>
                <a:tab pos="457200" algn="l"/>
              </a:tabLst>
            </a:pPr>
            <a:endParaRPr lang="en-IN" altLang="en-US">
              <a:cs typeface="Arial" panose="020B0604020202020204" pitchFamily="34" charset="0"/>
            </a:endParaRPr>
          </a:p>
        </p:txBody>
      </p:sp>
      <p:sp>
        <p:nvSpPr>
          <p:cNvPr id="118788" name="Title 4">
            <a:extLst>
              <a:ext uri="{FF2B5EF4-FFF2-40B4-BE49-F238E27FC236}">
                <a16:creationId xmlns:a16="http://schemas.microsoft.com/office/drawing/2014/main" id="{6C79E9D4-C309-4877-B0B1-802EC8AD6915}"/>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Question(s) 3	: Need for Physical Facility		</a:t>
            </a:r>
            <a:r>
              <a:rPr lang="en-US" altLang="en-US">
                <a:cs typeface="Arial" panose="020B0604020202020204" pitchFamily="34" charset="0"/>
              </a:rPr>
              <a:t> Response</a:t>
            </a:r>
            <a:endParaRPr lang="en-IN" altLang="en-US"/>
          </a:p>
        </p:txBody>
      </p:sp>
      <p:cxnSp>
        <p:nvCxnSpPr>
          <p:cNvPr id="7" name="Straight Connector 6">
            <a:extLst>
              <a:ext uri="{FF2B5EF4-FFF2-40B4-BE49-F238E27FC236}">
                <a16:creationId xmlns:a16="http://schemas.microsoft.com/office/drawing/2014/main" id="{731876E1-F504-464A-B111-4A9F6E1C92B7}"/>
              </a:ext>
            </a:extLst>
          </p:cNvPr>
          <p:cNvCxnSpPr/>
          <p:nvPr/>
        </p:nvCxnSpPr>
        <p:spPr>
          <a:xfrm>
            <a:off x="6096000" y="457200"/>
            <a:ext cx="0" cy="6096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Content Placeholder 7" descr="bad.png">
            <a:extLst>
              <a:ext uri="{FF2B5EF4-FFF2-40B4-BE49-F238E27FC236}">
                <a16:creationId xmlns:a16="http://schemas.microsoft.com/office/drawing/2014/main" id="{A8A97ECF-5617-4FA0-87D4-5132438D439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77925" y="847725"/>
            <a:ext cx="3624263" cy="2190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1" name="Content Placeholder 10">
            <a:extLst>
              <a:ext uri="{FF2B5EF4-FFF2-40B4-BE49-F238E27FC236}">
                <a16:creationId xmlns:a16="http://schemas.microsoft.com/office/drawing/2014/main" id="{A29CAE24-44A1-4F9E-8AE3-1A523544497A}"/>
              </a:ext>
            </a:extLst>
          </p:cNvPr>
          <p:cNvSpPr>
            <a:spLocks noGrp="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pPr>
              <a:buFont typeface="Arial" panose="020B0604020202020204" pitchFamily="34" charset="0"/>
              <a:buNone/>
            </a:pPr>
            <a:r>
              <a:rPr lang="en-US" altLang="en-US"/>
              <a:t>#1 Right understanding in the self</a:t>
            </a:r>
          </a:p>
          <a:p>
            <a:pPr>
              <a:buFont typeface="Arial" panose="020B0604020202020204" pitchFamily="34" charset="0"/>
              <a:buNone/>
            </a:pPr>
            <a:endParaRPr lang="en-US" altLang="en-US"/>
          </a:p>
          <a:p>
            <a:pPr>
              <a:buFont typeface="Arial" panose="020B0604020202020204" pitchFamily="34" charset="0"/>
              <a:buNone/>
            </a:pPr>
            <a:r>
              <a:rPr lang="en-US" altLang="en-US"/>
              <a:t>#2 Right feeling in the self, relationship with human being</a:t>
            </a:r>
          </a:p>
          <a:p>
            <a:pPr>
              <a:buFont typeface="Arial" panose="020B0604020202020204" pitchFamily="34" charset="0"/>
              <a:buNone/>
            </a:pPr>
            <a:endParaRPr lang="en-US" altLang="en-US"/>
          </a:p>
          <a:p>
            <a:pPr>
              <a:buFont typeface="Arial" panose="020B0604020202020204" pitchFamily="34" charset="0"/>
              <a:buNone/>
            </a:pPr>
            <a:r>
              <a:rPr lang="en-US" altLang="en-US"/>
              <a:t>#3 Physical facility with rest of nature</a:t>
            </a:r>
          </a:p>
        </p:txBody>
      </p:sp>
      <p:sp>
        <p:nvSpPr>
          <p:cNvPr id="119812" name="Title 4">
            <a:extLst>
              <a:ext uri="{FF2B5EF4-FFF2-40B4-BE49-F238E27FC236}">
                <a16:creationId xmlns:a16="http://schemas.microsoft.com/office/drawing/2014/main" id="{A3EC87BB-DE2D-4FC7-BE65-0C4C6F2C1383}"/>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Focus on Physical Facility				Focus on Happiness and Prosperity</a:t>
            </a:r>
          </a:p>
        </p:txBody>
      </p:sp>
      <p:pic>
        <p:nvPicPr>
          <p:cNvPr id="119813" name="Picture 2" descr="C:\Documents and Settings\Rajul Asthana\Desktop\HVPE-C\PSL1 - Parichay Shivir Level 1 (8 Day Workshop)\Preparing to Teach\FAQ\MaslowPyramid.png">
            <a:extLst>
              <a:ext uri="{FF2B5EF4-FFF2-40B4-BE49-F238E27FC236}">
                <a16:creationId xmlns:a16="http://schemas.microsoft.com/office/drawing/2014/main" id="{545EB7C1-634A-4A46-8D04-27B114B66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132" r="12270"/>
          <a:stretch>
            <a:fillRect/>
          </a:stretch>
        </p:blipFill>
        <p:spPr bwMode="auto">
          <a:xfrm>
            <a:off x="1176338" y="3276600"/>
            <a:ext cx="3624262"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E27589F9-9DC7-464A-AE03-3ECB33557163}"/>
              </a:ext>
            </a:extLst>
          </p:cNvPr>
          <p:cNvCxnSpPr/>
          <p:nvPr/>
        </p:nvCxnSpPr>
        <p:spPr>
          <a:xfrm rot="16200000" flipH="1">
            <a:off x="3048000" y="3562350"/>
            <a:ext cx="6096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9815" name="Content Placeholder 8" descr="Good 1.png">
            <a:extLst>
              <a:ext uri="{FF2B5EF4-FFF2-40B4-BE49-F238E27FC236}">
                <a16:creationId xmlns:a16="http://schemas.microsoft.com/office/drawing/2014/main" id="{F4012B50-2178-44EE-9A62-96BEB57F7A1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58013" y="476250"/>
            <a:ext cx="4486275"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a:extLst>
              <a:ext uri="{FF2B5EF4-FFF2-40B4-BE49-F238E27FC236}">
                <a16:creationId xmlns:a16="http://schemas.microsoft.com/office/drawing/2014/main" id="{9C1C5135-7F10-4700-A096-91681DB24391}"/>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pic>
        <p:nvPicPr>
          <p:cNvPr id="120835" name="Picture 2" descr="C:\Documents and Settings\Rajul Asthana\Desktop\HVPE-C\PSL1 - Parichay Shivir Level 1 (8 Day Workshop)\Preparing to Teach\FAQ\MaslowPyramid.png">
            <a:extLst>
              <a:ext uri="{FF2B5EF4-FFF2-40B4-BE49-F238E27FC236}">
                <a16:creationId xmlns:a16="http://schemas.microsoft.com/office/drawing/2014/main" id="{9D9AAE1F-3FEE-4F80-ABEA-27B6AE87B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132" r="12270"/>
          <a:stretch>
            <a:fillRect/>
          </a:stretch>
        </p:blipFill>
        <p:spPr bwMode="auto">
          <a:xfrm>
            <a:off x="2405063" y="0"/>
            <a:ext cx="7602537"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Content Placeholder 7" descr="bad.png">
            <a:extLst>
              <a:ext uri="{FF2B5EF4-FFF2-40B4-BE49-F238E27FC236}">
                <a16:creationId xmlns:a16="http://schemas.microsoft.com/office/drawing/2014/main" id="{B4170C3F-CECC-4164-81E8-EB334598952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77925" y="847725"/>
            <a:ext cx="3624263" cy="2190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59" name="Content Placeholder 10">
            <a:extLst>
              <a:ext uri="{FF2B5EF4-FFF2-40B4-BE49-F238E27FC236}">
                <a16:creationId xmlns:a16="http://schemas.microsoft.com/office/drawing/2014/main" id="{EA01958E-0473-4B5C-A136-F89EE08E66A5}"/>
              </a:ext>
            </a:extLst>
          </p:cNvPr>
          <p:cNvSpPr>
            <a:spLocks noGrp="1"/>
          </p:cNvSpPr>
          <p:nvPr>
            <p:ph sz="half" idx="2"/>
          </p:nvPr>
        </p:nvSpPr>
        <p:spPr bwMode="auto">
          <a:xfrm>
            <a:off x="6210300" y="609600"/>
            <a:ext cx="4486275"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sz="1600"/>
          </a:p>
          <a:p>
            <a:pPr>
              <a:buFont typeface="Arial" panose="020B0604020202020204" pitchFamily="34" charset="0"/>
              <a:buNone/>
            </a:pPr>
            <a:r>
              <a:rPr lang="en-US" altLang="en-US" sz="2000"/>
              <a:t>#1 Right understanding</a:t>
            </a:r>
          </a:p>
          <a:p>
            <a:pPr>
              <a:buFont typeface="Arial" panose="020B0604020202020204" pitchFamily="34" charset="0"/>
              <a:buNone/>
            </a:pPr>
            <a:r>
              <a:rPr lang="en-US" altLang="en-US" sz="2000"/>
              <a:t>	  in the self</a:t>
            </a:r>
          </a:p>
          <a:p>
            <a:pPr>
              <a:buFont typeface="Arial" panose="020B0604020202020204" pitchFamily="34" charset="0"/>
              <a:buNone/>
            </a:pPr>
            <a:endParaRPr lang="en-US" altLang="en-US" sz="2000"/>
          </a:p>
          <a:p>
            <a:pPr>
              <a:buFont typeface="Arial" panose="020B0604020202020204" pitchFamily="34" charset="0"/>
              <a:buNone/>
            </a:pPr>
            <a:r>
              <a:rPr lang="en-US" altLang="en-US" sz="2000"/>
              <a:t>#2 Right feeling in the self, relationship with human being</a:t>
            </a:r>
          </a:p>
          <a:p>
            <a:pPr>
              <a:buFont typeface="Arial" panose="020B0604020202020204" pitchFamily="34" charset="0"/>
              <a:buNone/>
            </a:pPr>
            <a:endParaRPr lang="en-US" altLang="en-US" sz="2000"/>
          </a:p>
          <a:p>
            <a:pPr>
              <a:buFont typeface="Arial" panose="020B0604020202020204" pitchFamily="34" charset="0"/>
              <a:buNone/>
            </a:pPr>
            <a:r>
              <a:rPr lang="en-US" altLang="en-US" sz="2000"/>
              <a:t>#3 Physical facility </a:t>
            </a:r>
          </a:p>
          <a:p>
            <a:pPr>
              <a:buFont typeface="Arial" panose="020B0604020202020204" pitchFamily="34" charset="0"/>
              <a:buNone/>
            </a:pPr>
            <a:r>
              <a:rPr lang="en-US" altLang="en-US" sz="2000"/>
              <a:t>	  with rest of nature</a:t>
            </a:r>
          </a:p>
        </p:txBody>
      </p:sp>
      <p:sp>
        <p:nvSpPr>
          <p:cNvPr id="121860" name="Title 4">
            <a:extLst>
              <a:ext uri="{FF2B5EF4-FFF2-40B4-BE49-F238E27FC236}">
                <a16:creationId xmlns:a16="http://schemas.microsoft.com/office/drawing/2014/main" id="{0C262488-4B83-406E-BB59-F3A33ADB4328}"/>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Needs: Animal Consciousness			Needs: Human Consciousness</a:t>
            </a:r>
          </a:p>
        </p:txBody>
      </p:sp>
      <p:pic>
        <p:nvPicPr>
          <p:cNvPr id="121861" name="Picture 2" descr="C:\Documents and Settings\Rajul Asthana\Desktop\HVPE-C\PSL1 - Parichay Shivir Level 1 (8 Day Workshop)\Preparing to Teach\FAQ\MaslowPyramid.png">
            <a:extLst>
              <a:ext uri="{FF2B5EF4-FFF2-40B4-BE49-F238E27FC236}">
                <a16:creationId xmlns:a16="http://schemas.microsoft.com/office/drawing/2014/main" id="{A10B3D5D-7681-4B52-9D6E-D11089438F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132" r="12270"/>
          <a:stretch>
            <a:fillRect/>
          </a:stretch>
        </p:blipFill>
        <p:spPr bwMode="auto">
          <a:xfrm>
            <a:off x="1176338" y="3276600"/>
            <a:ext cx="3624262"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AAE66699-101E-4EA6-B4F9-44EF2DFDD1A1}"/>
              </a:ext>
            </a:extLst>
          </p:cNvPr>
          <p:cNvCxnSpPr/>
          <p:nvPr/>
        </p:nvCxnSpPr>
        <p:spPr>
          <a:xfrm rot="16200000" flipH="1">
            <a:off x="3048000" y="3562350"/>
            <a:ext cx="6096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21863" name="Content Placeholder 8" descr="Good 1.png">
            <a:extLst>
              <a:ext uri="{FF2B5EF4-FFF2-40B4-BE49-F238E27FC236}">
                <a16:creationId xmlns:a16="http://schemas.microsoft.com/office/drawing/2014/main" id="{E24EF2BB-B973-44C4-B1C1-5146A199886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58013" y="476250"/>
            <a:ext cx="4486275"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4" name="Picture 2" descr="C:\Documents and Settings\Rajul Asthana\Desktop\HVPE-C\PSL1 - Parichay Shivir Level 1 (8 Day Workshop)\Preparing to Teach\FAQ\MaslowPyramid.png">
            <a:extLst>
              <a:ext uri="{FF2B5EF4-FFF2-40B4-BE49-F238E27FC236}">
                <a16:creationId xmlns:a16="http://schemas.microsoft.com/office/drawing/2014/main" id="{3D3B23A7-9E7E-455E-98F0-F99CB68533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270" r="12132"/>
          <a:stretch>
            <a:fillRect/>
          </a:stretch>
        </p:blipFill>
        <p:spPr bwMode="auto">
          <a:xfrm>
            <a:off x="8948738" y="3683000"/>
            <a:ext cx="3624262"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Content Placeholder 1">
            <a:extLst>
              <a:ext uri="{FF2B5EF4-FFF2-40B4-BE49-F238E27FC236}">
                <a16:creationId xmlns:a16="http://schemas.microsoft.com/office/drawing/2014/main" id="{F89BBE23-1085-438B-87DF-491D36BA555C}"/>
              </a:ext>
            </a:extLst>
          </p:cNvPr>
          <p:cNvSpPr>
            <a:spLocks noGrp="1" noChangeArrowheads="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15000"/>
              </a:lnSpc>
              <a:buSzPts val="1200"/>
              <a:buFont typeface="Arial" panose="020B0604020202020204" pitchFamily="34" charset="0"/>
              <a:buNone/>
              <a:tabLst>
                <a:tab pos="457200" algn="l"/>
              </a:tabLst>
            </a:pPr>
            <a:r>
              <a:rPr lang="en-US" altLang="en-US">
                <a:ea typeface="Calibri" panose="020F0502020204030204" pitchFamily="34" charset="0"/>
                <a:cs typeface="Arial" panose="020B0604020202020204" pitchFamily="34" charset="0"/>
              </a:rPr>
              <a:t>For a person dying of hunger, what is the first priority?</a:t>
            </a:r>
          </a:p>
          <a:p>
            <a:pPr marL="0" indent="0">
              <a:lnSpc>
                <a:spcPct val="115000"/>
              </a:lnSpc>
              <a:buSzPts val="1200"/>
              <a:buFont typeface="Arial" panose="020B0604020202020204" pitchFamily="34" charset="0"/>
              <a:buNone/>
              <a:tabLst>
                <a:tab pos="457200" algn="l"/>
              </a:tabLst>
            </a:pPr>
            <a:endParaRPr lang="en-US" altLang="en-US">
              <a:ea typeface="Calibri" panose="020F0502020204030204" pitchFamily="34" charset="0"/>
              <a:cs typeface="Arial" panose="020B0604020202020204" pitchFamily="34" charset="0"/>
            </a:endParaRPr>
          </a:p>
          <a:p>
            <a:pPr marL="0" indent="0">
              <a:lnSpc>
                <a:spcPct val="115000"/>
              </a:lnSpc>
              <a:buSzPts val="1200"/>
              <a:buFont typeface="Arial" panose="020B0604020202020204" pitchFamily="34" charset="0"/>
              <a:buNone/>
              <a:tabLst>
                <a:tab pos="457200" algn="l"/>
              </a:tabLst>
            </a:pPr>
            <a:r>
              <a:rPr lang="en-US" altLang="en-US">
                <a:ea typeface="Calibri" panose="020F0502020204030204" pitchFamily="34" charset="0"/>
                <a:cs typeface="Arial" panose="020B0604020202020204" pitchFamily="34" charset="0"/>
              </a:rPr>
              <a:t>Can anyone work for right understanding when he has no physical facility? Then how can RU be first priority?</a:t>
            </a:r>
            <a:endParaRPr lang="en-US" altLang="en-US" sz="1000">
              <a:ea typeface="Calibri" panose="020F050202020403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99E08CD6-4670-4F8D-B137-48089E015B83}"/>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15000"/>
              </a:lnSpc>
              <a:buSzPts val="1200"/>
              <a:buFont typeface="Arial" panose="020B0604020202020204" pitchFamily="34" charset="0"/>
              <a:buNone/>
              <a:tabLst>
                <a:tab pos="457200" algn="l"/>
              </a:tabLst>
            </a:pPr>
            <a:endParaRPr lang="en-IN" altLang="en-US">
              <a:cs typeface="Arial" panose="020B0604020202020204" pitchFamily="34" charset="0"/>
            </a:endParaRPr>
          </a:p>
        </p:txBody>
      </p:sp>
      <p:sp>
        <p:nvSpPr>
          <p:cNvPr id="122884" name="Title 4">
            <a:extLst>
              <a:ext uri="{FF2B5EF4-FFF2-40B4-BE49-F238E27FC236}">
                <a16:creationId xmlns:a16="http://schemas.microsoft.com/office/drawing/2014/main" id="{B7ABD631-2BC3-497F-9698-A38C930C5884}"/>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Question(s) 4	: Need for Physical facility		</a:t>
            </a:r>
            <a:r>
              <a:rPr lang="en-US" altLang="en-US">
                <a:cs typeface="Arial" panose="020B0604020202020204" pitchFamily="34" charset="0"/>
              </a:rPr>
              <a:t> Response</a:t>
            </a:r>
            <a:endParaRPr lang="en-IN" altLang="en-US"/>
          </a:p>
        </p:txBody>
      </p:sp>
      <p:cxnSp>
        <p:nvCxnSpPr>
          <p:cNvPr id="7" name="Straight Connector 6">
            <a:extLst>
              <a:ext uri="{FF2B5EF4-FFF2-40B4-BE49-F238E27FC236}">
                <a16:creationId xmlns:a16="http://schemas.microsoft.com/office/drawing/2014/main" id="{6DE02D01-80A5-48D4-AA2D-35A36FD2004D}"/>
              </a:ext>
            </a:extLst>
          </p:cNvPr>
          <p:cNvCxnSpPr/>
          <p:nvPr/>
        </p:nvCxnSpPr>
        <p:spPr>
          <a:xfrm>
            <a:off x="6096000" y="457200"/>
            <a:ext cx="0" cy="6096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a:extLst>
              <a:ext uri="{FF2B5EF4-FFF2-40B4-BE49-F238E27FC236}">
                <a16:creationId xmlns:a16="http://schemas.microsoft.com/office/drawing/2014/main" id="{08A48941-3002-422F-9527-541015A7CF09}"/>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Resources are already in Plenty!</a:t>
            </a:r>
          </a:p>
        </p:txBody>
      </p:sp>
      <p:sp>
        <p:nvSpPr>
          <p:cNvPr id="11267" name="Text Placeholder 2">
            <a:extLst>
              <a:ext uri="{FF2B5EF4-FFF2-40B4-BE49-F238E27FC236}">
                <a16:creationId xmlns:a16="http://schemas.microsoft.com/office/drawing/2014/main" id="{EF4D51F6-A4BE-40D1-84A5-45A9A3B22AB3}"/>
              </a:ext>
            </a:extLst>
          </p:cNvPr>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a:buFont typeface="Symbol" pitchFamily="18" charset="2"/>
              <a:buNone/>
              <a:defRPr/>
            </a:pPr>
            <a:r>
              <a:rPr b="1">
                <a:latin typeface="Arial" charset="0"/>
                <a:cs typeface="Arial" charset="0"/>
              </a:rPr>
              <a:t>Of the 4.2 billion tons of food produced, more than 1 billion tons of food is lost or wasted every year, UN-backed report finds (</a:t>
            </a:r>
            <a:r>
              <a:rPr>
                <a:latin typeface="Arial" charset="0"/>
                <a:cs typeface="Arial" charset="0"/>
              </a:rPr>
              <a:t>11 May 2011</a:t>
            </a:r>
            <a:r>
              <a:rPr b="1">
                <a:latin typeface="Arial" charset="0"/>
                <a:cs typeface="Arial" charset="0"/>
              </a:rPr>
              <a:t>)</a:t>
            </a:r>
            <a:endParaRPr>
              <a:latin typeface="Arial" charset="0"/>
              <a:cs typeface="Arial" charset="0"/>
            </a:endParaRPr>
          </a:p>
          <a:p>
            <a:pPr>
              <a:buFont typeface="Symbol" pitchFamily="18" charset="2"/>
              <a:buNone/>
              <a:defRPr/>
            </a:pPr>
            <a:endParaRPr>
              <a:latin typeface="Arial" charset="0"/>
              <a:cs typeface="Arial" charset="0"/>
            </a:endParaRPr>
          </a:p>
          <a:p>
            <a:pPr>
              <a:buFont typeface="Symbol" pitchFamily="18" charset="2"/>
              <a:buNone/>
              <a:defRPr/>
            </a:pPr>
            <a:endParaRPr sz="800">
              <a:latin typeface="Arial" charset="0"/>
              <a:cs typeface="Arial" charset="0"/>
            </a:endParaRPr>
          </a:p>
          <a:p>
            <a:pPr>
              <a:buFont typeface="Symbol" pitchFamily="18" charset="2"/>
              <a:buNone/>
              <a:defRPr/>
            </a:pPr>
            <a:r>
              <a:rPr>
                <a:latin typeface="Arial" charset="0"/>
                <a:cs typeface="Arial" charset="0"/>
              </a:rPr>
              <a:t>About a third of all the food produced for human consumption each year – or roughly 1.3 billion tons – is lost or wasted, according to a new </a:t>
            </a:r>
            <a:r>
              <a:rPr b="1">
                <a:latin typeface="Arial" charset="0"/>
                <a:cs typeface="Arial" charset="0"/>
                <a:hlinkClick r:id="rId2"/>
              </a:rPr>
              <a:t>study</a:t>
            </a:r>
            <a:r>
              <a:rPr>
                <a:latin typeface="Arial" charset="0"/>
                <a:cs typeface="Arial" charset="0"/>
              </a:rPr>
              <a:t> commissioned by the United Nations Food and Agriculture Organization (</a:t>
            </a:r>
            <a:r>
              <a:rPr b="1">
                <a:latin typeface="Arial" charset="0"/>
                <a:cs typeface="Arial" charset="0"/>
                <a:hlinkClick r:id="rId3"/>
              </a:rPr>
              <a:t>FAO</a:t>
            </a:r>
            <a:r>
              <a:rPr>
                <a:latin typeface="Arial" charset="0"/>
                <a:cs typeface="Arial" charset="0"/>
              </a:rPr>
              <a:t>)</a:t>
            </a:r>
          </a:p>
          <a:p>
            <a:pPr>
              <a:buFont typeface="Symbol" pitchFamily="18" charset="2"/>
              <a:buNone/>
              <a:defRPr/>
            </a:pPr>
            <a:endParaRPr>
              <a:latin typeface="Arial" charset="0"/>
              <a:cs typeface="Arial" charset="0"/>
            </a:endParaRPr>
          </a:p>
          <a:p>
            <a:pPr>
              <a:buFont typeface="Symbol" pitchFamily="18" charset="2"/>
              <a:buNone/>
              <a:defRPr/>
            </a:pPr>
            <a:r>
              <a:rPr b="1">
                <a:latin typeface="Arial" charset="0"/>
                <a:cs typeface="Arial" charset="0"/>
              </a:rPr>
              <a:t>Global Food Production is 6 times requirement</a:t>
            </a:r>
          </a:p>
          <a:p>
            <a:pPr>
              <a:buFont typeface="Symbol" pitchFamily="18" charset="2"/>
              <a:buNone/>
              <a:defRPr/>
            </a:pPr>
            <a:r>
              <a:rPr b="1">
                <a:latin typeface="Arial" charset="0"/>
                <a:cs typeface="Arial" charset="0"/>
              </a:rPr>
              <a:t>Global Food Wastage is 1/3</a:t>
            </a:r>
            <a:r>
              <a:rPr b="1" baseline="30000">
                <a:latin typeface="Arial" charset="0"/>
                <a:cs typeface="Arial" charset="0"/>
              </a:rPr>
              <a:t>rd</a:t>
            </a:r>
            <a:r>
              <a:rPr b="1">
                <a:latin typeface="Arial" charset="0"/>
                <a:cs typeface="Arial" charset="0"/>
              </a:rPr>
              <a:t> of production</a:t>
            </a:r>
          </a:p>
          <a:p>
            <a:pPr>
              <a:buFont typeface="Symbol" pitchFamily="18" charset="2"/>
              <a:buNone/>
              <a:defRPr/>
            </a:pPr>
            <a:r>
              <a:rPr b="1">
                <a:latin typeface="Arial" charset="0"/>
                <a:cs typeface="Arial" charset="0"/>
              </a:rPr>
              <a:t>Wastage is enough to feed 1300 crore people/year</a:t>
            </a:r>
          </a:p>
          <a:p>
            <a:pPr>
              <a:buFont typeface="Symbol" pitchFamily="18" charset="2"/>
              <a:buNone/>
              <a:defRPr/>
            </a:pPr>
            <a:endParaRPr sz="800">
              <a:latin typeface="Arial" charset="0"/>
              <a:cs typeface="Arial" charset="0"/>
            </a:endParaRPr>
          </a:p>
          <a:p>
            <a:pPr>
              <a:buFont typeface="Symbol" pitchFamily="18" charset="2"/>
              <a:buNone/>
              <a:defRPr/>
            </a:pPr>
            <a:r>
              <a:rPr>
                <a:latin typeface="Arial" charset="0"/>
                <a:cs typeface="Arial" charset="0"/>
              </a:rPr>
              <a:t>Have we understood right </a:t>
            </a:r>
            <a:r>
              <a:rPr err="1">
                <a:latin typeface="Arial" charset="0"/>
                <a:cs typeface="Arial" charset="0"/>
              </a:rPr>
              <a:t>utilisation</a:t>
            </a:r>
            <a:r>
              <a:rPr>
                <a:latin typeface="Arial" charset="0"/>
                <a:cs typeface="Arial" charset="0"/>
              </a:rPr>
              <a:t>?</a:t>
            </a:r>
          </a:p>
          <a:p>
            <a:pPr>
              <a:buFont typeface="Symbol" pitchFamily="18" charset="2"/>
              <a:buNone/>
              <a:defRPr/>
            </a:pPr>
            <a:r>
              <a:rPr>
                <a:latin typeface="Arial" charset="0"/>
                <a:cs typeface="Arial" charset="0"/>
              </a:rPr>
              <a:t>Is it a question of production?</a:t>
            </a:r>
          </a:p>
          <a:p>
            <a:pPr>
              <a:buFont typeface="Symbol" pitchFamily="18" charset="2"/>
              <a:buNone/>
              <a:defRPr/>
            </a:pPr>
            <a:r>
              <a:rPr>
                <a:latin typeface="Arial" charset="0"/>
                <a:cs typeface="Arial" charset="0"/>
              </a:rPr>
              <a:t>Is it a question of distribution?</a:t>
            </a:r>
          </a:p>
          <a:p>
            <a:pPr>
              <a:buFont typeface="Symbol" pitchFamily="18" charset="2"/>
              <a:buNone/>
              <a:defRPr/>
            </a:pPr>
            <a:r>
              <a:rPr>
                <a:latin typeface="Arial" charset="0"/>
                <a:cs typeface="Arial" charset="0"/>
              </a:rPr>
              <a:t>Is it a question of relationship?</a:t>
            </a:r>
          </a:p>
          <a:p>
            <a:pPr>
              <a:buFont typeface="Symbol" pitchFamily="18" charset="2"/>
              <a:buNone/>
              <a:defRPr/>
            </a:pPr>
            <a:r>
              <a:rPr>
                <a:latin typeface="Arial" charset="0"/>
                <a:cs typeface="Arial" charset="0"/>
              </a:rPr>
              <a:t>Is it a question of right understanding?</a:t>
            </a:r>
          </a:p>
          <a:p>
            <a:pPr>
              <a:buFont typeface="Symbol" pitchFamily="18" charset="2"/>
              <a:buNone/>
              <a:defRPr/>
            </a:pPr>
            <a:r>
              <a:rPr b="1">
                <a:latin typeface="Arial" charset="0"/>
                <a:cs typeface="Arial" charset="0"/>
              </a:rPr>
              <a:t>It is a question of education</a:t>
            </a:r>
          </a:p>
          <a:p>
            <a:pPr>
              <a:buFont typeface="Symbol" pitchFamily="18" charset="2"/>
              <a:buNone/>
              <a:defRPr/>
            </a:pPr>
            <a:endParaRPr sz="1000" u="sng">
              <a:latin typeface="Arial" charset="0"/>
              <a:cs typeface="Arial" charset="0"/>
              <a:hlinkClick r:id="rId4"/>
            </a:endParaRPr>
          </a:p>
          <a:p>
            <a:pPr>
              <a:buFont typeface="Symbol" pitchFamily="18" charset="2"/>
              <a:buNone/>
              <a:defRPr/>
            </a:pPr>
            <a:r>
              <a:rPr sz="1400" u="sng">
                <a:latin typeface="Arial" charset="0"/>
                <a:cs typeface="Arial" charset="0"/>
                <a:hlinkClick r:id="rId4"/>
              </a:rPr>
              <a:t>http://www.un.org/apps/news/story.asp?NewsID=38344&amp;Cr=fao&amp;Cr1</a:t>
            </a:r>
            <a:endParaRPr sz="1400">
              <a:latin typeface="Arial" charset="0"/>
              <a:cs typeface="Arial" charset="0"/>
            </a:endParaRPr>
          </a:p>
          <a:p>
            <a:pPr>
              <a:buFont typeface="Symbol" pitchFamily="18" charset="2"/>
              <a:buNone/>
              <a:defRPr/>
            </a:pPr>
            <a:endParaRPr>
              <a:latin typeface="Arial" charset="0"/>
              <a:cs typeface="Arial" charset="0"/>
            </a:endParaRPr>
          </a:p>
          <a:p>
            <a:pPr>
              <a:buFont typeface="Symbol" pitchFamily="18" charset="2"/>
              <a:buNone/>
              <a:defRPr/>
            </a:pPr>
            <a:endParaRPr>
              <a:latin typeface="Arial" charset="0"/>
              <a:cs typeface="Arial" charset="0"/>
            </a:endParaRPr>
          </a:p>
          <a:p>
            <a:pPr>
              <a:buFont typeface="Symbol" pitchFamily="18" charset="2"/>
              <a:buNone/>
              <a:defRPr/>
            </a:pPr>
            <a:endParaRPr>
              <a:latin typeface="Arial" charset="0"/>
              <a:cs typeface="Arial" charset="0"/>
            </a:endParaRPr>
          </a:p>
        </p:txBody>
      </p:sp>
      <p:pic>
        <p:nvPicPr>
          <p:cNvPr id="123908" name="Picture 3">
            <a:extLst>
              <a:ext uri="{FF2B5EF4-FFF2-40B4-BE49-F238E27FC236}">
                <a16:creationId xmlns:a16="http://schemas.microsoft.com/office/drawing/2014/main" id="{C5FF1C6E-81C0-4F1A-88F9-ECF44D16F5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7163" y="3067050"/>
            <a:ext cx="4360862"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AA65C0EB-43D8-40AF-80D4-D7A9E1704F46}"/>
              </a:ext>
            </a:extLst>
          </p:cNvPr>
          <p:cNvSpPr/>
          <p:nvPr/>
        </p:nvSpPr>
        <p:spPr>
          <a:xfrm>
            <a:off x="53975" y="2860675"/>
            <a:ext cx="6270625" cy="106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7">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7">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67">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4">
            <a:extLst>
              <a:ext uri="{FF2B5EF4-FFF2-40B4-BE49-F238E27FC236}">
                <a16:creationId xmlns:a16="http://schemas.microsoft.com/office/drawing/2014/main" id="{4B32E86F-D7B3-4BA7-B781-61B94186A7E5}"/>
              </a:ext>
            </a:extLst>
          </p:cNvPr>
          <p:cNvSpPr>
            <a:spLocks noGrp="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85800" lvl="1" indent="-457200">
              <a:buFont typeface="Arial" panose="020B0604020202020204" pitchFamily="34" charset="0"/>
              <a:buNone/>
            </a:pPr>
            <a:r>
              <a:rPr lang="en-US" altLang="en-US" sz="2200">
                <a:cs typeface="Arial" panose="020B0604020202020204" pitchFamily="34" charset="0"/>
              </a:rPr>
              <a:t>Do we want to be happy?</a:t>
            </a:r>
          </a:p>
          <a:p>
            <a:pPr marL="685800" lvl="1" indent="-457200">
              <a:buFont typeface="Arial" panose="020B0604020202020204" pitchFamily="34" charset="0"/>
              <a:buNone/>
            </a:pPr>
            <a:r>
              <a:rPr lang="en-US" altLang="en-US" sz="2400" b="1">
                <a:solidFill>
                  <a:srgbClr val="1E00AA"/>
                </a:solidFill>
                <a:latin typeface="Kruti Dev 042" pitchFamily="2" charset="0"/>
              </a:rPr>
              <a:t>D;k ge lq[kh gksuk pkgrs gSa\</a:t>
            </a:r>
            <a:endParaRPr lang="en-US" altLang="en-US" sz="2200" b="1">
              <a:solidFill>
                <a:srgbClr val="1E00AA"/>
              </a:solidFill>
              <a:cs typeface="Arial" panose="020B0604020202020204" pitchFamily="34" charset="0"/>
            </a:endParaRPr>
          </a:p>
          <a:p>
            <a:pPr marL="685800" lvl="1" indent="-457200">
              <a:buFont typeface="Arial" panose="020B0604020202020204" pitchFamily="34" charset="0"/>
              <a:buNone/>
            </a:pPr>
            <a:endParaRPr lang="en-US" altLang="en-US" sz="2200">
              <a:cs typeface="Arial" panose="020B0604020202020204" pitchFamily="34" charset="0"/>
            </a:endParaRPr>
          </a:p>
          <a:p>
            <a:pPr marL="685800" lvl="1" indent="-457200">
              <a:buFont typeface="Arial" panose="020B0604020202020204" pitchFamily="34" charset="0"/>
              <a:buNone/>
            </a:pPr>
            <a:r>
              <a:rPr lang="en-US" altLang="en-US" sz="2200">
                <a:cs typeface="Arial" panose="020B0604020202020204" pitchFamily="34" charset="0"/>
              </a:rPr>
              <a:t>Do we want to be prosperous?</a:t>
            </a:r>
            <a:endParaRPr lang="en-US" altLang="en-US" sz="2400">
              <a:latin typeface="Kruti Dev 042" pitchFamily="2" charset="0"/>
            </a:endParaRPr>
          </a:p>
          <a:p>
            <a:pPr marL="685800" lvl="1" indent="-457200">
              <a:buFont typeface="Arial" panose="020B0604020202020204" pitchFamily="34" charset="0"/>
              <a:buNone/>
            </a:pPr>
            <a:r>
              <a:rPr lang="en-US" altLang="en-US" sz="2400" b="1">
                <a:solidFill>
                  <a:srgbClr val="1E00AA"/>
                </a:solidFill>
                <a:latin typeface="Kruti Dev 042" pitchFamily="2" charset="0"/>
              </a:rPr>
              <a:t>D;k ge le`) gksuk pkgrs gSa\</a:t>
            </a:r>
          </a:p>
          <a:p>
            <a:pPr marL="685800" lvl="1" indent="-457200">
              <a:buFont typeface="Arial" panose="020B0604020202020204" pitchFamily="34" charset="0"/>
              <a:buNone/>
            </a:pPr>
            <a:endParaRPr lang="en-US" altLang="en-US" sz="2200">
              <a:cs typeface="Arial" panose="020B0604020202020204" pitchFamily="34" charset="0"/>
            </a:endParaRPr>
          </a:p>
          <a:p>
            <a:pPr marL="685800" lvl="1" indent="-457200">
              <a:buFont typeface="Arial" panose="020B0604020202020204" pitchFamily="34" charset="0"/>
              <a:buNone/>
            </a:pPr>
            <a:r>
              <a:rPr lang="en-US" altLang="en-US" sz="2200">
                <a:cs typeface="Arial" panose="020B0604020202020204" pitchFamily="34" charset="0"/>
              </a:rPr>
              <a:t>Do we want the continuity of happiness and prosperity?</a:t>
            </a:r>
            <a:endParaRPr lang="en-US" altLang="en-US" sz="2600">
              <a:latin typeface="Kruti Dev 042" pitchFamily="2" charset="0"/>
            </a:endParaRPr>
          </a:p>
          <a:p>
            <a:pPr marL="685800" lvl="1" indent="-457200">
              <a:buFont typeface="Arial" panose="020B0604020202020204" pitchFamily="34" charset="0"/>
              <a:buNone/>
            </a:pPr>
            <a:r>
              <a:rPr lang="en-US" altLang="en-US" sz="2600" b="1">
                <a:solidFill>
                  <a:srgbClr val="1E00AA"/>
                </a:solidFill>
                <a:latin typeface="Kruti Dev 042" pitchFamily="2" charset="0"/>
              </a:rPr>
              <a:t>D;k ge lq[k] le`f) dh fujarjrk pkgrs gSa\</a:t>
            </a:r>
          </a:p>
        </p:txBody>
      </p:sp>
      <p:sp>
        <p:nvSpPr>
          <p:cNvPr id="28675" name="Content Placeholder 5">
            <a:extLst>
              <a:ext uri="{FF2B5EF4-FFF2-40B4-BE49-F238E27FC236}">
                <a16:creationId xmlns:a16="http://schemas.microsoft.com/office/drawing/2014/main" id="{3015E5F3-668E-4D2A-A6EB-C3666C81BCE3}"/>
              </a:ext>
            </a:extLst>
          </p:cNvPr>
          <p:cNvSpPr>
            <a:spLocks noGrp="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anose="05050102010706020507" pitchFamily="18" charset="2"/>
              <a:buNone/>
            </a:pPr>
            <a:r>
              <a:rPr lang="en-US" altLang="en-US">
                <a:cs typeface="Arial" panose="020B0604020202020204" pitchFamily="34" charset="0"/>
              </a:rPr>
              <a:t>Is our effort (</a:t>
            </a:r>
            <a:r>
              <a:rPr lang="en-US" altLang="en-US" sz="2400" b="1">
                <a:solidFill>
                  <a:srgbClr val="1E00AA"/>
                </a:solidFill>
                <a:latin typeface="Kruti Dev 042" pitchFamily="2" charset="0"/>
                <a:cs typeface="Arial" panose="020B0604020202020204" pitchFamily="34" charset="0"/>
              </a:rPr>
              <a:t>gekjk iz;kl</a:t>
            </a:r>
            <a:r>
              <a:rPr lang="en-US" altLang="en-US">
                <a:cs typeface="Arial" panose="020B0604020202020204" pitchFamily="34" charset="0"/>
              </a:rPr>
              <a:t>):</a:t>
            </a:r>
          </a:p>
          <a:p>
            <a:pPr lvl="1"/>
            <a:r>
              <a:rPr lang="en-US" altLang="en-US" sz="2200">
                <a:cs typeface="Arial" panose="020B0604020202020204" pitchFamily="34" charset="0"/>
              </a:rPr>
              <a:t>To understand the true meaning of happiness and prosperity and ensure it?</a:t>
            </a:r>
          </a:p>
          <a:p>
            <a:pPr lvl="1">
              <a:buFont typeface="Wingdings" panose="05000000000000000000" pitchFamily="2" charset="2"/>
              <a:buNone/>
            </a:pPr>
            <a:r>
              <a:rPr lang="en-US" altLang="en-US" sz="2200" b="1">
                <a:solidFill>
                  <a:srgbClr val="1E00AA"/>
                </a:solidFill>
                <a:cs typeface="Arial" panose="020B0604020202020204" pitchFamily="34" charset="0"/>
              </a:rPr>
              <a:t>	</a:t>
            </a:r>
            <a:r>
              <a:rPr lang="en-US" altLang="en-US" sz="2400" b="1">
                <a:solidFill>
                  <a:srgbClr val="1E00AA"/>
                </a:solidFill>
                <a:latin typeface="Kruti Dev 042" pitchFamily="2" charset="0"/>
                <a:cs typeface="Arial" panose="020B0604020202020204" pitchFamily="34" charset="0"/>
              </a:rPr>
              <a:t>lq[k] le`f) dks Bhd&amp;Bhd le&gt;us ds vFkZ esa gS</a:t>
            </a:r>
            <a:r>
              <a:rPr lang="en-US" altLang="en-US" sz="2400">
                <a:solidFill>
                  <a:srgbClr val="1E00AA"/>
                </a:solidFill>
                <a:latin typeface="Kruti Dev 042" pitchFamily="2" charset="0"/>
                <a:cs typeface="Arial" panose="020B0604020202020204" pitchFamily="34" charset="0"/>
              </a:rPr>
              <a:t> </a:t>
            </a:r>
            <a:r>
              <a:rPr lang="en-US" altLang="en-US" sz="2200">
                <a:cs typeface="Arial" panose="020B0604020202020204" pitchFamily="34" charset="0"/>
              </a:rPr>
              <a:t>or </a:t>
            </a:r>
            <a:r>
              <a:rPr lang="en-US" altLang="en-US" sz="2400" b="1">
                <a:solidFill>
                  <a:srgbClr val="1E00AA"/>
                </a:solidFill>
                <a:latin typeface="Kruti Dev 042" pitchFamily="2" charset="0"/>
                <a:cs typeface="Arial" panose="020B0604020202020204" pitchFamily="34" charset="0"/>
              </a:rPr>
              <a:t>;k</a:t>
            </a:r>
            <a:endParaRPr lang="en-US" altLang="en-US" sz="2200" b="1">
              <a:cs typeface="Arial" panose="020B0604020202020204" pitchFamily="34" charset="0"/>
            </a:endParaRPr>
          </a:p>
          <a:p>
            <a:pPr lvl="1"/>
            <a:r>
              <a:rPr lang="en-US" altLang="en-US" sz="2200">
                <a:cs typeface="Arial" panose="020B0604020202020204" pitchFamily="34" charset="0"/>
              </a:rPr>
              <a:t>Just for accumulation of physical facility?</a:t>
            </a:r>
          </a:p>
          <a:p>
            <a:pPr lvl="1">
              <a:buFont typeface="Wingdings" panose="05000000000000000000" pitchFamily="2" charset="2"/>
              <a:buNone/>
            </a:pPr>
            <a:r>
              <a:rPr lang="en-US" altLang="en-US" sz="2200" b="1">
                <a:solidFill>
                  <a:srgbClr val="1E00AA"/>
                </a:solidFill>
                <a:cs typeface="Arial" panose="020B0604020202020204" pitchFamily="34" charset="0"/>
              </a:rPr>
              <a:t>	</a:t>
            </a:r>
            <a:r>
              <a:rPr lang="en-US" altLang="en-US" sz="2400" b="1">
                <a:solidFill>
                  <a:srgbClr val="1E00AA"/>
                </a:solidFill>
                <a:latin typeface="Kruti Dev 042" pitchFamily="2" charset="0"/>
                <a:cs typeface="Arial" panose="020B0604020202020204" pitchFamily="34" charset="0"/>
              </a:rPr>
              <a:t>dsoy lqfo/kk&amp;laxzg ds vFkZ esa\</a:t>
            </a:r>
          </a:p>
        </p:txBody>
      </p:sp>
      <p:sp>
        <p:nvSpPr>
          <p:cNvPr id="28676" name="Title 3">
            <a:extLst>
              <a:ext uri="{FF2B5EF4-FFF2-40B4-BE49-F238E27FC236}">
                <a16:creationId xmlns:a16="http://schemas.microsoft.com/office/drawing/2014/main" id="{82F5D5FC-C454-40E5-A489-7F8880ECFBF9}"/>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altLang="en-US"/>
              <a:t>Desire </a:t>
            </a:r>
            <a:r>
              <a:rPr lang="en-US" altLang="en-US" sz="2800">
                <a:latin typeface="Kruti Dev 042" pitchFamily="2" charset="0"/>
              </a:rPr>
              <a:t>pkguk</a:t>
            </a:r>
            <a:r>
              <a:rPr lang="en-US" altLang="en-US" sz="2400">
                <a:latin typeface="Kruti Dev 042" pitchFamily="2" charset="0"/>
              </a:rPr>
              <a:t> </a:t>
            </a:r>
            <a:r>
              <a:rPr lang="en-GB" altLang="en-US"/>
              <a:t>						Effort </a:t>
            </a:r>
            <a:r>
              <a:rPr lang="en-US" altLang="en-US" sz="2800">
                <a:latin typeface="Kruti Dev 042" pitchFamily="2" charset="0"/>
              </a:rPr>
              <a:t>djuk</a:t>
            </a:r>
            <a:endParaRPr lang="en-GB" altLang="en-US"/>
          </a:p>
        </p:txBody>
      </p:sp>
      <p:cxnSp>
        <p:nvCxnSpPr>
          <p:cNvPr id="7" name="Straight Connector 6">
            <a:extLst>
              <a:ext uri="{FF2B5EF4-FFF2-40B4-BE49-F238E27FC236}">
                <a16:creationId xmlns:a16="http://schemas.microsoft.com/office/drawing/2014/main" id="{E9B5CD74-A5E6-4EB1-8745-2EC0AAECB7B5}"/>
              </a:ext>
            </a:extLst>
          </p:cNvPr>
          <p:cNvCxnSpPr/>
          <p:nvPr/>
        </p:nvCxnSpPr>
        <p:spPr>
          <a:xfrm rot="16200000" flipH="1">
            <a:off x="3048000" y="3562350"/>
            <a:ext cx="6096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E048623-4EDF-4D2B-9AC0-99B1ED638B10}"/>
              </a:ext>
            </a:extLst>
          </p:cNvPr>
          <p:cNvSpPr>
            <a:spLocks noChangeArrowheads="1"/>
          </p:cNvSpPr>
          <p:nvPr/>
        </p:nvSpPr>
        <p:spPr bwMode="auto">
          <a:xfrm>
            <a:off x="2303673" y="4876800"/>
            <a:ext cx="7451720" cy="1261884"/>
          </a:xfrm>
          <a:prstGeom prst="rect">
            <a:avLst/>
          </a:prstGeom>
          <a:solidFill>
            <a:srgbClr val="C00000"/>
          </a:solidFill>
          <a:ln w="9525">
            <a:noFill/>
            <a:miter lim="800000"/>
            <a:headEnd/>
            <a:tailEnd/>
          </a:ln>
          <a:scene3d>
            <a:camera prst="orthographicFront"/>
            <a:lightRig rig="threePt" dir="t"/>
          </a:scene3d>
          <a:sp3d>
            <a:bevelT w="165100" prst="coolSlant"/>
          </a:sp3d>
        </p:spPr>
        <p:txBody>
          <a:bodyPr wrap="none">
            <a:spAutoFit/>
          </a:bodyPr>
          <a:lstStyle/>
          <a:p>
            <a:pPr>
              <a:defRPr/>
            </a:pPr>
            <a:r>
              <a:rPr lang="en-US" altLang="en-US" dirty="0">
                <a:solidFill>
                  <a:prstClr val="white"/>
                </a:solidFill>
                <a:cs typeface="Arial" panose="020B0604020202020204" pitchFamily="34" charset="0"/>
              </a:rPr>
              <a:t>Have we assumed  that  happiness and prosperity will be ensured </a:t>
            </a:r>
          </a:p>
          <a:p>
            <a:pPr>
              <a:defRPr/>
            </a:pPr>
            <a:r>
              <a:rPr lang="en-US" altLang="en-US" dirty="0">
                <a:solidFill>
                  <a:prstClr val="white"/>
                </a:solidFill>
                <a:cs typeface="Arial" panose="020B0604020202020204" pitchFamily="34" charset="0"/>
              </a:rPr>
              <a:t>when we have enough physical facility?</a:t>
            </a:r>
          </a:p>
          <a:p>
            <a:pPr>
              <a:defRPr/>
            </a:pPr>
            <a:endParaRPr lang="en-US" altLang="en-US" dirty="0">
              <a:solidFill>
                <a:prstClr val="white"/>
              </a:solidFill>
              <a:cs typeface="Arial" panose="020B0604020202020204" pitchFamily="34" charset="0"/>
            </a:endParaRPr>
          </a:p>
          <a:p>
            <a:pPr>
              <a:defRPr/>
            </a:pPr>
            <a:endParaRPr lang="en-US" altLang="en-US" sz="200" dirty="0">
              <a:solidFill>
                <a:prstClr val="white"/>
              </a:solidFill>
              <a:cs typeface="Arial" panose="020B0604020202020204" pitchFamily="34" charset="0"/>
            </a:endParaRPr>
          </a:p>
          <a:p>
            <a:pPr>
              <a:defRPr/>
            </a:pPr>
            <a:endParaRPr lang="en-US" altLang="en-US" sz="200" dirty="0">
              <a:solidFill>
                <a:prstClr val="white"/>
              </a:solidFill>
              <a:cs typeface="Arial" panose="020B0604020202020204" pitchFamily="34" charset="0"/>
            </a:endParaRPr>
          </a:p>
          <a:p>
            <a:pPr>
              <a:defRPr/>
            </a:pPr>
            <a:r>
              <a:rPr lang="en-US" altLang="en-US" dirty="0">
                <a:solidFill>
                  <a:prstClr val="white"/>
                </a:solidFill>
                <a:cs typeface="Arial" panose="020B0604020202020204" pitchFamily="34" charset="0"/>
              </a:rPr>
              <a:t>What effort are we making, other than accumulation of physical facility?</a:t>
            </a:r>
          </a:p>
        </p:txBody>
      </p:sp>
      <p:pic>
        <p:nvPicPr>
          <p:cNvPr id="10" name="Picture 9">
            <a:extLst>
              <a:ext uri="{FF2B5EF4-FFF2-40B4-BE49-F238E27FC236}">
                <a16:creationId xmlns:a16="http://schemas.microsoft.com/office/drawing/2014/main" id="{CFD475F9-E56D-409F-8411-BD3C65F34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523" t="13620"/>
          <a:stretch>
            <a:fillRect/>
          </a:stretch>
        </p:blipFill>
        <p:spPr bwMode="auto">
          <a:xfrm>
            <a:off x="9521825" y="3790950"/>
            <a:ext cx="995363" cy="1085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3">
            <a:extLst>
              <a:ext uri="{FF2B5EF4-FFF2-40B4-BE49-F238E27FC236}">
                <a16:creationId xmlns:a16="http://schemas.microsoft.com/office/drawing/2014/main" id="{4144E755-F0F1-41AF-8FBE-144827BFDC62}"/>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But Resources are Not the Problem!</a:t>
            </a:r>
          </a:p>
        </p:txBody>
      </p:sp>
      <p:sp>
        <p:nvSpPr>
          <p:cNvPr id="124931" name="Text Placeholder 2">
            <a:extLst>
              <a:ext uri="{FF2B5EF4-FFF2-40B4-BE49-F238E27FC236}">
                <a16:creationId xmlns:a16="http://schemas.microsoft.com/office/drawing/2014/main" id="{B66AB8E1-8153-41FD-B610-D73ECDDB297A}"/>
              </a:ext>
            </a:extLst>
          </p:cNvPr>
          <p:cNvSpPr>
            <a:spLocks noGrp="1" noChangeArrowheads="1"/>
          </p:cNvSpPr>
          <p:nvPr>
            <p:ph type="body" sz="quarter" idx="13"/>
          </p:nvPr>
        </p:nvSpPr>
        <p:spPr bwMode="auto">
          <a:xfrm>
            <a:off x="0" y="609600"/>
            <a:ext cx="80772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lang="en-GB" altLang="en-US"/>
              <a:t>…by the time you finish reading this book (approx. 6 hrs) 400 people would have died of hunger or diseases caused by hunger…</a:t>
            </a:r>
            <a:endParaRPr altLang="en-US"/>
          </a:p>
          <a:p>
            <a:pPr>
              <a:buFont typeface="Symbol" pitchFamily="18" charset="2"/>
              <a:buNone/>
            </a:pPr>
            <a:endParaRPr altLang="en-US"/>
          </a:p>
          <a:p>
            <a:pPr>
              <a:buFont typeface="Symbol" pitchFamily="18" charset="2"/>
              <a:buNone/>
            </a:pPr>
            <a:r>
              <a:rPr altLang="en-US"/>
              <a:t>Contrary to popular opinion, malnutrition and starvation are not the result of over-population, of poor climate or lack of cultivatable land… </a:t>
            </a:r>
          </a:p>
          <a:p>
            <a:pPr>
              <a:buFont typeface="Symbol" pitchFamily="18" charset="2"/>
              <a:buNone/>
            </a:pPr>
            <a:endParaRPr altLang="en-US"/>
          </a:p>
          <a:p>
            <a:pPr>
              <a:buFont typeface="Symbol" pitchFamily="18" charset="2"/>
              <a:buNone/>
            </a:pPr>
            <a:r>
              <a:rPr lang="en-GB" altLang="en-US" b="1"/>
              <a:t>The other half is dying because the first half is not rightly utilizing the resources...</a:t>
            </a:r>
            <a:r>
              <a:rPr altLang="en-US" b="1"/>
              <a:t> </a:t>
            </a:r>
          </a:p>
          <a:p>
            <a:pPr>
              <a:buFont typeface="Symbol" pitchFamily="18" charset="2"/>
              <a:buNone/>
            </a:pPr>
            <a:endParaRPr altLang="en-US"/>
          </a:p>
          <a:p>
            <a:pPr>
              <a:buFont typeface="Symbol" pitchFamily="18" charset="2"/>
              <a:buNone/>
            </a:pPr>
            <a:endParaRPr altLang="en-US"/>
          </a:p>
          <a:p>
            <a:pPr>
              <a:buFont typeface="Symbol" pitchFamily="18" charset="2"/>
              <a:buNone/>
            </a:pPr>
            <a:endParaRPr altLang="en-US"/>
          </a:p>
          <a:p>
            <a:pPr>
              <a:buFont typeface="Symbol" pitchFamily="18" charset="2"/>
              <a:buNone/>
            </a:pPr>
            <a:r>
              <a:rPr altLang="en-US"/>
              <a:t>Hunger is not a scourge but a scandal</a:t>
            </a:r>
          </a:p>
        </p:txBody>
      </p:sp>
      <p:sp>
        <p:nvSpPr>
          <p:cNvPr id="124932" name="AutoShape 2" descr="Image result for how the other half dies pdf">
            <a:extLst>
              <a:ext uri="{FF2B5EF4-FFF2-40B4-BE49-F238E27FC236}">
                <a16:creationId xmlns:a16="http://schemas.microsoft.com/office/drawing/2014/main" id="{EE56420F-717D-49BA-B427-AEB452B6A7AD}"/>
              </a:ext>
            </a:extLst>
          </p:cNvPr>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rgbClr val="000000"/>
              </a:solidFill>
            </a:endParaRPr>
          </a:p>
        </p:txBody>
      </p:sp>
      <p:pic>
        <p:nvPicPr>
          <p:cNvPr id="124933" name="Picture 5">
            <a:extLst>
              <a:ext uri="{FF2B5EF4-FFF2-40B4-BE49-F238E27FC236}">
                <a16:creationId xmlns:a16="http://schemas.microsoft.com/office/drawing/2014/main" id="{4F99CB08-7722-4339-AA7F-9B78BC2304DB}"/>
              </a:ext>
            </a:extLst>
          </p:cNvPr>
          <p:cNvPicPr>
            <a:picLocks noChangeAspect="1"/>
          </p:cNvPicPr>
          <p:nvPr/>
        </p:nvPicPr>
        <p:blipFill>
          <a:blip r:embed="rId2">
            <a:extLst>
              <a:ext uri="{28A0092B-C50C-407E-A947-70E740481C1C}">
                <a14:useLocalDpi xmlns:a14="http://schemas.microsoft.com/office/drawing/2010/main" val="0"/>
              </a:ext>
            </a:extLst>
          </a:blip>
          <a:srcRect l="27499" r="27499"/>
          <a:stretch>
            <a:fillRect/>
          </a:stretch>
        </p:blipFill>
        <p:spPr bwMode="auto">
          <a:xfrm>
            <a:off x="8077200" y="609600"/>
            <a:ext cx="4114800" cy="531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Content Placeholder 1">
            <a:extLst>
              <a:ext uri="{FF2B5EF4-FFF2-40B4-BE49-F238E27FC236}">
                <a16:creationId xmlns:a16="http://schemas.microsoft.com/office/drawing/2014/main" id="{7EF31450-FB80-43CA-BBBF-418D855610F6}"/>
              </a:ext>
            </a:extLst>
          </p:cNvPr>
          <p:cNvSpPr>
            <a:spLocks noGrp="1" noChangeArrowheads="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US" altLang="en-US"/>
              <a:t>Where do we place health here in the priority as human consciousness?</a:t>
            </a:r>
            <a:endParaRPr lang="en-IN" altLang="en-US"/>
          </a:p>
        </p:txBody>
      </p:sp>
      <p:sp>
        <p:nvSpPr>
          <p:cNvPr id="125955" name="Content Placeholder 2">
            <a:extLst>
              <a:ext uri="{FF2B5EF4-FFF2-40B4-BE49-F238E27FC236}">
                <a16:creationId xmlns:a16="http://schemas.microsoft.com/office/drawing/2014/main" id="{E5F64402-03CC-41CC-A6DD-4F624D32A1E8}"/>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IN" altLang="en-US"/>
              <a:t>Health of Self</a:t>
            </a:r>
          </a:p>
          <a:p>
            <a:pPr marL="0" indent="0">
              <a:buFont typeface="Arial" panose="020B0604020202020204" pitchFamily="34" charset="0"/>
              <a:buNone/>
            </a:pPr>
            <a:endParaRPr lang="en-IN" altLang="en-US"/>
          </a:p>
          <a:p>
            <a:pPr marL="0" indent="0">
              <a:buFont typeface="Arial" panose="020B0604020202020204" pitchFamily="34" charset="0"/>
              <a:buNone/>
            </a:pPr>
            <a:r>
              <a:rPr lang="en-IN" altLang="en-US"/>
              <a:t>Health of Relationship (Mutual Fulfilment)</a:t>
            </a:r>
            <a:br>
              <a:rPr lang="en-IN" altLang="en-US"/>
            </a:br>
            <a:endParaRPr lang="en-IN" altLang="en-US"/>
          </a:p>
          <a:p>
            <a:pPr marL="0" indent="0">
              <a:buFont typeface="Arial" panose="020B0604020202020204" pitchFamily="34" charset="0"/>
              <a:buNone/>
            </a:pPr>
            <a:r>
              <a:rPr lang="en-IN" altLang="en-US"/>
              <a:t>Health of the Body… Rest of the Physical World (Mutual Enrichment)</a:t>
            </a:r>
          </a:p>
        </p:txBody>
      </p:sp>
      <p:sp>
        <p:nvSpPr>
          <p:cNvPr id="125956" name="Title 3">
            <a:extLst>
              <a:ext uri="{FF2B5EF4-FFF2-40B4-BE49-F238E27FC236}">
                <a16:creationId xmlns:a16="http://schemas.microsoft.com/office/drawing/2014/main" id="{9D5CA1E5-C336-4F5A-8183-911CF5C534C5}"/>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Question(s) 5	: Other Needs			</a:t>
            </a:r>
            <a:r>
              <a:rPr lang="en-US" altLang="en-US">
                <a:cs typeface="Arial" panose="020B0604020202020204" pitchFamily="34" charset="0"/>
              </a:rPr>
              <a:t> Response</a:t>
            </a:r>
            <a:endParaRPr lang="en-IN" altLang="en-US"/>
          </a:p>
        </p:txBody>
      </p:sp>
      <p:cxnSp>
        <p:nvCxnSpPr>
          <p:cNvPr id="5" name="Straight Connector 4">
            <a:extLst>
              <a:ext uri="{FF2B5EF4-FFF2-40B4-BE49-F238E27FC236}">
                <a16:creationId xmlns:a16="http://schemas.microsoft.com/office/drawing/2014/main" id="{BB353F8A-C54F-4AED-9083-B564F8F8ABC6}"/>
              </a:ext>
            </a:extLst>
          </p:cNvPr>
          <p:cNvCxnSpPr/>
          <p:nvPr/>
        </p:nvCxnSpPr>
        <p:spPr>
          <a:xfrm>
            <a:off x="6096000" y="457200"/>
            <a:ext cx="0" cy="6096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Content Placeholder 1">
            <a:extLst>
              <a:ext uri="{FF2B5EF4-FFF2-40B4-BE49-F238E27FC236}">
                <a16:creationId xmlns:a16="http://schemas.microsoft.com/office/drawing/2014/main" id="{C4E6BB31-3806-498A-A884-F6914DFC2448}"/>
              </a:ext>
            </a:extLst>
          </p:cNvPr>
          <p:cNvSpPr>
            <a:spLocks noGrp="1" noChangeArrowheads="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15000"/>
              </a:lnSpc>
              <a:buSzPts val="1200"/>
              <a:buFont typeface="Arial" panose="020B0604020202020204" pitchFamily="34" charset="0"/>
              <a:buNone/>
              <a:tabLst>
                <a:tab pos="457200" algn="l"/>
              </a:tabLst>
            </a:pPr>
            <a:r>
              <a:rPr lang="en-US" altLang="en-US">
                <a:ea typeface="Calibri" panose="020F0502020204030204" pitchFamily="34" charset="0"/>
                <a:cs typeface="Arial" panose="020B0604020202020204" pitchFamily="34" charset="0"/>
              </a:rPr>
              <a:t>Animals also need relationship. How can we say that animals need only physical facilities?</a:t>
            </a:r>
          </a:p>
          <a:p>
            <a:pPr marL="0" indent="0">
              <a:lnSpc>
                <a:spcPct val="115000"/>
              </a:lnSpc>
              <a:buSzPts val="1200"/>
              <a:buFont typeface="Arial" panose="020B0604020202020204" pitchFamily="34" charset="0"/>
              <a:buNone/>
              <a:tabLst>
                <a:tab pos="457200" algn="l"/>
              </a:tabLst>
            </a:pPr>
            <a:endParaRPr lang="en-US" altLang="en-US">
              <a:ea typeface="Calibri" panose="020F0502020204030204" pitchFamily="34" charset="0"/>
              <a:cs typeface="Arial" panose="020B0604020202020204" pitchFamily="34" charset="0"/>
            </a:endParaRPr>
          </a:p>
          <a:p>
            <a:pPr marL="0" indent="0">
              <a:lnSpc>
                <a:spcPct val="115000"/>
              </a:lnSpc>
              <a:buSzPts val="1200"/>
              <a:buFont typeface="Arial" panose="020B0604020202020204" pitchFamily="34" charset="0"/>
              <a:buNone/>
              <a:tabLst>
                <a:tab pos="457200" algn="l"/>
              </a:tabLst>
            </a:pPr>
            <a:r>
              <a:rPr lang="en-US" altLang="en-US">
                <a:ea typeface="Calibri" panose="020F0502020204030204" pitchFamily="34" charset="0"/>
                <a:cs typeface="Arial" panose="020B0604020202020204" pitchFamily="34" charset="0"/>
              </a:rPr>
              <a:t>Why are we demeaning animals?</a:t>
            </a:r>
          </a:p>
          <a:p>
            <a:pPr marL="0" indent="0">
              <a:lnSpc>
                <a:spcPct val="115000"/>
              </a:lnSpc>
              <a:buSzPts val="1200"/>
              <a:buFont typeface="Arial" panose="020B0604020202020204" pitchFamily="34" charset="0"/>
              <a:buNone/>
              <a:tabLst>
                <a:tab pos="457200" algn="l"/>
              </a:tabLst>
            </a:pPr>
            <a:endParaRPr lang="en-US" altLang="en-US">
              <a:ea typeface="Calibri" panose="020F0502020204030204" pitchFamily="34" charset="0"/>
              <a:cs typeface="Arial" panose="020B0604020202020204" pitchFamily="34" charset="0"/>
            </a:endParaRPr>
          </a:p>
          <a:p>
            <a:pPr marL="0" indent="0">
              <a:lnSpc>
                <a:spcPct val="115000"/>
              </a:lnSpc>
              <a:buSzPts val="1200"/>
              <a:buFont typeface="Arial" panose="020B0604020202020204" pitchFamily="34" charset="0"/>
              <a:buNone/>
              <a:tabLst>
                <a:tab pos="457200" algn="l"/>
              </a:tabLst>
            </a:pPr>
            <a:r>
              <a:rPr lang="en-US" altLang="en-US">
                <a:ea typeface="Calibri" panose="020F0502020204030204" pitchFamily="34" charset="0"/>
                <a:cs typeface="Arial" panose="020B0604020202020204" pitchFamily="34" charset="0"/>
              </a:rPr>
              <a:t>Animals have higher level of right understanding, that’s why they are in harmony. Isn’t it?</a:t>
            </a:r>
          </a:p>
          <a:p>
            <a:pPr marL="0" indent="0">
              <a:lnSpc>
                <a:spcPct val="115000"/>
              </a:lnSpc>
              <a:buSzPts val="1200"/>
              <a:buFont typeface="Arial" panose="020B0604020202020204" pitchFamily="34" charset="0"/>
              <a:buNone/>
              <a:tabLst>
                <a:tab pos="457200" algn="l"/>
              </a:tabLst>
            </a:pPr>
            <a:endParaRPr lang="en-US" altLang="en-US">
              <a:ea typeface="Calibri" panose="020F0502020204030204" pitchFamily="34" charset="0"/>
              <a:cs typeface="Arial" panose="020B0604020202020204" pitchFamily="34" charset="0"/>
            </a:endParaRPr>
          </a:p>
          <a:p>
            <a:pPr marL="0" indent="0">
              <a:lnSpc>
                <a:spcPct val="115000"/>
              </a:lnSpc>
              <a:buSzPts val="1200"/>
              <a:buFont typeface="Arial" panose="020B0604020202020204" pitchFamily="34" charset="0"/>
              <a:buNone/>
              <a:tabLst>
                <a:tab pos="457200" algn="l"/>
              </a:tabLst>
            </a:pPr>
            <a:r>
              <a:rPr lang="en-US" altLang="en-US">
                <a:ea typeface="Calibri" panose="020F0502020204030204" pitchFamily="34" charset="0"/>
                <a:cs typeface="Arial" panose="020B0604020202020204" pitchFamily="34" charset="0"/>
              </a:rPr>
              <a:t>Why do we need to at all compare human beings with animals?</a:t>
            </a:r>
          </a:p>
        </p:txBody>
      </p:sp>
      <p:sp>
        <p:nvSpPr>
          <p:cNvPr id="6" name="Content Placeholder 5">
            <a:extLst>
              <a:ext uri="{FF2B5EF4-FFF2-40B4-BE49-F238E27FC236}">
                <a16:creationId xmlns:a16="http://schemas.microsoft.com/office/drawing/2014/main" id="{229868FF-EC4D-4442-B480-D147842FB14B}"/>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15000"/>
              </a:lnSpc>
              <a:buSzPts val="1200"/>
              <a:buFont typeface="Arial" panose="020B0604020202020204" pitchFamily="34" charset="0"/>
              <a:buNone/>
              <a:tabLst>
                <a:tab pos="457200" algn="l"/>
              </a:tabLst>
            </a:pPr>
            <a:endParaRPr lang="en-IN" altLang="en-US">
              <a:cs typeface="Arial" panose="020B0604020202020204" pitchFamily="34" charset="0"/>
            </a:endParaRPr>
          </a:p>
        </p:txBody>
      </p:sp>
      <p:sp>
        <p:nvSpPr>
          <p:cNvPr id="126980" name="Title 4">
            <a:extLst>
              <a:ext uri="{FF2B5EF4-FFF2-40B4-BE49-F238E27FC236}">
                <a16:creationId xmlns:a16="http://schemas.microsoft.com/office/drawing/2014/main" id="{D619AAA3-5E85-469C-870F-FC7E2A97A3F6}"/>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Question(s) 6	: Comparing with Animals		</a:t>
            </a:r>
            <a:r>
              <a:rPr lang="en-US" altLang="en-US">
                <a:cs typeface="Arial" panose="020B0604020202020204" pitchFamily="34" charset="0"/>
              </a:rPr>
              <a:t> Response</a:t>
            </a:r>
            <a:endParaRPr lang="en-IN" altLang="en-US"/>
          </a:p>
        </p:txBody>
      </p:sp>
      <p:cxnSp>
        <p:nvCxnSpPr>
          <p:cNvPr id="7" name="Straight Connector 6">
            <a:extLst>
              <a:ext uri="{FF2B5EF4-FFF2-40B4-BE49-F238E27FC236}">
                <a16:creationId xmlns:a16="http://schemas.microsoft.com/office/drawing/2014/main" id="{88809C37-1BE4-4250-8FC3-326554EF41E8}"/>
              </a:ext>
            </a:extLst>
          </p:cNvPr>
          <p:cNvCxnSpPr/>
          <p:nvPr/>
        </p:nvCxnSpPr>
        <p:spPr>
          <a:xfrm>
            <a:off x="6096000" y="457200"/>
            <a:ext cx="0" cy="6096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a:extLst>
              <a:ext uri="{FF2B5EF4-FFF2-40B4-BE49-F238E27FC236}">
                <a16:creationId xmlns:a16="http://schemas.microsoft.com/office/drawing/2014/main" id="{E0200704-DC70-4D8F-A841-25AF10981F8C}"/>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128003" name="Text Placeholder 2">
            <a:extLst>
              <a:ext uri="{FF2B5EF4-FFF2-40B4-BE49-F238E27FC236}">
                <a16:creationId xmlns:a16="http://schemas.microsoft.com/office/drawing/2014/main" id="{EB8F5AFB-434D-47EA-A6FE-F1C492F017E8}"/>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graphicFrame>
        <p:nvGraphicFramePr>
          <p:cNvPr id="5" name="Table 4">
            <a:extLst>
              <a:ext uri="{FF2B5EF4-FFF2-40B4-BE49-F238E27FC236}">
                <a16:creationId xmlns:a16="http://schemas.microsoft.com/office/drawing/2014/main" id="{F5EF2ED0-3E17-4FC8-B685-25992DAAFF1B}"/>
              </a:ext>
            </a:extLst>
          </p:cNvPr>
          <p:cNvGraphicFramePr>
            <a:graphicFrameLocks noGrp="1"/>
          </p:cNvGraphicFramePr>
          <p:nvPr/>
        </p:nvGraphicFramePr>
        <p:xfrm>
          <a:off x="22225" y="609600"/>
          <a:ext cx="9128125" cy="2995613"/>
        </p:xfrm>
        <a:graphic>
          <a:graphicData uri="http://schemas.openxmlformats.org/drawingml/2006/table">
            <a:tbl>
              <a:tblPr firstRow="1" firstCol="1" bandRow="1">
                <a:tableStyleId>{5C22544A-7EE6-4342-B048-85BDC9FD1C3A}</a:tableStyleId>
              </a:tblPr>
              <a:tblGrid>
                <a:gridCol w="3641364">
                  <a:extLst>
                    <a:ext uri="{9D8B030D-6E8A-4147-A177-3AD203B41FA5}">
                      <a16:colId xmlns:a16="http://schemas.microsoft.com/office/drawing/2014/main" val="20000"/>
                    </a:ext>
                  </a:extLst>
                </a:gridCol>
                <a:gridCol w="3429226">
                  <a:extLst>
                    <a:ext uri="{9D8B030D-6E8A-4147-A177-3AD203B41FA5}">
                      <a16:colId xmlns:a16="http://schemas.microsoft.com/office/drawing/2014/main" val="20001"/>
                    </a:ext>
                  </a:extLst>
                </a:gridCol>
                <a:gridCol w="2057535">
                  <a:extLst>
                    <a:ext uri="{9D8B030D-6E8A-4147-A177-3AD203B41FA5}">
                      <a16:colId xmlns:a16="http://schemas.microsoft.com/office/drawing/2014/main" val="20002"/>
                    </a:ext>
                  </a:extLst>
                </a:gridCol>
              </a:tblGrid>
              <a:tr h="1074683">
                <a:tc>
                  <a:txBody>
                    <a:bodyPr/>
                    <a:lstStyle/>
                    <a:p>
                      <a:pPr algn="l">
                        <a:lnSpc>
                          <a:spcPct val="107000"/>
                        </a:lnSpc>
                        <a:spcAft>
                          <a:spcPts val="0"/>
                        </a:spcAft>
                      </a:pPr>
                      <a:r>
                        <a:rPr lang="en-IN" sz="2200" b="0">
                          <a:solidFill>
                            <a:schemeClr val="tx1"/>
                          </a:solidFill>
                          <a:effectLst/>
                          <a:latin typeface="Arial" panose="020B0604020202020204" pitchFamily="34" charset="0"/>
                          <a:cs typeface="Arial" panose="020B0604020202020204" pitchFamily="34" charset="0"/>
                        </a:rPr>
                        <a:t>Animals living with </a:t>
                      </a:r>
                    </a:p>
                    <a:p>
                      <a:pPr algn="l">
                        <a:lnSpc>
                          <a:spcPct val="107000"/>
                        </a:lnSpc>
                        <a:spcAft>
                          <a:spcPts val="0"/>
                        </a:spcAft>
                      </a:pPr>
                      <a:r>
                        <a:rPr lang="en-IN" sz="2200" b="0">
                          <a:solidFill>
                            <a:schemeClr val="tx1"/>
                          </a:solidFill>
                          <a:effectLst/>
                          <a:latin typeface="Arial" panose="020B0604020202020204" pitchFamily="34" charset="0"/>
                          <a:cs typeface="Arial" panose="020B0604020202020204" pitchFamily="34" charset="0"/>
                        </a:rPr>
                        <a:t>animal consciousness</a:t>
                      </a:r>
                    </a:p>
                    <a:p>
                      <a:pPr algn="l">
                        <a:lnSpc>
                          <a:spcPct val="107000"/>
                        </a:lnSpc>
                        <a:spcAft>
                          <a:spcPts val="0"/>
                        </a:spcAft>
                      </a:pPr>
                      <a:endParaRPr lang="en-US" sz="22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5" marR="68585" marT="0" marB="0">
                    <a:solidFill>
                      <a:schemeClr val="bg1"/>
                    </a:solidFill>
                  </a:tcPr>
                </a:tc>
                <a:tc>
                  <a:txBody>
                    <a:bodyPr/>
                    <a:lstStyle/>
                    <a:p>
                      <a:pPr algn="l">
                        <a:lnSpc>
                          <a:spcPct val="107000"/>
                        </a:lnSpc>
                        <a:spcAft>
                          <a:spcPts val="0"/>
                        </a:spcAft>
                      </a:pPr>
                      <a:r>
                        <a:rPr lang="en-IN" sz="2200" b="0">
                          <a:solidFill>
                            <a:schemeClr val="tx1"/>
                          </a:solidFill>
                          <a:effectLst/>
                          <a:latin typeface="Arial" panose="020B0604020202020204" pitchFamily="34" charset="0"/>
                          <a:cs typeface="Arial" panose="020B0604020202020204" pitchFamily="34" charset="0"/>
                        </a:rPr>
                        <a:t>they are in harmony</a:t>
                      </a:r>
                      <a:endParaRPr lang="en-US" sz="22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5" marR="68585" marT="0" marB="0">
                    <a:solidFill>
                      <a:schemeClr val="bg1"/>
                    </a:solidFill>
                  </a:tcPr>
                </a:tc>
                <a:tc>
                  <a:txBody>
                    <a:bodyPr/>
                    <a:lstStyle/>
                    <a:p>
                      <a:pPr algn="l">
                        <a:lnSpc>
                          <a:spcPct val="107000"/>
                        </a:lnSpc>
                        <a:spcAft>
                          <a:spcPts val="0"/>
                        </a:spcAft>
                      </a:pPr>
                      <a:r>
                        <a:rPr lang="en-IN" sz="2200" b="0">
                          <a:solidFill>
                            <a:schemeClr val="tx1"/>
                          </a:solidFill>
                          <a:effectLst/>
                          <a:latin typeface="Arial" panose="020B0604020202020204" pitchFamily="34" charset="0"/>
                          <a:cs typeface="Arial" panose="020B0604020202020204" pitchFamily="34" charset="0"/>
                        </a:rPr>
                        <a:t>this is fine</a:t>
                      </a:r>
                      <a:endParaRPr lang="en-US" sz="2200" b="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5" marR="68585" marT="0" marB="0">
                    <a:solidFill>
                      <a:schemeClr val="bg1"/>
                    </a:solidFill>
                  </a:tcPr>
                </a:tc>
                <a:extLst>
                  <a:ext uri="{0D108BD9-81ED-4DB2-BD59-A6C34878D82A}">
                    <a16:rowId xmlns:a16="http://schemas.microsoft.com/office/drawing/2014/main" val="10000"/>
                  </a:ext>
                </a:extLst>
              </a:tr>
              <a:tr h="1074683">
                <a:tc>
                  <a:txBody>
                    <a:bodyPr/>
                    <a:lstStyle/>
                    <a:p>
                      <a:pPr algn="l">
                        <a:lnSpc>
                          <a:spcPct val="107000"/>
                        </a:lnSpc>
                        <a:spcAft>
                          <a:spcPts val="0"/>
                        </a:spcAft>
                      </a:pPr>
                      <a:r>
                        <a:rPr lang="en-IN" sz="2200" b="0">
                          <a:solidFill>
                            <a:schemeClr val="tx1"/>
                          </a:solidFill>
                          <a:effectLst/>
                          <a:latin typeface="Arial" panose="020B0604020202020204" pitchFamily="34" charset="0"/>
                          <a:cs typeface="Arial" panose="020B0604020202020204" pitchFamily="34" charset="0"/>
                        </a:rPr>
                        <a:t>Human being living with human consciousness</a:t>
                      </a:r>
                    </a:p>
                    <a:p>
                      <a:pPr algn="l">
                        <a:lnSpc>
                          <a:spcPct val="107000"/>
                        </a:lnSpc>
                        <a:spcAft>
                          <a:spcPts val="0"/>
                        </a:spcAft>
                      </a:pPr>
                      <a:endParaRPr lang="en-US" sz="22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5" marR="68585" marT="0" marB="0">
                    <a:solidFill>
                      <a:schemeClr val="bg1"/>
                    </a:solidFill>
                  </a:tcPr>
                </a:tc>
                <a:tc>
                  <a:txBody>
                    <a:bodyPr/>
                    <a:lstStyle/>
                    <a:p>
                      <a:pPr algn="l">
                        <a:lnSpc>
                          <a:spcPct val="107000"/>
                        </a:lnSpc>
                        <a:spcAft>
                          <a:spcPts val="0"/>
                        </a:spcAft>
                      </a:pPr>
                      <a:r>
                        <a:rPr lang="en-IN" sz="2200" b="0">
                          <a:solidFill>
                            <a:schemeClr val="tx1"/>
                          </a:solidFill>
                          <a:effectLst/>
                          <a:latin typeface="Arial" panose="020B0604020202020204" pitchFamily="34" charset="0"/>
                          <a:cs typeface="Arial" panose="020B0604020202020204" pitchFamily="34" charset="0"/>
                        </a:rPr>
                        <a:t>they are in harmony</a:t>
                      </a:r>
                      <a:endParaRPr lang="en-US" sz="2200" b="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5" marR="68585" marT="0" marB="0">
                    <a:solidFill>
                      <a:schemeClr val="bg1"/>
                    </a:solidFill>
                  </a:tcPr>
                </a:tc>
                <a:tc>
                  <a:txBody>
                    <a:bodyPr/>
                    <a:lstStyle/>
                    <a:p>
                      <a:pPr algn="l">
                        <a:lnSpc>
                          <a:spcPct val="107000"/>
                        </a:lnSpc>
                        <a:spcAft>
                          <a:spcPts val="0"/>
                        </a:spcAft>
                      </a:pPr>
                      <a:r>
                        <a:rPr lang="en-IN" sz="2200" b="0">
                          <a:solidFill>
                            <a:schemeClr val="tx1"/>
                          </a:solidFill>
                          <a:effectLst/>
                          <a:latin typeface="Arial" panose="020B0604020202020204" pitchFamily="34" charset="0"/>
                          <a:cs typeface="Arial" panose="020B0604020202020204" pitchFamily="34" charset="0"/>
                        </a:rPr>
                        <a:t>this is fine</a:t>
                      </a:r>
                      <a:endParaRPr lang="en-US" sz="2200" b="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68585" marR="68585" marT="0" marB="0">
                    <a:solidFill>
                      <a:schemeClr val="bg1"/>
                    </a:solidFill>
                  </a:tcPr>
                </a:tc>
                <a:extLst>
                  <a:ext uri="{0D108BD9-81ED-4DB2-BD59-A6C34878D82A}">
                    <a16:rowId xmlns:a16="http://schemas.microsoft.com/office/drawing/2014/main" val="10001"/>
                  </a:ext>
                </a:extLst>
              </a:tr>
              <a:tr h="846246">
                <a:tc>
                  <a:txBody>
                    <a:bodyPr/>
                    <a:lstStyle/>
                    <a:p>
                      <a:pPr algn="l">
                        <a:lnSpc>
                          <a:spcPct val="107000"/>
                        </a:lnSpc>
                        <a:spcAft>
                          <a:spcPts val="0"/>
                        </a:spcAft>
                      </a:pPr>
                      <a:r>
                        <a:rPr lang="en-IN" sz="2200" b="0">
                          <a:solidFill>
                            <a:srgbClr val="FF0000"/>
                          </a:solidFill>
                          <a:effectLst/>
                          <a:latin typeface="Arial" panose="020B0604020202020204" pitchFamily="34" charset="0"/>
                          <a:cs typeface="Arial" panose="020B0604020202020204" pitchFamily="34" charset="0"/>
                        </a:rPr>
                        <a:t>Human being living with animal consciousness</a:t>
                      </a:r>
                      <a:endParaRPr lang="en-IN" sz="2200" b="0" dirty="0">
                        <a:solidFill>
                          <a:srgbClr val="FF0000"/>
                        </a:solidFill>
                        <a:effectLst/>
                        <a:latin typeface="Arial" panose="020B0604020202020204" pitchFamily="34" charset="0"/>
                        <a:cs typeface="Arial" panose="020B0604020202020204" pitchFamily="34" charset="0"/>
                      </a:endParaRPr>
                    </a:p>
                  </a:txBody>
                  <a:tcPr marL="68585" marR="68585" marT="0" marB="0">
                    <a:solidFill>
                      <a:schemeClr val="bg1"/>
                    </a:solidFill>
                  </a:tcPr>
                </a:tc>
                <a:tc>
                  <a:txBody>
                    <a:bodyPr/>
                    <a:lstStyle/>
                    <a:p>
                      <a:pPr algn="l">
                        <a:lnSpc>
                          <a:spcPct val="107000"/>
                        </a:lnSpc>
                        <a:spcAft>
                          <a:spcPts val="0"/>
                        </a:spcAft>
                      </a:pPr>
                      <a:r>
                        <a:rPr lang="en-IN" sz="2200" b="0">
                          <a:solidFill>
                            <a:srgbClr val="FF0000"/>
                          </a:solidFill>
                          <a:effectLst/>
                          <a:latin typeface="Arial" panose="020B0604020202020204" pitchFamily="34" charset="0"/>
                          <a:cs typeface="Arial" panose="020B0604020202020204" pitchFamily="34" charset="0"/>
                        </a:rPr>
                        <a:t>they are in disharmony</a:t>
                      </a:r>
                      <a:endParaRPr lang="en-US" sz="2200" b="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68585" marR="68585" marT="0" marB="0">
                    <a:solidFill>
                      <a:schemeClr val="bg1"/>
                    </a:solidFill>
                  </a:tcPr>
                </a:tc>
                <a:tc>
                  <a:txBody>
                    <a:bodyPr/>
                    <a:lstStyle/>
                    <a:p>
                      <a:pPr algn="l">
                        <a:lnSpc>
                          <a:spcPct val="107000"/>
                        </a:lnSpc>
                        <a:spcAft>
                          <a:spcPts val="0"/>
                        </a:spcAft>
                      </a:pPr>
                      <a:r>
                        <a:rPr lang="en-IN" sz="2200" b="0" dirty="0">
                          <a:solidFill>
                            <a:srgbClr val="FF0000"/>
                          </a:solidFill>
                          <a:effectLst/>
                          <a:latin typeface="Arial" panose="020B0604020202020204" pitchFamily="34" charset="0"/>
                          <a:cs typeface="Arial" panose="020B0604020202020204" pitchFamily="34" charset="0"/>
                        </a:rPr>
                        <a:t>this is the problem</a:t>
                      </a:r>
                      <a:endParaRPr lang="en-US" sz="2200" b="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68585" marR="68585" marT="0" marB="0">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Content Placeholder 1">
            <a:extLst>
              <a:ext uri="{FF2B5EF4-FFF2-40B4-BE49-F238E27FC236}">
                <a16:creationId xmlns:a16="http://schemas.microsoft.com/office/drawing/2014/main" id="{A64940D5-2F32-49C6-B75D-034BC3B86DC9}"/>
              </a:ext>
            </a:extLst>
          </p:cNvPr>
          <p:cNvSpPr>
            <a:spLocks noGrp="1" noChangeArrowheads="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US" altLang="en-US"/>
              <a:t>There is competition, ‘struggle for survival’, ‘survival of the fittest’ all around. Don’t you agree that this is true?</a:t>
            </a:r>
          </a:p>
          <a:p>
            <a:pPr marL="0" indent="0">
              <a:buFont typeface="Arial" panose="020B0604020202020204" pitchFamily="34" charset="0"/>
              <a:buNone/>
            </a:pPr>
            <a:endParaRPr lang="en-US" altLang="en-US"/>
          </a:p>
          <a:p>
            <a:pPr marL="0" indent="0">
              <a:buFont typeface="Arial" panose="020B0604020202020204" pitchFamily="34" charset="0"/>
              <a:buNone/>
            </a:pPr>
            <a:r>
              <a:rPr lang="en-US" altLang="en-US"/>
              <a:t>In science, we have studied the theory of evolution (Darwin’s theory) – struggle for survival and survival of the fittest. What is the use of talking about harmony and cooperation?</a:t>
            </a:r>
            <a:endParaRPr lang="en-IN" altLang="en-US"/>
          </a:p>
        </p:txBody>
      </p:sp>
      <p:sp>
        <p:nvSpPr>
          <p:cNvPr id="129027" name="Content Placeholder 2">
            <a:extLst>
              <a:ext uri="{FF2B5EF4-FFF2-40B4-BE49-F238E27FC236}">
                <a16:creationId xmlns:a16="http://schemas.microsoft.com/office/drawing/2014/main" id="{BD47EAB0-73CC-48E6-AD71-025E7B479A5C}"/>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IN" altLang="en-US"/>
              <a:t>Nature – underlying design = ? </a:t>
            </a:r>
            <a:br>
              <a:rPr lang="en-IN" altLang="en-US"/>
            </a:br>
            <a:r>
              <a:rPr lang="en-IN" altLang="en-US"/>
              <a:t>	Struggle or mutual fulfilment?</a:t>
            </a:r>
          </a:p>
          <a:p>
            <a:pPr marL="0" indent="0">
              <a:buFont typeface="Arial" panose="020B0604020202020204" pitchFamily="34" charset="0"/>
              <a:buNone/>
            </a:pPr>
            <a:br>
              <a:rPr lang="en-IN" altLang="en-US"/>
            </a:br>
            <a:r>
              <a:rPr lang="en-IN" altLang="en-US"/>
              <a:t>Our way of looking at things</a:t>
            </a:r>
          </a:p>
          <a:p>
            <a:pPr marL="0" indent="0">
              <a:buFont typeface="Arial" panose="020B0604020202020204" pitchFamily="34" charset="0"/>
              <a:buNone/>
            </a:pPr>
            <a:r>
              <a:rPr lang="en-IN" altLang="en-US"/>
              <a:t>	our feeling (which may include opposition)</a:t>
            </a:r>
          </a:p>
          <a:p>
            <a:pPr marL="0" indent="0">
              <a:buFont typeface="Arial" panose="020B0604020202020204" pitchFamily="34" charset="0"/>
              <a:buNone/>
            </a:pPr>
            <a:r>
              <a:rPr lang="en-IN" altLang="en-US"/>
              <a:t>	sanskar (which may be biased) </a:t>
            </a:r>
          </a:p>
          <a:p>
            <a:pPr marL="0" indent="0">
              <a:buFont typeface="Arial" panose="020B0604020202020204" pitchFamily="34" charset="0"/>
              <a:buNone/>
            </a:pPr>
            <a:r>
              <a:rPr lang="en-IN" altLang="en-US"/>
              <a:t>	or</a:t>
            </a:r>
          </a:p>
          <a:p>
            <a:pPr marL="0" indent="0">
              <a:buFont typeface="Arial" panose="020B0604020202020204" pitchFamily="34" charset="0"/>
              <a:buNone/>
            </a:pPr>
            <a:r>
              <a:rPr lang="en-IN" altLang="en-US"/>
              <a:t>	our naturally acceptable feeling </a:t>
            </a:r>
          </a:p>
          <a:p>
            <a:pPr marL="0" indent="0">
              <a:buFont typeface="Arial" panose="020B0604020202020204" pitchFamily="34" charset="0"/>
              <a:buNone/>
            </a:pPr>
            <a:r>
              <a:rPr lang="en-IN" altLang="en-US"/>
              <a:t>	our natural acceptance (for relationship, harmony, co-existence)</a:t>
            </a:r>
          </a:p>
          <a:p>
            <a:pPr marL="0" indent="0">
              <a:buFont typeface="Arial" panose="020B0604020202020204" pitchFamily="34" charset="0"/>
              <a:buNone/>
            </a:pPr>
            <a:endParaRPr lang="en-IN" altLang="en-US"/>
          </a:p>
          <a:p>
            <a:pPr marL="0" indent="0">
              <a:buFont typeface="Arial" panose="020B0604020202020204" pitchFamily="34" charset="0"/>
              <a:buNone/>
            </a:pPr>
            <a:r>
              <a:rPr lang="en-IN" altLang="en-US"/>
              <a:t>Our thoughts, actions depend on our perspective (our own creation)</a:t>
            </a:r>
          </a:p>
        </p:txBody>
      </p:sp>
      <p:sp>
        <p:nvSpPr>
          <p:cNvPr id="129028" name="Title 3">
            <a:extLst>
              <a:ext uri="{FF2B5EF4-FFF2-40B4-BE49-F238E27FC236}">
                <a16:creationId xmlns:a16="http://schemas.microsoft.com/office/drawing/2014/main" id="{BBF175C4-7424-4CDE-9CBB-49F1EB16E6AD}"/>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Question(s) 7: Relationship				</a:t>
            </a:r>
            <a:r>
              <a:rPr lang="en-US" altLang="en-US">
                <a:cs typeface="Arial" panose="020B0604020202020204" pitchFamily="34" charset="0"/>
              </a:rPr>
              <a:t> Response</a:t>
            </a:r>
            <a:endParaRPr lang="en-IN" altLang="en-US"/>
          </a:p>
        </p:txBody>
      </p:sp>
      <p:cxnSp>
        <p:nvCxnSpPr>
          <p:cNvPr id="5" name="Straight Connector 4">
            <a:extLst>
              <a:ext uri="{FF2B5EF4-FFF2-40B4-BE49-F238E27FC236}">
                <a16:creationId xmlns:a16="http://schemas.microsoft.com/office/drawing/2014/main" id="{034D2B4E-F46C-452B-8F75-1B9F3C83FD71}"/>
              </a:ext>
            </a:extLst>
          </p:cNvPr>
          <p:cNvCxnSpPr/>
          <p:nvPr/>
        </p:nvCxnSpPr>
        <p:spPr>
          <a:xfrm>
            <a:off x="6096000" y="457200"/>
            <a:ext cx="0" cy="6096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Content Placeholder 1">
            <a:extLst>
              <a:ext uri="{FF2B5EF4-FFF2-40B4-BE49-F238E27FC236}">
                <a16:creationId xmlns:a16="http://schemas.microsoft.com/office/drawing/2014/main" id="{676F104A-A1D8-42ED-9A9E-EB69F470FF54}"/>
              </a:ext>
            </a:extLst>
          </p:cNvPr>
          <p:cNvSpPr>
            <a:spLocks noGrp="1" noChangeArrowheads="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US" altLang="en-US"/>
              <a:t>There is competition, ‘struggle for survival’, ‘survival of the fittest’ all around. Don’t you agree that this is true?</a:t>
            </a:r>
          </a:p>
          <a:p>
            <a:pPr marL="0" indent="0">
              <a:buFont typeface="Arial" panose="020B0604020202020204" pitchFamily="34" charset="0"/>
              <a:buNone/>
            </a:pPr>
            <a:endParaRPr lang="en-US" altLang="en-US"/>
          </a:p>
          <a:p>
            <a:pPr marL="0" indent="0">
              <a:buFont typeface="Arial" panose="020B0604020202020204" pitchFamily="34" charset="0"/>
              <a:buNone/>
            </a:pPr>
            <a:r>
              <a:rPr lang="en-US" altLang="en-US"/>
              <a:t>In science, we have studied the theory of evolution (Darwin’s theory) – struggle for survival and survival of the fittest. What is the use of talking about harmony and cooperation?</a:t>
            </a:r>
            <a:endParaRPr lang="en-IN" altLang="en-US"/>
          </a:p>
          <a:p>
            <a:pPr marL="0" indent="0">
              <a:buFont typeface="Arial" panose="020B0604020202020204" pitchFamily="34" charset="0"/>
              <a:buNone/>
            </a:pPr>
            <a:endParaRPr lang="en-IN" altLang="en-US"/>
          </a:p>
        </p:txBody>
      </p:sp>
      <p:sp>
        <p:nvSpPr>
          <p:cNvPr id="130051" name="Content Placeholder 2">
            <a:extLst>
              <a:ext uri="{FF2B5EF4-FFF2-40B4-BE49-F238E27FC236}">
                <a16:creationId xmlns:a16="http://schemas.microsoft.com/office/drawing/2014/main" id="{723D5D5A-EDB7-4D1A-B988-B71E90EA5537}"/>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US" altLang="en-US"/>
              <a:t>Examine yourself in this example. </a:t>
            </a:r>
          </a:p>
          <a:p>
            <a:pPr marL="0" indent="0">
              <a:buFont typeface="Arial" panose="020B0604020202020204" pitchFamily="34" charset="0"/>
              <a:buNone/>
            </a:pPr>
            <a:r>
              <a:rPr lang="en-US" altLang="en-US"/>
              <a:t>There are two people in a room.</a:t>
            </a:r>
          </a:p>
          <a:p>
            <a:pPr marL="0" indent="0">
              <a:buFont typeface="Arial" panose="020B0604020202020204" pitchFamily="34" charset="0"/>
              <a:buNone/>
            </a:pPr>
            <a:r>
              <a:rPr lang="en-US" altLang="en-US"/>
              <a:t>Both are hungry.</a:t>
            </a:r>
          </a:p>
          <a:p>
            <a:pPr marL="0" indent="0">
              <a:buFont typeface="Arial" panose="020B0604020202020204" pitchFamily="34" charset="0"/>
              <a:buNone/>
            </a:pPr>
            <a:r>
              <a:rPr lang="en-US" altLang="en-US"/>
              <a:t>The available food is sufficient for just one person.</a:t>
            </a:r>
          </a:p>
          <a:p>
            <a:pPr marL="0" indent="0">
              <a:buFont typeface="Arial" panose="020B0604020202020204" pitchFamily="34" charset="0"/>
              <a:buNone/>
            </a:pPr>
            <a:endParaRPr lang="en-US" altLang="en-US"/>
          </a:p>
          <a:p>
            <a:pPr marL="0" indent="0">
              <a:buFont typeface="Arial" panose="020B0604020202020204" pitchFamily="34" charset="0"/>
              <a:buNone/>
            </a:pPr>
            <a:r>
              <a:rPr lang="en-US" altLang="en-US"/>
              <a:t>Who will get the food – the stronger person or the weaker person? </a:t>
            </a:r>
          </a:p>
          <a:p>
            <a:pPr marL="0" indent="0">
              <a:buFont typeface="Arial" panose="020B0604020202020204" pitchFamily="34" charset="0"/>
              <a:buNone/>
            </a:pPr>
            <a:endParaRPr lang="en-US" altLang="en-US"/>
          </a:p>
          <a:p>
            <a:pPr marL="0" indent="0">
              <a:buFont typeface="Arial" panose="020B0604020202020204" pitchFamily="34" charset="0"/>
              <a:buNone/>
            </a:pPr>
            <a:r>
              <a:rPr lang="en-US" altLang="en-US"/>
              <a:t>Going by this theory, the stronger person will take the food. </a:t>
            </a:r>
          </a:p>
          <a:p>
            <a:pPr marL="0" indent="0">
              <a:buFont typeface="Arial" panose="020B0604020202020204" pitchFamily="34" charset="0"/>
              <a:buNone/>
            </a:pPr>
            <a:endParaRPr lang="en-US" altLang="en-US"/>
          </a:p>
          <a:p>
            <a:pPr marL="0" indent="0">
              <a:buFont typeface="Arial" panose="020B0604020202020204" pitchFamily="34" charset="0"/>
              <a:buNone/>
            </a:pPr>
            <a:r>
              <a:rPr lang="en-US" altLang="en-US"/>
              <a:t>But what if the strong one is the mother? </a:t>
            </a:r>
          </a:p>
          <a:p>
            <a:pPr marL="0" indent="0">
              <a:buFont typeface="Arial" panose="020B0604020202020204" pitchFamily="34" charset="0"/>
              <a:buNone/>
            </a:pPr>
            <a:endParaRPr lang="en-US" altLang="en-US"/>
          </a:p>
          <a:p>
            <a:pPr marL="0" indent="0">
              <a:buFont typeface="Arial" panose="020B0604020202020204" pitchFamily="34" charset="0"/>
              <a:buNone/>
            </a:pPr>
            <a:r>
              <a:rPr lang="en-US" altLang="en-US"/>
              <a:t>Wherever there is a feeling of relationship…</a:t>
            </a:r>
            <a:endParaRPr lang="en-IN" altLang="en-US"/>
          </a:p>
        </p:txBody>
      </p:sp>
      <p:sp>
        <p:nvSpPr>
          <p:cNvPr id="130052" name="Title 3">
            <a:extLst>
              <a:ext uri="{FF2B5EF4-FFF2-40B4-BE49-F238E27FC236}">
                <a16:creationId xmlns:a16="http://schemas.microsoft.com/office/drawing/2014/main" id="{CD40DD2E-EB02-468F-A1A3-F1D9894F788C}"/>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Content Placeholder 1">
            <a:extLst>
              <a:ext uri="{FF2B5EF4-FFF2-40B4-BE49-F238E27FC236}">
                <a16:creationId xmlns:a16="http://schemas.microsoft.com/office/drawing/2014/main" id="{E4200896-2EF4-4064-8CA7-213B668E36A7}"/>
              </a:ext>
            </a:extLst>
          </p:cNvPr>
          <p:cNvSpPr>
            <a:spLocks noGrp="1" noChangeArrowheads="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IN" altLang="en-US"/>
              <a:t>I feel the expectations in relationship are a major cause of unhappiness. So, if we do away with these expectations, then we will automatically become happy – and that is my right understanding. Do you agree?</a:t>
            </a:r>
          </a:p>
          <a:p>
            <a:pPr marL="0" indent="0">
              <a:buFont typeface="Arial" panose="020B0604020202020204" pitchFamily="34" charset="0"/>
              <a:buNone/>
            </a:pPr>
            <a:endParaRPr lang="en-IN" altLang="en-US"/>
          </a:p>
          <a:p>
            <a:pPr marL="0" indent="0">
              <a:buFont typeface="Arial" panose="020B0604020202020204" pitchFamily="34" charset="0"/>
              <a:buNone/>
            </a:pPr>
            <a:r>
              <a:rPr lang="en-IN" altLang="en-US"/>
              <a:t>I do not feel the need to be in relationship with everyone that I come across. Why do I need to be related to others whom I do not feel connected with?</a:t>
            </a:r>
          </a:p>
        </p:txBody>
      </p:sp>
      <p:sp>
        <p:nvSpPr>
          <p:cNvPr id="126979" name="Content Placeholder 2">
            <a:extLst>
              <a:ext uri="{FF2B5EF4-FFF2-40B4-BE49-F238E27FC236}">
                <a16:creationId xmlns:a16="http://schemas.microsoft.com/office/drawing/2014/main" id="{994DC001-D050-42FE-B4A5-15CF6D3F6624}"/>
              </a:ext>
            </a:extLst>
          </p:cNvPr>
          <p:cNvSpPr>
            <a:spLocks noGrp="1" noChangeArrowheads="1"/>
          </p:cNvSpPr>
          <p:nvPr>
            <p:ph sz="half" idx="2"/>
          </p:nvPr>
        </p:nvSpPr>
        <p:spPr bwMode="auto">
          <a:xfrm>
            <a:off x="6210300" y="609600"/>
            <a:ext cx="5981700" cy="5943600"/>
          </a:xfrm>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defRPr/>
            </a:pPr>
            <a:r>
              <a:rPr lang="en-IN" altLang="en-US" dirty="0"/>
              <a:t>2 aspects in relationship</a:t>
            </a:r>
          </a:p>
          <a:p>
            <a:pPr marL="0" indent="0">
              <a:buFont typeface="Arial" panose="020B0604020202020204" pitchFamily="34" charset="0"/>
              <a:buNone/>
              <a:defRPr/>
            </a:pPr>
            <a:r>
              <a:rPr lang="en-IN" altLang="en-US" dirty="0"/>
              <a:t>1. Feeling in me – for all</a:t>
            </a:r>
          </a:p>
          <a:p>
            <a:pPr marL="0" indent="0">
              <a:buFont typeface="Arial" panose="020B0604020202020204" pitchFamily="34" charset="0"/>
              <a:buNone/>
              <a:defRPr/>
            </a:pPr>
            <a:r>
              <a:rPr lang="en-IN" altLang="en-US" dirty="0"/>
              <a:t>	Trust? – I can be comfortable, fearless</a:t>
            </a:r>
          </a:p>
          <a:p>
            <a:pPr marL="0" indent="0">
              <a:buFont typeface="Arial" panose="020B0604020202020204" pitchFamily="34" charset="0"/>
              <a:buNone/>
              <a:defRPr/>
            </a:pPr>
            <a:r>
              <a:rPr lang="en-IN" altLang="en-US" dirty="0"/>
              <a:t>		(but I will evaluate the comp.)</a:t>
            </a:r>
          </a:p>
          <a:p>
            <a:pPr marL="0" indent="0">
              <a:buFont typeface="Arial" panose="020B0604020202020204" pitchFamily="34" charset="0"/>
              <a:buNone/>
              <a:defRPr/>
            </a:pPr>
            <a:r>
              <a:rPr lang="en-IN" altLang="en-US" dirty="0"/>
              <a:t>		</a:t>
            </a:r>
            <a:r>
              <a:rPr lang="en-IN" altLang="en-US" dirty="0">
                <a:sym typeface="Wingdings" panose="05000000000000000000" pitchFamily="2" charset="2"/>
              </a:rPr>
              <a:t> happiness</a:t>
            </a:r>
            <a:endParaRPr lang="en-IN" altLang="en-US" dirty="0"/>
          </a:p>
          <a:p>
            <a:pPr marL="0" indent="0">
              <a:buFont typeface="Arial" panose="020B0604020202020204" pitchFamily="34" charset="0"/>
              <a:buNone/>
              <a:defRPr/>
            </a:pPr>
            <a:r>
              <a:rPr lang="en-IN" altLang="en-US" dirty="0"/>
              <a:t>	or</a:t>
            </a:r>
          </a:p>
          <a:p>
            <a:pPr marL="0" indent="0">
              <a:buFont typeface="Arial" panose="020B0604020202020204" pitchFamily="34" charset="0"/>
              <a:buNone/>
              <a:defRPr/>
            </a:pPr>
            <a:r>
              <a:rPr lang="en-IN" altLang="en-US" dirty="0"/>
              <a:t>	Mistrust? – I will be uncomfortable, </a:t>
            </a:r>
          </a:p>
          <a:p>
            <a:pPr marL="0" indent="0">
              <a:buFont typeface="Arial" panose="020B0604020202020204" pitchFamily="34" charset="0"/>
              <a:buNone/>
              <a:defRPr/>
            </a:pPr>
            <a:r>
              <a:rPr lang="en-IN" altLang="en-US" dirty="0"/>
              <a:t>		fearful </a:t>
            </a:r>
            <a:r>
              <a:rPr lang="en-IN" altLang="en-US" dirty="0">
                <a:sym typeface="Wingdings" panose="05000000000000000000" pitchFamily="2" charset="2"/>
              </a:rPr>
              <a:t> unhappiness</a:t>
            </a:r>
            <a:endParaRPr lang="en-IN" altLang="en-US" dirty="0"/>
          </a:p>
          <a:p>
            <a:pPr marL="0" indent="0">
              <a:buFont typeface="Arial" panose="020B0604020202020204" pitchFamily="34" charset="0"/>
              <a:buNone/>
              <a:defRPr/>
            </a:pPr>
            <a:endParaRPr lang="en-IN" altLang="en-US" dirty="0"/>
          </a:p>
          <a:p>
            <a:pPr marL="0" indent="0">
              <a:buFont typeface="Arial" panose="020B0604020202020204" pitchFamily="34" charset="0"/>
              <a:buNone/>
              <a:defRPr/>
            </a:pPr>
            <a:r>
              <a:rPr lang="en-IN" altLang="en-US" dirty="0"/>
              <a:t>2. Fulfilment of those feelings</a:t>
            </a:r>
          </a:p>
          <a:p>
            <a:pPr marL="457200" indent="-457200">
              <a:buFont typeface="Arial" panose="020B0604020202020204" pitchFamily="34" charset="0"/>
              <a:buAutoNum type="alphaLcParenR"/>
              <a:defRPr/>
            </a:pPr>
            <a:r>
              <a:rPr lang="en-IN" altLang="en-US" sz="2000" dirty="0"/>
              <a:t>Expect the fulfilment by the other – depending on, considering their competence</a:t>
            </a:r>
          </a:p>
          <a:p>
            <a:pPr marL="0" indent="0">
              <a:buFont typeface="Arial" panose="020B0604020202020204" pitchFamily="34" charset="0"/>
              <a:buNone/>
              <a:defRPr/>
            </a:pPr>
            <a:r>
              <a:rPr lang="en-IN" altLang="en-US" sz="2000" dirty="0"/>
              <a:t>b) From our side, we make effort to fulfil those feelings for those in the vicinity (start from close family and slowly expand… ultimately to all? – depends on our competence…)</a:t>
            </a:r>
          </a:p>
        </p:txBody>
      </p:sp>
      <p:sp>
        <p:nvSpPr>
          <p:cNvPr id="131076" name="Title 3">
            <a:extLst>
              <a:ext uri="{FF2B5EF4-FFF2-40B4-BE49-F238E27FC236}">
                <a16:creationId xmlns:a16="http://schemas.microsoft.com/office/drawing/2014/main" id="{F89E757A-AC34-4FF3-A82A-1666813919E0}"/>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Question(s) 8	: Relationship			</a:t>
            </a:r>
            <a:r>
              <a:rPr lang="en-US" altLang="en-US">
                <a:cs typeface="Arial" panose="020B0604020202020204" pitchFamily="34" charset="0"/>
              </a:rPr>
              <a:t> Response</a:t>
            </a:r>
            <a:endParaRPr lang="en-IN" altLang="en-US"/>
          </a:p>
        </p:txBody>
      </p:sp>
      <p:cxnSp>
        <p:nvCxnSpPr>
          <p:cNvPr id="5" name="Straight Connector 4">
            <a:extLst>
              <a:ext uri="{FF2B5EF4-FFF2-40B4-BE49-F238E27FC236}">
                <a16:creationId xmlns:a16="http://schemas.microsoft.com/office/drawing/2014/main" id="{85223453-A829-47E6-81A9-F79FAD7EB329}"/>
              </a:ext>
            </a:extLst>
          </p:cNvPr>
          <p:cNvCxnSpPr/>
          <p:nvPr/>
        </p:nvCxnSpPr>
        <p:spPr>
          <a:xfrm>
            <a:off x="6096000" y="457200"/>
            <a:ext cx="0" cy="6096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Content Placeholder 1">
            <a:extLst>
              <a:ext uri="{FF2B5EF4-FFF2-40B4-BE49-F238E27FC236}">
                <a16:creationId xmlns:a16="http://schemas.microsoft.com/office/drawing/2014/main" id="{89945C39-3B34-4AC1-918D-1D824DECB947}"/>
              </a:ext>
            </a:extLst>
          </p:cNvPr>
          <p:cNvSpPr>
            <a:spLocks noGrp="1" noChangeArrowheads="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132099" name="Content Placeholder 2">
            <a:extLst>
              <a:ext uri="{FF2B5EF4-FFF2-40B4-BE49-F238E27FC236}">
                <a16:creationId xmlns:a16="http://schemas.microsoft.com/office/drawing/2014/main" id="{DE23622A-53B4-422B-80BE-82727EC06AF9}"/>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IN" altLang="en-US" sz="2400"/>
              <a:t>Options in relationship</a:t>
            </a:r>
          </a:p>
          <a:p>
            <a:pPr marL="0" indent="0">
              <a:buFont typeface="Arial" panose="020B0604020202020204" pitchFamily="34" charset="0"/>
              <a:buNone/>
            </a:pPr>
            <a:r>
              <a:rPr lang="en-IN" altLang="en-US" sz="2400"/>
              <a:t>I continue to work for relationship without expecting immediate change in the other </a:t>
            </a:r>
          </a:p>
          <a:p>
            <a:pPr marL="0" indent="0">
              <a:buFont typeface="Arial" panose="020B0604020202020204" pitchFamily="34" charset="0"/>
              <a:buNone/>
            </a:pPr>
            <a:endParaRPr lang="en-IN" altLang="en-US" sz="2400"/>
          </a:p>
          <a:p>
            <a:pPr marL="0" indent="0">
              <a:buFont typeface="Arial" panose="020B0604020202020204" pitchFamily="34" charset="0"/>
              <a:buNone/>
            </a:pPr>
            <a:r>
              <a:rPr lang="en-IN" altLang="en-US" sz="2400"/>
              <a:t>I continue to work for relationship  and expecting immediate change in the other </a:t>
            </a:r>
          </a:p>
          <a:p>
            <a:pPr marL="0" indent="0">
              <a:buFont typeface="Arial" panose="020B0604020202020204" pitchFamily="34" charset="0"/>
              <a:buNone/>
            </a:pPr>
            <a:endParaRPr lang="en-IN" altLang="en-US" sz="2400"/>
          </a:p>
          <a:p>
            <a:pPr marL="0" indent="0">
              <a:buFont typeface="Arial" panose="020B0604020202020204" pitchFamily="34" charset="0"/>
              <a:buNone/>
            </a:pPr>
            <a:endParaRPr lang="en-IN" altLang="en-US" sz="2400"/>
          </a:p>
          <a:p>
            <a:pPr marL="0" indent="0">
              <a:buFont typeface="Arial" panose="020B0604020202020204" pitchFamily="34" charset="0"/>
              <a:buNone/>
            </a:pPr>
            <a:r>
              <a:rPr lang="en-IN" altLang="en-US" sz="2400"/>
              <a:t>be indifferent</a:t>
            </a:r>
          </a:p>
          <a:p>
            <a:pPr marL="0" indent="0">
              <a:buFont typeface="Arial" panose="020B0604020202020204" pitchFamily="34" charset="0"/>
              <a:buNone/>
            </a:pPr>
            <a:endParaRPr lang="en-IN" altLang="en-US" sz="2400"/>
          </a:p>
          <a:p>
            <a:pPr marL="0" indent="0">
              <a:buFont typeface="Arial" panose="020B0604020202020204" pitchFamily="34" charset="0"/>
              <a:buNone/>
            </a:pPr>
            <a:r>
              <a:rPr lang="en-IN" altLang="en-US" sz="2400"/>
              <a:t>Live with opposition</a:t>
            </a:r>
          </a:p>
          <a:p>
            <a:pPr marL="0" indent="0">
              <a:buFont typeface="Arial" panose="020B0604020202020204" pitchFamily="34" charset="0"/>
              <a:buNone/>
            </a:pPr>
            <a:endParaRPr lang="en-IN" altLang="en-US"/>
          </a:p>
        </p:txBody>
      </p:sp>
      <p:sp>
        <p:nvSpPr>
          <p:cNvPr id="132100" name="Title 3">
            <a:extLst>
              <a:ext uri="{FF2B5EF4-FFF2-40B4-BE49-F238E27FC236}">
                <a16:creationId xmlns:a16="http://schemas.microsoft.com/office/drawing/2014/main" id="{604D75E8-6434-494A-9ABE-AF191CDDDE23}"/>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Content Placeholder 1">
            <a:extLst>
              <a:ext uri="{FF2B5EF4-FFF2-40B4-BE49-F238E27FC236}">
                <a16:creationId xmlns:a16="http://schemas.microsoft.com/office/drawing/2014/main" id="{9D0518DC-DD68-4919-8A59-173EF12293A3}"/>
              </a:ext>
            </a:extLst>
          </p:cNvPr>
          <p:cNvSpPr>
            <a:spLocks noGrp="1" noChangeArrowheads="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US" altLang="en-US"/>
              <a:t>What does definite conduct mean? Will human beings not become robots like that?</a:t>
            </a:r>
            <a:endParaRPr lang="en-IN" altLang="en-US"/>
          </a:p>
        </p:txBody>
      </p:sp>
      <p:sp>
        <p:nvSpPr>
          <p:cNvPr id="128003" name="Content Placeholder 2">
            <a:extLst>
              <a:ext uri="{FF2B5EF4-FFF2-40B4-BE49-F238E27FC236}">
                <a16:creationId xmlns:a16="http://schemas.microsoft.com/office/drawing/2014/main" id="{4F37664D-DEA9-4900-BC9B-20E0DDE665E4}"/>
              </a:ext>
            </a:extLst>
          </p:cNvPr>
          <p:cNvSpPr>
            <a:spLocks noGrp="1" noChangeArrowheads="1"/>
          </p:cNvSpPr>
          <p:nvPr>
            <p:ph sz="half" idx="2"/>
          </p:nvPr>
        </p:nvSpPr>
        <p:spPr bwMode="auto">
          <a:xfrm>
            <a:off x="6210300" y="609600"/>
            <a:ext cx="5981700" cy="5943600"/>
          </a:xfrm>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defRPr/>
            </a:pPr>
            <a:r>
              <a:rPr lang="en-IN" altLang="en-US" dirty="0"/>
              <a:t>Definite conduct at the level of expression, follow the norms of the society, programmed by others?</a:t>
            </a:r>
            <a:br>
              <a:rPr lang="en-IN" altLang="en-US" dirty="0"/>
            </a:br>
            <a:br>
              <a:rPr lang="en-IN" altLang="en-US" dirty="0"/>
            </a:br>
            <a:r>
              <a:rPr lang="en-IN" altLang="en-US" dirty="0"/>
              <a:t>Or</a:t>
            </a:r>
          </a:p>
          <a:p>
            <a:pPr marL="0" indent="0">
              <a:buFont typeface="Arial" panose="020B0604020202020204" pitchFamily="34" charset="0"/>
              <a:buNone/>
              <a:defRPr/>
            </a:pPr>
            <a:endParaRPr lang="en-IN" altLang="en-US" dirty="0"/>
          </a:p>
          <a:p>
            <a:pPr marL="0" indent="0">
              <a:buFont typeface="Arial" panose="020B0604020202020204" pitchFamily="34" charset="0"/>
              <a:buNone/>
              <a:defRPr/>
            </a:pPr>
            <a:r>
              <a:rPr lang="en-IN" altLang="en-US" dirty="0"/>
              <a:t>Follow your own natural acceptance?</a:t>
            </a:r>
          </a:p>
          <a:p>
            <a:pPr>
              <a:buFontTx/>
              <a:buChar char="-"/>
              <a:defRPr/>
            </a:pPr>
            <a:r>
              <a:rPr lang="en-IN" altLang="en-US" dirty="0"/>
              <a:t>Feeling of relationship (trust, respect…)</a:t>
            </a:r>
          </a:p>
          <a:p>
            <a:pPr>
              <a:buFontTx/>
              <a:buChar char="-"/>
              <a:defRPr/>
            </a:pPr>
            <a:r>
              <a:rPr lang="en-IN" altLang="en-US" dirty="0"/>
              <a:t>Interacting with others with these feelings</a:t>
            </a:r>
          </a:p>
          <a:p>
            <a:pPr marL="0" indent="0">
              <a:buFont typeface="Arial" panose="020B0604020202020204" pitchFamily="34" charset="0"/>
              <a:buNone/>
              <a:defRPr/>
            </a:pPr>
            <a:r>
              <a:rPr lang="en-IN" altLang="en-US" dirty="0"/>
              <a:t>(understanding, feeling is definite, </a:t>
            </a:r>
          </a:p>
          <a:p>
            <a:pPr marL="0" indent="0">
              <a:buFont typeface="Arial" panose="020B0604020202020204" pitchFamily="34" charset="0"/>
              <a:buNone/>
              <a:defRPr/>
            </a:pPr>
            <a:r>
              <a:rPr lang="en-IN" altLang="en-US" dirty="0"/>
              <a:t>expression will have lot of creativity)</a:t>
            </a:r>
          </a:p>
          <a:p>
            <a:pPr marL="0" indent="0">
              <a:buFont typeface="Arial" panose="020B0604020202020204" pitchFamily="34" charset="0"/>
              <a:buNone/>
              <a:defRPr/>
            </a:pPr>
            <a:r>
              <a:rPr lang="en-IN" altLang="en-US" dirty="0"/>
              <a:t>Will be able to appreciate different cultures, different expressions…</a:t>
            </a:r>
          </a:p>
          <a:p>
            <a:pPr marL="0" indent="0">
              <a:buFont typeface="Arial" panose="020B0604020202020204" pitchFamily="34" charset="0"/>
              <a:buNone/>
              <a:defRPr/>
            </a:pPr>
            <a:endParaRPr lang="en-IN" altLang="en-US" dirty="0"/>
          </a:p>
        </p:txBody>
      </p:sp>
      <p:sp>
        <p:nvSpPr>
          <p:cNvPr id="133124" name="Title 3">
            <a:extLst>
              <a:ext uri="{FF2B5EF4-FFF2-40B4-BE49-F238E27FC236}">
                <a16:creationId xmlns:a16="http://schemas.microsoft.com/office/drawing/2014/main" id="{62237E96-6699-4F9A-97C8-747747020514}"/>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Question(s) 9	: Role of Education			</a:t>
            </a:r>
            <a:r>
              <a:rPr lang="en-US" altLang="en-US">
                <a:cs typeface="Arial" panose="020B0604020202020204" pitchFamily="34" charset="0"/>
              </a:rPr>
              <a:t> Response</a:t>
            </a:r>
            <a:endParaRPr lang="en-IN" altLang="en-US"/>
          </a:p>
        </p:txBody>
      </p:sp>
      <p:cxnSp>
        <p:nvCxnSpPr>
          <p:cNvPr id="5" name="Straight Connector 4">
            <a:extLst>
              <a:ext uri="{FF2B5EF4-FFF2-40B4-BE49-F238E27FC236}">
                <a16:creationId xmlns:a16="http://schemas.microsoft.com/office/drawing/2014/main" id="{0B4DF32C-AB30-4CEF-99C2-BB8F2CE09E75}"/>
              </a:ext>
            </a:extLst>
          </p:cNvPr>
          <p:cNvCxnSpPr/>
          <p:nvPr/>
        </p:nvCxnSpPr>
        <p:spPr>
          <a:xfrm>
            <a:off x="6096000" y="457200"/>
            <a:ext cx="0" cy="6096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Content Placeholder 1">
            <a:extLst>
              <a:ext uri="{FF2B5EF4-FFF2-40B4-BE49-F238E27FC236}">
                <a16:creationId xmlns:a16="http://schemas.microsoft.com/office/drawing/2014/main" id="{DECB75A9-F0CF-4670-9E73-7D87798AE73A}"/>
              </a:ext>
            </a:extLst>
          </p:cNvPr>
          <p:cNvSpPr>
            <a:spLocks noGrp="1" noChangeArrowheads="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US" altLang="en-US"/>
              <a:t>Undivided society sounds like a utopian society. It is an ideal state which can never be realized, so why to talk about it?</a:t>
            </a:r>
          </a:p>
        </p:txBody>
      </p:sp>
      <p:sp>
        <p:nvSpPr>
          <p:cNvPr id="134147" name="Content Placeholder 2">
            <a:extLst>
              <a:ext uri="{FF2B5EF4-FFF2-40B4-BE49-F238E27FC236}">
                <a16:creationId xmlns:a16="http://schemas.microsoft.com/office/drawing/2014/main" id="{CF0E9FF9-B38E-4601-948A-8E692C602CA5}"/>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Font typeface="Arial" panose="020B0604020202020204" pitchFamily="34" charset="0"/>
              <a:buAutoNum type="arabicPeriod"/>
            </a:pPr>
            <a:r>
              <a:rPr lang="en-IN" altLang="en-US"/>
              <a:t>What is desirable (what is our natural acceptance) love… undivided society</a:t>
            </a:r>
          </a:p>
          <a:p>
            <a:pPr marL="457200" indent="-457200">
              <a:buFont typeface="Arial" panose="020B0604020202020204" pitchFamily="34" charset="0"/>
              <a:buAutoNum type="arabicPeriod"/>
            </a:pPr>
            <a:r>
              <a:rPr lang="en-IN" altLang="en-US"/>
              <a:t>How do we go about it? Make effort towards what is desirable and feasible (start with understanding (developing a holistic world view)…. then feeling…. thought… action)</a:t>
            </a:r>
          </a:p>
          <a:p>
            <a:pPr marL="457200" indent="-457200">
              <a:buFont typeface="Arial" panose="020B0604020202020204" pitchFamily="34" charset="0"/>
              <a:buAutoNum type="arabicPeriod"/>
            </a:pPr>
            <a:r>
              <a:rPr lang="en-IN" altLang="en-US"/>
              <a:t>Also can check where we will end up / reach with any other option e.g. every nation trying to dominate other nations is the present direction 50% resources preparing for war… what is the result?</a:t>
            </a:r>
          </a:p>
          <a:p>
            <a:pPr marL="457200" indent="-457200">
              <a:buFont typeface="Arial" panose="020B0604020202020204" pitchFamily="34" charset="0"/>
              <a:buAutoNum type="arabicPeriod"/>
            </a:pPr>
            <a:endParaRPr lang="en-IN" altLang="en-US"/>
          </a:p>
        </p:txBody>
      </p:sp>
      <p:sp>
        <p:nvSpPr>
          <p:cNvPr id="134148" name="Title 3">
            <a:extLst>
              <a:ext uri="{FF2B5EF4-FFF2-40B4-BE49-F238E27FC236}">
                <a16:creationId xmlns:a16="http://schemas.microsoft.com/office/drawing/2014/main" id="{B836FF1A-64E3-455A-9640-33FF8BDFA964}"/>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Question(s) 10: Societal Implications		</a:t>
            </a:r>
            <a:r>
              <a:rPr lang="en-US" altLang="en-US">
                <a:cs typeface="Arial" panose="020B0604020202020204" pitchFamily="34" charset="0"/>
              </a:rPr>
              <a:t> Response</a:t>
            </a:r>
            <a:endParaRPr lang="en-IN" altLang="en-US"/>
          </a:p>
        </p:txBody>
      </p:sp>
      <p:cxnSp>
        <p:nvCxnSpPr>
          <p:cNvPr id="5" name="Straight Connector 4">
            <a:extLst>
              <a:ext uri="{FF2B5EF4-FFF2-40B4-BE49-F238E27FC236}">
                <a16:creationId xmlns:a16="http://schemas.microsoft.com/office/drawing/2014/main" id="{0DB1BF07-599E-4633-85B6-A18773818894}"/>
              </a:ext>
            </a:extLst>
          </p:cNvPr>
          <p:cNvCxnSpPr/>
          <p:nvPr/>
        </p:nvCxnSpPr>
        <p:spPr>
          <a:xfrm>
            <a:off x="6096000" y="457200"/>
            <a:ext cx="0" cy="6096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377922DA-1BE5-4D0F-A93B-399BA5F8466A}"/>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altLang="en-US"/>
              <a:t>Physical Facility is Necessary…</a:t>
            </a:r>
          </a:p>
        </p:txBody>
      </p:sp>
      <p:sp>
        <p:nvSpPr>
          <p:cNvPr id="10243" name="Text Placeholder 2">
            <a:extLst>
              <a:ext uri="{FF2B5EF4-FFF2-40B4-BE49-F238E27FC236}">
                <a16:creationId xmlns:a16="http://schemas.microsoft.com/office/drawing/2014/main" id="{C969FE8F-74B6-408A-B2D0-7F7116225832}"/>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a:t>When an animal has lack of </a:t>
            </a:r>
            <a:r>
              <a:rPr lang="en-GB" altLang="en-US"/>
              <a:t>physical facility</a:t>
            </a:r>
            <a:r>
              <a:rPr altLang="en-US"/>
              <a:t> it becomes uncomfortable, when it gets </a:t>
            </a:r>
            <a:r>
              <a:rPr lang="en-GB" altLang="en-US"/>
              <a:t>physical facility</a:t>
            </a:r>
            <a:r>
              <a:rPr altLang="en-US"/>
              <a:t> it becomes comfortable</a:t>
            </a:r>
          </a:p>
          <a:p>
            <a:pPr>
              <a:buFont typeface="Symbol" pitchFamily="18" charset="2"/>
              <a:buNone/>
            </a:pPr>
            <a:r>
              <a:rPr altLang="en-US"/>
              <a:t>Eg. When a cow gets a stomach-full of grass, it becomes comfortable, sits and chews the cud</a:t>
            </a:r>
          </a:p>
          <a:p>
            <a:pPr>
              <a:buFont typeface="Symbol" pitchFamily="18" charset="2"/>
              <a:buNone/>
            </a:pPr>
            <a:r>
              <a:rPr altLang="en-US" b="1">
                <a:solidFill>
                  <a:srgbClr val="1E00AA"/>
                </a:solidFill>
                <a:latin typeface="Kruti Dev 042" pitchFamily="2" charset="0"/>
              </a:rPr>
              <a:t>i’kq dks lqfo/kk dk vHkko gksrk gS] rks og ijs’kku gksrk gS] lqfo/kk fey tk, rks og vkjke esa vk tkrk gS] </a:t>
            </a:r>
            <a:r>
              <a:rPr altLang="en-US" b="1">
                <a:solidFill>
                  <a:srgbClr val="1E00AA"/>
                </a:solidFill>
                <a:latin typeface="Kruti Dev 042" pitchFamily="2" charset="0"/>
                <a:sym typeface="Symbol" panose="05050102010706020507" pitchFamily="18" charset="2"/>
              </a:rPr>
              <a:t></a:t>
            </a:r>
            <a:r>
              <a:rPr altLang="en-US" b="1">
                <a:solidFill>
                  <a:srgbClr val="1E00AA"/>
                </a:solidFill>
                <a:latin typeface="Kruti Dev 042" pitchFamily="2" charset="0"/>
              </a:rPr>
              <a:t>tSls isV Hkj ?kkl fey tk, rks xk; vkjke ls tqxkyh djrh gS</a:t>
            </a:r>
            <a:r>
              <a:rPr altLang="en-US" b="1">
                <a:solidFill>
                  <a:srgbClr val="1E00AA"/>
                </a:solidFill>
                <a:latin typeface="Kruti Dev 042" pitchFamily="2" charset="0"/>
                <a:sym typeface="Symbol" panose="05050102010706020507" pitchFamily="18" charset="2"/>
              </a:rPr>
              <a:t></a:t>
            </a:r>
            <a:r>
              <a:rPr altLang="en-US" b="1">
                <a:solidFill>
                  <a:srgbClr val="1E00AA"/>
                </a:solidFill>
                <a:latin typeface="Kruti Dev 042" pitchFamily="2" charset="0"/>
              </a:rPr>
              <a:t>A</a:t>
            </a:r>
          </a:p>
          <a:p>
            <a:pPr>
              <a:buFont typeface="Symbol" pitchFamily="18" charset="2"/>
              <a:buNone/>
            </a:pPr>
            <a:endParaRPr altLang="en-US"/>
          </a:p>
          <a:p>
            <a:pPr>
              <a:buFont typeface="Symbol" pitchFamily="18" charset="2"/>
              <a:buNone/>
            </a:pPr>
            <a:r>
              <a:rPr altLang="en-US"/>
              <a:t>When a human being has lack of </a:t>
            </a:r>
            <a:r>
              <a:rPr lang="en-GB" altLang="en-US"/>
              <a:t>physical facility</a:t>
            </a:r>
            <a:r>
              <a:rPr altLang="en-US"/>
              <a:t>, he becomes uncomfortable and unhappy</a:t>
            </a:r>
          </a:p>
          <a:p>
            <a:pPr>
              <a:buFont typeface="Symbol" pitchFamily="18" charset="2"/>
              <a:buNone/>
            </a:pPr>
            <a:r>
              <a:rPr altLang="en-US"/>
              <a:t>But once he gets the </a:t>
            </a:r>
            <a:r>
              <a:rPr lang="en-GB" altLang="en-US"/>
              <a:t>physical facility</a:t>
            </a:r>
            <a:r>
              <a:rPr altLang="en-US"/>
              <a:t>, he forgets about it and starts thinking about hundred other things</a:t>
            </a:r>
          </a:p>
          <a:p>
            <a:pPr>
              <a:buFont typeface="Symbol" pitchFamily="18" charset="2"/>
              <a:buNone/>
            </a:pPr>
            <a:r>
              <a:rPr altLang="en-US" b="1">
                <a:solidFill>
                  <a:srgbClr val="1E00AA"/>
                </a:solidFill>
                <a:latin typeface="Kruti Dev 042" pitchFamily="2" charset="0"/>
              </a:rPr>
              <a:t>euq”; dks lqfo/kk dk vHkko gksrk gS] rks og ijs’kku o nq%[kh gksrk gS]</a:t>
            </a:r>
          </a:p>
          <a:p>
            <a:pPr>
              <a:buFont typeface="Symbol" pitchFamily="18" charset="2"/>
              <a:buNone/>
            </a:pPr>
            <a:r>
              <a:rPr altLang="en-US" b="1">
                <a:solidFill>
                  <a:srgbClr val="1E00AA"/>
                </a:solidFill>
                <a:latin typeface="Kruti Dev 042" pitchFamily="2" charset="0"/>
              </a:rPr>
              <a:t>ijarq lqfo/kk fey tk, rks mlds ckjs rks Hkwy gh tkrk gS] mlds vykok lkS vkSj phtsa lkspus yxrk gSA</a:t>
            </a:r>
            <a:endParaRPr altLang="en-US" sz="2000" b="1">
              <a:solidFill>
                <a:srgbClr val="1E00AA"/>
              </a:solidFill>
              <a:latin typeface="Kruti Dev 042" pitchFamily="2" charset="0"/>
            </a:endParaRPr>
          </a:p>
          <a:p>
            <a:pPr>
              <a:buFont typeface="Symbol" pitchFamily="18" charset="2"/>
              <a:buNone/>
            </a:pPr>
            <a:endParaRPr altLang="en-US"/>
          </a:p>
          <a:p>
            <a:pPr>
              <a:buFont typeface="Symbol" pitchFamily="18" charset="2"/>
              <a:buNone/>
            </a:pPr>
            <a:r>
              <a:rPr altLang="en-US"/>
              <a:t>(Check for yourself if you feel happy every day that you are getting enough to eat?)</a:t>
            </a:r>
          </a:p>
          <a:p>
            <a:pPr>
              <a:buFont typeface="Symbol" pitchFamily="18" charset="2"/>
              <a:buNone/>
            </a:pPr>
            <a:r>
              <a:rPr altLang="en-US">
                <a:solidFill>
                  <a:srgbClr val="1E00AA"/>
                </a:solidFill>
                <a:latin typeface="Kruti Dev 042" pitchFamily="2" charset="0"/>
                <a:sym typeface="Symbol" panose="05050102010706020507" pitchFamily="18" charset="2"/>
              </a:rPr>
              <a:t></a:t>
            </a:r>
            <a:r>
              <a:rPr altLang="en-US" b="1">
                <a:solidFill>
                  <a:srgbClr val="1E00AA"/>
                </a:solidFill>
                <a:latin typeface="Kruti Dev 042" pitchFamily="2" charset="0"/>
              </a:rPr>
              <a:t>vki gh vius esa tkap dj ns[ksa] D;k vki bl ckr ij jkst [kq’k gksrs gSa fd vkidks isV Hkj Hkkstu fey jgk gS\</a:t>
            </a:r>
            <a:r>
              <a:rPr altLang="en-US">
                <a:solidFill>
                  <a:srgbClr val="1E00AA"/>
                </a:solidFill>
                <a:latin typeface="Kruti Dev 042" pitchFamily="2" charset="0"/>
                <a:sym typeface="Symbol" panose="05050102010706020507" pitchFamily="18" charset="2"/>
              </a:rPr>
              <a:t></a:t>
            </a:r>
            <a:endParaRPr altLang="en-US" sz="2400">
              <a:solidFill>
                <a:srgbClr val="1E00AA"/>
              </a:solidFill>
              <a:latin typeface="Kruti Dev 042" pitchFamily="2" charset="0"/>
              <a:sym typeface="Symbol" panose="05050102010706020507" pitchFamily="18" charset="2"/>
            </a:endParaRPr>
          </a:p>
          <a:p>
            <a:pPr>
              <a:buFont typeface="Symbol" pitchFamily="18" charset="2"/>
              <a:buNone/>
            </a:pPr>
            <a:endParaRPr altLang="en-US"/>
          </a:p>
        </p:txBody>
      </p:sp>
      <p:pic>
        <p:nvPicPr>
          <p:cNvPr id="5" name="Picture 4">
            <a:extLst>
              <a:ext uri="{FF2B5EF4-FFF2-40B4-BE49-F238E27FC236}">
                <a16:creationId xmlns:a16="http://schemas.microsoft.com/office/drawing/2014/main" id="{1FB8F606-92AA-4F21-8972-453F39845E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523" t="13620"/>
          <a:stretch>
            <a:fillRect/>
          </a:stretch>
        </p:blipFill>
        <p:spPr bwMode="auto">
          <a:xfrm>
            <a:off x="10968038" y="3886200"/>
            <a:ext cx="995362" cy="1085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4" end="4"/>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243">
                                            <p:txEl>
                                              <p:pRg st="5" end="5"/>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0243">
                                            <p:txEl>
                                              <p:pRg st="6" end="6"/>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243">
                                            <p:txEl>
                                              <p:pRg st="9" end="9"/>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527DC65C-A00C-4E4F-B5C5-F3A23C958C05}"/>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altLang="en-US"/>
              <a:t>Physical Facility is Necessary…  but it is not Adequate</a:t>
            </a:r>
          </a:p>
        </p:txBody>
      </p:sp>
      <p:sp>
        <p:nvSpPr>
          <p:cNvPr id="10243" name="Text Placeholder 2">
            <a:extLst>
              <a:ext uri="{FF2B5EF4-FFF2-40B4-BE49-F238E27FC236}">
                <a16:creationId xmlns:a16="http://schemas.microsoft.com/office/drawing/2014/main" id="{CCB5EA6F-A153-48D1-9CFF-CCED93604BBF}"/>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a:t>When a human being has lack of </a:t>
            </a:r>
            <a:r>
              <a:rPr lang="en-GB" altLang="en-US"/>
              <a:t>physical facility</a:t>
            </a:r>
            <a:r>
              <a:rPr altLang="en-US"/>
              <a:t>, s(he) becomes uncomfortable and unhappy</a:t>
            </a:r>
          </a:p>
          <a:p>
            <a:pPr>
              <a:buFont typeface="Symbol" pitchFamily="18" charset="2"/>
              <a:buNone/>
            </a:pPr>
            <a:r>
              <a:rPr altLang="en-US"/>
              <a:t>But once s(he) gets the </a:t>
            </a:r>
            <a:r>
              <a:rPr lang="en-GB" altLang="en-US"/>
              <a:t>physical facility</a:t>
            </a:r>
            <a:r>
              <a:rPr altLang="en-US"/>
              <a:t>, s(he) forgets about it and starts thinking about hundred other things</a:t>
            </a:r>
          </a:p>
          <a:p>
            <a:pPr>
              <a:buFont typeface="Symbol" pitchFamily="18" charset="2"/>
              <a:buNone/>
            </a:pPr>
            <a:r>
              <a:rPr altLang="en-US" b="1">
                <a:solidFill>
                  <a:srgbClr val="1E00AA"/>
                </a:solidFill>
                <a:latin typeface="Kruti Dev 042" pitchFamily="2" charset="0"/>
              </a:rPr>
              <a:t>euq”; dks lqfo/kk dk vHkko gksrk gS] rks og ijs’kku o nq%[kh gksrk gS]</a:t>
            </a:r>
          </a:p>
          <a:p>
            <a:pPr>
              <a:buFont typeface="Symbol" pitchFamily="18" charset="2"/>
              <a:buNone/>
            </a:pPr>
            <a:r>
              <a:rPr altLang="en-US" b="1">
                <a:solidFill>
                  <a:srgbClr val="1E00AA"/>
                </a:solidFill>
                <a:latin typeface="Kruti Dev 042" pitchFamily="2" charset="0"/>
              </a:rPr>
              <a:t>ijarq lqfo/kk fey tk, rks mlds ckjs rks Hkwy gh tkrk gS] mlds vykok lkS vkSj phtsa lkspus yxrk gSA</a:t>
            </a:r>
            <a:endParaRPr altLang="en-US" sz="2000" b="1">
              <a:solidFill>
                <a:srgbClr val="1E00AA"/>
              </a:solidFill>
              <a:latin typeface="Kruti Dev 042" pitchFamily="2" charset="0"/>
            </a:endParaRPr>
          </a:p>
          <a:p>
            <a:pPr>
              <a:buFont typeface="Symbol" pitchFamily="18" charset="2"/>
              <a:buNone/>
            </a:pPr>
            <a:endParaRPr altLang="en-US"/>
          </a:p>
          <a:p>
            <a:pPr>
              <a:buFont typeface="Symbol" pitchFamily="18" charset="2"/>
              <a:buNone/>
            </a:pPr>
            <a:r>
              <a:rPr altLang="en-US"/>
              <a:t>Lets see if we know how many pairs of clothes we have</a:t>
            </a:r>
          </a:p>
          <a:p>
            <a:pPr>
              <a:buFont typeface="Symbol" pitchFamily="18" charset="2"/>
              <a:buNone/>
            </a:pPr>
            <a:r>
              <a:rPr altLang="en-US"/>
              <a:t>If there were a shortage of clothes it would be a problem for us, but now that we have clothes, we may not even know how many we have… </a:t>
            </a:r>
            <a:r>
              <a:rPr altLang="en-US">
                <a:solidFill>
                  <a:srgbClr val="FF0000"/>
                </a:solidFill>
              </a:rPr>
              <a:t>(and yet we may keep collecting more and more…)</a:t>
            </a:r>
          </a:p>
          <a:p>
            <a:pPr>
              <a:buFont typeface="Symbol" pitchFamily="18" charset="2"/>
              <a:buNone/>
            </a:pPr>
            <a:endParaRPr altLang="en-US"/>
          </a:p>
          <a:p>
            <a:pPr>
              <a:buFont typeface="Symbol" pitchFamily="18" charset="2"/>
              <a:buNone/>
            </a:pPr>
            <a:r>
              <a:rPr altLang="en-US"/>
              <a:t>When we don’t know how many clothes we really need, we can be in this situation</a:t>
            </a:r>
          </a:p>
          <a:p>
            <a:pPr>
              <a:buFont typeface="Symbol" pitchFamily="18" charset="2"/>
              <a:buNone/>
            </a:pPr>
            <a:endParaRPr altLang="en-US"/>
          </a:p>
          <a:p>
            <a:pPr>
              <a:buFont typeface="Symbol" pitchFamily="18" charset="2"/>
              <a:buNone/>
            </a:pPr>
            <a:r>
              <a:rPr altLang="en-US"/>
              <a:t>We have a problem when we don’t have clarity about our needs</a:t>
            </a:r>
            <a:r>
              <a:rPr lang="en-IN" altLang="en-US"/>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theme/theme1.xml><?xml version="1.0" encoding="utf-8"?>
<a:theme xmlns:a="http://schemas.openxmlformats.org/drawingml/2006/main" name="4_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6_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7386</Words>
  <Application>Microsoft Office PowerPoint</Application>
  <PresentationFormat>Widescreen</PresentationFormat>
  <Paragraphs>1155</Paragraphs>
  <Slides>79</Slides>
  <Notes>35</Notes>
  <HiddenSlides>12</HiddenSlides>
  <MMClips>0</MMClips>
  <ScaleCrop>false</ScaleCrop>
  <HeadingPairs>
    <vt:vector size="4" baseType="variant">
      <vt:variant>
        <vt:lpstr>Theme</vt:lpstr>
      </vt:variant>
      <vt:variant>
        <vt:i4>7</vt:i4>
      </vt:variant>
      <vt:variant>
        <vt:lpstr>Slide Titles</vt:lpstr>
      </vt:variant>
      <vt:variant>
        <vt:i4>79</vt:i4>
      </vt:variant>
    </vt:vector>
  </HeadingPairs>
  <TitlesOfParts>
    <vt:vector size="86" baseType="lpstr">
      <vt:lpstr>4_SLW PPT Template</vt:lpstr>
      <vt:lpstr>1_SLW PPT Template</vt:lpstr>
      <vt:lpstr>6_SLW PPT Template</vt:lpstr>
      <vt:lpstr>2_SLW PPT Template</vt:lpstr>
      <vt:lpstr>SLW PPT Template</vt:lpstr>
      <vt:lpstr>3_SLW PPT Template</vt:lpstr>
      <vt:lpstr>5_SLW PPT Template</vt:lpstr>
      <vt:lpstr>Lecture 4 Holistic Development and  Role of Education</vt:lpstr>
      <vt:lpstr>PowerPoint Presentation</vt:lpstr>
      <vt:lpstr>Content of this Session    इस सत्र की विषय-वस्तु</vt:lpstr>
      <vt:lpstr>Process</vt:lpstr>
      <vt:lpstr>Desire pkguk  </vt:lpstr>
      <vt:lpstr>Desire, What We Want to Be   State of Being, What We Are</vt:lpstr>
      <vt:lpstr>Desire pkguk       Effort djuk</vt:lpstr>
      <vt:lpstr>Physical Facility is Necessary…</vt:lpstr>
      <vt:lpstr>Physical Facility is Necessary…  but it is not Adequate</vt:lpstr>
      <vt:lpstr>Something more is required (over and above physical facility)</vt:lpstr>
      <vt:lpstr>To find out what else is required (over and above physical facility)</vt:lpstr>
      <vt:lpstr>To find out what else is required (over and above physical facility)</vt:lpstr>
      <vt:lpstr>For Human Being, Relationship is also Necessary</vt:lpstr>
      <vt:lpstr>In Addition to Physical Facility, Relationship is Necessary for Human Being</vt:lpstr>
      <vt:lpstr>Although we have Recognised the need for Relationship…</vt:lpstr>
      <vt:lpstr>State of Relationship (in the Society)</vt:lpstr>
      <vt:lpstr>Let’s check our Perspective about Relationship</vt:lpstr>
      <vt:lpstr>Right Understanding is also Essential for Human Being</vt:lpstr>
      <vt:lpstr>Right Understanding is also Essential for Human Being</vt:lpstr>
      <vt:lpstr>Ex: Sitting in a hot room… we are uncomfortable and unhappy</vt:lpstr>
      <vt:lpstr>Ex: Sitting in an AC room… with someone we are opposed to…</vt:lpstr>
      <vt:lpstr>Ex: Sitting alone in an AC room… thinking about one we oppose...</vt:lpstr>
      <vt:lpstr>Right Understanding is also Essential for Human Being</vt:lpstr>
      <vt:lpstr>Priority: Right Understanding, Relationship &amp; Physical Facility</vt:lpstr>
      <vt:lpstr>Priority: Right Understanding, Relationship &amp; Physical Facility</vt:lpstr>
      <vt:lpstr>Priority: Physical Facility</vt:lpstr>
      <vt:lpstr>Human Consciousness</vt:lpstr>
      <vt:lpstr>Human Consciousness</vt:lpstr>
      <vt:lpstr>Animal Consciousness</vt:lpstr>
      <vt:lpstr>Animal Consciousness</vt:lpstr>
      <vt:lpstr>Animal Consciousness</vt:lpstr>
      <vt:lpstr>PowerPoint Presentation</vt:lpstr>
      <vt:lpstr>Since we generally don’t have clarity about our physical needs…</vt:lpstr>
      <vt:lpstr>But Resources are Not the Problem!</vt:lpstr>
      <vt:lpstr>Resources are already in Plenty!</vt:lpstr>
      <vt:lpstr>Even Small Individual Choices Add Up. E.g. Choice of Food</vt:lpstr>
      <vt:lpstr>Transformation (ladze.k) = Holistic Development (fodkl)</vt:lpstr>
      <vt:lpstr>Role of Education-Sanskar: To Enable Transformation</vt:lpstr>
      <vt:lpstr>Required for Transformation   Present State?</vt:lpstr>
      <vt:lpstr>Problems = Indication of Lack of Effort for Holistic Development</vt:lpstr>
      <vt:lpstr>Outcome of Human Education-Sanskar</vt:lpstr>
      <vt:lpstr>Human Being Living with Human Consciousness</vt:lpstr>
      <vt:lpstr>Societal implications of living with Human Consciousness</vt:lpstr>
      <vt:lpstr>Workshop/Course Content    Process</vt:lpstr>
      <vt:lpstr>Assignment Today</vt:lpstr>
      <vt:lpstr>Process</vt:lpstr>
      <vt:lpstr>Self Reflection     </vt:lpstr>
      <vt:lpstr>Self Reflection</vt:lpstr>
      <vt:lpstr>Key Points</vt:lpstr>
      <vt:lpstr>Process</vt:lpstr>
      <vt:lpstr>Basic Human Aspirations</vt:lpstr>
      <vt:lpstr>To Fulfill Basic Human Aspirations…</vt:lpstr>
      <vt:lpstr>When the focus is on Physical Facility…</vt:lpstr>
      <vt:lpstr>Human Consciousness</vt:lpstr>
      <vt:lpstr>Animal Consciousness</vt:lpstr>
      <vt:lpstr>Transformation (ladze.k) = Holistic Development (fodkl)</vt:lpstr>
      <vt:lpstr>Human Education-Sanskar</vt:lpstr>
      <vt:lpstr>Required for Transformation   Present State?</vt:lpstr>
      <vt:lpstr>Right Understanding, Relationship and Physical Facility</vt:lpstr>
      <vt:lpstr>FAQs for Lecture 4</vt:lpstr>
      <vt:lpstr>Question(s) 1: Human Aspirations    Response</vt:lpstr>
      <vt:lpstr>Question(s) 2 : Human Aspirations    Response</vt:lpstr>
      <vt:lpstr>Transformation (ladze.k) = Holistic Development (fodkl)</vt:lpstr>
      <vt:lpstr>Question(s) 3 : Need for Physical Facility   Response</vt:lpstr>
      <vt:lpstr>Focus on Physical Facility    Focus on Happiness and Prosperity</vt:lpstr>
      <vt:lpstr>PowerPoint Presentation</vt:lpstr>
      <vt:lpstr>Needs: Animal Consciousness   Needs: Human Consciousness</vt:lpstr>
      <vt:lpstr>Question(s) 4 : Need for Physical facility   Response</vt:lpstr>
      <vt:lpstr>Resources are already in Plenty!</vt:lpstr>
      <vt:lpstr>But Resources are Not the Problem!</vt:lpstr>
      <vt:lpstr>Question(s) 5 : Other Needs    Response</vt:lpstr>
      <vt:lpstr>Question(s) 6 : Comparing with Animals   Response</vt:lpstr>
      <vt:lpstr>PowerPoint Presentation</vt:lpstr>
      <vt:lpstr>Question(s) 7: Relationship     Response</vt:lpstr>
      <vt:lpstr>PowerPoint Presentation</vt:lpstr>
      <vt:lpstr>Question(s) 8 : Relationship    Response</vt:lpstr>
      <vt:lpstr>PowerPoint Presentation</vt:lpstr>
      <vt:lpstr>Question(s) 9 : Role of Education    Response</vt:lpstr>
      <vt:lpstr>Question(s) 10: Societal Implications   Response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 Holistic Development and  Role of Education</dc:title>
  <dc:creator/>
  <cp:lastModifiedBy/>
  <cp:revision>2</cp:revision>
  <dcterms:created xsi:type="dcterms:W3CDTF">2009-12-17T14:12:44Z</dcterms:created>
  <dcterms:modified xsi:type="dcterms:W3CDTF">2022-02-18T17:09:27Z</dcterms:modified>
</cp:coreProperties>
</file>