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90554" r:id="rId1"/>
    <p:sldMasterId id="2147491062" r:id="rId2"/>
    <p:sldMasterId id="2147491816" r:id="rId3"/>
    <p:sldMasterId id="2147491822" r:id="rId4"/>
  </p:sldMasterIdLst>
  <p:notesMasterIdLst>
    <p:notesMasterId r:id="rId54"/>
  </p:notesMasterIdLst>
  <p:handoutMasterIdLst>
    <p:handoutMasterId r:id="rId55"/>
  </p:handoutMasterIdLst>
  <p:sldIdLst>
    <p:sldId id="2754" r:id="rId5"/>
    <p:sldId id="2775" r:id="rId6"/>
    <p:sldId id="2420" r:id="rId7"/>
    <p:sldId id="2797" r:id="rId8"/>
    <p:sldId id="1374" r:id="rId9"/>
    <p:sldId id="2463" r:id="rId10"/>
    <p:sldId id="2459" r:id="rId11"/>
    <p:sldId id="2462" r:id="rId12"/>
    <p:sldId id="1419" r:id="rId13"/>
    <p:sldId id="1413" r:id="rId14"/>
    <p:sldId id="2458" r:id="rId15"/>
    <p:sldId id="1425" r:id="rId16"/>
    <p:sldId id="2817" r:id="rId17"/>
    <p:sldId id="1410" r:id="rId18"/>
    <p:sldId id="1411" r:id="rId19"/>
    <p:sldId id="1412" r:id="rId20"/>
    <p:sldId id="1396" r:id="rId21"/>
    <p:sldId id="2821" r:id="rId22"/>
    <p:sldId id="2837" r:id="rId23"/>
    <p:sldId id="1407" r:id="rId24"/>
    <p:sldId id="2818" r:id="rId25"/>
    <p:sldId id="2819" r:id="rId26"/>
    <p:sldId id="1322" r:id="rId27"/>
    <p:sldId id="1401" r:id="rId28"/>
    <p:sldId id="2820" r:id="rId29"/>
    <p:sldId id="2457" r:id="rId30"/>
    <p:sldId id="1414" r:id="rId31"/>
    <p:sldId id="2753" r:id="rId32"/>
    <p:sldId id="2800" r:id="rId33"/>
    <p:sldId id="2801" r:id="rId34"/>
    <p:sldId id="2822" r:id="rId35"/>
    <p:sldId id="2823" r:id="rId36"/>
    <p:sldId id="2824" r:id="rId37"/>
    <p:sldId id="2825" r:id="rId38"/>
    <p:sldId id="2735" r:id="rId39"/>
    <p:sldId id="1459" r:id="rId40"/>
    <p:sldId id="2834" r:id="rId41"/>
    <p:sldId id="2839" r:id="rId42"/>
    <p:sldId id="2816" r:id="rId43"/>
    <p:sldId id="2835" r:id="rId44"/>
    <p:sldId id="2830" r:id="rId45"/>
    <p:sldId id="2836" r:id="rId46"/>
    <p:sldId id="2832" r:id="rId47"/>
    <p:sldId id="2831" r:id="rId48"/>
    <p:sldId id="2840" r:id="rId49"/>
    <p:sldId id="2158" r:id="rId50"/>
    <p:sldId id="2826" r:id="rId51"/>
    <p:sldId id="2827" r:id="rId52"/>
    <p:sldId id="2838" r:id="rId5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23">
          <p15:clr>
            <a:srgbClr val="A4A3A4"/>
          </p15:clr>
        </p15:guide>
        <p15:guide id="3" orient="horz" pos="3888">
          <p15:clr>
            <a:srgbClr val="A4A3A4"/>
          </p15:clr>
        </p15:guide>
        <p15:guide id="4" orient="horz" pos="659">
          <p15:clr>
            <a:srgbClr val="A4A3A4"/>
          </p15:clr>
        </p15:guide>
        <p15:guide id="5" orient="horz" pos="1344">
          <p15:clr>
            <a:srgbClr val="A4A3A4"/>
          </p15:clr>
        </p15:guide>
        <p15:guide id="6" pos="7424">
          <p15:clr>
            <a:srgbClr val="A4A3A4"/>
          </p15:clr>
        </p15:guide>
        <p15:guide id="7" pos="256">
          <p15:clr>
            <a:srgbClr val="A4A3A4"/>
          </p15:clr>
        </p15:guide>
        <p15:guide id="8" pos="6016">
          <p15:clr>
            <a:srgbClr val="A4A3A4"/>
          </p15:clr>
        </p15:guide>
        <p15:guide id="9">
          <p15:clr>
            <a:srgbClr val="A4A3A4"/>
          </p15:clr>
        </p15:guide>
        <p15:guide id="10" pos="3915">
          <p15:clr>
            <a:srgbClr val="A4A3A4"/>
          </p15:clr>
        </p15:guide>
        <p15:guide id="11" pos="376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FFFABE"/>
    <a:srgbClr val="FFFCCF"/>
    <a:srgbClr val="F7CAAC"/>
    <a:srgbClr val="A09278"/>
    <a:srgbClr val="4B0082"/>
    <a:srgbClr val="FCFBC1"/>
    <a:srgbClr val="FCFBCD"/>
    <a:srgbClr val="D8D4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22" autoAdjust="0"/>
    <p:restoredTop sz="95699" autoAdjust="0"/>
  </p:normalViewPr>
  <p:slideViewPr>
    <p:cSldViewPr>
      <p:cViewPr varScale="1">
        <p:scale>
          <a:sx n="67" d="100"/>
          <a:sy n="67" d="100"/>
        </p:scale>
        <p:origin x="840" y="53"/>
      </p:cViewPr>
      <p:guideLst>
        <p:guide orient="horz" pos="2160"/>
        <p:guide orient="horz" pos="323"/>
        <p:guide orient="horz" pos="3888"/>
        <p:guide orient="horz" pos="659"/>
        <p:guide orient="horz" pos="1344"/>
        <p:guide pos="7424"/>
        <p:guide pos="256"/>
        <p:guide pos="6016"/>
        <p:guide/>
        <p:guide pos="3915"/>
        <p:guide pos="376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3" d="100"/>
          <a:sy n="73" d="100"/>
        </p:scale>
        <p:origin x="-826" y="2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95894A8-7956-4942-9573-8DCBF18B6CFE}" type="datetimeFigureOut">
              <a:rPr lang="en-US"/>
              <a:pPr>
                <a:defRPr/>
              </a:pPr>
              <a:t>4/16/2021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12E4627E-405D-447D-9535-0D7A3E75F2B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09CC70B8-3ADE-4A76-A8AE-9C68787797FC}" type="datetimeFigureOut">
              <a:rPr lang="en-US"/>
              <a:pPr>
                <a:defRPr/>
              </a:pPr>
              <a:t>4/16/2021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2EEE15B0-63A1-450A-AA15-94695D90345F}" type="slidenum">
              <a:rPr lang="en-US" altLang="en-US"/>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a:ln>
            <a:solidFill>
              <a:srgbClr val="000000"/>
            </a:solidFill>
            <a:miter lim="800000"/>
            <a:headEnd/>
            <a:tailEnd/>
          </a:ln>
        </p:spPr>
        <p:txBody>
          <a:bodyPr wrap="square" numCol="1" anchor="t" anchorCtr="0" compatLnSpc="1">
            <a:prstTxWarp prst="textNoShape">
              <a:avLst/>
            </a:prstTxWarp>
          </a:bodyPr>
          <a:lstStyle/>
          <a:p>
            <a:endParaRPr lang="en-GB" altLang="en-US"/>
          </a:p>
        </p:txBody>
      </p:sp>
      <p:sp>
        <p:nvSpPr>
          <p:cNvPr id="4" name="Header Placeholder 3"/>
          <p:cNvSpPr txBox="1">
            <a:spLocks noGrp="1"/>
          </p:cNvSpPr>
          <p:nvPr/>
        </p:nvSpPr>
        <p:spPr>
          <a:xfrm>
            <a:off x="0" y="0"/>
            <a:ext cx="2971800" cy="457200"/>
          </a:xfrm>
          <a:prstGeom prst="rect">
            <a:avLst/>
          </a:prstGeom>
          <a:noFill/>
        </p:spPr>
        <p:txBody>
          <a:bodyPr/>
          <a:lstStyle/>
          <a:p>
            <a:pPr eaLnBrk="1" fontAlgn="auto" hangingPunct="1">
              <a:spcBef>
                <a:spcPts val="0"/>
              </a:spcBef>
              <a:spcAft>
                <a:spcPts val="0"/>
              </a:spcAft>
              <a:defRPr/>
            </a:pPr>
            <a:endParaRPr lang="en-US" sz="1200">
              <a:latin typeface="+mn-lt"/>
            </a:endParaRPr>
          </a:p>
        </p:txBody>
      </p:sp>
      <p:sp>
        <p:nvSpPr>
          <p:cNvPr id="15365" name="Slide Number Placeholder 4"/>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828CC776-5D11-4FBB-A128-E930DE58DFE0}" type="slidenum">
              <a:rPr lang="en-US" altLang="en-US" sz="1200">
                <a:latin typeface="Calibri" pitchFamily="34" charset="0"/>
              </a:rPr>
              <a:pPr algn="r" eaLnBrk="1" hangingPunct="1"/>
              <a:t>6</a:t>
            </a:fld>
            <a:endParaRPr lang="en-US" altLang="en-US" sz="120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a:ln>
            <a:solidFill>
              <a:srgbClr val="000000"/>
            </a:solidFill>
            <a:miter lim="800000"/>
            <a:headEnd/>
            <a:tailEnd/>
          </a:ln>
        </p:spPr>
        <p:txBody>
          <a:bodyPr wrap="square" numCol="1" anchor="t" anchorCtr="0" compatLnSpc="1">
            <a:prstTxWarp prst="textNoShape">
              <a:avLst/>
            </a:prstTxWarp>
          </a:bodyPr>
          <a:lstStyle/>
          <a:p>
            <a:endParaRPr lang="en-GB" altLang="en-US"/>
          </a:p>
        </p:txBody>
      </p:sp>
      <p:sp>
        <p:nvSpPr>
          <p:cNvPr id="51204" name="Header Placeholder 3"/>
          <p:cNvSpPr txBox="1">
            <a:spLocks noGrp="1" noChangeArrowheads="1"/>
          </p:cNvSpPr>
          <p:nvPr/>
        </p:nvSpPr>
        <p:spPr bwMode="auto">
          <a:xfrm>
            <a:off x="0" y="0"/>
            <a:ext cx="2971800" cy="457200"/>
          </a:xfrm>
          <a:prstGeom prst="rect">
            <a:avLst/>
          </a:prstGeom>
          <a:noFill/>
          <a:ln w="9525">
            <a:noFill/>
            <a:miter lim="800000"/>
            <a:headEnd/>
            <a:tailEnd/>
          </a:ln>
        </p:spPr>
        <p:txBody>
          <a:bodyPr/>
          <a:lstStyle/>
          <a:p>
            <a:pPr eaLnBrk="1" hangingPunct="1"/>
            <a:endParaRPr lang="en-US" altLang="en-US" sz="1200">
              <a:solidFill>
                <a:srgbClr val="000000"/>
              </a:solidFill>
              <a:latin typeface="Calibri" pitchFamily="34" charset="0"/>
            </a:endParaRPr>
          </a:p>
        </p:txBody>
      </p:sp>
      <p:sp>
        <p:nvSpPr>
          <p:cNvPr id="51205" name="Slide Number Placeholder 4"/>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7C2D3566-ED6A-42BA-AC41-D164F52841AA}" type="slidenum">
              <a:rPr lang="en-US" altLang="en-US" sz="1200">
                <a:solidFill>
                  <a:srgbClr val="000000"/>
                </a:solidFill>
                <a:latin typeface="Calibri" pitchFamily="34" charset="0"/>
              </a:rPr>
              <a:pPr algn="r" eaLnBrk="1" hangingPunct="1"/>
              <a:t>32</a:t>
            </a:fld>
            <a:endParaRPr lang="en-US" altLang="en-US" sz="1200">
              <a:solidFill>
                <a:srgbClr val="000000"/>
              </a:solidFill>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a:ln>
            <a:solidFill>
              <a:srgbClr val="000000"/>
            </a:solidFill>
            <a:miter lim="800000"/>
            <a:headEnd/>
            <a:tailEnd/>
          </a:ln>
        </p:spPr>
        <p:txBody>
          <a:bodyPr wrap="square" numCol="1" anchor="t" anchorCtr="0" compatLnSpc="1">
            <a:prstTxWarp prst="textNoShape">
              <a:avLst/>
            </a:prstTxWarp>
          </a:bodyPr>
          <a:lstStyle/>
          <a:p>
            <a:endParaRPr lang="en-GB" altLang="en-US"/>
          </a:p>
        </p:txBody>
      </p:sp>
      <p:sp>
        <p:nvSpPr>
          <p:cNvPr id="4" name="Header Placeholder 3"/>
          <p:cNvSpPr txBox="1">
            <a:spLocks noGrp="1"/>
          </p:cNvSpPr>
          <p:nvPr/>
        </p:nvSpPr>
        <p:spPr>
          <a:xfrm>
            <a:off x="0" y="0"/>
            <a:ext cx="2971800" cy="457200"/>
          </a:xfrm>
          <a:prstGeom prst="rect">
            <a:avLst/>
          </a:prstGeom>
          <a:noFill/>
        </p:spPr>
        <p:txBody>
          <a:bodyPr/>
          <a:lstStyle/>
          <a:p>
            <a:pPr fontAlgn="auto">
              <a:spcBef>
                <a:spcPts val="0"/>
              </a:spcBef>
              <a:spcAft>
                <a:spcPts val="0"/>
              </a:spcAft>
              <a:defRPr/>
            </a:pPr>
            <a:endParaRPr lang="en-US" sz="1200">
              <a:latin typeface="+mn-lt"/>
            </a:endParaRPr>
          </a:p>
        </p:txBody>
      </p:sp>
      <p:sp>
        <p:nvSpPr>
          <p:cNvPr id="17413" name="Slide Number Placeholder 4"/>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752E242-1809-4739-9275-B54B48E0CB35}" type="slidenum">
              <a:rPr lang="en-US" altLang="en-US" sz="1200">
                <a:latin typeface="Calibri" pitchFamily="34" charset="0"/>
              </a:rPr>
              <a:pPr algn="r"/>
              <a:t>7</a:t>
            </a:fld>
            <a:endParaRPr lang="en-US" altLang="en-US" sz="1200">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a:ln>
            <a:solidFill>
              <a:srgbClr val="000000"/>
            </a:solidFill>
            <a:miter lim="800000"/>
            <a:headEnd/>
            <a:tailEnd/>
          </a:ln>
        </p:spPr>
        <p:txBody>
          <a:bodyPr wrap="square" numCol="1" anchor="t" anchorCtr="0" compatLnSpc="1">
            <a:prstTxWarp prst="textNoShape">
              <a:avLst/>
            </a:prstTxWarp>
          </a:bodyPr>
          <a:lstStyle/>
          <a:p>
            <a:endParaRPr lang="en-GB" altLang="en-US"/>
          </a:p>
        </p:txBody>
      </p:sp>
      <p:sp>
        <p:nvSpPr>
          <p:cNvPr id="4" name="Header Placeholder 3"/>
          <p:cNvSpPr txBox="1">
            <a:spLocks noGrp="1"/>
          </p:cNvSpPr>
          <p:nvPr/>
        </p:nvSpPr>
        <p:spPr>
          <a:xfrm>
            <a:off x="0" y="0"/>
            <a:ext cx="2971800" cy="457200"/>
          </a:xfrm>
          <a:prstGeom prst="rect">
            <a:avLst/>
          </a:prstGeom>
          <a:noFill/>
        </p:spPr>
        <p:txBody>
          <a:bodyPr/>
          <a:lstStyle/>
          <a:p>
            <a:pPr fontAlgn="auto">
              <a:spcBef>
                <a:spcPts val="0"/>
              </a:spcBef>
              <a:spcAft>
                <a:spcPts val="0"/>
              </a:spcAft>
              <a:defRPr/>
            </a:pPr>
            <a:endParaRPr lang="en-US" sz="1200">
              <a:latin typeface="+mn-lt"/>
            </a:endParaRPr>
          </a:p>
        </p:txBody>
      </p:sp>
      <p:sp>
        <p:nvSpPr>
          <p:cNvPr id="19461" name="Slide Number Placeholder 4"/>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91650F4-6A45-47E3-B461-50FE4F0FCC44}" type="slidenum">
              <a:rPr lang="en-US" altLang="en-US" sz="1200">
                <a:latin typeface="Calibri" pitchFamily="34" charset="0"/>
              </a:rPr>
              <a:pPr algn="r"/>
              <a:t>8</a:t>
            </a:fld>
            <a:endParaRPr lang="en-US" altLang="en-US" sz="120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bwMode="auto">
          <a:noFill/>
          <a:ln>
            <a:solidFill>
              <a:srgbClr val="000000"/>
            </a:solidFill>
            <a:miter lim="800000"/>
            <a:headEnd/>
            <a:tailEnd/>
          </a:ln>
        </p:spPr>
        <p:txBody>
          <a:bodyPr wrap="square" numCol="1" anchor="t" anchorCtr="0" compatLnSpc="1">
            <a:prstTxWarp prst="textNoShape">
              <a:avLst/>
            </a:prstTxWarp>
          </a:bodyPr>
          <a:lstStyle/>
          <a:p>
            <a:endParaRPr lang="en-GB" altLang="en-US"/>
          </a:p>
        </p:txBody>
      </p:sp>
      <p:sp>
        <p:nvSpPr>
          <p:cNvPr id="4" name="Header Placeholder 3"/>
          <p:cNvSpPr txBox="1">
            <a:spLocks noGrp="1"/>
          </p:cNvSpPr>
          <p:nvPr/>
        </p:nvSpPr>
        <p:spPr>
          <a:xfrm>
            <a:off x="0" y="0"/>
            <a:ext cx="2971800" cy="457200"/>
          </a:xfrm>
          <a:prstGeom prst="rect">
            <a:avLst/>
          </a:prstGeom>
          <a:noFill/>
        </p:spPr>
        <p:txBody>
          <a:bodyPr/>
          <a:lstStyle/>
          <a:p>
            <a:pPr eaLnBrk="1" fontAlgn="auto" hangingPunct="1">
              <a:spcBef>
                <a:spcPts val="0"/>
              </a:spcBef>
              <a:spcAft>
                <a:spcPts val="0"/>
              </a:spcAft>
              <a:defRPr/>
            </a:pPr>
            <a:endParaRPr lang="en-US" sz="1200">
              <a:latin typeface="+mn-lt"/>
            </a:endParaRPr>
          </a:p>
        </p:txBody>
      </p:sp>
      <p:sp>
        <p:nvSpPr>
          <p:cNvPr id="26629" name="Slide Number Placeholder 4"/>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99340FBD-0083-4D0D-BBF2-20CDC966F686}" type="slidenum">
              <a:rPr lang="en-US" altLang="en-US" sz="1200">
                <a:latin typeface="Calibri" pitchFamily="34" charset="0"/>
              </a:rPr>
              <a:pPr algn="r" eaLnBrk="1" hangingPunct="1"/>
              <a:t>13</a:t>
            </a:fld>
            <a:endParaRPr lang="en-US" altLang="en-US" sz="1200">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p:spPr>
      </p:sp>
      <p:sp>
        <p:nvSpPr>
          <p:cNvPr id="28675" name="Notes Placeholder 2"/>
          <p:cNvSpPr>
            <a:spLocks noGrp="1"/>
          </p:cNvSpPr>
          <p:nvPr>
            <p:ph type="body" idx="1"/>
          </p:nvPr>
        </p:nvSpPr>
        <p:spPr bwMode="auto">
          <a:noFill/>
          <a:ln>
            <a:solidFill>
              <a:srgbClr val="000000"/>
            </a:solidFill>
            <a:miter lim="800000"/>
            <a:headEnd/>
            <a:tailEnd/>
          </a:ln>
        </p:spPr>
        <p:txBody>
          <a:bodyPr wrap="square" numCol="1" anchor="t" anchorCtr="0" compatLnSpc="1">
            <a:prstTxWarp prst="textNoShape">
              <a:avLst/>
            </a:prstTxWarp>
          </a:bodyPr>
          <a:lstStyle/>
          <a:p>
            <a:endParaRPr lang="en-GB" altLang="en-US"/>
          </a:p>
        </p:txBody>
      </p:sp>
      <p:sp>
        <p:nvSpPr>
          <p:cNvPr id="4" name="Header Placeholder 3"/>
          <p:cNvSpPr txBox="1">
            <a:spLocks noGrp="1"/>
          </p:cNvSpPr>
          <p:nvPr/>
        </p:nvSpPr>
        <p:spPr>
          <a:xfrm>
            <a:off x="0" y="0"/>
            <a:ext cx="2971800" cy="457200"/>
          </a:xfrm>
          <a:prstGeom prst="rect">
            <a:avLst/>
          </a:prstGeom>
          <a:noFill/>
        </p:spPr>
        <p:txBody>
          <a:bodyPr/>
          <a:lstStyle/>
          <a:p>
            <a:pPr eaLnBrk="1" fontAlgn="auto" hangingPunct="1">
              <a:spcBef>
                <a:spcPts val="0"/>
              </a:spcBef>
              <a:spcAft>
                <a:spcPts val="0"/>
              </a:spcAft>
              <a:defRPr/>
            </a:pPr>
            <a:endParaRPr lang="en-US" sz="1200">
              <a:latin typeface="+mn-lt"/>
            </a:endParaRPr>
          </a:p>
        </p:txBody>
      </p:sp>
      <p:sp>
        <p:nvSpPr>
          <p:cNvPr id="28677" name="Slide Number Placeholder 4"/>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9A541344-0F53-4D54-9D46-C0823F47A2CF}" type="slidenum">
              <a:rPr lang="en-US" altLang="en-US" sz="1200">
                <a:latin typeface="Calibri" pitchFamily="34" charset="0"/>
              </a:rPr>
              <a:pPr algn="r" eaLnBrk="1" hangingPunct="1"/>
              <a:t>14</a:t>
            </a:fld>
            <a:endParaRPr lang="en-US" altLang="en-US" sz="1200">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a:ln>
            <a:solidFill>
              <a:srgbClr val="000000"/>
            </a:solidFill>
            <a:miter lim="800000"/>
            <a:headEnd/>
            <a:tailEnd/>
          </a:ln>
        </p:spPr>
        <p:txBody>
          <a:bodyPr wrap="square" numCol="1" anchor="t" anchorCtr="0" compatLnSpc="1">
            <a:prstTxWarp prst="textNoShape">
              <a:avLst/>
            </a:prstTxWarp>
          </a:bodyPr>
          <a:lstStyle/>
          <a:p>
            <a:endParaRPr lang="en-GB" altLang="en-US"/>
          </a:p>
        </p:txBody>
      </p:sp>
      <p:sp>
        <p:nvSpPr>
          <p:cNvPr id="4" name="Header Placeholder 3"/>
          <p:cNvSpPr txBox="1">
            <a:spLocks noGrp="1"/>
          </p:cNvSpPr>
          <p:nvPr/>
        </p:nvSpPr>
        <p:spPr>
          <a:xfrm>
            <a:off x="0" y="0"/>
            <a:ext cx="2971800" cy="457200"/>
          </a:xfrm>
          <a:prstGeom prst="rect">
            <a:avLst/>
          </a:prstGeom>
          <a:noFill/>
        </p:spPr>
        <p:txBody>
          <a:bodyPr/>
          <a:lstStyle/>
          <a:p>
            <a:pPr eaLnBrk="1" fontAlgn="auto" hangingPunct="1">
              <a:spcBef>
                <a:spcPts val="0"/>
              </a:spcBef>
              <a:spcAft>
                <a:spcPts val="0"/>
              </a:spcAft>
              <a:defRPr/>
            </a:pPr>
            <a:endParaRPr lang="en-US" sz="1200">
              <a:latin typeface="+mn-lt"/>
            </a:endParaRPr>
          </a:p>
        </p:txBody>
      </p:sp>
      <p:sp>
        <p:nvSpPr>
          <p:cNvPr id="30725" name="Slide Number Placeholder 4"/>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DB101000-5D28-45FB-A42B-ECA609E89EA8}" type="slidenum">
              <a:rPr lang="en-US" altLang="en-US" sz="1200">
                <a:latin typeface="Calibri" pitchFamily="34" charset="0"/>
              </a:rPr>
              <a:pPr algn="r" eaLnBrk="1" hangingPunct="1"/>
              <a:t>15</a:t>
            </a:fld>
            <a:endParaRPr lang="en-US" altLang="en-US" sz="1200">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p:spPr>
      </p:sp>
      <p:sp>
        <p:nvSpPr>
          <p:cNvPr id="32771" name="Notes Placeholder 2"/>
          <p:cNvSpPr>
            <a:spLocks noGrp="1"/>
          </p:cNvSpPr>
          <p:nvPr>
            <p:ph type="body" idx="1"/>
          </p:nvPr>
        </p:nvSpPr>
        <p:spPr bwMode="auto">
          <a:noFill/>
          <a:ln>
            <a:solidFill>
              <a:srgbClr val="000000"/>
            </a:solidFill>
            <a:miter lim="800000"/>
            <a:headEnd/>
            <a:tailEnd/>
          </a:ln>
        </p:spPr>
        <p:txBody>
          <a:bodyPr wrap="square" numCol="1" anchor="t" anchorCtr="0" compatLnSpc="1">
            <a:prstTxWarp prst="textNoShape">
              <a:avLst/>
            </a:prstTxWarp>
          </a:bodyPr>
          <a:lstStyle/>
          <a:p>
            <a:endParaRPr lang="en-GB" altLang="en-US"/>
          </a:p>
        </p:txBody>
      </p:sp>
      <p:sp>
        <p:nvSpPr>
          <p:cNvPr id="4" name="Header Placeholder 3"/>
          <p:cNvSpPr txBox="1">
            <a:spLocks noGrp="1"/>
          </p:cNvSpPr>
          <p:nvPr/>
        </p:nvSpPr>
        <p:spPr>
          <a:xfrm>
            <a:off x="0" y="0"/>
            <a:ext cx="2971800" cy="457200"/>
          </a:xfrm>
          <a:prstGeom prst="rect">
            <a:avLst/>
          </a:prstGeom>
          <a:noFill/>
        </p:spPr>
        <p:txBody>
          <a:bodyPr/>
          <a:lstStyle/>
          <a:p>
            <a:pPr eaLnBrk="1" fontAlgn="auto" hangingPunct="1">
              <a:spcBef>
                <a:spcPts val="0"/>
              </a:spcBef>
              <a:spcAft>
                <a:spcPts val="0"/>
              </a:spcAft>
              <a:defRPr/>
            </a:pPr>
            <a:endParaRPr lang="en-US" sz="1200">
              <a:latin typeface="+mn-lt"/>
            </a:endParaRPr>
          </a:p>
        </p:txBody>
      </p:sp>
      <p:sp>
        <p:nvSpPr>
          <p:cNvPr id="32773" name="Slide Number Placeholder 4"/>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BE1B900E-9A74-4D40-BF7E-5269BB48A222}" type="slidenum">
              <a:rPr lang="en-US" altLang="en-US" sz="1200">
                <a:latin typeface="Calibri" pitchFamily="34" charset="0"/>
              </a:rPr>
              <a:pPr algn="r" eaLnBrk="1" hangingPunct="1"/>
              <a:t>16</a:t>
            </a:fld>
            <a:endParaRPr lang="en-US" altLang="en-US" sz="1200">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p:spPr>
      </p:sp>
      <p:sp>
        <p:nvSpPr>
          <p:cNvPr id="430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pic>
        <p:nvPicPr>
          <p:cNvPr id="4" name="Picture 5" descr="G:\T420-SyncBack-BACKUP Folder\HVPE-C\UHV Website\Logos Human Values &amp; Universities\universal_round.png"/>
          <p:cNvPicPr>
            <a:picLocks noChangeAspect="1" noChangeArrowheads="1"/>
          </p:cNvPicPr>
          <p:nvPr userDrawn="1"/>
        </p:nvPicPr>
        <p:blipFill>
          <a:blip r:embed="rId2"/>
          <a:srcRect/>
          <a:stretch>
            <a:fillRect/>
          </a:stretch>
        </p:blipFill>
        <p:spPr bwMode="auto">
          <a:xfrm>
            <a:off x="0" y="0"/>
            <a:ext cx="1001713" cy="914400"/>
          </a:xfrm>
          <a:prstGeom prst="rect">
            <a:avLst/>
          </a:prstGeom>
          <a:noFill/>
          <a:ln w="9525">
            <a:noFill/>
            <a:miter lim="800000"/>
            <a:headEnd/>
            <a:tailEnd/>
          </a:ln>
        </p:spPr>
      </p:pic>
      <p:sp>
        <p:nvSpPr>
          <p:cNvPr id="305154" name="Text Placeholder 7"/>
          <p:cNvSpPr>
            <a:spLocks noGrp="1"/>
          </p:cNvSpPr>
          <p:nvPr>
            <p:ph type="subTitle" idx="1"/>
          </p:nvPr>
        </p:nvSpPr>
        <p:spPr bwMode="invGray">
          <a:xfrm>
            <a:off x="1709272"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2"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0" y="0"/>
            <a:ext cx="0" cy="0"/>
          </a:xfrm>
        </p:spPr>
        <p:txBody>
          <a:bodyPr/>
          <a:lstStyle>
            <a:lvl1pPr>
              <a:defRPr>
                <a:latin typeface="Arial" panose="020B0604020202020204" pitchFamily="34" charset="0"/>
              </a:defRPr>
            </a:lvl1pPr>
          </a:lstStyle>
          <a:p>
            <a:pPr>
              <a:defRPr/>
            </a:pPr>
            <a:fld id="{32C0121F-1B12-43B8-8637-7AA44D7F9E45}" type="datetimeFigureOut">
              <a:rPr lang="en-US"/>
              <a:pPr>
                <a:defRPr/>
              </a:pPr>
              <a:t>4/16/2021</a:t>
            </a:fld>
            <a:endParaRPr lang="en-US"/>
          </a:p>
        </p:txBody>
      </p:sp>
      <p:sp>
        <p:nvSpPr>
          <p:cNvPr id="5" name="Footer Placeholder 4"/>
          <p:cNvSpPr>
            <a:spLocks noGrp="1"/>
          </p:cNvSpPr>
          <p:nvPr>
            <p:ph type="ftr" sz="quarter" idx="11"/>
          </p:nvPr>
        </p:nvSpPr>
        <p:spPr>
          <a:xfrm>
            <a:off x="0" y="0"/>
            <a:ext cx="0" cy="0"/>
          </a:xfrm>
        </p:spPr>
        <p:txBody>
          <a:bodyPr/>
          <a:lstStyle>
            <a:lvl1pPr>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a:defRPr/>
            </a:lvl1pPr>
          </a:lstStyle>
          <a:p>
            <a:fld id="{A648833C-562B-4AAB-9C90-2B1F19F24C4C}"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609600"/>
            <a:ext cx="60071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0299" y="609600"/>
            <a:ext cx="59817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sp>
        <p:nvSpPr>
          <p:cNvPr id="305154" name="Text Placeholder 7"/>
          <p:cNvSpPr>
            <a:spLocks noGrp="1"/>
          </p:cNvSpPr>
          <p:nvPr>
            <p:ph type="subTitle" idx="1"/>
          </p:nvPr>
        </p:nvSpPr>
        <p:spPr bwMode="invGray">
          <a:xfrm>
            <a:off x="1709270"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0"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1142989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627738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895662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291920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9622168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pic>
        <p:nvPicPr>
          <p:cNvPr id="4" name="Picture 5" descr="G:\T420-SyncBack-BACKUP Folder\HVPE-C\UHV Website\Logos Human Values &amp; Universities\universal_round.png">
            <a:extLst>
              <a:ext uri="{FF2B5EF4-FFF2-40B4-BE49-F238E27FC236}">
                <a16:creationId xmlns:a16="http://schemas.microsoft.com/office/drawing/2014/main" id="{FBF1F7C7-66B5-4A0F-B980-964E33537B4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01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4" name="Text Placeholder 7"/>
          <p:cNvSpPr>
            <a:spLocks noGrp="1"/>
          </p:cNvSpPr>
          <p:nvPr>
            <p:ph type="subTitle" idx="1"/>
          </p:nvPr>
        </p:nvSpPr>
        <p:spPr bwMode="invGray">
          <a:xfrm>
            <a:off x="1709272"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2"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341184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40701880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8684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669055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0201584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F7611-54AA-466D-8954-429AD14D1590}"/>
              </a:ext>
            </a:extLst>
          </p:cNvPr>
          <p:cNvSpPr>
            <a:spLocks noGrp="1"/>
          </p:cNvSpPr>
          <p:nvPr>
            <p:ph type="dt" sz="half" idx="10"/>
          </p:nvPr>
        </p:nvSpPr>
        <p:spPr>
          <a:xfrm>
            <a:off x="0" y="0"/>
            <a:ext cx="0" cy="0"/>
          </a:xfrm>
        </p:spPr>
        <p:txBody>
          <a:bodyPr/>
          <a:lstStyle>
            <a:lvl1pPr>
              <a:defRPr/>
            </a:lvl1pPr>
          </a:lstStyle>
          <a:p>
            <a:pPr>
              <a:defRPr/>
            </a:pPr>
            <a:fld id="{5828D3A7-15AC-48B2-9A6C-6C2CF365AFC7}" type="datetimeFigureOut">
              <a:rPr lang="en-US"/>
              <a:pPr>
                <a:defRPr/>
              </a:pPr>
              <a:t>4/16/2021</a:t>
            </a:fld>
            <a:endParaRPr lang="en-US"/>
          </a:p>
        </p:txBody>
      </p:sp>
      <p:sp>
        <p:nvSpPr>
          <p:cNvPr id="5" name="Footer Placeholder 4">
            <a:extLst>
              <a:ext uri="{FF2B5EF4-FFF2-40B4-BE49-F238E27FC236}">
                <a16:creationId xmlns:a16="http://schemas.microsoft.com/office/drawing/2014/main" id="{148895DB-2602-40E9-97A7-C02E63F427C0}"/>
              </a:ext>
            </a:extLst>
          </p:cNvPr>
          <p:cNvSpPr>
            <a:spLocks noGrp="1"/>
          </p:cNvSpPr>
          <p:nvPr>
            <p:ph type="ftr" sz="quarter" idx="11"/>
          </p:nvPr>
        </p:nvSpPr>
        <p:spPr>
          <a:xfrm>
            <a:off x="0" y="0"/>
            <a:ext cx="0" cy="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666284F-6AB3-4227-9335-4BF739338FB2}"/>
              </a:ext>
            </a:extLst>
          </p:cNvPr>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a:defRPr/>
            </a:lvl1pPr>
          </a:lstStyle>
          <a:p>
            <a:pPr>
              <a:defRPr/>
            </a:pPr>
            <a:fld id="{185BBD08-DE6E-401C-B859-DFCA8E5E5868}" type="slidenum">
              <a:rPr lang="en-US" altLang="en-US"/>
              <a:pPr>
                <a:defRPr/>
              </a:pPr>
              <a:t>‹#›</a:t>
            </a:fld>
            <a:endParaRPr lang="en-US" altLang="en-US"/>
          </a:p>
        </p:txBody>
      </p:sp>
    </p:spTree>
    <p:extLst>
      <p:ext uri="{BB962C8B-B14F-4D97-AF65-F5344CB8AC3E}">
        <p14:creationId xmlns:p14="http://schemas.microsoft.com/office/powerpoint/2010/main" val="38069888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609600"/>
            <a:ext cx="60071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0299" y="609600"/>
            <a:ext cx="59817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145326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0" y="0"/>
            <a:ext cx="0" cy="0"/>
          </a:xfrm>
        </p:spPr>
        <p:txBody>
          <a:bodyPr/>
          <a:lstStyle>
            <a:lvl1pPr>
              <a:defRPr>
                <a:latin typeface="Arial" panose="020B0604020202020204" pitchFamily="34" charset="0"/>
              </a:defRPr>
            </a:lvl1pPr>
          </a:lstStyle>
          <a:p>
            <a:pPr>
              <a:defRPr/>
            </a:pPr>
            <a:fld id="{C9AD3492-9F94-45A8-874C-5FDECD2D051E}" type="datetimeFigureOut">
              <a:rPr lang="en-US"/>
              <a:pPr>
                <a:defRPr/>
              </a:pPr>
              <a:t>4/16/2021</a:t>
            </a:fld>
            <a:endParaRPr lang="en-US"/>
          </a:p>
        </p:txBody>
      </p:sp>
      <p:sp>
        <p:nvSpPr>
          <p:cNvPr id="5" name="Footer Placeholder 4"/>
          <p:cNvSpPr>
            <a:spLocks noGrp="1"/>
          </p:cNvSpPr>
          <p:nvPr>
            <p:ph type="ftr" sz="quarter" idx="11"/>
          </p:nvPr>
        </p:nvSpPr>
        <p:spPr>
          <a:xfrm>
            <a:off x="0" y="0"/>
            <a:ext cx="0" cy="0"/>
          </a:xfrm>
        </p:spPr>
        <p:txBody>
          <a:bodyPr/>
          <a:lstStyle>
            <a:lvl1pPr>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a:defRPr/>
            </a:lvl1pPr>
          </a:lstStyle>
          <a:p>
            <a:fld id="{1E273D3D-A86D-428A-815A-7E4C4B6CA6FD}"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pic>
        <p:nvPicPr>
          <p:cNvPr id="4" name="Picture 5" descr="G:\T420-SyncBack-BACKUP Folder\HVPE-C\UHV Website\Logos Human Values &amp; Universities\universal_round.png"/>
          <p:cNvPicPr>
            <a:picLocks noChangeAspect="1" noChangeArrowheads="1"/>
          </p:cNvPicPr>
          <p:nvPr userDrawn="1"/>
        </p:nvPicPr>
        <p:blipFill>
          <a:blip r:embed="rId2"/>
          <a:srcRect/>
          <a:stretch>
            <a:fillRect/>
          </a:stretch>
        </p:blipFill>
        <p:spPr bwMode="auto">
          <a:xfrm>
            <a:off x="0" y="0"/>
            <a:ext cx="1001713" cy="914400"/>
          </a:xfrm>
          <a:prstGeom prst="rect">
            <a:avLst/>
          </a:prstGeom>
          <a:noFill/>
          <a:ln w="9525">
            <a:noFill/>
            <a:miter lim="800000"/>
            <a:headEnd/>
            <a:tailEnd/>
          </a:ln>
        </p:spPr>
      </p:pic>
      <p:sp>
        <p:nvSpPr>
          <p:cNvPr id="305154" name="Text Placeholder 7"/>
          <p:cNvSpPr>
            <a:spLocks noGrp="1"/>
          </p:cNvSpPr>
          <p:nvPr>
            <p:ph type="subTitle" idx="1"/>
          </p:nvPr>
        </p:nvSpPr>
        <p:spPr bwMode="invGray">
          <a:xfrm>
            <a:off x="1709272"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2"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3.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8" name="Slide Number Placeholder 5"/>
          <p:cNvSpPr txBox="1">
            <a:spLocks/>
          </p:cNvSpPr>
          <p:nvPr/>
        </p:nvSpPr>
        <p:spPr bwMode="auto">
          <a:xfrm>
            <a:off x="11620500" y="6572250"/>
            <a:ext cx="571500" cy="293688"/>
          </a:xfrm>
          <a:prstGeom prst="rect">
            <a:avLst/>
          </a:prstGeom>
          <a:noFill/>
          <a:ln>
            <a:noFill/>
          </a:ln>
        </p:spPr>
        <p:txBody>
          <a:bodyPr anchor="ctr"/>
          <a:lstStyle/>
          <a:p>
            <a:pPr algn="r" eaLnBrk="1" hangingPunct="1"/>
            <a:fld id="{3557978A-0D3C-474B-8941-BFC50CDAB8BF}" type="slidenum">
              <a:rPr lang="en-US" altLang="en-US" sz="800"/>
              <a:pPr algn="r" eaLnBrk="1" hangingPunct="1"/>
              <a:t>‹#›</a:t>
            </a:fld>
            <a:endParaRPr lang="en-US" altLang="en-US" sz="800"/>
          </a:p>
        </p:txBody>
      </p:sp>
      <p:pic>
        <p:nvPicPr>
          <p:cNvPr id="1029" name="Picture 5" descr="G:\T420-SyncBack-BACKUP Folder\HVPE-C\UHV Website\Logos Human Values &amp; Universities\universal_round.png"/>
          <p:cNvPicPr>
            <a:picLocks noChangeAspect="1" noChangeArrowheads="1"/>
          </p:cNvPicPr>
          <p:nvPr userDrawn="1"/>
        </p:nvPicPr>
        <p:blipFill>
          <a:blip r:embed="rId8"/>
          <a:srcRect/>
          <a:stretch>
            <a:fillRect/>
          </a:stretch>
        </p:blipFill>
        <p:spPr bwMode="auto">
          <a:xfrm>
            <a:off x="0" y="6553200"/>
            <a:ext cx="406400" cy="3095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91812" r:id="rId1"/>
    <p:sldLayoutId id="2147491803" r:id="rId2"/>
    <p:sldLayoutId id="2147491804" r:id="rId3"/>
    <p:sldLayoutId id="2147491805" r:id="rId4"/>
    <p:sldLayoutId id="2147491806" r:id="rId5"/>
    <p:sldLayoutId id="2147491813" r:id="rId6"/>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8" name="Slide Number Placeholder 5"/>
          <p:cNvSpPr txBox="1">
            <a:spLocks/>
          </p:cNvSpPr>
          <p:nvPr/>
        </p:nvSpPr>
        <p:spPr bwMode="auto">
          <a:xfrm>
            <a:off x="11620500" y="6572250"/>
            <a:ext cx="571500" cy="293688"/>
          </a:xfrm>
          <a:prstGeom prst="rect">
            <a:avLst/>
          </a:prstGeom>
          <a:noFill/>
          <a:ln>
            <a:noFill/>
          </a:ln>
        </p:spPr>
        <p:txBody>
          <a:bodyPr anchor="ctr"/>
          <a:lstStyle/>
          <a:p>
            <a:pPr algn="r" eaLnBrk="1" hangingPunct="1"/>
            <a:fld id="{765C37A1-6BB9-48A2-947A-9B8AC76FE1E1}" type="slidenum">
              <a:rPr lang="en-US" altLang="en-US" sz="800"/>
              <a:pPr algn="r" eaLnBrk="1" hangingPunct="1"/>
              <a:t>‹#›</a:t>
            </a:fld>
            <a:endParaRPr lang="en-US" altLang="en-US" sz="800"/>
          </a:p>
        </p:txBody>
      </p:sp>
      <p:pic>
        <p:nvPicPr>
          <p:cNvPr id="2053" name="Picture 5" descr="G:\T420-SyncBack-BACKUP Folder\HVPE-C\UHV Website\Logos Human Values &amp; Universities\universal_round.png"/>
          <p:cNvPicPr>
            <a:picLocks noChangeAspect="1" noChangeArrowheads="1"/>
          </p:cNvPicPr>
          <p:nvPr userDrawn="1"/>
        </p:nvPicPr>
        <p:blipFill>
          <a:blip r:embed="rId9"/>
          <a:srcRect/>
          <a:stretch>
            <a:fillRect/>
          </a:stretch>
        </p:blipFill>
        <p:spPr bwMode="auto">
          <a:xfrm>
            <a:off x="0" y="6553200"/>
            <a:ext cx="406400" cy="3095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91814" r:id="rId1"/>
    <p:sldLayoutId id="2147491807" r:id="rId2"/>
    <p:sldLayoutId id="2147491808" r:id="rId3"/>
    <p:sldLayoutId id="2147491815" r:id="rId4"/>
    <p:sldLayoutId id="2147491809" r:id="rId5"/>
    <p:sldLayoutId id="2147491810" r:id="rId6"/>
    <p:sldLayoutId id="2147491811" r:id="rId7"/>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EF863034-74D8-4036-8BFE-3632E7F85423}"/>
              </a:ext>
            </a:extLst>
          </p:cNvPr>
          <p:cNvSpPr>
            <a:spLocks noChangeArrowheads="1"/>
          </p:cNvSpPr>
          <p:nvPr/>
        </p:nvSpPr>
        <p:spPr bwMode="auto">
          <a:xfrm>
            <a:off x="0" y="1"/>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209519D6-958E-4FCC-9911-1D4AF867ABCE}"/>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43" name="Slide Number Placeholder 5">
            <a:extLst>
              <a:ext uri="{FF2B5EF4-FFF2-40B4-BE49-F238E27FC236}">
                <a16:creationId xmlns:a16="http://schemas.microsoft.com/office/drawing/2014/main" id="{A117A2BB-3D91-4A12-B331-82847215A24A}"/>
              </a:ext>
            </a:extLst>
          </p:cNvPr>
          <p:cNvSpPr txBox="1">
            <a:spLocks/>
          </p:cNvSpPr>
          <p:nvPr/>
        </p:nvSpPr>
        <p:spPr bwMode="auto">
          <a:xfrm>
            <a:off x="11620501" y="6572250"/>
            <a:ext cx="571500" cy="293688"/>
          </a:xfrm>
          <a:prstGeom prst="rect">
            <a:avLst/>
          </a:prstGeom>
          <a:noFill/>
          <a:ln w="9525">
            <a:no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9F9B9998-83BE-4105-AA05-0C8BD689E816}" type="slidenum">
              <a:rPr lang="en-US" altLang="en-US" sz="800" smtClean="0"/>
              <a:pPr algn="r" eaLnBrk="1" hangingPunct="1">
                <a:defRPr/>
              </a:pPr>
              <a:t>‹#›</a:t>
            </a:fld>
            <a:endParaRPr lang="en-US" altLang="en-US" sz="800"/>
          </a:p>
        </p:txBody>
      </p:sp>
    </p:spTree>
    <p:extLst>
      <p:ext uri="{BB962C8B-B14F-4D97-AF65-F5344CB8AC3E}">
        <p14:creationId xmlns:p14="http://schemas.microsoft.com/office/powerpoint/2010/main" val="2558649335"/>
      </p:ext>
    </p:extLst>
  </p:cSld>
  <p:clrMap bg1="lt1" tx1="dk1" bg2="lt2" tx2="dk2" accent1="accent1" accent2="accent2" accent3="accent3" accent4="accent4" accent5="accent5" accent6="accent6" hlink="hlink" folHlink="folHlink"/>
  <p:sldLayoutIdLst>
    <p:sldLayoutId id="2147491817" r:id="rId1"/>
    <p:sldLayoutId id="2147491818" r:id="rId2"/>
    <p:sldLayoutId id="2147491819" r:id="rId3"/>
    <p:sldLayoutId id="2147491820" r:id="rId4"/>
    <p:sldLayoutId id="2147491821" r:id="rId5"/>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20D5316D-C958-461D-8B5E-7BE51570E5E2}"/>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E69AE58A-6E12-454F-ADB9-653E199F656B}"/>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8" name="Slide Number Placeholder 5">
            <a:extLst>
              <a:ext uri="{FF2B5EF4-FFF2-40B4-BE49-F238E27FC236}">
                <a16:creationId xmlns:a16="http://schemas.microsoft.com/office/drawing/2014/main" id="{1FC16275-35C1-413E-A7C5-54328BA9ADB6}"/>
              </a:ext>
            </a:extLst>
          </p:cNvPr>
          <p:cNvSpPr txBox="1">
            <a:spLocks/>
          </p:cNvSpPr>
          <p:nvPr/>
        </p:nvSpPr>
        <p:spPr bwMode="auto">
          <a:xfrm>
            <a:off x="11620500" y="6572250"/>
            <a:ext cx="571500" cy="293688"/>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B632C84-F024-476D-A2AA-DF5C721F9F06}" type="slidenum">
              <a:rPr lang="en-US" altLang="en-US" sz="800" smtClean="0"/>
              <a:pPr algn="r" eaLnBrk="1" hangingPunct="1">
                <a:defRPr/>
              </a:pPr>
              <a:t>‹#›</a:t>
            </a:fld>
            <a:endParaRPr lang="en-US" altLang="en-US" sz="800"/>
          </a:p>
        </p:txBody>
      </p:sp>
      <p:pic>
        <p:nvPicPr>
          <p:cNvPr id="1029" name="Picture 5" descr="G:\T420-SyncBack-BACKUP Folder\HVPE-C\UHV Website\Logos Human Values &amp; Universities\universal_round.png">
            <a:extLst>
              <a:ext uri="{FF2B5EF4-FFF2-40B4-BE49-F238E27FC236}">
                <a16:creationId xmlns:a16="http://schemas.microsoft.com/office/drawing/2014/main" id="{87B97B2D-053E-4C0D-A061-9B5020B0E7BC}"/>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553200"/>
            <a:ext cx="406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3241961"/>
      </p:ext>
    </p:extLst>
  </p:cSld>
  <p:clrMap bg1="lt1" tx1="dk1" bg2="lt2" tx2="dk2" accent1="accent1" accent2="accent2" accent3="accent3" accent4="accent4" accent5="accent5" accent6="accent6" hlink="hlink" folHlink="folHlink"/>
  <p:sldLayoutIdLst>
    <p:sldLayoutId id="2147491823" r:id="rId1"/>
    <p:sldLayoutId id="2147491824" r:id="rId2"/>
    <p:sldLayoutId id="2147491825" r:id="rId3"/>
    <p:sldLayoutId id="2147491826" r:id="rId4"/>
    <p:sldLayoutId id="2147491827" r:id="rId5"/>
    <p:sldLayoutId id="2147491828" r:id="rId6"/>
    <p:sldLayoutId id="2147491829" r:id="rId7"/>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2.bin"/><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2.bin"/><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4"/>
          <p:cNvSpPr>
            <a:spLocks noGrp="1" noChangeArrowheads="1"/>
          </p:cNvSpPr>
          <p:nvPr>
            <p:ph type="subTitle" idx="1"/>
          </p:nvPr>
        </p:nvSpPr>
        <p:spPr>
          <a:xfrm>
            <a:off x="1709738" y="3900488"/>
            <a:ext cx="7840662" cy="369887"/>
          </a:xfrm>
          <a:noFill/>
          <a:ln>
            <a:miter lim="800000"/>
            <a:headEnd/>
            <a:tailEnd/>
          </a:ln>
        </p:spPr>
        <p:txBody>
          <a:bodyPr vert="horz" wrap="square" lIns="91440" tIns="45720" rIns="91440" bIns="45720" numCol="1" anchor="t" anchorCtr="0" compatLnSpc="1">
            <a:prstTxWarp prst="textNoShape">
              <a:avLst/>
            </a:prstTxWarp>
          </a:bodyPr>
          <a:lstStyle/>
          <a:p>
            <a:endParaRPr lang="en-IN" altLang="en-US"/>
          </a:p>
        </p:txBody>
      </p:sp>
      <p:sp>
        <p:nvSpPr>
          <p:cNvPr id="10243" name="Title 3"/>
          <p:cNvSpPr>
            <a:spLocks noGrp="1" noChangeArrowheads="1"/>
          </p:cNvSpPr>
          <p:nvPr>
            <p:ph type="ctrTitle"/>
          </p:nvPr>
        </p:nvSpPr>
        <p:spPr>
          <a:xfrm>
            <a:off x="1709738" y="1066800"/>
            <a:ext cx="7840662" cy="2449513"/>
          </a:xfrm>
          <a:noFill/>
          <a:ln>
            <a:miter lim="800000"/>
            <a:headEnd/>
            <a:tailEnd/>
          </a:ln>
        </p:spPr>
        <p:txBody>
          <a:bodyPr vert="horz" wrap="square" lIns="91440" tIns="45720" rIns="91440" bIns="45720" numCol="1" anchorCtr="0" compatLnSpc="1">
            <a:prstTxWarp prst="textNoShape">
              <a:avLst/>
            </a:prstTxWarp>
          </a:bodyPr>
          <a:lstStyle/>
          <a:p>
            <a:pPr>
              <a:lnSpc>
                <a:spcPct val="115000"/>
              </a:lnSpc>
              <a:spcAft>
                <a:spcPts val="1000"/>
              </a:spcAft>
              <a:buFont typeface="Symbol" pitchFamily="18" charset="2"/>
              <a:buNone/>
            </a:pPr>
            <a:r>
              <a:rPr lang="en-US" altLang="en-US">
                <a:ea typeface="Calibri" pitchFamily="34" charset="0"/>
                <a:cs typeface="Mangal" pitchFamily="18" charset="0"/>
              </a:rPr>
              <a:t>Lecture 15</a:t>
            </a:r>
            <a:br>
              <a:rPr lang="en-US" altLang="en-US">
                <a:ea typeface="Calibri" pitchFamily="34" charset="0"/>
                <a:cs typeface="Mangal" pitchFamily="18" charset="0"/>
              </a:rPr>
            </a:br>
            <a:r>
              <a:rPr lang="en-US" altLang="en-US">
                <a:ea typeface="Calibri" pitchFamily="34" charset="0"/>
                <a:cs typeface="Mangal" pitchFamily="18" charset="0"/>
              </a:rPr>
              <a:t>'Respect' – as the Right Evaluation</a:t>
            </a:r>
            <a:endParaRPr lang="en-US" altLang="en-US">
              <a:latin typeface="Calibri" pitchFamily="34" charset="0"/>
              <a:ea typeface="Calibri" pitchFamily="34" charset="0"/>
              <a:cs typeface="Mangal"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Self Reflection</a:t>
            </a:r>
          </a:p>
        </p:txBody>
      </p:sp>
      <p:sp>
        <p:nvSpPr>
          <p:cNvPr id="22531" name="Text Placeholder 2"/>
          <p:cNvSpPr>
            <a:spLocks noGrp="1"/>
          </p:cNvSpPr>
          <p:nvPr>
            <p:ph type="body" sz="quarter" idx="13"/>
          </p:nvPr>
        </p:nvSpPr>
        <p:spPr bwMode="auto">
          <a:xfrm>
            <a:off x="0" y="609600"/>
            <a:ext cx="6096000" cy="5943600"/>
          </a:xfrm>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r>
              <a:rPr altLang="en-US">
                <a:latin typeface="Arial" charset="0"/>
                <a:cs typeface="Arial" charset="0"/>
              </a:rPr>
              <a:t>Human being = Self + Body</a:t>
            </a:r>
            <a:r>
              <a:rPr lang="en-IN" altLang="en-US">
                <a:latin typeface="Arial" charset="0"/>
                <a:cs typeface="Arial" charset="0"/>
              </a:rPr>
              <a:t>…</a:t>
            </a: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r>
              <a:rPr altLang="en-US">
                <a:latin typeface="Arial" charset="0"/>
                <a:cs typeface="Arial" charset="0"/>
              </a:rPr>
              <a:t>Will the right evaluation be on the basis of </a:t>
            </a:r>
            <a:r>
              <a:rPr lang="en-GB" altLang="en-US">
                <a:latin typeface="Arial" charset="0"/>
                <a:cs typeface="Arial" charset="0"/>
              </a:rPr>
              <a:t> the Self  or the Body?</a:t>
            </a:r>
            <a:endParaRPr altLang="en-US">
              <a:latin typeface="Arial" charset="0"/>
              <a:cs typeface="Arial" charset="0"/>
            </a:endParaRPr>
          </a:p>
        </p:txBody>
      </p:sp>
      <p:pic>
        <p:nvPicPr>
          <p:cNvPr id="22532" name="Picture 4"/>
          <p:cNvPicPr>
            <a:picLocks noChangeAspect="1" noChangeArrowheads="1"/>
          </p:cNvPicPr>
          <p:nvPr/>
        </p:nvPicPr>
        <p:blipFill>
          <a:blip r:embed="rId2"/>
          <a:srcRect l="20523" t="13620"/>
          <a:stretch>
            <a:fillRect/>
          </a:stretch>
        </p:blipFill>
        <p:spPr bwMode="auto">
          <a:xfrm>
            <a:off x="5100638" y="5334000"/>
            <a:ext cx="995362" cy="1085850"/>
          </a:xfrm>
          <a:prstGeom prst="rect">
            <a:avLst/>
          </a:prstGeom>
          <a:solidFill>
            <a:schemeClr val="bg1"/>
          </a:solidFill>
          <a:ln w="9525">
            <a:noFill/>
            <a:miter lim="800000"/>
            <a:headEnd/>
            <a:tailEnd/>
          </a:ln>
        </p:spPr>
      </p:pic>
      <p:pic>
        <p:nvPicPr>
          <p:cNvPr id="5" name="Picture 4"/>
          <p:cNvPicPr>
            <a:picLocks noChangeAspect="1" noChangeArrowheads="1"/>
          </p:cNvPicPr>
          <p:nvPr/>
        </p:nvPicPr>
        <p:blipFill>
          <a:blip r:embed="rId3"/>
          <a:srcRect/>
          <a:stretch>
            <a:fillRect/>
          </a:stretch>
        </p:blipFill>
        <p:spPr bwMode="auto">
          <a:xfrm>
            <a:off x="6910388" y="2455863"/>
            <a:ext cx="5129212" cy="3106737"/>
          </a:xfrm>
          <a:prstGeom prst="rect">
            <a:avLst/>
          </a:prstGeom>
          <a:noFill/>
          <a:ln w="9525">
            <a:noFill/>
            <a:miter lim="800000"/>
            <a:headEnd/>
            <a:tailEnd/>
          </a:ln>
        </p:spPr>
      </p:pic>
      <p:pic>
        <p:nvPicPr>
          <p:cNvPr id="6" name="Picture 5"/>
          <p:cNvPicPr>
            <a:picLocks noChangeAspect="1" noChangeArrowheads="1"/>
          </p:cNvPicPr>
          <p:nvPr/>
        </p:nvPicPr>
        <p:blipFill>
          <a:blip r:embed="rId4"/>
          <a:srcRect/>
          <a:stretch>
            <a:fillRect/>
          </a:stretch>
        </p:blipFill>
        <p:spPr bwMode="auto">
          <a:xfrm>
            <a:off x="6096000" y="1295400"/>
            <a:ext cx="5878513" cy="688975"/>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Respect: </a:t>
            </a:r>
            <a:r>
              <a:rPr lang="en-GB" altLang="en-US">
                <a:latin typeface="Arial" charset="0"/>
              </a:rPr>
              <a:t>Right Evaluation – on the basis of the Self </a:t>
            </a:r>
          </a:p>
        </p:txBody>
      </p:sp>
      <p:sp>
        <p:nvSpPr>
          <p:cNvPr id="3" name="Text Placeholder 2"/>
          <p:cNvSpPr>
            <a:spLocks noGrp="1"/>
          </p:cNvSpPr>
          <p:nvPr>
            <p:ph type="body" sz="quarter" idx="13"/>
          </p:nvPr>
        </p:nvSpPr>
        <p:spPr/>
        <p:txBody>
          <a:bodyPr>
            <a:normAutofit lnSpcReduction="10000"/>
          </a:bodyPr>
          <a:lstStyle/>
          <a:p>
            <a:pPr marL="457200" indent="-457200">
              <a:buFont typeface="+mj-lt"/>
              <a:buAutoNum type="arabicPeriod"/>
              <a:defRPr/>
            </a:pPr>
            <a:r>
              <a:rPr sz="2000"/>
              <a:t>Purpose </a:t>
            </a:r>
            <a:r>
              <a:rPr lang="en-GB" sz="2600">
                <a:solidFill>
                  <a:srgbClr val="1E00AA"/>
                </a:solidFill>
                <a:latin typeface="Kruti Dev 010" pitchFamily="2" charset="0"/>
              </a:rPr>
              <a:t>y{;</a:t>
            </a:r>
            <a:endParaRPr sz="2600">
              <a:solidFill>
                <a:srgbClr val="1E00AA"/>
              </a:solidFill>
            </a:endParaRPr>
          </a:p>
          <a:p>
            <a:pPr marL="914400" lvl="2" indent="-457200">
              <a:defRPr/>
            </a:pPr>
            <a:r>
              <a:t>I want to live with continuous happiness &amp; prosperity</a:t>
            </a:r>
          </a:p>
          <a:p>
            <a:pPr marL="914400" lvl="2" indent="-457200">
              <a:defRPr/>
            </a:pPr>
            <a:r>
              <a:t>The other also wants to live with continuous happiness &amp; prosperity</a:t>
            </a:r>
          </a:p>
          <a:p>
            <a:pPr marL="914400" lvl="2" indent="-457200">
              <a:buFont typeface="Symbol" pitchFamily="18" charset="2"/>
              <a:buNone/>
              <a:defRPr/>
            </a:pPr>
            <a:r>
              <a:rPr lang="en-GB" sz="2000" b="1">
                <a:solidFill>
                  <a:srgbClr val="FF0000"/>
                </a:solidFill>
              </a:rPr>
              <a:t>Our purpose is same (on the basis of Natural Acceptance)</a:t>
            </a:r>
            <a:endParaRPr sz="2000" b="1">
              <a:solidFill>
                <a:srgbClr val="FF0000"/>
              </a:solidFill>
            </a:endParaRPr>
          </a:p>
          <a:p>
            <a:pPr marL="457200" indent="-457200">
              <a:buFont typeface="+mj-lt"/>
              <a:buAutoNum type="arabicPeriod"/>
              <a:defRPr/>
            </a:pPr>
            <a:r>
              <a:rPr lang="en-GB" sz="2000"/>
              <a:t>Program </a:t>
            </a:r>
            <a:r>
              <a:rPr sz="2600" err="1">
                <a:solidFill>
                  <a:srgbClr val="1E00AA"/>
                </a:solidFill>
                <a:latin typeface="Kruti Dev 010" pitchFamily="2" charset="0"/>
              </a:rPr>
              <a:t>dk;ZØe</a:t>
            </a:r>
            <a:endParaRPr sz="2600"/>
          </a:p>
          <a:p>
            <a:pPr marL="914400" lvl="2" indent="-457200">
              <a:defRPr/>
            </a:pPr>
            <a:r>
              <a:rPr lang="en-GB"/>
              <a:t>My program is to </a:t>
            </a:r>
            <a:r>
              <a:t>understand and to live in harmony at all levels of being</a:t>
            </a:r>
          </a:p>
          <a:p>
            <a:pPr marL="914400" lvl="2" indent="-457200">
              <a:defRPr/>
            </a:pPr>
            <a:r>
              <a:t>The program of the other is also to understand and to live in harmony at all levels of being	               (Individual, family, society and nature/existence)</a:t>
            </a:r>
          </a:p>
          <a:p>
            <a:pPr marL="914400" lvl="2" indent="-457200">
              <a:buFont typeface="Symbol" pitchFamily="18" charset="2"/>
              <a:buNone/>
              <a:defRPr/>
            </a:pPr>
            <a:r>
              <a:rPr sz="2000" b="1">
                <a:solidFill>
                  <a:srgbClr val="FF0000"/>
                </a:solidFill>
              </a:rPr>
              <a:t>Our program is same</a:t>
            </a:r>
            <a:endParaRPr sz="2000"/>
          </a:p>
          <a:p>
            <a:pPr marL="457200" indent="-457200">
              <a:buFont typeface="+mj-lt"/>
              <a:buAutoNum type="arabicPeriod"/>
              <a:defRPr/>
            </a:pPr>
            <a:r>
              <a:rPr sz="2000"/>
              <a:t>Potential </a:t>
            </a:r>
            <a:r>
              <a:rPr sz="2600">
                <a:solidFill>
                  <a:srgbClr val="1E00AA"/>
                </a:solidFill>
                <a:latin typeface="Kruti Dev 010" pitchFamily="2" charset="0"/>
              </a:rPr>
              <a:t>{</a:t>
            </a:r>
            <a:r>
              <a:rPr sz="2600" err="1">
                <a:solidFill>
                  <a:srgbClr val="1E00AA"/>
                </a:solidFill>
                <a:latin typeface="Kruti Dev 010" pitchFamily="2" charset="0"/>
              </a:rPr>
              <a:t>kerk</a:t>
            </a:r>
            <a:endParaRPr sz="2600"/>
          </a:p>
          <a:p>
            <a:pPr marL="914400" lvl="2" indent="-457200">
              <a:defRPr/>
            </a:pPr>
            <a:r>
              <a:t>Desire, Thought &amp; Expectation </a:t>
            </a:r>
            <a:r>
              <a:rPr sz="2400">
                <a:latin typeface="Kruti Dev 010" pitchFamily="2" charset="0"/>
              </a:rPr>
              <a:t>¼</a:t>
            </a:r>
            <a:r>
              <a:rPr sz="2400">
                <a:solidFill>
                  <a:srgbClr val="1E00AA"/>
                </a:solidFill>
                <a:latin typeface="Kruti Dev 010" pitchFamily="2" charset="0"/>
              </a:rPr>
              <a:t>bPNk] </a:t>
            </a:r>
            <a:r>
              <a:rPr sz="2400" err="1">
                <a:solidFill>
                  <a:srgbClr val="1E00AA"/>
                </a:solidFill>
                <a:latin typeface="Kruti Dev 010" pitchFamily="2" charset="0"/>
              </a:rPr>
              <a:t>fopkj</a:t>
            </a:r>
            <a:r>
              <a:rPr sz="2400">
                <a:solidFill>
                  <a:srgbClr val="1E00AA"/>
                </a:solidFill>
                <a:latin typeface="Kruti Dev 010" pitchFamily="2" charset="0"/>
              </a:rPr>
              <a:t>] vk”kk</a:t>
            </a:r>
            <a:r>
              <a:rPr sz="2400">
                <a:latin typeface="Kruti Dev 010" pitchFamily="2" charset="0"/>
              </a:rPr>
              <a:t>½ </a:t>
            </a:r>
            <a:r>
              <a:t>is continuous in me.				                I am endowed with Natural Acceptance</a:t>
            </a:r>
          </a:p>
          <a:p>
            <a:pPr marL="914400" lvl="2" indent="-457200">
              <a:defRPr/>
            </a:pPr>
            <a:r>
              <a:t>Desire, Thought &amp; Expectation </a:t>
            </a:r>
            <a:r>
              <a:rPr sz="2400">
                <a:latin typeface="Kruti Dev 010" pitchFamily="2" charset="0"/>
              </a:rPr>
              <a:t>¼</a:t>
            </a:r>
            <a:r>
              <a:rPr sz="2400">
                <a:solidFill>
                  <a:srgbClr val="1E00AA"/>
                </a:solidFill>
                <a:latin typeface="Kruti Dev 010" pitchFamily="2" charset="0"/>
              </a:rPr>
              <a:t>bPNk] </a:t>
            </a:r>
            <a:r>
              <a:rPr sz="2400" err="1">
                <a:solidFill>
                  <a:srgbClr val="1E00AA"/>
                </a:solidFill>
                <a:latin typeface="Kruti Dev 010" pitchFamily="2" charset="0"/>
              </a:rPr>
              <a:t>fopkj</a:t>
            </a:r>
            <a:r>
              <a:rPr sz="2400">
                <a:solidFill>
                  <a:srgbClr val="1E00AA"/>
                </a:solidFill>
                <a:latin typeface="Kruti Dev 010" pitchFamily="2" charset="0"/>
              </a:rPr>
              <a:t>] vk”kk</a:t>
            </a:r>
            <a:r>
              <a:rPr sz="2400">
                <a:latin typeface="Kruti Dev 010" pitchFamily="2" charset="0"/>
              </a:rPr>
              <a:t>½</a:t>
            </a:r>
            <a:r>
              <a:rPr sz="2400"/>
              <a:t> </a:t>
            </a:r>
            <a:r>
              <a:t>is continuous in the other. 			           The other is also endowed with Natural Acceptance</a:t>
            </a:r>
          </a:p>
          <a:p>
            <a:pPr marL="914400" lvl="2" indent="-457200">
              <a:buFont typeface="Symbol" pitchFamily="18" charset="2"/>
              <a:buNone/>
              <a:defRPr/>
            </a:pPr>
            <a:r>
              <a:rPr sz="2000" b="1">
                <a:solidFill>
                  <a:srgbClr val="FF0000"/>
                </a:solidFill>
              </a:rPr>
              <a:t>Our potential is same</a:t>
            </a:r>
          </a:p>
          <a:p>
            <a:pPr>
              <a:buFont typeface="Symbol" pitchFamily="18" charset="2"/>
              <a:buNone/>
              <a:defRPr/>
            </a:pPr>
            <a:endParaRPr sz="400"/>
          </a:p>
          <a:p>
            <a:pPr>
              <a:buFont typeface="Symbol" pitchFamily="18" charset="2"/>
              <a:buNone/>
              <a:defRPr/>
            </a:pPr>
            <a:r>
              <a:rPr sz="1100"/>
              <a:t>	   				</a:t>
            </a:r>
            <a:r>
              <a:rPr sz="1200"/>
              <a:t>MINIMUM CONTENT of  RESPECT</a:t>
            </a:r>
          </a:p>
          <a:p>
            <a:pPr>
              <a:buFont typeface="Symbol" pitchFamily="18" charset="2"/>
              <a:buNone/>
              <a:defRPr/>
            </a:pPr>
            <a:r>
              <a:rPr>
                <a:solidFill>
                  <a:srgbClr val="FF0000"/>
                </a:solidFill>
              </a:rPr>
              <a:t>    		</a:t>
            </a:r>
            <a:r>
              <a:rPr sz="2600">
                <a:solidFill>
                  <a:srgbClr val="FF0000"/>
                </a:solidFill>
              </a:rPr>
              <a:t>The Other is Similar to Me</a:t>
            </a:r>
            <a:r>
              <a:rPr sz="2600" b="1">
                <a:solidFill>
                  <a:srgbClr val="FF0000"/>
                </a:solidFill>
              </a:rPr>
              <a:t>		 </a:t>
            </a:r>
            <a:r>
              <a:rPr sz="3500" b="1" err="1">
                <a:solidFill>
                  <a:srgbClr val="FF0000"/>
                </a:solidFill>
                <a:latin typeface="Kruti Dev 010" pitchFamily="2" charset="0"/>
              </a:rPr>
              <a:t>nwljk</a:t>
            </a:r>
            <a:r>
              <a:rPr sz="3500" b="1">
                <a:solidFill>
                  <a:srgbClr val="FF0000"/>
                </a:solidFill>
                <a:latin typeface="Kruti Dev 010" pitchFamily="2" charset="0"/>
              </a:rPr>
              <a:t> </a:t>
            </a:r>
            <a:r>
              <a:rPr sz="3500" b="1" err="1">
                <a:solidFill>
                  <a:srgbClr val="FF0000"/>
                </a:solidFill>
                <a:latin typeface="Kruti Dev 010" pitchFamily="2" charset="0"/>
              </a:rPr>
              <a:t>esjs</a:t>
            </a:r>
            <a:r>
              <a:rPr sz="3500" b="1">
                <a:solidFill>
                  <a:srgbClr val="FF0000"/>
                </a:solidFill>
                <a:latin typeface="Kruti Dev 010" pitchFamily="2" charset="0"/>
              </a:rPr>
              <a:t> </a:t>
            </a:r>
            <a:r>
              <a:rPr sz="3500" b="1" err="1">
                <a:solidFill>
                  <a:srgbClr val="FF0000"/>
                </a:solidFill>
                <a:latin typeface="Kruti Dev 010" pitchFamily="2" charset="0"/>
              </a:rPr>
              <a:t>tSlk</a:t>
            </a:r>
            <a:r>
              <a:rPr sz="3500" b="1">
                <a:solidFill>
                  <a:srgbClr val="FF0000"/>
                </a:solidFill>
                <a:latin typeface="Kruti Dev 010" pitchFamily="2" charset="0"/>
              </a:rPr>
              <a:t> </a:t>
            </a:r>
            <a:r>
              <a:rPr sz="3500" b="1" err="1">
                <a:solidFill>
                  <a:srgbClr val="FF0000"/>
                </a:solidFill>
                <a:latin typeface="Kruti Dev 010" pitchFamily="2" charset="0"/>
              </a:rPr>
              <a:t>gS</a:t>
            </a:r>
            <a:endParaRPr sz="2600" b="1">
              <a:solidFill>
                <a:srgbClr val="FF0000"/>
              </a:solidFill>
            </a:endParaRPr>
          </a:p>
          <a:p>
            <a:pPr>
              <a:buFont typeface="Symbol" pitchFamily="18" charset="2"/>
              <a:buNone/>
              <a:defRPr/>
            </a:pPr>
            <a:endParaRPr b="1"/>
          </a:p>
        </p:txBody>
      </p:sp>
      <p:cxnSp>
        <p:nvCxnSpPr>
          <p:cNvPr id="4" name="Straight Arrow Connector 3"/>
          <p:cNvCxnSpPr/>
          <p:nvPr/>
        </p:nvCxnSpPr>
        <p:spPr>
          <a:xfrm rot="5400000">
            <a:off x="6554788" y="5732462"/>
            <a:ext cx="304800" cy="31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62100" y="5715000"/>
            <a:ext cx="891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pic>
        <p:nvPicPr>
          <p:cNvPr id="23558" name="Picture 8"/>
          <p:cNvPicPr>
            <a:picLocks noChangeAspect="1" noChangeArrowheads="1"/>
          </p:cNvPicPr>
          <p:nvPr/>
        </p:nvPicPr>
        <p:blipFill>
          <a:blip r:embed="rId2"/>
          <a:srcRect l="20523" t="13620"/>
          <a:stretch>
            <a:fillRect/>
          </a:stretch>
        </p:blipFill>
        <p:spPr bwMode="auto">
          <a:xfrm>
            <a:off x="11174413" y="514350"/>
            <a:ext cx="995362" cy="1085850"/>
          </a:xfrm>
          <a:prstGeom prst="rect">
            <a:avLst/>
          </a:prstGeom>
          <a:solidFill>
            <a:schemeClr val="bg1"/>
          </a:solidFill>
          <a:ln w="9525">
            <a:noFill/>
            <a:miter lim="800000"/>
            <a:headEnd/>
            <a:tailEnd/>
          </a:ln>
        </p:spPr>
      </p:pic>
      <p:pic>
        <p:nvPicPr>
          <p:cNvPr id="10" name="Picture 9"/>
          <p:cNvPicPr>
            <a:picLocks noChangeAspect="1" noChangeArrowheads="1"/>
          </p:cNvPicPr>
          <p:nvPr/>
        </p:nvPicPr>
        <p:blipFill>
          <a:blip r:embed="rId2"/>
          <a:srcRect l="20523" t="13620"/>
          <a:stretch>
            <a:fillRect/>
          </a:stretch>
        </p:blipFill>
        <p:spPr bwMode="auto">
          <a:xfrm>
            <a:off x="11185525" y="2190750"/>
            <a:ext cx="995363" cy="1085850"/>
          </a:xfrm>
          <a:prstGeom prst="rect">
            <a:avLst/>
          </a:prstGeom>
          <a:solidFill>
            <a:schemeClr val="bg1"/>
          </a:solidFill>
          <a:ln w="9525">
            <a:noFill/>
            <a:miter lim="800000"/>
            <a:headEnd/>
            <a:tailEnd/>
          </a:ln>
        </p:spPr>
      </p:pic>
      <p:pic>
        <p:nvPicPr>
          <p:cNvPr id="8" name="Picture 7"/>
          <p:cNvPicPr>
            <a:picLocks noChangeAspect="1" noChangeArrowheads="1"/>
          </p:cNvPicPr>
          <p:nvPr/>
        </p:nvPicPr>
        <p:blipFill>
          <a:blip r:embed="rId2"/>
          <a:srcRect l="20523" t="13620"/>
          <a:stretch>
            <a:fillRect/>
          </a:stretch>
        </p:blipFill>
        <p:spPr bwMode="auto">
          <a:xfrm>
            <a:off x="11196638" y="3790950"/>
            <a:ext cx="995362" cy="1085850"/>
          </a:xfrm>
          <a:prstGeom prst="rect">
            <a:avLst/>
          </a:prstGeom>
          <a:solidFill>
            <a:schemeClr val="bg1"/>
          </a:solid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Self Reflection</a:t>
            </a:r>
          </a:p>
        </p:txBody>
      </p:sp>
      <p:sp>
        <p:nvSpPr>
          <p:cNvPr id="53251" name="Text Placeholder 2"/>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defRPr/>
            </a:pPr>
            <a:r>
              <a:t>While there are similarities at the level of the Self, </a:t>
            </a:r>
          </a:p>
          <a:p>
            <a:pPr>
              <a:buFont typeface="Symbol" pitchFamily="18" charset="2"/>
              <a:buNone/>
              <a:defRPr/>
            </a:pPr>
            <a:r>
              <a:t>in our day-to-day living:</a:t>
            </a:r>
          </a:p>
          <a:p>
            <a:pPr marL="457200" indent="-457200">
              <a:buFont typeface="Symbol" pitchFamily="18" charset="2"/>
              <a:buNone/>
              <a:defRPr/>
            </a:pPr>
            <a:endParaRPr/>
          </a:p>
          <a:p>
            <a:pPr marL="457200" indent="-457200">
              <a:buFont typeface="Symbol" pitchFamily="18" charset="2"/>
              <a:buNone/>
              <a:defRPr/>
            </a:pPr>
            <a:r>
              <a:t>	We accept the other as being similar to us?</a:t>
            </a:r>
          </a:p>
          <a:p>
            <a:pPr marL="457200" indent="-457200">
              <a:buFont typeface="Symbol" pitchFamily="18" charset="2"/>
              <a:buNone/>
              <a:defRPr/>
            </a:pPr>
            <a:r>
              <a:t>		or</a:t>
            </a:r>
          </a:p>
          <a:p>
            <a:pPr marL="457200" indent="-457200">
              <a:buFont typeface="Symbol" pitchFamily="18" charset="2"/>
              <a:buNone/>
              <a:defRPr/>
            </a:pPr>
            <a:r>
              <a:t>	We try to show that we are special, unique, different from the other?</a:t>
            </a:r>
          </a:p>
        </p:txBody>
      </p:sp>
      <p:pic>
        <p:nvPicPr>
          <p:cNvPr id="24580" name="Picture 4"/>
          <p:cNvPicPr>
            <a:picLocks noChangeAspect="1" noChangeArrowheads="1"/>
          </p:cNvPicPr>
          <p:nvPr/>
        </p:nvPicPr>
        <p:blipFill>
          <a:blip r:embed="rId2"/>
          <a:srcRect l="20523" t="13620"/>
          <a:stretch>
            <a:fillRect/>
          </a:stretch>
        </p:blipFill>
        <p:spPr bwMode="auto">
          <a:xfrm>
            <a:off x="11196638" y="1371600"/>
            <a:ext cx="995362" cy="1085850"/>
          </a:xfrm>
          <a:prstGeom prst="rect">
            <a:avLst/>
          </a:prstGeom>
          <a:solidFill>
            <a:schemeClr val="bg1"/>
          </a:solidFill>
          <a:ln w="9525">
            <a:noFill/>
            <a:miter lim="800000"/>
            <a:headEnd/>
            <a:tailEnd/>
          </a:ln>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a:latin typeface="Arial" charset="0"/>
              </a:rPr>
              <a:t>Differentiation</a:t>
            </a:r>
            <a:r>
              <a:rPr lang="en-US" altLang="en-US" sz="2400">
                <a:latin typeface="Arial" charset="0"/>
              </a:rPr>
              <a:t> </a:t>
            </a:r>
            <a:r>
              <a:rPr lang="en-US" altLang="en-US" sz="2800">
                <a:latin typeface="Kruti Dev 010" pitchFamily="2" charset="0"/>
              </a:rPr>
              <a:t>Hksn</a:t>
            </a:r>
            <a:endParaRPr lang="en-US" altLang="en-US">
              <a:latin typeface="Arial" charset="0"/>
            </a:endParaRPr>
          </a:p>
        </p:txBody>
      </p:sp>
      <p:sp>
        <p:nvSpPr>
          <p:cNvPr id="25603" name="Rectangle 3"/>
          <p:cNvSpPr>
            <a:spLocks noGrp="1" noChangeArrowheads="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sz="2800">
              <a:latin typeface="Arial" charset="0"/>
              <a:cs typeface="Arial" charset="0"/>
            </a:endParaRPr>
          </a:p>
        </p:txBody>
      </p:sp>
      <p:sp>
        <p:nvSpPr>
          <p:cNvPr id="25604" name="Rectangle 29"/>
          <p:cNvSpPr>
            <a:spLocks noChangeArrowheads="1"/>
          </p:cNvSpPr>
          <p:nvPr/>
        </p:nvSpPr>
        <p:spPr bwMode="auto">
          <a:xfrm>
            <a:off x="3852863" y="1865313"/>
            <a:ext cx="53975" cy="261937"/>
          </a:xfrm>
          <a:prstGeom prst="rect">
            <a:avLst/>
          </a:prstGeom>
          <a:noFill/>
          <a:ln w="9525">
            <a:noFill/>
            <a:miter lim="800000"/>
            <a:headEnd/>
            <a:tailEnd/>
          </a:ln>
        </p:spPr>
        <p:txBody>
          <a:bodyPr wrap="none" lIns="0" tIns="0" rIns="0" bIns="0">
            <a:spAutoFit/>
          </a:bodyPr>
          <a:lstStyle/>
          <a:p>
            <a:pPr eaLnBrk="1" hangingPunct="1"/>
            <a:r>
              <a:rPr lang="en-US" altLang="en-US" sz="1700" b="1">
                <a:solidFill>
                  <a:srgbClr val="000000"/>
                </a:solidFill>
                <a:latin typeface="Times New Roman" pitchFamily="18" charset="0"/>
              </a:rPr>
              <a:t> </a:t>
            </a:r>
            <a:endParaRPr lang="en-US" altLang="en-US" sz="3600" b="1"/>
          </a:p>
        </p:txBody>
      </p:sp>
      <p:sp>
        <p:nvSpPr>
          <p:cNvPr id="25605" name="Freeform 81"/>
          <p:cNvSpPr>
            <a:spLocks noEditPoints="1"/>
          </p:cNvSpPr>
          <p:nvPr/>
        </p:nvSpPr>
        <p:spPr bwMode="auto">
          <a:xfrm>
            <a:off x="4038600" y="1179513"/>
            <a:ext cx="1503363" cy="192087"/>
          </a:xfrm>
          <a:custGeom>
            <a:avLst/>
            <a:gdLst>
              <a:gd name="T0" fmla="*/ 0 w 13674"/>
              <a:gd name="T1" fmla="*/ 0 h 3855"/>
              <a:gd name="T2" fmla="*/ 0 w 13674"/>
              <a:gd name="T3" fmla="*/ 0 h 3855"/>
              <a:gd name="T4" fmla="*/ 0 w 13674"/>
              <a:gd name="T5" fmla="*/ 0 h 3855"/>
              <a:gd name="T6" fmla="*/ 0 w 13674"/>
              <a:gd name="T7" fmla="*/ 0 h 3855"/>
              <a:gd name="T8" fmla="*/ 0 w 13674"/>
              <a:gd name="T9" fmla="*/ 0 h 3855"/>
              <a:gd name="T10" fmla="*/ 0 w 13674"/>
              <a:gd name="T11" fmla="*/ 0 h 3855"/>
              <a:gd name="T12" fmla="*/ 0 w 13674"/>
              <a:gd name="T13" fmla="*/ 0 h 3855"/>
              <a:gd name="T14" fmla="*/ 0 w 13674"/>
              <a:gd name="T15" fmla="*/ 0 h 3855"/>
              <a:gd name="T16" fmla="*/ 0 w 13674"/>
              <a:gd name="T17" fmla="*/ 0 h 3855"/>
              <a:gd name="T18" fmla="*/ 0 w 13674"/>
              <a:gd name="T19" fmla="*/ 0 h 3855"/>
              <a:gd name="T20" fmla="*/ 0 w 13674"/>
              <a:gd name="T21" fmla="*/ 0 h 38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74"/>
              <a:gd name="T34" fmla="*/ 0 h 3855"/>
              <a:gd name="T35" fmla="*/ 13674 w 13674"/>
              <a:gd name="T36" fmla="*/ 3855 h 38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74" h="3855">
                <a:moveTo>
                  <a:pt x="13618" y="138"/>
                </a:moveTo>
                <a:lnTo>
                  <a:pt x="662" y="3567"/>
                </a:lnTo>
                <a:cubicBezTo>
                  <a:pt x="626" y="3577"/>
                  <a:pt x="590" y="3556"/>
                  <a:pt x="580" y="3520"/>
                </a:cubicBezTo>
                <a:cubicBezTo>
                  <a:pt x="571" y="3484"/>
                  <a:pt x="592" y="3448"/>
                  <a:pt x="628" y="3438"/>
                </a:cubicBezTo>
                <a:lnTo>
                  <a:pt x="13583" y="9"/>
                </a:lnTo>
                <a:cubicBezTo>
                  <a:pt x="13619" y="0"/>
                  <a:pt x="13655" y="21"/>
                  <a:pt x="13665" y="56"/>
                </a:cubicBezTo>
                <a:cubicBezTo>
                  <a:pt x="13674" y="92"/>
                  <a:pt x="13653" y="128"/>
                  <a:pt x="13618" y="138"/>
                </a:cubicBezTo>
                <a:close/>
                <a:moveTo>
                  <a:pt x="876" y="3855"/>
                </a:moveTo>
                <a:lnTo>
                  <a:pt x="0" y="3673"/>
                </a:lnTo>
                <a:lnTo>
                  <a:pt x="671" y="3082"/>
                </a:lnTo>
                <a:lnTo>
                  <a:pt x="876" y="3855"/>
                </a:lnTo>
                <a:close/>
              </a:path>
            </a:pathLst>
          </a:custGeom>
          <a:solidFill>
            <a:srgbClr val="000000"/>
          </a:solidFill>
          <a:ln w="1588">
            <a:solidFill>
              <a:srgbClr val="000000"/>
            </a:solidFill>
            <a:bevel/>
            <a:headEnd/>
            <a:tailEnd/>
          </a:ln>
        </p:spPr>
        <p:txBody>
          <a:bodyPr/>
          <a:lstStyle/>
          <a:p>
            <a:endParaRPr lang="en-US"/>
          </a:p>
        </p:txBody>
      </p:sp>
      <p:sp>
        <p:nvSpPr>
          <p:cNvPr id="25606" name="Freeform 83"/>
          <p:cNvSpPr>
            <a:spLocks noEditPoints="1"/>
          </p:cNvSpPr>
          <p:nvPr/>
        </p:nvSpPr>
        <p:spPr bwMode="auto">
          <a:xfrm>
            <a:off x="3449638" y="2236788"/>
            <a:ext cx="96837" cy="311150"/>
          </a:xfrm>
          <a:custGeom>
            <a:avLst/>
            <a:gdLst>
              <a:gd name="T0" fmla="*/ 0 w 800"/>
              <a:gd name="T1" fmla="*/ 0 h 2466"/>
              <a:gd name="T2" fmla="*/ 0 w 800"/>
              <a:gd name="T3" fmla="*/ 0 h 2466"/>
              <a:gd name="T4" fmla="*/ 0 w 800"/>
              <a:gd name="T5" fmla="*/ 0 h 2466"/>
              <a:gd name="T6" fmla="*/ 0 w 800"/>
              <a:gd name="T7" fmla="*/ 0 h 2466"/>
              <a:gd name="T8" fmla="*/ 0 w 800"/>
              <a:gd name="T9" fmla="*/ 0 h 2466"/>
              <a:gd name="T10" fmla="*/ 0 w 800"/>
              <a:gd name="T11" fmla="*/ 0 h 2466"/>
              <a:gd name="T12" fmla="*/ 0 w 800"/>
              <a:gd name="T13" fmla="*/ 0 h 2466"/>
              <a:gd name="T14" fmla="*/ 0 w 800"/>
              <a:gd name="T15" fmla="*/ 0 h 2466"/>
              <a:gd name="T16" fmla="*/ 0 w 800"/>
              <a:gd name="T17" fmla="*/ 0 h 2466"/>
              <a:gd name="T18" fmla="*/ 0 w 800"/>
              <a:gd name="T19" fmla="*/ 0 h 2466"/>
              <a:gd name="T20" fmla="*/ 0 w 800"/>
              <a:gd name="T21" fmla="*/ 0 h 24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0"/>
              <a:gd name="T34" fmla="*/ 0 h 2466"/>
              <a:gd name="T35" fmla="*/ 800 w 800"/>
              <a:gd name="T36" fmla="*/ 2466 h 24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0" h="2466">
                <a:moveTo>
                  <a:pt x="467" y="66"/>
                </a:moveTo>
                <a:lnTo>
                  <a:pt x="467" y="1800"/>
                </a:lnTo>
                <a:cubicBezTo>
                  <a:pt x="467" y="1837"/>
                  <a:pt x="437" y="1866"/>
                  <a:pt x="400" y="1866"/>
                </a:cubicBezTo>
                <a:cubicBezTo>
                  <a:pt x="364" y="1866"/>
                  <a:pt x="334" y="1837"/>
                  <a:pt x="334" y="1800"/>
                </a:cubicBezTo>
                <a:lnTo>
                  <a:pt x="334" y="66"/>
                </a:lnTo>
                <a:cubicBezTo>
                  <a:pt x="334" y="30"/>
                  <a:pt x="364" y="0"/>
                  <a:pt x="400" y="0"/>
                </a:cubicBezTo>
                <a:cubicBezTo>
                  <a:pt x="437" y="0"/>
                  <a:pt x="467" y="30"/>
                  <a:pt x="467" y="66"/>
                </a:cubicBezTo>
                <a:close/>
                <a:moveTo>
                  <a:pt x="800" y="1666"/>
                </a:moveTo>
                <a:lnTo>
                  <a:pt x="400" y="2466"/>
                </a:lnTo>
                <a:lnTo>
                  <a:pt x="0" y="1666"/>
                </a:lnTo>
                <a:lnTo>
                  <a:pt x="800" y="1666"/>
                </a:lnTo>
                <a:close/>
              </a:path>
            </a:pathLst>
          </a:custGeom>
          <a:solidFill>
            <a:srgbClr val="000000"/>
          </a:solidFill>
          <a:ln w="1588">
            <a:solidFill>
              <a:srgbClr val="000000"/>
            </a:solidFill>
            <a:bevel/>
            <a:headEnd/>
            <a:tailEnd/>
          </a:ln>
        </p:spPr>
        <p:txBody>
          <a:bodyPr/>
          <a:lstStyle/>
          <a:p>
            <a:endParaRPr lang="en-US"/>
          </a:p>
        </p:txBody>
      </p:sp>
      <p:sp>
        <p:nvSpPr>
          <p:cNvPr id="25607" name="Freeform 84"/>
          <p:cNvSpPr>
            <a:spLocks noEditPoints="1"/>
          </p:cNvSpPr>
          <p:nvPr/>
        </p:nvSpPr>
        <p:spPr bwMode="auto">
          <a:xfrm>
            <a:off x="4071938" y="2236788"/>
            <a:ext cx="1074737" cy="331787"/>
          </a:xfrm>
          <a:custGeom>
            <a:avLst/>
            <a:gdLst>
              <a:gd name="T0" fmla="*/ 0 w 8874"/>
              <a:gd name="T1" fmla="*/ 0 h 2650"/>
              <a:gd name="T2" fmla="*/ 0 w 8874"/>
              <a:gd name="T3" fmla="*/ 0 h 2650"/>
              <a:gd name="T4" fmla="*/ 0 w 8874"/>
              <a:gd name="T5" fmla="*/ 0 h 2650"/>
              <a:gd name="T6" fmla="*/ 0 w 8874"/>
              <a:gd name="T7" fmla="*/ 0 h 2650"/>
              <a:gd name="T8" fmla="*/ 0 w 8874"/>
              <a:gd name="T9" fmla="*/ 0 h 2650"/>
              <a:gd name="T10" fmla="*/ 0 w 8874"/>
              <a:gd name="T11" fmla="*/ 0 h 2650"/>
              <a:gd name="T12" fmla="*/ 0 w 8874"/>
              <a:gd name="T13" fmla="*/ 0 h 2650"/>
              <a:gd name="T14" fmla="*/ 0 w 8874"/>
              <a:gd name="T15" fmla="*/ 0 h 2650"/>
              <a:gd name="T16" fmla="*/ 0 w 8874"/>
              <a:gd name="T17" fmla="*/ 0 h 2650"/>
              <a:gd name="T18" fmla="*/ 0 w 8874"/>
              <a:gd name="T19" fmla="*/ 0 h 2650"/>
              <a:gd name="T20" fmla="*/ 0 w 8874"/>
              <a:gd name="T21" fmla="*/ 0 h 26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74"/>
              <a:gd name="T34" fmla="*/ 0 h 2650"/>
              <a:gd name="T35" fmla="*/ 8874 w 8874"/>
              <a:gd name="T36" fmla="*/ 2650 h 26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74" h="2650">
                <a:moveTo>
                  <a:pt x="92" y="10"/>
                </a:moveTo>
                <a:lnTo>
                  <a:pt x="8249" y="2235"/>
                </a:lnTo>
                <a:cubicBezTo>
                  <a:pt x="8284" y="2244"/>
                  <a:pt x="8305" y="2281"/>
                  <a:pt x="8296" y="2317"/>
                </a:cubicBezTo>
                <a:cubicBezTo>
                  <a:pt x="8286" y="2352"/>
                  <a:pt x="8249" y="2373"/>
                  <a:pt x="8214" y="2363"/>
                </a:cubicBezTo>
                <a:lnTo>
                  <a:pt x="57" y="139"/>
                </a:lnTo>
                <a:cubicBezTo>
                  <a:pt x="21" y="129"/>
                  <a:pt x="0" y="92"/>
                  <a:pt x="10" y="57"/>
                </a:cubicBezTo>
                <a:cubicBezTo>
                  <a:pt x="20" y="21"/>
                  <a:pt x="56" y="0"/>
                  <a:pt x="92" y="10"/>
                </a:cubicBezTo>
                <a:close/>
                <a:moveTo>
                  <a:pt x="8208" y="1878"/>
                </a:moveTo>
                <a:lnTo>
                  <a:pt x="8874" y="2474"/>
                </a:lnTo>
                <a:lnTo>
                  <a:pt x="7997" y="2650"/>
                </a:lnTo>
                <a:lnTo>
                  <a:pt x="8208" y="1878"/>
                </a:lnTo>
                <a:close/>
              </a:path>
            </a:pathLst>
          </a:custGeom>
          <a:solidFill>
            <a:srgbClr val="000000"/>
          </a:solidFill>
          <a:ln w="1588">
            <a:solidFill>
              <a:srgbClr val="000000"/>
            </a:solidFill>
            <a:bevel/>
            <a:headEnd/>
            <a:tailEnd/>
          </a:ln>
        </p:spPr>
        <p:txBody>
          <a:bodyPr/>
          <a:lstStyle/>
          <a:p>
            <a:endParaRPr lang="en-US"/>
          </a:p>
        </p:txBody>
      </p:sp>
      <p:sp>
        <p:nvSpPr>
          <p:cNvPr id="25608" name="Freeform 85"/>
          <p:cNvSpPr>
            <a:spLocks noEditPoints="1"/>
          </p:cNvSpPr>
          <p:nvPr/>
        </p:nvSpPr>
        <p:spPr bwMode="auto">
          <a:xfrm>
            <a:off x="2528888" y="2236788"/>
            <a:ext cx="784225" cy="322262"/>
          </a:xfrm>
          <a:custGeom>
            <a:avLst/>
            <a:gdLst>
              <a:gd name="T0" fmla="*/ 0 w 6476"/>
              <a:gd name="T1" fmla="*/ 0 h 2569"/>
              <a:gd name="T2" fmla="*/ 0 w 6476"/>
              <a:gd name="T3" fmla="*/ 0 h 2569"/>
              <a:gd name="T4" fmla="*/ 0 w 6476"/>
              <a:gd name="T5" fmla="*/ 0 h 2569"/>
              <a:gd name="T6" fmla="*/ 0 w 6476"/>
              <a:gd name="T7" fmla="*/ 0 h 2569"/>
              <a:gd name="T8" fmla="*/ 0 w 6476"/>
              <a:gd name="T9" fmla="*/ 0 h 2569"/>
              <a:gd name="T10" fmla="*/ 0 w 6476"/>
              <a:gd name="T11" fmla="*/ 0 h 2569"/>
              <a:gd name="T12" fmla="*/ 0 w 6476"/>
              <a:gd name="T13" fmla="*/ 0 h 2569"/>
              <a:gd name="T14" fmla="*/ 0 w 6476"/>
              <a:gd name="T15" fmla="*/ 0 h 2569"/>
              <a:gd name="T16" fmla="*/ 0 w 6476"/>
              <a:gd name="T17" fmla="*/ 0 h 2569"/>
              <a:gd name="T18" fmla="*/ 0 w 6476"/>
              <a:gd name="T19" fmla="*/ 0 h 2569"/>
              <a:gd name="T20" fmla="*/ 0 w 6476"/>
              <a:gd name="T21" fmla="*/ 0 h 25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76"/>
              <a:gd name="T34" fmla="*/ 0 h 2569"/>
              <a:gd name="T35" fmla="*/ 6476 w 6476"/>
              <a:gd name="T36" fmla="*/ 2569 h 25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76" h="2569">
                <a:moveTo>
                  <a:pt x="6424" y="138"/>
                </a:moveTo>
                <a:lnTo>
                  <a:pt x="648" y="2304"/>
                </a:lnTo>
                <a:cubicBezTo>
                  <a:pt x="614" y="2317"/>
                  <a:pt x="575" y="2299"/>
                  <a:pt x="562" y="2265"/>
                </a:cubicBezTo>
                <a:cubicBezTo>
                  <a:pt x="549" y="2230"/>
                  <a:pt x="567" y="2192"/>
                  <a:pt x="601" y="2179"/>
                </a:cubicBezTo>
                <a:lnTo>
                  <a:pt x="6377" y="13"/>
                </a:lnTo>
                <a:cubicBezTo>
                  <a:pt x="6412" y="0"/>
                  <a:pt x="6450" y="18"/>
                  <a:pt x="6463" y="52"/>
                </a:cubicBezTo>
                <a:cubicBezTo>
                  <a:pt x="6476" y="87"/>
                  <a:pt x="6458" y="125"/>
                  <a:pt x="6424" y="138"/>
                </a:cubicBezTo>
                <a:close/>
                <a:moveTo>
                  <a:pt x="890" y="2569"/>
                </a:moveTo>
                <a:lnTo>
                  <a:pt x="0" y="2475"/>
                </a:lnTo>
                <a:lnTo>
                  <a:pt x="609" y="1820"/>
                </a:lnTo>
                <a:lnTo>
                  <a:pt x="890" y="2569"/>
                </a:lnTo>
                <a:close/>
              </a:path>
            </a:pathLst>
          </a:custGeom>
          <a:solidFill>
            <a:srgbClr val="000000"/>
          </a:solidFill>
          <a:ln w="1588">
            <a:solidFill>
              <a:srgbClr val="000000"/>
            </a:solidFill>
            <a:bevel/>
            <a:headEnd/>
            <a:tailEnd/>
          </a:ln>
        </p:spPr>
        <p:txBody>
          <a:bodyPr/>
          <a:lstStyle/>
          <a:p>
            <a:endParaRPr lang="en-US"/>
          </a:p>
        </p:txBody>
      </p:sp>
      <p:sp>
        <p:nvSpPr>
          <p:cNvPr id="25609" name="Freeform 86"/>
          <p:cNvSpPr>
            <a:spLocks noEditPoints="1"/>
          </p:cNvSpPr>
          <p:nvPr/>
        </p:nvSpPr>
        <p:spPr bwMode="auto">
          <a:xfrm>
            <a:off x="3681413" y="2236788"/>
            <a:ext cx="493712" cy="311150"/>
          </a:xfrm>
          <a:custGeom>
            <a:avLst/>
            <a:gdLst>
              <a:gd name="T0" fmla="*/ 0 w 4076"/>
              <a:gd name="T1" fmla="*/ 0 h 2476"/>
              <a:gd name="T2" fmla="*/ 0 w 4076"/>
              <a:gd name="T3" fmla="*/ 0 h 2476"/>
              <a:gd name="T4" fmla="*/ 0 w 4076"/>
              <a:gd name="T5" fmla="*/ 0 h 2476"/>
              <a:gd name="T6" fmla="*/ 0 w 4076"/>
              <a:gd name="T7" fmla="*/ 0 h 2476"/>
              <a:gd name="T8" fmla="*/ 0 w 4076"/>
              <a:gd name="T9" fmla="*/ 0 h 2476"/>
              <a:gd name="T10" fmla="*/ 0 w 4076"/>
              <a:gd name="T11" fmla="*/ 0 h 2476"/>
              <a:gd name="T12" fmla="*/ 0 w 4076"/>
              <a:gd name="T13" fmla="*/ 0 h 2476"/>
              <a:gd name="T14" fmla="*/ 0 w 4076"/>
              <a:gd name="T15" fmla="*/ 0 h 2476"/>
              <a:gd name="T16" fmla="*/ 0 w 4076"/>
              <a:gd name="T17" fmla="*/ 0 h 2476"/>
              <a:gd name="T18" fmla="*/ 0 w 4076"/>
              <a:gd name="T19" fmla="*/ 0 h 2476"/>
              <a:gd name="T20" fmla="*/ 0 w 4076"/>
              <a:gd name="T21" fmla="*/ 0 h 24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76"/>
              <a:gd name="T34" fmla="*/ 0 h 2476"/>
              <a:gd name="T35" fmla="*/ 4076 w 4076"/>
              <a:gd name="T36" fmla="*/ 2476 h 24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76" h="2476">
                <a:moveTo>
                  <a:pt x="111" y="19"/>
                </a:moveTo>
                <a:lnTo>
                  <a:pt x="3539" y="2076"/>
                </a:lnTo>
                <a:cubicBezTo>
                  <a:pt x="3571" y="2095"/>
                  <a:pt x="3581" y="2136"/>
                  <a:pt x="3562" y="2168"/>
                </a:cubicBezTo>
                <a:cubicBezTo>
                  <a:pt x="3543" y="2199"/>
                  <a:pt x="3502" y="2210"/>
                  <a:pt x="3471" y="2191"/>
                </a:cubicBezTo>
                <a:lnTo>
                  <a:pt x="42" y="134"/>
                </a:lnTo>
                <a:cubicBezTo>
                  <a:pt x="11" y="115"/>
                  <a:pt x="0" y="74"/>
                  <a:pt x="19" y="42"/>
                </a:cubicBezTo>
                <a:cubicBezTo>
                  <a:pt x="38" y="11"/>
                  <a:pt x="79" y="0"/>
                  <a:pt x="111" y="19"/>
                </a:cubicBezTo>
                <a:close/>
                <a:moveTo>
                  <a:pt x="3596" y="1722"/>
                </a:moveTo>
                <a:lnTo>
                  <a:pt x="4076" y="2476"/>
                </a:lnTo>
                <a:lnTo>
                  <a:pt x="3185" y="2408"/>
                </a:lnTo>
                <a:lnTo>
                  <a:pt x="3596" y="1722"/>
                </a:lnTo>
                <a:close/>
              </a:path>
            </a:pathLst>
          </a:custGeom>
          <a:solidFill>
            <a:srgbClr val="000000"/>
          </a:solidFill>
          <a:ln w="1588">
            <a:solidFill>
              <a:srgbClr val="000000"/>
            </a:solidFill>
            <a:bevel/>
            <a:headEnd/>
            <a:tailEnd/>
          </a:ln>
        </p:spPr>
        <p:txBody>
          <a:bodyPr/>
          <a:lstStyle/>
          <a:p>
            <a:endParaRPr lang="en-US"/>
          </a:p>
        </p:txBody>
      </p:sp>
      <p:sp>
        <p:nvSpPr>
          <p:cNvPr id="25610" name="Rectangle 96"/>
          <p:cNvSpPr>
            <a:spLocks noChangeArrowheads="1"/>
          </p:cNvSpPr>
          <p:nvPr/>
        </p:nvSpPr>
        <p:spPr bwMode="auto">
          <a:xfrm>
            <a:off x="6489700" y="561975"/>
            <a:ext cx="53975" cy="261938"/>
          </a:xfrm>
          <a:prstGeom prst="rect">
            <a:avLst/>
          </a:prstGeom>
          <a:noFill/>
          <a:ln w="9525">
            <a:noFill/>
            <a:miter lim="800000"/>
            <a:headEnd/>
            <a:tailEnd/>
          </a:ln>
        </p:spPr>
        <p:txBody>
          <a:bodyPr wrap="none" lIns="0" tIns="0" rIns="0" bIns="0">
            <a:spAutoFit/>
          </a:bodyPr>
          <a:lstStyle/>
          <a:p>
            <a:pPr eaLnBrk="1" hangingPunct="1"/>
            <a:r>
              <a:rPr lang="en-US" altLang="en-US" sz="1700" b="1">
                <a:solidFill>
                  <a:srgbClr val="000000"/>
                </a:solidFill>
                <a:latin typeface="Times New Roman" pitchFamily="18" charset="0"/>
              </a:rPr>
              <a:t> </a:t>
            </a:r>
            <a:endParaRPr lang="en-US" altLang="en-US" sz="3600" b="1"/>
          </a:p>
        </p:txBody>
      </p:sp>
      <p:sp>
        <p:nvSpPr>
          <p:cNvPr id="25611" name="Rectangle 97"/>
          <p:cNvSpPr>
            <a:spLocks noChangeArrowheads="1"/>
          </p:cNvSpPr>
          <p:nvPr/>
        </p:nvSpPr>
        <p:spPr bwMode="auto">
          <a:xfrm>
            <a:off x="5873750" y="798513"/>
            <a:ext cx="53975" cy="261937"/>
          </a:xfrm>
          <a:prstGeom prst="rect">
            <a:avLst/>
          </a:prstGeom>
          <a:noFill/>
          <a:ln w="9525">
            <a:noFill/>
            <a:miter lim="800000"/>
            <a:headEnd/>
            <a:tailEnd/>
          </a:ln>
        </p:spPr>
        <p:txBody>
          <a:bodyPr wrap="none" lIns="0" tIns="0" rIns="0" bIns="0">
            <a:spAutoFit/>
          </a:bodyPr>
          <a:lstStyle/>
          <a:p>
            <a:pPr eaLnBrk="1" hangingPunct="1"/>
            <a:r>
              <a:rPr lang="en-US" altLang="en-US" sz="1700" b="1">
                <a:solidFill>
                  <a:srgbClr val="000000"/>
                </a:solidFill>
                <a:latin typeface="Times New Roman" pitchFamily="18" charset="0"/>
              </a:rPr>
              <a:t> </a:t>
            </a:r>
            <a:endParaRPr lang="en-US" altLang="en-US" sz="3600" b="1"/>
          </a:p>
        </p:txBody>
      </p:sp>
      <p:sp>
        <p:nvSpPr>
          <p:cNvPr id="25612" name="Text Box 24"/>
          <p:cNvSpPr txBox="1">
            <a:spLocks noChangeArrowheads="1"/>
          </p:cNvSpPr>
          <p:nvPr/>
        </p:nvSpPr>
        <p:spPr bwMode="auto">
          <a:xfrm>
            <a:off x="4953000" y="533400"/>
            <a:ext cx="1905000" cy="609600"/>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Differentiation</a:t>
            </a:r>
          </a:p>
          <a:p>
            <a:pPr algn="ctr" eaLnBrk="1" hangingPunct="1"/>
            <a:r>
              <a:rPr lang="en-US" altLang="en-US" sz="2400" b="1">
                <a:solidFill>
                  <a:srgbClr val="1E00AA"/>
                </a:solidFill>
                <a:latin typeface="Kruti Dev 010" pitchFamily="2" charset="0"/>
              </a:rPr>
              <a:t>Hksn</a:t>
            </a:r>
          </a:p>
        </p:txBody>
      </p:sp>
      <p:sp>
        <p:nvSpPr>
          <p:cNvPr id="25613" name="Text Box 2"/>
          <p:cNvSpPr txBox="1">
            <a:spLocks noChangeArrowheads="1"/>
          </p:cNvSpPr>
          <p:nvPr/>
        </p:nvSpPr>
        <p:spPr bwMode="auto">
          <a:xfrm>
            <a:off x="3200400" y="1309688"/>
            <a:ext cx="838200" cy="898525"/>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Body</a:t>
            </a:r>
          </a:p>
          <a:p>
            <a:pPr algn="ctr" eaLnBrk="1" hangingPunct="1"/>
            <a:r>
              <a:rPr lang="en-US" altLang="en-US" sz="2400" b="1">
                <a:solidFill>
                  <a:srgbClr val="1E00AA"/>
                </a:solidFill>
                <a:latin typeface="Kruti Dev 010" pitchFamily="2" charset="0"/>
              </a:rPr>
              <a:t>“kjhj</a:t>
            </a:r>
            <a:endParaRPr lang="en-US" altLang="en-US" sz="3200" b="1">
              <a:solidFill>
                <a:srgbClr val="1E00AA"/>
              </a:solidFill>
            </a:endParaRPr>
          </a:p>
        </p:txBody>
      </p:sp>
      <p:sp>
        <p:nvSpPr>
          <p:cNvPr id="25614" name="Text Box 5"/>
          <p:cNvSpPr txBox="1">
            <a:spLocks noChangeArrowheads="1"/>
          </p:cNvSpPr>
          <p:nvPr/>
        </p:nvSpPr>
        <p:spPr bwMode="auto">
          <a:xfrm>
            <a:off x="1676400" y="2582863"/>
            <a:ext cx="838200" cy="825500"/>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Age</a:t>
            </a:r>
            <a:endParaRPr lang="en-US" altLang="en-US" sz="1400" b="1">
              <a:latin typeface="Calibri" pitchFamily="34" charset="0"/>
            </a:endParaRPr>
          </a:p>
          <a:p>
            <a:pPr algn="ctr" eaLnBrk="1" hangingPunct="1"/>
            <a:r>
              <a:rPr lang="en-US" altLang="en-US" sz="2400" b="1">
                <a:solidFill>
                  <a:srgbClr val="1E00AA"/>
                </a:solidFill>
                <a:latin typeface="Kruti Dev 010" pitchFamily="2" charset="0"/>
              </a:rPr>
              <a:t>vk;q</a:t>
            </a:r>
            <a:endParaRPr lang="en-US" altLang="en-US" b="1">
              <a:solidFill>
                <a:srgbClr val="1E00AA"/>
              </a:solidFill>
            </a:endParaRPr>
          </a:p>
        </p:txBody>
      </p:sp>
      <p:sp>
        <p:nvSpPr>
          <p:cNvPr id="25615" name="Text Box 6"/>
          <p:cNvSpPr txBox="1">
            <a:spLocks noChangeArrowheads="1"/>
          </p:cNvSpPr>
          <p:nvPr/>
        </p:nvSpPr>
        <p:spPr bwMode="auto">
          <a:xfrm>
            <a:off x="2667000" y="2582863"/>
            <a:ext cx="914400" cy="825500"/>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Gender</a:t>
            </a:r>
          </a:p>
          <a:p>
            <a:pPr algn="ctr" eaLnBrk="1" hangingPunct="1"/>
            <a:r>
              <a:rPr lang="en-US" altLang="en-US" sz="2400" b="1">
                <a:solidFill>
                  <a:srgbClr val="1E00AA"/>
                </a:solidFill>
                <a:latin typeface="Kruti Dev 010" pitchFamily="2" charset="0"/>
              </a:rPr>
              <a:t>fyax</a:t>
            </a:r>
            <a:endParaRPr lang="en-US" altLang="en-US" b="1">
              <a:solidFill>
                <a:srgbClr val="1E00AA"/>
              </a:solidFill>
            </a:endParaRPr>
          </a:p>
        </p:txBody>
      </p:sp>
      <p:sp>
        <p:nvSpPr>
          <p:cNvPr id="25616" name="Text Box 10"/>
          <p:cNvSpPr txBox="1">
            <a:spLocks noChangeArrowheads="1"/>
          </p:cNvSpPr>
          <p:nvPr/>
        </p:nvSpPr>
        <p:spPr bwMode="auto">
          <a:xfrm>
            <a:off x="4724400" y="2582863"/>
            <a:ext cx="1219200" cy="1150937"/>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Physical </a:t>
            </a:r>
          </a:p>
          <a:p>
            <a:pPr algn="ctr" eaLnBrk="1" hangingPunct="1"/>
            <a:r>
              <a:rPr lang="en-US" altLang="en-US" b="1">
                <a:latin typeface="Calibri" pitchFamily="34" charset="0"/>
              </a:rPr>
              <a:t>Strength</a:t>
            </a:r>
          </a:p>
          <a:p>
            <a:pPr algn="ctr" eaLnBrk="1" hangingPunct="1"/>
            <a:r>
              <a:rPr lang="en-US" altLang="en-US" sz="2400" b="1">
                <a:solidFill>
                  <a:srgbClr val="1E00AA"/>
                </a:solidFill>
                <a:latin typeface="Kruti Dev 010" pitchFamily="2" charset="0"/>
              </a:rPr>
              <a:t>cy</a:t>
            </a:r>
            <a:endParaRPr lang="en-US" altLang="en-US" sz="3200" b="1">
              <a:solidFill>
                <a:srgbClr val="1E00AA"/>
              </a:solidFill>
            </a:endParaRPr>
          </a:p>
        </p:txBody>
      </p:sp>
      <p:sp>
        <p:nvSpPr>
          <p:cNvPr id="25617" name="Text Box 11"/>
          <p:cNvSpPr txBox="1">
            <a:spLocks noChangeArrowheads="1"/>
          </p:cNvSpPr>
          <p:nvPr/>
        </p:nvSpPr>
        <p:spPr bwMode="auto">
          <a:xfrm>
            <a:off x="3733800" y="2582863"/>
            <a:ext cx="838200" cy="825500"/>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Race</a:t>
            </a:r>
          </a:p>
          <a:p>
            <a:pPr algn="ctr" eaLnBrk="1" hangingPunct="1"/>
            <a:r>
              <a:rPr lang="en-US" altLang="en-US" sz="2400" b="1">
                <a:solidFill>
                  <a:srgbClr val="1E00AA"/>
                </a:solidFill>
                <a:latin typeface="Kruti Dev 010" pitchFamily="2" charset="0"/>
              </a:rPr>
              <a:t>oa”k</a:t>
            </a:r>
            <a:endParaRPr lang="en-US" altLang="en-US" sz="3200" b="1">
              <a:solidFill>
                <a:srgbClr val="1E00AA"/>
              </a:solidFill>
            </a:endParaRPr>
          </a:p>
        </p:txBody>
      </p:sp>
      <p:sp>
        <p:nvSpPr>
          <p:cNvPr id="35" name="Rectangle 34"/>
          <p:cNvSpPr>
            <a:spLocks noChangeArrowheads="1"/>
          </p:cNvSpPr>
          <p:nvPr/>
        </p:nvSpPr>
        <p:spPr bwMode="auto">
          <a:xfrm>
            <a:off x="4495800" y="4800600"/>
            <a:ext cx="5895975" cy="1784350"/>
          </a:xfrm>
          <a:prstGeom prst="rect">
            <a:avLst/>
          </a:prstGeom>
          <a:noFill/>
          <a:ln w="9525">
            <a:noFill/>
            <a:miter lim="800000"/>
            <a:headEnd/>
            <a:tailEnd/>
          </a:ln>
        </p:spPr>
        <p:txBody>
          <a:bodyPr wrap="none">
            <a:spAutoFit/>
          </a:bodyPr>
          <a:lstStyle/>
          <a:p>
            <a:pPr eaLnBrk="1" hangingPunct="1"/>
            <a:r>
              <a:rPr lang="en-US" altLang="en-US" sz="2200">
                <a:solidFill>
                  <a:srgbClr val="FF0000"/>
                </a:solidFill>
              </a:rPr>
              <a:t>The Gross Misunderstanding is</a:t>
            </a:r>
          </a:p>
          <a:p>
            <a:pPr eaLnBrk="1" hangingPunct="1"/>
            <a:r>
              <a:rPr lang="en-US" altLang="en-US" sz="2200">
                <a:solidFill>
                  <a:srgbClr val="FF0000"/>
                </a:solidFill>
              </a:rPr>
              <a:t>“Human Being = Body”</a:t>
            </a:r>
          </a:p>
          <a:p>
            <a:pPr eaLnBrk="1" hangingPunct="1"/>
            <a:endParaRPr lang="en-US" altLang="en-US" sz="2200">
              <a:solidFill>
                <a:srgbClr val="FF0000"/>
              </a:solidFill>
            </a:endParaRPr>
          </a:p>
          <a:p>
            <a:pPr eaLnBrk="1" hangingPunct="1"/>
            <a:r>
              <a:rPr lang="en-US" altLang="en-US" sz="2200">
                <a:solidFill>
                  <a:srgbClr val="FF0000"/>
                </a:solidFill>
              </a:rPr>
              <a:t>While the reality is</a:t>
            </a:r>
          </a:p>
          <a:p>
            <a:pPr eaLnBrk="1" hangingPunct="1"/>
            <a:r>
              <a:rPr lang="en-US" altLang="en-US" sz="2200">
                <a:solidFill>
                  <a:srgbClr val="FF0000"/>
                </a:solidFill>
              </a:rPr>
              <a:t>“Human Being is co-existence of Self &amp; Body”</a:t>
            </a:r>
          </a:p>
        </p:txBody>
      </p:sp>
      <p:pic>
        <p:nvPicPr>
          <p:cNvPr id="25619" name="Picture 19"/>
          <p:cNvPicPr>
            <a:picLocks noChangeAspect="1" noChangeArrowheads="1"/>
          </p:cNvPicPr>
          <p:nvPr/>
        </p:nvPicPr>
        <p:blipFill>
          <a:blip r:embed="rId3"/>
          <a:srcRect l="20523" t="13620"/>
          <a:stretch>
            <a:fillRect/>
          </a:stretch>
        </p:blipFill>
        <p:spPr bwMode="auto">
          <a:xfrm>
            <a:off x="11185525" y="5448300"/>
            <a:ext cx="995363" cy="1085850"/>
          </a:xfrm>
          <a:prstGeom prst="rect">
            <a:avLst/>
          </a:prstGeom>
          <a:solidFill>
            <a:schemeClr val="bg1"/>
          </a:solid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a:latin typeface="Arial" charset="0"/>
              </a:rPr>
              <a:t>Differentiation</a:t>
            </a:r>
            <a:r>
              <a:rPr lang="en-US" altLang="en-US" sz="2400">
                <a:latin typeface="Arial" charset="0"/>
              </a:rPr>
              <a:t> </a:t>
            </a:r>
            <a:r>
              <a:rPr lang="en-US" altLang="en-US" sz="2800">
                <a:latin typeface="Kruti Dev 010" pitchFamily="2" charset="0"/>
              </a:rPr>
              <a:t>Hksn</a:t>
            </a:r>
            <a:endParaRPr lang="en-US" altLang="en-US">
              <a:latin typeface="Arial" charset="0"/>
            </a:endParaRPr>
          </a:p>
        </p:txBody>
      </p:sp>
      <p:sp>
        <p:nvSpPr>
          <p:cNvPr id="27651" name="Rectangle 3"/>
          <p:cNvSpPr>
            <a:spLocks noGrp="1" noChangeArrowheads="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sz="2800">
              <a:latin typeface="Arial" charset="0"/>
              <a:cs typeface="Arial" charset="0"/>
            </a:endParaRPr>
          </a:p>
        </p:txBody>
      </p:sp>
      <p:sp>
        <p:nvSpPr>
          <p:cNvPr id="27652" name="Freeform 87"/>
          <p:cNvSpPr>
            <a:spLocks noEditPoints="1"/>
          </p:cNvSpPr>
          <p:nvPr/>
        </p:nvSpPr>
        <p:spPr bwMode="auto">
          <a:xfrm>
            <a:off x="6629400" y="2146300"/>
            <a:ext cx="230188" cy="401638"/>
          </a:xfrm>
          <a:custGeom>
            <a:avLst/>
            <a:gdLst>
              <a:gd name="T0" fmla="*/ 0 w 952"/>
              <a:gd name="T1" fmla="*/ 0 h 1594"/>
              <a:gd name="T2" fmla="*/ 0 w 952"/>
              <a:gd name="T3" fmla="*/ 0 h 1594"/>
              <a:gd name="T4" fmla="*/ 0 w 952"/>
              <a:gd name="T5" fmla="*/ 0 h 1594"/>
              <a:gd name="T6" fmla="*/ 0 w 952"/>
              <a:gd name="T7" fmla="*/ 0 h 1594"/>
              <a:gd name="T8" fmla="*/ 0 w 952"/>
              <a:gd name="T9" fmla="*/ 0 h 1594"/>
              <a:gd name="T10" fmla="*/ 0 w 952"/>
              <a:gd name="T11" fmla="*/ 0 h 1594"/>
              <a:gd name="T12" fmla="*/ 0 w 952"/>
              <a:gd name="T13" fmla="*/ 0 h 1594"/>
              <a:gd name="T14" fmla="*/ 0 w 952"/>
              <a:gd name="T15" fmla="*/ 0 h 1594"/>
              <a:gd name="T16" fmla="*/ 0 w 952"/>
              <a:gd name="T17" fmla="*/ 0 h 1594"/>
              <a:gd name="T18" fmla="*/ 0 w 952"/>
              <a:gd name="T19" fmla="*/ 0 h 1594"/>
              <a:gd name="T20" fmla="*/ 0 w 952"/>
              <a:gd name="T21" fmla="*/ 0 h 15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52"/>
              <a:gd name="T34" fmla="*/ 0 h 1594"/>
              <a:gd name="T35" fmla="*/ 952 w 952"/>
              <a:gd name="T36" fmla="*/ 1594 h 15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52" h="1594">
                <a:moveTo>
                  <a:pt x="943" y="55"/>
                </a:moveTo>
                <a:lnTo>
                  <a:pt x="198" y="1324"/>
                </a:lnTo>
                <a:cubicBezTo>
                  <a:pt x="189" y="1340"/>
                  <a:pt x="168" y="1345"/>
                  <a:pt x="152" y="1336"/>
                </a:cubicBezTo>
                <a:cubicBezTo>
                  <a:pt x="136" y="1326"/>
                  <a:pt x="131" y="1306"/>
                  <a:pt x="140" y="1290"/>
                </a:cubicBezTo>
                <a:lnTo>
                  <a:pt x="885" y="21"/>
                </a:lnTo>
                <a:cubicBezTo>
                  <a:pt x="894" y="5"/>
                  <a:pt x="915" y="0"/>
                  <a:pt x="931" y="9"/>
                </a:cubicBezTo>
                <a:cubicBezTo>
                  <a:pt x="947" y="18"/>
                  <a:pt x="952" y="39"/>
                  <a:pt x="943" y="55"/>
                </a:cubicBezTo>
                <a:close/>
                <a:moveTo>
                  <a:pt x="375" y="1351"/>
                </a:moveTo>
                <a:lnTo>
                  <a:pt x="0" y="1594"/>
                </a:lnTo>
                <a:lnTo>
                  <a:pt x="30" y="1148"/>
                </a:lnTo>
                <a:lnTo>
                  <a:pt x="375" y="1351"/>
                </a:lnTo>
                <a:close/>
              </a:path>
            </a:pathLst>
          </a:custGeom>
          <a:solidFill>
            <a:srgbClr val="000000"/>
          </a:solidFill>
          <a:ln w="1588">
            <a:solidFill>
              <a:srgbClr val="000000"/>
            </a:solidFill>
            <a:bevel/>
            <a:headEnd/>
            <a:tailEnd/>
          </a:ln>
        </p:spPr>
        <p:txBody>
          <a:bodyPr/>
          <a:lstStyle/>
          <a:p>
            <a:endParaRPr lang="en-US"/>
          </a:p>
        </p:txBody>
      </p:sp>
      <p:sp>
        <p:nvSpPr>
          <p:cNvPr id="27653" name="Freeform 88"/>
          <p:cNvSpPr>
            <a:spLocks noEditPoints="1"/>
          </p:cNvSpPr>
          <p:nvPr/>
        </p:nvSpPr>
        <p:spPr bwMode="auto">
          <a:xfrm>
            <a:off x="7315200" y="2159000"/>
            <a:ext cx="280988" cy="388938"/>
          </a:xfrm>
          <a:custGeom>
            <a:avLst/>
            <a:gdLst>
              <a:gd name="T0" fmla="*/ 0 w 1167"/>
              <a:gd name="T1" fmla="*/ 0 h 1551"/>
              <a:gd name="T2" fmla="*/ 0 w 1167"/>
              <a:gd name="T3" fmla="*/ 0 h 1551"/>
              <a:gd name="T4" fmla="*/ 0 w 1167"/>
              <a:gd name="T5" fmla="*/ 0 h 1551"/>
              <a:gd name="T6" fmla="*/ 0 w 1167"/>
              <a:gd name="T7" fmla="*/ 0 h 1551"/>
              <a:gd name="T8" fmla="*/ 0 w 1167"/>
              <a:gd name="T9" fmla="*/ 0 h 1551"/>
              <a:gd name="T10" fmla="*/ 0 w 1167"/>
              <a:gd name="T11" fmla="*/ 0 h 1551"/>
              <a:gd name="T12" fmla="*/ 0 w 1167"/>
              <a:gd name="T13" fmla="*/ 0 h 1551"/>
              <a:gd name="T14" fmla="*/ 0 w 1167"/>
              <a:gd name="T15" fmla="*/ 0 h 1551"/>
              <a:gd name="T16" fmla="*/ 0 w 1167"/>
              <a:gd name="T17" fmla="*/ 0 h 1551"/>
              <a:gd name="T18" fmla="*/ 0 w 1167"/>
              <a:gd name="T19" fmla="*/ 0 h 1551"/>
              <a:gd name="T20" fmla="*/ 0 w 1167"/>
              <a:gd name="T21" fmla="*/ 0 h 15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67"/>
              <a:gd name="T34" fmla="*/ 0 h 1551"/>
              <a:gd name="T35" fmla="*/ 1167 w 1167"/>
              <a:gd name="T36" fmla="*/ 1551 h 15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67" h="1551">
                <a:moveTo>
                  <a:pt x="64" y="18"/>
                </a:moveTo>
                <a:lnTo>
                  <a:pt x="995" y="1264"/>
                </a:lnTo>
                <a:cubicBezTo>
                  <a:pt x="1006" y="1279"/>
                  <a:pt x="1003" y="1300"/>
                  <a:pt x="988" y="1311"/>
                </a:cubicBezTo>
                <a:cubicBezTo>
                  <a:pt x="973" y="1322"/>
                  <a:pt x="952" y="1319"/>
                  <a:pt x="941" y="1304"/>
                </a:cubicBezTo>
                <a:lnTo>
                  <a:pt x="11" y="58"/>
                </a:lnTo>
                <a:cubicBezTo>
                  <a:pt x="0" y="43"/>
                  <a:pt x="3" y="22"/>
                  <a:pt x="18" y="11"/>
                </a:cubicBezTo>
                <a:cubicBezTo>
                  <a:pt x="32" y="0"/>
                  <a:pt x="53" y="3"/>
                  <a:pt x="64" y="18"/>
                </a:cubicBezTo>
                <a:close/>
                <a:moveTo>
                  <a:pt x="1088" y="1111"/>
                </a:moveTo>
                <a:lnTo>
                  <a:pt x="1167" y="1551"/>
                </a:lnTo>
                <a:lnTo>
                  <a:pt x="768" y="1351"/>
                </a:lnTo>
                <a:lnTo>
                  <a:pt x="1088" y="1111"/>
                </a:lnTo>
                <a:close/>
              </a:path>
            </a:pathLst>
          </a:custGeom>
          <a:solidFill>
            <a:srgbClr val="000000"/>
          </a:solidFill>
          <a:ln w="1588">
            <a:solidFill>
              <a:srgbClr val="000000"/>
            </a:solidFill>
            <a:bevel/>
            <a:headEnd/>
            <a:tailEnd/>
          </a:ln>
        </p:spPr>
        <p:txBody>
          <a:bodyPr/>
          <a:lstStyle/>
          <a:p>
            <a:endParaRPr lang="en-US"/>
          </a:p>
        </p:txBody>
      </p:sp>
      <p:sp>
        <p:nvSpPr>
          <p:cNvPr id="27654" name="Freeform 91"/>
          <p:cNvSpPr>
            <a:spLocks noEditPoints="1"/>
          </p:cNvSpPr>
          <p:nvPr/>
        </p:nvSpPr>
        <p:spPr bwMode="auto">
          <a:xfrm>
            <a:off x="5919788" y="1181100"/>
            <a:ext cx="1014412" cy="190500"/>
          </a:xfrm>
          <a:custGeom>
            <a:avLst/>
            <a:gdLst>
              <a:gd name="T0" fmla="*/ 0 w 4478"/>
              <a:gd name="T1" fmla="*/ 0 h 2362"/>
              <a:gd name="T2" fmla="*/ 0 w 4478"/>
              <a:gd name="T3" fmla="*/ 0 h 2362"/>
              <a:gd name="T4" fmla="*/ 0 w 4478"/>
              <a:gd name="T5" fmla="*/ 0 h 2362"/>
              <a:gd name="T6" fmla="*/ 0 w 4478"/>
              <a:gd name="T7" fmla="*/ 0 h 2362"/>
              <a:gd name="T8" fmla="*/ 0 w 4478"/>
              <a:gd name="T9" fmla="*/ 0 h 2362"/>
              <a:gd name="T10" fmla="*/ 0 w 4478"/>
              <a:gd name="T11" fmla="*/ 0 h 2362"/>
              <a:gd name="T12" fmla="*/ 0 w 4478"/>
              <a:gd name="T13" fmla="*/ 0 h 2362"/>
              <a:gd name="T14" fmla="*/ 0 w 4478"/>
              <a:gd name="T15" fmla="*/ 0 h 2362"/>
              <a:gd name="T16" fmla="*/ 0 w 4478"/>
              <a:gd name="T17" fmla="*/ 0 h 2362"/>
              <a:gd name="T18" fmla="*/ 0 w 4478"/>
              <a:gd name="T19" fmla="*/ 0 h 2362"/>
              <a:gd name="T20" fmla="*/ 0 w 4478"/>
              <a:gd name="T21" fmla="*/ 0 h 23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78"/>
              <a:gd name="T34" fmla="*/ 0 h 2362"/>
              <a:gd name="T35" fmla="*/ 4478 w 4478"/>
              <a:gd name="T36" fmla="*/ 2362 h 23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78" h="2362">
                <a:moveTo>
                  <a:pt x="54" y="9"/>
                </a:moveTo>
                <a:lnTo>
                  <a:pt x="4198" y="2178"/>
                </a:lnTo>
                <a:cubicBezTo>
                  <a:pt x="4215" y="2186"/>
                  <a:pt x="4221" y="2206"/>
                  <a:pt x="4212" y="2223"/>
                </a:cubicBezTo>
                <a:cubicBezTo>
                  <a:pt x="4204" y="2239"/>
                  <a:pt x="4184" y="2245"/>
                  <a:pt x="4167" y="2237"/>
                </a:cubicBezTo>
                <a:lnTo>
                  <a:pt x="23" y="68"/>
                </a:lnTo>
                <a:cubicBezTo>
                  <a:pt x="6" y="59"/>
                  <a:pt x="0" y="39"/>
                  <a:pt x="9" y="23"/>
                </a:cubicBezTo>
                <a:cubicBezTo>
                  <a:pt x="17" y="7"/>
                  <a:pt x="37" y="0"/>
                  <a:pt x="54" y="9"/>
                </a:cubicBezTo>
                <a:close/>
                <a:moveTo>
                  <a:pt x="4216" y="1999"/>
                </a:moveTo>
                <a:lnTo>
                  <a:pt x="4478" y="2362"/>
                </a:lnTo>
                <a:lnTo>
                  <a:pt x="4031" y="2354"/>
                </a:lnTo>
                <a:lnTo>
                  <a:pt x="4216" y="1999"/>
                </a:lnTo>
                <a:close/>
              </a:path>
            </a:pathLst>
          </a:custGeom>
          <a:solidFill>
            <a:srgbClr val="000000"/>
          </a:solidFill>
          <a:ln w="1588">
            <a:solidFill>
              <a:srgbClr val="000000"/>
            </a:solidFill>
            <a:bevel/>
            <a:headEnd/>
            <a:tailEnd/>
          </a:ln>
        </p:spPr>
        <p:txBody>
          <a:bodyPr/>
          <a:lstStyle/>
          <a:p>
            <a:endParaRPr lang="en-US"/>
          </a:p>
        </p:txBody>
      </p:sp>
      <p:sp>
        <p:nvSpPr>
          <p:cNvPr id="27655" name="Rectangle 96"/>
          <p:cNvSpPr>
            <a:spLocks noChangeArrowheads="1"/>
          </p:cNvSpPr>
          <p:nvPr/>
        </p:nvSpPr>
        <p:spPr bwMode="auto">
          <a:xfrm>
            <a:off x="6489700" y="561975"/>
            <a:ext cx="53975" cy="261938"/>
          </a:xfrm>
          <a:prstGeom prst="rect">
            <a:avLst/>
          </a:prstGeom>
          <a:noFill/>
          <a:ln w="9525">
            <a:noFill/>
            <a:miter lim="800000"/>
            <a:headEnd/>
            <a:tailEnd/>
          </a:ln>
        </p:spPr>
        <p:txBody>
          <a:bodyPr wrap="none" lIns="0" tIns="0" rIns="0" bIns="0">
            <a:spAutoFit/>
          </a:bodyPr>
          <a:lstStyle/>
          <a:p>
            <a:pPr eaLnBrk="1" hangingPunct="1"/>
            <a:r>
              <a:rPr lang="en-US" altLang="en-US" sz="1700" b="1">
                <a:solidFill>
                  <a:srgbClr val="000000"/>
                </a:solidFill>
                <a:latin typeface="Times New Roman" pitchFamily="18" charset="0"/>
              </a:rPr>
              <a:t> </a:t>
            </a:r>
            <a:endParaRPr lang="en-US" altLang="en-US" sz="3600" b="1"/>
          </a:p>
        </p:txBody>
      </p:sp>
      <p:sp>
        <p:nvSpPr>
          <p:cNvPr id="27656" name="Rectangle 97"/>
          <p:cNvSpPr>
            <a:spLocks noChangeArrowheads="1"/>
          </p:cNvSpPr>
          <p:nvPr/>
        </p:nvSpPr>
        <p:spPr bwMode="auto">
          <a:xfrm>
            <a:off x="5873750" y="798513"/>
            <a:ext cx="53975" cy="261937"/>
          </a:xfrm>
          <a:prstGeom prst="rect">
            <a:avLst/>
          </a:prstGeom>
          <a:noFill/>
          <a:ln w="9525">
            <a:noFill/>
            <a:miter lim="800000"/>
            <a:headEnd/>
            <a:tailEnd/>
          </a:ln>
        </p:spPr>
        <p:txBody>
          <a:bodyPr wrap="none" lIns="0" tIns="0" rIns="0" bIns="0">
            <a:spAutoFit/>
          </a:bodyPr>
          <a:lstStyle/>
          <a:p>
            <a:pPr eaLnBrk="1" hangingPunct="1"/>
            <a:r>
              <a:rPr lang="en-US" altLang="en-US" sz="1700" b="1">
                <a:solidFill>
                  <a:srgbClr val="000000"/>
                </a:solidFill>
                <a:latin typeface="Times New Roman" pitchFamily="18" charset="0"/>
              </a:rPr>
              <a:t> </a:t>
            </a:r>
            <a:endParaRPr lang="en-US" altLang="en-US" sz="3600" b="1"/>
          </a:p>
        </p:txBody>
      </p:sp>
      <p:sp>
        <p:nvSpPr>
          <p:cNvPr id="27657" name="Text Box 24"/>
          <p:cNvSpPr txBox="1">
            <a:spLocks noChangeArrowheads="1"/>
          </p:cNvSpPr>
          <p:nvPr/>
        </p:nvSpPr>
        <p:spPr bwMode="auto">
          <a:xfrm>
            <a:off x="4953000" y="533400"/>
            <a:ext cx="1905000" cy="609600"/>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Differentiation</a:t>
            </a:r>
          </a:p>
          <a:p>
            <a:pPr algn="ctr" eaLnBrk="1" hangingPunct="1"/>
            <a:r>
              <a:rPr lang="en-US" altLang="en-US" sz="2400" b="1">
                <a:solidFill>
                  <a:srgbClr val="1E00AA"/>
                </a:solidFill>
                <a:latin typeface="Kruti Dev 010" pitchFamily="2" charset="0"/>
              </a:rPr>
              <a:t>Hksn</a:t>
            </a:r>
          </a:p>
        </p:txBody>
      </p:sp>
      <p:sp>
        <p:nvSpPr>
          <p:cNvPr id="27658" name="Text Box 3"/>
          <p:cNvSpPr txBox="1">
            <a:spLocks noChangeArrowheads="1"/>
          </p:cNvSpPr>
          <p:nvPr/>
        </p:nvSpPr>
        <p:spPr bwMode="auto">
          <a:xfrm>
            <a:off x="5919788" y="1371600"/>
            <a:ext cx="2101850" cy="798513"/>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Physical Facility</a:t>
            </a:r>
          </a:p>
          <a:p>
            <a:pPr algn="ctr" eaLnBrk="1" hangingPunct="1"/>
            <a:r>
              <a:rPr lang="en-US" altLang="en-US" sz="2400" b="1">
                <a:solidFill>
                  <a:srgbClr val="1E00AA"/>
                </a:solidFill>
                <a:latin typeface="Kruti Dev 010" pitchFamily="2" charset="0"/>
              </a:rPr>
              <a:t>lqfo/kk</a:t>
            </a:r>
            <a:endParaRPr lang="en-US" altLang="en-US" sz="3200" b="1">
              <a:solidFill>
                <a:srgbClr val="1E00AA"/>
              </a:solidFill>
            </a:endParaRPr>
          </a:p>
        </p:txBody>
      </p:sp>
      <p:sp>
        <p:nvSpPr>
          <p:cNvPr id="27659" name="Text Box 7"/>
          <p:cNvSpPr txBox="1">
            <a:spLocks noChangeArrowheads="1"/>
          </p:cNvSpPr>
          <p:nvPr/>
        </p:nvSpPr>
        <p:spPr bwMode="auto">
          <a:xfrm>
            <a:off x="7188200" y="2590800"/>
            <a:ext cx="660400" cy="825500"/>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Post</a:t>
            </a:r>
          </a:p>
          <a:p>
            <a:pPr algn="ctr" eaLnBrk="1" hangingPunct="1"/>
            <a:r>
              <a:rPr lang="en-US" altLang="en-US" sz="2400" b="1">
                <a:solidFill>
                  <a:srgbClr val="1E00AA"/>
                </a:solidFill>
                <a:latin typeface="Kruti Dev 010" pitchFamily="2" charset="0"/>
              </a:rPr>
              <a:t>in</a:t>
            </a:r>
            <a:endParaRPr lang="en-US" altLang="en-US" sz="3200" b="1">
              <a:solidFill>
                <a:srgbClr val="1E00AA"/>
              </a:solidFill>
            </a:endParaRPr>
          </a:p>
        </p:txBody>
      </p:sp>
      <p:sp>
        <p:nvSpPr>
          <p:cNvPr id="27660" name="Text Box 8"/>
          <p:cNvSpPr txBox="1">
            <a:spLocks noChangeArrowheads="1"/>
          </p:cNvSpPr>
          <p:nvPr/>
        </p:nvSpPr>
        <p:spPr bwMode="auto">
          <a:xfrm>
            <a:off x="6096000" y="2590800"/>
            <a:ext cx="990600" cy="825500"/>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Wealth</a:t>
            </a:r>
          </a:p>
          <a:p>
            <a:pPr algn="ctr" eaLnBrk="1" hangingPunct="1"/>
            <a:r>
              <a:rPr lang="en-US" altLang="en-US" sz="2400" b="1">
                <a:solidFill>
                  <a:srgbClr val="1E00AA"/>
                </a:solidFill>
                <a:latin typeface="Kruti Dev 010" pitchFamily="2" charset="0"/>
              </a:rPr>
              <a:t>/ku</a:t>
            </a:r>
            <a:endParaRPr lang="en-US" altLang="en-US" sz="3200" b="1">
              <a:solidFill>
                <a:srgbClr val="1E00AA"/>
              </a:solidFill>
            </a:endParaRPr>
          </a:p>
        </p:txBody>
      </p:sp>
      <p:sp>
        <p:nvSpPr>
          <p:cNvPr id="35" name="Rectangle 34"/>
          <p:cNvSpPr>
            <a:spLocks noChangeArrowheads="1"/>
          </p:cNvSpPr>
          <p:nvPr/>
        </p:nvSpPr>
        <p:spPr bwMode="auto">
          <a:xfrm>
            <a:off x="5084763" y="4724400"/>
            <a:ext cx="5507037" cy="1784350"/>
          </a:xfrm>
          <a:prstGeom prst="rect">
            <a:avLst/>
          </a:prstGeom>
          <a:noFill/>
          <a:ln w="9525">
            <a:noFill/>
            <a:miter lim="800000"/>
            <a:headEnd/>
            <a:tailEnd/>
          </a:ln>
        </p:spPr>
        <p:txBody>
          <a:bodyPr wrap="none">
            <a:spAutoFit/>
          </a:bodyPr>
          <a:lstStyle/>
          <a:p>
            <a:pPr eaLnBrk="1" hangingPunct="1"/>
            <a:r>
              <a:rPr lang="en-US" altLang="en-US" sz="2200" dirty="0">
                <a:solidFill>
                  <a:srgbClr val="FF0000"/>
                </a:solidFill>
              </a:rPr>
              <a:t>The Gross Misunderstanding is</a:t>
            </a:r>
          </a:p>
          <a:p>
            <a:pPr eaLnBrk="1" hangingPunct="1"/>
            <a:r>
              <a:rPr lang="en-US" altLang="en-US" sz="2200" dirty="0">
                <a:solidFill>
                  <a:srgbClr val="FF0000"/>
                </a:solidFill>
              </a:rPr>
              <a:t>“Physical Facility = Happiness”</a:t>
            </a:r>
          </a:p>
          <a:p>
            <a:pPr eaLnBrk="1" hangingPunct="1"/>
            <a:endParaRPr lang="en-US" altLang="en-US" sz="2200" dirty="0">
              <a:solidFill>
                <a:srgbClr val="FF0000"/>
              </a:solidFill>
            </a:endParaRPr>
          </a:p>
          <a:p>
            <a:pPr eaLnBrk="1" hangingPunct="1"/>
            <a:r>
              <a:rPr lang="en-US" altLang="en-US" sz="2200" dirty="0">
                <a:solidFill>
                  <a:srgbClr val="FF0000"/>
                </a:solidFill>
              </a:rPr>
              <a:t>While the reality is</a:t>
            </a:r>
          </a:p>
          <a:p>
            <a:pPr eaLnBrk="1" hangingPunct="1"/>
            <a:r>
              <a:rPr lang="en-US" altLang="en-US" sz="2200" dirty="0">
                <a:solidFill>
                  <a:srgbClr val="FF0000"/>
                </a:solidFill>
              </a:rPr>
              <a:t>“Happiness is being in a state of Harmony”</a:t>
            </a:r>
          </a:p>
        </p:txBody>
      </p:sp>
      <p:pic>
        <p:nvPicPr>
          <p:cNvPr id="27662" name="Picture 14"/>
          <p:cNvPicPr>
            <a:picLocks noChangeAspect="1" noChangeArrowheads="1"/>
          </p:cNvPicPr>
          <p:nvPr/>
        </p:nvPicPr>
        <p:blipFill>
          <a:blip r:embed="rId3"/>
          <a:srcRect l="20523" t="13620"/>
          <a:stretch>
            <a:fillRect/>
          </a:stretch>
        </p:blipFill>
        <p:spPr bwMode="auto">
          <a:xfrm>
            <a:off x="11169650" y="5387975"/>
            <a:ext cx="995363" cy="1085850"/>
          </a:xfrm>
          <a:prstGeom prst="rect">
            <a:avLst/>
          </a:prstGeom>
          <a:solidFill>
            <a:schemeClr val="bg1"/>
          </a:solid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a:latin typeface="Arial" charset="0"/>
              </a:rPr>
              <a:t>Differentiation</a:t>
            </a:r>
            <a:r>
              <a:rPr lang="en-US" altLang="en-US" sz="2400">
                <a:latin typeface="Arial" charset="0"/>
              </a:rPr>
              <a:t> </a:t>
            </a:r>
            <a:r>
              <a:rPr lang="en-US" altLang="en-US" sz="2800">
                <a:latin typeface="Kruti Dev 010" pitchFamily="2" charset="0"/>
              </a:rPr>
              <a:t>Hksn</a:t>
            </a:r>
            <a:endParaRPr lang="en-US" altLang="en-US">
              <a:latin typeface="Arial" charset="0"/>
            </a:endParaRPr>
          </a:p>
        </p:txBody>
      </p:sp>
      <p:sp>
        <p:nvSpPr>
          <p:cNvPr id="29699" name="Rectangle 3"/>
          <p:cNvSpPr>
            <a:spLocks noGrp="1" noChangeArrowheads="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sz="2800">
              <a:latin typeface="Arial" charset="0"/>
              <a:cs typeface="Arial" charset="0"/>
            </a:endParaRPr>
          </a:p>
        </p:txBody>
      </p:sp>
      <p:sp>
        <p:nvSpPr>
          <p:cNvPr id="29700" name="Rectangle 34"/>
          <p:cNvSpPr>
            <a:spLocks noChangeArrowheads="1"/>
          </p:cNvSpPr>
          <p:nvPr/>
        </p:nvSpPr>
        <p:spPr bwMode="auto">
          <a:xfrm>
            <a:off x="7989888" y="1865313"/>
            <a:ext cx="53975" cy="261937"/>
          </a:xfrm>
          <a:prstGeom prst="rect">
            <a:avLst/>
          </a:prstGeom>
          <a:noFill/>
          <a:ln w="9525">
            <a:noFill/>
            <a:miter lim="800000"/>
            <a:headEnd/>
            <a:tailEnd/>
          </a:ln>
        </p:spPr>
        <p:txBody>
          <a:bodyPr wrap="none" lIns="0" tIns="0" rIns="0" bIns="0">
            <a:spAutoFit/>
          </a:bodyPr>
          <a:lstStyle/>
          <a:p>
            <a:pPr eaLnBrk="1" hangingPunct="1"/>
            <a:r>
              <a:rPr lang="en-US" altLang="en-US" sz="1700" b="1">
                <a:solidFill>
                  <a:srgbClr val="000000"/>
                </a:solidFill>
                <a:latin typeface="Times New Roman" pitchFamily="18" charset="0"/>
              </a:rPr>
              <a:t> </a:t>
            </a:r>
            <a:endParaRPr lang="en-US" altLang="en-US" sz="3600" b="1"/>
          </a:p>
        </p:txBody>
      </p:sp>
      <p:sp>
        <p:nvSpPr>
          <p:cNvPr id="29701" name="Freeform 82"/>
          <p:cNvSpPr>
            <a:spLocks noEditPoints="1"/>
          </p:cNvSpPr>
          <p:nvPr/>
        </p:nvSpPr>
        <p:spPr bwMode="auto">
          <a:xfrm>
            <a:off x="6256338" y="1154113"/>
            <a:ext cx="2430462" cy="217487"/>
          </a:xfrm>
          <a:custGeom>
            <a:avLst/>
            <a:gdLst>
              <a:gd name="T0" fmla="*/ 0 w 10800"/>
              <a:gd name="T1" fmla="*/ 0 h 2512"/>
              <a:gd name="T2" fmla="*/ 0 w 10800"/>
              <a:gd name="T3" fmla="*/ 0 h 2512"/>
              <a:gd name="T4" fmla="*/ 0 w 10800"/>
              <a:gd name="T5" fmla="*/ 0 h 2512"/>
              <a:gd name="T6" fmla="*/ 0 w 10800"/>
              <a:gd name="T7" fmla="*/ 0 h 2512"/>
              <a:gd name="T8" fmla="*/ 0 w 10800"/>
              <a:gd name="T9" fmla="*/ 0 h 2512"/>
              <a:gd name="T10" fmla="*/ 0 w 10800"/>
              <a:gd name="T11" fmla="*/ 0 h 2512"/>
              <a:gd name="T12" fmla="*/ 0 w 10800"/>
              <a:gd name="T13" fmla="*/ 0 h 2512"/>
              <a:gd name="T14" fmla="*/ 0 w 10800"/>
              <a:gd name="T15" fmla="*/ 0 h 2512"/>
              <a:gd name="T16" fmla="*/ 0 w 10800"/>
              <a:gd name="T17" fmla="*/ 0 h 2512"/>
              <a:gd name="T18" fmla="*/ 0 w 10800"/>
              <a:gd name="T19" fmla="*/ 0 h 2512"/>
              <a:gd name="T20" fmla="*/ 0 w 10800"/>
              <a:gd name="T21" fmla="*/ 0 h 25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800"/>
              <a:gd name="T34" fmla="*/ 0 h 2512"/>
              <a:gd name="T35" fmla="*/ 10800 w 10800"/>
              <a:gd name="T36" fmla="*/ 2512 h 25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800" h="2512">
                <a:moveTo>
                  <a:pt x="44" y="4"/>
                </a:moveTo>
                <a:lnTo>
                  <a:pt x="10482" y="2299"/>
                </a:lnTo>
                <a:cubicBezTo>
                  <a:pt x="10500" y="2303"/>
                  <a:pt x="10511" y="2320"/>
                  <a:pt x="10507" y="2338"/>
                </a:cubicBezTo>
                <a:cubicBezTo>
                  <a:pt x="10503" y="2356"/>
                  <a:pt x="10485" y="2368"/>
                  <a:pt x="10467" y="2364"/>
                </a:cubicBezTo>
                <a:lnTo>
                  <a:pt x="30" y="69"/>
                </a:lnTo>
                <a:cubicBezTo>
                  <a:pt x="12" y="65"/>
                  <a:pt x="0" y="47"/>
                  <a:pt x="4" y="29"/>
                </a:cubicBezTo>
                <a:cubicBezTo>
                  <a:pt x="8" y="11"/>
                  <a:pt x="26" y="0"/>
                  <a:pt x="44" y="4"/>
                </a:cubicBezTo>
                <a:close/>
                <a:moveTo>
                  <a:pt x="10452" y="2122"/>
                </a:moveTo>
                <a:lnTo>
                  <a:pt x="10800" y="2403"/>
                </a:lnTo>
                <a:lnTo>
                  <a:pt x="10367" y="2512"/>
                </a:lnTo>
                <a:lnTo>
                  <a:pt x="10452" y="2122"/>
                </a:lnTo>
                <a:close/>
              </a:path>
            </a:pathLst>
          </a:custGeom>
          <a:solidFill>
            <a:srgbClr val="000000"/>
          </a:solidFill>
          <a:ln w="1588">
            <a:solidFill>
              <a:srgbClr val="000000"/>
            </a:solidFill>
            <a:bevel/>
            <a:headEnd/>
            <a:tailEnd/>
          </a:ln>
        </p:spPr>
        <p:txBody>
          <a:bodyPr/>
          <a:lstStyle/>
          <a:p>
            <a:endParaRPr lang="en-US"/>
          </a:p>
        </p:txBody>
      </p:sp>
      <p:sp>
        <p:nvSpPr>
          <p:cNvPr id="29702" name="Freeform 89"/>
          <p:cNvSpPr>
            <a:spLocks noEditPoints="1"/>
          </p:cNvSpPr>
          <p:nvPr/>
        </p:nvSpPr>
        <p:spPr bwMode="auto">
          <a:xfrm>
            <a:off x="8539163" y="2146300"/>
            <a:ext cx="303212" cy="401638"/>
          </a:xfrm>
          <a:custGeom>
            <a:avLst/>
            <a:gdLst>
              <a:gd name="T0" fmla="*/ 0 w 1245"/>
              <a:gd name="T1" fmla="*/ 0 h 1594"/>
              <a:gd name="T2" fmla="*/ 0 w 1245"/>
              <a:gd name="T3" fmla="*/ 0 h 1594"/>
              <a:gd name="T4" fmla="*/ 0 w 1245"/>
              <a:gd name="T5" fmla="*/ 0 h 1594"/>
              <a:gd name="T6" fmla="*/ 0 w 1245"/>
              <a:gd name="T7" fmla="*/ 0 h 1594"/>
              <a:gd name="T8" fmla="*/ 0 w 1245"/>
              <a:gd name="T9" fmla="*/ 0 h 1594"/>
              <a:gd name="T10" fmla="*/ 0 w 1245"/>
              <a:gd name="T11" fmla="*/ 0 h 1594"/>
              <a:gd name="T12" fmla="*/ 0 w 1245"/>
              <a:gd name="T13" fmla="*/ 0 h 1594"/>
              <a:gd name="T14" fmla="*/ 0 w 1245"/>
              <a:gd name="T15" fmla="*/ 0 h 1594"/>
              <a:gd name="T16" fmla="*/ 0 w 1245"/>
              <a:gd name="T17" fmla="*/ 0 h 1594"/>
              <a:gd name="T18" fmla="*/ 0 w 1245"/>
              <a:gd name="T19" fmla="*/ 0 h 1594"/>
              <a:gd name="T20" fmla="*/ 0 w 1245"/>
              <a:gd name="T21" fmla="*/ 0 h 15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45"/>
              <a:gd name="T34" fmla="*/ 0 h 1594"/>
              <a:gd name="T35" fmla="*/ 1245 w 1245"/>
              <a:gd name="T36" fmla="*/ 1594 h 15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45" h="1594">
                <a:moveTo>
                  <a:pt x="1233" y="58"/>
                </a:moveTo>
                <a:lnTo>
                  <a:pt x="231" y="1351"/>
                </a:lnTo>
                <a:cubicBezTo>
                  <a:pt x="220" y="1366"/>
                  <a:pt x="199" y="1369"/>
                  <a:pt x="184" y="1357"/>
                </a:cubicBezTo>
                <a:cubicBezTo>
                  <a:pt x="170" y="1346"/>
                  <a:pt x="167" y="1325"/>
                  <a:pt x="178" y="1311"/>
                </a:cubicBezTo>
                <a:lnTo>
                  <a:pt x="1181" y="17"/>
                </a:lnTo>
                <a:cubicBezTo>
                  <a:pt x="1192" y="3"/>
                  <a:pt x="1213" y="0"/>
                  <a:pt x="1228" y="11"/>
                </a:cubicBezTo>
                <a:cubicBezTo>
                  <a:pt x="1242" y="23"/>
                  <a:pt x="1245" y="44"/>
                  <a:pt x="1233" y="58"/>
                </a:cubicBezTo>
                <a:close/>
                <a:moveTo>
                  <a:pt x="404" y="1401"/>
                </a:moveTo>
                <a:lnTo>
                  <a:pt x="0" y="1594"/>
                </a:lnTo>
                <a:lnTo>
                  <a:pt x="87" y="1156"/>
                </a:lnTo>
                <a:lnTo>
                  <a:pt x="404" y="1401"/>
                </a:lnTo>
                <a:close/>
              </a:path>
            </a:pathLst>
          </a:custGeom>
          <a:solidFill>
            <a:srgbClr val="000000"/>
          </a:solidFill>
          <a:ln w="1588">
            <a:solidFill>
              <a:srgbClr val="000000"/>
            </a:solidFill>
            <a:bevel/>
            <a:headEnd/>
            <a:tailEnd/>
          </a:ln>
        </p:spPr>
        <p:txBody>
          <a:bodyPr/>
          <a:lstStyle/>
          <a:p>
            <a:endParaRPr lang="en-US"/>
          </a:p>
        </p:txBody>
      </p:sp>
      <p:sp>
        <p:nvSpPr>
          <p:cNvPr id="29703" name="Freeform 90"/>
          <p:cNvSpPr>
            <a:spLocks noEditPoints="1"/>
          </p:cNvSpPr>
          <p:nvPr/>
        </p:nvSpPr>
        <p:spPr bwMode="auto">
          <a:xfrm>
            <a:off x="9064625" y="2159000"/>
            <a:ext cx="347663" cy="388938"/>
          </a:xfrm>
          <a:custGeom>
            <a:avLst/>
            <a:gdLst>
              <a:gd name="T0" fmla="*/ 0 w 1437"/>
              <a:gd name="T1" fmla="*/ 0 h 1550"/>
              <a:gd name="T2" fmla="*/ 0 w 1437"/>
              <a:gd name="T3" fmla="*/ 0 h 1550"/>
              <a:gd name="T4" fmla="*/ 0 w 1437"/>
              <a:gd name="T5" fmla="*/ 0 h 1550"/>
              <a:gd name="T6" fmla="*/ 0 w 1437"/>
              <a:gd name="T7" fmla="*/ 0 h 1550"/>
              <a:gd name="T8" fmla="*/ 0 w 1437"/>
              <a:gd name="T9" fmla="*/ 0 h 1550"/>
              <a:gd name="T10" fmla="*/ 0 w 1437"/>
              <a:gd name="T11" fmla="*/ 0 h 1550"/>
              <a:gd name="T12" fmla="*/ 0 w 1437"/>
              <a:gd name="T13" fmla="*/ 0 h 1550"/>
              <a:gd name="T14" fmla="*/ 0 w 1437"/>
              <a:gd name="T15" fmla="*/ 0 h 1550"/>
              <a:gd name="T16" fmla="*/ 0 w 1437"/>
              <a:gd name="T17" fmla="*/ 0 h 1550"/>
              <a:gd name="T18" fmla="*/ 0 w 1437"/>
              <a:gd name="T19" fmla="*/ 0 h 1550"/>
              <a:gd name="T20" fmla="*/ 0 w 1437"/>
              <a:gd name="T21" fmla="*/ 0 h 15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37"/>
              <a:gd name="T34" fmla="*/ 0 h 1550"/>
              <a:gd name="T35" fmla="*/ 1437 w 1437"/>
              <a:gd name="T36" fmla="*/ 1550 h 15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37" h="1550">
                <a:moveTo>
                  <a:pt x="62" y="14"/>
                </a:moveTo>
                <a:lnTo>
                  <a:pt x="1236" y="1283"/>
                </a:lnTo>
                <a:cubicBezTo>
                  <a:pt x="1248" y="1297"/>
                  <a:pt x="1247" y="1318"/>
                  <a:pt x="1234" y="1330"/>
                </a:cubicBezTo>
                <a:cubicBezTo>
                  <a:pt x="1220" y="1343"/>
                  <a:pt x="1199" y="1342"/>
                  <a:pt x="1187" y="1328"/>
                </a:cubicBezTo>
                <a:lnTo>
                  <a:pt x="13" y="60"/>
                </a:lnTo>
                <a:cubicBezTo>
                  <a:pt x="0" y="46"/>
                  <a:pt x="1" y="25"/>
                  <a:pt x="15" y="13"/>
                </a:cubicBezTo>
                <a:cubicBezTo>
                  <a:pt x="28" y="0"/>
                  <a:pt x="49" y="1"/>
                  <a:pt x="62" y="14"/>
                </a:cubicBezTo>
                <a:close/>
                <a:moveTo>
                  <a:pt x="1313" y="1121"/>
                </a:moveTo>
                <a:lnTo>
                  <a:pt x="1437" y="1550"/>
                </a:lnTo>
                <a:lnTo>
                  <a:pt x="1019" y="1393"/>
                </a:lnTo>
                <a:lnTo>
                  <a:pt x="1313" y="1121"/>
                </a:lnTo>
                <a:close/>
              </a:path>
            </a:pathLst>
          </a:custGeom>
          <a:solidFill>
            <a:srgbClr val="000000"/>
          </a:solidFill>
          <a:ln w="1588">
            <a:solidFill>
              <a:srgbClr val="000000"/>
            </a:solidFill>
            <a:bevel/>
            <a:headEnd/>
            <a:tailEnd/>
          </a:ln>
        </p:spPr>
        <p:txBody>
          <a:bodyPr/>
          <a:lstStyle/>
          <a:p>
            <a:endParaRPr lang="en-US"/>
          </a:p>
        </p:txBody>
      </p:sp>
      <p:sp>
        <p:nvSpPr>
          <p:cNvPr id="29704" name="Rectangle 96"/>
          <p:cNvSpPr>
            <a:spLocks noChangeArrowheads="1"/>
          </p:cNvSpPr>
          <p:nvPr/>
        </p:nvSpPr>
        <p:spPr bwMode="auto">
          <a:xfrm>
            <a:off x="6489700" y="561975"/>
            <a:ext cx="53975" cy="261938"/>
          </a:xfrm>
          <a:prstGeom prst="rect">
            <a:avLst/>
          </a:prstGeom>
          <a:noFill/>
          <a:ln w="9525">
            <a:noFill/>
            <a:miter lim="800000"/>
            <a:headEnd/>
            <a:tailEnd/>
          </a:ln>
        </p:spPr>
        <p:txBody>
          <a:bodyPr wrap="none" lIns="0" tIns="0" rIns="0" bIns="0">
            <a:spAutoFit/>
          </a:bodyPr>
          <a:lstStyle/>
          <a:p>
            <a:pPr eaLnBrk="1" hangingPunct="1"/>
            <a:r>
              <a:rPr lang="en-US" altLang="en-US" sz="1700" b="1">
                <a:solidFill>
                  <a:srgbClr val="000000"/>
                </a:solidFill>
                <a:latin typeface="Times New Roman" pitchFamily="18" charset="0"/>
              </a:rPr>
              <a:t> </a:t>
            </a:r>
            <a:endParaRPr lang="en-US" altLang="en-US" sz="3600" b="1"/>
          </a:p>
        </p:txBody>
      </p:sp>
      <p:sp>
        <p:nvSpPr>
          <p:cNvPr id="29705" name="Rectangle 97"/>
          <p:cNvSpPr>
            <a:spLocks noChangeArrowheads="1"/>
          </p:cNvSpPr>
          <p:nvPr/>
        </p:nvSpPr>
        <p:spPr bwMode="auto">
          <a:xfrm>
            <a:off x="5873750" y="798513"/>
            <a:ext cx="53975" cy="261937"/>
          </a:xfrm>
          <a:prstGeom prst="rect">
            <a:avLst/>
          </a:prstGeom>
          <a:noFill/>
          <a:ln w="9525">
            <a:noFill/>
            <a:miter lim="800000"/>
            <a:headEnd/>
            <a:tailEnd/>
          </a:ln>
        </p:spPr>
        <p:txBody>
          <a:bodyPr wrap="none" lIns="0" tIns="0" rIns="0" bIns="0">
            <a:spAutoFit/>
          </a:bodyPr>
          <a:lstStyle/>
          <a:p>
            <a:pPr eaLnBrk="1" hangingPunct="1"/>
            <a:r>
              <a:rPr lang="en-US" altLang="en-US" sz="1700" b="1">
                <a:solidFill>
                  <a:srgbClr val="000000"/>
                </a:solidFill>
                <a:latin typeface="Times New Roman" pitchFamily="18" charset="0"/>
              </a:rPr>
              <a:t> </a:t>
            </a:r>
            <a:endParaRPr lang="en-US" altLang="en-US" sz="3600" b="1"/>
          </a:p>
        </p:txBody>
      </p:sp>
      <p:sp>
        <p:nvSpPr>
          <p:cNvPr id="29706" name="Text Box 24"/>
          <p:cNvSpPr txBox="1">
            <a:spLocks noChangeArrowheads="1"/>
          </p:cNvSpPr>
          <p:nvPr/>
        </p:nvSpPr>
        <p:spPr bwMode="auto">
          <a:xfrm>
            <a:off x="4953000" y="533400"/>
            <a:ext cx="1905000" cy="609600"/>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Differentiation</a:t>
            </a:r>
          </a:p>
          <a:p>
            <a:pPr algn="ctr" eaLnBrk="1" hangingPunct="1"/>
            <a:r>
              <a:rPr lang="en-US" altLang="en-US" sz="2400" b="1">
                <a:solidFill>
                  <a:srgbClr val="1E00AA"/>
                </a:solidFill>
                <a:latin typeface="Kruti Dev 010" pitchFamily="2" charset="0"/>
              </a:rPr>
              <a:t>Hksn</a:t>
            </a:r>
          </a:p>
        </p:txBody>
      </p:sp>
      <p:sp>
        <p:nvSpPr>
          <p:cNvPr id="29707" name="Text Box 4"/>
          <p:cNvSpPr txBox="1">
            <a:spLocks noChangeArrowheads="1"/>
          </p:cNvSpPr>
          <p:nvPr/>
        </p:nvSpPr>
        <p:spPr bwMode="auto">
          <a:xfrm>
            <a:off x="8499475" y="1371600"/>
            <a:ext cx="1050925" cy="798513"/>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Beliefs</a:t>
            </a:r>
          </a:p>
          <a:p>
            <a:pPr algn="ctr" eaLnBrk="1" hangingPunct="1"/>
            <a:r>
              <a:rPr lang="en-US" altLang="en-US" sz="2400" b="1">
                <a:solidFill>
                  <a:srgbClr val="1E00AA"/>
                </a:solidFill>
                <a:latin typeface="Kruti Dev 010" pitchFamily="2" charset="0"/>
              </a:rPr>
              <a:t>ekU;rk</a:t>
            </a:r>
            <a:endParaRPr lang="en-US" altLang="en-US" sz="3200" b="1">
              <a:solidFill>
                <a:srgbClr val="1E00AA"/>
              </a:solidFill>
            </a:endParaRPr>
          </a:p>
        </p:txBody>
      </p:sp>
      <p:sp>
        <p:nvSpPr>
          <p:cNvPr id="29708" name="Text Box 9"/>
          <p:cNvSpPr txBox="1">
            <a:spLocks noChangeArrowheads="1"/>
          </p:cNvSpPr>
          <p:nvPr/>
        </p:nvSpPr>
        <p:spPr bwMode="auto">
          <a:xfrm>
            <a:off x="8001000" y="2582863"/>
            <a:ext cx="771525" cy="825500"/>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Isms</a:t>
            </a:r>
            <a:r>
              <a:rPr lang="en-US" altLang="en-US" sz="2400" b="1">
                <a:latin typeface="Kruti Dev 010" pitchFamily="2" charset="0"/>
              </a:rPr>
              <a:t> </a:t>
            </a:r>
            <a:r>
              <a:rPr lang="en-US" altLang="en-US" sz="2400" b="1">
                <a:solidFill>
                  <a:srgbClr val="1E00AA"/>
                </a:solidFill>
                <a:latin typeface="Kruti Dev 010" pitchFamily="2" charset="0"/>
              </a:rPr>
              <a:t>okn</a:t>
            </a:r>
            <a:endParaRPr lang="en-US" altLang="en-US" sz="3200" b="1">
              <a:solidFill>
                <a:srgbClr val="1E00AA"/>
              </a:solidFill>
            </a:endParaRPr>
          </a:p>
        </p:txBody>
      </p:sp>
      <p:sp>
        <p:nvSpPr>
          <p:cNvPr id="29709" name="Text Box 12"/>
          <p:cNvSpPr txBox="1">
            <a:spLocks noChangeArrowheads="1"/>
          </p:cNvSpPr>
          <p:nvPr/>
        </p:nvSpPr>
        <p:spPr bwMode="auto">
          <a:xfrm>
            <a:off x="8855075" y="2568575"/>
            <a:ext cx="1031875" cy="825500"/>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Sects</a:t>
            </a:r>
          </a:p>
          <a:p>
            <a:pPr algn="ctr" eaLnBrk="1" hangingPunct="1"/>
            <a:r>
              <a:rPr lang="en-US" altLang="en-US" sz="2400" b="1">
                <a:solidFill>
                  <a:srgbClr val="1E00AA"/>
                </a:solidFill>
                <a:latin typeface="Kruti Dev 010" pitchFamily="2" charset="0"/>
              </a:rPr>
              <a:t>laiznk;</a:t>
            </a:r>
            <a:endParaRPr lang="en-US" altLang="en-US" sz="3200" b="1">
              <a:solidFill>
                <a:srgbClr val="1E00AA"/>
              </a:solidFill>
            </a:endParaRPr>
          </a:p>
        </p:txBody>
      </p:sp>
      <p:sp>
        <p:nvSpPr>
          <p:cNvPr id="29710" name="Text Box 9"/>
          <p:cNvSpPr txBox="1">
            <a:spLocks noChangeArrowheads="1"/>
          </p:cNvSpPr>
          <p:nvPr/>
        </p:nvSpPr>
        <p:spPr bwMode="auto">
          <a:xfrm>
            <a:off x="9929813" y="2578100"/>
            <a:ext cx="771525" cy="825500"/>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Info</a:t>
            </a:r>
          </a:p>
          <a:p>
            <a:pPr algn="ctr" eaLnBrk="1" hangingPunct="1"/>
            <a:r>
              <a:rPr lang="en-US" altLang="en-US" sz="2400" b="1">
                <a:solidFill>
                  <a:srgbClr val="1E00AA"/>
                </a:solidFill>
                <a:latin typeface="Kruti Dev 010" pitchFamily="2" charset="0"/>
              </a:rPr>
              <a:t>lwpuk</a:t>
            </a:r>
            <a:endParaRPr lang="en-US" altLang="en-US" sz="3200" b="1">
              <a:solidFill>
                <a:srgbClr val="1E00AA"/>
              </a:solidFill>
            </a:endParaRPr>
          </a:p>
        </p:txBody>
      </p:sp>
      <p:sp>
        <p:nvSpPr>
          <p:cNvPr id="29711" name="Freeform 90"/>
          <p:cNvSpPr>
            <a:spLocks noEditPoints="1"/>
          </p:cNvSpPr>
          <p:nvPr/>
        </p:nvSpPr>
        <p:spPr bwMode="auto">
          <a:xfrm>
            <a:off x="9404350" y="2176463"/>
            <a:ext cx="958850" cy="414337"/>
          </a:xfrm>
          <a:custGeom>
            <a:avLst/>
            <a:gdLst>
              <a:gd name="T0" fmla="*/ 0 w 1437"/>
              <a:gd name="T1" fmla="*/ 0 h 1550"/>
              <a:gd name="T2" fmla="*/ 0 w 1437"/>
              <a:gd name="T3" fmla="*/ 0 h 1550"/>
              <a:gd name="T4" fmla="*/ 0 w 1437"/>
              <a:gd name="T5" fmla="*/ 0 h 1550"/>
              <a:gd name="T6" fmla="*/ 0 w 1437"/>
              <a:gd name="T7" fmla="*/ 0 h 1550"/>
              <a:gd name="T8" fmla="*/ 0 w 1437"/>
              <a:gd name="T9" fmla="*/ 0 h 1550"/>
              <a:gd name="T10" fmla="*/ 0 w 1437"/>
              <a:gd name="T11" fmla="*/ 0 h 1550"/>
              <a:gd name="T12" fmla="*/ 0 w 1437"/>
              <a:gd name="T13" fmla="*/ 0 h 1550"/>
              <a:gd name="T14" fmla="*/ 0 w 1437"/>
              <a:gd name="T15" fmla="*/ 0 h 1550"/>
              <a:gd name="T16" fmla="*/ 0 w 1437"/>
              <a:gd name="T17" fmla="*/ 0 h 1550"/>
              <a:gd name="T18" fmla="*/ 0 w 1437"/>
              <a:gd name="T19" fmla="*/ 0 h 1550"/>
              <a:gd name="T20" fmla="*/ 0 w 1437"/>
              <a:gd name="T21" fmla="*/ 0 h 15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37"/>
              <a:gd name="T34" fmla="*/ 0 h 1550"/>
              <a:gd name="T35" fmla="*/ 1437 w 1437"/>
              <a:gd name="T36" fmla="*/ 1550 h 15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37" h="1550">
                <a:moveTo>
                  <a:pt x="62" y="14"/>
                </a:moveTo>
                <a:lnTo>
                  <a:pt x="1236" y="1283"/>
                </a:lnTo>
                <a:cubicBezTo>
                  <a:pt x="1248" y="1297"/>
                  <a:pt x="1247" y="1318"/>
                  <a:pt x="1234" y="1330"/>
                </a:cubicBezTo>
                <a:cubicBezTo>
                  <a:pt x="1220" y="1343"/>
                  <a:pt x="1199" y="1342"/>
                  <a:pt x="1187" y="1328"/>
                </a:cubicBezTo>
                <a:lnTo>
                  <a:pt x="13" y="60"/>
                </a:lnTo>
                <a:cubicBezTo>
                  <a:pt x="0" y="46"/>
                  <a:pt x="1" y="25"/>
                  <a:pt x="15" y="13"/>
                </a:cubicBezTo>
                <a:cubicBezTo>
                  <a:pt x="28" y="0"/>
                  <a:pt x="49" y="1"/>
                  <a:pt x="62" y="14"/>
                </a:cubicBezTo>
                <a:close/>
                <a:moveTo>
                  <a:pt x="1313" y="1121"/>
                </a:moveTo>
                <a:lnTo>
                  <a:pt x="1437" y="1550"/>
                </a:lnTo>
                <a:lnTo>
                  <a:pt x="1019" y="1393"/>
                </a:lnTo>
                <a:lnTo>
                  <a:pt x="1313" y="1121"/>
                </a:lnTo>
                <a:close/>
              </a:path>
            </a:pathLst>
          </a:custGeom>
          <a:solidFill>
            <a:srgbClr val="000000"/>
          </a:solidFill>
          <a:ln w="1588">
            <a:solidFill>
              <a:srgbClr val="000000"/>
            </a:solidFill>
            <a:bevel/>
            <a:headEnd/>
            <a:tailEnd/>
          </a:ln>
        </p:spPr>
        <p:txBody>
          <a:bodyPr/>
          <a:lstStyle/>
          <a:p>
            <a:endParaRPr lang="en-US"/>
          </a:p>
        </p:txBody>
      </p:sp>
      <p:sp>
        <p:nvSpPr>
          <p:cNvPr id="35" name="Rectangle 34"/>
          <p:cNvSpPr>
            <a:spLocks noChangeArrowheads="1"/>
          </p:cNvSpPr>
          <p:nvPr/>
        </p:nvSpPr>
        <p:spPr bwMode="auto">
          <a:xfrm>
            <a:off x="4800600" y="4429125"/>
            <a:ext cx="5811838" cy="2124075"/>
          </a:xfrm>
          <a:prstGeom prst="rect">
            <a:avLst/>
          </a:prstGeom>
          <a:noFill/>
          <a:ln w="9525">
            <a:noFill/>
            <a:miter lim="800000"/>
            <a:headEnd/>
            <a:tailEnd/>
          </a:ln>
        </p:spPr>
        <p:txBody>
          <a:bodyPr wrap="none">
            <a:spAutoFit/>
          </a:bodyPr>
          <a:lstStyle/>
          <a:p>
            <a:pPr eaLnBrk="1" hangingPunct="1"/>
            <a:r>
              <a:rPr lang="en-US" altLang="en-US" sz="2200" dirty="0">
                <a:solidFill>
                  <a:srgbClr val="FF0000"/>
                </a:solidFill>
              </a:rPr>
              <a:t>The Gross Misunderstanding is</a:t>
            </a:r>
          </a:p>
          <a:p>
            <a:pPr eaLnBrk="1" hangingPunct="1"/>
            <a:r>
              <a:rPr lang="en-US" altLang="en-US" sz="2200" dirty="0">
                <a:solidFill>
                  <a:srgbClr val="FF0000"/>
                </a:solidFill>
              </a:rPr>
              <a:t>“If the pre-conditioning of the other matches </a:t>
            </a:r>
          </a:p>
          <a:p>
            <a:pPr eaLnBrk="1" hangingPunct="1"/>
            <a:r>
              <a:rPr lang="en-US" altLang="en-US" sz="2200" dirty="0">
                <a:solidFill>
                  <a:srgbClr val="FF0000"/>
                </a:solidFill>
              </a:rPr>
              <a:t>my preconditioning, then the other is like me”</a:t>
            </a:r>
          </a:p>
          <a:p>
            <a:pPr eaLnBrk="1" hangingPunct="1"/>
            <a:endParaRPr lang="en-US" altLang="en-US" sz="2200" dirty="0">
              <a:solidFill>
                <a:srgbClr val="FF0000"/>
              </a:solidFill>
            </a:endParaRPr>
          </a:p>
          <a:p>
            <a:pPr eaLnBrk="1" hangingPunct="1"/>
            <a:r>
              <a:rPr lang="en-US" altLang="en-US" sz="2200" dirty="0">
                <a:solidFill>
                  <a:srgbClr val="FF0000"/>
                </a:solidFill>
              </a:rPr>
              <a:t>While the reality is</a:t>
            </a:r>
          </a:p>
          <a:p>
            <a:pPr eaLnBrk="1" hangingPunct="1"/>
            <a:r>
              <a:rPr lang="en-US" altLang="en-US" sz="2200" dirty="0">
                <a:solidFill>
                  <a:srgbClr val="FF0000"/>
                </a:solidFill>
              </a:rPr>
              <a:t>“Every Human Being is like me”</a:t>
            </a:r>
          </a:p>
        </p:txBody>
      </p:sp>
      <p:pic>
        <p:nvPicPr>
          <p:cNvPr id="29713" name="Picture 18"/>
          <p:cNvPicPr>
            <a:picLocks noChangeAspect="1" noChangeArrowheads="1"/>
          </p:cNvPicPr>
          <p:nvPr/>
        </p:nvPicPr>
        <p:blipFill>
          <a:blip r:embed="rId3"/>
          <a:srcRect l="20523" t="13620"/>
          <a:stretch>
            <a:fillRect/>
          </a:stretch>
        </p:blipFill>
        <p:spPr bwMode="auto">
          <a:xfrm>
            <a:off x="11196638" y="5467350"/>
            <a:ext cx="995362" cy="1085850"/>
          </a:xfrm>
          <a:prstGeom prst="rect">
            <a:avLst/>
          </a:prstGeom>
          <a:solidFill>
            <a:schemeClr val="bg1"/>
          </a:solid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en-US">
                <a:latin typeface="Arial" charset="0"/>
              </a:rPr>
              <a:t>Differentiation</a:t>
            </a:r>
            <a:r>
              <a:rPr lang="en-US" altLang="en-US" sz="2400">
                <a:latin typeface="Arial" charset="0"/>
              </a:rPr>
              <a:t> </a:t>
            </a:r>
            <a:r>
              <a:rPr lang="en-US" altLang="en-US" sz="2800">
                <a:latin typeface="Kruti Dev 010" pitchFamily="2" charset="0"/>
              </a:rPr>
              <a:t>Hksn</a:t>
            </a:r>
            <a:endParaRPr lang="en-US" altLang="en-US">
              <a:latin typeface="Arial" charset="0"/>
            </a:endParaRPr>
          </a:p>
        </p:txBody>
      </p:sp>
      <p:sp>
        <p:nvSpPr>
          <p:cNvPr id="31747" name="Rectangle 3"/>
          <p:cNvSpPr>
            <a:spLocks noGrp="1" noChangeArrowheads="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endParaRPr altLang="en-US">
              <a:latin typeface="Arial" charset="0"/>
              <a:cs typeface="Arial" charset="0"/>
            </a:endParaRPr>
          </a:p>
          <a:p>
            <a:pPr>
              <a:buFont typeface="Symbol" pitchFamily="18" charset="2"/>
              <a:buNone/>
            </a:pPr>
            <a:r>
              <a:rPr altLang="en-US">
                <a:latin typeface="Arial" charset="0"/>
                <a:cs typeface="Arial" charset="0"/>
              </a:rPr>
              <a:t>Differentiation =  Disrespect</a:t>
            </a:r>
          </a:p>
          <a:p>
            <a:pPr>
              <a:buFont typeface="Symbol" pitchFamily="18" charset="2"/>
              <a:buNone/>
            </a:pPr>
            <a:r>
              <a:rPr altLang="en-US">
                <a:latin typeface="Arial" charset="0"/>
                <a:cs typeface="Arial" charset="0"/>
              </a:rPr>
              <a:t>			    Not Naturally Acceptable… Opposition, Movements…</a:t>
            </a:r>
          </a:p>
          <a:p>
            <a:pPr>
              <a:buFont typeface="Symbol" pitchFamily="18" charset="2"/>
              <a:buNone/>
            </a:pPr>
            <a:r>
              <a:rPr altLang="en-US" sz="2800">
                <a:solidFill>
                  <a:srgbClr val="1E00AA"/>
                </a:solidFill>
                <a:latin typeface="Kruti Dev 010" pitchFamily="2" charset="0"/>
                <a:cs typeface="Arial" charset="0"/>
              </a:rPr>
              <a:t>Hksn ¾ vieku</a:t>
            </a:r>
          </a:p>
          <a:p>
            <a:pPr>
              <a:buFont typeface="Symbol" pitchFamily="18" charset="2"/>
              <a:buNone/>
            </a:pPr>
            <a:r>
              <a:rPr altLang="en-US" sz="2800">
                <a:solidFill>
                  <a:srgbClr val="1E00AA"/>
                </a:solidFill>
                <a:latin typeface="Kruti Dev 010" pitchFamily="2" charset="0"/>
                <a:cs typeface="Arial" charset="0"/>
              </a:rPr>
              <a:t>	     lgt Lohdk;Z ugha gksrk--- fojks/k--- vkUnksyu---</a:t>
            </a:r>
            <a:endParaRPr altLang="en-US" sz="2800">
              <a:solidFill>
                <a:srgbClr val="1E00AA"/>
              </a:solidFill>
              <a:latin typeface="Arial" charset="0"/>
              <a:cs typeface="Arial" charset="0"/>
            </a:endParaRPr>
          </a:p>
          <a:p>
            <a:pPr>
              <a:buFont typeface="Symbol" pitchFamily="18" charset="2"/>
              <a:buNone/>
            </a:pPr>
            <a:endParaRPr altLang="en-US" sz="2800">
              <a:latin typeface="Arial" charset="0"/>
              <a:cs typeface="Arial" charset="0"/>
            </a:endParaRPr>
          </a:p>
        </p:txBody>
      </p:sp>
      <p:grpSp>
        <p:nvGrpSpPr>
          <p:cNvPr id="31748" name="Group 33"/>
          <p:cNvGrpSpPr>
            <a:grpSpLocks/>
          </p:cNvGrpSpPr>
          <p:nvPr/>
        </p:nvGrpSpPr>
        <p:grpSpPr bwMode="auto">
          <a:xfrm>
            <a:off x="1676400" y="533400"/>
            <a:ext cx="9024938" cy="3200400"/>
            <a:chOff x="152400" y="533400"/>
            <a:chExt cx="9024938" cy="3200400"/>
          </a:xfrm>
        </p:grpSpPr>
        <p:grpSp>
          <p:nvGrpSpPr>
            <p:cNvPr id="31750" name="Group 79"/>
            <p:cNvGrpSpPr>
              <a:grpSpLocks/>
            </p:cNvGrpSpPr>
            <p:nvPr/>
          </p:nvGrpSpPr>
          <p:grpSpPr bwMode="auto">
            <a:xfrm>
              <a:off x="152400" y="533400"/>
              <a:ext cx="9024938" cy="3200400"/>
              <a:chOff x="152400" y="533400"/>
              <a:chExt cx="9025159" cy="3200400"/>
            </a:xfrm>
          </p:grpSpPr>
          <p:sp>
            <p:nvSpPr>
              <p:cNvPr id="31752" name="Rectangle 29"/>
              <p:cNvSpPr>
                <a:spLocks noChangeArrowheads="1"/>
              </p:cNvSpPr>
              <p:nvPr/>
            </p:nvSpPr>
            <p:spPr bwMode="auto">
              <a:xfrm>
                <a:off x="2328503" y="1864659"/>
                <a:ext cx="54177" cy="259976"/>
              </a:xfrm>
              <a:prstGeom prst="rect">
                <a:avLst/>
              </a:prstGeom>
              <a:noFill/>
              <a:ln w="9525">
                <a:noFill/>
                <a:miter lim="800000"/>
                <a:headEnd/>
                <a:tailEnd/>
              </a:ln>
            </p:spPr>
            <p:txBody>
              <a:bodyPr wrap="none" lIns="0" tIns="0" rIns="0" bIns="0">
                <a:spAutoFit/>
              </a:bodyPr>
              <a:lstStyle/>
              <a:p>
                <a:pPr eaLnBrk="1" hangingPunct="1"/>
                <a:r>
                  <a:rPr lang="en-US" altLang="en-US" sz="1700" b="1">
                    <a:solidFill>
                      <a:srgbClr val="000000"/>
                    </a:solidFill>
                    <a:latin typeface="Times New Roman" pitchFamily="18" charset="0"/>
                  </a:rPr>
                  <a:t> </a:t>
                </a:r>
                <a:endParaRPr lang="en-US" altLang="en-US" sz="3600" b="1"/>
              </a:p>
            </p:txBody>
          </p:sp>
          <p:sp>
            <p:nvSpPr>
              <p:cNvPr id="31753" name="Rectangle 34"/>
              <p:cNvSpPr>
                <a:spLocks noChangeArrowheads="1"/>
              </p:cNvSpPr>
              <p:nvPr/>
            </p:nvSpPr>
            <p:spPr bwMode="auto">
              <a:xfrm>
                <a:off x="6465464" y="1864659"/>
                <a:ext cx="54177" cy="259976"/>
              </a:xfrm>
              <a:prstGeom prst="rect">
                <a:avLst/>
              </a:prstGeom>
              <a:noFill/>
              <a:ln w="9525">
                <a:noFill/>
                <a:miter lim="800000"/>
                <a:headEnd/>
                <a:tailEnd/>
              </a:ln>
            </p:spPr>
            <p:txBody>
              <a:bodyPr wrap="none" lIns="0" tIns="0" rIns="0" bIns="0">
                <a:spAutoFit/>
              </a:bodyPr>
              <a:lstStyle/>
              <a:p>
                <a:pPr eaLnBrk="1" hangingPunct="1"/>
                <a:r>
                  <a:rPr lang="en-US" altLang="en-US" sz="1700" b="1">
                    <a:solidFill>
                      <a:srgbClr val="000000"/>
                    </a:solidFill>
                    <a:latin typeface="Times New Roman" pitchFamily="18" charset="0"/>
                  </a:rPr>
                  <a:t> </a:t>
                </a:r>
                <a:endParaRPr lang="en-US" altLang="en-US" sz="3600" b="1"/>
              </a:p>
            </p:txBody>
          </p:sp>
          <p:sp>
            <p:nvSpPr>
              <p:cNvPr id="31754" name="Freeform 81"/>
              <p:cNvSpPr>
                <a:spLocks noEditPoints="1"/>
              </p:cNvSpPr>
              <p:nvPr/>
            </p:nvSpPr>
            <p:spPr bwMode="auto">
              <a:xfrm>
                <a:off x="2514600" y="1178859"/>
                <a:ext cx="1504228" cy="192742"/>
              </a:xfrm>
              <a:custGeom>
                <a:avLst/>
                <a:gdLst>
                  <a:gd name="T0" fmla="*/ 0 w 13674"/>
                  <a:gd name="T1" fmla="*/ 0 h 3855"/>
                  <a:gd name="T2" fmla="*/ 0 w 13674"/>
                  <a:gd name="T3" fmla="*/ 0 h 3855"/>
                  <a:gd name="T4" fmla="*/ 0 w 13674"/>
                  <a:gd name="T5" fmla="*/ 0 h 3855"/>
                  <a:gd name="T6" fmla="*/ 0 w 13674"/>
                  <a:gd name="T7" fmla="*/ 0 h 3855"/>
                  <a:gd name="T8" fmla="*/ 0 w 13674"/>
                  <a:gd name="T9" fmla="*/ 0 h 3855"/>
                  <a:gd name="T10" fmla="*/ 0 w 13674"/>
                  <a:gd name="T11" fmla="*/ 0 h 3855"/>
                  <a:gd name="T12" fmla="*/ 0 w 13674"/>
                  <a:gd name="T13" fmla="*/ 0 h 3855"/>
                  <a:gd name="T14" fmla="*/ 0 w 13674"/>
                  <a:gd name="T15" fmla="*/ 0 h 3855"/>
                  <a:gd name="T16" fmla="*/ 0 w 13674"/>
                  <a:gd name="T17" fmla="*/ 0 h 3855"/>
                  <a:gd name="T18" fmla="*/ 0 w 13674"/>
                  <a:gd name="T19" fmla="*/ 0 h 3855"/>
                  <a:gd name="T20" fmla="*/ 0 w 13674"/>
                  <a:gd name="T21" fmla="*/ 0 h 38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74"/>
                  <a:gd name="T34" fmla="*/ 0 h 3855"/>
                  <a:gd name="T35" fmla="*/ 13674 w 13674"/>
                  <a:gd name="T36" fmla="*/ 3855 h 38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74" h="3855">
                    <a:moveTo>
                      <a:pt x="13618" y="138"/>
                    </a:moveTo>
                    <a:lnTo>
                      <a:pt x="662" y="3567"/>
                    </a:lnTo>
                    <a:cubicBezTo>
                      <a:pt x="626" y="3577"/>
                      <a:pt x="590" y="3556"/>
                      <a:pt x="580" y="3520"/>
                    </a:cubicBezTo>
                    <a:cubicBezTo>
                      <a:pt x="571" y="3484"/>
                      <a:pt x="592" y="3448"/>
                      <a:pt x="628" y="3438"/>
                    </a:cubicBezTo>
                    <a:lnTo>
                      <a:pt x="13583" y="9"/>
                    </a:lnTo>
                    <a:cubicBezTo>
                      <a:pt x="13619" y="0"/>
                      <a:pt x="13655" y="21"/>
                      <a:pt x="13665" y="56"/>
                    </a:cubicBezTo>
                    <a:cubicBezTo>
                      <a:pt x="13674" y="92"/>
                      <a:pt x="13653" y="128"/>
                      <a:pt x="13618" y="138"/>
                    </a:cubicBezTo>
                    <a:close/>
                    <a:moveTo>
                      <a:pt x="876" y="3855"/>
                    </a:moveTo>
                    <a:lnTo>
                      <a:pt x="0" y="3673"/>
                    </a:lnTo>
                    <a:lnTo>
                      <a:pt x="671" y="3082"/>
                    </a:lnTo>
                    <a:lnTo>
                      <a:pt x="876" y="3855"/>
                    </a:lnTo>
                    <a:close/>
                  </a:path>
                </a:pathLst>
              </a:custGeom>
              <a:solidFill>
                <a:srgbClr val="000000"/>
              </a:solidFill>
              <a:ln w="1588">
                <a:solidFill>
                  <a:srgbClr val="000000"/>
                </a:solidFill>
                <a:bevel/>
                <a:headEnd/>
                <a:tailEnd/>
              </a:ln>
            </p:spPr>
            <p:txBody>
              <a:bodyPr/>
              <a:lstStyle/>
              <a:p>
                <a:endParaRPr lang="en-US"/>
              </a:p>
            </p:txBody>
          </p:sp>
          <p:sp>
            <p:nvSpPr>
              <p:cNvPr id="31755" name="Freeform 82"/>
              <p:cNvSpPr>
                <a:spLocks noEditPoints="1"/>
              </p:cNvSpPr>
              <p:nvPr/>
            </p:nvSpPr>
            <p:spPr bwMode="auto">
              <a:xfrm>
                <a:off x="4731798" y="1154207"/>
                <a:ext cx="2431002" cy="217394"/>
              </a:xfrm>
              <a:custGeom>
                <a:avLst/>
                <a:gdLst>
                  <a:gd name="T0" fmla="*/ 0 w 10800"/>
                  <a:gd name="T1" fmla="*/ 0 h 2512"/>
                  <a:gd name="T2" fmla="*/ 0 w 10800"/>
                  <a:gd name="T3" fmla="*/ 0 h 2512"/>
                  <a:gd name="T4" fmla="*/ 0 w 10800"/>
                  <a:gd name="T5" fmla="*/ 0 h 2512"/>
                  <a:gd name="T6" fmla="*/ 0 w 10800"/>
                  <a:gd name="T7" fmla="*/ 0 h 2512"/>
                  <a:gd name="T8" fmla="*/ 0 w 10800"/>
                  <a:gd name="T9" fmla="*/ 0 h 2512"/>
                  <a:gd name="T10" fmla="*/ 0 w 10800"/>
                  <a:gd name="T11" fmla="*/ 0 h 2512"/>
                  <a:gd name="T12" fmla="*/ 0 w 10800"/>
                  <a:gd name="T13" fmla="*/ 0 h 2512"/>
                  <a:gd name="T14" fmla="*/ 0 w 10800"/>
                  <a:gd name="T15" fmla="*/ 0 h 2512"/>
                  <a:gd name="T16" fmla="*/ 0 w 10800"/>
                  <a:gd name="T17" fmla="*/ 0 h 2512"/>
                  <a:gd name="T18" fmla="*/ 0 w 10800"/>
                  <a:gd name="T19" fmla="*/ 0 h 2512"/>
                  <a:gd name="T20" fmla="*/ 0 w 10800"/>
                  <a:gd name="T21" fmla="*/ 0 h 25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800"/>
                  <a:gd name="T34" fmla="*/ 0 h 2512"/>
                  <a:gd name="T35" fmla="*/ 10800 w 10800"/>
                  <a:gd name="T36" fmla="*/ 2512 h 25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800" h="2512">
                    <a:moveTo>
                      <a:pt x="44" y="4"/>
                    </a:moveTo>
                    <a:lnTo>
                      <a:pt x="10482" y="2299"/>
                    </a:lnTo>
                    <a:cubicBezTo>
                      <a:pt x="10500" y="2303"/>
                      <a:pt x="10511" y="2320"/>
                      <a:pt x="10507" y="2338"/>
                    </a:cubicBezTo>
                    <a:cubicBezTo>
                      <a:pt x="10503" y="2356"/>
                      <a:pt x="10485" y="2368"/>
                      <a:pt x="10467" y="2364"/>
                    </a:cubicBezTo>
                    <a:lnTo>
                      <a:pt x="30" y="69"/>
                    </a:lnTo>
                    <a:cubicBezTo>
                      <a:pt x="12" y="65"/>
                      <a:pt x="0" y="47"/>
                      <a:pt x="4" y="29"/>
                    </a:cubicBezTo>
                    <a:cubicBezTo>
                      <a:pt x="8" y="11"/>
                      <a:pt x="26" y="0"/>
                      <a:pt x="44" y="4"/>
                    </a:cubicBezTo>
                    <a:close/>
                    <a:moveTo>
                      <a:pt x="10452" y="2122"/>
                    </a:moveTo>
                    <a:lnTo>
                      <a:pt x="10800" y="2403"/>
                    </a:lnTo>
                    <a:lnTo>
                      <a:pt x="10367" y="2512"/>
                    </a:lnTo>
                    <a:lnTo>
                      <a:pt x="10452" y="2122"/>
                    </a:lnTo>
                    <a:close/>
                  </a:path>
                </a:pathLst>
              </a:custGeom>
              <a:solidFill>
                <a:srgbClr val="000000"/>
              </a:solidFill>
              <a:ln w="1588">
                <a:solidFill>
                  <a:srgbClr val="000000"/>
                </a:solidFill>
                <a:bevel/>
                <a:headEnd/>
                <a:tailEnd/>
              </a:ln>
            </p:spPr>
            <p:txBody>
              <a:bodyPr/>
              <a:lstStyle/>
              <a:p>
                <a:endParaRPr lang="en-US"/>
              </a:p>
            </p:txBody>
          </p:sp>
          <p:sp>
            <p:nvSpPr>
              <p:cNvPr id="31756" name="Freeform 83"/>
              <p:cNvSpPr>
                <a:spLocks noEditPoints="1"/>
              </p:cNvSpPr>
              <p:nvPr/>
            </p:nvSpPr>
            <p:spPr bwMode="auto">
              <a:xfrm>
                <a:off x="1925426" y="2236694"/>
                <a:ext cx="97519" cy="311524"/>
              </a:xfrm>
              <a:custGeom>
                <a:avLst/>
                <a:gdLst>
                  <a:gd name="T0" fmla="*/ 0 w 800"/>
                  <a:gd name="T1" fmla="*/ 0 h 2466"/>
                  <a:gd name="T2" fmla="*/ 0 w 800"/>
                  <a:gd name="T3" fmla="*/ 0 h 2466"/>
                  <a:gd name="T4" fmla="*/ 0 w 800"/>
                  <a:gd name="T5" fmla="*/ 0 h 2466"/>
                  <a:gd name="T6" fmla="*/ 0 w 800"/>
                  <a:gd name="T7" fmla="*/ 0 h 2466"/>
                  <a:gd name="T8" fmla="*/ 0 w 800"/>
                  <a:gd name="T9" fmla="*/ 0 h 2466"/>
                  <a:gd name="T10" fmla="*/ 0 w 800"/>
                  <a:gd name="T11" fmla="*/ 0 h 2466"/>
                  <a:gd name="T12" fmla="*/ 0 w 800"/>
                  <a:gd name="T13" fmla="*/ 0 h 2466"/>
                  <a:gd name="T14" fmla="*/ 0 w 800"/>
                  <a:gd name="T15" fmla="*/ 0 h 2466"/>
                  <a:gd name="T16" fmla="*/ 0 w 800"/>
                  <a:gd name="T17" fmla="*/ 0 h 2466"/>
                  <a:gd name="T18" fmla="*/ 0 w 800"/>
                  <a:gd name="T19" fmla="*/ 0 h 2466"/>
                  <a:gd name="T20" fmla="*/ 0 w 800"/>
                  <a:gd name="T21" fmla="*/ 0 h 24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0"/>
                  <a:gd name="T34" fmla="*/ 0 h 2466"/>
                  <a:gd name="T35" fmla="*/ 800 w 800"/>
                  <a:gd name="T36" fmla="*/ 2466 h 24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0" h="2466">
                    <a:moveTo>
                      <a:pt x="467" y="66"/>
                    </a:moveTo>
                    <a:lnTo>
                      <a:pt x="467" y="1800"/>
                    </a:lnTo>
                    <a:cubicBezTo>
                      <a:pt x="467" y="1837"/>
                      <a:pt x="437" y="1866"/>
                      <a:pt x="400" y="1866"/>
                    </a:cubicBezTo>
                    <a:cubicBezTo>
                      <a:pt x="364" y="1866"/>
                      <a:pt x="334" y="1837"/>
                      <a:pt x="334" y="1800"/>
                    </a:cubicBezTo>
                    <a:lnTo>
                      <a:pt x="334" y="66"/>
                    </a:lnTo>
                    <a:cubicBezTo>
                      <a:pt x="334" y="30"/>
                      <a:pt x="364" y="0"/>
                      <a:pt x="400" y="0"/>
                    </a:cubicBezTo>
                    <a:cubicBezTo>
                      <a:pt x="437" y="0"/>
                      <a:pt x="467" y="30"/>
                      <a:pt x="467" y="66"/>
                    </a:cubicBezTo>
                    <a:close/>
                    <a:moveTo>
                      <a:pt x="800" y="1666"/>
                    </a:moveTo>
                    <a:lnTo>
                      <a:pt x="400" y="2466"/>
                    </a:lnTo>
                    <a:lnTo>
                      <a:pt x="0" y="1666"/>
                    </a:lnTo>
                    <a:lnTo>
                      <a:pt x="800" y="1666"/>
                    </a:lnTo>
                    <a:close/>
                  </a:path>
                </a:pathLst>
              </a:custGeom>
              <a:solidFill>
                <a:srgbClr val="000000"/>
              </a:solidFill>
              <a:ln w="1588">
                <a:solidFill>
                  <a:srgbClr val="000000"/>
                </a:solidFill>
                <a:bevel/>
                <a:headEnd/>
                <a:tailEnd/>
              </a:ln>
            </p:spPr>
            <p:txBody>
              <a:bodyPr/>
              <a:lstStyle/>
              <a:p>
                <a:endParaRPr lang="en-US"/>
              </a:p>
            </p:txBody>
          </p:sp>
          <p:sp>
            <p:nvSpPr>
              <p:cNvPr id="31757" name="Freeform 84"/>
              <p:cNvSpPr>
                <a:spLocks noEditPoints="1"/>
              </p:cNvSpPr>
              <p:nvPr/>
            </p:nvSpPr>
            <p:spPr bwMode="auto">
              <a:xfrm>
                <a:off x="2547379" y="2236694"/>
                <a:ext cx="1074873" cy="331694"/>
              </a:xfrm>
              <a:custGeom>
                <a:avLst/>
                <a:gdLst>
                  <a:gd name="T0" fmla="*/ 0 w 8874"/>
                  <a:gd name="T1" fmla="*/ 0 h 2650"/>
                  <a:gd name="T2" fmla="*/ 0 w 8874"/>
                  <a:gd name="T3" fmla="*/ 0 h 2650"/>
                  <a:gd name="T4" fmla="*/ 0 w 8874"/>
                  <a:gd name="T5" fmla="*/ 0 h 2650"/>
                  <a:gd name="T6" fmla="*/ 0 w 8874"/>
                  <a:gd name="T7" fmla="*/ 0 h 2650"/>
                  <a:gd name="T8" fmla="*/ 0 w 8874"/>
                  <a:gd name="T9" fmla="*/ 0 h 2650"/>
                  <a:gd name="T10" fmla="*/ 0 w 8874"/>
                  <a:gd name="T11" fmla="*/ 0 h 2650"/>
                  <a:gd name="T12" fmla="*/ 0 w 8874"/>
                  <a:gd name="T13" fmla="*/ 0 h 2650"/>
                  <a:gd name="T14" fmla="*/ 0 w 8874"/>
                  <a:gd name="T15" fmla="*/ 0 h 2650"/>
                  <a:gd name="T16" fmla="*/ 0 w 8874"/>
                  <a:gd name="T17" fmla="*/ 0 h 2650"/>
                  <a:gd name="T18" fmla="*/ 0 w 8874"/>
                  <a:gd name="T19" fmla="*/ 0 h 2650"/>
                  <a:gd name="T20" fmla="*/ 0 w 8874"/>
                  <a:gd name="T21" fmla="*/ 0 h 26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874"/>
                  <a:gd name="T34" fmla="*/ 0 h 2650"/>
                  <a:gd name="T35" fmla="*/ 8874 w 8874"/>
                  <a:gd name="T36" fmla="*/ 2650 h 26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874" h="2650">
                    <a:moveTo>
                      <a:pt x="92" y="10"/>
                    </a:moveTo>
                    <a:lnTo>
                      <a:pt x="8249" y="2235"/>
                    </a:lnTo>
                    <a:cubicBezTo>
                      <a:pt x="8284" y="2244"/>
                      <a:pt x="8305" y="2281"/>
                      <a:pt x="8296" y="2317"/>
                    </a:cubicBezTo>
                    <a:cubicBezTo>
                      <a:pt x="8286" y="2352"/>
                      <a:pt x="8249" y="2373"/>
                      <a:pt x="8214" y="2363"/>
                    </a:cubicBezTo>
                    <a:lnTo>
                      <a:pt x="57" y="139"/>
                    </a:lnTo>
                    <a:cubicBezTo>
                      <a:pt x="21" y="129"/>
                      <a:pt x="0" y="92"/>
                      <a:pt x="10" y="57"/>
                    </a:cubicBezTo>
                    <a:cubicBezTo>
                      <a:pt x="20" y="21"/>
                      <a:pt x="56" y="0"/>
                      <a:pt x="92" y="10"/>
                    </a:cubicBezTo>
                    <a:close/>
                    <a:moveTo>
                      <a:pt x="8208" y="1878"/>
                    </a:moveTo>
                    <a:lnTo>
                      <a:pt x="8874" y="2474"/>
                    </a:lnTo>
                    <a:lnTo>
                      <a:pt x="7997" y="2650"/>
                    </a:lnTo>
                    <a:lnTo>
                      <a:pt x="8208" y="1878"/>
                    </a:lnTo>
                    <a:close/>
                  </a:path>
                </a:pathLst>
              </a:custGeom>
              <a:solidFill>
                <a:srgbClr val="000000"/>
              </a:solidFill>
              <a:ln w="1588">
                <a:solidFill>
                  <a:srgbClr val="000000"/>
                </a:solidFill>
                <a:bevel/>
                <a:headEnd/>
                <a:tailEnd/>
              </a:ln>
            </p:spPr>
            <p:txBody>
              <a:bodyPr/>
              <a:lstStyle/>
              <a:p>
                <a:endParaRPr lang="en-US"/>
              </a:p>
            </p:txBody>
          </p:sp>
          <p:sp>
            <p:nvSpPr>
              <p:cNvPr id="31758" name="Freeform 85"/>
              <p:cNvSpPr>
                <a:spLocks noEditPoints="1"/>
              </p:cNvSpPr>
              <p:nvPr/>
            </p:nvSpPr>
            <p:spPr bwMode="auto">
              <a:xfrm>
                <a:off x="1004416" y="2236694"/>
                <a:ext cx="784484" cy="322729"/>
              </a:xfrm>
              <a:custGeom>
                <a:avLst/>
                <a:gdLst>
                  <a:gd name="T0" fmla="*/ 0 w 6476"/>
                  <a:gd name="T1" fmla="*/ 0 h 2569"/>
                  <a:gd name="T2" fmla="*/ 0 w 6476"/>
                  <a:gd name="T3" fmla="*/ 0 h 2569"/>
                  <a:gd name="T4" fmla="*/ 0 w 6476"/>
                  <a:gd name="T5" fmla="*/ 0 h 2569"/>
                  <a:gd name="T6" fmla="*/ 0 w 6476"/>
                  <a:gd name="T7" fmla="*/ 0 h 2569"/>
                  <a:gd name="T8" fmla="*/ 0 w 6476"/>
                  <a:gd name="T9" fmla="*/ 0 h 2569"/>
                  <a:gd name="T10" fmla="*/ 0 w 6476"/>
                  <a:gd name="T11" fmla="*/ 0 h 2569"/>
                  <a:gd name="T12" fmla="*/ 0 w 6476"/>
                  <a:gd name="T13" fmla="*/ 0 h 2569"/>
                  <a:gd name="T14" fmla="*/ 0 w 6476"/>
                  <a:gd name="T15" fmla="*/ 0 h 2569"/>
                  <a:gd name="T16" fmla="*/ 0 w 6476"/>
                  <a:gd name="T17" fmla="*/ 0 h 2569"/>
                  <a:gd name="T18" fmla="*/ 0 w 6476"/>
                  <a:gd name="T19" fmla="*/ 0 h 2569"/>
                  <a:gd name="T20" fmla="*/ 0 w 6476"/>
                  <a:gd name="T21" fmla="*/ 0 h 25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76"/>
                  <a:gd name="T34" fmla="*/ 0 h 2569"/>
                  <a:gd name="T35" fmla="*/ 6476 w 6476"/>
                  <a:gd name="T36" fmla="*/ 2569 h 25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76" h="2569">
                    <a:moveTo>
                      <a:pt x="6424" y="138"/>
                    </a:moveTo>
                    <a:lnTo>
                      <a:pt x="648" y="2304"/>
                    </a:lnTo>
                    <a:cubicBezTo>
                      <a:pt x="614" y="2317"/>
                      <a:pt x="575" y="2299"/>
                      <a:pt x="562" y="2265"/>
                    </a:cubicBezTo>
                    <a:cubicBezTo>
                      <a:pt x="549" y="2230"/>
                      <a:pt x="567" y="2192"/>
                      <a:pt x="601" y="2179"/>
                    </a:cubicBezTo>
                    <a:lnTo>
                      <a:pt x="6377" y="13"/>
                    </a:lnTo>
                    <a:cubicBezTo>
                      <a:pt x="6412" y="0"/>
                      <a:pt x="6450" y="18"/>
                      <a:pt x="6463" y="52"/>
                    </a:cubicBezTo>
                    <a:cubicBezTo>
                      <a:pt x="6476" y="87"/>
                      <a:pt x="6458" y="125"/>
                      <a:pt x="6424" y="138"/>
                    </a:cubicBezTo>
                    <a:close/>
                    <a:moveTo>
                      <a:pt x="890" y="2569"/>
                    </a:moveTo>
                    <a:lnTo>
                      <a:pt x="0" y="2475"/>
                    </a:lnTo>
                    <a:lnTo>
                      <a:pt x="609" y="1820"/>
                    </a:lnTo>
                    <a:lnTo>
                      <a:pt x="890" y="2569"/>
                    </a:lnTo>
                    <a:close/>
                  </a:path>
                </a:pathLst>
              </a:custGeom>
              <a:solidFill>
                <a:srgbClr val="000000"/>
              </a:solidFill>
              <a:ln w="1588">
                <a:solidFill>
                  <a:srgbClr val="000000"/>
                </a:solidFill>
                <a:bevel/>
                <a:headEnd/>
                <a:tailEnd/>
              </a:ln>
            </p:spPr>
            <p:txBody>
              <a:bodyPr/>
              <a:lstStyle/>
              <a:p>
                <a:endParaRPr lang="en-US"/>
              </a:p>
            </p:txBody>
          </p:sp>
          <p:sp>
            <p:nvSpPr>
              <p:cNvPr id="31759" name="Freeform 86"/>
              <p:cNvSpPr>
                <a:spLocks noEditPoints="1"/>
              </p:cNvSpPr>
              <p:nvPr/>
            </p:nvSpPr>
            <p:spPr bwMode="auto">
              <a:xfrm>
                <a:off x="2157304" y="2236694"/>
                <a:ext cx="494095" cy="311524"/>
              </a:xfrm>
              <a:custGeom>
                <a:avLst/>
                <a:gdLst>
                  <a:gd name="T0" fmla="*/ 0 w 4076"/>
                  <a:gd name="T1" fmla="*/ 0 h 2476"/>
                  <a:gd name="T2" fmla="*/ 0 w 4076"/>
                  <a:gd name="T3" fmla="*/ 0 h 2476"/>
                  <a:gd name="T4" fmla="*/ 0 w 4076"/>
                  <a:gd name="T5" fmla="*/ 0 h 2476"/>
                  <a:gd name="T6" fmla="*/ 0 w 4076"/>
                  <a:gd name="T7" fmla="*/ 0 h 2476"/>
                  <a:gd name="T8" fmla="*/ 0 w 4076"/>
                  <a:gd name="T9" fmla="*/ 0 h 2476"/>
                  <a:gd name="T10" fmla="*/ 0 w 4076"/>
                  <a:gd name="T11" fmla="*/ 0 h 2476"/>
                  <a:gd name="T12" fmla="*/ 0 w 4076"/>
                  <a:gd name="T13" fmla="*/ 0 h 2476"/>
                  <a:gd name="T14" fmla="*/ 0 w 4076"/>
                  <a:gd name="T15" fmla="*/ 0 h 2476"/>
                  <a:gd name="T16" fmla="*/ 0 w 4076"/>
                  <a:gd name="T17" fmla="*/ 0 h 2476"/>
                  <a:gd name="T18" fmla="*/ 0 w 4076"/>
                  <a:gd name="T19" fmla="*/ 0 h 2476"/>
                  <a:gd name="T20" fmla="*/ 0 w 4076"/>
                  <a:gd name="T21" fmla="*/ 0 h 24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076"/>
                  <a:gd name="T34" fmla="*/ 0 h 2476"/>
                  <a:gd name="T35" fmla="*/ 4076 w 4076"/>
                  <a:gd name="T36" fmla="*/ 2476 h 24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076" h="2476">
                    <a:moveTo>
                      <a:pt x="111" y="19"/>
                    </a:moveTo>
                    <a:lnTo>
                      <a:pt x="3539" y="2076"/>
                    </a:lnTo>
                    <a:cubicBezTo>
                      <a:pt x="3571" y="2095"/>
                      <a:pt x="3581" y="2136"/>
                      <a:pt x="3562" y="2168"/>
                    </a:cubicBezTo>
                    <a:cubicBezTo>
                      <a:pt x="3543" y="2199"/>
                      <a:pt x="3502" y="2210"/>
                      <a:pt x="3471" y="2191"/>
                    </a:cubicBezTo>
                    <a:lnTo>
                      <a:pt x="42" y="134"/>
                    </a:lnTo>
                    <a:cubicBezTo>
                      <a:pt x="11" y="115"/>
                      <a:pt x="0" y="74"/>
                      <a:pt x="19" y="42"/>
                    </a:cubicBezTo>
                    <a:cubicBezTo>
                      <a:pt x="38" y="11"/>
                      <a:pt x="79" y="0"/>
                      <a:pt x="111" y="19"/>
                    </a:cubicBezTo>
                    <a:close/>
                    <a:moveTo>
                      <a:pt x="3596" y="1722"/>
                    </a:moveTo>
                    <a:lnTo>
                      <a:pt x="4076" y="2476"/>
                    </a:lnTo>
                    <a:lnTo>
                      <a:pt x="3185" y="2408"/>
                    </a:lnTo>
                    <a:lnTo>
                      <a:pt x="3596" y="1722"/>
                    </a:lnTo>
                    <a:close/>
                  </a:path>
                </a:pathLst>
              </a:custGeom>
              <a:solidFill>
                <a:srgbClr val="000000"/>
              </a:solidFill>
              <a:ln w="1588">
                <a:solidFill>
                  <a:srgbClr val="000000"/>
                </a:solidFill>
                <a:bevel/>
                <a:headEnd/>
                <a:tailEnd/>
              </a:ln>
            </p:spPr>
            <p:txBody>
              <a:bodyPr/>
              <a:lstStyle/>
              <a:p>
                <a:endParaRPr lang="en-US"/>
              </a:p>
            </p:txBody>
          </p:sp>
          <p:sp>
            <p:nvSpPr>
              <p:cNvPr id="31760" name="Freeform 87"/>
              <p:cNvSpPr>
                <a:spLocks noEditPoints="1"/>
              </p:cNvSpPr>
              <p:nvPr/>
            </p:nvSpPr>
            <p:spPr bwMode="auto">
              <a:xfrm>
                <a:off x="5105400" y="2147047"/>
                <a:ext cx="229711" cy="401171"/>
              </a:xfrm>
              <a:custGeom>
                <a:avLst/>
                <a:gdLst>
                  <a:gd name="T0" fmla="*/ 0 w 952"/>
                  <a:gd name="T1" fmla="*/ 0 h 1594"/>
                  <a:gd name="T2" fmla="*/ 0 w 952"/>
                  <a:gd name="T3" fmla="*/ 0 h 1594"/>
                  <a:gd name="T4" fmla="*/ 0 w 952"/>
                  <a:gd name="T5" fmla="*/ 0 h 1594"/>
                  <a:gd name="T6" fmla="*/ 0 w 952"/>
                  <a:gd name="T7" fmla="*/ 0 h 1594"/>
                  <a:gd name="T8" fmla="*/ 0 w 952"/>
                  <a:gd name="T9" fmla="*/ 0 h 1594"/>
                  <a:gd name="T10" fmla="*/ 0 w 952"/>
                  <a:gd name="T11" fmla="*/ 0 h 1594"/>
                  <a:gd name="T12" fmla="*/ 0 w 952"/>
                  <a:gd name="T13" fmla="*/ 0 h 1594"/>
                  <a:gd name="T14" fmla="*/ 0 w 952"/>
                  <a:gd name="T15" fmla="*/ 0 h 1594"/>
                  <a:gd name="T16" fmla="*/ 0 w 952"/>
                  <a:gd name="T17" fmla="*/ 0 h 1594"/>
                  <a:gd name="T18" fmla="*/ 0 w 952"/>
                  <a:gd name="T19" fmla="*/ 0 h 1594"/>
                  <a:gd name="T20" fmla="*/ 0 w 952"/>
                  <a:gd name="T21" fmla="*/ 0 h 15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52"/>
                  <a:gd name="T34" fmla="*/ 0 h 1594"/>
                  <a:gd name="T35" fmla="*/ 952 w 952"/>
                  <a:gd name="T36" fmla="*/ 1594 h 15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52" h="1594">
                    <a:moveTo>
                      <a:pt x="943" y="55"/>
                    </a:moveTo>
                    <a:lnTo>
                      <a:pt x="198" y="1324"/>
                    </a:lnTo>
                    <a:cubicBezTo>
                      <a:pt x="189" y="1340"/>
                      <a:pt x="168" y="1345"/>
                      <a:pt x="152" y="1336"/>
                    </a:cubicBezTo>
                    <a:cubicBezTo>
                      <a:pt x="136" y="1326"/>
                      <a:pt x="131" y="1306"/>
                      <a:pt x="140" y="1290"/>
                    </a:cubicBezTo>
                    <a:lnTo>
                      <a:pt x="885" y="21"/>
                    </a:lnTo>
                    <a:cubicBezTo>
                      <a:pt x="894" y="5"/>
                      <a:pt x="915" y="0"/>
                      <a:pt x="931" y="9"/>
                    </a:cubicBezTo>
                    <a:cubicBezTo>
                      <a:pt x="947" y="18"/>
                      <a:pt x="952" y="39"/>
                      <a:pt x="943" y="55"/>
                    </a:cubicBezTo>
                    <a:close/>
                    <a:moveTo>
                      <a:pt x="375" y="1351"/>
                    </a:moveTo>
                    <a:lnTo>
                      <a:pt x="0" y="1594"/>
                    </a:lnTo>
                    <a:lnTo>
                      <a:pt x="30" y="1148"/>
                    </a:lnTo>
                    <a:lnTo>
                      <a:pt x="375" y="1351"/>
                    </a:lnTo>
                    <a:close/>
                  </a:path>
                </a:pathLst>
              </a:custGeom>
              <a:solidFill>
                <a:srgbClr val="000000"/>
              </a:solidFill>
              <a:ln w="1588">
                <a:solidFill>
                  <a:srgbClr val="000000"/>
                </a:solidFill>
                <a:bevel/>
                <a:headEnd/>
                <a:tailEnd/>
              </a:ln>
            </p:spPr>
            <p:txBody>
              <a:bodyPr/>
              <a:lstStyle/>
              <a:p>
                <a:endParaRPr lang="en-US"/>
              </a:p>
            </p:txBody>
          </p:sp>
          <p:sp>
            <p:nvSpPr>
              <p:cNvPr id="31761" name="Freeform 88"/>
              <p:cNvSpPr>
                <a:spLocks noEditPoints="1"/>
              </p:cNvSpPr>
              <p:nvPr/>
            </p:nvSpPr>
            <p:spPr bwMode="auto">
              <a:xfrm>
                <a:off x="5791200" y="2158253"/>
                <a:ext cx="281721" cy="389965"/>
              </a:xfrm>
              <a:custGeom>
                <a:avLst/>
                <a:gdLst>
                  <a:gd name="T0" fmla="*/ 0 w 1167"/>
                  <a:gd name="T1" fmla="*/ 0 h 1551"/>
                  <a:gd name="T2" fmla="*/ 0 w 1167"/>
                  <a:gd name="T3" fmla="*/ 0 h 1551"/>
                  <a:gd name="T4" fmla="*/ 0 w 1167"/>
                  <a:gd name="T5" fmla="*/ 0 h 1551"/>
                  <a:gd name="T6" fmla="*/ 0 w 1167"/>
                  <a:gd name="T7" fmla="*/ 0 h 1551"/>
                  <a:gd name="T8" fmla="*/ 0 w 1167"/>
                  <a:gd name="T9" fmla="*/ 0 h 1551"/>
                  <a:gd name="T10" fmla="*/ 0 w 1167"/>
                  <a:gd name="T11" fmla="*/ 0 h 1551"/>
                  <a:gd name="T12" fmla="*/ 0 w 1167"/>
                  <a:gd name="T13" fmla="*/ 0 h 1551"/>
                  <a:gd name="T14" fmla="*/ 0 w 1167"/>
                  <a:gd name="T15" fmla="*/ 0 h 1551"/>
                  <a:gd name="T16" fmla="*/ 0 w 1167"/>
                  <a:gd name="T17" fmla="*/ 0 h 1551"/>
                  <a:gd name="T18" fmla="*/ 0 w 1167"/>
                  <a:gd name="T19" fmla="*/ 0 h 1551"/>
                  <a:gd name="T20" fmla="*/ 0 w 1167"/>
                  <a:gd name="T21" fmla="*/ 0 h 15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67"/>
                  <a:gd name="T34" fmla="*/ 0 h 1551"/>
                  <a:gd name="T35" fmla="*/ 1167 w 1167"/>
                  <a:gd name="T36" fmla="*/ 1551 h 155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67" h="1551">
                    <a:moveTo>
                      <a:pt x="64" y="18"/>
                    </a:moveTo>
                    <a:lnTo>
                      <a:pt x="995" y="1264"/>
                    </a:lnTo>
                    <a:cubicBezTo>
                      <a:pt x="1006" y="1279"/>
                      <a:pt x="1003" y="1300"/>
                      <a:pt x="988" y="1311"/>
                    </a:cubicBezTo>
                    <a:cubicBezTo>
                      <a:pt x="973" y="1322"/>
                      <a:pt x="952" y="1319"/>
                      <a:pt x="941" y="1304"/>
                    </a:cubicBezTo>
                    <a:lnTo>
                      <a:pt x="11" y="58"/>
                    </a:lnTo>
                    <a:cubicBezTo>
                      <a:pt x="0" y="43"/>
                      <a:pt x="3" y="22"/>
                      <a:pt x="18" y="11"/>
                    </a:cubicBezTo>
                    <a:cubicBezTo>
                      <a:pt x="32" y="0"/>
                      <a:pt x="53" y="3"/>
                      <a:pt x="64" y="18"/>
                    </a:cubicBezTo>
                    <a:close/>
                    <a:moveTo>
                      <a:pt x="1088" y="1111"/>
                    </a:moveTo>
                    <a:lnTo>
                      <a:pt x="1167" y="1551"/>
                    </a:lnTo>
                    <a:lnTo>
                      <a:pt x="768" y="1351"/>
                    </a:lnTo>
                    <a:lnTo>
                      <a:pt x="1088" y="1111"/>
                    </a:lnTo>
                    <a:close/>
                  </a:path>
                </a:pathLst>
              </a:custGeom>
              <a:solidFill>
                <a:srgbClr val="000000"/>
              </a:solidFill>
              <a:ln w="1588">
                <a:solidFill>
                  <a:srgbClr val="000000"/>
                </a:solidFill>
                <a:bevel/>
                <a:headEnd/>
                <a:tailEnd/>
              </a:ln>
            </p:spPr>
            <p:txBody>
              <a:bodyPr/>
              <a:lstStyle/>
              <a:p>
                <a:endParaRPr lang="en-US"/>
              </a:p>
            </p:txBody>
          </p:sp>
          <p:sp>
            <p:nvSpPr>
              <p:cNvPr id="31762" name="Freeform 89"/>
              <p:cNvSpPr>
                <a:spLocks noEditPoints="1"/>
              </p:cNvSpPr>
              <p:nvPr/>
            </p:nvSpPr>
            <p:spPr bwMode="auto">
              <a:xfrm>
                <a:off x="7015903" y="2147047"/>
                <a:ext cx="303392" cy="401171"/>
              </a:xfrm>
              <a:custGeom>
                <a:avLst/>
                <a:gdLst>
                  <a:gd name="T0" fmla="*/ 0 w 1245"/>
                  <a:gd name="T1" fmla="*/ 0 h 1594"/>
                  <a:gd name="T2" fmla="*/ 0 w 1245"/>
                  <a:gd name="T3" fmla="*/ 0 h 1594"/>
                  <a:gd name="T4" fmla="*/ 0 w 1245"/>
                  <a:gd name="T5" fmla="*/ 0 h 1594"/>
                  <a:gd name="T6" fmla="*/ 0 w 1245"/>
                  <a:gd name="T7" fmla="*/ 0 h 1594"/>
                  <a:gd name="T8" fmla="*/ 0 w 1245"/>
                  <a:gd name="T9" fmla="*/ 0 h 1594"/>
                  <a:gd name="T10" fmla="*/ 0 w 1245"/>
                  <a:gd name="T11" fmla="*/ 0 h 1594"/>
                  <a:gd name="T12" fmla="*/ 0 w 1245"/>
                  <a:gd name="T13" fmla="*/ 0 h 1594"/>
                  <a:gd name="T14" fmla="*/ 0 w 1245"/>
                  <a:gd name="T15" fmla="*/ 0 h 1594"/>
                  <a:gd name="T16" fmla="*/ 0 w 1245"/>
                  <a:gd name="T17" fmla="*/ 0 h 1594"/>
                  <a:gd name="T18" fmla="*/ 0 w 1245"/>
                  <a:gd name="T19" fmla="*/ 0 h 1594"/>
                  <a:gd name="T20" fmla="*/ 0 w 1245"/>
                  <a:gd name="T21" fmla="*/ 0 h 15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45"/>
                  <a:gd name="T34" fmla="*/ 0 h 1594"/>
                  <a:gd name="T35" fmla="*/ 1245 w 1245"/>
                  <a:gd name="T36" fmla="*/ 1594 h 159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45" h="1594">
                    <a:moveTo>
                      <a:pt x="1233" y="58"/>
                    </a:moveTo>
                    <a:lnTo>
                      <a:pt x="231" y="1351"/>
                    </a:lnTo>
                    <a:cubicBezTo>
                      <a:pt x="220" y="1366"/>
                      <a:pt x="199" y="1369"/>
                      <a:pt x="184" y="1357"/>
                    </a:cubicBezTo>
                    <a:cubicBezTo>
                      <a:pt x="170" y="1346"/>
                      <a:pt x="167" y="1325"/>
                      <a:pt x="178" y="1311"/>
                    </a:cubicBezTo>
                    <a:lnTo>
                      <a:pt x="1181" y="17"/>
                    </a:lnTo>
                    <a:cubicBezTo>
                      <a:pt x="1192" y="3"/>
                      <a:pt x="1213" y="0"/>
                      <a:pt x="1228" y="11"/>
                    </a:cubicBezTo>
                    <a:cubicBezTo>
                      <a:pt x="1242" y="23"/>
                      <a:pt x="1245" y="44"/>
                      <a:pt x="1233" y="58"/>
                    </a:cubicBezTo>
                    <a:close/>
                    <a:moveTo>
                      <a:pt x="404" y="1401"/>
                    </a:moveTo>
                    <a:lnTo>
                      <a:pt x="0" y="1594"/>
                    </a:lnTo>
                    <a:lnTo>
                      <a:pt x="87" y="1156"/>
                    </a:lnTo>
                    <a:lnTo>
                      <a:pt x="404" y="1401"/>
                    </a:lnTo>
                    <a:close/>
                  </a:path>
                </a:pathLst>
              </a:custGeom>
              <a:solidFill>
                <a:srgbClr val="000000"/>
              </a:solidFill>
              <a:ln w="1588">
                <a:solidFill>
                  <a:srgbClr val="000000"/>
                </a:solidFill>
                <a:bevel/>
                <a:headEnd/>
                <a:tailEnd/>
              </a:ln>
            </p:spPr>
            <p:txBody>
              <a:bodyPr/>
              <a:lstStyle/>
              <a:p>
                <a:endParaRPr lang="en-US"/>
              </a:p>
            </p:txBody>
          </p:sp>
          <p:sp>
            <p:nvSpPr>
              <p:cNvPr id="31763" name="Freeform 90"/>
              <p:cNvSpPr>
                <a:spLocks noEditPoints="1"/>
              </p:cNvSpPr>
              <p:nvPr/>
            </p:nvSpPr>
            <p:spPr bwMode="auto">
              <a:xfrm>
                <a:off x="7540337" y="2158253"/>
                <a:ext cx="348900" cy="389965"/>
              </a:xfrm>
              <a:custGeom>
                <a:avLst/>
                <a:gdLst>
                  <a:gd name="T0" fmla="*/ 0 w 1437"/>
                  <a:gd name="T1" fmla="*/ 0 h 1550"/>
                  <a:gd name="T2" fmla="*/ 0 w 1437"/>
                  <a:gd name="T3" fmla="*/ 0 h 1550"/>
                  <a:gd name="T4" fmla="*/ 0 w 1437"/>
                  <a:gd name="T5" fmla="*/ 0 h 1550"/>
                  <a:gd name="T6" fmla="*/ 0 w 1437"/>
                  <a:gd name="T7" fmla="*/ 0 h 1550"/>
                  <a:gd name="T8" fmla="*/ 0 w 1437"/>
                  <a:gd name="T9" fmla="*/ 0 h 1550"/>
                  <a:gd name="T10" fmla="*/ 0 w 1437"/>
                  <a:gd name="T11" fmla="*/ 0 h 1550"/>
                  <a:gd name="T12" fmla="*/ 0 w 1437"/>
                  <a:gd name="T13" fmla="*/ 0 h 1550"/>
                  <a:gd name="T14" fmla="*/ 0 w 1437"/>
                  <a:gd name="T15" fmla="*/ 0 h 1550"/>
                  <a:gd name="T16" fmla="*/ 0 w 1437"/>
                  <a:gd name="T17" fmla="*/ 0 h 1550"/>
                  <a:gd name="T18" fmla="*/ 0 w 1437"/>
                  <a:gd name="T19" fmla="*/ 0 h 1550"/>
                  <a:gd name="T20" fmla="*/ 0 w 1437"/>
                  <a:gd name="T21" fmla="*/ 0 h 15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37"/>
                  <a:gd name="T34" fmla="*/ 0 h 1550"/>
                  <a:gd name="T35" fmla="*/ 1437 w 1437"/>
                  <a:gd name="T36" fmla="*/ 1550 h 15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37" h="1550">
                    <a:moveTo>
                      <a:pt x="62" y="14"/>
                    </a:moveTo>
                    <a:lnTo>
                      <a:pt x="1236" y="1283"/>
                    </a:lnTo>
                    <a:cubicBezTo>
                      <a:pt x="1248" y="1297"/>
                      <a:pt x="1247" y="1318"/>
                      <a:pt x="1234" y="1330"/>
                    </a:cubicBezTo>
                    <a:cubicBezTo>
                      <a:pt x="1220" y="1343"/>
                      <a:pt x="1199" y="1342"/>
                      <a:pt x="1187" y="1328"/>
                    </a:cubicBezTo>
                    <a:lnTo>
                      <a:pt x="13" y="60"/>
                    </a:lnTo>
                    <a:cubicBezTo>
                      <a:pt x="0" y="46"/>
                      <a:pt x="1" y="25"/>
                      <a:pt x="15" y="13"/>
                    </a:cubicBezTo>
                    <a:cubicBezTo>
                      <a:pt x="28" y="0"/>
                      <a:pt x="49" y="1"/>
                      <a:pt x="62" y="14"/>
                    </a:cubicBezTo>
                    <a:close/>
                    <a:moveTo>
                      <a:pt x="1313" y="1121"/>
                    </a:moveTo>
                    <a:lnTo>
                      <a:pt x="1437" y="1550"/>
                    </a:lnTo>
                    <a:lnTo>
                      <a:pt x="1019" y="1393"/>
                    </a:lnTo>
                    <a:lnTo>
                      <a:pt x="1313" y="1121"/>
                    </a:lnTo>
                    <a:close/>
                  </a:path>
                </a:pathLst>
              </a:custGeom>
              <a:solidFill>
                <a:srgbClr val="000000"/>
              </a:solidFill>
              <a:ln w="1588">
                <a:solidFill>
                  <a:srgbClr val="000000"/>
                </a:solidFill>
                <a:bevel/>
                <a:headEnd/>
                <a:tailEnd/>
              </a:ln>
            </p:spPr>
            <p:txBody>
              <a:bodyPr/>
              <a:lstStyle/>
              <a:p>
                <a:endParaRPr lang="en-US"/>
              </a:p>
            </p:txBody>
          </p:sp>
          <p:sp>
            <p:nvSpPr>
              <p:cNvPr id="31764" name="Freeform 91"/>
              <p:cNvSpPr>
                <a:spLocks noEditPoints="1"/>
              </p:cNvSpPr>
              <p:nvPr/>
            </p:nvSpPr>
            <p:spPr bwMode="auto">
              <a:xfrm>
                <a:off x="4395900" y="1181101"/>
                <a:ext cx="1014300" cy="190500"/>
              </a:xfrm>
              <a:custGeom>
                <a:avLst/>
                <a:gdLst>
                  <a:gd name="T0" fmla="*/ 0 w 4478"/>
                  <a:gd name="T1" fmla="*/ 0 h 2362"/>
                  <a:gd name="T2" fmla="*/ 0 w 4478"/>
                  <a:gd name="T3" fmla="*/ 0 h 2362"/>
                  <a:gd name="T4" fmla="*/ 0 w 4478"/>
                  <a:gd name="T5" fmla="*/ 0 h 2362"/>
                  <a:gd name="T6" fmla="*/ 0 w 4478"/>
                  <a:gd name="T7" fmla="*/ 0 h 2362"/>
                  <a:gd name="T8" fmla="*/ 0 w 4478"/>
                  <a:gd name="T9" fmla="*/ 0 h 2362"/>
                  <a:gd name="T10" fmla="*/ 0 w 4478"/>
                  <a:gd name="T11" fmla="*/ 0 h 2362"/>
                  <a:gd name="T12" fmla="*/ 0 w 4478"/>
                  <a:gd name="T13" fmla="*/ 0 h 2362"/>
                  <a:gd name="T14" fmla="*/ 0 w 4478"/>
                  <a:gd name="T15" fmla="*/ 0 h 2362"/>
                  <a:gd name="T16" fmla="*/ 0 w 4478"/>
                  <a:gd name="T17" fmla="*/ 0 h 2362"/>
                  <a:gd name="T18" fmla="*/ 0 w 4478"/>
                  <a:gd name="T19" fmla="*/ 0 h 2362"/>
                  <a:gd name="T20" fmla="*/ 0 w 4478"/>
                  <a:gd name="T21" fmla="*/ 0 h 23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78"/>
                  <a:gd name="T34" fmla="*/ 0 h 2362"/>
                  <a:gd name="T35" fmla="*/ 4478 w 4478"/>
                  <a:gd name="T36" fmla="*/ 2362 h 23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78" h="2362">
                    <a:moveTo>
                      <a:pt x="54" y="9"/>
                    </a:moveTo>
                    <a:lnTo>
                      <a:pt x="4198" y="2178"/>
                    </a:lnTo>
                    <a:cubicBezTo>
                      <a:pt x="4215" y="2186"/>
                      <a:pt x="4221" y="2206"/>
                      <a:pt x="4212" y="2223"/>
                    </a:cubicBezTo>
                    <a:cubicBezTo>
                      <a:pt x="4204" y="2239"/>
                      <a:pt x="4184" y="2245"/>
                      <a:pt x="4167" y="2237"/>
                    </a:cubicBezTo>
                    <a:lnTo>
                      <a:pt x="23" y="68"/>
                    </a:lnTo>
                    <a:cubicBezTo>
                      <a:pt x="6" y="59"/>
                      <a:pt x="0" y="39"/>
                      <a:pt x="9" y="23"/>
                    </a:cubicBezTo>
                    <a:cubicBezTo>
                      <a:pt x="17" y="7"/>
                      <a:pt x="37" y="0"/>
                      <a:pt x="54" y="9"/>
                    </a:cubicBezTo>
                    <a:close/>
                    <a:moveTo>
                      <a:pt x="4216" y="1999"/>
                    </a:moveTo>
                    <a:lnTo>
                      <a:pt x="4478" y="2362"/>
                    </a:lnTo>
                    <a:lnTo>
                      <a:pt x="4031" y="2354"/>
                    </a:lnTo>
                    <a:lnTo>
                      <a:pt x="4216" y="1999"/>
                    </a:lnTo>
                    <a:close/>
                  </a:path>
                </a:pathLst>
              </a:custGeom>
              <a:solidFill>
                <a:srgbClr val="000000"/>
              </a:solidFill>
              <a:ln w="1588">
                <a:solidFill>
                  <a:srgbClr val="000000"/>
                </a:solidFill>
                <a:bevel/>
                <a:headEnd/>
                <a:tailEnd/>
              </a:ln>
            </p:spPr>
            <p:txBody>
              <a:bodyPr/>
              <a:lstStyle/>
              <a:p>
                <a:endParaRPr lang="en-US"/>
              </a:p>
            </p:txBody>
          </p:sp>
          <p:sp>
            <p:nvSpPr>
              <p:cNvPr id="31765" name="Rectangle 96"/>
              <p:cNvSpPr>
                <a:spLocks noChangeArrowheads="1"/>
              </p:cNvSpPr>
              <p:nvPr/>
            </p:nvSpPr>
            <p:spPr bwMode="auto">
              <a:xfrm>
                <a:off x="4965843" y="562535"/>
                <a:ext cx="54503" cy="261610"/>
              </a:xfrm>
              <a:prstGeom prst="rect">
                <a:avLst/>
              </a:prstGeom>
              <a:noFill/>
              <a:ln w="9525">
                <a:noFill/>
                <a:miter lim="800000"/>
                <a:headEnd/>
                <a:tailEnd/>
              </a:ln>
            </p:spPr>
            <p:txBody>
              <a:bodyPr wrap="none" lIns="0" tIns="0" rIns="0" bIns="0">
                <a:spAutoFit/>
              </a:bodyPr>
              <a:lstStyle/>
              <a:p>
                <a:pPr eaLnBrk="1" hangingPunct="1"/>
                <a:r>
                  <a:rPr lang="en-US" altLang="en-US" sz="1700" b="1">
                    <a:solidFill>
                      <a:srgbClr val="000000"/>
                    </a:solidFill>
                    <a:latin typeface="Times New Roman" pitchFamily="18" charset="0"/>
                  </a:rPr>
                  <a:t> </a:t>
                </a:r>
                <a:endParaRPr lang="en-US" altLang="en-US" sz="3600" b="1"/>
              </a:p>
            </p:txBody>
          </p:sp>
          <p:sp>
            <p:nvSpPr>
              <p:cNvPr id="31766" name="Rectangle 97"/>
              <p:cNvSpPr>
                <a:spLocks noChangeArrowheads="1"/>
              </p:cNvSpPr>
              <p:nvPr/>
            </p:nvSpPr>
            <p:spPr bwMode="auto">
              <a:xfrm>
                <a:off x="4350392" y="797859"/>
                <a:ext cx="54177" cy="259976"/>
              </a:xfrm>
              <a:prstGeom prst="rect">
                <a:avLst/>
              </a:prstGeom>
              <a:noFill/>
              <a:ln w="9525">
                <a:noFill/>
                <a:miter lim="800000"/>
                <a:headEnd/>
                <a:tailEnd/>
              </a:ln>
            </p:spPr>
            <p:txBody>
              <a:bodyPr wrap="none" lIns="0" tIns="0" rIns="0" bIns="0">
                <a:spAutoFit/>
              </a:bodyPr>
              <a:lstStyle/>
              <a:p>
                <a:pPr eaLnBrk="1" hangingPunct="1"/>
                <a:r>
                  <a:rPr lang="en-US" altLang="en-US" sz="1700" b="1">
                    <a:solidFill>
                      <a:srgbClr val="000000"/>
                    </a:solidFill>
                    <a:latin typeface="Times New Roman" pitchFamily="18" charset="0"/>
                  </a:rPr>
                  <a:t> </a:t>
                </a:r>
                <a:endParaRPr lang="en-US" altLang="en-US" sz="3600" b="1"/>
              </a:p>
            </p:txBody>
          </p:sp>
          <p:sp>
            <p:nvSpPr>
              <p:cNvPr id="31767" name="Text Box 24"/>
              <p:cNvSpPr txBox="1">
                <a:spLocks noChangeArrowheads="1"/>
              </p:cNvSpPr>
              <p:nvPr/>
            </p:nvSpPr>
            <p:spPr bwMode="auto">
              <a:xfrm>
                <a:off x="3429000" y="533400"/>
                <a:ext cx="1905000" cy="609600"/>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Differentiation</a:t>
                </a:r>
              </a:p>
              <a:p>
                <a:pPr algn="ctr" eaLnBrk="1" hangingPunct="1"/>
                <a:r>
                  <a:rPr lang="en-US" altLang="en-US" sz="2400" b="1">
                    <a:solidFill>
                      <a:srgbClr val="1E00AA"/>
                    </a:solidFill>
                    <a:latin typeface="Kruti Dev 010" pitchFamily="2" charset="0"/>
                  </a:rPr>
                  <a:t>Hksn</a:t>
                </a:r>
              </a:p>
            </p:txBody>
          </p:sp>
          <p:sp>
            <p:nvSpPr>
              <p:cNvPr id="31768" name="Text Box 2"/>
              <p:cNvSpPr txBox="1">
                <a:spLocks noChangeArrowheads="1"/>
              </p:cNvSpPr>
              <p:nvPr/>
            </p:nvSpPr>
            <p:spPr bwMode="auto">
              <a:xfrm>
                <a:off x="1676400" y="1309968"/>
                <a:ext cx="838200" cy="897591"/>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Body</a:t>
                </a:r>
              </a:p>
              <a:p>
                <a:pPr algn="ctr" eaLnBrk="1" hangingPunct="1"/>
                <a:r>
                  <a:rPr lang="en-US" altLang="en-US" sz="2400" b="1">
                    <a:solidFill>
                      <a:srgbClr val="1E00AA"/>
                    </a:solidFill>
                    <a:latin typeface="Kruti Dev 010" pitchFamily="2" charset="0"/>
                  </a:rPr>
                  <a:t>“kjhj</a:t>
                </a:r>
                <a:endParaRPr lang="en-US" altLang="en-US" sz="3200" b="1">
                  <a:solidFill>
                    <a:srgbClr val="1E00AA"/>
                  </a:solidFill>
                </a:endParaRPr>
              </a:p>
            </p:txBody>
          </p:sp>
          <p:sp>
            <p:nvSpPr>
              <p:cNvPr id="31769" name="Text Box 3"/>
              <p:cNvSpPr txBox="1">
                <a:spLocks noChangeArrowheads="1"/>
              </p:cNvSpPr>
              <p:nvPr/>
            </p:nvSpPr>
            <p:spPr bwMode="auto">
              <a:xfrm>
                <a:off x="4395900" y="1371600"/>
                <a:ext cx="2101850" cy="797859"/>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Physical Facility</a:t>
                </a:r>
              </a:p>
              <a:p>
                <a:pPr algn="ctr" eaLnBrk="1" hangingPunct="1"/>
                <a:r>
                  <a:rPr lang="en-US" altLang="en-US" sz="2400" b="1">
                    <a:solidFill>
                      <a:srgbClr val="1E00AA"/>
                    </a:solidFill>
                    <a:latin typeface="Kruti Dev 010" pitchFamily="2" charset="0"/>
                  </a:rPr>
                  <a:t>lqfo/kk</a:t>
                </a:r>
                <a:endParaRPr lang="en-US" altLang="en-US" sz="3200" b="1">
                  <a:solidFill>
                    <a:srgbClr val="1E00AA"/>
                  </a:solidFill>
                </a:endParaRPr>
              </a:p>
            </p:txBody>
          </p:sp>
          <p:sp>
            <p:nvSpPr>
              <p:cNvPr id="31770" name="Text Box 4"/>
              <p:cNvSpPr txBox="1">
                <a:spLocks noChangeArrowheads="1"/>
              </p:cNvSpPr>
              <p:nvPr/>
            </p:nvSpPr>
            <p:spPr bwMode="auto">
              <a:xfrm>
                <a:off x="6975867" y="1371600"/>
                <a:ext cx="1050925" cy="797859"/>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Beliefs</a:t>
                </a:r>
              </a:p>
              <a:p>
                <a:pPr algn="ctr" eaLnBrk="1" hangingPunct="1"/>
                <a:r>
                  <a:rPr lang="en-US" altLang="en-US" sz="2400" b="1">
                    <a:solidFill>
                      <a:srgbClr val="1E00AA"/>
                    </a:solidFill>
                    <a:latin typeface="Kruti Dev 010" pitchFamily="2" charset="0"/>
                  </a:rPr>
                  <a:t>ekU;rk</a:t>
                </a:r>
                <a:endParaRPr lang="en-US" altLang="en-US" sz="3200" b="1">
                  <a:solidFill>
                    <a:srgbClr val="1E00AA"/>
                  </a:solidFill>
                </a:endParaRPr>
              </a:p>
            </p:txBody>
          </p:sp>
          <p:sp>
            <p:nvSpPr>
              <p:cNvPr id="31771" name="Text Box 5"/>
              <p:cNvSpPr txBox="1">
                <a:spLocks noChangeArrowheads="1"/>
              </p:cNvSpPr>
              <p:nvPr/>
            </p:nvSpPr>
            <p:spPr bwMode="auto">
              <a:xfrm>
                <a:off x="152400" y="2582235"/>
                <a:ext cx="838200" cy="825500"/>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Age</a:t>
                </a:r>
                <a:endParaRPr lang="en-US" altLang="en-US" sz="1400" b="1">
                  <a:latin typeface="Calibri" pitchFamily="34" charset="0"/>
                </a:endParaRPr>
              </a:p>
              <a:p>
                <a:pPr algn="ctr" eaLnBrk="1" hangingPunct="1"/>
                <a:r>
                  <a:rPr lang="en-US" altLang="en-US" sz="2400" b="1">
                    <a:solidFill>
                      <a:srgbClr val="1E00AA"/>
                    </a:solidFill>
                    <a:latin typeface="Kruti Dev 010" pitchFamily="2" charset="0"/>
                  </a:rPr>
                  <a:t>vk;q</a:t>
                </a:r>
                <a:endParaRPr lang="en-US" altLang="en-US" b="1">
                  <a:solidFill>
                    <a:srgbClr val="1E00AA"/>
                  </a:solidFill>
                </a:endParaRPr>
              </a:p>
            </p:txBody>
          </p:sp>
          <p:sp>
            <p:nvSpPr>
              <p:cNvPr id="31772" name="Text Box 6"/>
              <p:cNvSpPr txBox="1">
                <a:spLocks noChangeArrowheads="1"/>
              </p:cNvSpPr>
              <p:nvPr/>
            </p:nvSpPr>
            <p:spPr bwMode="auto">
              <a:xfrm>
                <a:off x="1143000" y="2582235"/>
                <a:ext cx="915133" cy="825500"/>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Gender</a:t>
                </a:r>
              </a:p>
              <a:p>
                <a:pPr algn="ctr" eaLnBrk="1" hangingPunct="1"/>
                <a:r>
                  <a:rPr lang="en-US" altLang="en-US" sz="2400" b="1">
                    <a:solidFill>
                      <a:srgbClr val="1E00AA"/>
                    </a:solidFill>
                    <a:latin typeface="Kruti Dev 010" pitchFamily="2" charset="0"/>
                  </a:rPr>
                  <a:t>fyax</a:t>
                </a:r>
                <a:endParaRPr lang="en-US" altLang="en-US" b="1">
                  <a:solidFill>
                    <a:srgbClr val="1E00AA"/>
                  </a:solidFill>
                </a:endParaRPr>
              </a:p>
            </p:txBody>
          </p:sp>
          <p:sp>
            <p:nvSpPr>
              <p:cNvPr id="31773" name="Text Box 7"/>
              <p:cNvSpPr txBox="1">
                <a:spLocks noChangeArrowheads="1"/>
              </p:cNvSpPr>
              <p:nvPr/>
            </p:nvSpPr>
            <p:spPr bwMode="auto">
              <a:xfrm>
                <a:off x="5663712" y="2590800"/>
                <a:ext cx="660888" cy="825500"/>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Post</a:t>
                </a:r>
              </a:p>
              <a:p>
                <a:pPr algn="ctr" eaLnBrk="1" hangingPunct="1"/>
                <a:r>
                  <a:rPr lang="en-US" altLang="en-US" sz="2400" b="1">
                    <a:solidFill>
                      <a:srgbClr val="1E00AA"/>
                    </a:solidFill>
                    <a:latin typeface="Kruti Dev 010" pitchFamily="2" charset="0"/>
                  </a:rPr>
                  <a:t>in</a:t>
                </a:r>
                <a:endParaRPr lang="en-US" altLang="en-US" sz="3200" b="1">
                  <a:solidFill>
                    <a:srgbClr val="1E00AA"/>
                  </a:solidFill>
                </a:endParaRPr>
              </a:p>
            </p:txBody>
          </p:sp>
          <p:sp>
            <p:nvSpPr>
              <p:cNvPr id="31774" name="Text Box 8"/>
              <p:cNvSpPr txBox="1">
                <a:spLocks noChangeArrowheads="1"/>
              </p:cNvSpPr>
              <p:nvPr/>
            </p:nvSpPr>
            <p:spPr bwMode="auto">
              <a:xfrm>
                <a:off x="4572000" y="2590800"/>
                <a:ext cx="991333" cy="825500"/>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Wealth</a:t>
                </a:r>
              </a:p>
              <a:p>
                <a:pPr algn="ctr" eaLnBrk="1" hangingPunct="1"/>
                <a:r>
                  <a:rPr lang="en-US" altLang="en-US" sz="2400" b="1">
                    <a:solidFill>
                      <a:srgbClr val="1E00AA"/>
                    </a:solidFill>
                    <a:latin typeface="Kruti Dev 010" pitchFamily="2" charset="0"/>
                  </a:rPr>
                  <a:t>/ku</a:t>
                </a:r>
                <a:endParaRPr lang="en-US" altLang="en-US" sz="3200" b="1">
                  <a:solidFill>
                    <a:srgbClr val="1E00AA"/>
                  </a:solidFill>
                </a:endParaRPr>
              </a:p>
            </p:txBody>
          </p:sp>
          <p:sp>
            <p:nvSpPr>
              <p:cNvPr id="31775" name="Text Box 9"/>
              <p:cNvSpPr txBox="1">
                <a:spLocks noChangeArrowheads="1"/>
              </p:cNvSpPr>
              <p:nvPr/>
            </p:nvSpPr>
            <p:spPr bwMode="auto">
              <a:xfrm>
                <a:off x="6477000" y="2582235"/>
                <a:ext cx="771037" cy="825500"/>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Isms</a:t>
                </a:r>
                <a:r>
                  <a:rPr lang="en-US" altLang="en-US" sz="2400" b="1">
                    <a:latin typeface="Kruti Dev 010" pitchFamily="2" charset="0"/>
                  </a:rPr>
                  <a:t> </a:t>
                </a:r>
                <a:r>
                  <a:rPr lang="en-US" altLang="en-US" sz="2400" b="1">
                    <a:solidFill>
                      <a:srgbClr val="1E00AA"/>
                    </a:solidFill>
                    <a:latin typeface="Kruti Dev 010" pitchFamily="2" charset="0"/>
                  </a:rPr>
                  <a:t>okn</a:t>
                </a:r>
                <a:endParaRPr lang="en-US" altLang="en-US" sz="3200" b="1">
                  <a:solidFill>
                    <a:srgbClr val="1E00AA"/>
                  </a:solidFill>
                </a:endParaRPr>
              </a:p>
            </p:txBody>
          </p:sp>
          <p:sp>
            <p:nvSpPr>
              <p:cNvPr id="31776" name="Text Box 10"/>
              <p:cNvSpPr txBox="1">
                <a:spLocks noChangeArrowheads="1"/>
              </p:cNvSpPr>
              <p:nvPr/>
            </p:nvSpPr>
            <p:spPr bwMode="auto">
              <a:xfrm>
                <a:off x="3200400" y="2582234"/>
                <a:ext cx="1219200" cy="1151566"/>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Physical </a:t>
                </a:r>
              </a:p>
              <a:p>
                <a:pPr algn="ctr" eaLnBrk="1" hangingPunct="1"/>
                <a:r>
                  <a:rPr lang="en-US" altLang="en-US" b="1">
                    <a:latin typeface="Calibri" pitchFamily="34" charset="0"/>
                  </a:rPr>
                  <a:t>Strength</a:t>
                </a:r>
              </a:p>
              <a:p>
                <a:pPr algn="ctr" eaLnBrk="1" hangingPunct="1"/>
                <a:r>
                  <a:rPr lang="en-US" altLang="en-US" sz="2400" b="1">
                    <a:solidFill>
                      <a:srgbClr val="1E00AA"/>
                    </a:solidFill>
                    <a:latin typeface="Kruti Dev 010" pitchFamily="2" charset="0"/>
                  </a:rPr>
                  <a:t>cy</a:t>
                </a:r>
                <a:endParaRPr lang="en-US" altLang="en-US" sz="3200" b="1">
                  <a:solidFill>
                    <a:srgbClr val="1E00AA"/>
                  </a:solidFill>
                </a:endParaRPr>
              </a:p>
            </p:txBody>
          </p:sp>
          <p:sp>
            <p:nvSpPr>
              <p:cNvPr id="31777" name="Text Box 11"/>
              <p:cNvSpPr txBox="1">
                <a:spLocks noChangeArrowheads="1"/>
              </p:cNvSpPr>
              <p:nvPr/>
            </p:nvSpPr>
            <p:spPr bwMode="auto">
              <a:xfrm>
                <a:off x="2209800" y="2582235"/>
                <a:ext cx="838200" cy="825500"/>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Race</a:t>
                </a:r>
              </a:p>
              <a:p>
                <a:pPr algn="ctr" eaLnBrk="1" hangingPunct="1"/>
                <a:r>
                  <a:rPr lang="en-US" altLang="en-US" sz="2400" b="1">
                    <a:solidFill>
                      <a:srgbClr val="1E00AA"/>
                    </a:solidFill>
                    <a:latin typeface="Kruti Dev 010" pitchFamily="2" charset="0"/>
                  </a:rPr>
                  <a:t>oa”k</a:t>
                </a:r>
                <a:endParaRPr lang="en-US" altLang="en-US" sz="3200" b="1">
                  <a:solidFill>
                    <a:srgbClr val="1E00AA"/>
                  </a:solidFill>
                </a:endParaRPr>
              </a:p>
            </p:txBody>
          </p:sp>
          <p:sp>
            <p:nvSpPr>
              <p:cNvPr id="31778" name="Text Box 12"/>
              <p:cNvSpPr txBox="1">
                <a:spLocks noChangeArrowheads="1"/>
              </p:cNvSpPr>
              <p:nvPr/>
            </p:nvSpPr>
            <p:spPr bwMode="auto">
              <a:xfrm>
                <a:off x="7330462" y="2568388"/>
                <a:ext cx="1032267" cy="825500"/>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Sects</a:t>
                </a:r>
              </a:p>
              <a:p>
                <a:pPr algn="ctr" eaLnBrk="1" hangingPunct="1"/>
                <a:r>
                  <a:rPr lang="en-US" altLang="en-US" sz="2400" b="1">
                    <a:solidFill>
                      <a:srgbClr val="1E00AA"/>
                    </a:solidFill>
                    <a:latin typeface="Kruti Dev 010" pitchFamily="2" charset="0"/>
                  </a:rPr>
                  <a:t>laiznk;</a:t>
                </a:r>
                <a:endParaRPr lang="en-US" altLang="en-US" sz="3200" b="1">
                  <a:solidFill>
                    <a:srgbClr val="1E00AA"/>
                  </a:solidFill>
                </a:endParaRPr>
              </a:p>
            </p:txBody>
          </p:sp>
          <p:sp>
            <p:nvSpPr>
              <p:cNvPr id="31779" name="Text Box 9"/>
              <p:cNvSpPr txBox="1">
                <a:spLocks noChangeArrowheads="1"/>
              </p:cNvSpPr>
              <p:nvPr/>
            </p:nvSpPr>
            <p:spPr bwMode="auto">
              <a:xfrm>
                <a:off x="8406522" y="2578395"/>
                <a:ext cx="771037" cy="825500"/>
              </a:xfrm>
              <a:prstGeom prst="rect">
                <a:avLst/>
              </a:prstGeom>
              <a:solidFill>
                <a:srgbClr val="FFFFFF"/>
              </a:solidFill>
              <a:ln w="9525">
                <a:solidFill>
                  <a:srgbClr val="000000"/>
                </a:solidFill>
                <a:miter lim="800000"/>
                <a:headEnd/>
                <a:tailEnd/>
              </a:ln>
            </p:spPr>
            <p:txBody>
              <a:bodyPr/>
              <a:lstStyle/>
              <a:p>
                <a:pPr algn="ctr" eaLnBrk="1" hangingPunct="1"/>
                <a:r>
                  <a:rPr lang="en-US" altLang="en-US" b="1">
                    <a:latin typeface="Calibri" pitchFamily="34" charset="0"/>
                  </a:rPr>
                  <a:t>Info</a:t>
                </a:r>
              </a:p>
              <a:p>
                <a:pPr algn="ctr" eaLnBrk="1" hangingPunct="1"/>
                <a:r>
                  <a:rPr lang="en-US" altLang="en-US" sz="2400" b="1">
                    <a:solidFill>
                      <a:srgbClr val="1E00AA"/>
                    </a:solidFill>
                    <a:latin typeface="Kruti Dev 010" pitchFamily="2" charset="0"/>
                  </a:rPr>
                  <a:t>lwpuk</a:t>
                </a:r>
                <a:endParaRPr lang="en-US" altLang="en-US" sz="3200" b="1">
                  <a:solidFill>
                    <a:srgbClr val="1E00AA"/>
                  </a:solidFill>
                </a:endParaRPr>
              </a:p>
            </p:txBody>
          </p:sp>
        </p:grpSp>
        <p:sp>
          <p:nvSpPr>
            <p:cNvPr id="31751" name="Freeform 90"/>
            <p:cNvSpPr>
              <a:spLocks noEditPoints="1"/>
            </p:cNvSpPr>
            <p:nvPr/>
          </p:nvSpPr>
          <p:spPr bwMode="auto">
            <a:xfrm>
              <a:off x="7880350" y="2176463"/>
              <a:ext cx="958850" cy="414337"/>
            </a:xfrm>
            <a:custGeom>
              <a:avLst/>
              <a:gdLst>
                <a:gd name="T0" fmla="*/ 0 w 1437"/>
                <a:gd name="T1" fmla="*/ 0 h 1550"/>
                <a:gd name="T2" fmla="*/ 0 w 1437"/>
                <a:gd name="T3" fmla="*/ 0 h 1550"/>
                <a:gd name="T4" fmla="*/ 0 w 1437"/>
                <a:gd name="T5" fmla="*/ 0 h 1550"/>
                <a:gd name="T6" fmla="*/ 0 w 1437"/>
                <a:gd name="T7" fmla="*/ 0 h 1550"/>
                <a:gd name="T8" fmla="*/ 0 w 1437"/>
                <a:gd name="T9" fmla="*/ 0 h 1550"/>
                <a:gd name="T10" fmla="*/ 0 w 1437"/>
                <a:gd name="T11" fmla="*/ 0 h 1550"/>
                <a:gd name="T12" fmla="*/ 0 w 1437"/>
                <a:gd name="T13" fmla="*/ 0 h 1550"/>
                <a:gd name="T14" fmla="*/ 0 w 1437"/>
                <a:gd name="T15" fmla="*/ 0 h 1550"/>
                <a:gd name="T16" fmla="*/ 0 w 1437"/>
                <a:gd name="T17" fmla="*/ 0 h 1550"/>
                <a:gd name="T18" fmla="*/ 0 w 1437"/>
                <a:gd name="T19" fmla="*/ 0 h 1550"/>
                <a:gd name="T20" fmla="*/ 0 w 1437"/>
                <a:gd name="T21" fmla="*/ 0 h 15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437"/>
                <a:gd name="T34" fmla="*/ 0 h 1550"/>
                <a:gd name="T35" fmla="*/ 1437 w 1437"/>
                <a:gd name="T36" fmla="*/ 1550 h 15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437" h="1550">
                  <a:moveTo>
                    <a:pt x="62" y="14"/>
                  </a:moveTo>
                  <a:lnTo>
                    <a:pt x="1236" y="1283"/>
                  </a:lnTo>
                  <a:cubicBezTo>
                    <a:pt x="1248" y="1297"/>
                    <a:pt x="1247" y="1318"/>
                    <a:pt x="1234" y="1330"/>
                  </a:cubicBezTo>
                  <a:cubicBezTo>
                    <a:pt x="1220" y="1343"/>
                    <a:pt x="1199" y="1342"/>
                    <a:pt x="1187" y="1328"/>
                  </a:cubicBezTo>
                  <a:lnTo>
                    <a:pt x="13" y="60"/>
                  </a:lnTo>
                  <a:cubicBezTo>
                    <a:pt x="0" y="46"/>
                    <a:pt x="1" y="25"/>
                    <a:pt x="15" y="13"/>
                  </a:cubicBezTo>
                  <a:cubicBezTo>
                    <a:pt x="28" y="0"/>
                    <a:pt x="49" y="1"/>
                    <a:pt x="62" y="14"/>
                  </a:cubicBezTo>
                  <a:close/>
                  <a:moveTo>
                    <a:pt x="1313" y="1121"/>
                  </a:moveTo>
                  <a:lnTo>
                    <a:pt x="1437" y="1550"/>
                  </a:lnTo>
                  <a:lnTo>
                    <a:pt x="1019" y="1393"/>
                  </a:lnTo>
                  <a:lnTo>
                    <a:pt x="1313" y="1121"/>
                  </a:lnTo>
                  <a:close/>
                </a:path>
              </a:pathLst>
            </a:custGeom>
            <a:solidFill>
              <a:srgbClr val="000000"/>
            </a:solidFill>
            <a:ln w="1588">
              <a:solidFill>
                <a:srgbClr val="000000"/>
              </a:solidFill>
              <a:bevel/>
              <a:headEnd/>
              <a:tailEnd/>
            </a:ln>
          </p:spPr>
          <p:txBody>
            <a:bodyPr/>
            <a:lstStyle/>
            <a:p>
              <a:endParaRPr lang="en-US"/>
            </a:p>
          </p:txBody>
        </p:sp>
      </p:grpSp>
      <p:pic>
        <p:nvPicPr>
          <p:cNvPr id="36" name="Picture 35"/>
          <p:cNvPicPr>
            <a:picLocks noChangeAspect="1" noChangeArrowheads="1"/>
          </p:cNvPicPr>
          <p:nvPr/>
        </p:nvPicPr>
        <p:blipFill>
          <a:blip r:embed="rId3"/>
          <a:srcRect l="20523" t="13620"/>
          <a:stretch>
            <a:fillRect/>
          </a:stretch>
        </p:blipFill>
        <p:spPr bwMode="auto">
          <a:xfrm>
            <a:off x="11145838" y="5334000"/>
            <a:ext cx="995362" cy="1085850"/>
          </a:xfrm>
          <a:prstGeom prst="rect">
            <a:avLst/>
          </a:prstGeom>
          <a:solidFill>
            <a:schemeClr val="bg1"/>
          </a:solid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GB" altLang="en-US">
                <a:latin typeface="Arial" charset="0"/>
              </a:rPr>
              <a:t>Preconditioning: “I am </a:t>
            </a:r>
            <a:r>
              <a:rPr lang="en-US" altLang="en-US">
                <a:latin typeface="Arial" charset="0"/>
              </a:rPr>
              <a:t>special, unique, different from the other</a:t>
            </a:r>
            <a:r>
              <a:rPr lang="en-GB" altLang="en-US">
                <a:latin typeface="Arial" charset="0"/>
              </a:rPr>
              <a:t>”</a:t>
            </a:r>
            <a:endParaRPr lang="en-US" altLang="en-US">
              <a:latin typeface="Arial" charset="0"/>
            </a:endParaRPr>
          </a:p>
        </p:txBody>
      </p:sp>
      <p:graphicFrame>
        <p:nvGraphicFramePr>
          <p:cNvPr id="3" name="Table 2"/>
          <p:cNvGraphicFramePr>
            <a:graphicFrameLocks noGrp="1"/>
          </p:cNvGraphicFramePr>
          <p:nvPr/>
        </p:nvGraphicFramePr>
        <p:xfrm>
          <a:off x="3733800" y="533400"/>
          <a:ext cx="4800599" cy="4419599"/>
        </p:xfrm>
        <a:graphic>
          <a:graphicData uri="http://schemas.openxmlformats.org/drawingml/2006/table">
            <a:tbl>
              <a:tblPr/>
              <a:tblGrid>
                <a:gridCol w="413396">
                  <a:extLst>
                    <a:ext uri="{9D8B030D-6E8A-4147-A177-3AD203B41FA5}">
                      <a16:colId xmlns:a16="http://schemas.microsoft.com/office/drawing/2014/main" val="20000"/>
                    </a:ext>
                  </a:extLst>
                </a:gridCol>
                <a:gridCol w="2055803">
                  <a:extLst>
                    <a:ext uri="{9D8B030D-6E8A-4147-A177-3AD203B41FA5}">
                      <a16:colId xmlns:a16="http://schemas.microsoft.com/office/drawing/2014/main" val="20001"/>
                    </a:ext>
                  </a:extLst>
                </a:gridCol>
                <a:gridCol w="2331400">
                  <a:extLst>
                    <a:ext uri="{9D8B030D-6E8A-4147-A177-3AD203B41FA5}">
                      <a16:colId xmlns:a16="http://schemas.microsoft.com/office/drawing/2014/main" val="20002"/>
                    </a:ext>
                  </a:extLst>
                </a:gridCol>
              </a:tblGrid>
              <a:tr h="713876">
                <a:tc>
                  <a:txBody>
                    <a:bodyPr/>
                    <a:lstStyle/>
                    <a:p>
                      <a:pPr marL="0" marR="0">
                        <a:spcBef>
                          <a:spcPts val="0"/>
                        </a:spcBef>
                        <a:spcAft>
                          <a:spcPts val="0"/>
                        </a:spcAft>
                      </a:pPr>
                      <a:endParaRPr lang="en-US" sz="1800" b="1"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spcBef>
                          <a:spcPts val="0"/>
                        </a:spcBef>
                        <a:spcAft>
                          <a:spcPts val="0"/>
                        </a:spcAft>
                      </a:pPr>
                      <a:r>
                        <a:rPr lang="en-US" sz="2000" b="1" dirty="0">
                          <a:latin typeface="Arial"/>
                          <a:ea typeface="Times New Roman"/>
                        </a:rPr>
                        <a:t>Force / Power</a:t>
                      </a:r>
                      <a:endParaRPr lang="en-US" sz="1800" b="1" dirty="0">
                        <a:latin typeface="Times New Roman"/>
                        <a:ea typeface="Times New Roman"/>
                      </a:endParaRPr>
                    </a:p>
                    <a:p>
                      <a:pPr marL="0" marR="0" algn="ctr">
                        <a:spcBef>
                          <a:spcPts val="0"/>
                        </a:spcBef>
                        <a:spcAft>
                          <a:spcPts val="0"/>
                        </a:spcAft>
                      </a:pPr>
                      <a:r>
                        <a:rPr lang="en-US" sz="2400" b="1" kern="1200" dirty="0">
                          <a:solidFill>
                            <a:srgbClr val="002060"/>
                          </a:solidFill>
                          <a:latin typeface="Kruti Dev 010"/>
                          <a:ea typeface="Times New Roman"/>
                          <a:cs typeface="Arial"/>
                        </a:rPr>
                        <a:t>cy@“</a:t>
                      </a:r>
                      <a:r>
                        <a:rPr lang="en-US" sz="2400" b="1" kern="1200" dirty="0" err="1">
                          <a:solidFill>
                            <a:srgbClr val="002060"/>
                          </a:solidFill>
                          <a:latin typeface="Kruti Dev 010"/>
                          <a:ea typeface="Times New Roman"/>
                          <a:cs typeface="Arial"/>
                        </a:rPr>
                        <a:t>kfDr</a:t>
                      </a:r>
                      <a:endParaRPr lang="en-US" sz="1800" b="1"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spcBef>
                          <a:spcPts val="0"/>
                        </a:spcBef>
                        <a:spcAft>
                          <a:spcPts val="0"/>
                        </a:spcAft>
                      </a:pPr>
                      <a:r>
                        <a:rPr lang="en-US" sz="2000" b="1" dirty="0">
                          <a:latin typeface="Arial"/>
                          <a:ea typeface="Times New Roman"/>
                        </a:rPr>
                        <a:t>Activity</a:t>
                      </a:r>
                      <a:endParaRPr lang="en-US" sz="1800" b="1" dirty="0">
                        <a:latin typeface="Times New Roman"/>
                        <a:ea typeface="Times New Roman"/>
                      </a:endParaRPr>
                    </a:p>
                    <a:p>
                      <a:pPr marL="0" marR="0" algn="ctr">
                        <a:spcBef>
                          <a:spcPts val="0"/>
                        </a:spcBef>
                        <a:spcAft>
                          <a:spcPts val="0"/>
                        </a:spcAft>
                      </a:pPr>
                      <a:r>
                        <a:rPr lang="en-US" sz="2400" b="1" kern="1200" dirty="0" err="1">
                          <a:solidFill>
                            <a:srgbClr val="002060"/>
                          </a:solidFill>
                          <a:latin typeface="Kruti Dev 010"/>
                          <a:ea typeface="Times New Roman"/>
                          <a:cs typeface="Arial"/>
                        </a:rPr>
                        <a:t>fØz;k</a:t>
                      </a:r>
                      <a:endParaRPr lang="en-US" sz="1800" b="1"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713876">
                <a:tc>
                  <a:txBody>
                    <a:bodyPr/>
                    <a:lstStyle/>
                    <a:p>
                      <a:pPr marL="0" marR="0" algn="r">
                        <a:spcBef>
                          <a:spcPts val="0"/>
                        </a:spcBef>
                        <a:spcAft>
                          <a:spcPts val="0"/>
                        </a:spcAft>
                      </a:pPr>
                      <a:r>
                        <a:rPr lang="en-US" sz="2000" b="1">
                          <a:latin typeface="Arial"/>
                          <a:ea typeface="Times New Roman"/>
                        </a:rPr>
                        <a:t>1.</a:t>
                      </a:r>
                      <a:endParaRPr lang="en-US" sz="1800" b="1">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800" b="1" dirty="0">
                        <a:solidFill>
                          <a:schemeClr val="tx1"/>
                        </a:solidFill>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solidFill>
                            <a:schemeClr val="bg1"/>
                          </a:solidFill>
                          <a:latin typeface="Arial"/>
                          <a:ea typeface="Calibri"/>
                        </a:rPr>
                        <a:t>Realization</a:t>
                      </a:r>
                      <a:r>
                        <a:rPr lang="en-US" sz="1200" b="1" dirty="0">
                          <a:solidFill>
                            <a:schemeClr val="bg1"/>
                          </a:solidFill>
                          <a:latin typeface="Calibri"/>
                          <a:ea typeface="Calibri"/>
                        </a:rPr>
                        <a:t> </a:t>
                      </a:r>
                    </a:p>
                    <a:p>
                      <a:pPr marL="0" marR="0">
                        <a:spcBef>
                          <a:spcPts val="0"/>
                        </a:spcBef>
                        <a:spcAft>
                          <a:spcPts val="0"/>
                        </a:spcAft>
                      </a:pPr>
                      <a:r>
                        <a:rPr lang="en-US" sz="2400" b="1" kern="1200" dirty="0" err="1">
                          <a:solidFill>
                            <a:schemeClr val="bg1"/>
                          </a:solidFill>
                          <a:latin typeface="Kruti Dev 010"/>
                          <a:ea typeface="Times New Roman"/>
                          <a:cs typeface="Arial"/>
                        </a:rPr>
                        <a:t>vuqHko</a:t>
                      </a:r>
                      <a:endParaRPr lang="en-US" sz="1800" b="1" dirty="0">
                        <a:solidFill>
                          <a:schemeClr val="bg1"/>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50219">
                <a:tc>
                  <a:txBody>
                    <a:bodyPr/>
                    <a:lstStyle/>
                    <a:p>
                      <a:r>
                        <a:rPr lang="en-US" sz="1800" b="1" baseline="0" dirty="0">
                          <a:latin typeface="Times New Roman"/>
                          <a:ea typeface="Calibri"/>
                        </a:rPr>
                        <a:t> </a:t>
                      </a:r>
                      <a:r>
                        <a:rPr lang="en-US" sz="2000" b="1" dirty="0">
                          <a:latin typeface="Arial"/>
                          <a:ea typeface="Calibri"/>
                        </a:rPr>
                        <a:t>2.</a:t>
                      </a:r>
                      <a:r>
                        <a:rPr lang="en-US" sz="1200" b="1" dirty="0">
                          <a:latin typeface="Calibri"/>
                          <a:ea typeface="Calibri"/>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800" b="1"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solidFill>
                            <a:schemeClr val="bg1"/>
                          </a:solidFill>
                          <a:latin typeface="Arial"/>
                          <a:ea typeface="Times New Roman"/>
                        </a:rPr>
                        <a:t>Understanding</a:t>
                      </a:r>
                      <a:endParaRPr lang="en-US" sz="1800" b="1" dirty="0">
                        <a:solidFill>
                          <a:schemeClr val="bg1"/>
                        </a:solidFill>
                        <a:latin typeface="Times New Roman"/>
                        <a:ea typeface="Times New Roman"/>
                      </a:endParaRPr>
                    </a:p>
                    <a:p>
                      <a:pPr marL="0" marR="0">
                        <a:spcBef>
                          <a:spcPts val="0"/>
                        </a:spcBef>
                        <a:spcAft>
                          <a:spcPts val="0"/>
                        </a:spcAft>
                      </a:pPr>
                      <a:r>
                        <a:rPr lang="en-US" sz="2400" b="1" kern="1200" dirty="0" err="1">
                          <a:solidFill>
                            <a:schemeClr val="bg1"/>
                          </a:solidFill>
                          <a:latin typeface="Kruti Dev 010"/>
                          <a:ea typeface="Times New Roman"/>
                          <a:cs typeface="Arial"/>
                        </a:rPr>
                        <a:t>cks</a:t>
                      </a:r>
                      <a:r>
                        <a:rPr lang="en-US" sz="2400" b="1" kern="1200" dirty="0">
                          <a:solidFill>
                            <a:schemeClr val="bg1"/>
                          </a:solidFill>
                          <a:latin typeface="Kruti Dev 010"/>
                          <a:ea typeface="Times New Roman"/>
                          <a:cs typeface="Arial"/>
                        </a:rPr>
                        <a:t>/k</a:t>
                      </a:r>
                      <a:endParaRPr lang="en-US" sz="1800" b="1" dirty="0">
                        <a:solidFill>
                          <a:schemeClr val="bg1"/>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3876">
                <a:tc>
                  <a:txBody>
                    <a:bodyPr/>
                    <a:lstStyle/>
                    <a:p>
                      <a:pPr marL="0" marR="0" algn="r">
                        <a:spcBef>
                          <a:spcPts val="0"/>
                        </a:spcBef>
                        <a:spcAft>
                          <a:spcPts val="0"/>
                        </a:spcAft>
                      </a:pPr>
                      <a:r>
                        <a:rPr lang="en-US" sz="2000" b="1" dirty="0">
                          <a:latin typeface="Arial"/>
                          <a:ea typeface="Times New Roman"/>
                        </a:rPr>
                        <a:t>3.</a:t>
                      </a:r>
                      <a:endParaRPr lang="en-US" sz="1800" b="1"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Arial"/>
                          <a:ea typeface="Times New Roman"/>
                        </a:rPr>
                        <a:t>Desire</a:t>
                      </a:r>
                      <a:endParaRPr lang="en-US" sz="1800" b="1" dirty="0">
                        <a:latin typeface="Times New Roman"/>
                        <a:ea typeface="Times New Roman"/>
                      </a:endParaRPr>
                    </a:p>
                    <a:p>
                      <a:pPr marL="0" marR="0">
                        <a:spcBef>
                          <a:spcPts val="0"/>
                        </a:spcBef>
                        <a:spcAft>
                          <a:spcPts val="0"/>
                        </a:spcAft>
                      </a:pPr>
                      <a:r>
                        <a:rPr lang="en-US" sz="2400" b="1" kern="1200" dirty="0" err="1">
                          <a:solidFill>
                            <a:srgbClr val="002060"/>
                          </a:solidFill>
                          <a:latin typeface="Kruti Dev 010"/>
                          <a:ea typeface="Times New Roman"/>
                          <a:cs typeface="Arial"/>
                        </a:rPr>
                        <a:t>bPNk</a:t>
                      </a:r>
                      <a:endParaRPr lang="en-US" sz="1800" b="1"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Arial"/>
                          <a:ea typeface="Times New Roman"/>
                        </a:rPr>
                        <a:t>Imaging</a:t>
                      </a:r>
                      <a:endParaRPr lang="en-US" sz="1800" b="1" dirty="0">
                        <a:latin typeface="Times New Roman"/>
                        <a:ea typeface="Times New Roman"/>
                      </a:endParaRPr>
                    </a:p>
                    <a:p>
                      <a:pPr marL="0" marR="0">
                        <a:spcBef>
                          <a:spcPts val="0"/>
                        </a:spcBef>
                        <a:spcAft>
                          <a:spcPts val="0"/>
                        </a:spcAft>
                      </a:pPr>
                      <a:r>
                        <a:rPr lang="en-US" sz="2400" b="1" kern="1200" dirty="0" err="1">
                          <a:solidFill>
                            <a:srgbClr val="002060"/>
                          </a:solidFill>
                          <a:latin typeface="Kruti Dev 010"/>
                          <a:ea typeface="Times New Roman"/>
                          <a:cs typeface="Arial"/>
                        </a:rPr>
                        <a:t>fp</a:t>
                      </a:r>
                      <a:r>
                        <a:rPr lang="en-US" sz="2400" b="1" kern="1200" dirty="0">
                          <a:solidFill>
                            <a:srgbClr val="002060"/>
                          </a:solidFill>
                          <a:latin typeface="Kruti Dev 010"/>
                          <a:ea typeface="Times New Roman"/>
                          <a:cs typeface="Arial"/>
                        </a:rPr>
                        <a:t>=.k</a:t>
                      </a:r>
                      <a:endParaRPr lang="en-US" sz="1800" b="1"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13876">
                <a:tc>
                  <a:txBody>
                    <a:bodyPr/>
                    <a:lstStyle/>
                    <a:p>
                      <a:pPr marL="0" marR="0" algn="r">
                        <a:spcBef>
                          <a:spcPts val="0"/>
                        </a:spcBef>
                        <a:spcAft>
                          <a:spcPts val="0"/>
                        </a:spcAft>
                      </a:pPr>
                      <a:r>
                        <a:rPr lang="en-US" sz="2000" b="1">
                          <a:latin typeface="Arial"/>
                          <a:ea typeface="Times New Roman"/>
                        </a:rPr>
                        <a:t>4.</a:t>
                      </a:r>
                      <a:endParaRPr lang="en-US" sz="1800" b="1">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Arial"/>
                          <a:ea typeface="Times New Roman"/>
                        </a:rPr>
                        <a:t>Thought</a:t>
                      </a:r>
                      <a:endParaRPr lang="en-US" sz="1800" b="1" dirty="0">
                        <a:latin typeface="Times New Roman"/>
                        <a:ea typeface="Times New Roman"/>
                      </a:endParaRPr>
                    </a:p>
                    <a:p>
                      <a:pPr marL="0" marR="0">
                        <a:spcBef>
                          <a:spcPts val="0"/>
                        </a:spcBef>
                        <a:spcAft>
                          <a:spcPts val="0"/>
                        </a:spcAft>
                      </a:pPr>
                      <a:r>
                        <a:rPr lang="en-US" sz="2400" b="1" kern="1200" dirty="0" err="1">
                          <a:solidFill>
                            <a:srgbClr val="002060"/>
                          </a:solidFill>
                          <a:latin typeface="Kruti Dev 010"/>
                          <a:ea typeface="Times New Roman"/>
                          <a:cs typeface="Arial"/>
                        </a:rPr>
                        <a:t>fopkj</a:t>
                      </a:r>
                      <a:endParaRPr lang="en-US" sz="1800" b="1"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err="1">
                          <a:latin typeface="Arial"/>
                          <a:ea typeface="Times New Roman"/>
                        </a:rPr>
                        <a:t>Analysing</a:t>
                      </a:r>
                      <a:endParaRPr lang="en-US" sz="1800" b="1" dirty="0">
                        <a:latin typeface="Times New Roman"/>
                        <a:ea typeface="Times New Roman"/>
                      </a:endParaRPr>
                    </a:p>
                    <a:p>
                      <a:pPr marL="0" marR="0">
                        <a:spcBef>
                          <a:spcPts val="0"/>
                        </a:spcBef>
                        <a:spcAft>
                          <a:spcPts val="0"/>
                        </a:spcAft>
                      </a:pPr>
                      <a:r>
                        <a:rPr lang="en-US" sz="2400" b="1" kern="1200" dirty="0" err="1">
                          <a:solidFill>
                            <a:srgbClr val="002060"/>
                          </a:solidFill>
                          <a:latin typeface="Kruti Dev 010"/>
                          <a:ea typeface="Times New Roman"/>
                          <a:cs typeface="Arial"/>
                        </a:rPr>
                        <a:t>fo'ys"k.k</a:t>
                      </a:r>
                      <a:endParaRPr lang="en-US" sz="1800" b="1"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13876">
                <a:tc>
                  <a:txBody>
                    <a:bodyPr/>
                    <a:lstStyle/>
                    <a:p>
                      <a:pPr marL="0" marR="0" algn="r">
                        <a:spcBef>
                          <a:spcPts val="0"/>
                        </a:spcBef>
                        <a:spcAft>
                          <a:spcPts val="0"/>
                        </a:spcAft>
                      </a:pPr>
                      <a:r>
                        <a:rPr lang="en-US" sz="2000" b="1" dirty="0">
                          <a:latin typeface="Arial"/>
                          <a:ea typeface="Times New Roman"/>
                        </a:rPr>
                        <a:t>5.</a:t>
                      </a:r>
                      <a:endParaRPr lang="en-US" sz="1800" b="1"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Arial"/>
                          <a:ea typeface="Times New Roman"/>
                        </a:rPr>
                        <a:t>Expectation</a:t>
                      </a:r>
                      <a:endParaRPr lang="en-US" sz="1800" b="1" dirty="0">
                        <a:latin typeface="Times New Roman"/>
                        <a:ea typeface="Times New Roman"/>
                      </a:endParaRPr>
                    </a:p>
                    <a:p>
                      <a:pPr marL="0" marR="0">
                        <a:spcBef>
                          <a:spcPts val="0"/>
                        </a:spcBef>
                        <a:spcAft>
                          <a:spcPts val="0"/>
                        </a:spcAft>
                      </a:pPr>
                      <a:r>
                        <a:rPr lang="en-US" sz="2400" b="1" kern="1200" dirty="0" err="1">
                          <a:solidFill>
                            <a:srgbClr val="002060"/>
                          </a:solidFill>
                          <a:latin typeface="Kruti Dev 010"/>
                          <a:ea typeface="Times New Roman"/>
                          <a:cs typeface="Arial"/>
                        </a:rPr>
                        <a:t>vk'kk</a:t>
                      </a:r>
                      <a:endParaRPr lang="en-US" sz="1800" b="1"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Arial"/>
                          <a:ea typeface="Times New Roman"/>
                        </a:rPr>
                        <a:t>Selecting/Tasting</a:t>
                      </a:r>
                      <a:endParaRPr lang="en-US" sz="1800" b="1" dirty="0">
                        <a:latin typeface="Times New Roman"/>
                        <a:ea typeface="Times New Roman"/>
                      </a:endParaRPr>
                    </a:p>
                    <a:p>
                      <a:pPr marL="0" marR="0">
                        <a:spcBef>
                          <a:spcPts val="0"/>
                        </a:spcBef>
                        <a:spcAft>
                          <a:spcPts val="0"/>
                        </a:spcAft>
                      </a:pPr>
                      <a:r>
                        <a:rPr lang="en-US" sz="2400" b="1" kern="1200" dirty="0" err="1">
                          <a:solidFill>
                            <a:srgbClr val="002060"/>
                          </a:solidFill>
                          <a:latin typeface="Kruti Dev 010"/>
                          <a:ea typeface="Times New Roman"/>
                          <a:cs typeface="Arial"/>
                        </a:rPr>
                        <a:t>p;u@vkLoknu</a:t>
                      </a:r>
                      <a:endParaRPr lang="en-US" sz="1800" b="1"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3821" name="Rectangle 10"/>
          <p:cNvSpPr>
            <a:spLocks noChangeArrowheads="1"/>
          </p:cNvSpPr>
          <p:nvPr/>
        </p:nvSpPr>
        <p:spPr bwMode="auto">
          <a:xfrm>
            <a:off x="1524000" y="5181600"/>
            <a:ext cx="1509713" cy="523875"/>
          </a:xfrm>
          <a:prstGeom prst="rect">
            <a:avLst/>
          </a:prstGeom>
          <a:noFill/>
          <a:ln w="9525">
            <a:noFill/>
            <a:miter lim="800000"/>
            <a:headEnd/>
            <a:tailEnd/>
          </a:ln>
        </p:spPr>
        <p:txBody>
          <a:bodyPr wrap="none">
            <a:spAutoFit/>
          </a:bodyPr>
          <a:lstStyle/>
          <a:p>
            <a:pPr eaLnBrk="1" hangingPunct="1"/>
            <a:r>
              <a:rPr lang="en-US" altLang="en-US" sz="2000"/>
              <a:t>Body </a:t>
            </a:r>
            <a:r>
              <a:rPr lang="en-US" altLang="en-US" sz="2800">
                <a:solidFill>
                  <a:srgbClr val="1E00AA"/>
                </a:solidFill>
                <a:latin typeface="Kruti Dev 010" pitchFamily="2" charset="0"/>
              </a:rPr>
              <a:t>'kjhj</a:t>
            </a:r>
            <a:r>
              <a:rPr lang="en-US" altLang="en-US" sz="2400">
                <a:latin typeface="Kruti Dev 010" pitchFamily="2" charset="0"/>
              </a:rPr>
              <a:t> </a:t>
            </a:r>
            <a:endParaRPr lang="en-US" altLang="en-US" sz="2000"/>
          </a:p>
        </p:txBody>
      </p:sp>
      <p:cxnSp>
        <p:nvCxnSpPr>
          <p:cNvPr id="13" name="Straight Connector 12"/>
          <p:cNvCxnSpPr/>
          <p:nvPr/>
        </p:nvCxnSpPr>
        <p:spPr>
          <a:xfrm rot="10800000">
            <a:off x="1524000" y="495300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23" name="Rectangle 13"/>
          <p:cNvSpPr>
            <a:spLocks noChangeArrowheads="1"/>
          </p:cNvSpPr>
          <p:nvPr/>
        </p:nvSpPr>
        <p:spPr bwMode="auto">
          <a:xfrm>
            <a:off x="3048000" y="5486400"/>
            <a:ext cx="2208213" cy="523875"/>
          </a:xfrm>
          <a:prstGeom prst="rect">
            <a:avLst/>
          </a:prstGeom>
          <a:noFill/>
          <a:ln w="9525">
            <a:noFill/>
            <a:miter lim="800000"/>
            <a:headEnd/>
            <a:tailEnd/>
          </a:ln>
        </p:spPr>
        <p:txBody>
          <a:bodyPr wrap="none">
            <a:spAutoFit/>
          </a:bodyPr>
          <a:lstStyle/>
          <a:p>
            <a:pPr eaLnBrk="1" hangingPunct="1"/>
            <a:r>
              <a:rPr lang="en-US" altLang="en-US" sz="2000"/>
              <a:t>Behaviour </a:t>
            </a:r>
            <a:r>
              <a:rPr lang="en-US" altLang="en-US" sz="2800">
                <a:solidFill>
                  <a:srgbClr val="1E00AA"/>
                </a:solidFill>
                <a:latin typeface="Kruti Dev 010" pitchFamily="2" charset="0"/>
              </a:rPr>
              <a:t>O;ogkj</a:t>
            </a:r>
          </a:p>
        </p:txBody>
      </p:sp>
      <p:sp>
        <p:nvSpPr>
          <p:cNvPr id="33824" name="Rectangle 14"/>
          <p:cNvSpPr>
            <a:spLocks noChangeArrowheads="1"/>
          </p:cNvSpPr>
          <p:nvPr/>
        </p:nvSpPr>
        <p:spPr bwMode="auto">
          <a:xfrm>
            <a:off x="5564188" y="5486400"/>
            <a:ext cx="1338262" cy="523875"/>
          </a:xfrm>
          <a:prstGeom prst="rect">
            <a:avLst/>
          </a:prstGeom>
          <a:noFill/>
          <a:ln w="9525">
            <a:noFill/>
            <a:miter lim="800000"/>
            <a:headEnd/>
            <a:tailEnd/>
          </a:ln>
        </p:spPr>
        <p:txBody>
          <a:bodyPr wrap="none">
            <a:spAutoFit/>
          </a:bodyPr>
          <a:lstStyle/>
          <a:p>
            <a:pPr eaLnBrk="1" hangingPunct="1"/>
            <a:r>
              <a:rPr lang="en-US" altLang="en-US" sz="2000"/>
              <a:t>Work </a:t>
            </a:r>
            <a:r>
              <a:rPr lang="en-US" altLang="en-US" sz="2800">
                <a:solidFill>
                  <a:srgbClr val="1E00AA"/>
                </a:solidFill>
                <a:latin typeface="Kruti Dev 010" pitchFamily="2" charset="0"/>
              </a:rPr>
              <a:t>dk;Z</a:t>
            </a:r>
          </a:p>
        </p:txBody>
      </p:sp>
      <p:cxnSp>
        <p:nvCxnSpPr>
          <p:cNvPr id="18" name="Straight Arrow Connector 17"/>
          <p:cNvCxnSpPr>
            <a:endCxn id="33823" idx="0"/>
          </p:cNvCxnSpPr>
          <p:nvPr/>
        </p:nvCxnSpPr>
        <p:spPr>
          <a:xfrm rot="10800000" flipV="1">
            <a:off x="4151313" y="4953000"/>
            <a:ext cx="2478087"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33824" idx="0"/>
          </p:cNvCxnSpPr>
          <p:nvPr/>
        </p:nvCxnSpPr>
        <p:spPr>
          <a:xfrm rot="5400000">
            <a:off x="6165057" y="5022056"/>
            <a:ext cx="533400" cy="3952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827" name="Text Box 10"/>
          <p:cNvSpPr txBox="1">
            <a:spLocks noChangeArrowheads="1"/>
          </p:cNvSpPr>
          <p:nvPr/>
        </p:nvSpPr>
        <p:spPr bwMode="auto">
          <a:xfrm>
            <a:off x="8689975" y="1295400"/>
            <a:ext cx="1978025" cy="1143000"/>
          </a:xfrm>
          <a:prstGeom prst="rect">
            <a:avLst/>
          </a:prstGeom>
          <a:noFill/>
          <a:ln w="9525">
            <a:noFill/>
            <a:miter lim="800000"/>
            <a:headEnd/>
            <a:tailEnd/>
          </a:ln>
        </p:spPr>
        <p:txBody>
          <a:bodyPr/>
          <a:lstStyle/>
          <a:p>
            <a:pPr eaLnBrk="1" hangingPunct="1">
              <a:spcAft>
                <a:spcPts val="1000"/>
              </a:spcAft>
            </a:pPr>
            <a:r>
              <a:rPr lang="en-US" altLang="en-US" sz="2000" b="1">
                <a:solidFill>
                  <a:srgbClr val="1E00AA"/>
                </a:solidFill>
              </a:rPr>
              <a:t>Natural Acceptance </a:t>
            </a:r>
          </a:p>
          <a:p>
            <a:pPr eaLnBrk="1" hangingPunct="1">
              <a:spcAft>
                <a:spcPts val="1000"/>
              </a:spcAft>
            </a:pPr>
            <a:r>
              <a:rPr lang="en-US" altLang="en-US" sz="2000" b="1">
                <a:solidFill>
                  <a:srgbClr val="1E00AA"/>
                </a:solidFill>
              </a:rPr>
              <a:t>INTENTION</a:t>
            </a:r>
          </a:p>
        </p:txBody>
      </p:sp>
      <p:sp>
        <p:nvSpPr>
          <p:cNvPr id="33828" name="Text Box 10"/>
          <p:cNvSpPr txBox="1">
            <a:spLocks noChangeArrowheads="1"/>
          </p:cNvSpPr>
          <p:nvPr/>
        </p:nvSpPr>
        <p:spPr bwMode="auto">
          <a:xfrm>
            <a:off x="8686800" y="3505200"/>
            <a:ext cx="2209800" cy="914400"/>
          </a:xfrm>
          <a:prstGeom prst="rect">
            <a:avLst/>
          </a:prstGeom>
          <a:noFill/>
          <a:ln w="9525">
            <a:noFill/>
            <a:miter lim="800000"/>
            <a:headEnd/>
            <a:tailEnd/>
          </a:ln>
        </p:spPr>
        <p:txBody>
          <a:bodyPr/>
          <a:lstStyle/>
          <a:p>
            <a:pPr eaLnBrk="1" hangingPunct="1">
              <a:spcAft>
                <a:spcPts val="1000"/>
              </a:spcAft>
            </a:pPr>
            <a:r>
              <a:rPr lang="en-US" altLang="en-US" sz="2000" b="1">
                <a:solidFill>
                  <a:srgbClr val="FF0000"/>
                </a:solidFill>
              </a:rPr>
              <a:t>COMPETENCE</a:t>
            </a:r>
          </a:p>
          <a:p>
            <a:pPr eaLnBrk="1" hangingPunct="1">
              <a:spcAft>
                <a:spcPts val="1000"/>
              </a:spcAft>
            </a:pPr>
            <a:r>
              <a:rPr lang="en-US" altLang="en-US" sz="2000" b="1">
                <a:solidFill>
                  <a:srgbClr val="FF0000"/>
                </a:solidFill>
              </a:rPr>
              <a:t>What You Are</a:t>
            </a:r>
          </a:p>
        </p:txBody>
      </p:sp>
      <p:sp>
        <p:nvSpPr>
          <p:cNvPr id="33" name="Right Brace 32"/>
          <p:cNvSpPr/>
          <p:nvPr/>
        </p:nvSpPr>
        <p:spPr>
          <a:xfrm>
            <a:off x="8534400" y="1371600"/>
            <a:ext cx="228600" cy="12954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34" name="Right Brace 33"/>
          <p:cNvSpPr/>
          <p:nvPr/>
        </p:nvSpPr>
        <p:spPr>
          <a:xfrm>
            <a:off x="8534400" y="2874963"/>
            <a:ext cx="228600" cy="20574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nvGrpSpPr>
          <p:cNvPr id="33831" name="Group 45"/>
          <p:cNvGrpSpPr>
            <a:grpSpLocks/>
          </p:cNvGrpSpPr>
          <p:nvPr/>
        </p:nvGrpSpPr>
        <p:grpSpPr bwMode="auto">
          <a:xfrm>
            <a:off x="8229600" y="4876800"/>
            <a:ext cx="2667000" cy="1336675"/>
            <a:chOff x="6324600" y="4988560"/>
            <a:chExt cx="2667000" cy="1336040"/>
          </a:xfrm>
        </p:grpSpPr>
        <p:sp>
          <p:nvSpPr>
            <p:cNvPr id="33844" name="Text Box 13"/>
            <p:cNvSpPr txBox="1">
              <a:spLocks noChangeArrowheads="1"/>
            </p:cNvSpPr>
            <p:nvPr/>
          </p:nvSpPr>
          <p:spPr bwMode="auto">
            <a:xfrm>
              <a:off x="7124700" y="5168900"/>
              <a:ext cx="1866900" cy="1155700"/>
            </a:xfrm>
            <a:prstGeom prst="rect">
              <a:avLst/>
            </a:prstGeom>
            <a:noFill/>
            <a:ln w="9525">
              <a:noFill/>
              <a:miter lim="800000"/>
              <a:headEnd/>
              <a:tailEnd/>
            </a:ln>
          </p:spPr>
          <p:txBody>
            <a:bodyPr/>
            <a:lstStyle/>
            <a:p>
              <a:pPr eaLnBrk="1" hangingPunct="1">
                <a:spcAft>
                  <a:spcPts val="1000"/>
                </a:spcAft>
              </a:pPr>
              <a:r>
                <a:rPr lang="en-US" altLang="en-US" sz="2000">
                  <a:solidFill>
                    <a:srgbClr val="FF0000"/>
                  </a:solidFill>
                </a:rPr>
                <a:t>Sensation</a:t>
              </a:r>
            </a:p>
            <a:p>
              <a:pPr eaLnBrk="1" hangingPunct="1">
                <a:spcAft>
                  <a:spcPts val="1000"/>
                </a:spcAft>
              </a:pPr>
              <a:r>
                <a:rPr lang="en-US" altLang="en-US" sz="2800">
                  <a:solidFill>
                    <a:srgbClr val="1E00AA"/>
                  </a:solidFill>
                  <a:latin typeface="Kruti Dev 010" pitchFamily="2" charset="0"/>
                </a:rPr>
                <a:t>Lakosnuk</a:t>
              </a:r>
            </a:p>
            <a:p>
              <a:pPr eaLnBrk="1" hangingPunct="1">
                <a:spcAft>
                  <a:spcPts val="1000"/>
                </a:spcAft>
              </a:pPr>
              <a:endParaRPr lang="en-US" altLang="en-US" sz="1600">
                <a:solidFill>
                  <a:srgbClr val="002060"/>
                </a:solidFill>
                <a:latin typeface="Kruti Dev 010" pitchFamily="2" charset="0"/>
              </a:endParaRPr>
            </a:p>
            <a:p>
              <a:pPr eaLnBrk="1" hangingPunct="1"/>
              <a:endParaRPr lang="en-US" altLang="en-US"/>
            </a:p>
          </p:txBody>
        </p:sp>
        <p:cxnSp>
          <p:nvCxnSpPr>
            <p:cNvPr id="33845" name="AutoShape 14"/>
            <p:cNvCxnSpPr>
              <a:cxnSpLocks noChangeShapeType="1"/>
            </p:cNvCxnSpPr>
            <p:nvPr/>
          </p:nvCxnSpPr>
          <p:spPr bwMode="auto">
            <a:xfrm flipV="1">
              <a:off x="6324600" y="4988560"/>
              <a:ext cx="0" cy="373063"/>
            </a:xfrm>
            <a:prstGeom prst="straightConnector1">
              <a:avLst/>
            </a:prstGeom>
            <a:noFill/>
            <a:ln w="9525">
              <a:solidFill>
                <a:srgbClr val="FF0000"/>
              </a:solidFill>
              <a:round/>
              <a:headEnd/>
              <a:tailEnd type="triangle" w="med" len="med"/>
            </a:ln>
          </p:spPr>
        </p:cxnSp>
        <p:cxnSp>
          <p:nvCxnSpPr>
            <p:cNvPr id="33846" name="AutoShape 11"/>
            <p:cNvCxnSpPr>
              <a:cxnSpLocks noChangeShapeType="1"/>
            </p:cNvCxnSpPr>
            <p:nvPr/>
          </p:nvCxnSpPr>
          <p:spPr bwMode="auto">
            <a:xfrm>
              <a:off x="6324600" y="5367972"/>
              <a:ext cx="838200" cy="1588"/>
            </a:xfrm>
            <a:prstGeom prst="straightConnector1">
              <a:avLst/>
            </a:prstGeom>
            <a:noFill/>
            <a:ln w="9525">
              <a:solidFill>
                <a:srgbClr val="FF0000"/>
              </a:solidFill>
              <a:round/>
              <a:headEnd/>
              <a:tailEnd/>
            </a:ln>
          </p:spPr>
        </p:cxnSp>
        <p:sp>
          <p:nvSpPr>
            <p:cNvPr id="39" name="Oval 4"/>
            <p:cNvSpPr/>
            <p:nvPr/>
          </p:nvSpPr>
          <p:spPr bwMode="auto">
            <a:xfrm>
              <a:off x="6705600" y="5182143"/>
              <a:ext cx="457200" cy="38081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800080"/>
                  </a:solidFill>
                </a:rPr>
                <a:t>2</a:t>
              </a:r>
            </a:p>
          </p:txBody>
        </p:sp>
      </p:grpSp>
      <p:grpSp>
        <p:nvGrpSpPr>
          <p:cNvPr id="33832" name="Group 46"/>
          <p:cNvGrpSpPr>
            <a:grpSpLocks/>
          </p:cNvGrpSpPr>
          <p:nvPr/>
        </p:nvGrpSpPr>
        <p:grpSpPr bwMode="auto">
          <a:xfrm>
            <a:off x="7847013" y="457200"/>
            <a:ext cx="2820987" cy="2286000"/>
            <a:chOff x="6323806" y="762000"/>
            <a:chExt cx="2820194" cy="2286000"/>
          </a:xfrm>
        </p:grpSpPr>
        <p:sp>
          <p:nvSpPr>
            <p:cNvPr id="33840" name="Text Box 10"/>
            <p:cNvSpPr txBox="1">
              <a:spLocks noChangeArrowheads="1"/>
            </p:cNvSpPr>
            <p:nvPr/>
          </p:nvSpPr>
          <p:spPr bwMode="auto">
            <a:xfrm>
              <a:off x="7165975" y="762000"/>
              <a:ext cx="1978025" cy="1828800"/>
            </a:xfrm>
            <a:prstGeom prst="rect">
              <a:avLst/>
            </a:prstGeom>
            <a:noFill/>
            <a:ln w="9525">
              <a:noFill/>
              <a:miter lim="800000"/>
              <a:headEnd/>
              <a:tailEnd/>
            </a:ln>
          </p:spPr>
          <p:txBody>
            <a:bodyPr/>
            <a:lstStyle/>
            <a:p>
              <a:pPr eaLnBrk="1" hangingPunct="1">
                <a:spcAft>
                  <a:spcPts val="1000"/>
                </a:spcAft>
              </a:pPr>
              <a:endParaRPr lang="en-US" altLang="en-US" sz="2000" b="1">
                <a:solidFill>
                  <a:srgbClr val="FF0000"/>
                </a:solidFill>
              </a:endParaRPr>
            </a:p>
          </p:txBody>
        </p:sp>
        <p:cxnSp>
          <p:nvCxnSpPr>
            <p:cNvPr id="33841" name="AutoShape 11"/>
            <p:cNvCxnSpPr>
              <a:cxnSpLocks noChangeShapeType="1"/>
              <a:endCxn id="47" idx="6"/>
            </p:cNvCxnSpPr>
            <p:nvPr/>
          </p:nvCxnSpPr>
          <p:spPr bwMode="auto">
            <a:xfrm>
              <a:off x="6324600" y="2132806"/>
              <a:ext cx="762579" cy="18257"/>
            </a:xfrm>
            <a:prstGeom prst="straightConnector1">
              <a:avLst/>
            </a:prstGeom>
            <a:noFill/>
            <a:ln w="9525">
              <a:solidFill>
                <a:srgbClr val="FF0000"/>
              </a:solidFill>
              <a:round/>
              <a:headEnd/>
              <a:tailEnd/>
            </a:ln>
          </p:spPr>
        </p:cxnSp>
        <p:cxnSp>
          <p:nvCxnSpPr>
            <p:cNvPr id="33842" name="AutoShape 12"/>
            <p:cNvCxnSpPr>
              <a:cxnSpLocks noChangeShapeType="1"/>
            </p:cNvCxnSpPr>
            <p:nvPr/>
          </p:nvCxnSpPr>
          <p:spPr bwMode="auto">
            <a:xfrm rot="5400000">
              <a:off x="5867400" y="2590006"/>
              <a:ext cx="914400" cy="1588"/>
            </a:xfrm>
            <a:prstGeom prst="straightConnector1">
              <a:avLst/>
            </a:prstGeom>
            <a:noFill/>
            <a:ln w="9525">
              <a:solidFill>
                <a:srgbClr val="FF0000"/>
              </a:solidFill>
              <a:round/>
              <a:headEnd/>
              <a:tailEnd type="triangle" w="med" len="med"/>
            </a:ln>
          </p:spPr>
        </p:cxnSp>
        <p:sp>
          <p:nvSpPr>
            <p:cNvPr id="47" name="Oval 4"/>
            <p:cNvSpPr/>
            <p:nvPr/>
          </p:nvSpPr>
          <p:spPr bwMode="auto">
            <a:xfrm>
              <a:off x="6630107" y="1960563"/>
              <a:ext cx="457071"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800080"/>
                  </a:solidFill>
                </a:rPr>
                <a:t>3</a:t>
              </a:r>
            </a:p>
          </p:txBody>
        </p:sp>
      </p:grpSp>
      <p:grpSp>
        <p:nvGrpSpPr>
          <p:cNvPr id="33833" name="Group 47"/>
          <p:cNvGrpSpPr>
            <a:grpSpLocks/>
          </p:cNvGrpSpPr>
          <p:nvPr/>
        </p:nvGrpSpPr>
        <p:grpSpPr bwMode="auto">
          <a:xfrm>
            <a:off x="1524000" y="2209800"/>
            <a:ext cx="5259388" cy="838200"/>
            <a:chOff x="0" y="2209800"/>
            <a:chExt cx="5259388" cy="838200"/>
          </a:xfrm>
        </p:grpSpPr>
        <p:sp>
          <p:nvSpPr>
            <p:cNvPr id="33836" name="Text Box 7"/>
            <p:cNvSpPr txBox="1">
              <a:spLocks noChangeArrowheads="1"/>
            </p:cNvSpPr>
            <p:nvPr/>
          </p:nvSpPr>
          <p:spPr bwMode="auto">
            <a:xfrm>
              <a:off x="0" y="2209800"/>
              <a:ext cx="1981200" cy="838200"/>
            </a:xfrm>
            <a:prstGeom prst="rect">
              <a:avLst/>
            </a:prstGeom>
            <a:noFill/>
            <a:ln w="9525">
              <a:noFill/>
              <a:miter lim="800000"/>
              <a:headEnd/>
              <a:tailEnd/>
            </a:ln>
          </p:spPr>
          <p:txBody>
            <a:bodyPr/>
            <a:lstStyle/>
            <a:p>
              <a:pPr eaLnBrk="1" hangingPunct="1">
                <a:spcAft>
                  <a:spcPts val="1000"/>
                </a:spcAft>
              </a:pPr>
              <a:r>
                <a:rPr lang="en-US" altLang="en-US" sz="2000">
                  <a:solidFill>
                    <a:srgbClr val="FF0000"/>
                  </a:solidFill>
                </a:rPr>
                <a:t>Preconditioning</a:t>
              </a:r>
            </a:p>
            <a:p>
              <a:pPr eaLnBrk="1" hangingPunct="1">
                <a:spcAft>
                  <a:spcPts val="1000"/>
                </a:spcAft>
              </a:pPr>
              <a:r>
                <a:rPr lang="en-US" altLang="en-US" sz="2800">
                  <a:solidFill>
                    <a:srgbClr val="1E00AA"/>
                  </a:solidFill>
                  <a:latin typeface="Kruti Dev 010" pitchFamily="2" charset="0"/>
                </a:rPr>
                <a:t>ekU;rk</a:t>
              </a:r>
            </a:p>
          </p:txBody>
        </p:sp>
        <p:cxnSp>
          <p:nvCxnSpPr>
            <p:cNvPr id="33837" name="AutoShape 8"/>
            <p:cNvCxnSpPr>
              <a:cxnSpLocks noChangeShapeType="1"/>
            </p:cNvCxnSpPr>
            <p:nvPr/>
          </p:nvCxnSpPr>
          <p:spPr bwMode="auto">
            <a:xfrm>
              <a:off x="2057400" y="2438400"/>
              <a:ext cx="3200400" cy="1"/>
            </a:xfrm>
            <a:prstGeom prst="straightConnector1">
              <a:avLst/>
            </a:prstGeom>
            <a:noFill/>
            <a:ln w="9525">
              <a:solidFill>
                <a:srgbClr val="FF0000"/>
              </a:solidFill>
              <a:round/>
              <a:headEnd/>
              <a:tailEnd/>
            </a:ln>
          </p:spPr>
        </p:cxnSp>
        <p:cxnSp>
          <p:nvCxnSpPr>
            <p:cNvPr id="33838" name="AutoShape 9"/>
            <p:cNvCxnSpPr>
              <a:cxnSpLocks noChangeShapeType="1"/>
            </p:cNvCxnSpPr>
            <p:nvPr/>
          </p:nvCxnSpPr>
          <p:spPr bwMode="auto">
            <a:xfrm>
              <a:off x="5257800" y="2438400"/>
              <a:ext cx="1588" cy="298450"/>
            </a:xfrm>
            <a:prstGeom prst="straightConnector1">
              <a:avLst/>
            </a:prstGeom>
            <a:noFill/>
            <a:ln w="9525">
              <a:solidFill>
                <a:srgbClr val="FF0000"/>
              </a:solidFill>
              <a:round/>
              <a:headEnd/>
              <a:tailEnd type="triangle" w="med" len="med"/>
            </a:ln>
          </p:spPr>
        </p:cxnSp>
        <p:sp>
          <p:nvSpPr>
            <p:cNvPr id="52" name="Oval 4"/>
            <p:cNvSpPr/>
            <p:nvPr/>
          </p:nvSpPr>
          <p:spPr bwMode="auto">
            <a:xfrm>
              <a:off x="1925638" y="2230438"/>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800080"/>
                  </a:solidFill>
                </a:rPr>
                <a:t>1</a:t>
              </a:r>
            </a:p>
          </p:txBody>
        </p:sp>
      </p:grpSp>
      <p:pic>
        <p:nvPicPr>
          <p:cNvPr id="33834" name="Picture 28" descr="Picture1.png"/>
          <p:cNvPicPr>
            <a:picLocks noChangeAspect="1"/>
          </p:cNvPicPr>
          <p:nvPr/>
        </p:nvPicPr>
        <p:blipFill>
          <a:blip r:embed="rId2"/>
          <a:srcRect/>
          <a:stretch>
            <a:fillRect/>
          </a:stretch>
        </p:blipFill>
        <p:spPr bwMode="auto">
          <a:xfrm>
            <a:off x="5845175" y="2517775"/>
            <a:ext cx="2895600" cy="2762250"/>
          </a:xfrm>
          <a:prstGeom prst="rect">
            <a:avLst/>
          </a:prstGeom>
          <a:noFill/>
          <a:ln w="9525">
            <a:noFill/>
            <a:miter lim="800000"/>
            <a:headEnd/>
            <a:tailEnd/>
          </a:ln>
        </p:spPr>
      </p:pic>
      <p:sp>
        <p:nvSpPr>
          <p:cNvPr id="50219" name="TextBox 1"/>
          <p:cNvSpPr txBox="1">
            <a:spLocks noChangeArrowheads="1"/>
          </p:cNvSpPr>
          <p:nvPr/>
        </p:nvSpPr>
        <p:spPr bwMode="auto">
          <a:xfrm rot="3534789">
            <a:off x="6058694" y="3936207"/>
            <a:ext cx="1749425" cy="369887"/>
          </a:xfrm>
          <a:prstGeom prst="rect">
            <a:avLst/>
          </a:prstGeom>
          <a:noFill/>
          <a:ln w="9525">
            <a:noFill/>
            <a:miter lim="800000"/>
            <a:headEnd/>
            <a:tailEnd/>
          </a:ln>
        </p:spPr>
        <p:txBody>
          <a:bodyPr wrap="none">
            <a:spAutoFit/>
          </a:bodyPr>
          <a:lstStyle/>
          <a:p>
            <a:r>
              <a:rPr lang="en-IN" altLang="en-US" b="1">
                <a:solidFill>
                  <a:srgbClr val="FFFF00"/>
                </a:solidFill>
              </a:rPr>
              <a:t>Differentiation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2000" fill="hold"/>
                                        <p:tgtEl>
                                          <p:spTgt spid="5021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Minimum Content of Respect: </a:t>
            </a:r>
            <a:r>
              <a:rPr lang="en-GB" altLang="en-US">
                <a:latin typeface="Arial" charset="0"/>
              </a:rPr>
              <a:t>The Other is Similar to Me</a:t>
            </a:r>
          </a:p>
        </p:txBody>
      </p:sp>
      <p:sp>
        <p:nvSpPr>
          <p:cNvPr id="3" name="Text Placeholder 2"/>
          <p:cNvSpPr>
            <a:spLocks noGrp="1"/>
          </p:cNvSpPr>
          <p:nvPr>
            <p:ph type="body" sz="quarter" idx="13"/>
          </p:nvPr>
        </p:nvSpPr>
        <p:spPr/>
        <p:txBody>
          <a:bodyPr>
            <a:normAutofit lnSpcReduction="10000"/>
          </a:bodyPr>
          <a:lstStyle/>
          <a:p>
            <a:pPr marL="457200" indent="-457200">
              <a:buFont typeface="+mj-lt"/>
              <a:buAutoNum type="arabicPeriod"/>
              <a:defRPr/>
            </a:pPr>
            <a:r>
              <a:rPr sz="2000"/>
              <a:t>Purpose </a:t>
            </a:r>
            <a:r>
              <a:rPr lang="en-GB" sz="2600">
                <a:solidFill>
                  <a:srgbClr val="1E00AA"/>
                </a:solidFill>
                <a:latin typeface="Kruti Dev 010" pitchFamily="2" charset="0"/>
              </a:rPr>
              <a:t>y{;</a:t>
            </a:r>
            <a:endParaRPr sz="2600">
              <a:solidFill>
                <a:srgbClr val="1E00AA"/>
              </a:solidFill>
            </a:endParaRPr>
          </a:p>
          <a:p>
            <a:pPr marL="914400" lvl="2" indent="-457200">
              <a:defRPr/>
            </a:pPr>
            <a:r>
              <a:t>I want to live with continuous happiness &amp; prosperity</a:t>
            </a:r>
          </a:p>
          <a:p>
            <a:pPr marL="914400" lvl="2" indent="-457200">
              <a:defRPr/>
            </a:pPr>
            <a:r>
              <a:t>The other also wants to live with continuous happiness &amp; prosperity</a:t>
            </a:r>
          </a:p>
          <a:p>
            <a:pPr marL="914400" lvl="2" indent="-457200">
              <a:buFont typeface="Symbol" pitchFamily="18" charset="2"/>
              <a:buNone/>
              <a:defRPr/>
            </a:pPr>
            <a:r>
              <a:rPr lang="en-GB" sz="2000" b="1">
                <a:solidFill>
                  <a:srgbClr val="FF0000"/>
                </a:solidFill>
              </a:rPr>
              <a:t>Our purpose is same (on the basis of Natural Acceptance)</a:t>
            </a:r>
            <a:endParaRPr sz="2000" b="1">
              <a:solidFill>
                <a:srgbClr val="FF0000"/>
              </a:solidFill>
            </a:endParaRPr>
          </a:p>
          <a:p>
            <a:pPr marL="457200" indent="-457200">
              <a:buFont typeface="+mj-lt"/>
              <a:buAutoNum type="arabicPeriod"/>
              <a:defRPr/>
            </a:pPr>
            <a:r>
              <a:rPr lang="en-GB" sz="2000"/>
              <a:t>Program </a:t>
            </a:r>
            <a:r>
              <a:rPr sz="2600" err="1">
                <a:solidFill>
                  <a:srgbClr val="1E00AA"/>
                </a:solidFill>
                <a:latin typeface="Kruti Dev 010" pitchFamily="2" charset="0"/>
              </a:rPr>
              <a:t>dk;ZØe</a:t>
            </a:r>
            <a:endParaRPr sz="2600"/>
          </a:p>
          <a:p>
            <a:pPr marL="914400" lvl="2" indent="-457200">
              <a:defRPr/>
            </a:pPr>
            <a:r>
              <a:rPr lang="en-GB"/>
              <a:t>My program is to </a:t>
            </a:r>
            <a:r>
              <a:t>understand and to live in harmony at all levels of being</a:t>
            </a:r>
          </a:p>
          <a:p>
            <a:pPr marL="914400" lvl="2" indent="-457200">
              <a:defRPr/>
            </a:pPr>
            <a:r>
              <a:t>The program of the other is also to understand and to live in harmony at all levels of being	               (Individual, family, society and nature/existence)</a:t>
            </a:r>
          </a:p>
          <a:p>
            <a:pPr marL="914400" lvl="2" indent="-457200">
              <a:buFont typeface="Symbol" pitchFamily="18" charset="2"/>
              <a:buNone/>
              <a:defRPr/>
            </a:pPr>
            <a:r>
              <a:rPr sz="2000" b="1">
                <a:solidFill>
                  <a:srgbClr val="FF0000"/>
                </a:solidFill>
              </a:rPr>
              <a:t>Our program is same</a:t>
            </a:r>
            <a:endParaRPr sz="2000"/>
          </a:p>
          <a:p>
            <a:pPr marL="457200" indent="-457200">
              <a:buFont typeface="+mj-lt"/>
              <a:buAutoNum type="arabicPeriod"/>
              <a:defRPr/>
            </a:pPr>
            <a:r>
              <a:rPr sz="2000"/>
              <a:t>Potential </a:t>
            </a:r>
            <a:r>
              <a:rPr sz="2600">
                <a:solidFill>
                  <a:srgbClr val="1E00AA"/>
                </a:solidFill>
                <a:latin typeface="Kruti Dev 010" pitchFamily="2" charset="0"/>
              </a:rPr>
              <a:t>{</a:t>
            </a:r>
            <a:r>
              <a:rPr sz="2600" err="1">
                <a:solidFill>
                  <a:srgbClr val="1E00AA"/>
                </a:solidFill>
                <a:latin typeface="Kruti Dev 010" pitchFamily="2" charset="0"/>
              </a:rPr>
              <a:t>kerk</a:t>
            </a:r>
            <a:endParaRPr sz="2600"/>
          </a:p>
          <a:p>
            <a:pPr marL="914400" lvl="2" indent="-457200">
              <a:defRPr/>
            </a:pPr>
            <a:r>
              <a:t>Desire, Thought &amp; Expectation </a:t>
            </a:r>
            <a:r>
              <a:rPr sz="2400">
                <a:latin typeface="Kruti Dev 010" pitchFamily="2" charset="0"/>
              </a:rPr>
              <a:t>¼</a:t>
            </a:r>
            <a:r>
              <a:rPr sz="2400">
                <a:solidFill>
                  <a:srgbClr val="1E00AA"/>
                </a:solidFill>
                <a:latin typeface="Kruti Dev 010" pitchFamily="2" charset="0"/>
              </a:rPr>
              <a:t>bPNk] </a:t>
            </a:r>
            <a:r>
              <a:rPr sz="2400" err="1">
                <a:solidFill>
                  <a:srgbClr val="1E00AA"/>
                </a:solidFill>
                <a:latin typeface="Kruti Dev 010" pitchFamily="2" charset="0"/>
              </a:rPr>
              <a:t>fopkj</a:t>
            </a:r>
            <a:r>
              <a:rPr sz="2400">
                <a:solidFill>
                  <a:srgbClr val="1E00AA"/>
                </a:solidFill>
                <a:latin typeface="Kruti Dev 010" pitchFamily="2" charset="0"/>
              </a:rPr>
              <a:t>] vk”kk</a:t>
            </a:r>
            <a:r>
              <a:rPr sz="2400">
                <a:latin typeface="Kruti Dev 010" pitchFamily="2" charset="0"/>
              </a:rPr>
              <a:t>½ </a:t>
            </a:r>
            <a:r>
              <a:t>is continuous in me.				                I am endowed with Natural Acceptance</a:t>
            </a:r>
          </a:p>
          <a:p>
            <a:pPr marL="914400" lvl="2" indent="-457200">
              <a:defRPr/>
            </a:pPr>
            <a:r>
              <a:t>Desire, Thought &amp; Expectation </a:t>
            </a:r>
            <a:r>
              <a:rPr sz="2400">
                <a:latin typeface="Kruti Dev 010" pitchFamily="2" charset="0"/>
              </a:rPr>
              <a:t>¼</a:t>
            </a:r>
            <a:r>
              <a:rPr sz="2400">
                <a:solidFill>
                  <a:srgbClr val="1E00AA"/>
                </a:solidFill>
                <a:latin typeface="Kruti Dev 010" pitchFamily="2" charset="0"/>
              </a:rPr>
              <a:t>bPNk] </a:t>
            </a:r>
            <a:r>
              <a:rPr sz="2400" err="1">
                <a:solidFill>
                  <a:srgbClr val="1E00AA"/>
                </a:solidFill>
                <a:latin typeface="Kruti Dev 010" pitchFamily="2" charset="0"/>
              </a:rPr>
              <a:t>fopkj</a:t>
            </a:r>
            <a:r>
              <a:rPr sz="2400">
                <a:solidFill>
                  <a:srgbClr val="1E00AA"/>
                </a:solidFill>
                <a:latin typeface="Kruti Dev 010" pitchFamily="2" charset="0"/>
              </a:rPr>
              <a:t>] vk”kk</a:t>
            </a:r>
            <a:r>
              <a:rPr sz="2400">
                <a:latin typeface="Kruti Dev 010" pitchFamily="2" charset="0"/>
              </a:rPr>
              <a:t>½</a:t>
            </a:r>
            <a:r>
              <a:rPr sz="2400"/>
              <a:t> </a:t>
            </a:r>
            <a:r>
              <a:t>is continuous in the other. 			           The other is also endowed with Natural Acceptance</a:t>
            </a:r>
          </a:p>
          <a:p>
            <a:pPr marL="914400" lvl="2" indent="-457200">
              <a:buFont typeface="Symbol" pitchFamily="18" charset="2"/>
              <a:buNone/>
              <a:defRPr/>
            </a:pPr>
            <a:r>
              <a:rPr sz="2000" b="1">
                <a:solidFill>
                  <a:srgbClr val="FF0000"/>
                </a:solidFill>
              </a:rPr>
              <a:t>Our potential is same</a:t>
            </a:r>
          </a:p>
          <a:p>
            <a:pPr>
              <a:buFont typeface="Symbol" pitchFamily="18" charset="2"/>
              <a:buNone/>
              <a:defRPr/>
            </a:pPr>
            <a:endParaRPr sz="400"/>
          </a:p>
          <a:p>
            <a:pPr>
              <a:buFont typeface="Symbol" pitchFamily="18" charset="2"/>
              <a:buNone/>
              <a:defRPr/>
            </a:pPr>
            <a:r>
              <a:rPr sz="1100"/>
              <a:t>	   				</a:t>
            </a:r>
            <a:r>
              <a:rPr sz="1200"/>
              <a:t>MINIMUM CONTENT of  RESPECT</a:t>
            </a:r>
          </a:p>
          <a:p>
            <a:pPr>
              <a:buFont typeface="Symbol" pitchFamily="18" charset="2"/>
              <a:buNone/>
              <a:defRPr/>
            </a:pPr>
            <a:r>
              <a:rPr>
                <a:solidFill>
                  <a:srgbClr val="FF0000"/>
                </a:solidFill>
              </a:rPr>
              <a:t>    		</a:t>
            </a:r>
            <a:r>
              <a:rPr sz="2600">
                <a:solidFill>
                  <a:srgbClr val="FF0000"/>
                </a:solidFill>
              </a:rPr>
              <a:t>The Other is Similar to Me</a:t>
            </a:r>
            <a:r>
              <a:rPr sz="2600" b="1">
                <a:solidFill>
                  <a:srgbClr val="FF0000"/>
                </a:solidFill>
              </a:rPr>
              <a:t>		 </a:t>
            </a:r>
            <a:r>
              <a:rPr sz="3500" b="1" err="1">
                <a:solidFill>
                  <a:srgbClr val="FF0000"/>
                </a:solidFill>
                <a:latin typeface="Kruti Dev 010" pitchFamily="2" charset="0"/>
              </a:rPr>
              <a:t>nwljk</a:t>
            </a:r>
            <a:r>
              <a:rPr sz="3500" b="1">
                <a:solidFill>
                  <a:srgbClr val="FF0000"/>
                </a:solidFill>
                <a:latin typeface="Kruti Dev 010" pitchFamily="2" charset="0"/>
              </a:rPr>
              <a:t> </a:t>
            </a:r>
            <a:r>
              <a:rPr sz="3500" b="1" err="1">
                <a:solidFill>
                  <a:srgbClr val="FF0000"/>
                </a:solidFill>
                <a:latin typeface="Kruti Dev 010" pitchFamily="2" charset="0"/>
              </a:rPr>
              <a:t>esjs</a:t>
            </a:r>
            <a:r>
              <a:rPr sz="3500" b="1">
                <a:solidFill>
                  <a:srgbClr val="FF0000"/>
                </a:solidFill>
                <a:latin typeface="Kruti Dev 010" pitchFamily="2" charset="0"/>
              </a:rPr>
              <a:t> </a:t>
            </a:r>
            <a:r>
              <a:rPr sz="3500" b="1" err="1">
                <a:solidFill>
                  <a:srgbClr val="FF0000"/>
                </a:solidFill>
                <a:latin typeface="Kruti Dev 010" pitchFamily="2" charset="0"/>
              </a:rPr>
              <a:t>tSlk</a:t>
            </a:r>
            <a:r>
              <a:rPr sz="3500" b="1">
                <a:solidFill>
                  <a:srgbClr val="FF0000"/>
                </a:solidFill>
                <a:latin typeface="Kruti Dev 010" pitchFamily="2" charset="0"/>
              </a:rPr>
              <a:t> </a:t>
            </a:r>
            <a:r>
              <a:rPr sz="3500" b="1" err="1">
                <a:solidFill>
                  <a:srgbClr val="FF0000"/>
                </a:solidFill>
                <a:latin typeface="Kruti Dev 010" pitchFamily="2" charset="0"/>
              </a:rPr>
              <a:t>gS</a:t>
            </a:r>
            <a:endParaRPr sz="2600" b="1">
              <a:solidFill>
                <a:srgbClr val="FF0000"/>
              </a:solidFill>
            </a:endParaRPr>
          </a:p>
          <a:p>
            <a:pPr>
              <a:buFont typeface="Symbol" pitchFamily="18" charset="2"/>
              <a:buNone/>
              <a:defRPr/>
            </a:pPr>
            <a:endParaRPr b="1"/>
          </a:p>
        </p:txBody>
      </p:sp>
      <p:cxnSp>
        <p:nvCxnSpPr>
          <p:cNvPr id="4" name="Straight Arrow Connector 3"/>
          <p:cNvCxnSpPr/>
          <p:nvPr/>
        </p:nvCxnSpPr>
        <p:spPr>
          <a:xfrm rot="5400000">
            <a:off x="6554788" y="5732462"/>
            <a:ext cx="304800" cy="31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62100" y="5715000"/>
            <a:ext cx="8915400"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Self Reflection</a:t>
            </a:r>
          </a:p>
        </p:txBody>
      </p:sp>
      <p:sp>
        <p:nvSpPr>
          <p:cNvPr id="35843" name="Text Placeholder 2"/>
          <p:cNvSpPr>
            <a:spLocks noGrp="1"/>
          </p:cNvSpPr>
          <p:nvPr>
            <p:ph type="body" sz="quarter" idx="13"/>
          </p:nvPr>
        </p:nvSpPr>
        <p:spPr bwMode="auto">
          <a:xfrm>
            <a:off x="0" y="609600"/>
            <a:ext cx="6096000" cy="5943600"/>
          </a:xfrm>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r>
              <a:rPr altLang="en-US">
                <a:latin typeface="Arial" charset="0"/>
                <a:cs typeface="Arial" charset="0"/>
              </a:rPr>
              <a:t>At the level of Self also, there is a difference in competence</a:t>
            </a:r>
          </a:p>
          <a:p>
            <a:pPr>
              <a:buFont typeface="Symbol" pitchFamily="18" charset="2"/>
              <a:buNone/>
            </a:pPr>
            <a:endParaRPr altLang="en-US">
              <a:latin typeface="Arial" charset="0"/>
              <a:cs typeface="Arial" charset="0"/>
            </a:endParaRPr>
          </a:p>
          <a:p>
            <a:pPr>
              <a:buFont typeface="Symbol" pitchFamily="18" charset="2"/>
              <a:buNone/>
            </a:pPr>
            <a:r>
              <a:rPr altLang="en-US">
                <a:latin typeface="Arial" charset="0"/>
                <a:cs typeface="Arial" charset="0"/>
              </a:rPr>
              <a:t>What is naturally acceptable to you?</a:t>
            </a:r>
          </a:p>
          <a:p>
            <a:pPr>
              <a:buFont typeface="Symbol" pitchFamily="18" charset="2"/>
              <a:buNone/>
            </a:pPr>
            <a:r>
              <a:rPr altLang="en-US">
                <a:latin typeface="Arial" charset="0"/>
                <a:cs typeface="Arial" charset="0"/>
              </a:rPr>
              <a:t>To use the difference in competence for complimentarity?</a:t>
            </a:r>
          </a:p>
          <a:p>
            <a:pPr>
              <a:buFont typeface="Symbol" pitchFamily="18" charset="2"/>
              <a:buNone/>
            </a:pPr>
            <a:r>
              <a:rPr altLang="en-US">
                <a:latin typeface="Arial" charset="0"/>
                <a:cs typeface="Arial" charset="0"/>
              </a:rPr>
              <a:t>Or</a:t>
            </a:r>
          </a:p>
          <a:p>
            <a:pPr>
              <a:buFont typeface="Symbol" pitchFamily="18" charset="2"/>
              <a:buNone/>
            </a:pPr>
            <a:r>
              <a:rPr altLang="en-US">
                <a:latin typeface="Arial" charset="0"/>
                <a:cs typeface="Arial" charset="0"/>
              </a:rPr>
              <a:t>To use the difference in competence for differentiation, discrimination, domination</a:t>
            </a:r>
          </a:p>
        </p:txBody>
      </p:sp>
      <p:pic>
        <p:nvPicPr>
          <p:cNvPr id="35844" name="Picture 4"/>
          <p:cNvPicPr>
            <a:picLocks noChangeAspect="1" noChangeArrowheads="1"/>
          </p:cNvPicPr>
          <p:nvPr/>
        </p:nvPicPr>
        <p:blipFill>
          <a:blip r:embed="rId2"/>
          <a:srcRect l="20523" t="13620"/>
          <a:stretch>
            <a:fillRect/>
          </a:stretch>
        </p:blipFill>
        <p:spPr bwMode="auto">
          <a:xfrm>
            <a:off x="5100638" y="5334000"/>
            <a:ext cx="995362" cy="1085850"/>
          </a:xfrm>
          <a:prstGeom prst="rect">
            <a:avLst/>
          </a:prstGeom>
          <a:solidFill>
            <a:schemeClr val="bg1"/>
          </a:solidFill>
          <a:ln w="9525">
            <a:noFill/>
            <a:miter lim="800000"/>
            <a:headEnd/>
            <a:tailEnd/>
          </a:ln>
        </p:spPr>
      </p:pic>
      <p:graphicFrame>
        <p:nvGraphicFramePr>
          <p:cNvPr id="35845" name="Chart 5"/>
          <p:cNvGraphicFramePr>
            <a:graphicFrameLocks/>
          </p:cNvGraphicFramePr>
          <p:nvPr/>
        </p:nvGraphicFramePr>
        <p:xfrm>
          <a:off x="5978525" y="904875"/>
          <a:ext cx="6197600" cy="3810000"/>
        </p:xfrm>
        <a:graphic>
          <a:graphicData uri="http://schemas.openxmlformats.org/presentationml/2006/ole">
            <mc:AlternateContent xmlns:mc="http://schemas.openxmlformats.org/markup-compatibility/2006">
              <mc:Choice xmlns:v="urn:schemas-microsoft-com:vml" Requires="v">
                <p:oleObj name="Chart" r:id="rId3" imgW="6206266" imgH="3816427" progId="Excel.Chart.8">
                  <p:embed/>
                </p:oleObj>
              </mc:Choice>
              <mc:Fallback>
                <p:oleObj name="Chart" r:id="rId3" imgW="6206266" imgH="3816427" progId="Excel.Chart.8">
                  <p:embed/>
                  <p:pic>
                    <p:nvPicPr>
                      <p:cNvPr id="0" name="Char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78525" y="904875"/>
                        <a:ext cx="6197600" cy="381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615E-21A5-428D-AE6E-B5F13741515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319E9A0-36C9-4F78-B71A-73B50F1F56AC}"/>
              </a:ext>
            </a:extLst>
          </p:cNvPr>
          <p:cNvSpPr>
            <a:spLocks noGrp="1"/>
          </p:cNvSpPr>
          <p:nvPr>
            <p:ph type="body" sz="quarter" idx="13"/>
          </p:nvPr>
        </p:nvSpPr>
        <p:spPr/>
        <p:txBody>
          <a:bodyPr/>
          <a:lstStyle/>
          <a:p>
            <a:endParaRPr lang="en-IN"/>
          </a:p>
        </p:txBody>
      </p:sp>
      <p:pic>
        <p:nvPicPr>
          <p:cNvPr id="4" name="Picture 3">
            <a:extLst>
              <a:ext uri="{FF2B5EF4-FFF2-40B4-BE49-F238E27FC236}">
                <a16:creationId xmlns:a16="http://schemas.microsoft.com/office/drawing/2014/main" id="{A2F3CCFC-9FAE-4F51-AB69-3AFED26B6657}"/>
              </a:ext>
            </a:extLst>
          </p:cNvPr>
          <p:cNvPicPr>
            <a:picLocks noChangeAspect="1"/>
          </p:cNvPicPr>
          <p:nvPr/>
        </p:nvPicPr>
        <p:blipFill>
          <a:blip r:embed="rId2"/>
          <a:stretch>
            <a:fillRect/>
          </a:stretch>
        </p:blipFill>
        <p:spPr>
          <a:xfrm>
            <a:off x="0" y="-297"/>
            <a:ext cx="12192000" cy="6858000"/>
          </a:xfrm>
          <a:prstGeom prst="rect">
            <a:avLst/>
          </a:prstGeom>
        </p:spPr>
      </p:pic>
    </p:spTree>
    <p:extLst>
      <p:ext uri="{BB962C8B-B14F-4D97-AF65-F5344CB8AC3E}">
        <p14:creationId xmlns:p14="http://schemas.microsoft.com/office/powerpoint/2010/main" val="1867404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Respect: The Other is Similar to Me. We are complementary to each other</a:t>
            </a:r>
            <a:endParaRPr lang="en-GB" altLang="en-US">
              <a:latin typeface="Arial" charset="0"/>
            </a:endParaRPr>
          </a:p>
        </p:txBody>
      </p:sp>
      <p:sp>
        <p:nvSpPr>
          <p:cNvPr id="3" name="Text Placeholder 2"/>
          <p:cNvSpPr>
            <a:spLocks noGrp="1"/>
          </p:cNvSpPr>
          <p:nvPr>
            <p:ph type="body" sz="quarter" idx="13"/>
          </p:nvPr>
        </p:nvSpPr>
        <p:spPr/>
        <p:txBody>
          <a:bodyPr>
            <a:noAutofit/>
          </a:bodyPr>
          <a:lstStyle/>
          <a:p>
            <a:pPr marL="457200" indent="-457200">
              <a:buFont typeface="Symbol" pitchFamily="18" charset="2"/>
              <a:buNone/>
              <a:defRPr/>
            </a:pPr>
            <a:r>
              <a:rPr lang="en-GB"/>
              <a:t>1. Purpose – Our purpose (Natural Acceptance) is same</a:t>
            </a:r>
            <a:endParaRPr/>
          </a:p>
          <a:p>
            <a:pPr marL="457200" indent="-457200">
              <a:buFont typeface="Symbol" pitchFamily="18" charset="2"/>
              <a:buNone/>
              <a:defRPr/>
            </a:pPr>
            <a:r>
              <a:t>2. Program – Our program is same</a:t>
            </a:r>
          </a:p>
          <a:p>
            <a:pPr marL="457200" indent="-457200">
              <a:buFont typeface="Symbol" pitchFamily="18" charset="2"/>
              <a:buNone/>
              <a:defRPr/>
            </a:pPr>
            <a:r>
              <a:t>3. Potential – Our potential is same</a:t>
            </a:r>
          </a:p>
          <a:p>
            <a:pPr>
              <a:buFont typeface="Symbol" pitchFamily="18" charset="2"/>
              <a:buNone/>
              <a:defRPr/>
            </a:pPr>
            <a:endParaRPr sz="400" b="1">
              <a:solidFill>
                <a:srgbClr val="FF0000"/>
              </a:solidFill>
            </a:endParaRPr>
          </a:p>
          <a:p>
            <a:pPr>
              <a:buFont typeface="Symbol" pitchFamily="18" charset="2"/>
              <a:buNone/>
              <a:defRPr/>
            </a:pPr>
            <a:r>
              <a:rPr b="1">
                <a:solidFill>
                  <a:srgbClr val="FF0000"/>
                </a:solidFill>
              </a:rPr>
              <a:t>The Other is Similar to Me</a:t>
            </a:r>
          </a:p>
          <a:p>
            <a:pPr>
              <a:buFont typeface="Symbol" pitchFamily="18" charset="2"/>
              <a:buNone/>
              <a:defRPr/>
            </a:pPr>
            <a:endParaRPr sz="400">
              <a:solidFill>
                <a:srgbClr val="FF0000"/>
              </a:solidFill>
            </a:endParaRPr>
          </a:p>
          <a:p>
            <a:pPr>
              <a:buFont typeface="Symbol" pitchFamily="18" charset="2"/>
              <a:buNone/>
              <a:defRPr/>
            </a:pPr>
            <a:r>
              <a:rPr b="1"/>
              <a:t>4. Competence – On the basis of right evaluation of our mutual competence, I </a:t>
            </a:r>
            <a:r>
              <a:rPr b="1" err="1"/>
              <a:t>recognise</a:t>
            </a:r>
            <a:r>
              <a:rPr b="1"/>
              <a:t> our complementarity and fulfill it:</a:t>
            </a:r>
          </a:p>
          <a:p>
            <a:pPr marL="685800" lvl="1" indent="-457200">
              <a:buFont typeface="Wingdings" pitchFamily="2" charset="2"/>
              <a:buNone/>
              <a:defRPr/>
            </a:pPr>
            <a:r>
              <a:rPr sz="2200"/>
              <a:t>If the other has more understanding, is more responsible than me</a:t>
            </a:r>
          </a:p>
          <a:p>
            <a:pPr marL="1128713" lvl="3" indent="-457200">
              <a:defRPr/>
            </a:pPr>
            <a:r>
              <a:rPr sz="2200"/>
              <a:t>I am committed to understand from the other</a:t>
            </a:r>
          </a:p>
          <a:p>
            <a:pPr lvl="1">
              <a:buFont typeface="Wingdings" pitchFamily="2" charset="2"/>
              <a:buNone/>
              <a:defRPr/>
            </a:pPr>
            <a:endParaRPr sz="400"/>
          </a:p>
          <a:p>
            <a:pPr lvl="1">
              <a:buFont typeface="Wingdings" pitchFamily="2" charset="2"/>
              <a:buNone/>
              <a:defRPr/>
            </a:pPr>
            <a:r>
              <a:rPr sz="2200"/>
              <a:t>If I have more understanding, I am more responsible than the other</a:t>
            </a:r>
            <a:endParaRPr sz="2200" b="1">
              <a:latin typeface="Arial" charset="0"/>
              <a:cs typeface="Arial" charset="0"/>
            </a:endParaRPr>
          </a:p>
          <a:p>
            <a:pPr marL="1128713" lvl="3" indent="-457200">
              <a:buFont typeface="Calibri" pitchFamily="34" charset="0"/>
              <a:buAutoNum type="arabicPeriod"/>
              <a:defRPr/>
            </a:pPr>
            <a:r>
              <a:rPr sz="2200">
                <a:latin typeface="Arial" charset="0"/>
                <a:cs typeface="Arial" charset="0"/>
              </a:rPr>
              <a:t>I live with responsibility with the other, unconditionally, unperturbed by the </a:t>
            </a:r>
            <a:r>
              <a:rPr sz="2200" err="1">
                <a:latin typeface="Arial" charset="0"/>
                <a:cs typeface="Arial" charset="0"/>
              </a:rPr>
              <a:t>behaviour</a:t>
            </a:r>
            <a:r>
              <a:rPr sz="2200">
                <a:latin typeface="Arial" charset="0"/>
                <a:cs typeface="Arial" charset="0"/>
              </a:rPr>
              <a:t> of the other</a:t>
            </a:r>
          </a:p>
          <a:p>
            <a:pPr marL="1128713" lvl="3" indent="-457200">
              <a:buFont typeface="Calibri" pitchFamily="34" charset="0"/>
              <a:buAutoNum type="arabicPeriod"/>
              <a:defRPr/>
            </a:pPr>
            <a:r>
              <a:rPr sz="2200">
                <a:latin typeface="Arial" charset="0"/>
                <a:cs typeface="Arial" charset="0"/>
              </a:rPr>
              <a:t>I am committed to facilitate understanding in the other (once the other is assured in relationship, and not before that)</a:t>
            </a:r>
          </a:p>
          <a:p>
            <a:pPr>
              <a:buFont typeface="Symbol" pitchFamily="18" charset="2"/>
              <a:buNone/>
              <a:defRPr/>
            </a:pPr>
            <a:r>
              <a:rPr sz="1400"/>
              <a:t>						COMPLETE CONTENT of  RESPECT</a:t>
            </a:r>
          </a:p>
          <a:p>
            <a:pPr>
              <a:buFont typeface="Symbol" pitchFamily="18" charset="2"/>
              <a:buNone/>
              <a:defRPr/>
            </a:pPr>
            <a:r>
              <a:rPr b="1">
                <a:solidFill>
                  <a:srgbClr val="FF0000"/>
                </a:solidFill>
              </a:rPr>
              <a:t>			The Other is Similar to Me. We are complementary to each other</a:t>
            </a:r>
          </a:p>
        </p:txBody>
      </p:sp>
      <p:cxnSp>
        <p:nvCxnSpPr>
          <p:cNvPr id="4" name="Straight Arrow Connector 3"/>
          <p:cNvCxnSpPr/>
          <p:nvPr/>
        </p:nvCxnSpPr>
        <p:spPr>
          <a:xfrm rot="5400000">
            <a:off x="6018213" y="5713412"/>
            <a:ext cx="304800" cy="31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752600" y="5867400"/>
            <a:ext cx="8915400"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IN" altLang="en-US">
                <a:latin typeface="Arial" charset="0"/>
              </a:rPr>
              <a:t>Right Evaluation</a:t>
            </a:r>
          </a:p>
        </p:txBody>
      </p:sp>
      <p:graphicFrame>
        <p:nvGraphicFramePr>
          <p:cNvPr id="37891" name="Chart 5"/>
          <p:cNvGraphicFramePr>
            <a:graphicFrameLocks/>
          </p:cNvGraphicFramePr>
          <p:nvPr/>
        </p:nvGraphicFramePr>
        <p:xfrm>
          <a:off x="2997200" y="887413"/>
          <a:ext cx="6197600" cy="3810000"/>
        </p:xfrm>
        <a:graphic>
          <a:graphicData uri="http://schemas.openxmlformats.org/presentationml/2006/ole">
            <mc:AlternateContent xmlns:mc="http://schemas.openxmlformats.org/markup-compatibility/2006">
              <mc:Choice xmlns:v="urn:schemas-microsoft-com:vml" Requires="v">
                <p:oleObj name="Chart" r:id="rId2" imgW="6206266" imgH="3816427" progId="Excel.Chart.8">
                  <p:embed/>
                </p:oleObj>
              </mc:Choice>
              <mc:Fallback>
                <p:oleObj name="Chart" r:id="rId2" imgW="6206266" imgH="3816427" progId="Excel.Chart.8">
                  <p:embed/>
                  <p:pic>
                    <p:nvPicPr>
                      <p:cNvPr id="0" name="Chart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7200" y="887413"/>
                        <a:ext cx="6197600" cy="381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 name="Straight Arrow Connector 9"/>
          <p:cNvCxnSpPr>
            <a:cxnSpLocks/>
          </p:cNvCxnSpPr>
          <p:nvPr/>
        </p:nvCxnSpPr>
        <p:spPr>
          <a:xfrm>
            <a:off x="4724400" y="1446213"/>
            <a:ext cx="0" cy="12954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4724400" y="2741613"/>
            <a:ext cx="0" cy="15240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894" name="TextBox 13"/>
          <p:cNvSpPr txBox="1">
            <a:spLocks noChangeArrowheads="1"/>
          </p:cNvSpPr>
          <p:nvPr/>
        </p:nvSpPr>
        <p:spPr bwMode="auto">
          <a:xfrm>
            <a:off x="4737100" y="3797300"/>
            <a:ext cx="1493838" cy="369888"/>
          </a:xfrm>
          <a:prstGeom prst="rect">
            <a:avLst/>
          </a:prstGeom>
          <a:noFill/>
          <a:ln w="9525">
            <a:noFill/>
            <a:miter lim="800000"/>
            <a:headEnd/>
            <a:tailEnd/>
          </a:ln>
        </p:spPr>
        <p:txBody>
          <a:bodyPr wrap="none">
            <a:spAutoFit/>
          </a:bodyPr>
          <a:lstStyle/>
          <a:p>
            <a:r>
              <a:rPr lang="en-IN" altLang="en-US">
                <a:solidFill>
                  <a:srgbClr val="000000"/>
                </a:solidFill>
              </a:rPr>
              <a:t>Competence</a:t>
            </a:r>
          </a:p>
        </p:txBody>
      </p:sp>
      <p:sp>
        <p:nvSpPr>
          <p:cNvPr id="37895" name="TextBox 14"/>
          <p:cNvSpPr txBox="1">
            <a:spLocks noChangeArrowheads="1"/>
          </p:cNvSpPr>
          <p:nvPr/>
        </p:nvSpPr>
        <p:spPr bwMode="auto">
          <a:xfrm>
            <a:off x="4695825" y="1776413"/>
            <a:ext cx="2300288" cy="369887"/>
          </a:xfrm>
          <a:prstGeom prst="rect">
            <a:avLst/>
          </a:prstGeom>
          <a:noFill/>
          <a:ln w="9525">
            <a:noFill/>
            <a:miter lim="800000"/>
            <a:headEnd/>
            <a:tailEnd/>
          </a:ln>
        </p:spPr>
        <p:txBody>
          <a:bodyPr wrap="none">
            <a:spAutoFit/>
          </a:bodyPr>
          <a:lstStyle/>
          <a:p>
            <a:r>
              <a:rPr lang="en-IN" altLang="en-US">
                <a:solidFill>
                  <a:srgbClr val="000000"/>
                </a:solidFill>
              </a:rPr>
              <a:t>Lack of Competence</a:t>
            </a:r>
          </a:p>
        </p:txBody>
      </p:sp>
      <p:cxnSp>
        <p:nvCxnSpPr>
          <p:cNvPr id="16" name="Straight Arrow Connector 15"/>
          <p:cNvCxnSpPr>
            <a:cxnSpLocks/>
          </p:cNvCxnSpPr>
          <p:nvPr/>
        </p:nvCxnSpPr>
        <p:spPr>
          <a:xfrm>
            <a:off x="7391400" y="1468438"/>
            <a:ext cx="0" cy="67786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6091238" y="1468438"/>
            <a:ext cx="0" cy="211931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p:cNvCxnSpPr>
          <p:nvPr/>
        </p:nvCxnSpPr>
        <p:spPr>
          <a:xfrm>
            <a:off x="8763000" y="1468438"/>
            <a:ext cx="0" cy="150177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p:cNvCxnSpPr>
          <p:nvPr/>
        </p:nvCxnSpPr>
        <p:spPr>
          <a:xfrm>
            <a:off x="6096000" y="3587750"/>
            <a:ext cx="0" cy="7207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7391400" y="2146300"/>
            <a:ext cx="0" cy="211931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p:cNvCxnSpPr>
          <p:nvPr/>
        </p:nvCxnSpPr>
        <p:spPr>
          <a:xfrm>
            <a:off x="8763000" y="2970213"/>
            <a:ext cx="0" cy="131445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902" name="TextBox 1"/>
          <p:cNvSpPr txBox="1">
            <a:spLocks noChangeArrowheads="1"/>
          </p:cNvSpPr>
          <p:nvPr/>
        </p:nvSpPr>
        <p:spPr bwMode="auto">
          <a:xfrm>
            <a:off x="1624013" y="4968875"/>
            <a:ext cx="7196137" cy="1476375"/>
          </a:xfrm>
          <a:prstGeom prst="rect">
            <a:avLst/>
          </a:prstGeom>
          <a:noFill/>
          <a:ln w="9525">
            <a:noFill/>
            <a:miter lim="800000"/>
            <a:headEnd/>
            <a:tailEnd/>
          </a:ln>
        </p:spPr>
        <p:txBody>
          <a:bodyPr wrap="none">
            <a:spAutoFit/>
          </a:bodyPr>
          <a:lstStyle/>
          <a:p>
            <a:r>
              <a:rPr lang="en-US" altLang="en-US" u="sng"/>
              <a:t>Take-away:</a:t>
            </a:r>
          </a:p>
          <a:p>
            <a:pPr>
              <a:buFont typeface="Symbol" pitchFamily="18" charset="2"/>
              <a:buNone/>
            </a:pPr>
            <a:r>
              <a:rPr lang="en-US" altLang="en-US" b="1"/>
              <a:t>The feeling of Complementarity</a:t>
            </a:r>
          </a:p>
          <a:p>
            <a:r>
              <a:rPr lang="en-GB" altLang="en-US" b="1"/>
              <a:t>The Other is Similar to Me. We are complementary to each other</a:t>
            </a:r>
          </a:p>
          <a:p>
            <a:pPr>
              <a:buFont typeface="Symbol" pitchFamily="18" charset="2"/>
              <a:buNone/>
            </a:pPr>
            <a:endParaRPr lang="en-US" altLang="en-US"/>
          </a:p>
          <a:p>
            <a:pPr>
              <a:buFont typeface="Symbol" pitchFamily="18" charset="2"/>
              <a:buNone/>
            </a:pPr>
            <a:r>
              <a:rPr lang="en-US" altLang="en-US"/>
              <a:t>With the feeling of complementarity, other feelings naturally follow</a:t>
            </a:r>
          </a:p>
        </p:txBody>
      </p:sp>
      <p:sp>
        <p:nvSpPr>
          <p:cNvPr id="19" name="Rectangle 18"/>
          <p:cNvSpPr/>
          <p:nvPr/>
        </p:nvSpPr>
        <p:spPr>
          <a:xfrm>
            <a:off x="3657600" y="4327525"/>
            <a:ext cx="5334000" cy="52863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IN" dirty="0">
                <a:solidFill>
                  <a:schemeClr val="tx1"/>
                </a:solidFill>
              </a:rPr>
              <a:t>Me (Self</a:t>
            </a:r>
            <a:r>
              <a:rPr lang="en-IN" baseline="-25000" dirty="0">
                <a:solidFill>
                  <a:schemeClr val="tx1"/>
                </a:solidFill>
              </a:rPr>
              <a:t>1</a:t>
            </a:r>
            <a:r>
              <a:rPr lang="en-IN" dirty="0">
                <a:solidFill>
                  <a:schemeClr val="tx1"/>
                </a:solidFill>
              </a:rPr>
              <a:t>)               </a:t>
            </a:r>
            <a:r>
              <a:rPr lang="en-IN" dirty="0" err="1">
                <a:solidFill>
                  <a:schemeClr val="tx1"/>
                </a:solidFill>
              </a:rPr>
              <a:t>Self</a:t>
            </a:r>
            <a:r>
              <a:rPr lang="en-IN" baseline="-25000" dirty="0" err="1">
                <a:solidFill>
                  <a:schemeClr val="tx1"/>
                </a:solidFill>
              </a:rPr>
              <a:t>i</a:t>
            </a:r>
            <a:r>
              <a:rPr lang="en-IN" dirty="0">
                <a:solidFill>
                  <a:schemeClr val="tx1"/>
                </a:solidFill>
              </a:rPr>
              <a:t>                   </a:t>
            </a:r>
            <a:r>
              <a:rPr lang="en-IN" dirty="0" err="1">
                <a:solidFill>
                  <a:schemeClr val="tx1"/>
                </a:solidFill>
              </a:rPr>
              <a:t>Self</a:t>
            </a:r>
            <a:r>
              <a:rPr lang="en-IN" baseline="-25000" dirty="0" err="1">
                <a:solidFill>
                  <a:schemeClr val="tx1"/>
                </a:solidFill>
              </a:rPr>
              <a:t>j</a:t>
            </a:r>
            <a:r>
              <a:rPr lang="en-IN" dirty="0">
                <a:solidFill>
                  <a:schemeClr val="tx1"/>
                </a:solidFill>
              </a:rPr>
              <a:t>                   </a:t>
            </a:r>
            <a:r>
              <a:rPr lang="en-IN" dirty="0" err="1">
                <a:solidFill>
                  <a:schemeClr val="tx1"/>
                </a:solidFill>
              </a:rPr>
              <a:t>Self</a:t>
            </a:r>
            <a:r>
              <a:rPr lang="en-IN" baseline="-25000" dirty="0" err="1">
                <a:solidFill>
                  <a:schemeClr val="tx1"/>
                </a:solidFill>
              </a:rPr>
              <a:t>k</a:t>
            </a:r>
            <a:endParaRPr lang="en-IN" baseline="-25000" dirty="0">
              <a:solidFill>
                <a:schemeClr val="tx1"/>
              </a:solidFill>
            </a:endParaRPr>
          </a:p>
        </p:txBody>
      </p:sp>
      <p:sp>
        <p:nvSpPr>
          <p:cNvPr id="37904" name="TextBox 33"/>
          <p:cNvSpPr txBox="1">
            <a:spLocks noChangeArrowheads="1"/>
          </p:cNvSpPr>
          <p:nvPr/>
        </p:nvSpPr>
        <p:spPr bwMode="auto">
          <a:xfrm>
            <a:off x="76200" y="542925"/>
            <a:ext cx="1524000" cy="3138488"/>
          </a:xfrm>
          <a:prstGeom prst="rect">
            <a:avLst/>
          </a:prstGeom>
          <a:noFill/>
          <a:ln w="9525">
            <a:noFill/>
            <a:miter lim="800000"/>
            <a:headEnd/>
            <a:tailEnd/>
          </a:ln>
        </p:spPr>
        <p:txBody>
          <a:bodyPr>
            <a:spAutoFit/>
          </a:bodyPr>
          <a:lstStyle/>
          <a:p>
            <a:r>
              <a:rPr lang="en-IN" altLang="en-US">
                <a:solidFill>
                  <a:srgbClr val="000000"/>
                </a:solidFill>
              </a:rPr>
              <a:t>Intention (natural acceptance) is</a:t>
            </a:r>
          </a:p>
          <a:p>
            <a:r>
              <a:rPr lang="en-IN" altLang="en-US">
                <a:solidFill>
                  <a:srgbClr val="000000"/>
                </a:solidFill>
              </a:rPr>
              <a:t>same for all</a:t>
            </a:r>
          </a:p>
          <a:p>
            <a:endParaRPr lang="en-IN" altLang="en-US">
              <a:solidFill>
                <a:srgbClr val="000000"/>
              </a:solidFill>
            </a:endParaRPr>
          </a:p>
          <a:p>
            <a:r>
              <a:rPr lang="en-IN" altLang="en-US" b="1">
                <a:solidFill>
                  <a:srgbClr val="000000"/>
                </a:solidFill>
              </a:rPr>
              <a:t>Purpose,</a:t>
            </a:r>
          </a:p>
          <a:p>
            <a:r>
              <a:rPr lang="en-IN" altLang="en-US" b="1">
                <a:solidFill>
                  <a:srgbClr val="000000"/>
                </a:solidFill>
              </a:rPr>
              <a:t>Program and</a:t>
            </a:r>
          </a:p>
          <a:p>
            <a:r>
              <a:rPr lang="en-IN" altLang="en-US" b="1">
                <a:solidFill>
                  <a:srgbClr val="000000"/>
                </a:solidFill>
              </a:rPr>
              <a:t>Potential</a:t>
            </a:r>
          </a:p>
          <a:p>
            <a:r>
              <a:rPr lang="en-IN" altLang="en-US" b="1">
                <a:solidFill>
                  <a:srgbClr val="000000"/>
                </a:solidFill>
              </a:rPr>
              <a:t>Same for all</a:t>
            </a:r>
          </a:p>
        </p:txBody>
      </p:sp>
      <p:sp>
        <p:nvSpPr>
          <p:cNvPr id="37905" name="TextBox 33"/>
          <p:cNvSpPr txBox="1">
            <a:spLocks noChangeArrowheads="1"/>
          </p:cNvSpPr>
          <p:nvPr/>
        </p:nvSpPr>
        <p:spPr bwMode="auto">
          <a:xfrm>
            <a:off x="10526713" y="1447800"/>
            <a:ext cx="1512887" cy="3694113"/>
          </a:xfrm>
          <a:prstGeom prst="rect">
            <a:avLst/>
          </a:prstGeom>
          <a:noFill/>
          <a:ln w="9525">
            <a:noFill/>
            <a:miter lim="800000"/>
            <a:headEnd/>
            <a:tailEnd/>
          </a:ln>
        </p:spPr>
        <p:txBody>
          <a:bodyPr>
            <a:spAutoFit/>
          </a:bodyPr>
          <a:lstStyle/>
          <a:p>
            <a:r>
              <a:rPr lang="en-IN" altLang="en-US">
                <a:solidFill>
                  <a:srgbClr val="000000"/>
                </a:solidFill>
              </a:rPr>
              <a:t>Competence of various people may be quite different</a:t>
            </a:r>
          </a:p>
          <a:p>
            <a:endParaRPr lang="en-IN" altLang="en-US">
              <a:solidFill>
                <a:srgbClr val="000000"/>
              </a:solidFill>
            </a:endParaRPr>
          </a:p>
          <a:p>
            <a:r>
              <a:rPr lang="en-IN" altLang="en-US" b="1">
                <a:solidFill>
                  <a:srgbClr val="000000"/>
                </a:solidFill>
              </a:rPr>
              <a:t>Respect = Right evaluation </a:t>
            </a:r>
          </a:p>
          <a:p>
            <a:endParaRPr lang="en-IN" altLang="en-US">
              <a:solidFill>
                <a:srgbClr val="000000"/>
              </a:solidFill>
            </a:endParaRPr>
          </a:p>
          <a:p>
            <a:r>
              <a:rPr lang="en-IN" altLang="en-US">
                <a:solidFill>
                  <a:srgbClr val="000000"/>
                </a:solidFill>
              </a:rPr>
              <a:t>(of intention and competence)</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IN" altLang="en-US">
                <a:latin typeface="Arial" charset="0"/>
              </a:rPr>
              <a:t>Take-away re. Respect</a:t>
            </a:r>
            <a:endParaRPr lang="en-US" altLang="en-US">
              <a:latin typeface="Arial" charset="0"/>
            </a:endParaRPr>
          </a:p>
        </p:txBody>
      </p:sp>
      <p:sp>
        <p:nvSpPr>
          <p:cNvPr id="38915" name="Text Placeholder 2"/>
          <p:cNvSpPr>
            <a:spLocks noGrp="1" noChangeArrowheads="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0" indent="0">
              <a:buFont typeface="Symbol" pitchFamily="18" charset="2"/>
              <a:buNone/>
            </a:pPr>
            <a:r>
              <a:rPr altLang="en-US">
                <a:latin typeface="Arial" charset="0"/>
                <a:cs typeface="Arial" charset="0"/>
              </a:rPr>
              <a:t>The feeling of Complementariness</a:t>
            </a:r>
          </a:p>
          <a:p>
            <a:pPr marL="0" indent="0">
              <a:buFont typeface="Symbol" pitchFamily="18" charset="2"/>
              <a:buNone/>
            </a:pPr>
            <a:endParaRPr altLang="en-US">
              <a:latin typeface="Arial" charset="0"/>
              <a:cs typeface="Arial" charset="0"/>
            </a:endParaRPr>
          </a:p>
          <a:p>
            <a:pPr marL="0" indent="0">
              <a:buFont typeface="Symbol" pitchFamily="18" charset="2"/>
              <a:buNone/>
            </a:pPr>
            <a:r>
              <a:rPr altLang="en-US">
                <a:latin typeface="Arial" charset="0"/>
                <a:cs typeface="Arial" charset="0"/>
              </a:rPr>
              <a:t>All the specific characteristics at the level of Body, physical facility, belief etc. can be used to express that complimentarity</a:t>
            </a:r>
          </a:p>
          <a:p>
            <a:pPr marL="0" indent="0">
              <a:buFont typeface="Symbol" pitchFamily="18" charset="2"/>
              <a:buNone/>
            </a:pPr>
            <a:endParaRPr altLang="en-US">
              <a:latin typeface="Arial" charset="0"/>
              <a:cs typeface="Arial" charset="0"/>
            </a:endParaRPr>
          </a:p>
          <a:p>
            <a:pPr marL="0" indent="0">
              <a:buFont typeface="Symbol" pitchFamily="18" charset="2"/>
              <a:buNone/>
            </a:pPr>
            <a:r>
              <a:rPr altLang="en-US">
                <a:latin typeface="Arial" charset="0"/>
                <a:cs typeface="Arial" charset="0"/>
              </a:rPr>
              <a:t>e.g. a person with greater physical strength can do the heavy work</a:t>
            </a:r>
          </a:p>
          <a:p>
            <a:pPr marL="0" indent="0">
              <a:buFont typeface="Symbol" pitchFamily="18" charset="2"/>
              <a:buNone/>
            </a:pPr>
            <a:endParaRPr altLang="en-US">
              <a:latin typeface="Arial" charset="0"/>
              <a:cs typeface="Arial" charset="0"/>
            </a:endParaRPr>
          </a:p>
          <a:p>
            <a:pPr marL="0" indent="0">
              <a:buFont typeface="Symbol" pitchFamily="18" charset="2"/>
              <a:buNone/>
            </a:pPr>
            <a:r>
              <a:rPr altLang="en-US">
                <a:latin typeface="Arial" charset="0"/>
                <a:cs typeface="Arial" charset="0"/>
              </a:rPr>
              <a:t>e.g. a person at a higher post can take responsibility for harmony of the larger order, for the development of more people</a:t>
            </a:r>
            <a:r>
              <a:rPr lang="en-IN" altLang="en-US">
                <a:latin typeface="Arial" charset="0"/>
                <a:cs typeface="Arial" charset="0"/>
              </a:rPr>
              <a:t>…</a:t>
            </a:r>
            <a:endParaRPr altLang="en-US">
              <a:latin typeface="Arial" charset="0"/>
              <a:cs typeface="Arial" charset="0"/>
            </a:endParaRPr>
          </a:p>
          <a:p>
            <a:pPr marL="0" indent="0">
              <a:buFont typeface="Symbol" pitchFamily="18" charset="2"/>
              <a:buNone/>
            </a:pPr>
            <a:endParaRPr altLang="en-US">
              <a:latin typeface="Arial" charset="0"/>
              <a:cs typeface="Arial" charset="0"/>
            </a:endParaRPr>
          </a:p>
          <a:p>
            <a:pPr marL="0" indent="0">
              <a:buFont typeface="Symbol" pitchFamily="18" charset="2"/>
              <a:buNone/>
            </a:pPr>
            <a:endParaRPr altLang="en-US">
              <a:latin typeface="Arial" charset="0"/>
              <a:cs typeface="Arial" charset="0"/>
            </a:endParaRPr>
          </a:p>
          <a:p>
            <a:pPr marL="0" indent="0">
              <a:buFont typeface="Symbol" pitchFamily="18" charset="2"/>
              <a:buNone/>
            </a:pPr>
            <a:endParaRPr altLang="en-US">
              <a:latin typeface="Arial" charset="0"/>
              <a:cs typeface="Arial" charset="0"/>
            </a:endParaRPr>
          </a:p>
          <a:p>
            <a:pPr marL="0" indent="0">
              <a:buFont typeface="Symbol" pitchFamily="18" charset="2"/>
              <a:buNone/>
            </a:pPr>
            <a:endParaRPr lang="en-GB" altLang="en-US">
              <a:latin typeface="Arial" charset="0"/>
              <a:cs typeface="Arial" charset="0"/>
            </a:endParaRPr>
          </a:p>
          <a:p>
            <a:pPr marL="0" indent="0">
              <a:buFont typeface="Symbol" pitchFamily="18" charset="2"/>
              <a:buNone/>
            </a:pPr>
            <a:endParaRPr lang="en-GB" altLang="en-US">
              <a:latin typeface="Arial" charset="0"/>
              <a:cs typeface="Arial" charset="0"/>
            </a:endParaRPr>
          </a:p>
          <a:p>
            <a:pPr marL="0" indent="0">
              <a:buFont typeface="Symbol" pitchFamily="18" charset="2"/>
              <a:buNone/>
            </a:pPr>
            <a:r>
              <a:rPr lang="en-GB" altLang="en-US">
                <a:latin typeface="Arial" charset="0"/>
                <a:cs typeface="Arial" charset="0"/>
              </a:rPr>
              <a:t>With the feeling of complementariness, other feelings naturally follow</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4"/>
          <p:cNvSpPr>
            <a:spLocks noGrp="1"/>
          </p:cNvSpPr>
          <p:nvPr>
            <p:ph sz="half" idx="1"/>
          </p:nvPr>
        </p:nvSpPr>
        <p:spPr bwMode="auto">
          <a:xfrm>
            <a:off x="0" y="609600"/>
            <a:ext cx="6007100" cy="59436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r>
              <a:rPr lang="en-US" altLang="en-US">
                <a:latin typeface="Arial" charset="0"/>
              </a:rPr>
              <a:t>I evaluate on the basis of body, physical facility or belief (preconditioning). I compare, compete, differentiate…</a:t>
            </a:r>
          </a:p>
          <a:p>
            <a:pPr>
              <a:buFont typeface="Arial" charset="0"/>
              <a:buNone/>
            </a:pPr>
            <a:endParaRPr lang="en-US" altLang="en-US" sz="200">
              <a:solidFill>
                <a:srgbClr val="1E00AA"/>
              </a:solidFill>
              <a:latin typeface="Arial" charset="0"/>
            </a:endParaRPr>
          </a:p>
          <a:p>
            <a:pPr>
              <a:buFont typeface="Arial" charset="0"/>
              <a:buNone/>
            </a:pPr>
            <a:r>
              <a:rPr lang="en-US" altLang="en-US">
                <a:solidFill>
                  <a:srgbClr val="1E00AA"/>
                </a:solidFill>
                <a:latin typeface="Arial" charset="0"/>
              </a:rPr>
              <a:t>I am different from the other</a:t>
            </a:r>
          </a:p>
          <a:p>
            <a:pPr>
              <a:buFont typeface="Arial" charset="0"/>
              <a:buNone/>
            </a:pPr>
            <a:r>
              <a:rPr lang="en-US" altLang="en-US" b="1">
                <a:latin typeface="Arial" charset="0"/>
              </a:rPr>
              <a:t>We are competitors</a:t>
            </a:r>
          </a:p>
          <a:p>
            <a:pPr>
              <a:buFont typeface="Arial" charset="0"/>
              <a:buNone/>
            </a:pPr>
            <a:endParaRPr lang="en-US" altLang="en-US" sz="1600">
              <a:latin typeface="Arial" charset="0"/>
            </a:endParaRPr>
          </a:p>
          <a:p>
            <a:pPr>
              <a:buFont typeface="Arial" charset="0"/>
              <a:buNone/>
            </a:pPr>
            <a:r>
              <a:rPr lang="en-US" altLang="en-US">
                <a:latin typeface="Arial" charset="0"/>
              </a:rPr>
              <a:t>I make effort to accentuate the difference, to manipulate, exploit the other</a:t>
            </a:r>
            <a:endParaRPr lang="en-GB" altLang="en-US">
              <a:latin typeface="Arial" charset="0"/>
            </a:endParaRPr>
          </a:p>
        </p:txBody>
      </p:sp>
      <p:sp>
        <p:nvSpPr>
          <p:cNvPr id="6" name="Content Placeholder 5"/>
          <p:cNvSpPr>
            <a:spLocks noGrp="1"/>
          </p:cNvSpPr>
          <p:nvPr>
            <p:ph sz="half" idx="2"/>
          </p:nvPr>
        </p:nvSpPr>
        <p:spPr>
          <a:xfrm>
            <a:off x="6210300" y="609600"/>
            <a:ext cx="5981700" cy="5943600"/>
          </a:xfrm>
        </p:spPr>
        <p:txBody>
          <a:bodyPr/>
          <a:lstStyle/>
          <a:p>
            <a:pPr marL="457200" indent="-457200">
              <a:buFont typeface="Arial" panose="020B0604020202020204" pitchFamily="34" charset="0"/>
              <a:buNone/>
              <a:defRPr/>
            </a:pPr>
            <a:r>
              <a:rPr lang="en-US" dirty="0"/>
              <a:t>1. Our purpose (Natural Acceptance) is same</a:t>
            </a:r>
          </a:p>
          <a:p>
            <a:pPr marL="457200" indent="-457200">
              <a:buFont typeface="Arial" panose="020B0604020202020204" pitchFamily="34" charset="0"/>
              <a:buNone/>
              <a:defRPr/>
            </a:pPr>
            <a:r>
              <a:rPr lang="en-US" dirty="0"/>
              <a:t>2. Our program is same</a:t>
            </a:r>
          </a:p>
          <a:p>
            <a:pPr marL="457200" indent="-457200">
              <a:buFont typeface="Arial" panose="020B0604020202020204" pitchFamily="34" charset="0"/>
              <a:buNone/>
              <a:defRPr/>
            </a:pPr>
            <a:r>
              <a:rPr lang="en-US" dirty="0"/>
              <a:t>3. Our potential is same</a:t>
            </a:r>
          </a:p>
          <a:p>
            <a:pPr>
              <a:buFont typeface="Symbol" pitchFamily="18" charset="2"/>
              <a:buNone/>
              <a:defRPr/>
            </a:pPr>
            <a:r>
              <a:rPr lang="en-GB" dirty="0">
                <a:solidFill>
                  <a:srgbClr val="1E00AA"/>
                </a:solidFill>
              </a:rPr>
              <a:t>The other is similar to me</a:t>
            </a:r>
          </a:p>
          <a:p>
            <a:pPr>
              <a:buFont typeface="Symbol" pitchFamily="18" charset="2"/>
              <a:buNone/>
              <a:defRPr/>
            </a:pPr>
            <a:r>
              <a:rPr lang="en-GB" b="1" dirty="0"/>
              <a:t>We are complementary </a:t>
            </a:r>
            <a:r>
              <a:rPr lang="en-US" b="1" dirty="0"/>
              <a:t>to each other</a:t>
            </a:r>
          </a:p>
          <a:p>
            <a:pPr>
              <a:buFont typeface="Symbol" pitchFamily="18" charset="2"/>
              <a:buNone/>
              <a:defRPr/>
            </a:pPr>
            <a:endParaRPr lang="en-US" sz="1200" dirty="0"/>
          </a:p>
          <a:p>
            <a:pPr>
              <a:buFont typeface="Symbol" pitchFamily="18" charset="2"/>
              <a:buNone/>
              <a:defRPr/>
            </a:pPr>
            <a:r>
              <a:rPr lang="en-US" dirty="0"/>
              <a:t>If the other has more understanding than me</a:t>
            </a:r>
          </a:p>
          <a:p>
            <a:pPr>
              <a:buFont typeface="Symbol" pitchFamily="18" charset="2"/>
              <a:buNone/>
              <a:defRPr/>
            </a:pPr>
            <a:r>
              <a:rPr lang="en-US" sz="1800" dirty="0"/>
              <a:t>	- I am committed to understand from the other</a:t>
            </a:r>
          </a:p>
          <a:p>
            <a:pPr>
              <a:buFont typeface="Symbol" pitchFamily="18" charset="2"/>
              <a:buNone/>
              <a:defRPr/>
            </a:pPr>
            <a:r>
              <a:rPr lang="en-US" dirty="0"/>
              <a:t>If I have more understanding</a:t>
            </a:r>
            <a:endParaRPr lang="en-US" b="1" dirty="0">
              <a:latin typeface="Arial" charset="0"/>
              <a:cs typeface="Arial" charset="0"/>
            </a:endParaRPr>
          </a:p>
          <a:p>
            <a:pPr marL="457200" indent="-457200">
              <a:buFont typeface="Arial" panose="020B0604020202020204" pitchFamily="34" charset="0"/>
              <a:buNone/>
              <a:defRPr/>
            </a:pPr>
            <a:r>
              <a:rPr lang="en-US" sz="1800" dirty="0">
                <a:latin typeface="Arial" charset="0"/>
                <a:cs typeface="Arial" charset="0"/>
              </a:rPr>
              <a:t>   1. I live with responsibility with the other</a:t>
            </a:r>
          </a:p>
          <a:p>
            <a:pPr marL="457200" indent="-457200">
              <a:buFont typeface="Arial" panose="020B0604020202020204" pitchFamily="34" charset="0"/>
              <a:buNone/>
              <a:defRPr/>
            </a:pPr>
            <a:r>
              <a:rPr lang="en-US" sz="1800" dirty="0">
                <a:latin typeface="Arial" charset="0"/>
                <a:cs typeface="Arial" charset="0"/>
              </a:rPr>
              <a:t>   2. I am committed to facilitate understanding in the other (once the other is assured in relationship, and not before that)</a:t>
            </a:r>
          </a:p>
        </p:txBody>
      </p:sp>
      <p:sp>
        <p:nvSpPr>
          <p:cNvPr id="39940" name="Title 3"/>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Differentiation					Respect </a:t>
            </a:r>
            <a:r>
              <a:rPr lang="en-GB" altLang="en-US">
                <a:latin typeface="Arial" charset="0"/>
              </a:rPr>
              <a:t>– on the basis of Self </a:t>
            </a:r>
          </a:p>
        </p:txBody>
      </p:sp>
      <p:cxnSp>
        <p:nvCxnSpPr>
          <p:cNvPr id="7" name="Straight Connector 6"/>
          <p:cNvCxnSpPr/>
          <p:nvPr/>
        </p:nvCxnSpPr>
        <p:spPr>
          <a:xfrm rot="16200000" flipH="1">
            <a:off x="3048000" y="3562350"/>
            <a:ext cx="6096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224588" y="2895600"/>
            <a:ext cx="5891212" cy="2286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39943" name="Picture 2"/>
          <p:cNvPicPr>
            <a:picLocks noChangeAspect="1" noChangeArrowheads="1"/>
          </p:cNvPicPr>
          <p:nvPr/>
        </p:nvPicPr>
        <p:blipFill>
          <a:blip r:embed="rId2"/>
          <a:srcRect/>
          <a:stretch>
            <a:fillRect/>
          </a:stretch>
        </p:blipFill>
        <p:spPr bwMode="auto">
          <a:xfrm>
            <a:off x="228600" y="4165600"/>
            <a:ext cx="6161088" cy="21907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48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4"/>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Sum Up</a:t>
            </a:r>
          </a:p>
        </p:txBody>
      </p:sp>
      <p:sp>
        <p:nvSpPr>
          <p:cNvPr id="14339" name="Text Placeholder 5"/>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defRPr/>
            </a:pPr>
            <a:r>
              <a:rPr>
                <a:latin typeface="Arial" charset="0"/>
                <a:cs typeface="Arial" charset="0"/>
              </a:rPr>
              <a:t>Respect = Right Evaluation (with a feeling of trust on intention)</a:t>
            </a:r>
          </a:p>
          <a:p>
            <a:pPr>
              <a:buFont typeface="Symbol" pitchFamily="18" charset="2"/>
              <a:buNone/>
              <a:defRPr/>
            </a:pPr>
            <a:endParaRPr sz="700">
              <a:latin typeface="Arial" charset="0"/>
              <a:cs typeface="Arial" charset="0"/>
            </a:endParaRPr>
          </a:p>
          <a:p>
            <a:pPr>
              <a:buFont typeface="Symbol" pitchFamily="18" charset="2"/>
              <a:buNone/>
              <a:defRPr/>
            </a:pPr>
            <a:r>
              <a:rPr>
                <a:solidFill>
                  <a:srgbClr val="FF0000"/>
                </a:solidFill>
                <a:latin typeface="Arial" charset="0"/>
                <a:cs typeface="Arial" charset="0"/>
              </a:rPr>
              <a:t>Under evaluation, over evaluation or otherwise evaluation is disrespect</a:t>
            </a:r>
          </a:p>
          <a:p>
            <a:pPr>
              <a:buFont typeface="Symbol" pitchFamily="18" charset="2"/>
              <a:buNone/>
              <a:defRPr/>
            </a:pPr>
            <a:r>
              <a:rPr>
                <a:solidFill>
                  <a:srgbClr val="FF0000"/>
                </a:solidFill>
                <a:latin typeface="Arial" charset="0"/>
                <a:cs typeface="Arial" charset="0"/>
              </a:rPr>
              <a:t>Differentiation is disrespect</a:t>
            </a:r>
          </a:p>
          <a:p>
            <a:pPr>
              <a:buFont typeface="Symbol" pitchFamily="18" charset="2"/>
              <a:buNone/>
              <a:defRPr/>
            </a:pPr>
            <a:endParaRPr>
              <a:latin typeface="Arial" charset="0"/>
              <a:cs typeface="Arial" charset="0"/>
            </a:endParaRPr>
          </a:p>
          <a:p>
            <a:pPr>
              <a:buFont typeface="Symbol" pitchFamily="18" charset="2"/>
              <a:buNone/>
              <a:defRPr/>
            </a:pPr>
            <a:r>
              <a:rPr b="1">
                <a:latin typeface="Arial" charset="0"/>
                <a:cs typeface="Arial" charset="0"/>
              </a:rPr>
              <a:t>Respect</a:t>
            </a:r>
            <a:r>
              <a:rPr>
                <a:latin typeface="Arial" charset="0"/>
                <a:cs typeface="Arial" charset="0"/>
              </a:rPr>
              <a:t> (on the basis of Self) – The other is like me, </a:t>
            </a:r>
            <a:r>
              <a:rPr b="1">
                <a:latin typeface="Arial" charset="0"/>
                <a:cs typeface="Arial" charset="0"/>
              </a:rPr>
              <a:t>w</a:t>
            </a:r>
            <a:r>
              <a:rPr lang="en-GB" b="1">
                <a:latin typeface="Arial" charset="0"/>
                <a:cs typeface="Arial" charset="0"/>
              </a:rPr>
              <a:t>e are complementary to each other</a:t>
            </a:r>
          </a:p>
          <a:p>
            <a:pPr>
              <a:buFont typeface="Symbol" pitchFamily="18" charset="2"/>
              <a:buNone/>
              <a:defRPr/>
            </a:pPr>
            <a:endParaRPr lang="en-GB" sz="600">
              <a:latin typeface="Arial" charset="0"/>
              <a:cs typeface="Arial" charset="0"/>
            </a:endParaRPr>
          </a:p>
          <a:p>
            <a:pPr>
              <a:buFont typeface="Symbol" pitchFamily="18" charset="2"/>
              <a:buNone/>
              <a:defRPr/>
            </a:pPr>
            <a:r>
              <a:rPr lang="en-GB">
                <a:latin typeface="Arial" charset="0"/>
                <a:cs typeface="Arial" charset="0"/>
              </a:rPr>
              <a:t>The only difference is in our level of understanding (how much of our desire, thought and expectation is on the basis of our Natural Acceptance)</a:t>
            </a:r>
            <a:endParaRPr>
              <a:latin typeface="Arial" charset="0"/>
              <a:cs typeface="Arial" charset="0"/>
              <a:sym typeface="Wingdings" pitchFamily="2" charset="2"/>
            </a:endParaRPr>
          </a:p>
          <a:p>
            <a:pPr>
              <a:buFont typeface="Symbol" pitchFamily="18" charset="2"/>
              <a:buNone/>
              <a:defRPr/>
            </a:pPr>
            <a:endParaRPr lang="en-GB" sz="600">
              <a:latin typeface="Arial" charset="0"/>
              <a:cs typeface="Arial" charset="0"/>
            </a:endParaRPr>
          </a:p>
          <a:p>
            <a:pPr marL="685800" lvl="1" indent="-457200">
              <a:buFont typeface="Wingdings" pitchFamily="2" charset="2"/>
              <a:buNone/>
              <a:defRPr/>
            </a:pPr>
            <a:r>
              <a:rPr b="1"/>
              <a:t>If the other has more understanding</a:t>
            </a:r>
            <a:r>
              <a:t>, he is more responsible than me</a:t>
            </a:r>
          </a:p>
          <a:p>
            <a:pPr marL="1128713" lvl="3" indent="-457200">
              <a:defRPr/>
            </a:pPr>
            <a:r>
              <a:rPr sz="2000"/>
              <a:t>I am committed to understand from the other</a:t>
            </a:r>
          </a:p>
          <a:p>
            <a:pPr lvl="1">
              <a:buFont typeface="Symbol" pitchFamily="18" charset="2"/>
              <a:buNone/>
              <a:defRPr/>
            </a:pPr>
            <a:endParaRPr sz="600"/>
          </a:p>
          <a:p>
            <a:pPr lvl="1">
              <a:buFont typeface="Symbol" pitchFamily="18" charset="2"/>
              <a:buNone/>
              <a:defRPr/>
            </a:pPr>
            <a:r>
              <a:rPr b="1"/>
              <a:t>If I have more understanding</a:t>
            </a:r>
            <a:r>
              <a:t>, I am more responsible than the other</a:t>
            </a:r>
            <a:endParaRPr b="1">
              <a:latin typeface="Arial" charset="0"/>
              <a:cs typeface="Arial" charset="0"/>
            </a:endParaRPr>
          </a:p>
          <a:p>
            <a:pPr marL="1128713" lvl="3" indent="-457200">
              <a:defRPr/>
            </a:pPr>
            <a:r>
              <a:rPr sz="2000">
                <a:latin typeface="Arial" charset="0"/>
                <a:cs typeface="Arial" charset="0"/>
              </a:rPr>
              <a:t>I live with responsibility with the other, unconditionally, unperturbed by the </a:t>
            </a:r>
            <a:r>
              <a:rPr sz="2000" err="1">
                <a:latin typeface="Arial" charset="0"/>
                <a:cs typeface="Arial" charset="0"/>
              </a:rPr>
              <a:t>behaviour</a:t>
            </a:r>
            <a:r>
              <a:rPr sz="2000">
                <a:latin typeface="Arial" charset="0"/>
                <a:cs typeface="Arial" charset="0"/>
              </a:rPr>
              <a:t> of the other</a:t>
            </a:r>
          </a:p>
          <a:p>
            <a:pPr marL="1128713" lvl="3" indent="-457200">
              <a:defRPr/>
            </a:pPr>
            <a:r>
              <a:rPr sz="2000">
                <a:latin typeface="Arial" charset="0"/>
                <a:cs typeface="Arial" charset="0"/>
              </a:rPr>
              <a:t>I am committed to </a:t>
            </a:r>
            <a:r>
              <a:rPr lang="en-IN" sz="2000">
                <a:latin typeface="Arial" charset="0"/>
                <a:cs typeface="Arial" charset="0"/>
              </a:rPr>
              <a:t>facilitate</a:t>
            </a:r>
            <a:r>
              <a:rPr sz="2000">
                <a:latin typeface="Arial" charset="0"/>
                <a:cs typeface="Arial" charset="0"/>
              </a:rPr>
              <a:t> understanding in the other 					      (once the other is assured in relationship, and not before that)</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0"/>
          <p:cNvSpPr>
            <a:spLocks noGrp="1"/>
          </p:cNvSpPr>
          <p:nvPr>
            <p:ph type="ctrTitle"/>
          </p:nvPr>
        </p:nvSpPr>
        <p:spPr bwMode="auto">
          <a:xfrm>
            <a:off x="1828800" y="0"/>
            <a:ext cx="8610600" cy="6324600"/>
          </a:xfrm>
          <a:noFill/>
          <a:ln>
            <a:miter lim="800000"/>
            <a:headEnd/>
            <a:tailEnd/>
          </a:ln>
        </p:spPr>
        <p:txBody>
          <a:bodyPr vert="horz" wrap="square" lIns="91440" tIns="45720" rIns="91440" bIns="45720" numCol="1" anchorCtr="0" compatLnSpc="1">
            <a:prstTxWarp prst="textNoShape">
              <a:avLst/>
            </a:prstTxWarp>
          </a:bodyPr>
          <a:lstStyle/>
          <a:p>
            <a:pPr marL="457200" indent="-457200" algn="ctr"/>
            <a:r>
              <a:rPr lang="en-GB" altLang="en-US" sz="3600">
                <a:cs typeface="Arial" charset="0"/>
              </a:rPr>
              <a:t>Self Reflection</a:t>
            </a:r>
            <a:br>
              <a:rPr lang="en-GB" altLang="en-US" sz="3600">
                <a:cs typeface="Arial" charset="0"/>
              </a:rPr>
            </a:br>
            <a:br>
              <a:rPr lang="en-GB" altLang="en-US" sz="3600">
                <a:cs typeface="Arial" charset="0"/>
              </a:rPr>
            </a:br>
            <a:br>
              <a:rPr lang="en-GB" altLang="en-US" sz="3600">
                <a:cs typeface="Arial" charset="0"/>
              </a:rPr>
            </a:br>
            <a:br>
              <a:rPr lang="en-GB" altLang="en-US" sz="3600">
                <a:cs typeface="Arial" charset="0"/>
              </a:rPr>
            </a:br>
            <a:br>
              <a:rPr lang="en-GB" altLang="en-US" sz="3600">
                <a:cs typeface="Arial" charset="0"/>
              </a:rPr>
            </a:br>
            <a:endParaRPr lang="en-GB" altLang="en-US">
              <a:cs typeface="Arial"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noChangeArrowheads="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IN" altLang="en-US">
                <a:latin typeface="Arial" charset="0"/>
              </a:rPr>
              <a:t>Assignment for Today</a:t>
            </a:r>
          </a:p>
        </p:txBody>
      </p:sp>
      <p:sp>
        <p:nvSpPr>
          <p:cNvPr id="3" name="Text Placeholder 2"/>
          <p:cNvSpPr>
            <a:spLocks noGrp="1"/>
          </p:cNvSpPr>
          <p:nvPr>
            <p:ph type="body" sz="quarter" idx="13"/>
          </p:nvPr>
        </p:nvSpPr>
        <p:spPr/>
        <p:txBody>
          <a:bodyPr/>
          <a:lstStyle/>
          <a:p>
            <a:pPr marL="0" indent="0">
              <a:buFont typeface="Symbol" pitchFamily="18" charset="2"/>
              <a:buNone/>
              <a:defRPr/>
            </a:pPr>
            <a:r>
              <a:rPr lang="en-IN"/>
              <a:t>In your interaction with others in the family or institution over the past six months, list any five incidences of your interaction. </a:t>
            </a:r>
          </a:p>
          <a:p>
            <a:pPr>
              <a:defRPr/>
            </a:pPr>
            <a:endParaRPr lang="en-IN"/>
          </a:p>
          <a:p>
            <a:pPr marL="0" indent="0">
              <a:buFont typeface="Symbol" pitchFamily="18" charset="2"/>
              <a:buNone/>
              <a:defRPr/>
            </a:pPr>
            <a:r>
              <a:rPr lang="en-IN"/>
              <a:t>Now check if it was the right evaluation, over-evaluation, under-evaluation or otherwise-evaluation?</a:t>
            </a:r>
          </a:p>
          <a:p>
            <a:pPr>
              <a:defRPr/>
            </a:pPr>
            <a:endParaRPr lang="en-IN"/>
          </a:p>
          <a:p>
            <a:pPr marL="0" indent="0">
              <a:buFont typeface="Symbol" pitchFamily="18" charset="2"/>
              <a:buNone/>
              <a:defRPr/>
            </a:pPr>
            <a:endParaRPr/>
          </a:p>
          <a:p>
            <a:pPr marL="0" indent="0">
              <a:buFont typeface="Symbol" pitchFamily="18" charset="2"/>
              <a:buNone/>
              <a:defRPr/>
            </a:pPr>
            <a:r>
              <a:t>We discussed about differentiation today. Give one example each of the differentiation on the three bases, and suggest a solution to each on the basis of right understanding.</a:t>
            </a:r>
            <a:endParaRPr lang="en-IN"/>
          </a:p>
          <a:p>
            <a:pPr>
              <a:defRPr/>
            </a:pPr>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Self Reflection</a:t>
            </a:r>
          </a:p>
        </p:txBody>
      </p:sp>
      <p:sp>
        <p:nvSpPr>
          <p:cNvPr id="45059" name="Text Placeholder 2"/>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457200" indent="-457200">
              <a:buFont typeface="Symbol" pitchFamily="18" charset="2"/>
              <a:buAutoNum type="arabicPeriod"/>
            </a:pPr>
            <a:r>
              <a:rPr altLang="en-US">
                <a:latin typeface="Arial" charset="0"/>
                <a:cs typeface="Arial" charset="0"/>
              </a:rPr>
              <a:t>What is the basis of respect?</a:t>
            </a:r>
          </a:p>
          <a:p>
            <a:pPr marL="685800" lvl="1" indent="-457200"/>
            <a:r>
              <a:rPr altLang="en-US">
                <a:latin typeface="Arial" charset="0"/>
                <a:cs typeface="Arial" charset="0"/>
              </a:rPr>
              <a:t>Is it on the basis of the self or body?</a:t>
            </a:r>
          </a:p>
          <a:p>
            <a:pPr marL="685800" lvl="1" indent="-457200">
              <a:buFont typeface="Wingdings" pitchFamily="2" charset="2"/>
              <a:buNone/>
            </a:pPr>
            <a:endParaRPr altLang="en-US">
              <a:latin typeface="Arial" charset="0"/>
              <a:cs typeface="Arial" charset="0"/>
            </a:endParaRPr>
          </a:p>
          <a:p>
            <a:pPr marL="457200" indent="-457200">
              <a:buFont typeface="Symbol" pitchFamily="18" charset="2"/>
              <a:buAutoNum type="arabicPeriod"/>
            </a:pPr>
            <a:r>
              <a:rPr altLang="en-US">
                <a:latin typeface="Arial" charset="0"/>
                <a:cs typeface="Arial" charset="0"/>
              </a:rPr>
              <a:t>Observe your interaction with others:</a:t>
            </a:r>
          </a:p>
          <a:p>
            <a:pPr marL="685800" lvl="1" indent="-457200"/>
            <a:r>
              <a:rPr altLang="en-US">
                <a:latin typeface="Arial" charset="0"/>
                <a:cs typeface="Arial" charset="0"/>
              </a:rPr>
              <a:t>Are you evaluating the other? Is your evaluation of the other their right evaluation, over evaluation or otherwise evaluation?</a:t>
            </a:r>
          </a:p>
          <a:p>
            <a:pPr marL="685800" lvl="1" indent="-457200"/>
            <a:r>
              <a:rPr altLang="en-US">
                <a:latin typeface="Arial" charset="0"/>
                <a:cs typeface="Arial" charset="0"/>
              </a:rPr>
              <a:t>Are you also evaluating yourself? Is your own evaluation the right evaluation, over evaluation or otherwise evaluation?</a:t>
            </a:r>
          </a:p>
          <a:p>
            <a:pPr marL="457200" indent="-457200">
              <a:buFont typeface="Calibri" pitchFamily="34" charset="0"/>
              <a:buAutoNum type="arabicPeriod"/>
            </a:pPr>
            <a:endParaRPr altLang="en-US">
              <a:latin typeface="Arial" charset="0"/>
              <a:cs typeface="Arial" charset="0"/>
            </a:endParaRPr>
          </a:p>
          <a:p>
            <a:pPr marL="457200" indent="-457200">
              <a:buFont typeface="Calibri" pitchFamily="34" charset="0"/>
              <a:buAutoNum type="arabicPeriod"/>
            </a:pPr>
            <a:r>
              <a:rPr altLang="en-US">
                <a:latin typeface="Arial" charset="0"/>
                <a:cs typeface="Arial" charset="0"/>
              </a:rPr>
              <a:t>What is naturally acceptable – to differentiate or to relate, ensure complimentarity?</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ubtitle 4"/>
          <p:cNvSpPr>
            <a:spLocks noGrp="1" noChangeArrowheads="1"/>
          </p:cNvSpPr>
          <p:nvPr>
            <p:ph type="subTitle" idx="1"/>
          </p:nvPr>
        </p:nvSpPr>
        <p:spPr>
          <a:xfrm>
            <a:off x="1709738" y="3900488"/>
            <a:ext cx="7840662" cy="369887"/>
          </a:xfrm>
          <a:noFill/>
          <a:ln>
            <a:miter lim="800000"/>
            <a:headEnd/>
            <a:tailEnd/>
          </a:ln>
        </p:spPr>
        <p:txBody>
          <a:bodyPr vert="horz" wrap="square" lIns="91440" tIns="45720" rIns="91440" bIns="45720" numCol="1" anchor="t" anchorCtr="0" compatLnSpc="1">
            <a:prstTxWarp prst="textNoShape">
              <a:avLst/>
            </a:prstTxWarp>
          </a:bodyPr>
          <a:lstStyle/>
          <a:p>
            <a:r>
              <a:rPr lang="en-US" altLang="en-US">
                <a:cs typeface="Calibri" pitchFamily="34" charset="0"/>
              </a:rPr>
              <a:t>Lecture 15: 'Respect' – as the Right Evaluation</a:t>
            </a:r>
            <a:endParaRPr lang="en-IN" altLang="en-US">
              <a:ea typeface="Calibri" pitchFamily="34" charset="0"/>
              <a:cs typeface="Mangal" pitchFamily="18" charset="0"/>
            </a:endParaRPr>
          </a:p>
        </p:txBody>
      </p:sp>
      <p:sp>
        <p:nvSpPr>
          <p:cNvPr id="46083" name="Title 3"/>
          <p:cNvSpPr>
            <a:spLocks noGrp="1" noChangeArrowheads="1"/>
          </p:cNvSpPr>
          <p:nvPr>
            <p:ph type="ctrTitle"/>
          </p:nvPr>
        </p:nvSpPr>
        <p:spPr>
          <a:xfrm>
            <a:off x="1709738" y="2286000"/>
            <a:ext cx="7840662" cy="1230313"/>
          </a:xfrm>
          <a:noFill/>
          <a:ln>
            <a:miter lim="800000"/>
            <a:headEnd/>
            <a:tailEnd/>
          </a:ln>
        </p:spPr>
        <p:txBody>
          <a:bodyPr vert="horz" wrap="square" lIns="91440" tIns="45720" rIns="91440" bIns="45720" numCol="1" anchorCtr="0" compatLnSpc="1">
            <a:prstTxWarp prst="textNoShape">
              <a:avLst/>
            </a:prstTxWarp>
          </a:bodyPr>
          <a:lstStyle/>
          <a:p>
            <a:r>
              <a:rPr lang="en-IN" altLang="en-US"/>
              <a:t>Key Points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2"/>
          <a:srcRect/>
          <a:stretch>
            <a:fillRect/>
          </a:stretch>
        </p:blipFill>
        <p:spPr bwMode="auto">
          <a:xfrm>
            <a:off x="2306638" y="0"/>
            <a:ext cx="7578725" cy="6858000"/>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2306638" y="0"/>
            <a:ext cx="7578725" cy="6858000"/>
          </a:xfrm>
          <a:prstGeom prst="rect">
            <a:avLst/>
          </a:prstGeom>
          <a:noFill/>
          <a:ln w="9525">
            <a:noFill/>
            <a:miter lim="800000"/>
            <a:headEnd/>
            <a:tailEnd/>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Harmony in the Family</a:t>
            </a:r>
            <a:endParaRPr lang="en-GB" altLang="en-US">
              <a:latin typeface="Arial" charset="0"/>
            </a:endParaRPr>
          </a:p>
        </p:txBody>
      </p:sp>
      <p:sp>
        <p:nvSpPr>
          <p:cNvPr id="48131" name="Text Placeholder 2"/>
          <p:cNvSpPr>
            <a:spLocks noGrp="1" noChangeArrowheads="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457200" indent="-457200">
              <a:buFont typeface="Calibri" pitchFamily="34" charset="0"/>
              <a:buAutoNum type="arabicPeriod"/>
            </a:pPr>
            <a:r>
              <a:rPr lang="en-GB" altLang="en-US">
                <a:latin typeface="Arial" charset="0"/>
                <a:cs typeface="Arial" charset="0"/>
              </a:rPr>
              <a:t>Relationship is – between one self (I</a:t>
            </a:r>
            <a:r>
              <a:rPr lang="en-GB" altLang="en-US" baseline="-25000">
                <a:latin typeface="Arial" charset="0"/>
                <a:cs typeface="Arial" charset="0"/>
              </a:rPr>
              <a:t>1</a:t>
            </a:r>
            <a:r>
              <a:rPr lang="en-GB" altLang="en-US">
                <a:latin typeface="Arial" charset="0"/>
                <a:cs typeface="Arial" charset="0"/>
              </a:rPr>
              <a:t>) and another self (I</a:t>
            </a:r>
            <a:r>
              <a:rPr lang="en-GB" altLang="en-US" baseline="-25000">
                <a:latin typeface="Arial" charset="0"/>
                <a:cs typeface="Arial" charset="0"/>
              </a:rPr>
              <a:t>2</a:t>
            </a:r>
            <a:r>
              <a:rPr lang="en-GB" altLang="en-US">
                <a:latin typeface="Arial" charset="0"/>
                <a:cs typeface="Arial" charset="0"/>
              </a:rPr>
              <a:t>)</a:t>
            </a:r>
          </a:p>
          <a:p>
            <a:pPr marL="457200" indent="-457200">
              <a:buFont typeface="Calibri" pitchFamily="34" charset="0"/>
              <a:buAutoNum type="arabicPeriod"/>
            </a:pPr>
            <a:r>
              <a:rPr lang="en-GB" altLang="en-US">
                <a:latin typeface="Arial" charset="0"/>
                <a:cs typeface="Arial" charset="0"/>
              </a:rPr>
              <a:t>There are feelings in relationship – in one self (I</a:t>
            </a:r>
            <a:r>
              <a:rPr lang="en-GB" altLang="en-US" baseline="-25000">
                <a:latin typeface="Arial" charset="0"/>
                <a:cs typeface="Arial" charset="0"/>
              </a:rPr>
              <a:t>1</a:t>
            </a:r>
            <a:r>
              <a:rPr lang="en-GB" altLang="en-US">
                <a:latin typeface="Arial" charset="0"/>
                <a:cs typeface="Arial" charset="0"/>
              </a:rPr>
              <a:t>) for the other self (I</a:t>
            </a:r>
            <a:r>
              <a:rPr lang="en-GB" altLang="en-US" baseline="-25000">
                <a:latin typeface="Arial" charset="0"/>
                <a:cs typeface="Arial" charset="0"/>
              </a:rPr>
              <a:t>2</a:t>
            </a:r>
            <a:r>
              <a:rPr lang="en-GB" altLang="en-US">
                <a:latin typeface="Arial" charset="0"/>
                <a:cs typeface="Arial" charset="0"/>
              </a:rPr>
              <a:t>)</a:t>
            </a:r>
          </a:p>
          <a:p>
            <a:pPr marL="457200" indent="-457200">
              <a:buFont typeface="Calibri" pitchFamily="34" charset="0"/>
              <a:buAutoNum type="arabicPeriod"/>
            </a:pPr>
            <a:r>
              <a:rPr lang="en-GB" altLang="en-US">
                <a:latin typeface="Arial" charset="0"/>
                <a:cs typeface="Arial" charset="0"/>
              </a:rPr>
              <a:t>These feelings can be recognized – they are definite (9 Feelings)</a:t>
            </a:r>
          </a:p>
          <a:p>
            <a:pPr marL="457200" indent="-457200">
              <a:buFont typeface="Calibri" pitchFamily="34" charset="0"/>
              <a:buAutoNum type="arabicPeriod"/>
            </a:pPr>
            <a:r>
              <a:rPr lang="en-GB" altLang="en-US">
                <a:latin typeface="Arial" charset="0"/>
                <a:cs typeface="Arial" charset="0"/>
              </a:rPr>
              <a:t>Their fulfilment, evaluation leads to mutual happiness</a:t>
            </a:r>
          </a:p>
          <a:p>
            <a:pPr marL="457200" indent="-457200">
              <a:buFont typeface="Symbol" pitchFamily="18" charset="2"/>
              <a:buNone/>
            </a:pPr>
            <a:endParaRPr altLang="en-US">
              <a:latin typeface="Arial" charset="0"/>
              <a:cs typeface="Arial" charset="0"/>
            </a:endParaRPr>
          </a:p>
          <a:p>
            <a:pPr marL="457200" indent="-457200">
              <a:buFont typeface="Symbol" pitchFamily="18" charset="2"/>
              <a:buNone/>
            </a:pPr>
            <a:r>
              <a:rPr altLang="en-US">
                <a:latin typeface="Arial" charset="0"/>
                <a:cs typeface="Arial" charset="0"/>
              </a:rPr>
              <a:t>Feelings in relationship:</a:t>
            </a:r>
          </a:p>
          <a:p>
            <a:pPr marL="457200" indent="-457200">
              <a:buFont typeface="Symbol" pitchFamily="18" charset="2"/>
              <a:buNone/>
            </a:pPr>
            <a:endParaRPr altLang="en-US">
              <a:latin typeface="Arial" charset="0"/>
              <a:cs typeface="Arial" charset="0"/>
            </a:endParaRPr>
          </a:p>
          <a:p>
            <a:pPr marL="457200" indent="-457200">
              <a:buFont typeface="Symbol" pitchFamily="18" charset="2"/>
              <a:buNone/>
            </a:pPr>
            <a:endParaRPr altLang="en-US">
              <a:latin typeface="Arial" charset="0"/>
              <a:cs typeface="Arial" charset="0"/>
            </a:endParaRPr>
          </a:p>
          <a:p>
            <a:pPr marL="457200" indent="-457200">
              <a:buFont typeface="Symbol" pitchFamily="18" charset="2"/>
              <a:buNone/>
            </a:pPr>
            <a:endParaRPr altLang="en-US">
              <a:latin typeface="Arial" charset="0"/>
              <a:cs typeface="Arial" charset="0"/>
            </a:endParaRPr>
          </a:p>
          <a:p>
            <a:pPr marL="457200" indent="-457200">
              <a:buFont typeface="Symbol" pitchFamily="18" charset="2"/>
              <a:buNone/>
            </a:pPr>
            <a:endParaRPr altLang="en-US">
              <a:latin typeface="Arial" charset="0"/>
              <a:cs typeface="Arial" charset="0"/>
            </a:endParaRPr>
          </a:p>
          <a:p>
            <a:pPr marL="457200" indent="-457200">
              <a:buFont typeface="Symbol" pitchFamily="18" charset="2"/>
              <a:buNone/>
            </a:pPr>
            <a:endParaRPr altLang="en-US">
              <a:latin typeface="Arial" charset="0"/>
              <a:cs typeface="Arial" charset="0"/>
            </a:endParaRPr>
          </a:p>
        </p:txBody>
      </p:sp>
      <p:grpSp>
        <p:nvGrpSpPr>
          <p:cNvPr id="48132" name="Group 6"/>
          <p:cNvGrpSpPr>
            <a:grpSpLocks/>
          </p:cNvGrpSpPr>
          <p:nvPr/>
        </p:nvGrpSpPr>
        <p:grpSpPr bwMode="auto">
          <a:xfrm>
            <a:off x="228600" y="3048000"/>
            <a:ext cx="7210425" cy="2138363"/>
            <a:chOff x="381000" y="3195232"/>
            <a:chExt cx="7210647" cy="2138768"/>
          </a:xfrm>
        </p:grpSpPr>
        <p:sp>
          <p:nvSpPr>
            <p:cNvPr id="48134" name="Content Placeholder 4"/>
            <p:cNvSpPr txBox="1">
              <a:spLocks/>
            </p:cNvSpPr>
            <p:nvPr/>
          </p:nvSpPr>
          <p:spPr bwMode="auto">
            <a:xfrm>
              <a:off x="381000" y="3214687"/>
              <a:ext cx="4191000" cy="2119313"/>
            </a:xfrm>
            <a:prstGeom prst="rect">
              <a:avLst/>
            </a:prstGeom>
            <a:noFill/>
            <a:ln w="9525">
              <a:noFill/>
              <a:miter lim="800000"/>
              <a:headEnd/>
              <a:tailEnd/>
            </a:ln>
          </p:spPr>
          <p:txBody>
            <a:bodyPr/>
            <a:lstStyle/>
            <a:p>
              <a:pPr marL="533400" indent="-533400">
                <a:lnSpc>
                  <a:spcPct val="80000"/>
                </a:lnSpc>
                <a:spcBef>
                  <a:spcPct val="20000"/>
                </a:spcBef>
              </a:pPr>
              <a:r>
                <a:rPr lang="en-US" altLang="en-US" sz="2400">
                  <a:solidFill>
                    <a:srgbClr val="000000"/>
                  </a:solidFill>
                  <a:latin typeface="Kruti Dev 010" pitchFamily="2" charset="0"/>
                </a:rPr>
                <a:t>1- </a:t>
              </a:r>
              <a:r>
                <a:rPr lang="en-GB" altLang="en-US" sz="2000">
                  <a:solidFill>
                    <a:srgbClr val="000000"/>
                  </a:solidFill>
                  <a:cs typeface="Arial" charset="0"/>
                </a:rPr>
                <a:t>Trust </a:t>
              </a:r>
              <a:r>
                <a:rPr lang="en-US" altLang="en-US" sz="2400">
                  <a:solidFill>
                    <a:srgbClr val="1E00AA"/>
                  </a:solidFill>
                  <a:latin typeface="Kruti Dev 010" pitchFamily="2" charset="0"/>
                </a:rPr>
                <a:t>fo”okl</a:t>
              </a:r>
              <a:r>
                <a:rPr lang="en-US" altLang="en-US" sz="2400">
                  <a:solidFill>
                    <a:srgbClr val="000000"/>
                  </a:solidFill>
                  <a:latin typeface="Kruti Dev 010" pitchFamily="2" charset="0"/>
                </a:rPr>
                <a:t> </a:t>
              </a:r>
              <a:r>
                <a:rPr lang="en-US" altLang="en-US" sz="1400">
                  <a:solidFill>
                    <a:srgbClr val="FF0000"/>
                  </a:solidFill>
                  <a:cs typeface="Arial" charset="0"/>
                </a:rPr>
                <a:t>FOUNDATION VALUE</a:t>
              </a:r>
            </a:p>
            <a:p>
              <a:pPr marL="533400" indent="-533400">
                <a:lnSpc>
                  <a:spcPct val="80000"/>
                </a:lnSpc>
                <a:spcBef>
                  <a:spcPct val="20000"/>
                </a:spcBef>
              </a:pPr>
              <a:r>
                <a:rPr lang="en-US" altLang="en-US" sz="2000">
                  <a:solidFill>
                    <a:srgbClr val="000000"/>
                  </a:solidFill>
                  <a:latin typeface="Kruti Dev 010" pitchFamily="2" charset="0"/>
                </a:rPr>
                <a:t>2- </a:t>
              </a:r>
              <a:r>
                <a:rPr lang="en-GB" altLang="en-US" sz="2000">
                  <a:solidFill>
                    <a:srgbClr val="000000"/>
                  </a:solidFill>
                  <a:cs typeface="Arial" charset="0"/>
                </a:rPr>
                <a:t>Respect </a:t>
              </a:r>
              <a:r>
                <a:rPr lang="en-US" altLang="en-US" sz="2400">
                  <a:solidFill>
                    <a:srgbClr val="1E00AA"/>
                  </a:solidFill>
                  <a:latin typeface="Kruti Dev 010" pitchFamily="2" charset="0"/>
                </a:rPr>
                <a:t>lEeku</a:t>
              </a:r>
              <a:endParaRPr lang="en-US" altLang="en-US" sz="1400">
                <a:solidFill>
                  <a:srgbClr val="1E00AA"/>
                </a:solidFill>
                <a:cs typeface="Arial" charset="0"/>
              </a:endParaRPr>
            </a:p>
            <a:p>
              <a:pPr marL="533400" indent="-533400">
                <a:lnSpc>
                  <a:spcPct val="80000"/>
                </a:lnSpc>
                <a:spcBef>
                  <a:spcPct val="20000"/>
                </a:spcBef>
              </a:pPr>
              <a:r>
                <a:rPr lang="en-US" altLang="en-US" sz="2400">
                  <a:solidFill>
                    <a:srgbClr val="000000"/>
                  </a:solidFill>
                  <a:latin typeface="Kruti Dev 010" pitchFamily="2" charset="0"/>
                </a:rPr>
                <a:t>3- </a:t>
              </a:r>
              <a:r>
                <a:rPr lang="en-GB" altLang="en-US" sz="2000">
                  <a:solidFill>
                    <a:srgbClr val="000000"/>
                  </a:solidFill>
                  <a:cs typeface="Arial" charset="0"/>
                </a:rPr>
                <a:t>Affection </a:t>
              </a:r>
              <a:r>
                <a:rPr lang="en-US" altLang="en-US" sz="2400">
                  <a:solidFill>
                    <a:srgbClr val="1E00AA"/>
                  </a:solidFill>
                  <a:latin typeface="Kruti Dev 010" pitchFamily="2" charset="0"/>
                </a:rPr>
                <a:t>Lusg</a:t>
              </a:r>
              <a:endParaRPr lang="en-GB" altLang="en-US" sz="2400" i="1">
                <a:solidFill>
                  <a:srgbClr val="1E00AA"/>
                </a:solidFill>
                <a:latin typeface="Kruti Dev 010" pitchFamily="2" charset="0"/>
                <a:cs typeface="Arial" charset="0"/>
              </a:endParaRPr>
            </a:p>
            <a:p>
              <a:pPr marL="533400" indent="-533400">
                <a:lnSpc>
                  <a:spcPct val="80000"/>
                </a:lnSpc>
                <a:spcBef>
                  <a:spcPct val="20000"/>
                </a:spcBef>
              </a:pPr>
              <a:r>
                <a:rPr lang="en-US" altLang="en-US" sz="2400">
                  <a:solidFill>
                    <a:srgbClr val="000000"/>
                  </a:solidFill>
                  <a:latin typeface="Kruti Dev 010" pitchFamily="2" charset="0"/>
                </a:rPr>
                <a:t>4- </a:t>
              </a:r>
              <a:r>
                <a:rPr lang="en-GB" altLang="en-US" sz="2000">
                  <a:solidFill>
                    <a:srgbClr val="000000"/>
                  </a:solidFill>
                  <a:cs typeface="Arial" charset="0"/>
                </a:rPr>
                <a:t>Care </a:t>
              </a:r>
              <a:r>
                <a:rPr lang="en-US" altLang="en-US" sz="2400">
                  <a:solidFill>
                    <a:srgbClr val="1E00AA"/>
                  </a:solidFill>
                  <a:latin typeface="Kruti Dev 010" pitchFamily="2" charset="0"/>
                </a:rPr>
                <a:t>eerk</a:t>
              </a:r>
              <a:endParaRPr lang="en-GB" altLang="en-US" sz="2400" i="1">
                <a:solidFill>
                  <a:srgbClr val="1E00AA"/>
                </a:solidFill>
                <a:latin typeface="Kruti Dev 010" pitchFamily="2" charset="0"/>
                <a:cs typeface="Arial" charset="0"/>
              </a:endParaRPr>
            </a:p>
            <a:p>
              <a:pPr marL="533400" indent="-533400">
                <a:lnSpc>
                  <a:spcPct val="80000"/>
                </a:lnSpc>
                <a:spcBef>
                  <a:spcPct val="20000"/>
                </a:spcBef>
              </a:pPr>
              <a:r>
                <a:rPr lang="en-US" altLang="en-US" sz="2400">
                  <a:solidFill>
                    <a:srgbClr val="000000"/>
                  </a:solidFill>
                  <a:latin typeface="Kruti Dev 010" pitchFamily="2" charset="0"/>
                </a:rPr>
                <a:t>5-</a:t>
              </a:r>
              <a:r>
                <a:rPr lang="en-US" altLang="en-US" sz="2000">
                  <a:solidFill>
                    <a:srgbClr val="000000"/>
                  </a:solidFill>
                  <a:latin typeface="Kruti Dev 010" pitchFamily="2" charset="0"/>
                </a:rPr>
                <a:t> </a:t>
              </a:r>
              <a:r>
                <a:rPr lang="en-GB" altLang="en-US" sz="2000">
                  <a:solidFill>
                    <a:srgbClr val="000000"/>
                  </a:solidFill>
                  <a:cs typeface="Arial" charset="0"/>
                </a:rPr>
                <a:t>Guidance</a:t>
              </a:r>
              <a:r>
                <a:rPr lang="en-GB" altLang="en-US" sz="2000" i="1">
                  <a:solidFill>
                    <a:srgbClr val="000000"/>
                  </a:solidFill>
                  <a:cs typeface="Arial" charset="0"/>
                </a:rPr>
                <a:t> </a:t>
              </a:r>
              <a:r>
                <a:rPr lang="en-US" altLang="en-US" sz="2400">
                  <a:solidFill>
                    <a:srgbClr val="1E00AA"/>
                  </a:solidFill>
                  <a:latin typeface="Kruti Dev 010" pitchFamily="2" charset="0"/>
                </a:rPr>
                <a:t>okRlY;</a:t>
              </a:r>
            </a:p>
          </p:txBody>
        </p:sp>
        <p:sp>
          <p:nvSpPr>
            <p:cNvPr id="48135" name="Content Placeholder 5"/>
            <p:cNvSpPr txBox="1">
              <a:spLocks/>
            </p:cNvSpPr>
            <p:nvPr/>
          </p:nvSpPr>
          <p:spPr bwMode="auto">
            <a:xfrm>
              <a:off x="4038600" y="3195232"/>
              <a:ext cx="3553047" cy="2119313"/>
            </a:xfrm>
            <a:prstGeom prst="rect">
              <a:avLst/>
            </a:prstGeom>
            <a:noFill/>
            <a:ln w="9525">
              <a:noFill/>
              <a:miter lim="800000"/>
              <a:headEnd/>
              <a:tailEnd/>
            </a:ln>
          </p:spPr>
          <p:txBody>
            <a:bodyPr/>
            <a:lstStyle/>
            <a:p>
              <a:pPr marL="533400" indent="-533400">
                <a:lnSpc>
                  <a:spcPct val="80000"/>
                </a:lnSpc>
                <a:spcBef>
                  <a:spcPct val="20000"/>
                </a:spcBef>
              </a:pPr>
              <a:r>
                <a:rPr lang="en-US" altLang="en-US" sz="2800">
                  <a:solidFill>
                    <a:srgbClr val="000000"/>
                  </a:solidFill>
                  <a:latin typeface="Kruti Dev 010" pitchFamily="2" charset="0"/>
                </a:rPr>
                <a:t>6- </a:t>
              </a:r>
              <a:r>
                <a:rPr lang="en-GB" altLang="en-US" sz="2000">
                  <a:solidFill>
                    <a:srgbClr val="000000"/>
                  </a:solidFill>
                  <a:cs typeface="Arial" charset="0"/>
                </a:rPr>
                <a:t>Reverence</a:t>
              </a:r>
              <a:r>
                <a:rPr lang="en-GB" altLang="en-US" sz="2400" i="1">
                  <a:solidFill>
                    <a:srgbClr val="000000"/>
                  </a:solidFill>
                  <a:cs typeface="Arial" charset="0"/>
                </a:rPr>
                <a:t> </a:t>
              </a:r>
              <a:r>
                <a:rPr lang="en-US" altLang="en-US" sz="2400">
                  <a:solidFill>
                    <a:srgbClr val="1E00AA"/>
                  </a:solidFill>
                  <a:latin typeface="Kruti Dev 010" pitchFamily="2" charset="0"/>
                </a:rPr>
                <a:t>J)k</a:t>
              </a:r>
              <a:endParaRPr lang="en-GB" altLang="en-US" sz="2800" i="1">
                <a:solidFill>
                  <a:srgbClr val="1E00AA"/>
                </a:solidFill>
                <a:latin typeface="Kruti Dev 010" pitchFamily="2" charset="0"/>
                <a:cs typeface="Arial" charset="0"/>
              </a:endParaRPr>
            </a:p>
            <a:p>
              <a:pPr marL="533400" indent="-533400">
                <a:lnSpc>
                  <a:spcPct val="80000"/>
                </a:lnSpc>
                <a:spcBef>
                  <a:spcPct val="20000"/>
                </a:spcBef>
              </a:pPr>
              <a:r>
                <a:rPr lang="en-US" altLang="en-US" sz="2400">
                  <a:solidFill>
                    <a:srgbClr val="000000"/>
                  </a:solidFill>
                  <a:latin typeface="Kruti Dev 010" pitchFamily="2" charset="0"/>
                </a:rPr>
                <a:t>7-</a:t>
              </a:r>
              <a:r>
                <a:rPr lang="en-US" altLang="en-US" sz="2000">
                  <a:solidFill>
                    <a:srgbClr val="000000"/>
                  </a:solidFill>
                  <a:latin typeface="Kruti Dev 010" pitchFamily="2" charset="0"/>
                </a:rPr>
                <a:t> </a:t>
              </a:r>
              <a:r>
                <a:rPr lang="en-GB" altLang="en-US" sz="2000">
                  <a:solidFill>
                    <a:srgbClr val="000000"/>
                  </a:solidFill>
                  <a:cs typeface="Arial" charset="0"/>
                </a:rPr>
                <a:t>Glory</a:t>
              </a:r>
              <a:r>
                <a:rPr lang="en-GB" altLang="en-US" sz="2000" i="1">
                  <a:solidFill>
                    <a:srgbClr val="000000"/>
                  </a:solidFill>
                  <a:cs typeface="Arial" charset="0"/>
                </a:rPr>
                <a:t> </a:t>
              </a:r>
              <a:r>
                <a:rPr lang="en-US" altLang="en-US" sz="2400">
                  <a:solidFill>
                    <a:srgbClr val="1E00AA"/>
                  </a:solidFill>
                  <a:latin typeface="Kruti Dev 010" pitchFamily="2" charset="0"/>
                </a:rPr>
                <a:t>xkSjo</a:t>
              </a:r>
              <a:endParaRPr lang="en-GB" altLang="en-US" sz="2400" i="1">
                <a:solidFill>
                  <a:srgbClr val="1E00AA"/>
                </a:solidFill>
                <a:latin typeface="Kruti Dev 010" pitchFamily="2" charset="0"/>
                <a:cs typeface="Arial" charset="0"/>
              </a:endParaRPr>
            </a:p>
            <a:p>
              <a:pPr marL="533400" indent="-533400">
                <a:lnSpc>
                  <a:spcPct val="80000"/>
                </a:lnSpc>
                <a:spcBef>
                  <a:spcPct val="20000"/>
                </a:spcBef>
              </a:pPr>
              <a:r>
                <a:rPr lang="en-US" altLang="en-US" sz="2400">
                  <a:solidFill>
                    <a:srgbClr val="000000"/>
                  </a:solidFill>
                  <a:latin typeface="Kruti Dev 010" pitchFamily="2" charset="0"/>
                </a:rPr>
                <a:t>8-</a:t>
              </a:r>
              <a:r>
                <a:rPr lang="en-US" altLang="en-US" sz="2000">
                  <a:solidFill>
                    <a:srgbClr val="000000"/>
                  </a:solidFill>
                  <a:latin typeface="Kruti Dev 010" pitchFamily="2" charset="0"/>
                </a:rPr>
                <a:t> </a:t>
              </a:r>
              <a:r>
                <a:rPr lang="en-GB" altLang="en-US" sz="2000">
                  <a:solidFill>
                    <a:srgbClr val="000000"/>
                  </a:solidFill>
                  <a:cs typeface="Arial" charset="0"/>
                </a:rPr>
                <a:t>Gratitude </a:t>
              </a:r>
              <a:r>
                <a:rPr lang="en-US" altLang="en-US" sz="2400">
                  <a:solidFill>
                    <a:srgbClr val="1E00AA"/>
                  </a:solidFill>
                  <a:latin typeface="Kruti Dev 010" pitchFamily="2" charset="0"/>
                </a:rPr>
                <a:t>—rKrk</a:t>
              </a:r>
              <a:endParaRPr lang="en-GB" altLang="en-US" sz="2400" i="1">
                <a:solidFill>
                  <a:srgbClr val="1E00AA"/>
                </a:solidFill>
                <a:latin typeface="Kruti Dev 010" pitchFamily="2" charset="0"/>
                <a:cs typeface="Arial" charset="0"/>
              </a:endParaRPr>
            </a:p>
            <a:p>
              <a:pPr marL="533400" indent="-533400">
                <a:lnSpc>
                  <a:spcPct val="80000"/>
                </a:lnSpc>
                <a:spcBef>
                  <a:spcPct val="20000"/>
                </a:spcBef>
              </a:pPr>
              <a:r>
                <a:rPr lang="en-US" altLang="en-US" sz="2400">
                  <a:solidFill>
                    <a:srgbClr val="000000"/>
                  </a:solidFill>
                  <a:latin typeface="Kruti Dev 010" pitchFamily="2" charset="0"/>
                </a:rPr>
                <a:t>9-</a:t>
              </a:r>
              <a:r>
                <a:rPr lang="en-US" altLang="en-US" sz="2000">
                  <a:solidFill>
                    <a:srgbClr val="000000"/>
                  </a:solidFill>
                  <a:latin typeface="Kruti Dev 010" pitchFamily="2" charset="0"/>
                </a:rPr>
                <a:t> </a:t>
              </a:r>
              <a:r>
                <a:rPr lang="en-GB" altLang="en-US" sz="2000">
                  <a:solidFill>
                    <a:srgbClr val="000000"/>
                  </a:solidFill>
                  <a:cs typeface="Arial" charset="0"/>
                </a:rPr>
                <a:t>Love </a:t>
              </a:r>
              <a:r>
                <a:rPr lang="en-US" altLang="en-US" sz="2400">
                  <a:solidFill>
                    <a:srgbClr val="1E00AA"/>
                  </a:solidFill>
                  <a:latin typeface="Kruti Dev 010" pitchFamily="2" charset="0"/>
                </a:rPr>
                <a:t>izse</a:t>
              </a:r>
              <a:r>
                <a:rPr lang="en-US" altLang="en-US" sz="2400">
                  <a:solidFill>
                    <a:srgbClr val="000000"/>
                  </a:solidFill>
                  <a:latin typeface="Kruti Dev 010" pitchFamily="2" charset="0"/>
                </a:rPr>
                <a:t> </a:t>
              </a:r>
              <a:r>
                <a:rPr lang="en-US" altLang="en-US" sz="1400">
                  <a:solidFill>
                    <a:srgbClr val="FF0000"/>
                  </a:solidFill>
                  <a:cs typeface="Arial" charset="0"/>
                </a:rPr>
                <a:t>COMPLETE VALUE</a:t>
              </a:r>
              <a:endParaRPr lang="en-GB" altLang="en-US" sz="2400">
                <a:solidFill>
                  <a:srgbClr val="FF0000"/>
                </a:solidFill>
                <a:latin typeface="Kruti Dev 010" pitchFamily="2" charset="0"/>
                <a:cs typeface="Arial" charset="0"/>
              </a:endParaRPr>
            </a:p>
          </p:txBody>
        </p:sp>
      </p:grpSp>
      <p:pic>
        <p:nvPicPr>
          <p:cNvPr id="48133" name="Picture 2"/>
          <p:cNvPicPr>
            <a:picLocks noChangeAspect="1" noChangeArrowheads="1"/>
          </p:cNvPicPr>
          <p:nvPr/>
        </p:nvPicPr>
        <p:blipFill>
          <a:blip r:embed="rId2"/>
          <a:srcRect/>
          <a:stretch>
            <a:fillRect/>
          </a:stretch>
        </p:blipFill>
        <p:spPr bwMode="auto">
          <a:xfrm>
            <a:off x="8229600" y="1900238"/>
            <a:ext cx="3925888" cy="4652962"/>
          </a:xfrm>
          <a:prstGeom prst="rect">
            <a:avLst/>
          </a:prstGeom>
          <a:noFill/>
          <a:ln w="9525">
            <a:noFill/>
            <a:miter lim="800000"/>
            <a:headEnd/>
            <a:tailEnd/>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ea typeface="Mangal" pitchFamily="18" charset="0"/>
                <a:cs typeface="Arial" charset="0"/>
              </a:rPr>
              <a:t>Respect (</a:t>
            </a:r>
            <a:r>
              <a:rPr lang="fr-FR" altLang="en-US" sz="2800">
                <a:latin typeface="Kruti Dev 010" pitchFamily="2" charset="0"/>
                <a:ea typeface="Mangal" pitchFamily="18" charset="0"/>
                <a:cs typeface="Arial" charset="0"/>
              </a:rPr>
              <a:t>lEeku</a:t>
            </a:r>
            <a:r>
              <a:rPr lang="en-US" altLang="en-US">
                <a:latin typeface="Arial" charset="0"/>
                <a:ea typeface="Mangal" pitchFamily="18" charset="0"/>
                <a:cs typeface="Arial" charset="0"/>
              </a:rPr>
              <a:t>)</a:t>
            </a:r>
            <a:endParaRPr lang="en-GB" altLang="en-US">
              <a:latin typeface="Arial" charset="0"/>
              <a:ea typeface="Mangal" pitchFamily="18" charset="0"/>
              <a:cs typeface="Arial" charset="0"/>
            </a:endParaRPr>
          </a:p>
        </p:txBody>
      </p:sp>
      <p:sp>
        <p:nvSpPr>
          <p:cNvPr id="22531" name="Text Placeholder 2"/>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r>
              <a:rPr lang="en-GB" altLang="en-US">
                <a:latin typeface="Arial" charset="0"/>
                <a:ea typeface="Mangal" pitchFamily="18" charset="0"/>
                <a:cs typeface="Arial" charset="0"/>
              </a:rPr>
              <a:t>Respect = Right Evaluation</a:t>
            </a:r>
          </a:p>
          <a:p>
            <a:pPr>
              <a:buFont typeface="Symbol" pitchFamily="18" charset="2"/>
              <a:buNone/>
            </a:pPr>
            <a:endParaRPr lang="fr-FR" altLang="en-US" sz="2800">
              <a:latin typeface="Kruti Dev 010" pitchFamily="2" charset="0"/>
              <a:ea typeface="Mangal" pitchFamily="18" charset="0"/>
              <a:cs typeface="Arial" charset="0"/>
            </a:endParaRPr>
          </a:p>
          <a:p>
            <a:pPr>
              <a:buFont typeface="Symbol" pitchFamily="18" charset="2"/>
              <a:buNone/>
            </a:pPr>
            <a:endParaRPr lang="fr-FR" altLang="en-US" sz="2800">
              <a:latin typeface="Kruti Dev 010" pitchFamily="2" charset="0"/>
              <a:ea typeface="Mangal" pitchFamily="18" charset="0"/>
              <a:cs typeface="Arial" charset="0"/>
            </a:endParaRPr>
          </a:p>
          <a:p>
            <a:pPr>
              <a:buFont typeface="Symbol" pitchFamily="18" charset="2"/>
              <a:buNone/>
            </a:pPr>
            <a:r>
              <a:rPr lang="fr-FR" altLang="en-US" sz="2800">
                <a:latin typeface="Kruti Dev 010" pitchFamily="2" charset="0"/>
                <a:ea typeface="Mangal" pitchFamily="18" charset="0"/>
                <a:cs typeface="Arial" charset="0"/>
              </a:rPr>
              <a:t>lEeku ¾	le~ 	$ 	eku</a:t>
            </a:r>
            <a:endParaRPr lang="en-GB" altLang="en-US" sz="2800">
              <a:latin typeface="Kruti Dev 010" pitchFamily="2" charset="0"/>
              <a:ea typeface="Mangal" pitchFamily="18" charset="0"/>
              <a:cs typeface="Arial" charset="0"/>
            </a:endParaRPr>
          </a:p>
          <a:p>
            <a:pPr>
              <a:buFont typeface="Symbol" pitchFamily="18" charset="2"/>
              <a:buNone/>
            </a:pPr>
            <a:r>
              <a:rPr lang="fr-FR" altLang="en-US" sz="2800">
                <a:latin typeface="Kruti Dev 010" pitchFamily="2" charset="0"/>
                <a:ea typeface="Mangal" pitchFamily="18" charset="0"/>
                <a:cs typeface="Arial" charset="0"/>
              </a:rPr>
              <a:t> </a:t>
            </a:r>
            <a:endParaRPr lang="en-GB" altLang="en-US" sz="2800">
              <a:latin typeface="Kruti Dev 010" pitchFamily="2" charset="0"/>
              <a:ea typeface="Mangal" pitchFamily="18" charset="0"/>
              <a:cs typeface="Arial" charset="0"/>
            </a:endParaRPr>
          </a:p>
          <a:p>
            <a:pPr>
              <a:buFont typeface="Symbol" pitchFamily="18" charset="2"/>
              <a:buNone/>
            </a:pPr>
            <a:r>
              <a:rPr lang="fr-FR" altLang="en-US" sz="2800">
                <a:latin typeface="Kruti Dev 010" pitchFamily="2" charset="0"/>
                <a:ea typeface="Mangal" pitchFamily="18" charset="0"/>
                <a:cs typeface="Arial" charset="0"/>
              </a:rPr>
              <a:t>			lE;d~ 		ekiuk</a:t>
            </a:r>
            <a:endParaRPr lang="en-GB" altLang="en-US" sz="2800">
              <a:latin typeface="Kruti Dev 010" pitchFamily="2" charset="0"/>
              <a:ea typeface="Mangal" pitchFamily="18" charset="0"/>
              <a:cs typeface="Arial" charset="0"/>
            </a:endParaRPr>
          </a:p>
          <a:p>
            <a:pPr>
              <a:buFont typeface="Symbol" pitchFamily="18" charset="2"/>
              <a:buNone/>
            </a:pPr>
            <a:r>
              <a:rPr lang="fr-FR" altLang="en-US" sz="2800">
                <a:latin typeface="Kruti Dev 010" pitchFamily="2" charset="0"/>
                <a:ea typeface="Mangal" pitchFamily="18" charset="0"/>
                <a:cs typeface="Arial" charset="0"/>
              </a:rPr>
              <a:t> </a:t>
            </a:r>
            <a:endParaRPr lang="en-GB" altLang="en-US" sz="2800">
              <a:latin typeface="Kruti Dev 010" pitchFamily="2" charset="0"/>
              <a:ea typeface="Mangal" pitchFamily="18" charset="0"/>
              <a:cs typeface="Arial" charset="0"/>
            </a:endParaRPr>
          </a:p>
          <a:p>
            <a:pPr>
              <a:buFont typeface="Symbol" pitchFamily="18" charset="2"/>
              <a:buNone/>
            </a:pPr>
            <a:r>
              <a:rPr lang="fr-FR" altLang="en-US" sz="2800">
                <a:latin typeface="Kruti Dev 010" pitchFamily="2" charset="0"/>
                <a:ea typeface="Mangal" pitchFamily="18" charset="0"/>
                <a:cs typeface="Arial" charset="0"/>
              </a:rPr>
              <a:t>			</a:t>
            </a:r>
            <a:r>
              <a:rPr altLang="en-US" sz="2800">
                <a:latin typeface="Kruti Dev 010" pitchFamily="2" charset="0"/>
                <a:ea typeface="Mangal" pitchFamily="18" charset="0"/>
                <a:cs typeface="Arial" charset="0"/>
              </a:rPr>
              <a:t>Bhd Bhd 	vkadyu djuk</a:t>
            </a:r>
          </a:p>
          <a:p>
            <a:pPr>
              <a:buFont typeface="Symbol" pitchFamily="18" charset="2"/>
              <a:buNone/>
            </a:pPr>
            <a:endParaRPr altLang="en-US" sz="2800">
              <a:latin typeface="Kruti Dev 010" pitchFamily="2" charset="0"/>
              <a:ea typeface="Mangal" pitchFamily="18" charset="0"/>
              <a:cs typeface="Arial" charset="0"/>
            </a:endParaRPr>
          </a:p>
          <a:p>
            <a:pPr>
              <a:buFont typeface="Symbol" pitchFamily="18" charset="2"/>
              <a:buNone/>
            </a:pPr>
            <a:endParaRPr altLang="en-US" sz="2800">
              <a:latin typeface="Kruti Dev 010" pitchFamily="2" charset="0"/>
              <a:ea typeface="Mangal" pitchFamily="18" charset="0"/>
              <a:cs typeface="Arial" charset="0"/>
            </a:endParaRPr>
          </a:p>
          <a:p>
            <a:pPr>
              <a:buFont typeface="Symbol" pitchFamily="18" charset="2"/>
              <a:buNone/>
            </a:pPr>
            <a:endParaRPr altLang="en-US">
              <a:latin typeface="Arial" charset="0"/>
              <a:ea typeface="Mangal" pitchFamily="18" charset="0"/>
              <a:cs typeface="Arial" charset="0"/>
            </a:endParaRPr>
          </a:p>
          <a:p>
            <a:pPr>
              <a:buFont typeface="Symbol" pitchFamily="18" charset="2"/>
              <a:buNone/>
            </a:pPr>
            <a:r>
              <a:rPr altLang="en-US">
                <a:latin typeface="Arial" charset="0"/>
                <a:ea typeface="Mangal" pitchFamily="18" charset="0"/>
                <a:cs typeface="Arial" charset="0"/>
              </a:rPr>
              <a:t>Right evaluation of human being… the intention (natural acceptance) and competence…</a:t>
            </a:r>
            <a:endParaRPr lang="en-GB" altLang="en-US">
              <a:latin typeface="Arial" charset="0"/>
              <a:ea typeface="Mangal" pitchFamily="18" charset="0"/>
              <a:cs typeface="Arial" charset="0"/>
            </a:endParaRPr>
          </a:p>
          <a:p>
            <a:pPr>
              <a:buFont typeface="Wingdings 2" pitchFamily="18" charset="2"/>
              <a:buNone/>
            </a:pPr>
            <a:endParaRPr altLang="en-US" sz="2400">
              <a:latin typeface="Arial" charset="0"/>
              <a:ea typeface="Mangal" pitchFamily="18" charset="0"/>
              <a:cs typeface="Arial" charset="0"/>
            </a:endParaRPr>
          </a:p>
        </p:txBody>
      </p:sp>
      <p:grpSp>
        <p:nvGrpSpPr>
          <p:cNvPr id="2" name="Group 10"/>
          <p:cNvGrpSpPr>
            <a:grpSpLocks/>
          </p:cNvGrpSpPr>
          <p:nvPr/>
        </p:nvGrpSpPr>
        <p:grpSpPr bwMode="auto">
          <a:xfrm>
            <a:off x="2133600" y="2590800"/>
            <a:ext cx="1752600" cy="457200"/>
            <a:chOff x="1828800" y="990600"/>
            <a:chExt cx="1752600" cy="457200"/>
          </a:xfrm>
        </p:grpSpPr>
        <p:cxnSp>
          <p:nvCxnSpPr>
            <p:cNvPr id="5" name="Straight Arrow Connector 4"/>
            <p:cNvCxnSpPr/>
            <p:nvPr/>
          </p:nvCxnSpPr>
          <p:spPr>
            <a:xfrm rot="5400000">
              <a:off x="1600994" y="1218406"/>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3352800" y="12192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11"/>
          <p:cNvGrpSpPr>
            <a:grpSpLocks/>
          </p:cNvGrpSpPr>
          <p:nvPr/>
        </p:nvGrpSpPr>
        <p:grpSpPr bwMode="auto">
          <a:xfrm>
            <a:off x="2133600" y="3657600"/>
            <a:ext cx="1754188" cy="381000"/>
            <a:chOff x="1828800" y="1828800"/>
            <a:chExt cx="1754188" cy="381000"/>
          </a:xfrm>
        </p:grpSpPr>
        <p:cxnSp>
          <p:nvCxnSpPr>
            <p:cNvPr id="7" name="Straight Arrow Connector 6"/>
            <p:cNvCxnSpPr/>
            <p:nvPr/>
          </p:nvCxnSpPr>
          <p:spPr>
            <a:xfrm rot="5400000">
              <a:off x="1639094" y="201850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3391694" y="201850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pic>
        <p:nvPicPr>
          <p:cNvPr id="4" name="Picture 3"/>
          <p:cNvPicPr>
            <a:picLocks noChangeAspect="1" noChangeArrowheads="1"/>
          </p:cNvPicPr>
          <p:nvPr/>
        </p:nvPicPr>
        <p:blipFill>
          <a:blip r:embed="rId2"/>
          <a:srcRect/>
          <a:stretch>
            <a:fillRect/>
          </a:stretch>
        </p:blipFill>
        <p:spPr bwMode="auto">
          <a:xfrm>
            <a:off x="6910388" y="2379663"/>
            <a:ext cx="5129212" cy="3106737"/>
          </a:xfrm>
          <a:prstGeom prst="rect">
            <a:avLst/>
          </a:prstGeom>
          <a:noFill/>
          <a:ln w="9525">
            <a:noFill/>
            <a:miter lim="800000"/>
            <a:headEnd/>
            <a:tailEnd/>
          </a:ln>
        </p:spPr>
      </p:pic>
      <p:pic>
        <p:nvPicPr>
          <p:cNvPr id="9" name="Picture 8"/>
          <p:cNvPicPr>
            <a:picLocks noChangeAspect="1" noChangeArrowheads="1"/>
          </p:cNvPicPr>
          <p:nvPr/>
        </p:nvPicPr>
        <p:blipFill>
          <a:blip r:embed="rId3"/>
          <a:srcRect/>
          <a:stretch>
            <a:fillRect/>
          </a:stretch>
        </p:blipFill>
        <p:spPr bwMode="auto">
          <a:xfrm>
            <a:off x="6910388" y="1474788"/>
            <a:ext cx="5118100" cy="600075"/>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Title 1"/>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GB" altLang="en-US">
                <a:latin typeface="Arial" charset="0"/>
                <a:ea typeface="Mangal" pitchFamily="18" charset="0"/>
                <a:cs typeface="Arial" charset="0"/>
              </a:rPr>
              <a:t>Other Types of Evaluation</a:t>
            </a:r>
          </a:p>
        </p:txBody>
      </p:sp>
      <p:sp>
        <p:nvSpPr>
          <p:cNvPr id="15363" name="Rectangle 3"/>
          <p:cNvSpPr>
            <a:spLocks noGrp="1" noChangeArrowheads="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r>
              <a:rPr lang="en-GB" altLang="en-US">
                <a:latin typeface="Arial" charset="0"/>
                <a:cs typeface="Arial" charset="0"/>
              </a:rPr>
              <a:t>Over evaluation	– to evaluate for more than what it is</a:t>
            </a:r>
          </a:p>
          <a:p>
            <a:pPr>
              <a:buFont typeface="Symbol" pitchFamily="18" charset="2"/>
              <a:buNone/>
            </a:pPr>
            <a:r>
              <a:rPr altLang="en-US" sz="2800">
                <a:solidFill>
                  <a:srgbClr val="1E00AA"/>
                </a:solidFill>
                <a:latin typeface="Kruti Dev 010" pitchFamily="2" charset="0"/>
                <a:cs typeface="Arial" charset="0"/>
              </a:rPr>
              <a:t>	vf/kewY;u		  vf/kd vkaadyu djuk</a:t>
            </a:r>
            <a:endParaRPr lang="en-GB" altLang="en-US" sz="2800">
              <a:solidFill>
                <a:srgbClr val="1E00AA"/>
              </a:solidFill>
              <a:latin typeface="Kruti Dev 010" pitchFamily="2" charset="0"/>
              <a:cs typeface="Arial" charset="0"/>
            </a:endParaRPr>
          </a:p>
          <a:p>
            <a:pPr>
              <a:buFont typeface="Symbol" pitchFamily="18" charset="2"/>
              <a:buNone/>
            </a:pPr>
            <a:endParaRPr altLang="en-US" sz="1100">
              <a:latin typeface="Arial" charset="0"/>
              <a:cs typeface="Arial" charset="0"/>
            </a:endParaRPr>
          </a:p>
          <a:p>
            <a:pPr>
              <a:buFont typeface="Symbol" pitchFamily="18" charset="2"/>
              <a:buNone/>
            </a:pPr>
            <a:r>
              <a:rPr altLang="en-US">
                <a:latin typeface="Arial" charset="0"/>
                <a:cs typeface="Arial" charset="0"/>
              </a:rPr>
              <a:t>Under evaluation	– to evaluate for less   than what it is</a:t>
            </a:r>
          </a:p>
          <a:p>
            <a:pPr>
              <a:buFont typeface="Symbol" pitchFamily="18" charset="2"/>
              <a:buNone/>
            </a:pPr>
            <a:r>
              <a:rPr lang="en-GB" altLang="en-US" sz="2800">
                <a:solidFill>
                  <a:srgbClr val="1E00AA"/>
                </a:solidFill>
                <a:latin typeface="Kruti Dev 010" pitchFamily="2" charset="0"/>
                <a:cs typeface="Arial" charset="0"/>
              </a:rPr>
              <a:t>	voewY;u		  de vkaadyu djuk</a:t>
            </a:r>
          </a:p>
          <a:p>
            <a:pPr>
              <a:buFont typeface="Symbol" pitchFamily="18" charset="2"/>
              <a:buNone/>
            </a:pPr>
            <a:endParaRPr altLang="en-US" sz="1000">
              <a:latin typeface="Arial" charset="0"/>
              <a:cs typeface="Arial" charset="0"/>
            </a:endParaRPr>
          </a:p>
          <a:p>
            <a:pPr>
              <a:buFont typeface="Symbol" pitchFamily="18" charset="2"/>
              <a:buNone/>
            </a:pPr>
            <a:r>
              <a:rPr altLang="en-US">
                <a:latin typeface="Arial" charset="0"/>
                <a:cs typeface="Arial" charset="0"/>
              </a:rPr>
              <a:t>Otherwise evaluation	– to evaluate for other than what it is</a:t>
            </a:r>
          </a:p>
          <a:p>
            <a:pPr>
              <a:buFont typeface="Symbol" pitchFamily="18" charset="2"/>
              <a:buNone/>
            </a:pPr>
            <a:r>
              <a:rPr lang="en-GB" altLang="en-US" sz="2800">
                <a:solidFill>
                  <a:srgbClr val="1E00AA"/>
                </a:solidFill>
                <a:latin typeface="Kruti Dev 010" pitchFamily="2" charset="0"/>
                <a:cs typeface="Arial" charset="0"/>
              </a:rPr>
              <a:t>	vewY;u		  vU;Fkk vkaadyu djuk</a:t>
            </a:r>
          </a:p>
          <a:p>
            <a:pPr>
              <a:buFont typeface="Symbol" pitchFamily="18" charset="2"/>
              <a:buNone/>
            </a:pPr>
            <a:endParaRPr altLang="en-US">
              <a:latin typeface="Arial" charset="0"/>
              <a:cs typeface="Arial" charset="0"/>
            </a:endParaRPr>
          </a:p>
          <a:p>
            <a:pPr>
              <a:buFont typeface="Symbol" pitchFamily="18" charset="2"/>
              <a:buNone/>
            </a:pPr>
            <a:r>
              <a:rPr altLang="en-US">
                <a:latin typeface="Arial" charset="0"/>
                <a:cs typeface="Arial" charset="0"/>
              </a:rPr>
              <a:t>Whenever the evaluation is not right, it is disrespect</a:t>
            </a:r>
          </a:p>
          <a:p>
            <a:pPr>
              <a:buFont typeface="Symbol" pitchFamily="18" charset="2"/>
              <a:buNone/>
            </a:pPr>
            <a:endParaRPr altLang="en-US">
              <a:latin typeface="Arial" charset="0"/>
              <a:cs typeface="Arial" charset="0"/>
            </a:endParaRPr>
          </a:p>
          <a:p>
            <a:pPr>
              <a:buFont typeface="Symbol" pitchFamily="18" charset="2"/>
              <a:buNone/>
            </a:pPr>
            <a:r>
              <a:rPr altLang="en-US">
                <a:latin typeface="Arial" charset="0"/>
                <a:cs typeface="Arial" charset="0"/>
              </a:rPr>
              <a:t>Check for yourself in every interaction with others whether it is respect or disrespect. i.e.</a:t>
            </a:r>
          </a:p>
          <a:p>
            <a:pPr lvl="1"/>
            <a:r>
              <a:rPr altLang="en-US">
                <a:latin typeface="Arial" charset="0"/>
                <a:cs typeface="Arial" charset="0"/>
              </a:rPr>
              <a:t>It is right evaluation or</a:t>
            </a:r>
          </a:p>
          <a:p>
            <a:pPr lvl="1"/>
            <a:r>
              <a:rPr altLang="en-US">
                <a:latin typeface="Arial" charset="0"/>
                <a:cs typeface="Arial" charset="0"/>
              </a:rPr>
              <a:t>It is over / under / otherwise evaluation</a:t>
            </a:r>
            <a:endParaRPr lang="en-GB" altLang="en-US">
              <a:latin typeface="Arial" charset="0"/>
              <a:cs typeface="Arial" charset="0"/>
            </a:endParaRPr>
          </a:p>
        </p:txBody>
      </p:sp>
      <p:grpSp>
        <p:nvGrpSpPr>
          <p:cNvPr id="2" name="Group 10"/>
          <p:cNvGrpSpPr>
            <a:grpSpLocks/>
          </p:cNvGrpSpPr>
          <p:nvPr/>
        </p:nvGrpSpPr>
        <p:grpSpPr bwMode="auto">
          <a:xfrm>
            <a:off x="8991600" y="609600"/>
            <a:ext cx="1690688" cy="2667000"/>
            <a:chOff x="4572000" y="3810000"/>
            <a:chExt cx="1490685" cy="1295400"/>
          </a:xfrm>
        </p:grpSpPr>
        <p:sp>
          <p:nvSpPr>
            <p:cNvPr id="5" name="Right Brace 4"/>
            <p:cNvSpPr/>
            <p:nvPr/>
          </p:nvSpPr>
          <p:spPr>
            <a:xfrm>
              <a:off x="4572000" y="3810000"/>
              <a:ext cx="152568" cy="12954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a:solidFill>
                  <a:prstClr val="black"/>
                </a:solidFill>
              </a:endParaRPr>
            </a:p>
          </p:txBody>
        </p:sp>
        <p:sp>
          <p:nvSpPr>
            <p:cNvPr id="50183" name="Rectangle 9"/>
            <p:cNvSpPr>
              <a:spLocks noChangeArrowheads="1"/>
            </p:cNvSpPr>
            <p:nvPr/>
          </p:nvSpPr>
          <p:spPr bwMode="auto">
            <a:xfrm>
              <a:off x="4724397" y="4242687"/>
              <a:ext cx="1338288" cy="418576"/>
            </a:xfrm>
            <a:prstGeom prst="rect">
              <a:avLst/>
            </a:prstGeom>
            <a:noFill/>
            <a:ln w="9525">
              <a:noFill/>
              <a:miter lim="800000"/>
              <a:headEnd/>
              <a:tailEnd/>
            </a:ln>
          </p:spPr>
          <p:txBody>
            <a:bodyPr wrap="none">
              <a:spAutoFit/>
            </a:bodyPr>
            <a:lstStyle/>
            <a:p>
              <a:pPr eaLnBrk="1" hangingPunct="1"/>
              <a:r>
                <a:rPr lang="en-US" altLang="en-US" sz="2200">
                  <a:solidFill>
                    <a:srgbClr val="000000"/>
                  </a:solidFill>
                </a:rPr>
                <a:t>Disrespect</a:t>
              </a:r>
            </a:p>
            <a:p>
              <a:pPr eaLnBrk="1" hangingPunct="1"/>
              <a:r>
                <a:rPr lang="en-US" altLang="en-US" sz="2800">
                  <a:solidFill>
                    <a:srgbClr val="1E00AA"/>
                  </a:solidFill>
                  <a:latin typeface="Kruti Dev 010" pitchFamily="2" charset="0"/>
                </a:rPr>
                <a:t>vieku</a:t>
              </a:r>
            </a:p>
          </p:txBody>
        </p:sp>
      </p:grpSp>
      <p:pic>
        <p:nvPicPr>
          <p:cNvPr id="8" name="Picture 7"/>
          <p:cNvPicPr>
            <a:picLocks noChangeAspect="1" noChangeArrowheads="1"/>
          </p:cNvPicPr>
          <p:nvPr/>
        </p:nvPicPr>
        <p:blipFill>
          <a:blip r:embed="rId3"/>
          <a:srcRect l="20523" t="13620"/>
          <a:stretch>
            <a:fillRect/>
          </a:stretch>
        </p:blipFill>
        <p:spPr bwMode="auto">
          <a:xfrm>
            <a:off x="11049000" y="5334000"/>
            <a:ext cx="995363" cy="1085850"/>
          </a:xfrm>
          <a:prstGeom prst="rect">
            <a:avLst/>
          </a:prstGeom>
          <a:solidFill>
            <a:schemeClr val="bg1"/>
          </a:solid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36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3">
                                            <p:txEl>
                                              <p:pRg st="9" end="9"/>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536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6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4"/>
          <p:cNvSpPr>
            <a:spLocks noGrp="1"/>
          </p:cNvSpPr>
          <p:nvPr>
            <p:ph sz="half" idx="1"/>
          </p:nvPr>
        </p:nvSpPr>
        <p:spPr bwMode="auto">
          <a:xfrm>
            <a:off x="0" y="609600"/>
            <a:ext cx="6007100" cy="5943600"/>
          </a:xfrm>
          <a:noFill/>
          <a:ln>
            <a:miter lim="800000"/>
            <a:headEnd/>
            <a:tailEnd/>
          </a:ln>
        </p:spPr>
        <p:txBody>
          <a:bodyPr vert="horz" wrap="square" lIns="91440" tIns="45720" rIns="91440" bIns="45720" numCol="1" anchor="t" anchorCtr="0" compatLnSpc="1">
            <a:prstTxWarp prst="textNoShape">
              <a:avLst/>
            </a:prstTxWarp>
          </a:bodyPr>
          <a:lstStyle/>
          <a:p>
            <a:pPr>
              <a:buFont typeface="Arial" charset="0"/>
              <a:buNone/>
            </a:pPr>
            <a:r>
              <a:rPr lang="en-US" altLang="en-US">
                <a:latin typeface="Arial" charset="0"/>
              </a:rPr>
              <a:t>I evaluate on the basis of body, physical facility or belief (preconditioning). I compare, compete, differentiate…</a:t>
            </a:r>
          </a:p>
          <a:p>
            <a:pPr>
              <a:buFont typeface="Arial" charset="0"/>
              <a:buNone/>
            </a:pPr>
            <a:endParaRPr lang="en-US" altLang="en-US" sz="200">
              <a:solidFill>
                <a:srgbClr val="1E00AA"/>
              </a:solidFill>
              <a:latin typeface="Arial" charset="0"/>
            </a:endParaRPr>
          </a:p>
          <a:p>
            <a:pPr>
              <a:buFont typeface="Arial" charset="0"/>
              <a:buNone/>
            </a:pPr>
            <a:r>
              <a:rPr lang="en-US" altLang="en-US">
                <a:solidFill>
                  <a:srgbClr val="1E00AA"/>
                </a:solidFill>
                <a:latin typeface="Arial" charset="0"/>
              </a:rPr>
              <a:t>I am different from the other</a:t>
            </a:r>
          </a:p>
          <a:p>
            <a:pPr>
              <a:buFont typeface="Arial" charset="0"/>
              <a:buNone/>
            </a:pPr>
            <a:r>
              <a:rPr lang="en-US" altLang="en-US" b="1">
                <a:latin typeface="Arial" charset="0"/>
              </a:rPr>
              <a:t>We are competitors</a:t>
            </a:r>
          </a:p>
          <a:p>
            <a:pPr>
              <a:buFont typeface="Arial" charset="0"/>
              <a:buNone/>
            </a:pPr>
            <a:endParaRPr lang="en-US" altLang="en-US" sz="1600">
              <a:latin typeface="Arial" charset="0"/>
            </a:endParaRPr>
          </a:p>
          <a:p>
            <a:pPr>
              <a:buFont typeface="Arial" charset="0"/>
              <a:buNone/>
            </a:pPr>
            <a:r>
              <a:rPr lang="en-US" altLang="en-US">
                <a:latin typeface="Arial" charset="0"/>
              </a:rPr>
              <a:t>I make effort to accentuate the difference, to manipulate, exploit the other</a:t>
            </a:r>
            <a:endParaRPr lang="en-GB" altLang="en-US">
              <a:latin typeface="Arial" charset="0"/>
            </a:endParaRPr>
          </a:p>
        </p:txBody>
      </p:sp>
      <p:sp>
        <p:nvSpPr>
          <p:cNvPr id="6" name="Content Placeholder 5"/>
          <p:cNvSpPr>
            <a:spLocks noGrp="1"/>
          </p:cNvSpPr>
          <p:nvPr>
            <p:ph sz="half" idx="2"/>
          </p:nvPr>
        </p:nvSpPr>
        <p:spPr>
          <a:xfrm>
            <a:off x="6210300" y="609600"/>
            <a:ext cx="5981700" cy="5943600"/>
          </a:xfrm>
        </p:spPr>
        <p:txBody>
          <a:bodyPr/>
          <a:lstStyle/>
          <a:p>
            <a:pPr marL="457200" indent="-457200">
              <a:buFont typeface="Arial" panose="020B0604020202020204" pitchFamily="34" charset="0"/>
              <a:buNone/>
              <a:defRPr/>
            </a:pPr>
            <a:r>
              <a:rPr lang="en-US" dirty="0"/>
              <a:t>1. Our purpose (Natural Acceptance) is same</a:t>
            </a:r>
          </a:p>
          <a:p>
            <a:pPr marL="457200" indent="-457200">
              <a:buFont typeface="Arial" panose="020B0604020202020204" pitchFamily="34" charset="0"/>
              <a:buNone/>
              <a:defRPr/>
            </a:pPr>
            <a:r>
              <a:rPr lang="en-US" dirty="0"/>
              <a:t>2. Our program is same</a:t>
            </a:r>
          </a:p>
          <a:p>
            <a:pPr marL="457200" indent="-457200">
              <a:buFont typeface="Arial" panose="020B0604020202020204" pitchFamily="34" charset="0"/>
              <a:buNone/>
              <a:defRPr/>
            </a:pPr>
            <a:r>
              <a:rPr lang="en-US" dirty="0"/>
              <a:t>3. Our potential is same</a:t>
            </a:r>
          </a:p>
          <a:p>
            <a:pPr>
              <a:buFont typeface="Symbol" pitchFamily="18" charset="2"/>
              <a:buNone/>
              <a:defRPr/>
            </a:pPr>
            <a:r>
              <a:rPr lang="en-GB" dirty="0">
                <a:solidFill>
                  <a:srgbClr val="1E00AA"/>
                </a:solidFill>
              </a:rPr>
              <a:t>The other is similar to me</a:t>
            </a:r>
          </a:p>
          <a:p>
            <a:pPr>
              <a:buFont typeface="Symbol" pitchFamily="18" charset="2"/>
              <a:buNone/>
              <a:defRPr/>
            </a:pPr>
            <a:r>
              <a:rPr lang="en-GB" b="1" dirty="0"/>
              <a:t>We are complementary </a:t>
            </a:r>
            <a:r>
              <a:rPr lang="en-US" b="1" dirty="0"/>
              <a:t>to each other</a:t>
            </a:r>
          </a:p>
          <a:p>
            <a:pPr>
              <a:buFont typeface="Symbol" pitchFamily="18" charset="2"/>
              <a:buNone/>
              <a:defRPr/>
            </a:pPr>
            <a:endParaRPr lang="en-US" sz="1200" dirty="0"/>
          </a:p>
          <a:p>
            <a:pPr>
              <a:buFont typeface="Symbol" pitchFamily="18" charset="2"/>
              <a:buNone/>
              <a:defRPr/>
            </a:pPr>
            <a:r>
              <a:rPr lang="en-US" dirty="0"/>
              <a:t>If the other has more understanding than me</a:t>
            </a:r>
          </a:p>
          <a:p>
            <a:pPr>
              <a:buFont typeface="Symbol" pitchFamily="18" charset="2"/>
              <a:buNone/>
              <a:defRPr/>
            </a:pPr>
            <a:r>
              <a:rPr lang="en-US" sz="1800" dirty="0"/>
              <a:t>	- I am committed to understand from the other</a:t>
            </a:r>
          </a:p>
          <a:p>
            <a:pPr>
              <a:buFont typeface="Symbol" pitchFamily="18" charset="2"/>
              <a:buNone/>
              <a:defRPr/>
            </a:pPr>
            <a:r>
              <a:rPr lang="en-US" dirty="0"/>
              <a:t>If I have more understanding</a:t>
            </a:r>
            <a:endParaRPr lang="en-US" b="1" dirty="0">
              <a:latin typeface="Arial" charset="0"/>
              <a:cs typeface="Arial" charset="0"/>
            </a:endParaRPr>
          </a:p>
          <a:p>
            <a:pPr marL="457200" indent="-457200">
              <a:buFont typeface="Arial" panose="020B0604020202020204" pitchFamily="34" charset="0"/>
              <a:buNone/>
              <a:defRPr/>
            </a:pPr>
            <a:r>
              <a:rPr lang="en-US" sz="1800" dirty="0">
                <a:latin typeface="Arial" charset="0"/>
                <a:cs typeface="Arial" charset="0"/>
              </a:rPr>
              <a:t>   1. I live with responsibility with the other</a:t>
            </a:r>
          </a:p>
          <a:p>
            <a:pPr marL="457200" indent="-457200">
              <a:buFont typeface="Arial" panose="020B0604020202020204" pitchFamily="34" charset="0"/>
              <a:buNone/>
              <a:defRPr/>
            </a:pPr>
            <a:r>
              <a:rPr lang="en-US" sz="1800" dirty="0">
                <a:latin typeface="Arial" charset="0"/>
                <a:cs typeface="Arial" charset="0"/>
              </a:rPr>
              <a:t>   2. I am committed to facilitate understanding in the other (once the other is assured in relationship, and not before that)</a:t>
            </a:r>
          </a:p>
        </p:txBody>
      </p:sp>
      <p:sp>
        <p:nvSpPr>
          <p:cNvPr id="52228" name="Title 3"/>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Differentiation					Respect </a:t>
            </a:r>
            <a:r>
              <a:rPr lang="en-GB" altLang="en-US">
                <a:latin typeface="Arial" charset="0"/>
              </a:rPr>
              <a:t>– on the basis of Self </a:t>
            </a:r>
          </a:p>
        </p:txBody>
      </p:sp>
      <p:cxnSp>
        <p:nvCxnSpPr>
          <p:cNvPr id="7" name="Straight Connector 6"/>
          <p:cNvCxnSpPr/>
          <p:nvPr/>
        </p:nvCxnSpPr>
        <p:spPr>
          <a:xfrm rot="16200000" flipH="1">
            <a:off x="3048000" y="3562350"/>
            <a:ext cx="60960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224588" y="2895600"/>
            <a:ext cx="5891212" cy="2286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pic>
        <p:nvPicPr>
          <p:cNvPr id="52231" name="Picture 2"/>
          <p:cNvPicPr>
            <a:picLocks noChangeAspect="1" noChangeArrowheads="1"/>
          </p:cNvPicPr>
          <p:nvPr/>
        </p:nvPicPr>
        <p:blipFill>
          <a:blip r:embed="rId2"/>
          <a:srcRect/>
          <a:stretch>
            <a:fillRect/>
          </a:stretch>
        </p:blipFill>
        <p:spPr bwMode="auto">
          <a:xfrm>
            <a:off x="228600" y="4165600"/>
            <a:ext cx="6161088" cy="21907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48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4"/>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Sum Up</a:t>
            </a:r>
          </a:p>
        </p:txBody>
      </p:sp>
      <p:sp>
        <p:nvSpPr>
          <p:cNvPr id="14339" name="Text Placeholder 5"/>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defRPr/>
            </a:pPr>
            <a:r>
              <a:rPr>
                <a:latin typeface="Arial" charset="0"/>
                <a:cs typeface="Arial" charset="0"/>
              </a:rPr>
              <a:t>Respect = Right Evaluation (with a feeling of trust on intention)</a:t>
            </a:r>
          </a:p>
          <a:p>
            <a:pPr>
              <a:buFont typeface="Symbol" pitchFamily="18" charset="2"/>
              <a:buNone/>
              <a:defRPr/>
            </a:pPr>
            <a:endParaRPr sz="700">
              <a:latin typeface="Arial" charset="0"/>
              <a:cs typeface="Arial" charset="0"/>
            </a:endParaRPr>
          </a:p>
          <a:p>
            <a:pPr>
              <a:buFont typeface="Symbol" pitchFamily="18" charset="2"/>
              <a:buNone/>
              <a:defRPr/>
            </a:pPr>
            <a:r>
              <a:rPr>
                <a:solidFill>
                  <a:srgbClr val="FF0000"/>
                </a:solidFill>
                <a:latin typeface="Arial" charset="0"/>
                <a:cs typeface="Arial" charset="0"/>
              </a:rPr>
              <a:t>Under evaluation, over evaluation or otherwise evaluation is disrespect</a:t>
            </a:r>
          </a:p>
          <a:p>
            <a:pPr>
              <a:buFont typeface="Symbol" pitchFamily="18" charset="2"/>
              <a:buNone/>
              <a:defRPr/>
            </a:pPr>
            <a:r>
              <a:rPr>
                <a:solidFill>
                  <a:srgbClr val="FF0000"/>
                </a:solidFill>
                <a:latin typeface="Arial" charset="0"/>
                <a:cs typeface="Arial" charset="0"/>
              </a:rPr>
              <a:t>Differentiation is disrespect</a:t>
            </a:r>
          </a:p>
          <a:p>
            <a:pPr>
              <a:buFont typeface="Symbol" pitchFamily="18" charset="2"/>
              <a:buNone/>
              <a:defRPr/>
            </a:pPr>
            <a:endParaRPr>
              <a:latin typeface="Arial" charset="0"/>
              <a:cs typeface="Arial" charset="0"/>
            </a:endParaRPr>
          </a:p>
          <a:p>
            <a:pPr>
              <a:buFont typeface="Symbol" pitchFamily="18" charset="2"/>
              <a:buNone/>
              <a:defRPr/>
            </a:pPr>
            <a:r>
              <a:rPr b="1">
                <a:latin typeface="Arial" charset="0"/>
                <a:cs typeface="Arial" charset="0"/>
              </a:rPr>
              <a:t>Respect</a:t>
            </a:r>
            <a:r>
              <a:rPr>
                <a:latin typeface="Arial" charset="0"/>
                <a:cs typeface="Arial" charset="0"/>
              </a:rPr>
              <a:t> (on the basis of Self) – The other is like me, </a:t>
            </a:r>
            <a:r>
              <a:rPr b="1">
                <a:latin typeface="Arial" charset="0"/>
                <a:cs typeface="Arial" charset="0"/>
              </a:rPr>
              <a:t>w</a:t>
            </a:r>
            <a:r>
              <a:rPr lang="en-GB" b="1">
                <a:latin typeface="Arial" charset="0"/>
                <a:cs typeface="Arial" charset="0"/>
              </a:rPr>
              <a:t>e are complementary to each other</a:t>
            </a:r>
          </a:p>
          <a:p>
            <a:pPr>
              <a:buFont typeface="Symbol" pitchFamily="18" charset="2"/>
              <a:buNone/>
              <a:defRPr/>
            </a:pPr>
            <a:endParaRPr lang="en-GB" sz="600">
              <a:latin typeface="Arial" charset="0"/>
              <a:cs typeface="Arial" charset="0"/>
            </a:endParaRPr>
          </a:p>
          <a:p>
            <a:pPr>
              <a:buFont typeface="Symbol" pitchFamily="18" charset="2"/>
              <a:buNone/>
              <a:defRPr/>
            </a:pPr>
            <a:r>
              <a:rPr lang="en-GB">
                <a:latin typeface="Arial" charset="0"/>
                <a:cs typeface="Arial" charset="0"/>
              </a:rPr>
              <a:t>The only difference is in our level of understanding (how much of our desire, thought and expectation is on the basis of our Natural Acceptance)</a:t>
            </a:r>
            <a:endParaRPr>
              <a:latin typeface="Arial" charset="0"/>
              <a:cs typeface="Arial" charset="0"/>
              <a:sym typeface="Wingdings" pitchFamily="2" charset="2"/>
            </a:endParaRPr>
          </a:p>
          <a:p>
            <a:pPr>
              <a:buFont typeface="Symbol" pitchFamily="18" charset="2"/>
              <a:buNone/>
              <a:defRPr/>
            </a:pPr>
            <a:endParaRPr lang="en-GB" sz="600">
              <a:latin typeface="Arial" charset="0"/>
              <a:cs typeface="Arial" charset="0"/>
            </a:endParaRPr>
          </a:p>
          <a:p>
            <a:pPr marL="685800" lvl="1" indent="-457200">
              <a:buFont typeface="Wingdings" pitchFamily="2" charset="2"/>
              <a:buNone/>
              <a:defRPr/>
            </a:pPr>
            <a:r>
              <a:rPr b="1"/>
              <a:t>If the other has more understanding</a:t>
            </a:r>
            <a:r>
              <a:t>, he is more responsible than me</a:t>
            </a:r>
          </a:p>
          <a:p>
            <a:pPr marL="1128713" lvl="3" indent="-457200">
              <a:defRPr/>
            </a:pPr>
            <a:r>
              <a:rPr sz="2000"/>
              <a:t>I am committed to understand from the other</a:t>
            </a:r>
          </a:p>
          <a:p>
            <a:pPr lvl="1">
              <a:buFont typeface="Symbol" pitchFamily="18" charset="2"/>
              <a:buNone/>
              <a:defRPr/>
            </a:pPr>
            <a:endParaRPr sz="600"/>
          </a:p>
          <a:p>
            <a:pPr lvl="1">
              <a:buFont typeface="Symbol" pitchFamily="18" charset="2"/>
              <a:buNone/>
              <a:defRPr/>
            </a:pPr>
            <a:r>
              <a:rPr b="1"/>
              <a:t>If I have more understanding</a:t>
            </a:r>
            <a:r>
              <a:t>, I am more responsible than the other</a:t>
            </a:r>
            <a:endParaRPr b="1">
              <a:latin typeface="Arial" charset="0"/>
              <a:cs typeface="Arial" charset="0"/>
            </a:endParaRPr>
          </a:p>
          <a:p>
            <a:pPr marL="1128713" lvl="3" indent="-457200">
              <a:defRPr/>
            </a:pPr>
            <a:r>
              <a:rPr sz="2000">
                <a:latin typeface="Arial" charset="0"/>
                <a:cs typeface="Arial" charset="0"/>
              </a:rPr>
              <a:t>I live with responsibility with the other, unconditionally, unperturbed by the </a:t>
            </a:r>
            <a:r>
              <a:rPr sz="2000" err="1">
                <a:latin typeface="Arial" charset="0"/>
                <a:cs typeface="Arial" charset="0"/>
              </a:rPr>
              <a:t>behaviour</a:t>
            </a:r>
            <a:r>
              <a:rPr sz="2000">
                <a:latin typeface="Arial" charset="0"/>
                <a:cs typeface="Arial" charset="0"/>
              </a:rPr>
              <a:t> of the other</a:t>
            </a:r>
          </a:p>
          <a:p>
            <a:pPr marL="1128713" lvl="3" indent="-457200">
              <a:defRPr/>
            </a:pPr>
            <a:r>
              <a:rPr sz="2000">
                <a:latin typeface="Arial" charset="0"/>
                <a:cs typeface="Arial" charset="0"/>
              </a:rPr>
              <a:t>I am committed to </a:t>
            </a:r>
            <a:r>
              <a:rPr lang="en-IN" sz="2000">
                <a:latin typeface="Arial" charset="0"/>
                <a:cs typeface="Arial" charset="0"/>
              </a:rPr>
              <a:t>facilitate</a:t>
            </a:r>
            <a:r>
              <a:rPr sz="2000">
                <a:latin typeface="Arial" charset="0"/>
                <a:cs typeface="Arial" charset="0"/>
              </a:rPr>
              <a:t> understanding in the other 					      (once the other is assured in relationship, and not before that)</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ubtitle 4"/>
          <p:cNvSpPr>
            <a:spLocks noGrp="1" noChangeArrowheads="1"/>
          </p:cNvSpPr>
          <p:nvPr>
            <p:ph type="subTitle" idx="1"/>
          </p:nvPr>
        </p:nvSpPr>
        <p:spPr>
          <a:xfrm>
            <a:off x="1709738" y="3900488"/>
            <a:ext cx="7840662" cy="369887"/>
          </a:xfrm>
          <a:noFill/>
          <a:ln>
            <a:miter lim="800000"/>
            <a:headEnd/>
            <a:tailEnd/>
          </a:ln>
        </p:spPr>
        <p:txBody>
          <a:bodyPr vert="horz" wrap="square" lIns="91440" tIns="45720" rIns="91440" bIns="45720" numCol="1" anchor="t" anchorCtr="0" compatLnSpc="1">
            <a:prstTxWarp prst="textNoShape">
              <a:avLst/>
            </a:prstTxWarp>
          </a:bodyPr>
          <a:lstStyle/>
          <a:p>
            <a:r>
              <a:rPr lang="en-US" altLang="en-US">
                <a:cs typeface="Calibri" pitchFamily="34" charset="0"/>
              </a:rPr>
              <a:t>'Respect' – as the Right Evaluation</a:t>
            </a:r>
            <a:endParaRPr lang="en-IN" altLang="en-US">
              <a:ea typeface="Calibri" pitchFamily="34" charset="0"/>
              <a:cs typeface="Mangal" pitchFamily="18" charset="0"/>
            </a:endParaRPr>
          </a:p>
        </p:txBody>
      </p:sp>
      <p:sp>
        <p:nvSpPr>
          <p:cNvPr id="54275" name="Title 3"/>
          <p:cNvSpPr>
            <a:spLocks noGrp="1" noChangeArrowheads="1"/>
          </p:cNvSpPr>
          <p:nvPr>
            <p:ph type="ctrTitle"/>
          </p:nvPr>
        </p:nvSpPr>
        <p:spPr>
          <a:xfrm>
            <a:off x="1709738" y="2286000"/>
            <a:ext cx="7840662" cy="1230313"/>
          </a:xfrm>
          <a:noFill/>
          <a:ln>
            <a:miter lim="800000"/>
            <a:headEnd/>
            <a:tailEnd/>
          </a:ln>
        </p:spPr>
        <p:txBody>
          <a:bodyPr vert="horz" wrap="square" lIns="91440" tIns="45720" rIns="91440" bIns="45720" numCol="1" anchorCtr="0" compatLnSpc="1">
            <a:prstTxWarp prst="textNoShape">
              <a:avLst/>
            </a:prstTxWarp>
          </a:bodyPr>
          <a:lstStyle/>
          <a:p>
            <a:r>
              <a:rPr lang="en-IN" altLang="en-US"/>
              <a:t>FAQs for Lecture 15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Placeholder 2"/>
          <p:cNvSpPr>
            <a:spLocks noGrp="1" noChangeArrowheads="1"/>
          </p:cNvSpPr>
          <p:nvPr>
            <p:ph sz="half" idx="1"/>
          </p:nvPr>
        </p:nvSpPr>
        <p:spPr bwMode="auto">
          <a:xfrm>
            <a:off x="0" y="609600"/>
            <a:ext cx="6007100" cy="59436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Today we respect good people but not bad people, like criminals. One person is successful on the basis of his hard work – he has done his PhD, has a good job… Another person is a loser… So, how can we respect both of these people equally?</a:t>
            </a:r>
          </a:p>
          <a:p>
            <a:endParaRPr lang="en-US" altLang="en-US">
              <a:latin typeface="Arial" charset="0"/>
            </a:endParaRPr>
          </a:p>
        </p:txBody>
      </p:sp>
      <p:sp>
        <p:nvSpPr>
          <p:cNvPr id="55299" name="Content Placeholder 1"/>
          <p:cNvSpPr>
            <a:spLocks noGrp="1" noChangeArrowheads="1"/>
          </p:cNvSpPr>
          <p:nvPr>
            <p:ph sz="half" idx="2"/>
          </p:nvPr>
        </p:nvSpPr>
        <p:spPr bwMode="auto">
          <a:xfrm>
            <a:off x="6210300" y="609600"/>
            <a:ext cx="5981700" cy="5943600"/>
          </a:xfrm>
          <a:noFill/>
          <a:ln>
            <a:miter lim="800000"/>
            <a:headEnd/>
            <a:tailEnd/>
          </a:ln>
        </p:spPr>
        <p:txBody>
          <a:bodyPr vert="horz" wrap="square" lIns="91440" tIns="45720" rIns="91440" bIns="45720" numCol="1" anchor="t" anchorCtr="0" compatLnSpc="1">
            <a:prstTxWarp prst="textNoShape">
              <a:avLst/>
            </a:prstTxWarp>
          </a:bodyPr>
          <a:lstStyle/>
          <a:p>
            <a:pPr marL="0" indent="0"/>
            <a:r>
              <a:rPr lang="en-IN" altLang="en-US" dirty="0">
                <a:latin typeface="Arial" charset="0"/>
              </a:rPr>
              <a:t>What we are saying is that at the level of purpose, program and potential, we are similar. However, at the level of competence, we may be different. The difference that is being mentioned here is about the competence and that is fine. The main question is whether we are able to accept that at the level of purpose, program and potential, we are similar or not.</a:t>
            </a:r>
          </a:p>
          <a:p>
            <a:pPr marL="0" indent="0"/>
            <a:endParaRPr lang="en-IN" altLang="en-US" dirty="0">
              <a:latin typeface="Arial" charset="0"/>
            </a:endParaRPr>
          </a:p>
          <a:p>
            <a:pPr marL="0" indent="0">
              <a:buFont typeface="Arial" charset="0"/>
              <a:buNone/>
            </a:pPr>
            <a:r>
              <a:rPr lang="en-IN" altLang="en-US" u="sng" dirty="0">
                <a:latin typeface="Arial" charset="0"/>
              </a:rPr>
              <a:t>Study level</a:t>
            </a:r>
            <a:r>
              <a:rPr lang="en-IN" altLang="en-US" dirty="0">
                <a:latin typeface="Arial" charset="0"/>
              </a:rPr>
              <a:t>	</a:t>
            </a:r>
            <a:r>
              <a:rPr lang="en-IN" altLang="en-US" u="sng" dirty="0">
                <a:latin typeface="Arial" charset="0"/>
              </a:rPr>
              <a:t>Competence for harmony in</a:t>
            </a:r>
          </a:p>
          <a:p>
            <a:pPr marL="0" indent="0">
              <a:buFont typeface="Arial" charset="0"/>
              <a:buNone/>
            </a:pPr>
            <a:r>
              <a:rPr lang="en-IN" altLang="en-US" dirty="0">
                <a:latin typeface="Arial" charset="0"/>
              </a:rPr>
              <a:t>High school	Family</a:t>
            </a:r>
          </a:p>
          <a:p>
            <a:pPr marL="0" indent="0">
              <a:buFont typeface="Arial" charset="0"/>
              <a:buNone/>
            </a:pPr>
            <a:r>
              <a:rPr lang="en-IN" altLang="en-US" dirty="0">
                <a:latin typeface="Arial" charset="0"/>
              </a:rPr>
              <a:t>Inter		Village</a:t>
            </a:r>
          </a:p>
          <a:p>
            <a:pPr marL="0" indent="0">
              <a:buFont typeface="Arial" charset="0"/>
              <a:buNone/>
            </a:pPr>
            <a:r>
              <a:rPr lang="en-IN" altLang="en-US" dirty="0">
                <a:latin typeface="Arial" charset="0"/>
              </a:rPr>
              <a:t>Graduation	District, State</a:t>
            </a:r>
          </a:p>
          <a:p>
            <a:pPr marL="0" indent="0">
              <a:buFont typeface="Arial" charset="0"/>
              <a:buNone/>
            </a:pPr>
            <a:r>
              <a:rPr lang="en-IN" altLang="en-US" dirty="0">
                <a:latin typeface="Arial" charset="0"/>
              </a:rPr>
              <a:t>PG		Nation</a:t>
            </a:r>
          </a:p>
          <a:p>
            <a:pPr marL="0" indent="0">
              <a:buFont typeface="Arial" charset="0"/>
              <a:buNone/>
            </a:pPr>
            <a:r>
              <a:rPr lang="en-IN" altLang="en-US" dirty="0">
                <a:latin typeface="Arial" charset="0"/>
              </a:rPr>
              <a:t>PhD		World</a:t>
            </a:r>
          </a:p>
        </p:txBody>
      </p:sp>
      <p:sp>
        <p:nvSpPr>
          <p:cNvPr id="55300" name="Title 1"/>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Question(s):						Response</a:t>
            </a:r>
          </a:p>
        </p:txBody>
      </p:sp>
      <p:cxnSp>
        <p:nvCxnSpPr>
          <p:cNvPr id="5" name="Straight Connector 4"/>
          <p:cNvCxnSpPr/>
          <p:nvPr/>
        </p:nvCxnSpPr>
        <p:spPr>
          <a:xfrm rot="16200000" flipH="1">
            <a:off x="3048000" y="3562350"/>
            <a:ext cx="609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096000" y="457200"/>
            <a:ext cx="0" cy="60960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1"/>
          <p:cNvSpPr>
            <a:spLocks noGrp="1" noChangeArrowheads="1"/>
          </p:cNvSpPr>
          <p:nvPr>
            <p:ph sz="half" idx="1"/>
          </p:nvPr>
        </p:nvSpPr>
        <p:spPr bwMode="auto">
          <a:xfrm>
            <a:off x="0" y="609600"/>
            <a:ext cx="6007100" cy="59436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a:latin typeface="Arial" charset="0"/>
              </a:rPr>
              <a:t>When you say right evaluation, what exactly are we evaluating? We generally evaluate the skills to do something, like skill to solve </a:t>
            </a:r>
            <a:r>
              <a:rPr lang="en-US" altLang="en-US" dirty="0" err="1">
                <a:latin typeface="Arial" charset="0"/>
              </a:rPr>
              <a:t>maths</a:t>
            </a:r>
            <a:r>
              <a:rPr lang="en-US" altLang="en-US" dirty="0">
                <a:latin typeface="Arial" charset="0"/>
              </a:rPr>
              <a:t> problems, etc. </a:t>
            </a:r>
          </a:p>
          <a:p>
            <a:endParaRPr lang="en-US" altLang="en-US" dirty="0">
              <a:latin typeface="Arial" charset="0"/>
            </a:endParaRPr>
          </a:p>
          <a:p>
            <a:endParaRPr lang="en-US" altLang="en-US" dirty="0">
              <a:latin typeface="Arial" charset="0"/>
            </a:endParaRPr>
          </a:p>
          <a:p>
            <a:r>
              <a:rPr lang="en-US" altLang="en-US" dirty="0">
                <a:latin typeface="Arial" charset="0"/>
              </a:rPr>
              <a:t>Is the evaluation relative (between one person and another person) or something absolute?</a:t>
            </a:r>
          </a:p>
          <a:p>
            <a:endParaRPr lang="en-US" altLang="en-US" dirty="0">
              <a:latin typeface="Arial" charset="0"/>
            </a:endParaRPr>
          </a:p>
        </p:txBody>
      </p:sp>
      <p:sp>
        <p:nvSpPr>
          <p:cNvPr id="56323" name="Content Placeholder 2"/>
          <p:cNvSpPr>
            <a:spLocks noGrp="1" noChangeArrowheads="1"/>
          </p:cNvSpPr>
          <p:nvPr>
            <p:ph sz="half" idx="2"/>
          </p:nvPr>
        </p:nvSpPr>
        <p:spPr bwMode="auto">
          <a:xfrm>
            <a:off x="6210300" y="609600"/>
            <a:ext cx="5981700" cy="5943600"/>
          </a:xfrm>
          <a:noFill/>
          <a:ln>
            <a:miter lim="800000"/>
            <a:headEnd/>
            <a:tailEnd/>
          </a:ln>
        </p:spPr>
        <p:txBody>
          <a:bodyPr vert="horz" wrap="square" lIns="91440" tIns="45720" rIns="91440" bIns="45720" numCol="1" anchor="t" anchorCtr="0" compatLnSpc="1">
            <a:prstTxWarp prst="textNoShape">
              <a:avLst/>
            </a:prstTxWarp>
          </a:bodyPr>
          <a:lstStyle/>
          <a:p>
            <a:pPr marL="0" indent="0">
              <a:buNone/>
            </a:pPr>
            <a:r>
              <a:rPr lang="en-IN" altLang="en-US" sz="2000" dirty="0">
                <a:latin typeface="Arial" charset="0"/>
              </a:rPr>
              <a:t>We are evaluating- </a:t>
            </a:r>
          </a:p>
          <a:p>
            <a:pPr marL="0" indent="0">
              <a:buNone/>
            </a:pPr>
            <a:r>
              <a:rPr lang="en-IN" altLang="en-US" sz="2000" dirty="0">
                <a:latin typeface="Arial" charset="0"/>
              </a:rPr>
              <a:t>1. the purpose, program and potential - similar </a:t>
            </a:r>
          </a:p>
          <a:p>
            <a:pPr marL="0" indent="0">
              <a:buNone/>
            </a:pPr>
            <a:r>
              <a:rPr lang="en-IN" altLang="en-US" sz="2000" dirty="0">
                <a:latin typeface="Arial" charset="0"/>
              </a:rPr>
              <a:t>	and </a:t>
            </a:r>
          </a:p>
          <a:p>
            <a:pPr marL="0" indent="0">
              <a:buNone/>
            </a:pPr>
            <a:r>
              <a:rPr lang="en-IN" altLang="en-US" sz="2000" dirty="0">
                <a:latin typeface="Arial" charset="0"/>
              </a:rPr>
              <a:t>2. the competence- may be different. </a:t>
            </a:r>
          </a:p>
          <a:p>
            <a:pPr>
              <a:buFont typeface="Arial" charset="0"/>
              <a:buNone/>
            </a:pPr>
            <a:r>
              <a:rPr lang="en-IN" altLang="en-US" sz="2000" dirty="0">
                <a:latin typeface="Arial" charset="0"/>
              </a:rPr>
              <a:t>  (the competence includes skills)</a:t>
            </a:r>
          </a:p>
          <a:p>
            <a:endParaRPr lang="en-IN" altLang="en-US" sz="2000" dirty="0">
              <a:latin typeface="Arial" charset="0"/>
            </a:endParaRPr>
          </a:p>
          <a:p>
            <a:r>
              <a:rPr lang="en-IN" altLang="en-US" sz="2000" dirty="0">
                <a:latin typeface="Arial" charset="0"/>
              </a:rPr>
              <a:t>Evaluation of  purpose, program and potential, (which are similar) is absolute</a:t>
            </a:r>
          </a:p>
          <a:p>
            <a:pPr marL="0" indent="0">
              <a:buNone/>
            </a:pPr>
            <a:r>
              <a:rPr lang="en-IN" altLang="en-US" sz="2000" dirty="0">
                <a:latin typeface="Arial" charset="0"/>
              </a:rPr>
              <a:t>  [definite, basic reference – full human potential]</a:t>
            </a:r>
          </a:p>
          <a:p>
            <a:pPr marL="0" indent="0">
              <a:buNone/>
            </a:pPr>
            <a:r>
              <a:rPr lang="en-IN" altLang="en-US" sz="2000" dirty="0">
                <a:latin typeface="Arial" charset="0"/>
              </a:rPr>
              <a:t>and </a:t>
            </a:r>
          </a:p>
          <a:p>
            <a:r>
              <a:rPr lang="en-IN" altLang="en-US" sz="2000" dirty="0">
                <a:latin typeface="Arial" charset="0"/>
              </a:rPr>
              <a:t>Evaluation of competence is </a:t>
            </a:r>
            <a:r>
              <a:rPr lang="en-IN" altLang="en-US" sz="2000" dirty="0" err="1">
                <a:latin typeface="Arial" charset="0"/>
              </a:rPr>
              <a:t>wrt</a:t>
            </a:r>
            <a:r>
              <a:rPr lang="en-IN" altLang="en-US" sz="2000" dirty="0">
                <a:latin typeface="Arial" charset="0"/>
              </a:rPr>
              <a:t> potential which is absolute</a:t>
            </a:r>
          </a:p>
          <a:p>
            <a:pPr marL="0" indent="0">
              <a:buNone/>
            </a:pPr>
            <a:r>
              <a:rPr lang="en-IN" altLang="en-US" sz="2000" dirty="0">
                <a:latin typeface="Arial" charset="0"/>
              </a:rPr>
              <a:t>Competence of two persons may be different hence, they can be compared</a:t>
            </a:r>
          </a:p>
          <a:p>
            <a:pPr marL="0" indent="0">
              <a:buNone/>
            </a:pPr>
            <a:r>
              <a:rPr lang="en-IN" altLang="en-US" sz="2000" dirty="0">
                <a:latin typeface="Arial" charset="0"/>
              </a:rPr>
              <a:t>However, this comparison is for mutual complementarity and not for differentiation or discrimination</a:t>
            </a:r>
          </a:p>
          <a:p>
            <a:endParaRPr lang="en-IN" altLang="en-US" sz="2000" dirty="0">
              <a:latin typeface="Arial" charset="0"/>
            </a:endParaRPr>
          </a:p>
          <a:p>
            <a:endParaRPr lang="en-IN" altLang="en-US" sz="2000" dirty="0">
              <a:latin typeface="Arial" charset="0"/>
            </a:endParaRPr>
          </a:p>
        </p:txBody>
      </p:sp>
      <p:sp>
        <p:nvSpPr>
          <p:cNvPr id="56324" name="Title 3"/>
          <p:cNvSpPr>
            <a:spLocks noGrp="1" noChangeArrowheads="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Question(s):						Response</a:t>
            </a:r>
            <a:endParaRPr lang="en-IN" altLang="en-US">
              <a:latin typeface="Arial" charset="0"/>
            </a:endParaRPr>
          </a:p>
        </p:txBody>
      </p:sp>
      <p:cxnSp>
        <p:nvCxnSpPr>
          <p:cNvPr id="5" name="Straight Connector 4"/>
          <p:cNvCxnSpPr/>
          <p:nvPr/>
        </p:nvCxnSpPr>
        <p:spPr>
          <a:xfrm>
            <a:off x="6096000" y="457200"/>
            <a:ext cx="0" cy="609600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 name="Chart 5">
            <a:extLst>
              <a:ext uri="{FF2B5EF4-FFF2-40B4-BE49-F238E27FC236}">
                <a16:creationId xmlns:a16="http://schemas.microsoft.com/office/drawing/2014/main" id="{5AC6D32D-60B6-49D8-8A94-63BF32FD3A65}"/>
              </a:ext>
            </a:extLst>
          </p:cNvPr>
          <p:cNvGraphicFramePr>
            <a:graphicFrameLocks/>
          </p:cNvGraphicFramePr>
          <p:nvPr>
            <p:extLst>
              <p:ext uri="{D42A27DB-BD31-4B8C-83A1-F6EECF244321}">
                <p14:modId xmlns:p14="http://schemas.microsoft.com/office/powerpoint/2010/main" val="588289976"/>
              </p:ext>
            </p:extLst>
          </p:nvPr>
        </p:nvGraphicFramePr>
        <p:xfrm>
          <a:off x="228600" y="3962401"/>
          <a:ext cx="4572000" cy="2567940"/>
        </p:xfrm>
        <a:graphic>
          <a:graphicData uri="http://schemas.openxmlformats.org/presentationml/2006/ole">
            <mc:AlternateContent xmlns:mc="http://schemas.openxmlformats.org/markup-compatibility/2006">
              <mc:Choice xmlns:v="urn:schemas-microsoft-com:vml" Requires="v">
                <p:oleObj name="Chart" r:id="rId2" imgW="6206266" imgH="3816427" progId="Excel.Chart.8">
                  <p:embed/>
                </p:oleObj>
              </mc:Choice>
              <mc:Fallback>
                <p:oleObj name="Chart" r:id="rId2" imgW="6206266" imgH="3816427" progId="Excel.Chart.8">
                  <p:embed/>
                  <p:pic>
                    <p:nvPicPr>
                      <p:cNvPr id="37891" name="Chart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962401"/>
                        <a:ext cx="4572000" cy="2567940"/>
                      </a:xfrm>
                      <a:prstGeom prst="rect">
                        <a:avLst/>
                      </a:prstGeom>
                      <a:noFill/>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15504E-5B46-4CA5-B3DF-B7DDF4E22CA5}"/>
              </a:ext>
            </a:extLst>
          </p:cNvPr>
          <p:cNvSpPr>
            <a:spLocks noGrp="1"/>
          </p:cNvSpPr>
          <p:nvPr>
            <p:ph type="title"/>
          </p:nvPr>
        </p:nvSpPr>
        <p:spPr/>
        <p:txBody>
          <a:bodyPr/>
          <a:lstStyle/>
          <a:p>
            <a:r>
              <a:rPr lang="en-US" dirty="0"/>
              <a:t>Basic Reference: Full Human Potential (Same for All)</a:t>
            </a:r>
            <a:endParaRPr lang="en-IN" dirty="0"/>
          </a:p>
        </p:txBody>
      </p:sp>
      <p:sp>
        <p:nvSpPr>
          <p:cNvPr id="2" name="Content Placeholder 1">
            <a:extLst>
              <a:ext uri="{FF2B5EF4-FFF2-40B4-BE49-F238E27FC236}">
                <a16:creationId xmlns:a16="http://schemas.microsoft.com/office/drawing/2014/main" id="{70724C0E-5AB4-4738-9035-95F00D7D59EC}"/>
              </a:ext>
            </a:extLst>
          </p:cNvPr>
          <p:cNvSpPr>
            <a:spLocks noGrp="1"/>
          </p:cNvSpPr>
          <p:nvPr>
            <p:ph type="body" sz="quarter" idx="13"/>
          </p:nvPr>
        </p:nvSpPr>
        <p:spPr/>
        <p:txBody>
          <a:bodyPr/>
          <a:lstStyle/>
          <a:p>
            <a:pPr marL="457200" marR="0" lvl="0" indent="-457200" algn="l" defTabSz="914400" rtl="0" eaLnBrk="1" fontAlgn="base" latinLnBrk="0" hangingPunct="1">
              <a:lnSpc>
                <a:spcPct val="100000"/>
              </a:lnSpc>
              <a:spcBef>
                <a:spcPct val="20000"/>
              </a:spcBef>
              <a:spcAft>
                <a:spcPct val="0"/>
              </a:spcAft>
              <a:buClrTx/>
              <a:buSzTx/>
              <a:buFont typeface="Symbol" pitchFamily="18" charset="2"/>
              <a:buAutoNum type="arabicPeriod"/>
              <a:tabLst/>
              <a:defRPr/>
            </a:pPr>
            <a:r>
              <a:rPr kumimoji="0" lang="en-US" sz="2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Completeness of understanding (Truth) and feeling (Love)</a:t>
            </a:r>
          </a:p>
          <a:p>
            <a:pPr lvl="2">
              <a:defRPr/>
            </a:pPr>
            <a:r>
              <a:rPr lang="en-US" sz="2000" dirty="0">
                <a:solidFill>
                  <a:prstClr val="black"/>
                </a:solidFill>
              </a:rPr>
              <a:t>Self… entire existence</a:t>
            </a:r>
          </a:p>
          <a:p>
            <a:pPr lvl="2">
              <a:defRPr/>
            </a:pPr>
            <a:r>
              <a:rPr lang="en-US" sz="2000" dirty="0">
                <a:solidFill>
                  <a:prstClr val="black"/>
                </a:solidFill>
              </a:rPr>
              <a:t>My relationship, my role in existence</a:t>
            </a:r>
          </a:p>
          <a:p>
            <a:pPr marL="457200" marR="0" lvl="0" indent="-457200" algn="l" defTabSz="914400" rtl="0" eaLnBrk="1" fontAlgn="base" latinLnBrk="0" hangingPunct="1">
              <a:lnSpc>
                <a:spcPct val="100000"/>
              </a:lnSpc>
              <a:spcBef>
                <a:spcPct val="20000"/>
              </a:spcBef>
              <a:spcAft>
                <a:spcPct val="0"/>
              </a:spcAft>
              <a:buClrTx/>
              <a:buSzTx/>
              <a:buFont typeface="Symbol" pitchFamily="18" charset="2"/>
              <a:buAutoNum type="arabicPeriod"/>
              <a:tabLst/>
              <a:defRPr/>
            </a:pPr>
            <a:endParaRPr lang="en-US" dirty="0">
              <a:solidFill>
                <a:prstClr val="black"/>
              </a:solidFill>
            </a:endParaRPr>
          </a:p>
          <a:p>
            <a:pPr marL="457200" marR="0" lvl="0" indent="-457200" algn="l" defTabSz="914400" rtl="0" eaLnBrk="1" fontAlgn="base" latinLnBrk="0" hangingPunct="1">
              <a:lnSpc>
                <a:spcPct val="100000"/>
              </a:lnSpc>
              <a:spcBef>
                <a:spcPct val="20000"/>
              </a:spcBef>
              <a:spcAft>
                <a:spcPct val="0"/>
              </a:spcAft>
              <a:buClrTx/>
              <a:buSzTx/>
              <a:buFont typeface="Symbol" pitchFamily="18" charset="2"/>
              <a:buAutoNum type="arabicPeriod"/>
              <a:tabLst/>
              <a:defRPr/>
            </a:pPr>
            <a:r>
              <a:rPr kumimoji="0" lang="en-US" sz="22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Completeness of expression (compassion)</a:t>
            </a:r>
          </a:p>
          <a:p>
            <a:pPr lvl="2">
              <a:defRPr/>
            </a:pPr>
            <a:r>
              <a:rPr kumimoji="0" lang="en-US" sz="20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Behavioral competence, ability to live in relationship</a:t>
            </a:r>
          </a:p>
          <a:p>
            <a:pPr lvl="2">
              <a:defRPr/>
            </a:pPr>
            <a:r>
              <a:rPr kumimoji="0" lang="en-US" sz="20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Competence to work or skills related to work</a:t>
            </a:r>
          </a:p>
          <a:p>
            <a:pPr lvl="2">
              <a:defRPr/>
            </a:pPr>
            <a:r>
              <a:rPr kumimoji="0" lang="en-US" sz="20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Competence for participation in the larger order</a:t>
            </a:r>
          </a:p>
          <a:p>
            <a:pPr marL="0" indent="0">
              <a:buNone/>
              <a:defRPr/>
            </a:pPr>
            <a:endParaRPr lang="en-US" dirty="0">
              <a:solidFill>
                <a:prstClr val="black"/>
              </a:solidFill>
            </a:endParaRPr>
          </a:p>
          <a:p>
            <a:pPr marL="0" indent="0">
              <a:buNone/>
              <a:defRPr/>
            </a:pPr>
            <a:endParaRPr kumimoji="0" lang="en-US"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0" indent="0">
              <a:buNone/>
              <a:defRPr/>
            </a:pPr>
            <a:r>
              <a:rPr lang="en-US" dirty="0">
                <a:solidFill>
                  <a:prstClr val="black"/>
                </a:solidFill>
              </a:rPr>
              <a:t>Check:</a:t>
            </a:r>
          </a:p>
          <a:p>
            <a:pPr marL="0" indent="0">
              <a:buNone/>
              <a:defRPr/>
            </a:pPr>
            <a:r>
              <a:rPr kumimoji="0" lang="en-US"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Are we able to see that every human being (Self) has the same potential?</a:t>
            </a:r>
          </a:p>
          <a:p>
            <a:endParaRPr lang="en-IN" dirty="0"/>
          </a:p>
        </p:txBody>
      </p:sp>
    </p:spTree>
    <p:extLst>
      <p:ext uri="{BB962C8B-B14F-4D97-AF65-F5344CB8AC3E}">
        <p14:creationId xmlns:p14="http://schemas.microsoft.com/office/powerpoint/2010/main" val="2291725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E41B2627-9778-4883-AC83-B79436270CDE}"/>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Competence</a:t>
            </a:r>
            <a:endParaRPr lang="en-IN" altLang="en-US"/>
          </a:p>
        </p:txBody>
      </p:sp>
      <p:sp>
        <p:nvSpPr>
          <p:cNvPr id="3" name="Text Placeholder 2">
            <a:extLst>
              <a:ext uri="{FF2B5EF4-FFF2-40B4-BE49-F238E27FC236}">
                <a16:creationId xmlns:a16="http://schemas.microsoft.com/office/drawing/2014/main" id="{318403E8-A39B-4750-B68B-C4470506A0E6}"/>
              </a:ext>
            </a:extLst>
          </p:cNvPr>
          <p:cNvSpPr>
            <a:spLocks noGrp="1"/>
          </p:cNvSpPr>
          <p:nvPr>
            <p:ph type="body" sz="quarter" idx="13"/>
          </p:nvPr>
        </p:nvSpPr>
        <p:spPr/>
        <p:txBody>
          <a:bodyPr>
            <a:normAutofit/>
          </a:bodyPr>
          <a:lstStyle/>
          <a:p>
            <a:pPr marL="0" indent="0">
              <a:buFont typeface="Symbol" pitchFamily="18" charset="2"/>
              <a:buNone/>
              <a:defRPr/>
            </a:pPr>
            <a:r>
              <a:rPr altLang="en-US" dirty="0"/>
              <a:t>Competence = Accumulated imagination (desire, thought and expectation)…</a:t>
            </a:r>
          </a:p>
          <a:p>
            <a:pPr marL="0" indent="0">
              <a:buFont typeface="Symbol" pitchFamily="18" charset="2"/>
              <a:buNone/>
              <a:defRPr/>
            </a:pPr>
            <a:r>
              <a:rPr altLang="en-US" dirty="0"/>
              <a:t>		(skill is a part of competence, not all of it)</a:t>
            </a:r>
          </a:p>
          <a:p>
            <a:pPr marL="0" indent="0">
              <a:buFont typeface="Symbol" pitchFamily="18" charset="2"/>
              <a:buNone/>
              <a:defRPr/>
            </a:pPr>
            <a:endParaRPr altLang="en-US" dirty="0"/>
          </a:p>
          <a:p>
            <a:pPr marL="0" indent="0">
              <a:buFont typeface="Symbol" pitchFamily="18" charset="2"/>
              <a:buNone/>
              <a:defRPr/>
            </a:pPr>
            <a:r>
              <a:rPr altLang="en-US" dirty="0"/>
              <a:t>Right evaluation of competence</a:t>
            </a:r>
          </a:p>
          <a:p>
            <a:pPr marL="0" indent="0">
              <a:buFont typeface="Symbol" pitchFamily="18" charset="2"/>
              <a:buNone/>
              <a:defRPr/>
            </a:pPr>
            <a:r>
              <a:rPr altLang="en-US" dirty="0"/>
              <a:t>	evaluation of how much of the imagination is motivated by natural acceptance</a:t>
            </a:r>
          </a:p>
          <a:p>
            <a:pPr marL="0" indent="0">
              <a:buFont typeface="Symbol" pitchFamily="18" charset="2"/>
              <a:buNone/>
              <a:defRPr/>
            </a:pPr>
            <a:r>
              <a:rPr altLang="en-US" dirty="0"/>
              <a:t>	It includes evaluation of the skills related to work</a:t>
            </a:r>
          </a:p>
          <a:p>
            <a:pPr marL="0" indent="0">
              <a:buFont typeface="Symbol" pitchFamily="18" charset="2"/>
              <a:buNone/>
              <a:defRPr/>
            </a:pPr>
            <a:endParaRPr dirty="0"/>
          </a:p>
          <a:p>
            <a:pPr marL="0" indent="0">
              <a:buFont typeface="Symbol" pitchFamily="18" charset="2"/>
              <a:buNone/>
              <a:defRPr/>
            </a:pPr>
            <a:r>
              <a:rPr lang="en-US" dirty="0"/>
              <a:t>Competence includes				(make column for full human potential)</a:t>
            </a:r>
          </a:p>
          <a:p>
            <a:pPr marL="457200" indent="-457200">
              <a:buFont typeface="Symbol" pitchFamily="18" charset="2"/>
              <a:buAutoNum type="arabicPeriod"/>
              <a:defRPr/>
            </a:pPr>
            <a:r>
              <a:rPr lang="en-US" dirty="0"/>
              <a:t>Level of understanding and feeling</a:t>
            </a:r>
          </a:p>
          <a:p>
            <a:pPr marL="457200" indent="-457200">
              <a:buFont typeface="Symbol" pitchFamily="18" charset="2"/>
              <a:buAutoNum type="arabicPeriod"/>
              <a:defRPr/>
            </a:pPr>
            <a:endParaRPr lang="en-US" dirty="0"/>
          </a:p>
          <a:p>
            <a:pPr marL="457200" indent="-457200">
              <a:buFont typeface="Symbol" pitchFamily="18" charset="2"/>
              <a:buAutoNum type="arabicPeriod"/>
              <a:defRPr/>
            </a:pPr>
            <a:r>
              <a:rPr lang="en-US" dirty="0"/>
              <a:t>Behavioral competence, ability to live in relationship (feeling, likeability, teamwork…)</a:t>
            </a:r>
          </a:p>
          <a:p>
            <a:pPr marL="457200" indent="-457200">
              <a:buFont typeface="Symbol" pitchFamily="18" charset="2"/>
              <a:buAutoNum type="arabicPeriod"/>
              <a:defRPr/>
            </a:pPr>
            <a:r>
              <a:rPr lang="en-US" dirty="0"/>
              <a:t>Competence to work or skills related to work</a:t>
            </a:r>
          </a:p>
          <a:p>
            <a:pPr marL="457200" indent="-457200">
              <a:buFont typeface="Symbol" pitchFamily="18" charset="2"/>
              <a:buAutoNum type="arabicPeriod"/>
              <a:defRPr/>
            </a:pPr>
            <a:r>
              <a:rPr lang="en-US" dirty="0"/>
              <a:t>Competence for participation in the larger order</a:t>
            </a:r>
          </a:p>
        </p:txBody>
      </p:sp>
      <p:pic>
        <p:nvPicPr>
          <p:cNvPr id="61444" name="Picture 28" descr="Picture1.png">
            <a:extLst>
              <a:ext uri="{FF2B5EF4-FFF2-40B4-BE49-F238E27FC236}">
                <a16:creationId xmlns:a16="http://schemas.microsoft.com/office/drawing/2014/main" id="{9C111AC5-40F9-43E7-AF92-17039E6023A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20400" y="2417763"/>
            <a:ext cx="1219200"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a:extLst>
              <a:ext uri="{FF2B5EF4-FFF2-40B4-BE49-F238E27FC236}">
                <a16:creationId xmlns:a16="http://schemas.microsoft.com/office/drawing/2014/main" id="{095845F9-F6C8-437A-88D1-C9C7167E0179}"/>
              </a:ext>
            </a:extLst>
          </p:cNvPr>
          <p:cNvCxnSpPr>
            <a:cxnSpLocks/>
          </p:cNvCxnSpPr>
          <p:nvPr/>
        </p:nvCxnSpPr>
        <p:spPr>
          <a:xfrm>
            <a:off x="10668000" y="2286000"/>
            <a:ext cx="914400" cy="382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Harmony in the Family</a:t>
            </a:r>
            <a:endParaRPr lang="en-GB" altLang="en-US">
              <a:latin typeface="Arial" charset="0"/>
            </a:endParaRPr>
          </a:p>
        </p:txBody>
      </p:sp>
      <p:sp>
        <p:nvSpPr>
          <p:cNvPr id="12291" name="Text Placeholder 2"/>
          <p:cNvSpPr>
            <a:spLocks noGrp="1" noChangeArrowheads="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457200" indent="-457200">
              <a:buFont typeface="Calibri" pitchFamily="34" charset="0"/>
              <a:buAutoNum type="arabicPeriod"/>
            </a:pPr>
            <a:r>
              <a:rPr lang="en-GB" altLang="en-US">
                <a:latin typeface="Arial" charset="0"/>
                <a:cs typeface="Arial" charset="0"/>
              </a:rPr>
              <a:t>Relationship is – between one self (I</a:t>
            </a:r>
            <a:r>
              <a:rPr lang="en-GB" altLang="en-US" baseline="-25000">
                <a:latin typeface="Arial" charset="0"/>
                <a:cs typeface="Arial" charset="0"/>
              </a:rPr>
              <a:t>1</a:t>
            </a:r>
            <a:r>
              <a:rPr lang="en-GB" altLang="en-US">
                <a:latin typeface="Arial" charset="0"/>
                <a:cs typeface="Arial" charset="0"/>
              </a:rPr>
              <a:t>) and another self (I</a:t>
            </a:r>
            <a:r>
              <a:rPr lang="en-GB" altLang="en-US" baseline="-25000">
                <a:latin typeface="Arial" charset="0"/>
                <a:cs typeface="Arial" charset="0"/>
              </a:rPr>
              <a:t>2</a:t>
            </a:r>
            <a:r>
              <a:rPr lang="en-GB" altLang="en-US">
                <a:latin typeface="Arial" charset="0"/>
                <a:cs typeface="Arial" charset="0"/>
              </a:rPr>
              <a:t>)</a:t>
            </a:r>
          </a:p>
          <a:p>
            <a:pPr marL="457200" indent="-457200">
              <a:buFont typeface="Calibri" pitchFamily="34" charset="0"/>
              <a:buAutoNum type="arabicPeriod"/>
            </a:pPr>
            <a:r>
              <a:rPr lang="en-GB" altLang="en-US">
                <a:latin typeface="Arial" charset="0"/>
                <a:cs typeface="Arial" charset="0"/>
              </a:rPr>
              <a:t>There are feelings in relationship – in one self (I</a:t>
            </a:r>
            <a:r>
              <a:rPr lang="en-GB" altLang="en-US" baseline="-25000">
                <a:latin typeface="Arial" charset="0"/>
                <a:cs typeface="Arial" charset="0"/>
              </a:rPr>
              <a:t>1</a:t>
            </a:r>
            <a:r>
              <a:rPr lang="en-GB" altLang="en-US">
                <a:latin typeface="Arial" charset="0"/>
                <a:cs typeface="Arial" charset="0"/>
              </a:rPr>
              <a:t>) for the other self (I</a:t>
            </a:r>
            <a:r>
              <a:rPr lang="en-GB" altLang="en-US" baseline="-25000">
                <a:latin typeface="Arial" charset="0"/>
                <a:cs typeface="Arial" charset="0"/>
              </a:rPr>
              <a:t>2</a:t>
            </a:r>
            <a:r>
              <a:rPr lang="en-GB" altLang="en-US">
                <a:latin typeface="Arial" charset="0"/>
                <a:cs typeface="Arial" charset="0"/>
              </a:rPr>
              <a:t>)</a:t>
            </a:r>
          </a:p>
          <a:p>
            <a:pPr marL="457200" indent="-457200">
              <a:buFont typeface="Calibri" pitchFamily="34" charset="0"/>
              <a:buAutoNum type="arabicPeriod"/>
            </a:pPr>
            <a:r>
              <a:rPr lang="en-GB" altLang="en-US">
                <a:latin typeface="Arial" charset="0"/>
                <a:cs typeface="Arial" charset="0"/>
              </a:rPr>
              <a:t>These feelings can be recognized – they are definite (9 Feelings)</a:t>
            </a:r>
          </a:p>
          <a:p>
            <a:pPr marL="457200" indent="-457200">
              <a:buFont typeface="Calibri" pitchFamily="34" charset="0"/>
              <a:buAutoNum type="arabicPeriod"/>
            </a:pPr>
            <a:r>
              <a:rPr lang="en-GB" altLang="en-US">
                <a:latin typeface="Arial" charset="0"/>
                <a:cs typeface="Arial" charset="0"/>
              </a:rPr>
              <a:t>Their fulfilment, evaluation leads to mutual happiness</a:t>
            </a:r>
          </a:p>
          <a:p>
            <a:pPr marL="457200" indent="-457200">
              <a:buFont typeface="Symbol" pitchFamily="18" charset="2"/>
              <a:buNone/>
            </a:pPr>
            <a:endParaRPr altLang="en-US">
              <a:latin typeface="Arial" charset="0"/>
              <a:cs typeface="Arial" charset="0"/>
            </a:endParaRPr>
          </a:p>
          <a:p>
            <a:pPr marL="457200" indent="-457200">
              <a:buFont typeface="Symbol" pitchFamily="18" charset="2"/>
              <a:buNone/>
            </a:pPr>
            <a:r>
              <a:rPr altLang="en-US">
                <a:latin typeface="Arial" charset="0"/>
                <a:cs typeface="Arial" charset="0"/>
              </a:rPr>
              <a:t>Feelings in relationship:</a:t>
            </a:r>
          </a:p>
          <a:p>
            <a:pPr marL="457200" indent="-457200">
              <a:buFont typeface="Symbol" pitchFamily="18" charset="2"/>
              <a:buNone/>
            </a:pPr>
            <a:endParaRPr altLang="en-US">
              <a:latin typeface="Arial" charset="0"/>
              <a:cs typeface="Arial" charset="0"/>
            </a:endParaRPr>
          </a:p>
          <a:p>
            <a:pPr marL="457200" indent="-457200">
              <a:buFont typeface="Symbol" pitchFamily="18" charset="2"/>
              <a:buNone/>
            </a:pPr>
            <a:endParaRPr altLang="en-US">
              <a:latin typeface="Arial" charset="0"/>
              <a:cs typeface="Arial" charset="0"/>
            </a:endParaRPr>
          </a:p>
          <a:p>
            <a:pPr marL="457200" indent="-457200">
              <a:buFont typeface="Symbol" pitchFamily="18" charset="2"/>
              <a:buNone/>
            </a:pPr>
            <a:endParaRPr altLang="en-US">
              <a:latin typeface="Arial" charset="0"/>
              <a:cs typeface="Arial" charset="0"/>
            </a:endParaRPr>
          </a:p>
          <a:p>
            <a:pPr marL="457200" indent="-457200">
              <a:buFont typeface="Symbol" pitchFamily="18" charset="2"/>
              <a:buNone/>
            </a:pPr>
            <a:endParaRPr altLang="en-US">
              <a:latin typeface="Arial" charset="0"/>
              <a:cs typeface="Arial" charset="0"/>
            </a:endParaRPr>
          </a:p>
          <a:p>
            <a:pPr marL="457200" indent="-457200">
              <a:buFont typeface="Symbol" pitchFamily="18" charset="2"/>
              <a:buNone/>
            </a:pPr>
            <a:endParaRPr altLang="en-US">
              <a:latin typeface="Arial" charset="0"/>
              <a:cs typeface="Arial" charset="0"/>
            </a:endParaRPr>
          </a:p>
        </p:txBody>
      </p:sp>
      <p:grpSp>
        <p:nvGrpSpPr>
          <p:cNvPr id="12292" name="Group 6"/>
          <p:cNvGrpSpPr>
            <a:grpSpLocks/>
          </p:cNvGrpSpPr>
          <p:nvPr/>
        </p:nvGrpSpPr>
        <p:grpSpPr bwMode="auto">
          <a:xfrm>
            <a:off x="228600" y="3048000"/>
            <a:ext cx="7210425" cy="2138363"/>
            <a:chOff x="381000" y="3195232"/>
            <a:chExt cx="7210647" cy="2138768"/>
          </a:xfrm>
        </p:grpSpPr>
        <p:sp>
          <p:nvSpPr>
            <p:cNvPr id="12294" name="Content Placeholder 4"/>
            <p:cNvSpPr txBox="1">
              <a:spLocks/>
            </p:cNvSpPr>
            <p:nvPr/>
          </p:nvSpPr>
          <p:spPr bwMode="auto">
            <a:xfrm>
              <a:off x="381000" y="3214687"/>
              <a:ext cx="4191000" cy="2119313"/>
            </a:xfrm>
            <a:prstGeom prst="rect">
              <a:avLst/>
            </a:prstGeom>
            <a:noFill/>
            <a:ln w="9525">
              <a:noFill/>
              <a:miter lim="800000"/>
              <a:headEnd/>
              <a:tailEnd/>
            </a:ln>
          </p:spPr>
          <p:txBody>
            <a:bodyPr/>
            <a:lstStyle/>
            <a:p>
              <a:pPr marL="533400" indent="-533400">
                <a:lnSpc>
                  <a:spcPct val="80000"/>
                </a:lnSpc>
                <a:spcBef>
                  <a:spcPct val="20000"/>
                </a:spcBef>
              </a:pPr>
              <a:r>
                <a:rPr lang="en-US" altLang="en-US" sz="2400">
                  <a:solidFill>
                    <a:srgbClr val="000000"/>
                  </a:solidFill>
                  <a:latin typeface="Kruti Dev 010" pitchFamily="2" charset="0"/>
                </a:rPr>
                <a:t>1- </a:t>
              </a:r>
              <a:r>
                <a:rPr lang="en-GB" altLang="en-US" sz="2000">
                  <a:solidFill>
                    <a:srgbClr val="000000"/>
                  </a:solidFill>
                  <a:cs typeface="Arial" charset="0"/>
                </a:rPr>
                <a:t>Trust </a:t>
              </a:r>
              <a:r>
                <a:rPr lang="en-US" altLang="en-US" sz="2400">
                  <a:solidFill>
                    <a:srgbClr val="1E00AA"/>
                  </a:solidFill>
                  <a:latin typeface="Kruti Dev 010" pitchFamily="2" charset="0"/>
                </a:rPr>
                <a:t>fo”okl</a:t>
              </a:r>
              <a:r>
                <a:rPr lang="en-US" altLang="en-US" sz="2400">
                  <a:solidFill>
                    <a:srgbClr val="000000"/>
                  </a:solidFill>
                  <a:latin typeface="Kruti Dev 010" pitchFamily="2" charset="0"/>
                </a:rPr>
                <a:t> </a:t>
              </a:r>
              <a:r>
                <a:rPr lang="en-US" altLang="en-US" sz="1400">
                  <a:solidFill>
                    <a:srgbClr val="FF0000"/>
                  </a:solidFill>
                  <a:cs typeface="Arial" charset="0"/>
                </a:rPr>
                <a:t>FOUNDATION VALUE</a:t>
              </a:r>
            </a:p>
            <a:p>
              <a:pPr marL="533400" indent="-533400">
                <a:lnSpc>
                  <a:spcPct val="80000"/>
                </a:lnSpc>
                <a:spcBef>
                  <a:spcPct val="20000"/>
                </a:spcBef>
              </a:pPr>
              <a:r>
                <a:rPr lang="en-US" altLang="en-US" sz="2000">
                  <a:solidFill>
                    <a:srgbClr val="000000"/>
                  </a:solidFill>
                  <a:latin typeface="Kruti Dev 010" pitchFamily="2" charset="0"/>
                </a:rPr>
                <a:t>2- </a:t>
              </a:r>
              <a:r>
                <a:rPr lang="en-GB" altLang="en-US" sz="2000">
                  <a:solidFill>
                    <a:srgbClr val="000000"/>
                  </a:solidFill>
                  <a:cs typeface="Arial" charset="0"/>
                </a:rPr>
                <a:t>Respect </a:t>
              </a:r>
              <a:r>
                <a:rPr lang="en-US" altLang="en-US" sz="2400">
                  <a:solidFill>
                    <a:srgbClr val="1E00AA"/>
                  </a:solidFill>
                  <a:latin typeface="Kruti Dev 010" pitchFamily="2" charset="0"/>
                </a:rPr>
                <a:t>lEeku</a:t>
              </a:r>
              <a:endParaRPr lang="en-US" altLang="en-US" sz="1400">
                <a:solidFill>
                  <a:srgbClr val="1E00AA"/>
                </a:solidFill>
                <a:cs typeface="Arial" charset="0"/>
              </a:endParaRPr>
            </a:p>
            <a:p>
              <a:pPr marL="533400" indent="-533400">
                <a:lnSpc>
                  <a:spcPct val="80000"/>
                </a:lnSpc>
                <a:spcBef>
                  <a:spcPct val="20000"/>
                </a:spcBef>
              </a:pPr>
              <a:r>
                <a:rPr lang="en-US" altLang="en-US" sz="2400">
                  <a:solidFill>
                    <a:srgbClr val="000000"/>
                  </a:solidFill>
                  <a:latin typeface="Kruti Dev 010" pitchFamily="2" charset="0"/>
                </a:rPr>
                <a:t>3- </a:t>
              </a:r>
              <a:r>
                <a:rPr lang="en-GB" altLang="en-US" sz="2000">
                  <a:solidFill>
                    <a:srgbClr val="000000"/>
                  </a:solidFill>
                  <a:cs typeface="Arial" charset="0"/>
                </a:rPr>
                <a:t>Affection </a:t>
              </a:r>
              <a:r>
                <a:rPr lang="en-US" altLang="en-US" sz="2400">
                  <a:solidFill>
                    <a:srgbClr val="1E00AA"/>
                  </a:solidFill>
                  <a:latin typeface="Kruti Dev 010" pitchFamily="2" charset="0"/>
                </a:rPr>
                <a:t>Lusg</a:t>
              </a:r>
              <a:endParaRPr lang="en-GB" altLang="en-US" sz="2400" i="1">
                <a:solidFill>
                  <a:srgbClr val="1E00AA"/>
                </a:solidFill>
                <a:latin typeface="Kruti Dev 010" pitchFamily="2" charset="0"/>
                <a:cs typeface="Arial" charset="0"/>
              </a:endParaRPr>
            </a:p>
            <a:p>
              <a:pPr marL="533400" indent="-533400">
                <a:lnSpc>
                  <a:spcPct val="80000"/>
                </a:lnSpc>
                <a:spcBef>
                  <a:spcPct val="20000"/>
                </a:spcBef>
              </a:pPr>
              <a:r>
                <a:rPr lang="en-US" altLang="en-US" sz="2400">
                  <a:solidFill>
                    <a:srgbClr val="000000"/>
                  </a:solidFill>
                  <a:latin typeface="Kruti Dev 010" pitchFamily="2" charset="0"/>
                </a:rPr>
                <a:t>4- </a:t>
              </a:r>
              <a:r>
                <a:rPr lang="en-GB" altLang="en-US" sz="2000">
                  <a:solidFill>
                    <a:srgbClr val="000000"/>
                  </a:solidFill>
                  <a:cs typeface="Arial" charset="0"/>
                </a:rPr>
                <a:t>Care </a:t>
              </a:r>
              <a:r>
                <a:rPr lang="en-US" altLang="en-US" sz="2400">
                  <a:solidFill>
                    <a:srgbClr val="1E00AA"/>
                  </a:solidFill>
                  <a:latin typeface="Kruti Dev 010" pitchFamily="2" charset="0"/>
                </a:rPr>
                <a:t>eerk</a:t>
              </a:r>
              <a:endParaRPr lang="en-GB" altLang="en-US" sz="2400" i="1">
                <a:solidFill>
                  <a:srgbClr val="1E00AA"/>
                </a:solidFill>
                <a:latin typeface="Kruti Dev 010" pitchFamily="2" charset="0"/>
                <a:cs typeface="Arial" charset="0"/>
              </a:endParaRPr>
            </a:p>
            <a:p>
              <a:pPr marL="533400" indent="-533400">
                <a:lnSpc>
                  <a:spcPct val="80000"/>
                </a:lnSpc>
                <a:spcBef>
                  <a:spcPct val="20000"/>
                </a:spcBef>
              </a:pPr>
              <a:r>
                <a:rPr lang="en-US" altLang="en-US" sz="2400">
                  <a:solidFill>
                    <a:srgbClr val="000000"/>
                  </a:solidFill>
                  <a:latin typeface="Kruti Dev 010" pitchFamily="2" charset="0"/>
                </a:rPr>
                <a:t>5-</a:t>
              </a:r>
              <a:r>
                <a:rPr lang="en-US" altLang="en-US" sz="2000">
                  <a:solidFill>
                    <a:srgbClr val="000000"/>
                  </a:solidFill>
                  <a:latin typeface="Kruti Dev 010" pitchFamily="2" charset="0"/>
                </a:rPr>
                <a:t> </a:t>
              </a:r>
              <a:r>
                <a:rPr lang="en-GB" altLang="en-US" sz="2000">
                  <a:solidFill>
                    <a:srgbClr val="000000"/>
                  </a:solidFill>
                  <a:cs typeface="Arial" charset="0"/>
                </a:rPr>
                <a:t>Guidance</a:t>
              </a:r>
              <a:r>
                <a:rPr lang="en-GB" altLang="en-US" sz="2000" i="1">
                  <a:solidFill>
                    <a:srgbClr val="000000"/>
                  </a:solidFill>
                  <a:cs typeface="Arial" charset="0"/>
                </a:rPr>
                <a:t> </a:t>
              </a:r>
              <a:r>
                <a:rPr lang="en-US" altLang="en-US" sz="2400">
                  <a:solidFill>
                    <a:srgbClr val="1E00AA"/>
                  </a:solidFill>
                  <a:latin typeface="Kruti Dev 010" pitchFamily="2" charset="0"/>
                </a:rPr>
                <a:t>okRlY;</a:t>
              </a:r>
            </a:p>
          </p:txBody>
        </p:sp>
        <p:sp>
          <p:nvSpPr>
            <p:cNvPr id="12295" name="Content Placeholder 5"/>
            <p:cNvSpPr txBox="1">
              <a:spLocks/>
            </p:cNvSpPr>
            <p:nvPr/>
          </p:nvSpPr>
          <p:spPr bwMode="auto">
            <a:xfrm>
              <a:off x="4038600" y="3195232"/>
              <a:ext cx="3553047" cy="2119313"/>
            </a:xfrm>
            <a:prstGeom prst="rect">
              <a:avLst/>
            </a:prstGeom>
            <a:noFill/>
            <a:ln w="9525">
              <a:noFill/>
              <a:miter lim="800000"/>
              <a:headEnd/>
              <a:tailEnd/>
            </a:ln>
          </p:spPr>
          <p:txBody>
            <a:bodyPr/>
            <a:lstStyle/>
            <a:p>
              <a:pPr marL="533400" indent="-533400">
                <a:lnSpc>
                  <a:spcPct val="80000"/>
                </a:lnSpc>
                <a:spcBef>
                  <a:spcPct val="20000"/>
                </a:spcBef>
              </a:pPr>
              <a:r>
                <a:rPr lang="en-US" altLang="en-US" sz="2800">
                  <a:solidFill>
                    <a:srgbClr val="000000"/>
                  </a:solidFill>
                  <a:latin typeface="Kruti Dev 010" pitchFamily="2" charset="0"/>
                </a:rPr>
                <a:t>6- </a:t>
              </a:r>
              <a:r>
                <a:rPr lang="en-GB" altLang="en-US" sz="2000">
                  <a:solidFill>
                    <a:srgbClr val="000000"/>
                  </a:solidFill>
                  <a:cs typeface="Arial" charset="0"/>
                </a:rPr>
                <a:t>Reverence</a:t>
              </a:r>
              <a:r>
                <a:rPr lang="en-GB" altLang="en-US" sz="2400" i="1">
                  <a:solidFill>
                    <a:srgbClr val="000000"/>
                  </a:solidFill>
                  <a:cs typeface="Arial" charset="0"/>
                </a:rPr>
                <a:t> </a:t>
              </a:r>
              <a:r>
                <a:rPr lang="en-US" altLang="en-US" sz="2400">
                  <a:solidFill>
                    <a:srgbClr val="1E00AA"/>
                  </a:solidFill>
                  <a:latin typeface="Kruti Dev 010" pitchFamily="2" charset="0"/>
                </a:rPr>
                <a:t>J)k</a:t>
              </a:r>
              <a:endParaRPr lang="en-GB" altLang="en-US" sz="2800" i="1">
                <a:solidFill>
                  <a:srgbClr val="1E00AA"/>
                </a:solidFill>
                <a:latin typeface="Kruti Dev 010" pitchFamily="2" charset="0"/>
                <a:cs typeface="Arial" charset="0"/>
              </a:endParaRPr>
            </a:p>
            <a:p>
              <a:pPr marL="533400" indent="-533400">
                <a:lnSpc>
                  <a:spcPct val="80000"/>
                </a:lnSpc>
                <a:spcBef>
                  <a:spcPct val="20000"/>
                </a:spcBef>
              </a:pPr>
              <a:r>
                <a:rPr lang="en-US" altLang="en-US" sz="2400">
                  <a:solidFill>
                    <a:srgbClr val="000000"/>
                  </a:solidFill>
                  <a:latin typeface="Kruti Dev 010" pitchFamily="2" charset="0"/>
                </a:rPr>
                <a:t>7-</a:t>
              </a:r>
              <a:r>
                <a:rPr lang="en-US" altLang="en-US" sz="2000">
                  <a:solidFill>
                    <a:srgbClr val="000000"/>
                  </a:solidFill>
                  <a:latin typeface="Kruti Dev 010" pitchFamily="2" charset="0"/>
                </a:rPr>
                <a:t> </a:t>
              </a:r>
              <a:r>
                <a:rPr lang="en-GB" altLang="en-US" sz="2000">
                  <a:solidFill>
                    <a:srgbClr val="000000"/>
                  </a:solidFill>
                  <a:cs typeface="Arial" charset="0"/>
                </a:rPr>
                <a:t>Glory</a:t>
              </a:r>
              <a:r>
                <a:rPr lang="en-GB" altLang="en-US" sz="2000" i="1">
                  <a:solidFill>
                    <a:srgbClr val="000000"/>
                  </a:solidFill>
                  <a:cs typeface="Arial" charset="0"/>
                </a:rPr>
                <a:t> </a:t>
              </a:r>
              <a:r>
                <a:rPr lang="en-US" altLang="en-US" sz="2400">
                  <a:solidFill>
                    <a:srgbClr val="1E00AA"/>
                  </a:solidFill>
                  <a:latin typeface="Kruti Dev 010" pitchFamily="2" charset="0"/>
                </a:rPr>
                <a:t>xkSjo</a:t>
              </a:r>
              <a:endParaRPr lang="en-GB" altLang="en-US" sz="2400" i="1">
                <a:solidFill>
                  <a:srgbClr val="1E00AA"/>
                </a:solidFill>
                <a:latin typeface="Kruti Dev 010" pitchFamily="2" charset="0"/>
                <a:cs typeface="Arial" charset="0"/>
              </a:endParaRPr>
            </a:p>
            <a:p>
              <a:pPr marL="533400" indent="-533400">
                <a:lnSpc>
                  <a:spcPct val="80000"/>
                </a:lnSpc>
                <a:spcBef>
                  <a:spcPct val="20000"/>
                </a:spcBef>
              </a:pPr>
              <a:r>
                <a:rPr lang="en-US" altLang="en-US" sz="2400">
                  <a:solidFill>
                    <a:srgbClr val="000000"/>
                  </a:solidFill>
                  <a:latin typeface="Kruti Dev 010" pitchFamily="2" charset="0"/>
                </a:rPr>
                <a:t>8-</a:t>
              </a:r>
              <a:r>
                <a:rPr lang="en-US" altLang="en-US" sz="2000">
                  <a:solidFill>
                    <a:srgbClr val="000000"/>
                  </a:solidFill>
                  <a:latin typeface="Kruti Dev 010" pitchFamily="2" charset="0"/>
                </a:rPr>
                <a:t> </a:t>
              </a:r>
              <a:r>
                <a:rPr lang="en-GB" altLang="en-US" sz="2000">
                  <a:solidFill>
                    <a:srgbClr val="000000"/>
                  </a:solidFill>
                  <a:cs typeface="Arial" charset="0"/>
                </a:rPr>
                <a:t>Gratitude </a:t>
              </a:r>
              <a:r>
                <a:rPr lang="en-US" altLang="en-US" sz="2400">
                  <a:solidFill>
                    <a:srgbClr val="1E00AA"/>
                  </a:solidFill>
                  <a:latin typeface="Kruti Dev 010" pitchFamily="2" charset="0"/>
                </a:rPr>
                <a:t>—rKrk</a:t>
              </a:r>
              <a:endParaRPr lang="en-GB" altLang="en-US" sz="2400" i="1">
                <a:solidFill>
                  <a:srgbClr val="1E00AA"/>
                </a:solidFill>
                <a:latin typeface="Kruti Dev 010" pitchFamily="2" charset="0"/>
                <a:cs typeface="Arial" charset="0"/>
              </a:endParaRPr>
            </a:p>
            <a:p>
              <a:pPr marL="533400" indent="-533400">
                <a:lnSpc>
                  <a:spcPct val="80000"/>
                </a:lnSpc>
                <a:spcBef>
                  <a:spcPct val="20000"/>
                </a:spcBef>
              </a:pPr>
              <a:r>
                <a:rPr lang="en-US" altLang="en-US" sz="2400">
                  <a:solidFill>
                    <a:srgbClr val="000000"/>
                  </a:solidFill>
                  <a:latin typeface="Kruti Dev 010" pitchFamily="2" charset="0"/>
                </a:rPr>
                <a:t>9-</a:t>
              </a:r>
              <a:r>
                <a:rPr lang="en-US" altLang="en-US" sz="2000">
                  <a:solidFill>
                    <a:srgbClr val="000000"/>
                  </a:solidFill>
                  <a:latin typeface="Kruti Dev 010" pitchFamily="2" charset="0"/>
                </a:rPr>
                <a:t> </a:t>
              </a:r>
              <a:r>
                <a:rPr lang="en-GB" altLang="en-US" sz="2000">
                  <a:solidFill>
                    <a:srgbClr val="000000"/>
                  </a:solidFill>
                  <a:cs typeface="Arial" charset="0"/>
                </a:rPr>
                <a:t>Love </a:t>
              </a:r>
              <a:r>
                <a:rPr lang="en-US" altLang="en-US" sz="2400">
                  <a:solidFill>
                    <a:srgbClr val="1E00AA"/>
                  </a:solidFill>
                  <a:latin typeface="Kruti Dev 010" pitchFamily="2" charset="0"/>
                </a:rPr>
                <a:t>izse</a:t>
              </a:r>
              <a:r>
                <a:rPr lang="en-US" altLang="en-US" sz="2400">
                  <a:solidFill>
                    <a:srgbClr val="000000"/>
                  </a:solidFill>
                  <a:latin typeface="Kruti Dev 010" pitchFamily="2" charset="0"/>
                </a:rPr>
                <a:t> </a:t>
              </a:r>
              <a:r>
                <a:rPr lang="en-US" altLang="en-US" sz="1400">
                  <a:solidFill>
                    <a:srgbClr val="FF0000"/>
                  </a:solidFill>
                  <a:cs typeface="Arial" charset="0"/>
                </a:rPr>
                <a:t>COMPLETE VALUE</a:t>
              </a:r>
              <a:endParaRPr lang="en-GB" altLang="en-US" sz="2400">
                <a:solidFill>
                  <a:srgbClr val="FF0000"/>
                </a:solidFill>
                <a:latin typeface="Kruti Dev 010" pitchFamily="2" charset="0"/>
                <a:cs typeface="Arial" charset="0"/>
              </a:endParaRPr>
            </a:p>
          </p:txBody>
        </p:sp>
      </p:grpSp>
      <p:pic>
        <p:nvPicPr>
          <p:cNvPr id="12293" name="Picture 2"/>
          <p:cNvPicPr>
            <a:picLocks noChangeAspect="1" noChangeArrowheads="1"/>
          </p:cNvPicPr>
          <p:nvPr/>
        </p:nvPicPr>
        <p:blipFill>
          <a:blip r:embed="rId2"/>
          <a:srcRect/>
          <a:stretch>
            <a:fillRect/>
          </a:stretch>
        </p:blipFill>
        <p:spPr bwMode="auto">
          <a:xfrm>
            <a:off x="8229600" y="1900238"/>
            <a:ext cx="3925888" cy="4652962"/>
          </a:xfrm>
          <a:prstGeom prst="rect">
            <a:avLst/>
          </a:prstGeom>
          <a:noFill/>
          <a:ln w="9525">
            <a:noFill/>
            <a:miter lim="800000"/>
            <a:headEnd/>
            <a:tailEnd/>
          </a:ln>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1"/>
          <p:cNvSpPr>
            <a:spLocks noGrp="1" noChangeArrowheads="1"/>
          </p:cNvSpPr>
          <p:nvPr>
            <p:ph sz="half" idx="1"/>
          </p:nvPr>
        </p:nvSpPr>
        <p:spPr bwMode="auto">
          <a:xfrm>
            <a:off x="0" y="609600"/>
            <a:ext cx="6007100" cy="59436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a:latin typeface="Arial" charset="0"/>
              </a:rPr>
              <a:t>How do I ensure right evaluation? How do I know that my evaluation is right?</a:t>
            </a:r>
            <a:endParaRPr lang="en-IN" altLang="en-US" dirty="0">
              <a:latin typeface="Arial" charset="0"/>
            </a:endParaRPr>
          </a:p>
        </p:txBody>
      </p:sp>
      <p:sp>
        <p:nvSpPr>
          <p:cNvPr id="57347" name="Content Placeholder 2"/>
          <p:cNvSpPr>
            <a:spLocks noGrp="1" noChangeArrowheads="1"/>
          </p:cNvSpPr>
          <p:nvPr>
            <p:ph sz="half" idx="2"/>
          </p:nvPr>
        </p:nvSpPr>
        <p:spPr bwMode="auto">
          <a:xfrm>
            <a:off x="6210300" y="609600"/>
            <a:ext cx="5981700" cy="5943600"/>
          </a:xfrm>
          <a:noFill/>
          <a:ln>
            <a:miter lim="800000"/>
            <a:headEnd/>
            <a:tailEnd/>
          </a:ln>
        </p:spPr>
        <p:txBody>
          <a:bodyPr vert="horz" wrap="square" lIns="91440" tIns="45720" rIns="91440" bIns="45720" numCol="1" anchor="t" anchorCtr="0" compatLnSpc="1">
            <a:prstTxWarp prst="textNoShape">
              <a:avLst/>
            </a:prstTxWarp>
          </a:bodyPr>
          <a:lstStyle/>
          <a:p>
            <a:r>
              <a:rPr lang="en-IN" altLang="en-US" dirty="0">
                <a:latin typeface="Arial" charset="0"/>
              </a:rPr>
              <a:t>As mentioned just now, if we are making the evaluation of  purpose, program and potential, which are similar, and also competence which may be different (for defining mutual complementarity), then it is a right evaluation. On the other hand, if we are making the evaluation of  competence only and on the basis of that differentiate among people, then it is not a right evaluation</a:t>
            </a:r>
          </a:p>
          <a:p>
            <a:pPr marL="0" indent="0">
              <a:buNone/>
            </a:pPr>
            <a:endParaRPr lang="en-IN" altLang="en-US" dirty="0">
              <a:latin typeface="Arial" charset="0"/>
            </a:endParaRPr>
          </a:p>
          <a:p>
            <a:pPr marL="0" indent="0">
              <a:buNone/>
            </a:pPr>
            <a:r>
              <a:rPr lang="en-IN" altLang="en-US" dirty="0">
                <a:latin typeface="Arial" charset="0"/>
              </a:rPr>
              <a:t>Our evaluation is right when</a:t>
            </a:r>
          </a:p>
          <a:p>
            <a:pPr marL="0" indent="0">
              <a:buNone/>
            </a:pPr>
            <a:r>
              <a:rPr lang="en-IN" altLang="en-US" dirty="0">
                <a:latin typeface="Arial" charset="0"/>
              </a:rPr>
              <a:t>1.We are able to accept the other as being similar</a:t>
            </a:r>
          </a:p>
          <a:p>
            <a:pPr marL="0" indent="0">
              <a:buNone/>
            </a:pPr>
            <a:r>
              <a:rPr lang="en-IN" altLang="en-US" dirty="0">
                <a:latin typeface="Arial" charset="0"/>
              </a:rPr>
              <a:t>2. We are able to define our </a:t>
            </a:r>
            <a:r>
              <a:rPr lang="en-IN" altLang="en-US" dirty="0" err="1">
                <a:latin typeface="Arial" charset="0"/>
              </a:rPr>
              <a:t>complimentarity</a:t>
            </a:r>
            <a:r>
              <a:rPr lang="en-IN" altLang="en-US" dirty="0">
                <a:latin typeface="Arial" charset="0"/>
              </a:rPr>
              <a:t> (at level of competence)</a:t>
            </a:r>
          </a:p>
          <a:p>
            <a:pPr marL="0" indent="0">
              <a:buNone/>
            </a:pPr>
            <a:r>
              <a:rPr lang="en-IN" altLang="en-US" dirty="0">
                <a:latin typeface="Arial" charset="0"/>
              </a:rPr>
              <a:t>Our interactions lead to mutual development, mutual happiness</a:t>
            </a:r>
          </a:p>
        </p:txBody>
      </p:sp>
      <p:sp>
        <p:nvSpPr>
          <p:cNvPr id="57348" name="Title 3"/>
          <p:cNvSpPr>
            <a:spLocks noGrp="1" noChangeArrowheads="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Question(s):						Response</a:t>
            </a:r>
            <a:endParaRPr lang="en-IN" altLang="en-US">
              <a:latin typeface="Arial" charset="0"/>
            </a:endParaRPr>
          </a:p>
        </p:txBody>
      </p:sp>
      <p:cxnSp>
        <p:nvCxnSpPr>
          <p:cNvPr id="5" name="Straight Connector 4"/>
          <p:cNvCxnSpPr/>
          <p:nvPr/>
        </p:nvCxnSpPr>
        <p:spPr>
          <a:xfrm>
            <a:off x="6096000" y="457200"/>
            <a:ext cx="0" cy="60960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1"/>
          <p:cNvSpPr>
            <a:spLocks noGrp="1" noChangeArrowheads="1"/>
          </p:cNvSpPr>
          <p:nvPr>
            <p:ph sz="half" idx="1"/>
          </p:nvPr>
        </p:nvSpPr>
        <p:spPr bwMode="auto">
          <a:xfrm>
            <a:off x="0" y="609600"/>
            <a:ext cx="6007100" cy="59436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We have given everything for these students, but they are so spoilt – they don’t respect us at all! I mean they don’t even say good morning or respond when I wish them! How to deal with this much of disrespect?</a:t>
            </a:r>
          </a:p>
          <a:p>
            <a:pPr>
              <a:buFont typeface="Arial" charset="0"/>
              <a:buNone/>
            </a:pPr>
            <a:endParaRPr lang="en-US" altLang="en-US">
              <a:latin typeface="Arial" charset="0"/>
            </a:endParaRPr>
          </a:p>
        </p:txBody>
      </p:sp>
      <p:sp>
        <p:nvSpPr>
          <p:cNvPr id="58371" name="Content Placeholder 2"/>
          <p:cNvSpPr>
            <a:spLocks noGrp="1" noChangeArrowheads="1"/>
          </p:cNvSpPr>
          <p:nvPr>
            <p:ph sz="half" idx="2"/>
          </p:nvPr>
        </p:nvSpPr>
        <p:spPr bwMode="auto">
          <a:xfrm>
            <a:off x="6210300" y="609600"/>
            <a:ext cx="5981700" cy="5943600"/>
          </a:xfrm>
          <a:noFill/>
          <a:ln>
            <a:miter lim="800000"/>
            <a:headEnd/>
            <a:tailEnd/>
          </a:ln>
        </p:spPr>
        <p:txBody>
          <a:bodyPr vert="horz" wrap="square" lIns="91440" tIns="45720" rIns="91440" bIns="45720" numCol="1" anchor="t" anchorCtr="0" compatLnSpc="1">
            <a:prstTxWarp prst="textNoShape">
              <a:avLst/>
            </a:prstTxWarp>
          </a:bodyPr>
          <a:lstStyle/>
          <a:p>
            <a:r>
              <a:rPr lang="en-IN" altLang="en-US" dirty="0">
                <a:latin typeface="Arial" charset="0"/>
              </a:rPr>
              <a:t>The problem is that we are not developing the competence of behaviour in the students, we are only focussing on some aspects of competence related to skills of work. This, in fact, is the problem of the whole education system today. As we have been mentioning, right from the first session that right understanding and relationship are also important, rather more important than physical facility, but, our education is only focussed around physical facility and this is the result. The teachers who have tried to work on the first two, have found that the students not only start responding to them, but they respect these teachers, even touch their feet.</a:t>
            </a:r>
          </a:p>
        </p:txBody>
      </p:sp>
      <p:sp>
        <p:nvSpPr>
          <p:cNvPr id="58372" name="Title 3"/>
          <p:cNvSpPr>
            <a:spLocks noGrp="1" noChangeArrowheads="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Question(s):						Response</a:t>
            </a:r>
            <a:endParaRPr lang="en-IN" altLang="en-US">
              <a:latin typeface="Arial" charset="0"/>
            </a:endParaRPr>
          </a:p>
        </p:txBody>
      </p:sp>
      <p:cxnSp>
        <p:nvCxnSpPr>
          <p:cNvPr id="5" name="Straight Connector 4"/>
          <p:cNvCxnSpPr/>
          <p:nvPr/>
        </p:nvCxnSpPr>
        <p:spPr>
          <a:xfrm>
            <a:off x="6096000" y="457200"/>
            <a:ext cx="0" cy="609600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679869C3-3E2E-4553-BC97-ABC1126A7233}"/>
              </a:ext>
            </a:extLst>
          </p:cNvPr>
          <p:cNvSpPr txBox="1"/>
          <p:nvPr/>
        </p:nvSpPr>
        <p:spPr>
          <a:xfrm>
            <a:off x="228600" y="3733800"/>
            <a:ext cx="6206490" cy="2031325"/>
          </a:xfrm>
          <a:prstGeom prst="rect">
            <a:avLst/>
          </a:prstGeom>
          <a:noFill/>
        </p:spPr>
        <p:txBody>
          <a:bodyPr wrap="square">
            <a:spAutoFit/>
          </a:bodyPr>
          <a:lstStyle/>
          <a:p>
            <a:pPr marL="0" indent="0">
              <a:buFont typeface="Symbol" pitchFamily="18" charset="2"/>
              <a:buNone/>
              <a:defRPr/>
            </a:pPr>
            <a:r>
              <a:rPr lang="en-US" dirty="0"/>
              <a:t>Competence includes</a:t>
            </a:r>
          </a:p>
          <a:p>
            <a:pPr marL="457200" indent="-457200">
              <a:buFont typeface="Symbol" pitchFamily="18" charset="2"/>
              <a:buAutoNum type="arabicPeriod"/>
              <a:defRPr/>
            </a:pPr>
            <a:r>
              <a:rPr lang="en-US" dirty="0"/>
              <a:t>Level of understanding and feeling</a:t>
            </a:r>
          </a:p>
          <a:p>
            <a:pPr marL="457200" indent="-457200">
              <a:buFont typeface="Symbol" pitchFamily="18" charset="2"/>
              <a:buAutoNum type="arabicPeriod"/>
              <a:defRPr/>
            </a:pPr>
            <a:endParaRPr lang="en-US" dirty="0"/>
          </a:p>
          <a:p>
            <a:pPr marL="457200" indent="-457200">
              <a:buFont typeface="Symbol" pitchFamily="18" charset="2"/>
              <a:buAutoNum type="arabicPeriod"/>
              <a:defRPr/>
            </a:pPr>
            <a:r>
              <a:rPr lang="en-US" dirty="0"/>
              <a:t>Behavioral competence, ability to live in relationship (feeling, likeability, teamwork…)</a:t>
            </a:r>
          </a:p>
          <a:p>
            <a:pPr marL="457200" indent="-457200">
              <a:buFont typeface="Symbol" pitchFamily="18" charset="2"/>
              <a:buAutoNum type="arabicPeriod"/>
              <a:defRPr/>
            </a:pPr>
            <a:r>
              <a:rPr lang="en-US" dirty="0"/>
              <a:t>Competence to work or skills related to work</a:t>
            </a:r>
          </a:p>
          <a:p>
            <a:pPr marL="457200" indent="-457200">
              <a:buFont typeface="Symbol" pitchFamily="18" charset="2"/>
              <a:buAutoNum type="arabicPeriod"/>
              <a:defRPr/>
            </a:pPr>
            <a:r>
              <a:rPr lang="en-US" dirty="0"/>
              <a:t>Competence for participation in the larger order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1"/>
          <p:cNvSpPr>
            <a:spLocks noGrp="1" noChangeArrowheads="1"/>
          </p:cNvSpPr>
          <p:nvPr>
            <p:ph sz="half" idx="1"/>
          </p:nvPr>
        </p:nvSpPr>
        <p:spPr bwMode="auto">
          <a:xfrm>
            <a:off x="0" y="609600"/>
            <a:ext cx="6007100" cy="59436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Small children often don’t know, so we have to impose (rather than propose). Is that wrong?</a:t>
            </a:r>
            <a:endParaRPr lang="hi-IN" altLang="en-US">
              <a:latin typeface="Arial" charset="0"/>
            </a:endParaRPr>
          </a:p>
          <a:p>
            <a:endParaRPr lang="en-US" altLang="en-US">
              <a:latin typeface="Arial" charset="0"/>
            </a:endParaRPr>
          </a:p>
        </p:txBody>
      </p:sp>
      <p:sp>
        <p:nvSpPr>
          <p:cNvPr id="59395" name="Content Placeholder 2"/>
          <p:cNvSpPr>
            <a:spLocks noGrp="1" noChangeArrowheads="1"/>
          </p:cNvSpPr>
          <p:nvPr>
            <p:ph sz="half" idx="2"/>
          </p:nvPr>
        </p:nvSpPr>
        <p:spPr bwMode="auto">
          <a:xfrm>
            <a:off x="6210300" y="609600"/>
            <a:ext cx="5981700" cy="5943600"/>
          </a:xfrm>
          <a:noFill/>
          <a:ln>
            <a:miter lim="800000"/>
            <a:headEnd/>
            <a:tailEnd/>
          </a:ln>
        </p:spPr>
        <p:txBody>
          <a:bodyPr vert="horz" wrap="square" lIns="91440" tIns="45720" rIns="91440" bIns="45720" numCol="1" anchor="t" anchorCtr="0" compatLnSpc="1">
            <a:prstTxWarp prst="textNoShape">
              <a:avLst/>
            </a:prstTxWarp>
          </a:bodyPr>
          <a:lstStyle/>
          <a:p>
            <a:r>
              <a:rPr lang="en-IN" altLang="en-US" dirty="0">
                <a:latin typeface="Arial" charset="0"/>
              </a:rPr>
              <a:t>We will see in detail about the process of education, when we discuss about the harmony in society and the systems which ensures this, education system being one of them. We have to facilitate (not impose) the students in different ways depending on their age and self development- such as imitation, following, discipline and self-discipline. In all this, there is facilitation and not imposition. In case if self-discipline, it is essential to initiate the process of self-exploration through placing the right proposals. </a:t>
            </a:r>
          </a:p>
          <a:p>
            <a:endParaRPr lang="en-IN" altLang="en-US" dirty="0">
              <a:latin typeface="Arial" charset="0"/>
            </a:endParaRPr>
          </a:p>
          <a:p>
            <a:pPr marL="0" indent="0">
              <a:buNone/>
            </a:pPr>
            <a:r>
              <a:rPr lang="en-IN" altLang="en-US" dirty="0">
                <a:solidFill>
                  <a:srgbClr val="FF0000"/>
                </a:solidFill>
                <a:latin typeface="Arial" charset="0"/>
              </a:rPr>
              <a:t>To be updated</a:t>
            </a:r>
          </a:p>
          <a:p>
            <a:pPr marL="0" indent="0">
              <a:buNone/>
            </a:pPr>
            <a:r>
              <a:rPr lang="en-IN" altLang="en-US" dirty="0">
                <a:solidFill>
                  <a:srgbClr val="FF0000"/>
                </a:solidFill>
                <a:latin typeface="Arial" charset="0"/>
              </a:rPr>
              <a:t>1. Facilitation</a:t>
            </a:r>
          </a:p>
          <a:p>
            <a:pPr marL="0" indent="0">
              <a:buNone/>
            </a:pPr>
            <a:r>
              <a:rPr lang="en-IN" altLang="en-US" dirty="0">
                <a:solidFill>
                  <a:srgbClr val="FF0000"/>
                </a:solidFill>
                <a:latin typeface="Arial" charset="0"/>
              </a:rPr>
              <a:t>2. Keep space for self-exploration…</a:t>
            </a:r>
          </a:p>
        </p:txBody>
      </p:sp>
      <p:sp>
        <p:nvSpPr>
          <p:cNvPr id="59396" name="Title 3"/>
          <p:cNvSpPr>
            <a:spLocks noGrp="1" noChangeArrowheads="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Question(s):						Response</a:t>
            </a:r>
            <a:endParaRPr lang="en-IN" altLang="en-US">
              <a:latin typeface="Arial" charset="0"/>
            </a:endParaRPr>
          </a:p>
        </p:txBody>
      </p:sp>
      <p:cxnSp>
        <p:nvCxnSpPr>
          <p:cNvPr id="5" name="Straight Connector 4"/>
          <p:cNvCxnSpPr/>
          <p:nvPr/>
        </p:nvCxnSpPr>
        <p:spPr>
          <a:xfrm>
            <a:off x="6096000" y="457200"/>
            <a:ext cx="0" cy="60960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0" y="609600"/>
            <a:ext cx="6007100" cy="5943600"/>
          </a:xfrm>
        </p:spPr>
        <p:txBody>
          <a:bodyPr/>
          <a:lstStyle/>
          <a:p>
            <a:pPr>
              <a:buFont typeface="Arial" panose="020B0604020202020204" pitchFamily="34" charset="0"/>
              <a:buChar char="•"/>
              <a:defRPr/>
            </a:pPr>
            <a:r>
              <a:rPr lang="en-US" dirty="0"/>
              <a:t>I am doing so much work at home (looking after my child also) and I am working outside the home also. </a:t>
            </a:r>
            <a:r>
              <a:rPr lang="en-US" dirty="0" err="1"/>
              <a:t>Inspite</a:t>
            </a:r>
            <a:r>
              <a:rPr lang="en-US" dirty="0"/>
              <a:t> of this, if my husband doesn’t respect me, my mother in law doesn’t respect me, wont I feel bad? How will I feel like respecting them?</a:t>
            </a:r>
          </a:p>
          <a:p>
            <a:pPr>
              <a:buFont typeface="Arial" panose="020B0604020202020204" pitchFamily="34" charset="0"/>
              <a:buChar char="•"/>
              <a:defRPr/>
            </a:pPr>
            <a:endParaRPr lang="en-US" dirty="0"/>
          </a:p>
          <a:p>
            <a:pPr>
              <a:buFont typeface="Arial" panose="020B0604020202020204" pitchFamily="34" charset="0"/>
              <a:buChar char="•"/>
              <a:defRPr/>
            </a:pPr>
            <a:endParaRPr lang="en-US" dirty="0"/>
          </a:p>
          <a:p>
            <a:pPr>
              <a:buFont typeface="Arial" panose="020B0604020202020204" pitchFamily="34" charset="0"/>
              <a:buChar char="•"/>
              <a:defRPr/>
            </a:pPr>
            <a:endParaRPr lang="en-US" dirty="0"/>
          </a:p>
          <a:p>
            <a:pPr>
              <a:buFont typeface="Arial" panose="020B0604020202020204" pitchFamily="34" charset="0"/>
              <a:buChar char="•"/>
              <a:defRPr/>
            </a:pPr>
            <a:endParaRPr lang="en-US" dirty="0"/>
          </a:p>
          <a:p>
            <a:pPr>
              <a:buFont typeface="Arial" panose="020B0604020202020204" pitchFamily="34" charset="0"/>
              <a:buChar char="•"/>
              <a:defRPr/>
            </a:pPr>
            <a:endParaRPr lang="en-US" dirty="0"/>
          </a:p>
          <a:p>
            <a:pPr>
              <a:buFont typeface="Arial" panose="020B0604020202020204" pitchFamily="34" charset="0"/>
              <a:buChar char="•"/>
              <a:defRPr/>
            </a:pPr>
            <a:endParaRPr lang="en-US" dirty="0"/>
          </a:p>
          <a:p>
            <a:pPr>
              <a:buFont typeface="Arial" panose="020B0604020202020204" pitchFamily="34" charset="0"/>
              <a:buChar char="•"/>
              <a:defRPr/>
            </a:pPr>
            <a:r>
              <a:rPr lang="en-US" dirty="0"/>
              <a:t>You are saying don’t differentiate. How can my </a:t>
            </a:r>
            <a:r>
              <a:rPr lang="en-US" dirty="0" err="1"/>
              <a:t>behaviour</a:t>
            </a:r>
            <a:r>
              <a:rPr lang="en-US" dirty="0"/>
              <a:t> be the same for all. Like with by boss and sweeper?</a:t>
            </a:r>
          </a:p>
          <a:p>
            <a:pPr marL="0" indent="0">
              <a:buFont typeface="Arial" panose="020B0604020202020204" pitchFamily="34" charset="0"/>
              <a:buNone/>
              <a:defRPr/>
            </a:pPr>
            <a:endParaRPr lang="hi-IN" dirty="0"/>
          </a:p>
          <a:p>
            <a:pPr>
              <a:buFont typeface="Arial" panose="020B0604020202020204" pitchFamily="34" charset="0"/>
              <a:buChar char="•"/>
              <a:defRPr/>
            </a:pPr>
            <a:endParaRPr lang="en-IN" dirty="0"/>
          </a:p>
        </p:txBody>
      </p:sp>
      <p:sp>
        <p:nvSpPr>
          <p:cNvPr id="60419" name="Content Placeholder 2"/>
          <p:cNvSpPr>
            <a:spLocks noGrp="1" noChangeArrowheads="1"/>
          </p:cNvSpPr>
          <p:nvPr>
            <p:ph sz="half" idx="2"/>
          </p:nvPr>
        </p:nvSpPr>
        <p:spPr bwMode="auto">
          <a:xfrm>
            <a:off x="6210300" y="609600"/>
            <a:ext cx="5981700" cy="5943600"/>
          </a:xfrm>
          <a:noFill/>
          <a:ln>
            <a:miter lim="800000"/>
            <a:headEnd/>
            <a:tailEnd/>
          </a:ln>
        </p:spPr>
        <p:txBody>
          <a:bodyPr vert="horz" wrap="square" lIns="91440" tIns="45720" rIns="91440" bIns="45720" numCol="1" anchor="t" anchorCtr="0" compatLnSpc="1">
            <a:prstTxWarp prst="textNoShape">
              <a:avLst/>
            </a:prstTxWarp>
          </a:bodyPr>
          <a:lstStyle/>
          <a:p>
            <a:r>
              <a:rPr lang="en-IN" altLang="en-US" dirty="0">
                <a:latin typeface="Arial" charset="0"/>
              </a:rPr>
              <a:t>Certainly, you will feel bad. But, then how do you respond to this? By disrespecting them, will it work? It is clear that they themselves are in crisis, they do not have right feelings in them and that is why they are not able to share it with you. So you have to help them develop these feelings. In order to do this, you have to ensure right understanding and right feelings in yourself. With this you will be able to create assurance in them with your consistent behaviour and that will create a space for a dialogue This has been discussed before in detail.</a:t>
            </a:r>
          </a:p>
          <a:p>
            <a:r>
              <a:rPr lang="en-IN" altLang="en-US" dirty="0">
                <a:latin typeface="Arial" charset="0"/>
              </a:rPr>
              <a:t>Treat them as similar to you at the level of purpose, program and potential. Define your </a:t>
            </a:r>
            <a:r>
              <a:rPr lang="en-IN" altLang="en-US" dirty="0" err="1">
                <a:latin typeface="Arial" charset="0"/>
              </a:rPr>
              <a:t>complementarity</a:t>
            </a:r>
            <a:r>
              <a:rPr lang="en-IN" altLang="en-US" dirty="0">
                <a:latin typeface="Arial" charset="0"/>
              </a:rPr>
              <a:t> at the level of their competence. This will significantly change your behaviour with them, IIIT </a:t>
            </a:r>
            <a:r>
              <a:rPr lang="en-IN" altLang="en-US" dirty="0" err="1">
                <a:latin typeface="Arial" charset="0"/>
              </a:rPr>
              <a:t>Hyd</a:t>
            </a:r>
            <a:r>
              <a:rPr lang="en-IN" altLang="en-US" dirty="0">
                <a:latin typeface="Arial" charset="0"/>
              </a:rPr>
              <a:t> Example</a:t>
            </a:r>
          </a:p>
        </p:txBody>
      </p:sp>
      <p:sp>
        <p:nvSpPr>
          <p:cNvPr id="60420" name="Title 3"/>
          <p:cNvSpPr>
            <a:spLocks noGrp="1" noChangeArrowheads="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Question(s):						Response</a:t>
            </a:r>
            <a:endParaRPr lang="en-IN" altLang="en-US">
              <a:latin typeface="Arial" charset="0"/>
            </a:endParaRPr>
          </a:p>
        </p:txBody>
      </p:sp>
      <p:cxnSp>
        <p:nvCxnSpPr>
          <p:cNvPr id="5" name="Straight Connector 4"/>
          <p:cNvCxnSpPr/>
          <p:nvPr/>
        </p:nvCxnSpPr>
        <p:spPr>
          <a:xfrm>
            <a:off x="6096000" y="457200"/>
            <a:ext cx="0" cy="60960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1"/>
          <p:cNvSpPr>
            <a:spLocks noGrp="1" noChangeArrowheads="1"/>
          </p:cNvSpPr>
          <p:nvPr>
            <p:ph sz="half" idx="1"/>
          </p:nvPr>
        </p:nvSpPr>
        <p:spPr bwMode="auto">
          <a:xfrm>
            <a:off x="0" y="609600"/>
            <a:ext cx="6007100" cy="59436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a:latin typeface="Arial" charset="0"/>
              </a:rPr>
              <a:t>To motivate me, my mother used to say “you are different, you are special – you can do anything”. My father never appreciated me. Even when I did well at school, he would just say “Good. Do better next time”.</a:t>
            </a:r>
          </a:p>
          <a:p>
            <a:pPr>
              <a:buNone/>
            </a:pPr>
            <a:r>
              <a:rPr lang="en-US" altLang="en-US" dirty="0">
                <a:latin typeface="Arial" charset="0"/>
              </a:rPr>
              <a:t>	Now that I am teaching, I tell my good students “you can do anything”, “sky is the limit”. And for the poor students, I say “if you don’t improve, you will have to work in the farm”. Both are to motivate them to do better.</a:t>
            </a:r>
          </a:p>
          <a:p>
            <a:pPr>
              <a:buNone/>
            </a:pPr>
            <a:r>
              <a:rPr lang="en-US" altLang="en-US" dirty="0">
                <a:latin typeface="Arial" charset="0"/>
              </a:rPr>
              <a:t>	Now I can see that these are like an over evaluation or even otherwise evaluation! So, </a:t>
            </a:r>
            <a:r>
              <a:rPr lang="en-US" altLang="en-US" b="1" dirty="0">
                <a:latin typeface="Arial" charset="0"/>
              </a:rPr>
              <a:t>what would be the right way of appreciating and motivating my students?</a:t>
            </a:r>
          </a:p>
        </p:txBody>
      </p:sp>
      <p:sp>
        <p:nvSpPr>
          <p:cNvPr id="61443" name="Content Placeholder 5"/>
          <p:cNvSpPr>
            <a:spLocks noGrp="1" noChangeArrowheads="1"/>
          </p:cNvSpPr>
          <p:nvPr>
            <p:ph sz="half" idx="2"/>
          </p:nvPr>
        </p:nvSpPr>
        <p:spPr bwMode="auto">
          <a:xfrm>
            <a:off x="6210300" y="609600"/>
            <a:ext cx="5981700" cy="5943600"/>
          </a:xfrm>
          <a:noFill/>
          <a:ln>
            <a:miter lim="800000"/>
            <a:headEnd/>
            <a:tailEnd/>
          </a:ln>
        </p:spPr>
        <p:txBody>
          <a:bodyPr vert="horz" wrap="square" lIns="91440" tIns="45720" rIns="91440" bIns="45720" numCol="1" anchor="t" anchorCtr="0" compatLnSpc="1">
            <a:prstTxWarp prst="textNoShape">
              <a:avLst/>
            </a:prstTxWarp>
          </a:bodyPr>
          <a:lstStyle/>
          <a:p>
            <a:r>
              <a:rPr lang="en-IN" altLang="en-US" dirty="0">
                <a:latin typeface="Arial" charset="0"/>
              </a:rPr>
              <a:t>Every human being has a natural acceptance for understanding what is right and doing what is right. So, we must take this as the basis for appreciating and motivating students. But, one thing is important, to do this, first  we have to establish an assurance in relationship with them. Then, they will be willing to listen to us, and take our guidance. </a:t>
            </a:r>
          </a:p>
        </p:txBody>
      </p:sp>
      <p:sp>
        <p:nvSpPr>
          <p:cNvPr id="61444" name="Title 4"/>
          <p:cNvSpPr>
            <a:spLocks noGrp="1" noChangeArrowheads="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Question(s):						Response</a:t>
            </a:r>
            <a:endParaRPr lang="en-IN" altLang="en-US">
              <a:latin typeface="Arial" charset="0"/>
            </a:endParaRPr>
          </a:p>
        </p:txBody>
      </p:sp>
      <p:cxnSp>
        <p:nvCxnSpPr>
          <p:cNvPr id="7" name="Straight Connector 6"/>
          <p:cNvCxnSpPr/>
          <p:nvPr/>
        </p:nvCxnSpPr>
        <p:spPr>
          <a:xfrm>
            <a:off x="6096000" y="457200"/>
            <a:ext cx="0" cy="60960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8118E6-3053-4546-AC7C-008EF239E8E6}"/>
              </a:ext>
            </a:extLst>
          </p:cNvPr>
          <p:cNvSpPr>
            <a:spLocks noGrp="1"/>
          </p:cNvSpPr>
          <p:nvPr>
            <p:ph type="title"/>
          </p:nvPr>
        </p:nvSpPr>
        <p:spPr/>
        <p:txBody>
          <a:bodyPr/>
          <a:lstStyle/>
          <a:p>
            <a:endParaRPr lang="en-IN"/>
          </a:p>
        </p:txBody>
      </p:sp>
      <p:sp>
        <p:nvSpPr>
          <p:cNvPr id="6" name="Text Placeholder 5">
            <a:extLst>
              <a:ext uri="{FF2B5EF4-FFF2-40B4-BE49-F238E27FC236}">
                <a16:creationId xmlns:a16="http://schemas.microsoft.com/office/drawing/2014/main" id="{487124BC-17AB-47BC-BBA1-3F232BF8DA35}"/>
              </a:ext>
            </a:extLst>
          </p:cNvPr>
          <p:cNvSpPr>
            <a:spLocks noGrp="1"/>
          </p:cNvSpPr>
          <p:nvPr>
            <p:ph type="body" sz="quarter" idx="13"/>
          </p:nvPr>
        </p:nvSpPr>
        <p:spPr/>
        <p:txBody>
          <a:bodyPr/>
          <a:lstStyle/>
          <a:p>
            <a:r>
              <a:rPr lang="en-IN" altLang="en-US" dirty="0">
                <a:latin typeface="Arial" charset="0"/>
              </a:rPr>
              <a:t>Clarity of potential (“full human potential”)</a:t>
            </a:r>
          </a:p>
          <a:p>
            <a:r>
              <a:rPr lang="en-IN" altLang="en-US" dirty="0">
                <a:latin typeface="Arial" charset="0"/>
              </a:rPr>
              <a:t>Appreciation for the part completed</a:t>
            </a:r>
          </a:p>
          <a:p>
            <a:r>
              <a:rPr lang="en-IN" altLang="en-US" dirty="0">
                <a:latin typeface="Arial" charset="0"/>
              </a:rPr>
              <a:t>Motivation for the part yet to be completed</a:t>
            </a:r>
          </a:p>
        </p:txBody>
      </p:sp>
    </p:spTree>
    <p:extLst>
      <p:ext uri="{BB962C8B-B14F-4D97-AF65-F5344CB8AC3E}">
        <p14:creationId xmlns:p14="http://schemas.microsoft.com/office/powerpoint/2010/main" val="24927859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63A364A8-C2E0-4545-B5C1-EE495B4AF18B}"/>
              </a:ext>
            </a:extLst>
          </p:cNvPr>
          <p:cNvCxnSpPr>
            <a:cxnSpLocks/>
          </p:cNvCxnSpPr>
          <p:nvPr/>
        </p:nvCxnSpPr>
        <p:spPr>
          <a:xfrm flipV="1">
            <a:off x="3886200" y="2572702"/>
            <a:ext cx="6711950" cy="3900578"/>
          </a:xfrm>
          <a:prstGeom prst="straightConnector1">
            <a:avLst/>
          </a:prstGeom>
          <a:ln w="12700">
            <a:solidFill>
              <a:srgbClr val="1E00AA"/>
            </a:solidFill>
            <a:tailEnd type="triangle"/>
          </a:ln>
        </p:spPr>
        <p:style>
          <a:lnRef idx="1">
            <a:schemeClr val="accent1"/>
          </a:lnRef>
          <a:fillRef idx="0">
            <a:schemeClr val="accent1"/>
          </a:fillRef>
          <a:effectRef idx="0">
            <a:schemeClr val="accent1"/>
          </a:effectRef>
          <a:fontRef idx="minor">
            <a:schemeClr val="tx1"/>
          </a:fontRef>
        </p:style>
      </p:cxnSp>
      <p:sp>
        <p:nvSpPr>
          <p:cNvPr id="14341" name="Title 1">
            <a:extLst>
              <a:ext uri="{FF2B5EF4-FFF2-40B4-BE49-F238E27FC236}">
                <a16:creationId xmlns:a16="http://schemas.microsoft.com/office/drawing/2014/main" id="{E3A8B633-93B4-4E08-AA09-7E2879ACD221}"/>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a:t>Appreciation and Motivation</a:t>
            </a:r>
          </a:p>
        </p:txBody>
      </p:sp>
      <p:sp>
        <p:nvSpPr>
          <p:cNvPr id="3" name="Text Placeholder 2">
            <a:extLst>
              <a:ext uri="{FF2B5EF4-FFF2-40B4-BE49-F238E27FC236}">
                <a16:creationId xmlns:a16="http://schemas.microsoft.com/office/drawing/2014/main" id="{8A75DFBA-B458-4635-8549-FD730DB9CBB0}"/>
              </a:ext>
            </a:extLst>
          </p:cNvPr>
          <p:cNvSpPr>
            <a:spLocks noGrp="1"/>
          </p:cNvSpPr>
          <p:nvPr>
            <p:ph type="body" sz="quarter" idx="13"/>
          </p:nvPr>
        </p:nvSpPr>
        <p:spPr bwMode="auto"/>
        <p:txBody>
          <a:bodyPr vert="horz" wrap="square" lIns="91440" tIns="45720" rIns="91440" bIns="45720" numCol="1" anchor="t" anchorCtr="0" compatLnSpc="1">
            <a:prstTxWarp prst="textNoShape">
              <a:avLst/>
            </a:prstTxWarp>
            <a:normAutofit/>
          </a:bodyPr>
          <a:lstStyle/>
          <a:p>
            <a:r>
              <a:rPr lang="en-IN" altLang="en-US" dirty="0">
                <a:latin typeface="Arial" charset="0"/>
              </a:rPr>
              <a:t>There is clarity of potential (“full human potential”), the </a:t>
            </a:r>
            <a:r>
              <a:rPr lang="en-US" altLang="en-US" dirty="0"/>
              <a:t>basic aspiration (human goal) is clear, the completion point is clear (3). This potential is always at the base of any interaction with the other</a:t>
            </a:r>
          </a:p>
          <a:p>
            <a:r>
              <a:rPr lang="en-US" altLang="en-US" dirty="0"/>
              <a:t>Past state at (1) is evaluated rightly</a:t>
            </a:r>
          </a:p>
          <a:p>
            <a:r>
              <a:rPr lang="en-US" altLang="en-US" dirty="0"/>
              <a:t>Present state (2) is also evaluated rightly</a:t>
            </a:r>
          </a:p>
        </p:txBody>
      </p:sp>
      <p:sp>
        <p:nvSpPr>
          <p:cNvPr id="14343" name="TextBox 6">
            <a:extLst>
              <a:ext uri="{FF2B5EF4-FFF2-40B4-BE49-F238E27FC236}">
                <a16:creationId xmlns:a16="http://schemas.microsoft.com/office/drawing/2014/main" id="{070840F2-43E6-4E72-BB50-1F604485E317}"/>
              </a:ext>
            </a:extLst>
          </p:cNvPr>
          <p:cNvSpPr txBox="1">
            <a:spLocks noChangeArrowheads="1"/>
          </p:cNvSpPr>
          <p:nvPr/>
        </p:nvSpPr>
        <p:spPr bwMode="auto">
          <a:xfrm>
            <a:off x="8512962" y="2061895"/>
            <a:ext cx="2425701" cy="430887"/>
          </a:xfrm>
          <a:prstGeom prst="rect">
            <a:avLst/>
          </a:prstGeom>
          <a:solidFill>
            <a:srgbClr val="800080"/>
          </a:solidFill>
          <a:ln>
            <a:noFill/>
          </a:ln>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hi-IN" altLang="en-US" sz="2200" b="1" dirty="0">
                <a:solidFill>
                  <a:srgbClr val="FFFF00"/>
                </a:solidFill>
                <a:cs typeface="Mangal" panose="02040503050203030202" pitchFamily="18" charset="0"/>
              </a:rPr>
              <a:t>(</a:t>
            </a:r>
            <a:r>
              <a:rPr lang="en-US" altLang="en-US" sz="2200" b="1" dirty="0">
                <a:solidFill>
                  <a:srgbClr val="FFFF00"/>
                </a:solidFill>
                <a:cs typeface="Mangal" panose="02040503050203030202" pitchFamily="18" charset="0"/>
              </a:rPr>
              <a:t>3</a:t>
            </a:r>
            <a:r>
              <a:rPr lang="hi-IN" altLang="en-US" sz="2200" b="1" dirty="0">
                <a:solidFill>
                  <a:srgbClr val="FFFF00"/>
                </a:solidFill>
                <a:cs typeface="Mangal" panose="02040503050203030202" pitchFamily="18" charset="0"/>
              </a:rPr>
              <a:t>)</a:t>
            </a:r>
            <a:r>
              <a:rPr lang="en-US" altLang="en-US" sz="2200" b="1" dirty="0">
                <a:solidFill>
                  <a:srgbClr val="FFFF00"/>
                </a:solidFill>
              </a:rPr>
              <a:t>-Full Potential</a:t>
            </a:r>
          </a:p>
        </p:txBody>
      </p:sp>
      <p:sp>
        <p:nvSpPr>
          <p:cNvPr id="14344" name="TextBox 6">
            <a:extLst>
              <a:ext uri="{FF2B5EF4-FFF2-40B4-BE49-F238E27FC236}">
                <a16:creationId xmlns:a16="http://schemas.microsoft.com/office/drawing/2014/main" id="{CC9D5423-C881-4F97-A23E-7601A607AC6E}"/>
              </a:ext>
            </a:extLst>
          </p:cNvPr>
          <p:cNvSpPr txBox="1">
            <a:spLocks noChangeArrowheads="1"/>
          </p:cNvSpPr>
          <p:nvPr/>
        </p:nvSpPr>
        <p:spPr bwMode="auto">
          <a:xfrm>
            <a:off x="4598670" y="4416582"/>
            <a:ext cx="2342308" cy="430887"/>
          </a:xfrm>
          <a:prstGeom prst="rect">
            <a:avLst/>
          </a:prstGeom>
          <a:solidFill>
            <a:srgbClr val="FFC000"/>
          </a:solid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hi-IN" altLang="en-US" sz="2200" dirty="0">
                <a:solidFill>
                  <a:prstClr val="black"/>
                </a:solidFill>
                <a:cs typeface="Mangal" panose="02040503050203030202" pitchFamily="18" charset="0"/>
              </a:rPr>
              <a:t>(</a:t>
            </a:r>
            <a:r>
              <a:rPr lang="en-US" altLang="en-US" sz="2200" dirty="0">
                <a:solidFill>
                  <a:prstClr val="black"/>
                </a:solidFill>
              </a:rPr>
              <a:t>2</a:t>
            </a:r>
            <a:r>
              <a:rPr lang="hi-IN" altLang="en-US" sz="2200" dirty="0">
                <a:solidFill>
                  <a:prstClr val="black"/>
                </a:solidFill>
                <a:cs typeface="Mangal" panose="02040503050203030202" pitchFamily="18" charset="0"/>
              </a:rPr>
              <a:t>)</a:t>
            </a:r>
            <a:r>
              <a:rPr lang="en-US" altLang="en-US" sz="2200" dirty="0">
                <a:solidFill>
                  <a:prstClr val="black"/>
                </a:solidFill>
              </a:rPr>
              <a:t>-Present State</a:t>
            </a:r>
          </a:p>
        </p:txBody>
      </p:sp>
      <p:sp>
        <p:nvSpPr>
          <p:cNvPr id="14" name="TextBox 6">
            <a:extLst>
              <a:ext uri="{FF2B5EF4-FFF2-40B4-BE49-F238E27FC236}">
                <a16:creationId xmlns:a16="http://schemas.microsoft.com/office/drawing/2014/main" id="{109CF9A2-A4C0-4859-892C-727D35320F6D}"/>
              </a:ext>
            </a:extLst>
          </p:cNvPr>
          <p:cNvSpPr txBox="1">
            <a:spLocks noChangeArrowheads="1"/>
          </p:cNvSpPr>
          <p:nvPr/>
        </p:nvSpPr>
        <p:spPr bwMode="auto">
          <a:xfrm>
            <a:off x="2843228" y="5638800"/>
            <a:ext cx="1933543" cy="430887"/>
          </a:xfrm>
          <a:prstGeom prst="rect">
            <a:avLst/>
          </a:prstGeom>
          <a:solidFill>
            <a:srgbClr val="FFC000"/>
          </a:solid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hi-IN" altLang="en-US" sz="2200" dirty="0">
                <a:solidFill>
                  <a:prstClr val="black"/>
                </a:solidFill>
                <a:cs typeface="Mangal" panose="02040503050203030202" pitchFamily="18" charset="0"/>
              </a:rPr>
              <a:t>(</a:t>
            </a:r>
            <a:r>
              <a:rPr lang="en-US" altLang="en-US" sz="2200" dirty="0">
                <a:solidFill>
                  <a:prstClr val="black"/>
                </a:solidFill>
                <a:cs typeface="Mangal" panose="02040503050203030202" pitchFamily="18" charset="0"/>
              </a:rPr>
              <a:t>1</a:t>
            </a:r>
            <a:r>
              <a:rPr lang="hi-IN" altLang="en-US" sz="2200" dirty="0">
                <a:solidFill>
                  <a:prstClr val="black"/>
                </a:solidFill>
                <a:cs typeface="Mangal" panose="02040503050203030202" pitchFamily="18" charset="0"/>
              </a:rPr>
              <a:t>)</a:t>
            </a:r>
            <a:r>
              <a:rPr lang="en-US" altLang="en-US" sz="2200" dirty="0">
                <a:solidFill>
                  <a:prstClr val="black"/>
                </a:solidFill>
              </a:rPr>
              <a:t>-Past State</a:t>
            </a:r>
          </a:p>
        </p:txBody>
      </p:sp>
      <p:sp>
        <p:nvSpPr>
          <p:cNvPr id="17" name="TextBox 16">
            <a:extLst>
              <a:ext uri="{FF2B5EF4-FFF2-40B4-BE49-F238E27FC236}">
                <a16:creationId xmlns:a16="http://schemas.microsoft.com/office/drawing/2014/main" id="{3608E03C-7A56-4FF2-AC15-46721CBF408D}"/>
              </a:ext>
            </a:extLst>
          </p:cNvPr>
          <p:cNvSpPr txBox="1"/>
          <p:nvPr/>
        </p:nvSpPr>
        <p:spPr>
          <a:xfrm>
            <a:off x="5227623" y="5226962"/>
            <a:ext cx="6570678" cy="646331"/>
          </a:xfrm>
          <a:prstGeom prst="rect">
            <a:avLst/>
          </a:prstGeom>
          <a:solidFill>
            <a:schemeClr val="bg1"/>
          </a:solidFill>
        </p:spPr>
        <p:txBody>
          <a:bodyPr wrap="square">
            <a:spAutoFit/>
          </a:bodyPr>
          <a:lstStyle/>
          <a:p>
            <a:r>
              <a:rPr lang="en-IN" altLang="en-US" dirty="0">
                <a:latin typeface="Arial" charset="0"/>
              </a:rPr>
              <a:t>Appreciation for the part completed </a:t>
            </a:r>
          </a:p>
          <a:p>
            <a:r>
              <a:rPr lang="en-IN" altLang="en-US" dirty="0">
                <a:latin typeface="Arial" charset="0"/>
              </a:rPr>
              <a:t>(1 </a:t>
            </a:r>
            <a:r>
              <a:rPr lang="en-IN" altLang="en-US" dirty="0">
                <a:latin typeface="Arial" charset="0"/>
                <a:sym typeface="Wingdings" panose="05000000000000000000" pitchFamily="2" charset="2"/>
              </a:rPr>
              <a:t> 2 has been achieved in some given time)</a:t>
            </a:r>
            <a:r>
              <a:rPr lang="en-IN" altLang="en-US" dirty="0">
                <a:latin typeface="Arial" charset="0"/>
              </a:rPr>
              <a:t> </a:t>
            </a:r>
          </a:p>
        </p:txBody>
      </p:sp>
      <p:sp>
        <p:nvSpPr>
          <p:cNvPr id="19" name="TextBox 18">
            <a:extLst>
              <a:ext uri="{FF2B5EF4-FFF2-40B4-BE49-F238E27FC236}">
                <a16:creationId xmlns:a16="http://schemas.microsoft.com/office/drawing/2014/main" id="{6D06B0A6-C892-43FA-9A12-190C7C197606}"/>
              </a:ext>
            </a:extLst>
          </p:cNvPr>
          <p:cNvSpPr txBox="1"/>
          <p:nvPr/>
        </p:nvSpPr>
        <p:spPr>
          <a:xfrm>
            <a:off x="6727825" y="2895600"/>
            <a:ext cx="5410200" cy="1200329"/>
          </a:xfrm>
          <a:prstGeom prst="rect">
            <a:avLst/>
          </a:prstGeom>
          <a:solidFill>
            <a:schemeClr val="bg1"/>
          </a:solidFill>
        </p:spPr>
        <p:txBody>
          <a:bodyPr wrap="square">
            <a:spAutoFit/>
          </a:bodyPr>
          <a:lstStyle/>
          <a:p>
            <a:r>
              <a:rPr lang="en-IN" altLang="en-US" dirty="0">
                <a:latin typeface="Arial" charset="0"/>
              </a:rPr>
              <a:t>Motivation for the part yet to be completed (2 to 3)</a:t>
            </a:r>
          </a:p>
          <a:p>
            <a:pPr lvl="1"/>
            <a:r>
              <a:rPr lang="en-IN" altLang="en-US" dirty="0">
                <a:latin typeface="Arial" charset="0"/>
              </a:rPr>
              <a:t>At least one specific action point for the immediate next step for this development is shared</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1"/>
          <p:cNvSpPr>
            <a:spLocks noGrp="1" noChangeArrowheads="1"/>
          </p:cNvSpPr>
          <p:nvPr>
            <p:ph sz="half" idx="1"/>
          </p:nvPr>
        </p:nvSpPr>
        <p:spPr bwMode="auto">
          <a:xfrm>
            <a:off x="0" y="609600"/>
            <a:ext cx="6007100" cy="59436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a:latin typeface="Arial" charset="0"/>
              </a:rPr>
              <a:t>Please give some examples of otherwise evaluation. It is not very clear to me</a:t>
            </a:r>
          </a:p>
          <a:p>
            <a:endParaRPr lang="en-US" altLang="en-US" dirty="0">
              <a:latin typeface="Arial" charset="0"/>
            </a:endParaRPr>
          </a:p>
          <a:p>
            <a:endParaRPr lang="en-US" altLang="en-US" dirty="0">
              <a:latin typeface="Arial" charset="0"/>
            </a:endParaRPr>
          </a:p>
          <a:p>
            <a:r>
              <a:rPr lang="en-US" altLang="en-US" dirty="0">
                <a:latin typeface="Arial" charset="0"/>
              </a:rPr>
              <a:t>When someone under-evaluates me, I do feel bad. But when they praise me, I feel good. Don’t you think that saying that these things lead to depression or ego is too much? And suicide! Can you give some example or explain in more detail?</a:t>
            </a:r>
            <a:endParaRPr lang="en-IN" altLang="en-US" dirty="0">
              <a:latin typeface="Arial" charset="0"/>
            </a:endParaRPr>
          </a:p>
          <a:p>
            <a:endParaRPr lang="en-US" altLang="en-US" dirty="0">
              <a:latin typeface="Arial" charset="0"/>
            </a:endParaRPr>
          </a:p>
          <a:p>
            <a:endParaRPr lang="en-US" altLang="en-US" dirty="0">
              <a:latin typeface="Arial" charset="0"/>
            </a:endParaRPr>
          </a:p>
          <a:p>
            <a:endParaRPr lang="en-IN" altLang="en-US" dirty="0">
              <a:latin typeface="Arial" charset="0"/>
            </a:endParaRPr>
          </a:p>
        </p:txBody>
      </p:sp>
      <p:sp>
        <p:nvSpPr>
          <p:cNvPr id="62467" name="Content Placeholder 2"/>
          <p:cNvSpPr>
            <a:spLocks noGrp="1" noChangeArrowheads="1"/>
          </p:cNvSpPr>
          <p:nvPr>
            <p:ph sz="half" idx="2"/>
          </p:nvPr>
        </p:nvSpPr>
        <p:spPr bwMode="auto">
          <a:xfrm>
            <a:off x="6210300" y="609600"/>
            <a:ext cx="5981700" cy="5943600"/>
          </a:xfrm>
          <a:noFill/>
          <a:ln>
            <a:miter lim="800000"/>
            <a:headEnd/>
            <a:tailEnd/>
          </a:ln>
        </p:spPr>
        <p:txBody>
          <a:bodyPr vert="horz" wrap="square" lIns="91440" tIns="45720" rIns="91440" bIns="45720" numCol="1" anchor="t" anchorCtr="0" compatLnSpc="1">
            <a:prstTxWarp prst="textNoShape">
              <a:avLst/>
            </a:prstTxWarp>
          </a:bodyPr>
          <a:lstStyle/>
          <a:p>
            <a:r>
              <a:rPr lang="en-IN" altLang="en-US" dirty="0">
                <a:latin typeface="Arial" charset="0"/>
              </a:rPr>
              <a:t>When you are very unhappy with your child, you say he is a donkey. This is otherwise evaluation for your son and your own self.</a:t>
            </a:r>
          </a:p>
          <a:p>
            <a:endParaRPr lang="en-IN" altLang="en-US" dirty="0">
              <a:latin typeface="Arial" charset="0"/>
            </a:endParaRPr>
          </a:p>
          <a:p>
            <a:r>
              <a:rPr lang="en-IN" altLang="en-US" dirty="0">
                <a:latin typeface="Arial" charset="0"/>
              </a:rPr>
              <a:t>How do you feel when somebody says- he can do anything. Do you feel comfortable or uncomfortable within, you certainly get disturbed within, observe it. One thing is very clear that when someone over-evaluates you, it is like to enhance your ego; and as we said depression is an outcome of this over-evaluation when you are not able to perform as per this- “those who feel punctured, must have been a bubble”.</a:t>
            </a:r>
          </a:p>
          <a:p>
            <a:pPr>
              <a:buNone/>
            </a:pPr>
            <a:r>
              <a:rPr lang="en-IN" altLang="en-US" dirty="0">
                <a:latin typeface="Arial" charset="0"/>
              </a:rPr>
              <a:t>	Example of suicide at IIT Kanpur by a 10 pointer!</a:t>
            </a:r>
          </a:p>
        </p:txBody>
      </p:sp>
      <p:sp>
        <p:nvSpPr>
          <p:cNvPr id="62468" name="Title 3"/>
          <p:cNvSpPr>
            <a:spLocks noGrp="1" noChangeArrowheads="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Question(s):						Response</a:t>
            </a:r>
            <a:endParaRPr lang="en-IN" altLang="en-US">
              <a:latin typeface="Arial" charset="0"/>
            </a:endParaRPr>
          </a:p>
        </p:txBody>
      </p:sp>
      <p:cxnSp>
        <p:nvCxnSpPr>
          <p:cNvPr id="5" name="Straight Connector 4"/>
          <p:cNvCxnSpPr/>
          <p:nvPr/>
        </p:nvCxnSpPr>
        <p:spPr>
          <a:xfrm>
            <a:off x="6096000" y="457200"/>
            <a:ext cx="0" cy="60960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1"/>
          <p:cNvSpPr>
            <a:spLocks noGrp="1" noChangeArrowheads="1"/>
          </p:cNvSpPr>
          <p:nvPr>
            <p:ph sz="half" idx="1"/>
          </p:nvPr>
        </p:nvSpPr>
        <p:spPr bwMode="auto">
          <a:xfrm>
            <a:off x="0" y="609600"/>
            <a:ext cx="6007100" cy="59436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a:latin typeface="Arial" charset="0"/>
              </a:rPr>
              <a:t>I can see it is important to understand and help others to understand. How would I know if the other has more understanding than me or less understanding than me?</a:t>
            </a:r>
          </a:p>
          <a:p>
            <a:endParaRPr lang="en-US" altLang="en-US" dirty="0">
              <a:latin typeface="Arial" charset="0"/>
            </a:endParaRPr>
          </a:p>
          <a:p>
            <a:r>
              <a:rPr lang="en-US" altLang="en-US" dirty="0">
                <a:latin typeface="Arial" charset="0"/>
              </a:rPr>
              <a:t>If we both don’t have right understanding, then what should we do?</a:t>
            </a:r>
          </a:p>
        </p:txBody>
      </p:sp>
      <p:sp>
        <p:nvSpPr>
          <p:cNvPr id="63491" name="Content Placeholder 2"/>
          <p:cNvSpPr>
            <a:spLocks noGrp="1" noChangeArrowheads="1"/>
          </p:cNvSpPr>
          <p:nvPr>
            <p:ph sz="half" idx="2"/>
          </p:nvPr>
        </p:nvSpPr>
        <p:spPr bwMode="auto">
          <a:xfrm>
            <a:off x="6210300" y="609600"/>
            <a:ext cx="5981700" cy="5943600"/>
          </a:xfrm>
          <a:noFill/>
          <a:ln>
            <a:miter lim="800000"/>
            <a:headEnd/>
            <a:tailEnd/>
          </a:ln>
        </p:spPr>
        <p:txBody>
          <a:bodyPr vert="horz" wrap="square" lIns="91440" tIns="45720" rIns="91440" bIns="45720" numCol="1" anchor="t" anchorCtr="0" compatLnSpc="1">
            <a:prstTxWarp prst="textNoShape">
              <a:avLst/>
            </a:prstTxWarp>
          </a:bodyPr>
          <a:lstStyle/>
          <a:p>
            <a:r>
              <a:rPr lang="en-IN" dirty="0">
                <a:latin typeface="Arial" charset="0"/>
              </a:rPr>
              <a:t>One indicator of right understanding is that my competence is in line with my natural acceptance, which essentially means that I am in a state of harmony within, a state of happiness within. </a:t>
            </a:r>
          </a:p>
          <a:p>
            <a:pPr>
              <a:buNone/>
            </a:pPr>
            <a:r>
              <a:rPr lang="en-IN" dirty="0">
                <a:latin typeface="Arial" charset="0"/>
              </a:rPr>
              <a:t>	The other indicator is that my behaviour and my work is mutually fulfilling for others. </a:t>
            </a:r>
          </a:p>
          <a:p>
            <a:pPr>
              <a:buNone/>
            </a:pPr>
            <a:r>
              <a:rPr lang="en-IN" dirty="0">
                <a:latin typeface="Arial" charset="0"/>
              </a:rPr>
              <a:t>	So, on the basis of these two indicators, we can make an estimate as to what extent one is able to develop his understanding. This can be the basis of my deciding whether </a:t>
            </a:r>
            <a:r>
              <a:rPr lang="en-US" dirty="0">
                <a:latin typeface="Arial" charset="0"/>
              </a:rPr>
              <a:t>the other has more understanding than me or less.</a:t>
            </a:r>
          </a:p>
          <a:p>
            <a:pPr>
              <a:buNone/>
            </a:pPr>
            <a:r>
              <a:rPr lang="en-US" dirty="0">
                <a:latin typeface="Arial" charset="0"/>
              </a:rPr>
              <a:t>Generally, we take the attitude “I am OK, the problem is with </a:t>
            </a:r>
            <a:r>
              <a:rPr lang="en-US">
                <a:latin typeface="Arial" charset="0"/>
              </a:rPr>
              <a:t>the other”</a:t>
            </a:r>
            <a:endParaRPr lang="en-US" dirty="0">
              <a:latin typeface="Arial" charset="0"/>
            </a:endParaRPr>
          </a:p>
          <a:p>
            <a:endParaRPr lang="en-IN" dirty="0">
              <a:latin typeface="Arial" charset="0"/>
            </a:endParaRPr>
          </a:p>
          <a:p>
            <a:endParaRPr lang="en-IN" altLang="en-US" dirty="0">
              <a:latin typeface="Arial" charset="0"/>
            </a:endParaRPr>
          </a:p>
        </p:txBody>
      </p:sp>
      <p:sp>
        <p:nvSpPr>
          <p:cNvPr id="63492" name="Title 3"/>
          <p:cNvSpPr>
            <a:spLocks noGrp="1" noChangeArrowheads="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Question(s):						Response</a:t>
            </a:r>
            <a:endParaRPr lang="en-IN" altLang="en-US">
              <a:latin typeface="Arial" charset="0"/>
            </a:endParaRPr>
          </a:p>
        </p:txBody>
      </p:sp>
      <p:cxnSp>
        <p:nvCxnSpPr>
          <p:cNvPr id="6" name="Straight Connector 5"/>
          <p:cNvCxnSpPr>
            <a:stCxn id="63492" idx="2"/>
          </p:cNvCxnSpPr>
          <p:nvPr/>
        </p:nvCxnSpPr>
        <p:spPr>
          <a:xfrm>
            <a:off x="6096000" y="457200"/>
            <a:ext cx="0" cy="60960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1"/>
          <p:cNvSpPr>
            <a:spLocks noGrp="1" noChangeArrowheads="1"/>
          </p:cNvSpPr>
          <p:nvPr>
            <p:ph sz="half" idx="1"/>
          </p:nvPr>
        </p:nvSpPr>
        <p:spPr bwMode="auto">
          <a:xfrm>
            <a:off x="0" y="609600"/>
            <a:ext cx="6007100" cy="5943600"/>
          </a:xfrm>
          <a:noFill/>
          <a:ln>
            <a:miter lim="800000"/>
            <a:headEnd/>
            <a:tailEnd/>
          </a:ln>
        </p:spPr>
        <p:txBody>
          <a:bodyPr vert="horz" wrap="square" lIns="91440" tIns="45720" rIns="91440" bIns="45720" numCol="1" anchor="t" anchorCtr="0" compatLnSpc="1">
            <a:prstTxWarp prst="textNoShape">
              <a:avLst/>
            </a:prstTxWarp>
          </a:bodyPr>
          <a:lstStyle/>
          <a:p>
            <a:r>
              <a:rPr lang="en-US" altLang="en-US" dirty="0">
                <a:latin typeface="Arial" charset="0"/>
              </a:rPr>
              <a:t>If my boss asks me do something unethical then how do I define my </a:t>
            </a:r>
            <a:r>
              <a:rPr lang="en-US" altLang="en-US" dirty="0" err="1">
                <a:latin typeface="Arial" charset="0"/>
              </a:rPr>
              <a:t>complimentarity</a:t>
            </a:r>
            <a:r>
              <a:rPr lang="en-US" altLang="en-US" dirty="0">
                <a:latin typeface="Arial" charset="0"/>
              </a:rPr>
              <a:t> with him?</a:t>
            </a:r>
          </a:p>
        </p:txBody>
      </p:sp>
      <p:sp>
        <p:nvSpPr>
          <p:cNvPr id="63491" name="Content Placeholder 2"/>
          <p:cNvSpPr>
            <a:spLocks noGrp="1" noChangeArrowheads="1"/>
          </p:cNvSpPr>
          <p:nvPr>
            <p:ph sz="half" idx="2"/>
          </p:nvPr>
        </p:nvSpPr>
        <p:spPr bwMode="auto">
          <a:xfrm>
            <a:off x="6210300" y="609600"/>
            <a:ext cx="5981700" cy="5943600"/>
          </a:xfrm>
          <a:noFill/>
          <a:ln>
            <a:miter lim="800000"/>
            <a:headEnd/>
            <a:tailEnd/>
          </a:ln>
        </p:spPr>
        <p:txBody>
          <a:bodyPr vert="horz" wrap="square" lIns="91440" tIns="45720" rIns="91440" bIns="45720" numCol="1" anchor="t" anchorCtr="0" compatLnSpc="1">
            <a:prstTxWarp prst="textNoShape">
              <a:avLst/>
            </a:prstTxWarp>
          </a:bodyPr>
          <a:lstStyle/>
          <a:p>
            <a:r>
              <a:rPr lang="en-IN" dirty="0">
                <a:latin typeface="Arial" charset="0"/>
              </a:rPr>
              <a:t>In a just societal system, we define our participation in the system based on our competence. Someone with higher competence is given the responsibility to guide or coordinate those with lower competence. In that case, we can define our </a:t>
            </a:r>
            <a:r>
              <a:rPr lang="en-IN" dirty="0" err="1">
                <a:latin typeface="Arial" charset="0"/>
              </a:rPr>
              <a:t>complemenarity</a:t>
            </a:r>
            <a:r>
              <a:rPr lang="en-IN" dirty="0">
                <a:latin typeface="Arial" charset="0"/>
              </a:rPr>
              <a:t> by taking the guidance from him or working under his coordination.</a:t>
            </a:r>
          </a:p>
          <a:p>
            <a:pPr>
              <a:buNone/>
            </a:pPr>
            <a:r>
              <a:rPr lang="en-IN" dirty="0">
                <a:latin typeface="Arial" charset="0"/>
              </a:rPr>
              <a:t>	In this case, the responsibility of coordination is given to someone who is </a:t>
            </a:r>
            <a:r>
              <a:rPr lang="en-US" altLang="en-US" dirty="0">
                <a:latin typeface="Arial" charset="0"/>
              </a:rPr>
              <a:t>asking me do something unethical, this indicates that he does not have the necessary competence to guide. So, first thing that is required is to help to improve his competence so that he can be  a good </a:t>
            </a:r>
            <a:r>
              <a:rPr lang="en-IN" dirty="0">
                <a:latin typeface="Arial" charset="0"/>
              </a:rPr>
              <a:t>guide or coordinator. For this you have to work out the way.</a:t>
            </a:r>
          </a:p>
          <a:p>
            <a:pPr>
              <a:buNone/>
            </a:pPr>
            <a:r>
              <a:rPr lang="en-IN" dirty="0">
                <a:latin typeface="Arial" charset="0"/>
              </a:rPr>
              <a:t>	Example of air force technical staff... </a:t>
            </a:r>
          </a:p>
          <a:p>
            <a:endParaRPr lang="en-IN" altLang="en-US" dirty="0">
              <a:latin typeface="Arial" charset="0"/>
            </a:endParaRPr>
          </a:p>
        </p:txBody>
      </p:sp>
      <p:sp>
        <p:nvSpPr>
          <p:cNvPr id="63492" name="Title 3"/>
          <p:cNvSpPr>
            <a:spLocks noGrp="1" noChangeArrowheads="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rPr>
              <a:t>Question(s):						Response</a:t>
            </a:r>
            <a:endParaRPr lang="en-IN" altLang="en-US">
              <a:latin typeface="Arial" charset="0"/>
            </a:endParaRPr>
          </a:p>
        </p:txBody>
      </p:sp>
      <p:cxnSp>
        <p:nvCxnSpPr>
          <p:cNvPr id="6" name="Straight Connector 5"/>
          <p:cNvCxnSpPr>
            <a:stCxn id="63492" idx="2"/>
          </p:cNvCxnSpPr>
          <p:nvPr/>
        </p:nvCxnSpPr>
        <p:spPr>
          <a:xfrm>
            <a:off x="6096000" y="457200"/>
            <a:ext cx="0" cy="60960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ea typeface="Mangal" pitchFamily="18" charset="0"/>
                <a:cs typeface="Arial" charset="0"/>
              </a:rPr>
              <a:t>Respect (</a:t>
            </a:r>
            <a:r>
              <a:rPr lang="fr-FR" altLang="en-US" sz="2800">
                <a:latin typeface="Kruti Dev 010" pitchFamily="2" charset="0"/>
                <a:ea typeface="Mangal" pitchFamily="18" charset="0"/>
                <a:cs typeface="Arial" charset="0"/>
              </a:rPr>
              <a:t>lEeku</a:t>
            </a:r>
            <a:r>
              <a:rPr lang="en-US" altLang="en-US">
                <a:latin typeface="Arial" charset="0"/>
                <a:ea typeface="Mangal" pitchFamily="18" charset="0"/>
                <a:cs typeface="Arial" charset="0"/>
              </a:rPr>
              <a:t>)</a:t>
            </a:r>
            <a:endParaRPr lang="en-GB" altLang="en-US">
              <a:latin typeface="Arial" charset="0"/>
              <a:ea typeface="Mangal" pitchFamily="18" charset="0"/>
              <a:cs typeface="Arial" charset="0"/>
            </a:endParaRPr>
          </a:p>
        </p:txBody>
      </p:sp>
      <p:sp>
        <p:nvSpPr>
          <p:cNvPr id="22531" name="Text Placeholder 2"/>
          <p:cNvSpPr>
            <a:spLocks noGrp="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r>
              <a:rPr lang="en-GB" altLang="en-US">
                <a:latin typeface="Arial" charset="0"/>
                <a:ea typeface="Mangal" pitchFamily="18" charset="0"/>
                <a:cs typeface="Arial" charset="0"/>
              </a:rPr>
              <a:t>Respect = Right Evaluation</a:t>
            </a:r>
          </a:p>
          <a:p>
            <a:pPr>
              <a:buFont typeface="Symbol" pitchFamily="18" charset="2"/>
              <a:buNone/>
            </a:pPr>
            <a:endParaRPr lang="fr-FR" altLang="en-US" sz="2800">
              <a:latin typeface="Kruti Dev 010" pitchFamily="2" charset="0"/>
              <a:ea typeface="Mangal" pitchFamily="18" charset="0"/>
              <a:cs typeface="Arial" charset="0"/>
            </a:endParaRPr>
          </a:p>
          <a:p>
            <a:pPr>
              <a:buFont typeface="Symbol" pitchFamily="18" charset="2"/>
              <a:buNone/>
            </a:pPr>
            <a:endParaRPr lang="fr-FR" altLang="en-US" sz="2800">
              <a:latin typeface="Kruti Dev 010" pitchFamily="2" charset="0"/>
              <a:ea typeface="Mangal" pitchFamily="18" charset="0"/>
              <a:cs typeface="Arial" charset="0"/>
            </a:endParaRPr>
          </a:p>
          <a:p>
            <a:pPr>
              <a:buFont typeface="Symbol" pitchFamily="18" charset="2"/>
              <a:buNone/>
            </a:pPr>
            <a:r>
              <a:rPr lang="fr-FR" altLang="en-US" sz="2800">
                <a:latin typeface="Kruti Dev 010" pitchFamily="2" charset="0"/>
                <a:ea typeface="Mangal" pitchFamily="18" charset="0"/>
                <a:cs typeface="Arial" charset="0"/>
              </a:rPr>
              <a:t>lEeku ¾	le~ 	$ 	eku</a:t>
            </a:r>
            <a:endParaRPr lang="en-GB" altLang="en-US" sz="2800">
              <a:latin typeface="Kruti Dev 010" pitchFamily="2" charset="0"/>
              <a:ea typeface="Mangal" pitchFamily="18" charset="0"/>
              <a:cs typeface="Arial" charset="0"/>
            </a:endParaRPr>
          </a:p>
          <a:p>
            <a:pPr>
              <a:buFont typeface="Symbol" pitchFamily="18" charset="2"/>
              <a:buNone/>
            </a:pPr>
            <a:r>
              <a:rPr lang="fr-FR" altLang="en-US" sz="2800">
                <a:latin typeface="Kruti Dev 010" pitchFamily="2" charset="0"/>
                <a:ea typeface="Mangal" pitchFamily="18" charset="0"/>
                <a:cs typeface="Arial" charset="0"/>
              </a:rPr>
              <a:t> </a:t>
            </a:r>
            <a:endParaRPr lang="en-GB" altLang="en-US" sz="2800">
              <a:latin typeface="Kruti Dev 010" pitchFamily="2" charset="0"/>
              <a:ea typeface="Mangal" pitchFamily="18" charset="0"/>
              <a:cs typeface="Arial" charset="0"/>
            </a:endParaRPr>
          </a:p>
          <a:p>
            <a:pPr>
              <a:buFont typeface="Symbol" pitchFamily="18" charset="2"/>
              <a:buNone/>
            </a:pPr>
            <a:r>
              <a:rPr lang="fr-FR" altLang="en-US" sz="2800">
                <a:latin typeface="Kruti Dev 010" pitchFamily="2" charset="0"/>
                <a:ea typeface="Mangal" pitchFamily="18" charset="0"/>
                <a:cs typeface="Arial" charset="0"/>
              </a:rPr>
              <a:t>			lE;d~ 		ekiuk</a:t>
            </a:r>
            <a:endParaRPr lang="en-GB" altLang="en-US" sz="2800">
              <a:latin typeface="Kruti Dev 010" pitchFamily="2" charset="0"/>
              <a:ea typeface="Mangal" pitchFamily="18" charset="0"/>
              <a:cs typeface="Arial" charset="0"/>
            </a:endParaRPr>
          </a:p>
          <a:p>
            <a:pPr>
              <a:buFont typeface="Symbol" pitchFamily="18" charset="2"/>
              <a:buNone/>
            </a:pPr>
            <a:r>
              <a:rPr lang="fr-FR" altLang="en-US" sz="2800">
                <a:latin typeface="Kruti Dev 010" pitchFamily="2" charset="0"/>
                <a:ea typeface="Mangal" pitchFamily="18" charset="0"/>
                <a:cs typeface="Arial" charset="0"/>
              </a:rPr>
              <a:t> </a:t>
            </a:r>
            <a:endParaRPr lang="en-GB" altLang="en-US" sz="2800">
              <a:latin typeface="Kruti Dev 010" pitchFamily="2" charset="0"/>
              <a:ea typeface="Mangal" pitchFamily="18" charset="0"/>
              <a:cs typeface="Arial" charset="0"/>
            </a:endParaRPr>
          </a:p>
          <a:p>
            <a:pPr>
              <a:buFont typeface="Symbol" pitchFamily="18" charset="2"/>
              <a:buNone/>
            </a:pPr>
            <a:r>
              <a:rPr lang="fr-FR" altLang="en-US" sz="2800">
                <a:latin typeface="Kruti Dev 010" pitchFamily="2" charset="0"/>
                <a:ea typeface="Mangal" pitchFamily="18" charset="0"/>
                <a:cs typeface="Arial" charset="0"/>
              </a:rPr>
              <a:t>			</a:t>
            </a:r>
            <a:r>
              <a:rPr altLang="en-US" sz="2800">
                <a:latin typeface="Kruti Dev 010" pitchFamily="2" charset="0"/>
                <a:ea typeface="Mangal" pitchFamily="18" charset="0"/>
                <a:cs typeface="Arial" charset="0"/>
              </a:rPr>
              <a:t>Bhd Bhd 	vkadyu djuk</a:t>
            </a:r>
          </a:p>
          <a:p>
            <a:pPr>
              <a:buFont typeface="Symbol" pitchFamily="18" charset="2"/>
              <a:buNone/>
            </a:pPr>
            <a:endParaRPr altLang="en-US" sz="2800">
              <a:latin typeface="Kruti Dev 010" pitchFamily="2" charset="0"/>
              <a:ea typeface="Mangal" pitchFamily="18" charset="0"/>
              <a:cs typeface="Arial" charset="0"/>
            </a:endParaRPr>
          </a:p>
          <a:p>
            <a:pPr>
              <a:buFont typeface="Symbol" pitchFamily="18" charset="2"/>
              <a:buNone/>
            </a:pPr>
            <a:endParaRPr altLang="en-US" sz="2800">
              <a:latin typeface="Kruti Dev 010" pitchFamily="2" charset="0"/>
              <a:ea typeface="Mangal" pitchFamily="18" charset="0"/>
              <a:cs typeface="Arial" charset="0"/>
            </a:endParaRPr>
          </a:p>
          <a:p>
            <a:pPr>
              <a:buFont typeface="Symbol" pitchFamily="18" charset="2"/>
              <a:buNone/>
            </a:pPr>
            <a:endParaRPr altLang="en-US">
              <a:latin typeface="Arial" charset="0"/>
              <a:ea typeface="Mangal" pitchFamily="18" charset="0"/>
              <a:cs typeface="Arial" charset="0"/>
            </a:endParaRPr>
          </a:p>
          <a:p>
            <a:pPr>
              <a:buFont typeface="Symbol" pitchFamily="18" charset="2"/>
              <a:buNone/>
            </a:pPr>
            <a:r>
              <a:rPr altLang="en-US">
                <a:latin typeface="Arial" charset="0"/>
                <a:ea typeface="Mangal" pitchFamily="18" charset="0"/>
                <a:cs typeface="Arial" charset="0"/>
              </a:rPr>
              <a:t>Right evaluation of human being… the intention (natural acceptance) and competence…</a:t>
            </a:r>
            <a:endParaRPr lang="en-GB" altLang="en-US">
              <a:latin typeface="Arial" charset="0"/>
              <a:ea typeface="Mangal" pitchFamily="18" charset="0"/>
              <a:cs typeface="Arial" charset="0"/>
            </a:endParaRPr>
          </a:p>
          <a:p>
            <a:pPr>
              <a:buFont typeface="Wingdings 2" pitchFamily="18" charset="2"/>
              <a:buNone/>
            </a:pPr>
            <a:endParaRPr altLang="en-US" sz="2400">
              <a:latin typeface="Arial" charset="0"/>
              <a:ea typeface="Mangal" pitchFamily="18" charset="0"/>
              <a:cs typeface="Arial" charset="0"/>
            </a:endParaRPr>
          </a:p>
        </p:txBody>
      </p:sp>
      <p:grpSp>
        <p:nvGrpSpPr>
          <p:cNvPr id="2" name="Group 10"/>
          <p:cNvGrpSpPr>
            <a:grpSpLocks/>
          </p:cNvGrpSpPr>
          <p:nvPr/>
        </p:nvGrpSpPr>
        <p:grpSpPr bwMode="auto">
          <a:xfrm>
            <a:off x="2133600" y="2590800"/>
            <a:ext cx="1752600" cy="457200"/>
            <a:chOff x="1828800" y="990600"/>
            <a:chExt cx="1752600" cy="457200"/>
          </a:xfrm>
        </p:grpSpPr>
        <p:cxnSp>
          <p:nvCxnSpPr>
            <p:cNvPr id="5" name="Straight Arrow Connector 4"/>
            <p:cNvCxnSpPr/>
            <p:nvPr/>
          </p:nvCxnSpPr>
          <p:spPr>
            <a:xfrm rot="5400000">
              <a:off x="1600994" y="1218406"/>
              <a:ext cx="457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3352800" y="12192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3" name="Group 11"/>
          <p:cNvGrpSpPr>
            <a:grpSpLocks/>
          </p:cNvGrpSpPr>
          <p:nvPr/>
        </p:nvGrpSpPr>
        <p:grpSpPr bwMode="auto">
          <a:xfrm>
            <a:off x="2133600" y="3657600"/>
            <a:ext cx="1754188" cy="381000"/>
            <a:chOff x="1828800" y="1828800"/>
            <a:chExt cx="1754188" cy="381000"/>
          </a:xfrm>
        </p:grpSpPr>
        <p:cxnSp>
          <p:nvCxnSpPr>
            <p:cNvPr id="7" name="Straight Arrow Connector 6"/>
            <p:cNvCxnSpPr/>
            <p:nvPr/>
          </p:nvCxnSpPr>
          <p:spPr>
            <a:xfrm rot="5400000">
              <a:off x="1639094" y="201850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3391694" y="201850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pic>
        <p:nvPicPr>
          <p:cNvPr id="4" name="Picture 3"/>
          <p:cNvPicPr>
            <a:picLocks noChangeAspect="1" noChangeArrowheads="1"/>
          </p:cNvPicPr>
          <p:nvPr/>
        </p:nvPicPr>
        <p:blipFill>
          <a:blip r:embed="rId2"/>
          <a:srcRect/>
          <a:stretch>
            <a:fillRect/>
          </a:stretch>
        </p:blipFill>
        <p:spPr bwMode="auto">
          <a:xfrm>
            <a:off x="6910388" y="2455863"/>
            <a:ext cx="5129212" cy="3106737"/>
          </a:xfrm>
          <a:prstGeom prst="rect">
            <a:avLst/>
          </a:prstGeom>
          <a:noFill/>
          <a:ln w="9525">
            <a:noFill/>
            <a:miter lim="800000"/>
            <a:headEnd/>
            <a:tailEnd/>
          </a:ln>
        </p:spPr>
      </p:pic>
      <p:pic>
        <p:nvPicPr>
          <p:cNvPr id="10" name="Picture 9"/>
          <p:cNvPicPr>
            <a:picLocks noChangeAspect="1" noChangeArrowheads="1"/>
          </p:cNvPicPr>
          <p:nvPr/>
        </p:nvPicPr>
        <p:blipFill>
          <a:blip r:embed="rId3"/>
          <a:srcRect/>
          <a:stretch>
            <a:fillRect/>
          </a:stretch>
        </p:blipFill>
        <p:spPr bwMode="auto">
          <a:xfrm>
            <a:off x="6096000" y="1295400"/>
            <a:ext cx="5878513" cy="688975"/>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GB" altLang="en-US">
                <a:latin typeface="Arial" charset="0"/>
                <a:ea typeface="Mangal" pitchFamily="18" charset="0"/>
                <a:cs typeface="Arial" charset="0"/>
              </a:rPr>
              <a:t>Other Types of Evaluation</a:t>
            </a:r>
          </a:p>
        </p:txBody>
      </p:sp>
      <p:sp>
        <p:nvSpPr>
          <p:cNvPr id="15363" name="Rectangle 3"/>
          <p:cNvSpPr>
            <a:spLocks noGrp="1" noChangeArrowheads="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r>
              <a:rPr lang="en-GB" altLang="en-US" dirty="0">
                <a:latin typeface="Arial" charset="0"/>
                <a:cs typeface="Arial" charset="0"/>
              </a:rPr>
              <a:t>Over evaluation	– to evaluate for more than what it is</a:t>
            </a:r>
          </a:p>
          <a:p>
            <a:pPr>
              <a:buFont typeface="Symbol" pitchFamily="18" charset="2"/>
              <a:buNone/>
            </a:pPr>
            <a:r>
              <a:rPr altLang="en-US" sz="2800" dirty="0">
                <a:solidFill>
                  <a:srgbClr val="1E00AA"/>
                </a:solidFill>
                <a:latin typeface="Kruti Dev 010" pitchFamily="2" charset="0"/>
                <a:cs typeface="Arial" charset="0"/>
              </a:rPr>
              <a:t>	</a:t>
            </a:r>
            <a:r>
              <a:rPr altLang="en-US" sz="2800" dirty="0" err="1">
                <a:solidFill>
                  <a:srgbClr val="1E00AA"/>
                </a:solidFill>
                <a:latin typeface="Kruti Dev 010" pitchFamily="2" charset="0"/>
                <a:cs typeface="Arial" charset="0"/>
              </a:rPr>
              <a:t>vf</a:t>
            </a:r>
            <a:r>
              <a:rPr altLang="en-US" sz="2800" dirty="0">
                <a:solidFill>
                  <a:srgbClr val="1E00AA"/>
                </a:solidFill>
                <a:latin typeface="Kruti Dev 010" pitchFamily="2" charset="0"/>
                <a:cs typeface="Arial" charset="0"/>
              </a:rPr>
              <a:t>/</a:t>
            </a:r>
            <a:r>
              <a:rPr altLang="en-US" sz="2800" dirty="0" err="1">
                <a:solidFill>
                  <a:srgbClr val="1E00AA"/>
                </a:solidFill>
                <a:latin typeface="Kruti Dev 010" pitchFamily="2" charset="0"/>
                <a:cs typeface="Arial" charset="0"/>
              </a:rPr>
              <a:t>kewY;u</a:t>
            </a:r>
            <a:r>
              <a:rPr altLang="en-US" sz="2800" dirty="0">
                <a:solidFill>
                  <a:srgbClr val="1E00AA"/>
                </a:solidFill>
                <a:latin typeface="Kruti Dev 010" pitchFamily="2" charset="0"/>
                <a:cs typeface="Arial" charset="0"/>
              </a:rPr>
              <a:t>		  </a:t>
            </a:r>
            <a:r>
              <a:rPr altLang="en-US" sz="2800" dirty="0" err="1">
                <a:solidFill>
                  <a:srgbClr val="1E00AA"/>
                </a:solidFill>
                <a:latin typeface="Kruti Dev 010" pitchFamily="2" charset="0"/>
                <a:cs typeface="Arial" charset="0"/>
              </a:rPr>
              <a:t>vf</a:t>
            </a:r>
            <a:r>
              <a:rPr altLang="en-US" sz="2800" dirty="0">
                <a:solidFill>
                  <a:srgbClr val="1E00AA"/>
                </a:solidFill>
                <a:latin typeface="Kruti Dev 010" pitchFamily="2" charset="0"/>
                <a:cs typeface="Arial" charset="0"/>
              </a:rPr>
              <a:t>/</a:t>
            </a:r>
            <a:r>
              <a:rPr altLang="en-US" sz="2800" dirty="0" err="1">
                <a:solidFill>
                  <a:srgbClr val="1E00AA"/>
                </a:solidFill>
                <a:latin typeface="Kruti Dev 010" pitchFamily="2" charset="0"/>
                <a:cs typeface="Arial" charset="0"/>
              </a:rPr>
              <a:t>kd</a:t>
            </a:r>
            <a:r>
              <a:rPr altLang="en-US" sz="2800" dirty="0">
                <a:solidFill>
                  <a:srgbClr val="1E00AA"/>
                </a:solidFill>
                <a:latin typeface="Kruti Dev 010" pitchFamily="2" charset="0"/>
                <a:cs typeface="Arial" charset="0"/>
              </a:rPr>
              <a:t> </a:t>
            </a:r>
            <a:r>
              <a:rPr altLang="en-US" sz="2800" dirty="0" err="1">
                <a:solidFill>
                  <a:srgbClr val="1E00AA"/>
                </a:solidFill>
                <a:latin typeface="Kruti Dev 010" pitchFamily="2" charset="0"/>
                <a:cs typeface="Arial" charset="0"/>
              </a:rPr>
              <a:t>vkaadyu</a:t>
            </a:r>
            <a:r>
              <a:rPr altLang="en-US" sz="2800" dirty="0">
                <a:solidFill>
                  <a:srgbClr val="1E00AA"/>
                </a:solidFill>
                <a:latin typeface="Kruti Dev 010" pitchFamily="2" charset="0"/>
                <a:cs typeface="Arial" charset="0"/>
              </a:rPr>
              <a:t> </a:t>
            </a:r>
            <a:r>
              <a:rPr altLang="en-US" sz="2800" dirty="0" err="1">
                <a:solidFill>
                  <a:srgbClr val="1E00AA"/>
                </a:solidFill>
                <a:latin typeface="Kruti Dev 010" pitchFamily="2" charset="0"/>
                <a:cs typeface="Arial" charset="0"/>
              </a:rPr>
              <a:t>djuk</a:t>
            </a:r>
            <a:endParaRPr lang="en-GB" altLang="en-US" sz="2800" dirty="0">
              <a:solidFill>
                <a:srgbClr val="1E00AA"/>
              </a:solidFill>
              <a:latin typeface="Kruti Dev 010" pitchFamily="2" charset="0"/>
              <a:cs typeface="Arial" charset="0"/>
            </a:endParaRPr>
          </a:p>
          <a:p>
            <a:pPr>
              <a:buFont typeface="Symbol" pitchFamily="18" charset="2"/>
              <a:buNone/>
            </a:pPr>
            <a:endParaRPr altLang="en-US" sz="1100" dirty="0">
              <a:latin typeface="Arial" charset="0"/>
              <a:cs typeface="Arial" charset="0"/>
            </a:endParaRPr>
          </a:p>
          <a:p>
            <a:pPr>
              <a:buFont typeface="Symbol" pitchFamily="18" charset="2"/>
              <a:buNone/>
            </a:pPr>
            <a:r>
              <a:rPr altLang="en-US" dirty="0">
                <a:latin typeface="Arial" charset="0"/>
                <a:cs typeface="Arial" charset="0"/>
              </a:rPr>
              <a:t>Under evaluation	– to evaluate for less   than what it is</a:t>
            </a:r>
          </a:p>
          <a:p>
            <a:pPr>
              <a:buFont typeface="Symbol" pitchFamily="18" charset="2"/>
              <a:buNone/>
            </a:pPr>
            <a:r>
              <a:rPr lang="en-GB" altLang="en-US" sz="2800" dirty="0">
                <a:solidFill>
                  <a:srgbClr val="1E00AA"/>
                </a:solidFill>
                <a:latin typeface="Kruti Dev 010" pitchFamily="2" charset="0"/>
                <a:cs typeface="Arial" charset="0"/>
              </a:rPr>
              <a:t>	</a:t>
            </a:r>
            <a:r>
              <a:rPr lang="en-GB" altLang="en-US" sz="2800" dirty="0" err="1">
                <a:solidFill>
                  <a:srgbClr val="1E00AA"/>
                </a:solidFill>
                <a:latin typeface="Kruti Dev 010" pitchFamily="2" charset="0"/>
                <a:cs typeface="Arial" charset="0"/>
              </a:rPr>
              <a:t>voewY;u</a:t>
            </a:r>
            <a:r>
              <a:rPr lang="en-GB" altLang="en-US" sz="2800" dirty="0">
                <a:solidFill>
                  <a:srgbClr val="1E00AA"/>
                </a:solidFill>
                <a:latin typeface="Kruti Dev 010" pitchFamily="2" charset="0"/>
                <a:cs typeface="Arial" charset="0"/>
              </a:rPr>
              <a:t>		  de </a:t>
            </a:r>
            <a:r>
              <a:rPr lang="en-GB" altLang="en-US" sz="2800" dirty="0" err="1">
                <a:solidFill>
                  <a:srgbClr val="1E00AA"/>
                </a:solidFill>
                <a:latin typeface="Kruti Dev 010" pitchFamily="2" charset="0"/>
                <a:cs typeface="Arial" charset="0"/>
              </a:rPr>
              <a:t>vkaadyu</a:t>
            </a:r>
            <a:r>
              <a:rPr lang="en-GB" altLang="en-US" sz="2800" dirty="0">
                <a:solidFill>
                  <a:srgbClr val="1E00AA"/>
                </a:solidFill>
                <a:latin typeface="Kruti Dev 010" pitchFamily="2" charset="0"/>
                <a:cs typeface="Arial" charset="0"/>
              </a:rPr>
              <a:t> </a:t>
            </a:r>
            <a:r>
              <a:rPr lang="en-GB" altLang="en-US" sz="2800" dirty="0" err="1">
                <a:solidFill>
                  <a:srgbClr val="1E00AA"/>
                </a:solidFill>
                <a:latin typeface="Kruti Dev 010" pitchFamily="2" charset="0"/>
                <a:cs typeface="Arial" charset="0"/>
              </a:rPr>
              <a:t>djuk</a:t>
            </a:r>
            <a:endParaRPr lang="en-GB" altLang="en-US" sz="2800" dirty="0">
              <a:solidFill>
                <a:srgbClr val="1E00AA"/>
              </a:solidFill>
              <a:latin typeface="Kruti Dev 010" pitchFamily="2" charset="0"/>
              <a:cs typeface="Arial" charset="0"/>
            </a:endParaRPr>
          </a:p>
          <a:p>
            <a:pPr>
              <a:buFont typeface="Symbol" pitchFamily="18" charset="2"/>
              <a:buNone/>
            </a:pPr>
            <a:endParaRPr altLang="en-US" sz="1000" dirty="0">
              <a:latin typeface="Arial" charset="0"/>
              <a:cs typeface="Arial" charset="0"/>
            </a:endParaRPr>
          </a:p>
          <a:p>
            <a:pPr>
              <a:buFont typeface="Symbol" pitchFamily="18" charset="2"/>
              <a:buNone/>
            </a:pPr>
            <a:r>
              <a:rPr altLang="en-US" dirty="0">
                <a:latin typeface="Arial" charset="0"/>
                <a:cs typeface="Arial" charset="0"/>
              </a:rPr>
              <a:t>Otherwise evaluation	– to evaluate for other than what it is</a:t>
            </a:r>
          </a:p>
          <a:p>
            <a:pPr>
              <a:buFont typeface="Symbol" pitchFamily="18" charset="2"/>
              <a:buNone/>
            </a:pPr>
            <a:r>
              <a:rPr lang="en-GB" altLang="en-US" sz="2800" dirty="0">
                <a:solidFill>
                  <a:srgbClr val="1E00AA"/>
                </a:solidFill>
                <a:latin typeface="Kruti Dev 010" pitchFamily="2" charset="0"/>
                <a:cs typeface="Arial" charset="0"/>
              </a:rPr>
              <a:t>	</a:t>
            </a:r>
            <a:r>
              <a:rPr lang="en-GB" altLang="en-US" sz="2800" dirty="0" err="1">
                <a:solidFill>
                  <a:srgbClr val="1E00AA"/>
                </a:solidFill>
                <a:latin typeface="Kruti Dev 010" pitchFamily="2" charset="0"/>
                <a:cs typeface="Arial" charset="0"/>
              </a:rPr>
              <a:t>vewY;u</a:t>
            </a:r>
            <a:r>
              <a:rPr lang="en-GB" altLang="en-US" sz="2800" dirty="0">
                <a:solidFill>
                  <a:srgbClr val="1E00AA"/>
                </a:solidFill>
                <a:latin typeface="Kruti Dev 010" pitchFamily="2" charset="0"/>
                <a:cs typeface="Arial" charset="0"/>
              </a:rPr>
              <a:t>		  </a:t>
            </a:r>
            <a:r>
              <a:rPr lang="en-GB" altLang="en-US" sz="2800" dirty="0" err="1">
                <a:solidFill>
                  <a:srgbClr val="1E00AA"/>
                </a:solidFill>
                <a:latin typeface="Kruti Dev 010" pitchFamily="2" charset="0"/>
                <a:cs typeface="Arial" charset="0"/>
              </a:rPr>
              <a:t>vU;Fkk</a:t>
            </a:r>
            <a:r>
              <a:rPr lang="en-GB" altLang="en-US" sz="2800" dirty="0">
                <a:solidFill>
                  <a:srgbClr val="1E00AA"/>
                </a:solidFill>
                <a:latin typeface="Kruti Dev 010" pitchFamily="2" charset="0"/>
                <a:cs typeface="Arial" charset="0"/>
              </a:rPr>
              <a:t> </a:t>
            </a:r>
            <a:r>
              <a:rPr lang="en-GB" altLang="en-US" sz="2800" dirty="0" err="1">
                <a:solidFill>
                  <a:srgbClr val="1E00AA"/>
                </a:solidFill>
                <a:latin typeface="Kruti Dev 010" pitchFamily="2" charset="0"/>
                <a:cs typeface="Arial" charset="0"/>
              </a:rPr>
              <a:t>vkaadyu</a:t>
            </a:r>
            <a:r>
              <a:rPr lang="en-GB" altLang="en-US" sz="2800" dirty="0">
                <a:solidFill>
                  <a:srgbClr val="1E00AA"/>
                </a:solidFill>
                <a:latin typeface="Kruti Dev 010" pitchFamily="2" charset="0"/>
                <a:cs typeface="Arial" charset="0"/>
              </a:rPr>
              <a:t> </a:t>
            </a:r>
            <a:r>
              <a:rPr lang="en-GB" altLang="en-US" sz="2800" dirty="0" err="1">
                <a:solidFill>
                  <a:srgbClr val="1E00AA"/>
                </a:solidFill>
                <a:latin typeface="Kruti Dev 010" pitchFamily="2" charset="0"/>
                <a:cs typeface="Arial" charset="0"/>
              </a:rPr>
              <a:t>djuk</a:t>
            </a:r>
            <a:endParaRPr lang="en-GB" altLang="en-US" sz="2800" dirty="0">
              <a:solidFill>
                <a:srgbClr val="1E00AA"/>
              </a:solidFill>
              <a:latin typeface="Kruti Dev 010" pitchFamily="2" charset="0"/>
              <a:cs typeface="Arial" charset="0"/>
            </a:endParaRPr>
          </a:p>
          <a:p>
            <a:pPr>
              <a:buFont typeface="Symbol" pitchFamily="18" charset="2"/>
              <a:buNone/>
            </a:pPr>
            <a:endParaRPr altLang="en-US" dirty="0">
              <a:latin typeface="Arial" charset="0"/>
              <a:cs typeface="Arial" charset="0"/>
            </a:endParaRPr>
          </a:p>
          <a:p>
            <a:pPr>
              <a:buFont typeface="Symbol" pitchFamily="18" charset="2"/>
              <a:buNone/>
            </a:pPr>
            <a:r>
              <a:rPr altLang="en-US" dirty="0">
                <a:latin typeface="Arial" charset="0"/>
                <a:cs typeface="Arial" charset="0"/>
              </a:rPr>
              <a:t>Not naturally acceptable. Whenever the evaluation is not right, it is disrespect</a:t>
            </a:r>
          </a:p>
          <a:p>
            <a:pPr>
              <a:buFont typeface="Symbol" pitchFamily="18" charset="2"/>
              <a:buNone/>
            </a:pPr>
            <a:endParaRPr altLang="en-US" dirty="0">
              <a:latin typeface="Arial" charset="0"/>
              <a:cs typeface="Arial" charset="0"/>
            </a:endParaRPr>
          </a:p>
          <a:p>
            <a:pPr>
              <a:buFont typeface="Symbol" pitchFamily="18" charset="2"/>
              <a:buNone/>
            </a:pPr>
            <a:r>
              <a:rPr altLang="en-US" dirty="0">
                <a:latin typeface="Arial" charset="0"/>
                <a:cs typeface="Arial" charset="0"/>
              </a:rPr>
              <a:t>Check for yourself in every interaction with others whether it is respect or disrespect. i.e.</a:t>
            </a:r>
          </a:p>
          <a:p>
            <a:pPr lvl="1"/>
            <a:r>
              <a:rPr altLang="en-US" dirty="0">
                <a:latin typeface="Arial" charset="0"/>
                <a:cs typeface="Arial" charset="0"/>
              </a:rPr>
              <a:t>It is right evaluation or</a:t>
            </a:r>
          </a:p>
          <a:p>
            <a:pPr lvl="1"/>
            <a:r>
              <a:rPr altLang="en-US" dirty="0">
                <a:latin typeface="Arial" charset="0"/>
                <a:cs typeface="Arial" charset="0"/>
              </a:rPr>
              <a:t>It is over / under / otherwise evaluation</a:t>
            </a:r>
            <a:endParaRPr lang="en-GB" altLang="en-US" dirty="0">
              <a:latin typeface="Arial" charset="0"/>
              <a:cs typeface="Arial" charset="0"/>
            </a:endParaRPr>
          </a:p>
        </p:txBody>
      </p:sp>
      <p:grpSp>
        <p:nvGrpSpPr>
          <p:cNvPr id="2" name="Group 10"/>
          <p:cNvGrpSpPr>
            <a:grpSpLocks/>
          </p:cNvGrpSpPr>
          <p:nvPr/>
        </p:nvGrpSpPr>
        <p:grpSpPr bwMode="auto">
          <a:xfrm>
            <a:off x="8991600" y="609600"/>
            <a:ext cx="1690688" cy="2667000"/>
            <a:chOff x="4572000" y="3810000"/>
            <a:chExt cx="1490685" cy="1295400"/>
          </a:xfrm>
        </p:grpSpPr>
        <p:sp>
          <p:nvSpPr>
            <p:cNvPr id="5" name="Right Brace 4"/>
            <p:cNvSpPr/>
            <p:nvPr/>
          </p:nvSpPr>
          <p:spPr>
            <a:xfrm>
              <a:off x="4572000" y="3810000"/>
              <a:ext cx="152568" cy="12954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a:p>
          </p:txBody>
        </p:sp>
        <p:sp>
          <p:nvSpPr>
            <p:cNvPr id="14343" name="Rectangle 9"/>
            <p:cNvSpPr>
              <a:spLocks noChangeArrowheads="1"/>
            </p:cNvSpPr>
            <p:nvPr/>
          </p:nvSpPr>
          <p:spPr bwMode="auto">
            <a:xfrm>
              <a:off x="4724397" y="4242687"/>
              <a:ext cx="1338288" cy="418576"/>
            </a:xfrm>
            <a:prstGeom prst="rect">
              <a:avLst/>
            </a:prstGeom>
            <a:noFill/>
            <a:ln w="9525">
              <a:noFill/>
              <a:miter lim="800000"/>
              <a:headEnd/>
              <a:tailEnd/>
            </a:ln>
          </p:spPr>
          <p:txBody>
            <a:bodyPr wrap="none">
              <a:spAutoFit/>
            </a:bodyPr>
            <a:lstStyle/>
            <a:p>
              <a:pPr eaLnBrk="1" hangingPunct="1"/>
              <a:r>
                <a:rPr lang="en-US" altLang="en-US" sz="2200"/>
                <a:t>Disrespect</a:t>
              </a:r>
            </a:p>
            <a:p>
              <a:pPr eaLnBrk="1" hangingPunct="1"/>
              <a:r>
                <a:rPr lang="en-US" altLang="en-US" sz="2800">
                  <a:solidFill>
                    <a:srgbClr val="1E00AA"/>
                  </a:solidFill>
                  <a:latin typeface="Kruti Dev 010" pitchFamily="2" charset="0"/>
                </a:rPr>
                <a:t>vieku</a:t>
              </a:r>
            </a:p>
          </p:txBody>
        </p:sp>
      </p:grpSp>
      <p:pic>
        <p:nvPicPr>
          <p:cNvPr id="8" name="Picture 7"/>
          <p:cNvPicPr>
            <a:picLocks noChangeAspect="1" noChangeArrowheads="1"/>
          </p:cNvPicPr>
          <p:nvPr/>
        </p:nvPicPr>
        <p:blipFill>
          <a:blip r:embed="rId3"/>
          <a:srcRect l="20523" t="13620"/>
          <a:stretch>
            <a:fillRect/>
          </a:stretch>
        </p:blipFill>
        <p:spPr bwMode="auto">
          <a:xfrm>
            <a:off x="11049000" y="5334000"/>
            <a:ext cx="995363" cy="1085850"/>
          </a:xfrm>
          <a:prstGeom prst="rect">
            <a:avLst/>
          </a:prstGeom>
          <a:solidFill>
            <a:schemeClr val="bg1"/>
          </a:solid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36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3">
                                            <p:txEl>
                                              <p:pRg st="9" end="9"/>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536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6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 name="Oval 24"/>
          <p:cNvSpPr/>
          <p:nvPr/>
        </p:nvSpPr>
        <p:spPr>
          <a:xfrm>
            <a:off x="7032625" y="1524000"/>
            <a:ext cx="1828800" cy="609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FF00"/>
                </a:solidFill>
                <a:latin typeface="Arial" panose="020B0604020202020204" pitchFamily="34" charset="0"/>
                <a:cs typeface="Arial" panose="020B0604020202020204" pitchFamily="34" charset="0"/>
              </a:rPr>
              <a:t>E</a:t>
            </a:r>
            <a:r>
              <a:rPr lang="hi-IN" b="1" dirty="0">
                <a:solidFill>
                  <a:srgbClr val="FFFF00"/>
                </a:solidFill>
                <a:latin typeface="Arial" panose="020B0604020202020204" pitchFamily="34" charset="0"/>
              </a:rPr>
              <a:t>go (अहंकार)</a:t>
            </a:r>
            <a:endParaRPr lang="en-US" b="1" dirty="0">
              <a:solidFill>
                <a:srgbClr val="FFFF00"/>
              </a:solidFill>
              <a:latin typeface="Arial" panose="020B0604020202020204" pitchFamily="34" charset="0"/>
              <a:cs typeface="Arial" panose="020B0604020202020204" pitchFamily="34" charset="0"/>
            </a:endParaRPr>
          </a:p>
        </p:txBody>
      </p:sp>
      <p:cxnSp>
        <p:nvCxnSpPr>
          <p:cNvPr id="12" name="Straight Connector 11"/>
          <p:cNvCxnSpPr>
            <a:cxnSpLocks/>
          </p:cNvCxnSpPr>
          <p:nvPr/>
        </p:nvCxnSpPr>
        <p:spPr>
          <a:xfrm>
            <a:off x="2232025" y="3248025"/>
            <a:ext cx="4191000" cy="0"/>
          </a:xfrm>
          <a:prstGeom prst="line">
            <a:avLst/>
          </a:prstGeom>
          <a:ln w="19050">
            <a:solidFill>
              <a:schemeClr val="tx2"/>
            </a:solidFill>
            <a:prstDash val="dashDot"/>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2536825" y="1905000"/>
            <a:ext cx="3808413" cy="2660650"/>
          </a:xfrm>
          <a:custGeom>
            <a:avLst/>
            <a:gdLst>
              <a:gd name="connsiteX0" fmla="*/ 0 w 2456597"/>
              <a:gd name="connsiteY0" fmla="*/ 1394346 h 2661314"/>
              <a:gd name="connsiteX1" fmla="*/ 573206 w 2456597"/>
              <a:gd name="connsiteY1" fmla="*/ 425355 h 2661314"/>
              <a:gd name="connsiteX2" fmla="*/ 668740 w 2456597"/>
              <a:gd name="connsiteY2" fmla="*/ 2049439 h 2661314"/>
              <a:gd name="connsiteX3" fmla="*/ 1132764 w 2456597"/>
              <a:gd name="connsiteY3" fmla="*/ 84161 h 2661314"/>
              <a:gd name="connsiteX4" fmla="*/ 1624084 w 2456597"/>
              <a:gd name="connsiteY4" fmla="*/ 2554406 h 2661314"/>
              <a:gd name="connsiteX5" fmla="*/ 1801504 w 2456597"/>
              <a:gd name="connsiteY5" fmla="*/ 725606 h 2661314"/>
              <a:gd name="connsiteX6" fmla="*/ 2006221 w 2456597"/>
              <a:gd name="connsiteY6" fmla="*/ 1858370 h 2661314"/>
              <a:gd name="connsiteX7" fmla="*/ 2197290 w 2456597"/>
              <a:gd name="connsiteY7" fmla="*/ 1189630 h 2661314"/>
              <a:gd name="connsiteX8" fmla="*/ 2456597 w 2456597"/>
              <a:gd name="connsiteY8" fmla="*/ 1612710 h 2661314"/>
              <a:gd name="connsiteX9" fmla="*/ 2456597 w 2456597"/>
              <a:gd name="connsiteY9" fmla="*/ 1612710 h 2661314"/>
              <a:gd name="connsiteX10" fmla="*/ 2456597 w 2456597"/>
              <a:gd name="connsiteY10" fmla="*/ 1626358 h 2661314"/>
              <a:gd name="connsiteX11" fmla="*/ 2456597 w 2456597"/>
              <a:gd name="connsiteY11" fmla="*/ 1626358 h 266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56597" h="2661314">
                <a:moveTo>
                  <a:pt x="0" y="1394346"/>
                </a:moveTo>
                <a:cubicBezTo>
                  <a:pt x="230874" y="855259"/>
                  <a:pt x="461749" y="316173"/>
                  <a:pt x="573206" y="425355"/>
                </a:cubicBezTo>
                <a:cubicBezTo>
                  <a:pt x="684663" y="534537"/>
                  <a:pt x="575480" y="2106305"/>
                  <a:pt x="668740" y="2049439"/>
                </a:cubicBezTo>
                <a:cubicBezTo>
                  <a:pt x="762000" y="1992573"/>
                  <a:pt x="973540" y="0"/>
                  <a:pt x="1132764" y="84161"/>
                </a:cubicBezTo>
                <a:cubicBezTo>
                  <a:pt x="1291988" y="168322"/>
                  <a:pt x="1512627" y="2447498"/>
                  <a:pt x="1624084" y="2554406"/>
                </a:cubicBezTo>
                <a:cubicBezTo>
                  <a:pt x="1735541" y="2661314"/>
                  <a:pt x="1737815" y="841612"/>
                  <a:pt x="1801504" y="725606"/>
                </a:cubicBezTo>
                <a:cubicBezTo>
                  <a:pt x="1865193" y="609600"/>
                  <a:pt x="1940257" y="1781033"/>
                  <a:pt x="2006221" y="1858370"/>
                </a:cubicBezTo>
                <a:cubicBezTo>
                  <a:pt x="2072185" y="1935707"/>
                  <a:pt x="2122227" y="1230573"/>
                  <a:pt x="2197290" y="1189630"/>
                </a:cubicBezTo>
                <a:cubicBezTo>
                  <a:pt x="2272353" y="1148687"/>
                  <a:pt x="2456597" y="1612710"/>
                  <a:pt x="2456597" y="1612710"/>
                </a:cubicBezTo>
                <a:lnTo>
                  <a:pt x="2456597" y="1612710"/>
                </a:lnTo>
                <a:lnTo>
                  <a:pt x="2456597" y="1626358"/>
                </a:lnTo>
                <a:lnTo>
                  <a:pt x="2456597" y="1626358"/>
                </a:lnTo>
              </a:path>
            </a:pathLst>
          </a:custGeom>
          <a:ln w="381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6389" name="Rectangle 9"/>
          <p:cNvSpPr>
            <a:spLocks noChangeArrowheads="1"/>
          </p:cNvSpPr>
          <p:nvPr/>
        </p:nvSpPr>
        <p:spPr bwMode="auto">
          <a:xfrm>
            <a:off x="1939925" y="509588"/>
            <a:ext cx="6243638" cy="862012"/>
          </a:xfrm>
          <a:prstGeom prst="rect">
            <a:avLst/>
          </a:prstGeom>
          <a:noFill/>
          <a:ln w="9525">
            <a:noFill/>
            <a:miter lim="800000"/>
            <a:headEnd/>
            <a:tailEnd/>
          </a:ln>
        </p:spPr>
        <p:txBody>
          <a:bodyPr>
            <a:spAutoFit/>
          </a:bodyPr>
          <a:lstStyle/>
          <a:p>
            <a:r>
              <a:rPr lang="en-US" altLang="en-US" sz="2200"/>
              <a:t>Over evaluation – evaluating more than what it is</a:t>
            </a:r>
          </a:p>
          <a:p>
            <a:r>
              <a:rPr lang="en-GB" altLang="en-US" sz="2800">
                <a:solidFill>
                  <a:srgbClr val="002060"/>
                </a:solidFill>
                <a:latin typeface="Kruti Dev 010" pitchFamily="2" charset="0"/>
              </a:rPr>
              <a:t>vf/kewY;u </a:t>
            </a:r>
            <a:r>
              <a:rPr lang="nl-NL" altLang="en-US" sz="2800">
                <a:solidFill>
                  <a:srgbClr val="002060"/>
                </a:solidFill>
                <a:latin typeface="Kruti Dev 010" pitchFamily="2" charset="0"/>
              </a:rPr>
              <a:t>&amp; </a:t>
            </a:r>
            <a:r>
              <a:rPr lang="en-GB" altLang="en-US" sz="2800">
                <a:solidFill>
                  <a:srgbClr val="002060"/>
                </a:solidFill>
                <a:latin typeface="Kruti Dev 010" pitchFamily="2" charset="0"/>
              </a:rPr>
              <a:t>vf/kd vkaadyu djuk</a:t>
            </a:r>
            <a:endParaRPr lang="en-US" altLang="en-US" sz="2800">
              <a:solidFill>
                <a:srgbClr val="002060"/>
              </a:solidFill>
            </a:endParaRPr>
          </a:p>
        </p:txBody>
      </p:sp>
      <p:sp>
        <p:nvSpPr>
          <p:cNvPr id="20" name="Rectangle 9"/>
          <p:cNvSpPr>
            <a:spLocks noChangeArrowheads="1"/>
          </p:cNvSpPr>
          <p:nvPr/>
        </p:nvSpPr>
        <p:spPr bwMode="auto">
          <a:xfrm>
            <a:off x="1927225" y="4981575"/>
            <a:ext cx="8078788" cy="893763"/>
          </a:xfrm>
          <a:prstGeom prst="rect">
            <a:avLst/>
          </a:prstGeom>
          <a:noFill/>
          <a:ln w="9525">
            <a:noFill/>
            <a:miter lim="800000"/>
            <a:headEnd/>
            <a:tailEnd/>
          </a:ln>
        </p:spPr>
        <p:txBody>
          <a:bodyPr>
            <a:spAutoFit/>
          </a:bodyPr>
          <a:lstStyle/>
          <a:p>
            <a:r>
              <a:rPr lang="en-US" altLang="en-US" sz="2400"/>
              <a:t>Under evaluation – evaluating less than what it is</a:t>
            </a:r>
          </a:p>
          <a:p>
            <a:r>
              <a:rPr lang="nl-NL" altLang="en-US" sz="2800">
                <a:solidFill>
                  <a:srgbClr val="002060"/>
                </a:solidFill>
                <a:latin typeface="Kruti Dev 010" pitchFamily="2" charset="0"/>
              </a:rPr>
              <a:t>voewY;u &amp; de vkaadyu djuk</a:t>
            </a:r>
            <a:endParaRPr lang="en-US" altLang="en-US" sz="2800">
              <a:solidFill>
                <a:srgbClr val="002060"/>
              </a:solidFill>
            </a:endParaRPr>
          </a:p>
        </p:txBody>
      </p:sp>
      <p:sp>
        <p:nvSpPr>
          <p:cNvPr id="26" name="Oval 25"/>
          <p:cNvSpPr/>
          <p:nvPr/>
        </p:nvSpPr>
        <p:spPr>
          <a:xfrm>
            <a:off x="7032625" y="3752850"/>
            <a:ext cx="18288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FF00"/>
                </a:solidFill>
              </a:rPr>
              <a:t>Depression</a:t>
            </a:r>
            <a:r>
              <a:rPr lang="hi-IN" b="1" dirty="0">
                <a:solidFill>
                  <a:srgbClr val="FFFF00"/>
                </a:solidFill>
              </a:rPr>
              <a:t> </a:t>
            </a:r>
            <a:r>
              <a:rPr lang="en-US" b="1" dirty="0">
                <a:solidFill>
                  <a:srgbClr val="FFFF00"/>
                </a:solidFill>
              </a:rPr>
              <a:t>  (</a:t>
            </a:r>
            <a:r>
              <a:rPr lang="hi-IN" b="1" dirty="0">
                <a:solidFill>
                  <a:srgbClr val="FFFF00"/>
                </a:solidFill>
              </a:rPr>
              <a:t>अवसाद</a:t>
            </a:r>
            <a:r>
              <a:rPr lang="en-IN" b="1" dirty="0">
                <a:solidFill>
                  <a:srgbClr val="FFFF00"/>
                </a:solidFill>
              </a:rPr>
              <a:t>)</a:t>
            </a:r>
            <a:endParaRPr lang="en-US" b="1" dirty="0">
              <a:solidFill>
                <a:srgbClr val="FFFF00"/>
              </a:solidFill>
            </a:endParaRPr>
          </a:p>
        </p:txBody>
      </p:sp>
      <p:sp>
        <p:nvSpPr>
          <p:cNvPr id="27" name="Curved Right Arrow 26"/>
          <p:cNvSpPr/>
          <p:nvPr/>
        </p:nvSpPr>
        <p:spPr>
          <a:xfrm>
            <a:off x="6584950" y="2041525"/>
            <a:ext cx="609600" cy="1925638"/>
          </a:xfrm>
          <a:prstGeom prst="curved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1" name="Rectangle 9"/>
          <p:cNvSpPr>
            <a:spLocks noChangeArrowheads="1"/>
          </p:cNvSpPr>
          <p:nvPr/>
        </p:nvSpPr>
        <p:spPr bwMode="auto">
          <a:xfrm>
            <a:off x="1939925" y="5743575"/>
            <a:ext cx="8078788" cy="892175"/>
          </a:xfrm>
          <a:prstGeom prst="rect">
            <a:avLst/>
          </a:prstGeom>
          <a:noFill/>
          <a:ln w="9525">
            <a:noFill/>
            <a:miter lim="800000"/>
            <a:headEnd/>
            <a:tailEnd/>
          </a:ln>
        </p:spPr>
        <p:txBody>
          <a:bodyPr>
            <a:spAutoFit/>
          </a:bodyPr>
          <a:lstStyle/>
          <a:p>
            <a:r>
              <a:rPr lang="en-US" altLang="en-US" sz="2400"/>
              <a:t>Otherwise evaluation – evaluating other than what it is</a:t>
            </a:r>
          </a:p>
          <a:p>
            <a:r>
              <a:rPr lang="en-GB" altLang="en-US" sz="2800">
                <a:solidFill>
                  <a:srgbClr val="002060"/>
                </a:solidFill>
                <a:latin typeface="Kruti Dev 010" pitchFamily="2" charset="0"/>
              </a:rPr>
              <a:t>vewY;u</a:t>
            </a:r>
            <a:r>
              <a:rPr lang="nl-NL" altLang="en-US" sz="2800">
                <a:solidFill>
                  <a:srgbClr val="002060"/>
                </a:solidFill>
                <a:latin typeface="Kruti Dev 010" pitchFamily="2" charset="0"/>
              </a:rPr>
              <a:t> &amp; </a:t>
            </a:r>
            <a:r>
              <a:rPr lang="en-GB" altLang="en-US" sz="2800">
                <a:solidFill>
                  <a:srgbClr val="002060"/>
                </a:solidFill>
                <a:latin typeface="Kruti Dev 010" pitchFamily="2" charset="0"/>
              </a:rPr>
              <a:t>vU;Fkk vkaadyu djuk</a:t>
            </a:r>
            <a:endParaRPr lang="en-US" altLang="en-US" sz="2800">
              <a:solidFill>
                <a:srgbClr val="002060"/>
              </a:solidFill>
            </a:endParaRPr>
          </a:p>
        </p:txBody>
      </p:sp>
      <p:sp>
        <p:nvSpPr>
          <p:cNvPr id="22" name="Rectangle 9"/>
          <p:cNvSpPr>
            <a:spLocks noChangeArrowheads="1"/>
          </p:cNvSpPr>
          <p:nvPr/>
        </p:nvSpPr>
        <p:spPr bwMode="auto">
          <a:xfrm>
            <a:off x="306388" y="1393825"/>
            <a:ext cx="1827212" cy="1262063"/>
          </a:xfrm>
          <a:prstGeom prst="rect">
            <a:avLst/>
          </a:prstGeom>
          <a:noFill/>
          <a:ln w="9525">
            <a:noFill/>
            <a:miter lim="800000"/>
            <a:headEnd/>
            <a:tailEnd/>
          </a:ln>
        </p:spPr>
        <p:txBody>
          <a:bodyPr>
            <a:spAutoFit/>
          </a:bodyPr>
          <a:lstStyle/>
          <a:p>
            <a:r>
              <a:rPr lang="en-US" altLang="en-US" sz="2400"/>
              <a:t>Right </a:t>
            </a:r>
          </a:p>
          <a:p>
            <a:r>
              <a:rPr lang="en-US" altLang="en-US" sz="2400"/>
              <a:t>Evaluation</a:t>
            </a:r>
          </a:p>
          <a:p>
            <a:r>
              <a:rPr lang="fr-FR" altLang="en-US" sz="2800">
                <a:solidFill>
                  <a:srgbClr val="002060"/>
                </a:solidFill>
                <a:latin typeface="Kruti Dev 010" pitchFamily="2" charset="0"/>
                <a:cs typeface="Mangal" pitchFamily="18" charset="0"/>
              </a:rPr>
              <a:t>lEeku</a:t>
            </a:r>
            <a:endParaRPr lang="en-US" altLang="en-US" sz="2800">
              <a:solidFill>
                <a:srgbClr val="002060"/>
              </a:solidFill>
            </a:endParaRPr>
          </a:p>
        </p:txBody>
      </p:sp>
      <p:sp>
        <p:nvSpPr>
          <p:cNvPr id="24" name="Curved Right Arrow 26"/>
          <p:cNvSpPr/>
          <p:nvPr/>
        </p:nvSpPr>
        <p:spPr>
          <a:xfrm flipH="1" flipV="1">
            <a:off x="8655050" y="1981200"/>
            <a:ext cx="609600" cy="1925638"/>
          </a:xfrm>
          <a:prstGeom prst="curved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8" name="Oval 27"/>
          <p:cNvSpPr/>
          <p:nvPr/>
        </p:nvSpPr>
        <p:spPr>
          <a:xfrm>
            <a:off x="0" y="2638425"/>
            <a:ext cx="2439988" cy="1171575"/>
          </a:xfrm>
          <a:prstGeom prst="ellipse">
            <a:avLst/>
          </a:prstGeom>
          <a:solidFill>
            <a:srgbClr val="4B00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b="1" dirty="0">
                <a:solidFill>
                  <a:srgbClr val="FFFF00"/>
                </a:solidFill>
                <a:latin typeface="Arial" panose="020B0604020202020204" pitchFamily="34" charset="0"/>
                <a:cs typeface="Arial" panose="020B0604020202020204" pitchFamily="34" charset="0"/>
              </a:rPr>
              <a:t>Self Confidence</a:t>
            </a:r>
          </a:p>
          <a:p>
            <a:pPr algn="ctr">
              <a:defRPr/>
            </a:pPr>
            <a:r>
              <a:rPr lang="hi-IN" b="1" dirty="0">
                <a:solidFill>
                  <a:srgbClr val="FFFF00"/>
                </a:solidFill>
                <a:latin typeface="Arial" panose="020B0604020202020204" pitchFamily="34" charset="0"/>
                <a:cs typeface="Arial" panose="020B0604020202020204" pitchFamily="34" charset="0"/>
              </a:rPr>
              <a:t>स्वयं में विश्वास</a:t>
            </a:r>
            <a:endParaRPr lang="en-US" b="1" dirty="0">
              <a:solidFill>
                <a:srgbClr val="FFFF00"/>
              </a:solidFill>
              <a:latin typeface="Arial" panose="020B0604020202020204" pitchFamily="34" charset="0"/>
              <a:cs typeface="Arial" panose="020B0604020202020204" pitchFamily="34" charset="0"/>
            </a:endParaRPr>
          </a:p>
        </p:txBody>
      </p:sp>
      <p:pic>
        <p:nvPicPr>
          <p:cNvPr id="30" name="Picture 29"/>
          <p:cNvPicPr>
            <a:picLocks noChangeAspect="1" noChangeArrowheads="1"/>
          </p:cNvPicPr>
          <p:nvPr/>
        </p:nvPicPr>
        <p:blipFill>
          <a:blip r:embed="rId3"/>
          <a:srcRect l="20523" t="13620"/>
          <a:stretch>
            <a:fillRect/>
          </a:stretch>
        </p:blipFill>
        <p:spPr bwMode="auto">
          <a:xfrm>
            <a:off x="7448550" y="2549525"/>
            <a:ext cx="995363" cy="1085850"/>
          </a:xfrm>
          <a:prstGeom prst="rect">
            <a:avLst/>
          </a:prstGeom>
          <a:solidFill>
            <a:schemeClr val="bg1"/>
          </a:solidFill>
          <a:ln w="9525">
            <a:noFill/>
            <a:miter lim="800000"/>
            <a:headEnd/>
            <a:tailEnd/>
          </a:ln>
        </p:spPr>
      </p:pic>
      <p:sp>
        <p:nvSpPr>
          <p:cNvPr id="16398" name="Title 10"/>
          <p:cNvSpPr>
            <a:spLocks noGrp="1" noChangeArrowheads="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GB" altLang="en-US">
                <a:latin typeface="Arial" charset="0"/>
              </a:rPr>
              <a:t>Common Implications of Disrespect</a:t>
            </a:r>
            <a:endParaRPr lang="en-IN" altLang="en-US">
              <a:latin typeface="Arial" charset="0"/>
            </a:endParaRPr>
          </a:p>
        </p:txBody>
      </p:sp>
      <p:grpSp>
        <p:nvGrpSpPr>
          <p:cNvPr id="2" name="Group 14"/>
          <p:cNvGrpSpPr>
            <a:grpSpLocks/>
          </p:cNvGrpSpPr>
          <p:nvPr/>
        </p:nvGrpSpPr>
        <p:grpSpPr bwMode="auto">
          <a:xfrm>
            <a:off x="9429750" y="1889125"/>
            <a:ext cx="2663825" cy="3140075"/>
            <a:chOff x="179388" y="3090863"/>
            <a:chExt cx="2191516" cy="3139321"/>
          </a:xfrm>
        </p:grpSpPr>
        <p:sp>
          <p:nvSpPr>
            <p:cNvPr id="16400" name="Rectangle 5"/>
            <p:cNvSpPr>
              <a:spLocks noChangeArrowheads="1"/>
            </p:cNvSpPr>
            <p:nvPr/>
          </p:nvSpPr>
          <p:spPr bwMode="auto">
            <a:xfrm>
              <a:off x="179388" y="3090863"/>
              <a:ext cx="2191516" cy="3139321"/>
            </a:xfrm>
            <a:prstGeom prst="rect">
              <a:avLst/>
            </a:prstGeom>
            <a:noFill/>
            <a:ln w="9525">
              <a:noFill/>
              <a:miter lim="800000"/>
              <a:headEnd/>
              <a:tailEnd/>
            </a:ln>
          </p:spPr>
          <p:txBody>
            <a:bodyPr>
              <a:spAutoFit/>
            </a:bodyPr>
            <a:lstStyle/>
            <a:p>
              <a:pPr algn="ctr" eaLnBrk="1" hangingPunct="1">
                <a:buFont typeface="Symbol" pitchFamily="18" charset="2"/>
                <a:buNone/>
              </a:pPr>
              <a:r>
                <a:rPr lang="en-US" altLang="en-US" b="1">
                  <a:solidFill>
                    <a:srgbClr val="000000"/>
                  </a:solidFill>
                  <a:cs typeface="Arial" charset="0"/>
                </a:rPr>
                <a:t>Wrong evaluation…</a:t>
              </a:r>
            </a:p>
            <a:p>
              <a:pPr algn="ctr" eaLnBrk="1" hangingPunct="1">
                <a:buFont typeface="Symbol" pitchFamily="18" charset="2"/>
                <a:buNone/>
              </a:pPr>
              <a:endParaRPr lang="en-US" altLang="en-US" b="1">
                <a:solidFill>
                  <a:srgbClr val="000000"/>
                </a:solidFill>
                <a:cs typeface="Arial" charset="0"/>
              </a:endParaRPr>
            </a:p>
            <a:p>
              <a:pPr algn="ctr" eaLnBrk="1" hangingPunct="1">
                <a:buFont typeface="Symbol" pitchFamily="18" charset="2"/>
                <a:buNone/>
              </a:pPr>
              <a:r>
                <a:rPr lang="en-US" altLang="en-US" b="1">
                  <a:solidFill>
                    <a:srgbClr val="000000"/>
                  </a:solidFill>
                  <a:cs typeface="Arial" charset="0"/>
                </a:rPr>
                <a:t>Disharmony</a:t>
              </a:r>
              <a:r>
                <a:rPr lang="en-US" altLang="en-US" b="1">
                  <a:solidFill>
                    <a:srgbClr val="000000"/>
                  </a:solidFill>
                  <a:cs typeface="Arial" charset="0"/>
                  <a:sym typeface="Wingdings" pitchFamily="2" charset="2"/>
                </a:rPr>
                <a:t> within</a:t>
              </a:r>
            </a:p>
            <a:p>
              <a:pPr algn="ctr" eaLnBrk="1" hangingPunct="1">
                <a:buFont typeface="Symbol" pitchFamily="18" charset="2"/>
                <a:buNone/>
              </a:pPr>
              <a:endParaRPr lang="en-US" altLang="en-US" b="1">
                <a:solidFill>
                  <a:srgbClr val="000000"/>
                </a:solidFill>
                <a:cs typeface="Arial" charset="0"/>
                <a:sym typeface="Wingdings" pitchFamily="2" charset="2"/>
              </a:endParaRPr>
            </a:p>
            <a:p>
              <a:pPr algn="ctr" eaLnBrk="1" hangingPunct="1">
                <a:buFont typeface="Symbol" pitchFamily="18" charset="2"/>
                <a:buNone/>
              </a:pPr>
              <a:r>
                <a:rPr lang="en-US" altLang="en-US" b="1">
                  <a:solidFill>
                    <a:srgbClr val="000000"/>
                  </a:solidFill>
                  <a:cs typeface="Arial" charset="0"/>
                  <a:sym typeface="Wingdings" pitchFamily="2" charset="2"/>
                </a:rPr>
                <a:t>Tension </a:t>
              </a:r>
            </a:p>
            <a:p>
              <a:pPr algn="ctr" eaLnBrk="1" hangingPunct="1">
                <a:buFont typeface="Symbol" pitchFamily="18" charset="2"/>
                <a:buNone/>
              </a:pPr>
              <a:endParaRPr lang="en-US" altLang="en-US" b="1">
                <a:solidFill>
                  <a:srgbClr val="000000"/>
                </a:solidFill>
                <a:cs typeface="Arial" charset="0"/>
                <a:sym typeface="Wingdings" pitchFamily="2" charset="2"/>
              </a:endParaRPr>
            </a:p>
            <a:p>
              <a:pPr algn="ctr" eaLnBrk="1" hangingPunct="1">
                <a:buFont typeface="Symbol" pitchFamily="18" charset="2"/>
                <a:buNone/>
              </a:pPr>
              <a:r>
                <a:rPr lang="en-US" altLang="en-US" b="1">
                  <a:solidFill>
                    <a:srgbClr val="000000"/>
                  </a:solidFill>
                  <a:cs typeface="Arial" charset="0"/>
                  <a:sym typeface="Wingdings" pitchFamily="2" charset="2"/>
                </a:rPr>
                <a:t>Frustration </a:t>
              </a:r>
            </a:p>
            <a:p>
              <a:pPr algn="ctr" eaLnBrk="1" hangingPunct="1">
                <a:buFont typeface="Symbol" pitchFamily="18" charset="2"/>
                <a:buNone/>
              </a:pPr>
              <a:endParaRPr lang="en-US" altLang="en-US" b="1">
                <a:solidFill>
                  <a:srgbClr val="000000"/>
                </a:solidFill>
                <a:cs typeface="Arial" charset="0"/>
                <a:sym typeface="Wingdings" pitchFamily="2" charset="2"/>
              </a:endParaRPr>
            </a:p>
            <a:p>
              <a:pPr algn="ctr" eaLnBrk="1" hangingPunct="1">
                <a:buFont typeface="Symbol" pitchFamily="18" charset="2"/>
                <a:buNone/>
              </a:pPr>
              <a:r>
                <a:rPr lang="en-US" altLang="en-US" b="1">
                  <a:solidFill>
                    <a:srgbClr val="000000"/>
                  </a:solidFill>
                  <a:cs typeface="Arial" charset="0"/>
                  <a:sym typeface="Wingdings" pitchFamily="2" charset="2"/>
                </a:rPr>
                <a:t>Depression </a:t>
              </a:r>
            </a:p>
            <a:p>
              <a:pPr algn="ctr" eaLnBrk="1" hangingPunct="1">
                <a:buFont typeface="Symbol" pitchFamily="18" charset="2"/>
                <a:buNone/>
              </a:pPr>
              <a:endParaRPr lang="en-US" altLang="en-US" b="1">
                <a:solidFill>
                  <a:srgbClr val="000000"/>
                </a:solidFill>
                <a:cs typeface="Arial" charset="0"/>
                <a:sym typeface="Wingdings" pitchFamily="2" charset="2"/>
              </a:endParaRPr>
            </a:p>
            <a:p>
              <a:pPr algn="ctr" eaLnBrk="1" hangingPunct="1">
                <a:buFont typeface="Symbol" pitchFamily="18" charset="2"/>
                <a:buNone/>
              </a:pPr>
              <a:r>
                <a:rPr lang="en-US" altLang="en-US" b="1">
                  <a:solidFill>
                    <a:srgbClr val="000000"/>
                  </a:solidFill>
                  <a:cs typeface="Arial" charset="0"/>
                  <a:sym typeface="Wingdings" pitchFamily="2" charset="2"/>
                </a:rPr>
                <a:t>Suicide...</a:t>
              </a:r>
            </a:p>
          </p:txBody>
        </p:sp>
        <p:cxnSp>
          <p:nvCxnSpPr>
            <p:cNvPr id="17" name="Straight Arrow Connector 16"/>
            <p:cNvCxnSpPr/>
            <p:nvPr/>
          </p:nvCxnSpPr>
          <p:spPr>
            <a:xfrm rot="5400000">
              <a:off x="1107764" y="4132947"/>
              <a:ext cx="304727" cy="13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1107764" y="4664632"/>
              <a:ext cx="304727" cy="13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1107764" y="5220123"/>
              <a:ext cx="304727" cy="13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1107764" y="5751808"/>
              <a:ext cx="304727" cy="13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1107764" y="3585391"/>
              <a:ext cx="304727" cy="13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6" grpId="0" animBg="1"/>
      <p:bldP spid="27" grpId="0" animBg="1"/>
      <p:bldP spid="21" grpId="0"/>
      <p:bldP spid="22" grpId="0"/>
      <p:bldP spid="24" grpId="0" animBg="1"/>
      <p:bldP spid="2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5" name="Oval 24"/>
          <p:cNvSpPr/>
          <p:nvPr/>
        </p:nvSpPr>
        <p:spPr>
          <a:xfrm>
            <a:off x="8382000" y="533400"/>
            <a:ext cx="1828800" cy="609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FF00"/>
                </a:solidFill>
              </a:rPr>
              <a:t>E</a:t>
            </a:r>
            <a:r>
              <a:rPr lang="hi-IN" b="1" dirty="0">
                <a:solidFill>
                  <a:srgbClr val="FFFF00"/>
                </a:solidFill>
              </a:rPr>
              <a:t>go (अहंकार)</a:t>
            </a:r>
            <a:endParaRPr lang="en-US" b="1" dirty="0">
              <a:solidFill>
                <a:srgbClr val="FFFF00"/>
              </a:solidFill>
            </a:endParaRPr>
          </a:p>
        </p:txBody>
      </p:sp>
      <p:sp>
        <p:nvSpPr>
          <p:cNvPr id="18435" name="Title 3"/>
          <p:cNvSpPr>
            <a:spLocks noGrp="1" noChangeArrowheads="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sz="2000">
                <a:latin typeface="Arial" charset="0"/>
              </a:rPr>
              <a:t>Disrespect   </a:t>
            </a:r>
            <a:r>
              <a:rPr lang="en-US" altLang="en-US" sz="2400">
                <a:latin typeface="Kruti Dev 010" pitchFamily="2" charset="0"/>
              </a:rPr>
              <a:t>vieku</a:t>
            </a:r>
            <a:endParaRPr lang="en-IN" altLang="en-US">
              <a:latin typeface="Arial" charset="0"/>
            </a:endParaRPr>
          </a:p>
        </p:txBody>
      </p:sp>
      <p:sp>
        <p:nvSpPr>
          <p:cNvPr id="3" name="Rectangle 3"/>
          <p:cNvSpPr>
            <a:spLocks noGrp="1" noChangeArrowheads="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pPr>
              <a:buFont typeface="Symbol" pitchFamily="18" charset="2"/>
              <a:buNone/>
            </a:pPr>
            <a:r>
              <a:rPr lang="en-GB" altLang="en-US">
                <a:latin typeface="Arial" charset="0"/>
                <a:cs typeface="Arial" charset="0"/>
              </a:rPr>
              <a:t>	</a:t>
            </a:r>
            <a:r>
              <a:rPr altLang="en-US" sz="2800">
                <a:solidFill>
                  <a:srgbClr val="1E00AA"/>
                </a:solidFill>
                <a:latin typeface="Kruti Dev 010" pitchFamily="2" charset="0"/>
                <a:cs typeface="Arial" charset="0"/>
              </a:rPr>
              <a:t>vf/kewY;u </a:t>
            </a:r>
            <a:r>
              <a:rPr lang="hi-IN" altLang="en-US" sz="2000">
                <a:solidFill>
                  <a:srgbClr val="1E00AA"/>
                </a:solidFill>
                <a:latin typeface="Kruti Dev 010" pitchFamily="2" charset="0"/>
                <a:cs typeface="Arial" charset="0"/>
              </a:rPr>
              <a:t>(</a:t>
            </a:r>
            <a:r>
              <a:rPr lang="en-GB" altLang="en-US" sz="2000">
                <a:latin typeface="Arial" charset="0"/>
                <a:cs typeface="Arial" charset="0"/>
              </a:rPr>
              <a:t>Over evaluation </a:t>
            </a:r>
            <a:r>
              <a:rPr lang="hi-IN" altLang="en-US" sz="2000">
                <a:latin typeface="Arial" charset="0"/>
                <a:cs typeface="Arial" charset="0"/>
              </a:rPr>
              <a:t>)</a:t>
            </a:r>
            <a:r>
              <a:rPr altLang="en-US" sz="2000">
                <a:solidFill>
                  <a:srgbClr val="1E00AA"/>
                </a:solidFill>
                <a:latin typeface="Kruti Dev 010" pitchFamily="2" charset="0"/>
                <a:cs typeface="Arial" charset="0"/>
              </a:rPr>
              <a:t> </a:t>
            </a:r>
            <a:r>
              <a:rPr altLang="en-US" sz="2800">
                <a:solidFill>
                  <a:srgbClr val="1E00AA"/>
                </a:solidFill>
                <a:latin typeface="Kruti Dev 010" pitchFamily="2" charset="0"/>
                <a:cs typeface="Arial" charset="0"/>
              </a:rPr>
              <a:t>vf/kd vkaadyu djuk</a:t>
            </a:r>
            <a:endParaRPr lang="en-GB" altLang="en-US" sz="2800">
              <a:solidFill>
                <a:srgbClr val="1E00AA"/>
              </a:solidFill>
              <a:latin typeface="Kruti Dev 010" pitchFamily="2" charset="0"/>
              <a:cs typeface="Arial" charset="0"/>
            </a:endParaRPr>
          </a:p>
          <a:p>
            <a:pPr>
              <a:buFont typeface="Symbol" pitchFamily="18" charset="2"/>
              <a:buNone/>
            </a:pPr>
            <a:endParaRPr lang="hi-IN" altLang="en-US" sz="1100">
              <a:latin typeface="Arial" charset="0"/>
              <a:cs typeface="Arial" charset="0"/>
            </a:endParaRPr>
          </a:p>
          <a:p>
            <a:pPr>
              <a:buFont typeface="Symbol" pitchFamily="18" charset="2"/>
              <a:buNone/>
            </a:pPr>
            <a:endParaRPr lang="hi-IN" altLang="en-US" sz="1100">
              <a:latin typeface="Arial" charset="0"/>
              <a:cs typeface="Arial" charset="0"/>
            </a:endParaRPr>
          </a:p>
          <a:p>
            <a:pPr>
              <a:buFont typeface="Symbol" pitchFamily="18" charset="2"/>
              <a:buNone/>
            </a:pPr>
            <a:endParaRPr altLang="en-US" sz="1100">
              <a:latin typeface="Arial" charset="0"/>
              <a:cs typeface="Arial" charset="0"/>
            </a:endParaRPr>
          </a:p>
          <a:p>
            <a:pPr>
              <a:buFont typeface="Symbol" pitchFamily="18" charset="2"/>
              <a:buNone/>
            </a:pPr>
            <a:r>
              <a:rPr altLang="en-US">
                <a:latin typeface="Arial" charset="0"/>
                <a:cs typeface="Arial" charset="0"/>
              </a:rPr>
              <a:t>	</a:t>
            </a:r>
            <a:r>
              <a:rPr lang="en-GB" altLang="en-US" sz="2800">
                <a:solidFill>
                  <a:srgbClr val="1E00AA"/>
                </a:solidFill>
                <a:latin typeface="Kruti Dev 010" pitchFamily="2" charset="0"/>
                <a:cs typeface="Arial" charset="0"/>
              </a:rPr>
              <a:t>voewY;u</a:t>
            </a:r>
            <a:r>
              <a:rPr lang="hi-IN" altLang="en-US" sz="2800">
                <a:solidFill>
                  <a:srgbClr val="1E00AA"/>
                </a:solidFill>
                <a:latin typeface="Kruti Dev 010" pitchFamily="2" charset="0"/>
                <a:cs typeface="Arial" charset="0"/>
              </a:rPr>
              <a:t> </a:t>
            </a:r>
            <a:r>
              <a:rPr lang="hi-IN" altLang="en-US" sz="2000">
                <a:solidFill>
                  <a:srgbClr val="1E00AA"/>
                </a:solidFill>
                <a:latin typeface="Kruti Dev 010" pitchFamily="2" charset="0"/>
                <a:cs typeface="Arial" charset="0"/>
              </a:rPr>
              <a:t>(</a:t>
            </a:r>
            <a:r>
              <a:rPr altLang="en-US" sz="2000">
                <a:latin typeface="Arial" charset="0"/>
                <a:cs typeface="Arial" charset="0"/>
              </a:rPr>
              <a:t>Under evaluation</a:t>
            </a:r>
            <a:r>
              <a:rPr lang="hi-IN" altLang="en-US" sz="2000">
                <a:latin typeface="Arial" charset="0"/>
                <a:cs typeface="Arial" charset="0"/>
              </a:rPr>
              <a:t>)</a:t>
            </a:r>
            <a:r>
              <a:rPr lang="en-GB" altLang="en-US" sz="2800">
                <a:solidFill>
                  <a:srgbClr val="1E00AA"/>
                </a:solidFill>
                <a:latin typeface="Kruti Dev 010" pitchFamily="2" charset="0"/>
                <a:cs typeface="Arial" charset="0"/>
              </a:rPr>
              <a:t> de vkaadyu djuk</a:t>
            </a:r>
          </a:p>
          <a:p>
            <a:pPr>
              <a:buFont typeface="Symbol" pitchFamily="18" charset="2"/>
              <a:buNone/>
            </a:pPr>
            <a:endParaRPr altLang="en-US" sz="1000">
              <a:latin typeface="Arial" charset="0"/>
              <a:cs typeface="Arial" charset="0"/>
            </a:endParaRPr>
          </a:p>
          <a:p>
            <a:pPr>
              <a:buFont typeface="Symbol" pitchFamily="18" charset="2"/>
              <a:buNone/>
            </a:pPr>
            <a:r>
              <a:rPr altLang="en-US">
                <a:latin typeface="Arial" charset="0"/>
                <a:cs typeface="Arial" charset="0"/>
              </a:rPr>
              <a:t>	</a:t>
            </a:r>
            <a:r>
              <a:rPr lang="en-GB" altLang="en-US" sz="2800">
                <a:solidFill>
                  <a:srgbClr val="1E00AA"/>
                </a:solidFill>
                <a:latin typeface="Kruti Dev 010" pitchFamily="2" charset="0"/>
                <a:cs typeface="Arial" charset="0"/>
              </a:rPr>
              <a:t>vewY;u</a:t>
            </a:r>
            <a:r>
              <a:rPr lang="hi-IN" altLang="en-US" sz="2800">
                <a:solidFill>
                  <a:srgbClr val="1E00AA"/>
                </a:solidFill>
                <a:latin typeface="Kruti Dev 010" pitchFamily="2" charset="0"/>
                <a:cs typeface="Arial" charset="0"/>
              </a:rPr>
              <a:t> </a:t>
            </a:r>
            <a:r>
              <a:rPr lang="hi-IN" altLang="en-US" sz="2000">
                <a:solidFill>
                  <a:srgbClr val="1E00AA"/>
                </a:solidFill>
                <a:latin typeface="Kruti Dev 010" pitchFamily="2" charset="0"/>
                <a:cs typeface="Arial" charset="0"/>
              </a:rPr>
              <a:t>(</a:t>
            </a:r>
            <a:r>
              <a:rPr altLang="en-US" sz="2000">
                <a:latin typeface="Arial" charset="0"/>
                <a:cs typeface="Arial" charset="0"/>
              </a:rPr>
              <a:t>Otherwise evaluation</a:t>
            </a:r>
            <a:r>
              <a:rPr lang="hi-IN" altLang="en-US" sz="2000">
                <a:latin typeface="Arial" charset="0"/>
                <a:cs typeface="Arial" charset="0"/>
              </a:rPr>
              <a:t>)</a:t>
            </a:r>
            <a:r>
              <a:rPr lang="en-IN" altLang="en-US" sz="2000">
                <a:latin typeface="Arial" charset="0"/>
                <a:cs typeface="Arial" charset="0"/>
              </a:rPr>
              <a:t> </a:t>
            </a:r>
            <a:r>
              <a:rPr lang="en-GB" altLang="en-US" sz="2800">
                <a:solidFill>
                  <a:srgbClr val="1E00AA"/>
                </a:solidFill>
                <a:latin typeface="Kruti Dev 010" pitchFamily="2" charset="0"/>
                <a:cs typeface="Arial" charset="0"/>
              </a:rPr>
              <a:t>vU;Fkk vkaadyu djuk</a:t>
            </a:r>
            <a:endParaRPr altLang="en-US">
              <a:latin typeface="Arial" charset="0"/>
              <a:cs typeface="Arial" charset="0"/>
            </a:endParaRPr>
          </a:p>
          <a:p>
            <a:pPr>
              <a:buFont typeface="Symbol" pitchFamily="18" charset="2"/>
              <a:buNone/>
            </a:pPr>
            <a:endParaRPr lang="hi-IN" altLang="en-US" sz="2800">
              <a:solidFill>
                <a:schemeClr val="tx2"/>
              </a:solidFill>
              <a:latin typeface="Kruti Dev 010" pitchFamily="2" charset="0"/>
              <a:cs typeface="Arial" charset="0"/>
            </a:endParaRPr>
          </a:p>
          <a:p>
            <a:pPr>
              <a:buFont typeface="Symbol" pitchFamily="18" charset="2"/>
              <a:buNone/>
            </a:pPr>
            <a:endParaRPr lang="hi-IN" altLang="en-US" sz="2800">
              <a:solidFill>
                <a:schemeClr val="tx2"/>
              </a:solidFill>
              <a:latin typeface="Kruti Dev 010" pitchFamily="2" charset="0"/>
              <a:cs typeface="Arial" charset="0"/>
            </a:endParaRPr>
          </a:p>
          <a:p>
            <a:pPr>
              <a:buFont typeface="Symbol" pitchFamily="18" charset="2"/>
              <a:buNone/>
            </a:pPr>
            <a:endParaRPr lang="hi-IN" altLang="en-US" sz="2800">
              <a:solidFill>
                <a:schemeClr val="tx2"/>
              </a:solidFill>
              <a:latin typeface="Kruti Dev 010" pitchFamily="2" charset="0"/>
              <a:cs typeface="Arial" charset="0"/>
            </a:endParaRPr>
          </a:p>
          <a:p>
            <a:pPr>
              <a:buFont typeface="Symbol" pitchFamily="18" charset="2"/>
              <a:buNone/>
            </a:pPr>
            <a:endParaRPr lang="hi-IN" altLang="en-US" sz="2800">
              <a:solidFill>
                <a:schemeClr val="tx2"/>
              </a:solidFill>
              <a:latin typeface="Kruti Dev 010" pitchFamily="2" charset="0"/>
              <a:cs typeface="Arial" charset="0"/>
            </a:endParaRPr>
          </a:p>
          <a:p>
            <a:pPr>
              <a:buFont typeface="Symbol" pitchFamily="18" charset="2"/>
              <a:buNone/>
            </a:pPr>
            <a:r>
              <a:rPr lang="hi-IN" altLang="en-US" sz="2800">
                <a:latin typeface="Arial" charset="0"/>
                <a:cs typeface="Arial" charset="0"/>
              </a:rPr>
              <a:t>			</a:t>
            </a:r>
          </a:p>
          <a:p>
            <a:pPr>
              <a:buFont typeface="Symbol" pitchFamily="18" charset="2"/>
              <a:buNone/>
            </a:pPr>
            <a:r>
              <a:rPr lang="hi-IN" altLang="en-US" sz="2800">
                <a:latin typeface="Arial" charset="0"/>
                <a:cs typeface="Arial" charset="0"/>
              </a:rPr>
              <a:t>			</a:t>
            </a:r>
            <a:endParaRPr lang="hi-IN" altLang="en-US" sz="2800">
              <a:solidFill>
                <a:schemeClr val="tx2"/>
              </a:solidFill>
              <a:latin typeface="Kruti Dev 010" pitchFamily="2" charset="0"/>
              <a:cs typeface="Arial" charset="0"/>
            </a:endParaRPr>
          </a:p>
        </p:txBody>
      </p:sp>
      <p:sp>
        <p:nvSpPr>
          <p:cNvPr id="5" name="Right Brace 4"/>
          <p:cNvSpPr/>
          <p:nvPr/>
        </p:nvSpPr>
        <p:spPr bwMode="auto">
          <a:xfrm>
            <a:off x="8153400" y="533400"/>
            <a:ext cx="219075" cy="609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grpSp>
        <p:nvGrpSpPr>
          <p:cNvPr id="2" name="Group 10"/>
          <p:cNvGrpSpPr>
            <a:grpSpLocks/>
          </p:cNvGrpSpPr>
          <p:nvPr/>
        </p:nvGrpSpPr>
        <p:grpSpPr bwMode="auto">
          <a:xfrm>
            <a:off x="8153400" y="1752600"/>
            <a:ext cx="2133600" cy="952500"/>
            <a:chOff x="4572000" y="3809981"/>
            <a:chExt cx="1490685" cy="1295419"/>
          </a:xfrm>
        </p:grpSpPr>
        <p:sp>
          <p:nvSpPr>
            <p:cNvPr id="7" name="Right Brace 6"/>
            <p:cNvSpPr/>
            <p:nvPr/>
          </p:nvSpPr>
          <p:spPr>
            <a:xfrm>
              <a:off x="4572000" y="3809981"/>
              <a:ext cx="153061" cy="129541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GB"/>
            </a:p>
          </p:txBody>
        </p:sp>
        <p:sp>
          <p:nvSpPr>
            <p:cNvPr id="18450" name="Rectangle 9"/>
            <p:cNvSpPr>
              <a:spLocks noChangeArrowheads="1"/>
            </p:cNvSpPr>
            <p:nvPr/>
          </p:nvSpPr>
          <p:spPr bwMode="auto">
            <a:xfrm>
              <a:off x="4724397" y="3809981"/>
              <a:ext cx="1338288" cy="586483"/>
            </a:xfrm>
            <a:prstGeom prst="rect">
              <a:avLst/>
            </a:prstGeom>
            <a:noFill/>
            <a:ln w="9525">
              <a:noFill/>
              <a:miter lim="800000"/>
              <a:headEnd/>
              <a:tailEnd/>
            </a:ln>
          </p:spPr>
          <p:txBody>
            <a:bodyPr>
              <a:spAutoFit/>
            </a:bodyPr>
            <a:lstStyle/>
            <a:p>
              <a:endParaRPr lang="en-US" altLang="en-US" sz="2200"/>
            </a:p>
          </p:txBody>
        </p:sp>
      </p:grpSp>
      <p:cxnSp>
        <p:nvCxnSpPr>
          <p:cNvPr id="10" name="Straight Connector 9"/>
          <p:cNvCxnSpPr/>
          <p:nvPr/>
        </p:nvCxnSpPr>
        <p:spPr>
          <a:xfrm rot="5400000">
            <a:off x="800894" y="4609306"/>
            <a:ext cx="2667000" cy="158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33600" y="4495800"/>
            <a:ext cx="3505200" cy="1588"/>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Freeform 13"/>
          <p:cNvSpPr/>
          <p:nvPr/>
        </p:nvSpPr>
        <p:spPr>
          <a:xfrm>
            <a:off x="2144713" y="3124200"/>
            <a:ext cx="2276475" cy="2660650"/>
          </a:xfrm>
          <a:custGeom>
            <a:avLst/>
            <a:gdLst>
              <a:gd name="connsiteX0" fmla="*/ 0 w 2456597"/>
              <a:gd name="connsiteY0" fmla="*/ 1394346 h 2661314"/>
              <a:gd name="connsiteX1" fmla="*/ 573206 w 2456597"/>
              <a:gd name="connsiteY1" fmla="*/ 425355 h 2661314"/>
              <a:gd name="connsiteX2" fmla="*/ 668740 w 2456597"/>
              <a:gd name="connsiteY2" fmla="*/ 2049439 h 2661314"/>
              <a:gd name="connsiteX3" fmla="*/ 1132764 w 2456597"/>
              <a:gd name="connsiteY3" fmla="*/ 84161 h 2661314"/>
              <a:gd name="connsiteX4" fmla="*/ 1624084 w 2456597"/>
              <a:gd name="connsiteY4" fmla="*/ 2554406 h 2661314"/>
              <a:gd name="connsiteX5" fmla="*/ 1801504 w 2456597"/>
              <a:gd name="connsiteY5" fmla="*/ 725606 h 2661314"/>
              <a:gd name="connsiteX6" fmla="*/ 2006221 w 2456597"/>
              <a:gd name="connsiteY6" fmla="*/ 1858370 h 2661314"/>
              <a:gd name="connsiteX7" fmla="*/ 2197290 w 2456597"/>
              <a:gd name="connsiteY7" fmla="*/ 1189630 h 2661314"/>
              <a:gd name="connsiteX8" fmla="*/ 2456597 w 2456597"/>
              <a:gd name="connsiteY8" fmla="*/ 1612710 h 2661314"/>
              <a:gd name="connsiteX9" fmla="*/ 2456597 w 2456597"/>
              <a:gd name="connsiteY9" fmla="*/ 1612710 h 2661314"/>
              <a:gd name="connsiteX10" fmla="*/ 2456597 w 2456597"/>
              <a:gd name="connsiteY10" fmla="*/ 1626358 h 2661314"/>
              <a:gd name="connsiteX11" fmla="*/ 2456597 w 2456597"/>
              <a:gd name="connsiteY11" fmla="*/ 1626358 h 2661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56597" h="2661314">
                <a:moveTo>
                  <a:pt x="0" y="1394346"/>
                </a:moveTo>
                <a:cubicBezTo>
                  <a:pt x="230874" y="855259"/>
                  <a:pt x="461749" y="316173"/>
                  <a:pt x="573206" y="425355"/>
                </a:cubicBezTo>
                <a:cubicBezTo>
                  <a:pt x="684663" y="534537"/>
                  <a:pt x="575480" y="2106305"/>
                  <a:pt x="668740" y="2049439"/>
                </a:cubicBezTo>
                <a:cubicBezTo>
                  <a:pt x="762000" y="1992573"/>
                  <a:pt x="973540" y="0"/>
                  <a:pt x="1132764" y="84161"/>
                </a:cubicBezTo>
                <a:cubicBezTo>
                  <a:pt x="1291988" y="168322"/>
                  <a:pt x="1512627" y="2447498"/>
                  <a:pt x="1624084" y="2554406"/>
                </a:cubicBezTo>
                <a:cubicBezTo>
                  <a:pt x="1735541" y="2661314"/>
                  <a:pt x="1737815" y="841612"/>
                  <a:pt x="1801504" y="725606"/>
                </a:cubicBezTo>
                <a:cubicBezTo>
                  <a:pt x="1865193" y="609600"/>
                  <a:pt x="1940257" y="1781033"/>
                  <a:pt x="2006221" y="1858370"/>
                </a:cubicBezTo>
                <a:cubicBezTo>
                  <a:pt x="2072185" y="1935707"/>
                  <a:pt x="2122227" y="1230573"/>
                  <a:pt x="2197290" y="1189630"/>
                </a:cubicBezTo>
                <a:cubicBezTo>
                  <a:pt x="2272353" y="1148687"/>
                  <a:pt x="2456597" y="1612710"/>
                  <a:pt x="2456597" y="1612710"/>
                </a:cubicBezTo>
                <a:lnTo>
                  <a:pt x="2456597" y="1612710"/>
                </a:lnTo>
                <a:lnTo>
                  <a:pt x="2456597" y="1626358"/>
                </a:lnTo>
                <a:lnTo>
                  <a:pt x="2456597" y="1626358"/>
                </a:lnTo>
              </a:path>
            </a:pathLst>
          </a:custGeom>
          <a:ln w="381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 name="Rectangle 9"/>
          <p:cNvSpPr>
            <a:spLocks noChangeArrowheads="1"/>
          </p:cNvSpPr>
          <p:nvPr/>
        </p:nvSpPr>
        <p:spPr bwMode="auto">
          <a:xfrm>
            <a:off x="3733800" y="3124200"/>
            <a:ext cx="1916113" cy="430213"/>
          </a:xfrm>
          <a:prstGeom prst="rect">
            <a:avLst/>
          </a:prstGeom>
          <a:noFill/>
          <a:ln w="9525">
            <a:noFill/>
            <a:miter lim="800000"/>
            <a:headEnd/>
            <a:tailEnd/>
          </a:ln>
        </p:spPr>
        <p:txBody>
          <a:bodyPr>
            <a:spAutoFit/>
          </a:bodyPr>
          <a:lstStyle/>
          <a:p>
            <a:r>
              <a:rPr lang="en-US" altLang="en-US" sz="2200"/>
              <a:t>E</a:t>
            </a:r>
            <a:r>
              <a:rPr lang="hi-IN" altLang="en-US" sz="2200"/>
              <a:t>go (अहंकार)</a:t>
            </a:r>
            <a:endParaRPr lang="en-US" altLang="en-US" sz="2200"/>
          </a:p>
        </p:txBody>
      </p:sp>
      <p:sp>
        <p:nvSpPr>
          <p:cNvPr id="20" name="Rectangle 9"/>
          <p:cNvSpPr>
            <a:spLocks noChangeArrowheads="1"/>
          </p:cNvSpPr>
          <p:nvPr/>
        </p:nvSpPr>
        <p:spPr bwMode="auto">
          <a:xfrm>
            <a:off x="3733800" y="5257800"/>
            <a:ext cx="1916113" cy="830263"/>
          </a:xfrm>
          <a:prstGeom prst="rect">
            <a:avLst/>
          </a:prstGeom>
          <a:noFill/>
          <a:ln w="9525">
            <a:noFill/>
            <a:miter lim="800000"/>
            <a:headEnd/>
            <a:tailEnd/>
          </a:ln>
        </p:spPr>
        <p:txBody>
          <a:bodyPr>
            <a:spAutoFit/>
          </a:bodyPr>
          <a:lstStyle/>
          <a:p>
            <a:r>
              <a:rPr lang="en-US" altLang="en-US" sz="2400"/>
              <a:t>Depression</a:t>
            </a:r>
            <a:r>
              <a:rPr lang="hi-IN" altLang="en-US" sz="2400"/>
              <a:t> </a:t>
            </a:r>
            <a:r>
              <a:rPr lang="en-US" altLang="en-US" sz="2400"/>
              <a:t>  (</a:t>
            </a:r>
            <a:r>
              <a:rPr lang="hi-IN" altLang="en-US" sz="2400">
                <a:solidFill>
                  <a:schemeClr val="tx2"/>
                </a:solidFill>
              </a:rPr>
              <a:t>अवसाद</a:t>
            </a:r>
            <a:r>
              <a:rPr lang="hi-IN" altLang="en-US" sz="2400"/>
              <a:t>)</a:t>
            </a:r>
            <a:endParaRPr lang="en-US" altLang="en-US" sz="2200"/>
          </a:p>
        </p:txBody>
      </p:sp>
      <p:sp>
        <p:nvSpPr>
          <p:cNvPr id="18444" name="Rectangle 9"/>
          <p:cNvSpPr>
            <a:spLocks noChangeArrowheads="1"/>
          </p:cNvSpPr>
          <p:nvPr/>
        </p:nvSpPr>
        <p:spPr bwMode="auto">
          <a:xfrm>
            <a:off x="7772400" y="2971800"/>
            <a:ext cx="1916113" cy="430213"/>
          </a:xfrm>
          <a:prstGeom prst="rect">
            <a:avLst/>
          </a:prstGeom>
          <a:noFill/>
          <a:ln w="9525">
            <a:noFill/>
            <a:miter lim="800000"/>
            <a:headEnd/>
            <a:tailEnd/>
          </a:ln>
        </p:spPr>
        <p:txBody>
          <a:bodyPr>
            <a:spAutoFit/>
          </a:bodyPr>
          <a:lstStyle/>
          <a:p>
            <a:endParaRPr lang="en-US" altLang="en-US" sz="2200"/>
          </a:p>
        </p:txBody>
      </p:sp>
      <p:sp>
        <p:nvSpPr>
          <p:cNvPr id="26" name="Oval 25"/>
          <p:cNvSpPr/>
          <p:nvPr/>
        </p:nvSpPr>
        <p:spPr>
          <a:xfrm>
            <a:off x="8305800" y="1752600"/>
            <a:ext cx="18288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FF00"/>
                </a:solidFill>
              </a:rPr>
              <a:t>Depression</a:t>
            </a:r>
            <a:r>
              <a:rPr lang="hi-IN" b="1" dirty="0">
                <a:solidFill>
                  <a:srgbClr val="FFFF00"/>
                </a:solidFill>
              </a:rPr>
              <a:t> </a:t>
            </a:r>
            <a:r>
              <a:rPr lang="en-US" b="1" dirty="0">
                <a:solidFill>
                  <a:srgbClr val="FFFF00"/>
                </a:solidFill>
              </a:rPr>
              <a:t>  (</a:t>
            </a:r>
            <a:r>
              <a:rPr lang="hi-IN" b="1" dirty="0">
                <a:solidFill>
                  <a:srgbClr val="FFFF00"/>
                </a:solidFill>
              </a:rPr>
              <a:t>अवसाद</a:t>
            </a:r>
            <a:r>
              <a:rPr lang="en-IN" b="1" dirty="0">
                <a:solidFill>
                  <a:srgbClr val="FFFF00"/>
                </a:solidFill>
              </a:rPr>
              <a:t>)</a:t>
            </a:r>
            <a:endParaRPr lang="en-US" b="1" dirty="0">
              <a:solidFill>
                <a:srgbClr val="FFFF00"/>
              </a:solidFill>
            </a:endParaRPr>
          </a:p>
        </p:txBody>
      </p:sp>
      <p:sp>
        <p:nvSpPr>
          <p:cNvPr id="27" name="Curved Right Arrow 26"/>
          <p:cNvSpPr/>
          <p:nvPr/>
        </p:nvSpPr>
        <p:spPr>
          <a:xfrm>
            <a:off x="8229600" y="1066800"/>
            <a:ext cx="609600" cy="762000"/>
          </a:xfrm>
          <a:prstGeom prst="curved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9" name="Curved Up Arrow 28"/>
          <p:cNvSpPr/>
          <p:nvPr/>
        </p:nvSpPr>
        <p:spPr>
          <a:xfrm rot="16200000">
            <a:off x="9573419" y="1115219"/>
            <a:ext cx="914400" cy="665162"/>
          </a:xfrm>
          <a:prstGeom prst="curvedUp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7" name="Rectangle 16"/>
          <p:cNvSpPr/>
          <p:nvPr/>
        </p:nvSpPr>
        <p:spPr>
          <a:xfrm>
            <a:off x="5791200" y="3048000"/>
            <a:ext cx="4876800" cy="335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buFont typeface="Arial" pitchFamily="34" charset="0"/>
              <a:buChar char="•"/>
              <a:defRPr/>
            </a:pPr>
            <a:r>
              <a:rPr lang="en-US" sz="2400" b="1" dirty="0" err="1">
                <a:solidFill>
                  <a:schemeClr val="tx2"/>
                </a:solidFill>
                <a:latin typeface="Kruti Dev 010" pitchFamily="2" charset="0"/>
                <a:cs typeface="Arial" charset="0"/>
              </a:rPr>
              <a:t>vius</a:t>
            </a:r>
            <a:r>
              <a:rPr lang="en-US" sz="2400" b="1" dirty="0">
                <a:solidFill>
                  <a:schemeClr val="tx2"/>
                </a:solidFill>
                <a:latin typeface="Kruti Dev 010" pitchFamily="2" charset="0"/>
                <a:cs typeface="Arial" charset="0"/>
              </a:rPr>
              <a:t> </a:t>
            </a:r>
            <a:r>
              <a:rPr lang="en-US" sz="2400" b="1" dirty="0" err="1">
                <a:solidFill>
                  <a:schemeClr val="tx2"/>
                </a:solidFill>
                <a:latin typeface="Kruti Dev 010" pitchFamily="2" charset="0"/>
                <a:cs typeface="Arial" charset="0"/>
              </a:rPr>
              <a:t>gj</a:t>
            </a:r>
            <a:r>
              <a:rPr lang="en-US" sz="2400" b="1" dirty="0">
                <a:solidFill>
                  <a:schemeClr val="tx2"/>
                </a:solidFill>
                <a:latin typeface="Kruti Dev 010" pitchFamily="2" charset="0"/>
                <a:cs typeface="Arial" charset="0"/>
              </a:rPr>
              <a:t> </a:t>
            </a:r>
            <a:r>
              <a:rPr lang="en-US" sz="2400" b="1" dirty="0" err="1">
                <a:solidFill>
                  <a:schemeClr val="tx2"/>
                </a:solidFill>
                <a:latin typeface="Kruti Dev 010" pitchFamily="2" charset="0"/>
                <a:cs typeface="Arial" charset="0"/>
              </a:rPr>
              <a:t>vkpj.k@O;ogkj</a:t>
            </a:r>
            <a:r>
              <a:rPr lang="en-US" sz="2400" b="1" dirty="0">
                <a:solidFill>
                  <a:schemeClr val="tx2"/>
                </a:solidFill>
                <a:latin typeface="Kruti Dev 010" pitchFamily="2" charset="0"/>
                <a:cs typeface="Arial" charset="0"/>
              </a:rPr>
              <a:t> </a:t>
            </a:r>
            <a:r>
              <a:rPr lang="en-US" sz="2400" b="1" dirty="0" err="1">
                <a:solidFill>
                  <a:schemeClr val="tx2"/>
                </a:solidFill>
                <a:latin typeface="Kruti Dev 010" pitchFamily="2" charset="0"/>
                <a:cs typeface="Arial" charset="0"/>
              </a:rPr>
              <a:t>esa</a:t>
            </a:r>
            <a:r>
              <a:rPr lang="en-US" sz="2400" b="1" dirty="0">
                <a:solidFill>
                  <a:schemeClr val="tx2"/>
                </a:solidFill>
                <a:latin typeface="Kruti Dev 010" pitchFamily="2" charset="0"/>
                <a:cs typeface="Arial" charset="0"/>
              </a:rPr>
              <a:t> </a:t>
            </a:r>
            <a:r>
              <a:rPr lang="en-US" sz="2400" b="1" dirty="0" err="1">
                <a:solidFill>
                  <a:schemeClr val="tx2"/>
                </a:solidFill>
                <a:latin typeface="Kruti Dev 010" pitchFamily="2" charset="0"/>
                <a:cs typeface="Arial" charset="0"/>
              </a:rPr>
              <a:t>tk</a:t>
            </a:r>
            <a:r>
              <a:rPr lang="en-US" sz="2400" b="1" dirty="0" err="1">
                <a:solidFill>
                  <a:schemeClr val="tx2"/>
                </a:solidFill>
                <a:latin typeface="Kruti Dev 010"/>
                <a:cs typeface="Arial" charset="0"/>
              </a:rPr>
              <a:t>¡ps</a:t>
            </a:r>
            <a:r>
              <a:rPr lang="en-US" sz="2400" b="1" dirty="0">
                <a:solidFill>
                  <a:schemeClr val="tx2"/>
                </a:solidFill>
                <a:latin typeface="Kruti Dev 010"/>
                <a:cs typeface="Arial" charset="0"/>
              </a:rPr>
              <a:t> &amp; ;g </a:t>
            </a:r>
            <a:r>
              <a:rPr lang="en-US" sz="2400" b="1" dirty="0" err="1">
                <a:solidFill>
                  <a:schemeClr val="tx2"/>
                </a:solidFill>
                <a:latin typeface="Kruti Dev 010"/>
                <a:cs typeface="Arial" charset="0"/>
              </a:rPr>
              <a:t>LkEeku</a:t>
            </a:r>
            <a:r>
              <a:rPr lang="en-US" sz="2400" b="1" dirty="0">
                <a:solidFill>
                  <a:schemeClr val="tx2"/>
                </a:solidFill>
                <a:latin typeface="Kruti Dev 010"/>
                <a:cs typeface="Arial" charset="0"/>
              </a:rPr>
              <a:t> </a:t>
            </a:r>
            <a:r>
              <a:rPr lang="en-US" sz="2400" b="1" dirty="0" err="1">
                <a:solidFill>
                  <a:schemeClr val="tx2"/>
                </a:solidFill>
                <a:latin typeface="Kruti Dev 010"/>
                <a:cs typeface="Arial" charset="0"/>
              </a:rPr>
              <a:t>gS</a:t>
            </a:r>
            <a:r>
              <a:rPr lang="en-US" sz="2400" b="1" dirty="0">
                <a:solidFill>
                  <a:schemeClr val="tx2"/>
                </a:solidFill>
                <a:latin typeface="Kruti Dev 010"/>
                <a:cs typeface="Arial" charset="0"/>
              </a:rPr>
              <a:t> ;k </a:t>
            </a:r>
            <a:r>
              <a:rPr lang="en-US" sz="2400" b="1" dirty="0" err="1">
                <a:solidFill>
                  <a:schemeClr val="tx2"/>
                </a:solidFill>
                <a:latin typeface="Kruti Dev 010"/>
                <a:cs typeface="Arial" charset="0"/>
              </a:rPr>
              <a:t>vieku</a:t>
            </a:r>
            <a:r>
              <a:rPr lang="en-US" sz="2400" b="1" dirty="0">
                <a:solidFill>
                  <a:schemeClr val="tx2"/>
                </a:solidFill>
                <a:latin typeface="Kruti Dev 010"/>
                <a:cs typeface="Arial" charset="0"/>
              </a:rPr>
              <a:t> </a:t>
            </a:r>
            <a:r>
              <a:rPr lang="hi-IN" sz="2400" b="1" dirty="0">
                <a:solidFill>
                  <a:schemeClr val="tx2"/>
                </a:solidFill>
                <a:latin typeface="Kruti Dev 010"/>
                <a:cs typeface="Arial" charset="0"/>
              </a:rPr>
              <a:t>है </a:t>
            </a:r>
            <a:r>
              <a:rPr lang="hi-IN" sz="2400" dirty="0">
                <a:solidFill>
                  <a:schemeClr val="tx2"/>
                </a:solidFill>
                <a:latin typeface="Kruti Dev 010"/>
                <a:cs typeface="Arial" charset="0"/>
              </a:rPr>
              <a:t>?</a:t>
            </a:r>
            <a:endParaRPr lang="hi-IN" sz="2400" b="1" dirty="0">
              <a:solidFill>
                <a:schemeClr val="tx2"/>
              </a:solidFill>
              <a:latin typeface="Kruti Dev 010"/>
              <a:cs typeface="Arial" charset="0"/>
            </a:endParaRPr>
          </a:p>
          <a:p>
            <a:pPr>
              <a:defRPr/>
            </a:pPr>
            <a:endParaRPr lang="hi-IN" dirty="0">
              <a:solidFill>
                <a:schemeClr val="tx2"/>
              </a:solidFill>
              <a:latin typeface="Kruti Dev 010"/>
              <a:cs typeface="Arial" charset="0"/>
            </a:endParaRPr>
          </a:p>
          <a:p>
            <a:pPr>
              <a:buFont typeface="Arial" pitchFamily="34" charset="0"/>
              <a:buChar char="•"/>
              <a:defRPr/>
            </a:pPr>
            <a:r>
              <a:rPr lang="en-US" sz="2400" dirty="0" err="1">
                <a:solidFill>
                  <a:schemeClr val="tx2"/>
                </a:solidFill>
                <a:latin typeface="Kruti Dev 010"/>
                <a:cs typeface="Arial" charset="0"/>
              </a:rPr>
              <a:t>tk¡pus</a:t>
            </a:r>
            <a:r>
              <a:rPr lang="en-US" sz="2400" dirty="0">
                <a:solidFill>
                  <a:schemeClr val="tx2"/>
                </a:solidFill>
                <a:latin typeface="Kruti Dev 010"/>
                <a:cs typeface="Arial" charset="0"/>
              </a:rPr>
              <a:t> </a:t>
            </a:r>
            <a:r>
              <a:rPr lang="en-US" sz="2400" dirty="0" err="1">
                <a:solidFill>
                  <a:schemeClr val="tx2"/>
                </a:solidFill>
                <a:latin typeface="Kruti Dev 010"/>
                <a:cs typeface="Arial" charset="0"/>
              </a:rPr>
              <a:t>ij</a:t>
            </a:r>
            <a:r>
              <a:rPr lang="en-US" sz="2400" dirty="0">
                <a:solidFill>
                  <a:schemeClr val="tx2"/>
                </a:solidFill>
                <a:latin typeface="Kruti Dev 010"/>
                <a:cs typeface="Arial" charset="0"/>
              </a:rPr>
              <a:t> </a:t>
            </a:r>
            <a:r>
              <a:rPr lang="en-US" sz="2400" dirty="0" err="1">
                <a:solidFill>
                  <a:schemeClr val="tx2"/>
                </a:solidFill>
                <a:latin typeface="Kruti Dev 010"/>
                <a:cs typeface="Arial" charset="0"/>
              </a:rPr>
              <a:t>ge</a:t>
            </a:r>
            <a:r>
              <a:rPr lang="en-US" sz="2400" dirty="0">
                <a:solidFill>
                  <a:schemeClr val="tx2"/>
                </a:solidFill>
                <a:latin typeface="Kruti Dev 010"/>
                <a:cs typeface="Arial" charset="0"/>
              </a:rPr>
              <a:t> </a:t>
            </a:r>
            <a:r>
              <a:rPr lang="hi-IN" sz="2400" dirty="0">
                <a:solidFill>
                  <a:schemeClr val="tx2"/>
                </a:solidFill>
                <a:latin typeface="Kruti Dev 010"/>
                <a:cs typeface="Arial" charset="0"/>
              </a:rPr>
              <a:t>क्या </a:t>
            </a:r>
            <a:r>
              <a:rPr lang="en-US" sz="2400" dirty="0" err="1">
                <a:solidFill>
                  <a:schemeClr val="tx2"/>
                </a:solidFill>
                <a:latin typeface="Kruti Dev 010"/>
                <a:cs typeface="Arial" charset="0"/>
              </a:rPr>
              <a:t>ikrs</a:t>
            </a:r>
            <a:r>
              <a:rPr lang="en-US" sz="2400" dirty="0">
                <a:solidFill>
                  <a:schemeClr val="tx2"/>
                </a:solidFill>
                <a:latin typeface="Kruti Dev 010"/>
                <a:cs typeface="Arial" charset="0"/>
              </a:rPr>
              <a:t> </a:t>
            </a:r>
            <a:r>
              <a:rPr lang="en-US" sz="2400" dirty="0" err="1">
                <a:solidFill>
                  <a:schemeClr val="tx2"/>
                </a:solidFill>
                <a:latin typeface="Kruti Dev 010"/>
                <a:cs typeface="Arial" charset="0"/>
              </a:rPr>
              <a:t>gS</a:t>
            </a:r>
            <a:r>
              <a:rPr lang="en-US" sz="2400" dirty="0">
                <a:solidFill>
                  <a:schemeClr val="tx2"/>
                </a:solidFill>
                <a:latin typeface="Kruti Dev 010"/>
                <a:cs typeface="Arial" charset="0"/>
              </a:rPr>
              <a:t> </a:t>
            </a:r>
            <a:r>
              <a:rPr lang="hi-IN" sz="2400" dirty="0">
                <a:solidFill>
                  <a:schemeClr val="tx2"/>
                </a:solidFill>
                <a:latin typeface="Kruti Dev 010"/>
                <a:cs typeface="Arial" charset="0"/>
              </a:rPr>
              <a:t>?</a:t>
            </a:r>
            <a:endParaRPr lang="en-US" sz="2400" dirty="0">
              <a:solidFill>
                <a:schemeClr val="tx2"/>
              </a:solidFill>
              <a:latin typeface="Kruti Dev 010"/>
              <a:cs typeface="Arial" charset="0"/>
            </a:endParaRPr>
          </a:p>
          <a:p>
            <a:pPr>
              <a:buFont typeface="Arial" pitchFamily="34" charset="0"/>
              <a:buChar char="•"/>
              <a:defRPr/>
            </a:pPr>
            <a:r>
              <a:rPr lang="hi-IN" sz="2400" dirty="0">
                <a:solidFill>
                  <a:schemeClr val="tx2"/>
                </a:solidFill>
                <a:latin typeface="Kruti Dev 010"/>
                <a:cs typeface="Arial" charset="0"/>
              </a:rPr>
              <a:t>क्या </a:t>
            </a:r>
            <a:r>
              <a:rPr lang="en-US" sz="2400" dirty="0" err="1">
                <a:solidFill>
                  <a:schemeClr val="tx2"/>
                </a:solidFill>
                <a:latin typeface="Kruti Dev 010"/>
                <a:cs typeface="Arial" charset="0"/>
              </a:rPr>
              <a:t>gekjs</a:t>
            </a:r>
            <a:r>
              <a:rPr lang="en-US" sz="2400" dirty="0">
                <a:solidFill>
                  <a:schemeClr val="tx2"/>
                </a:solidFill>
                <a:latin typeface="Kruti Dev 010"/>
                <a:cs typeface="Arial" charset="0"/>
              </a:rPr>
              <a:t> </a:t>
            </a:r>
            <a:r>
              <a:rPr lang="en-US" sz="2400" dirty="0" err="1">
                <a:solidFill>
                  <a:schemeClr val="tx2"/>
                </a:solidFill>
                <a:latin typeface="Kruti Dev 010"/>
                <a:cs typeface="Arial" charset="0"/>
              </a:rPr>
              <a:t>vf</a:t>
            </a:r>
            <a:r>
              <a:rPr lang="en-US" sz="2400" dirty="0">
                <a:solidFill>
                  <a:schemeClr val="tx2"/>
                </a:solidFill>
                <a:latin typeface="Kruti Dev 010"/>
                <a:cs typeface="Arial" charset="0"/>
              </a:rPr>
              <a:t>/</a:t>
            </a:r>
            <a:r>
              <a:rPr lang="en-US" sz="2400" dirty="0" err="1">
                <a:solidFill>
                  <a:schemeClr val="tx2"/>
                </a:solidFill>
                <a:latin typeface="Kruti Dev 010"/>
                <a:cs typeface="Arial" charset="0"/>
              </a:rPr>
              <a:t>kdka”k</a:t>
            </a:r>
            <a:r>
              <a:rPr lang="en-US" sz="2400" dirty="0">
                <a:solidFill>
                  <a:schemeClr val="tx2"/>
                </a:solidFill>
                <a:latin typeface="Kruti Dev 010"/>
                <a:cs typeface="Arial" charset="0"/>
              </a:rPr>
              <a:t> </a:t>
            </a:r>
            <a:r>
              <a:rPr lang="en-US" sz="2400" dirty="0" err="1">
                <a:solidFill>
                  <a:schemeClr val="tx2"/>
                </a:solidFill>
                <a:latin typeface="Kruti Dev 010"/>
                <a:cs typeface="Arial" charset="0"/>
              </a:rPr>
              <a:t>O;ogkj</a:t>
            </a:r>
            <a:r>
              <a:rPr lang="en-US" sz="2400" dirty="0">
                <a:solidFill>
                  <a:schemeClr val="tx2"/>
                </a:solidFill>
                <a:latin typeface="Kruti Dev 010"/>
                <a:cs typeface="Arial" charset="0"/>
              </a:rPr>
              <a:t> </a:t>
            </a:r>
            <a:r>
              <a:rPr lang="en-US" sz="2400" dirty="0" err="1">
                <a:solidFill>
                  <a:schemeClr val="tx2"/>
                </a:solidFill>
                <a:latin typeface="Kruti Dev 010"/>
                <a:cs typeface="Arial" charset="0"/>
              </a:rPr>
              <a:t>esa</a:t>
            </a:r>
            <a:r>
              <a:rPr lang="en-US" sz="2400" dirty="0">
                <a:solidFill>
                  <a:schemeClr val="tx2"/>
                </a:solidFill>
                <a:latin typeface="Kruti Dev 010"/>
                <a:cs typeface="Arial" charset="0"/>
              </a:rPr>
              <a:t> </a:t>
            </a:r>
            <a:r>
              <a:rPr lang="en-US" sz="2400" dirty="0" err="1">
                <a:solidFill>
                  <a:schemeClr val="tx2"/>
                </a:solidFill>
                <a:latin typeface="Kruti Dev 010"/>
                <a:cs typeface="Arial" charset="0"/>
              </a:rPr>
              <a:t>mijksDr</a:t>
            </a:r>
            <a:r>
              <a:rPr lang="en-US" sz="2400" dirty="0">
                <a:solidFill>
                  <a:schemeClr val="tx2"/>
                </a:solidFill>
                <a:latin typeface="Kruti Dev 010"/>
                <a:cs typeface="Arial" charset="0"/>
              </a:rPr>
              <a:t> </a:t>
            </a:r>
            <a:r>
              <a:rPr lang="en-US" sz="2400" dirty="0" err="1">
                <a:solidFill>
                  <a:schemeClr val="tx2"/>
                </a:solidFill>
                <a:latin typeface="Kruti Dev 010"/>
                <a:cs typeface="Arial" charset="0"/>
              </a:rPr>
              <a:t>rhu</a:t>
            </a:r>
            <a:r>
              <a:rPr lang="en-US" sz="2400" dirty="0">
                <a:solidFill>
                  <a:schemeClr val="tx2"/>
                </a:solidFill>
                <a:latin typeface="Kruti Dev 010"/>
                <a:cs typeface="Arial" charset="0"/>
              </a:rPr>
              <a:t> </a:t>
            </a:r>
            <a:r>
              <a:rPr lang="en-US" sz="2400" dirty="0" err="1">
                <a:solidFill>
                  <a:schemeClr val="tx2"/>
                </a:solidFill>
                <a:latin typeface="Kruti Dev 010"/>
                <a:cs typeface="Arial" charset="0"/>
              </a:rPr>
              <a:t>gks</a:t>
            </a:r>
            <a:r>
              <a:rPr lang="en-US" sz="2400" dirty="0">
                <a:solidFill>
                  <a:schemeClr val="tx2"/>
                </a:solidFill>
                <a:latin typeface="Kruti Dev 010"/>
                <a:cs typeface="Arial" charset="0"/>
              </a:rPr>
              <a:t> </a:t>
            </a:r>
            <a:r>
              <a:rPr lang="en-US" sz="2400" dirty="0" err="1">
                <a:solidFill>
                  <a:schemeClr val="tx2"/>
                </a:solidFill>
                <a:latin typeface="Kruti Dev 010"/>
                <a:cs typeface="Arial" charset="0"/>
              </a:rPr>
              <a:t>jgs</a:t>
            </a:r>
            <a:r>
              <a:rPr lang="en-US" sz="2400" dirty="0">
                <a:solidFill>
                  <a:schemeClr val="tx2"/>
                </a:solidFill>
                <a:latin typeface="Kruti Dev 010"/>
                <a:cs typeface="Arial" charset="0"/>
              </a:rPr>
              <a:t> </a:t>
            </a:r>
            <a:r>
              <a:rPr lang="en-US" sz="2400" dirty="0" err="1">
                <a:solidFill>
                  <a:schemeClr val="tx2"/>
                </a:solidFill>
                <a:latin typeface="Kruti Dev 010"/>
                <a:cs typeface="Arial" charset="0"/>
              </a:rPr>
              <a:t>gSa</a:t>
            </a:r>
            <a:r>
              <a:rPr lang="en-US" sz="2400" dirty="0">
                <a:solidFill>
                  <a:schemeClr val="tx2"/>
                </a:solidFill>
                <a:latin typeface="Kruti Dev 010"/>
                <a:cs typeface="Arial" charset="0"/>
              </a:rPr>
              <a:t> </a:t>
            </a:r>
            <a:r>
              <a:rPr lang="en-US" sz="2400" dirty="0" err="1">
                <a:solidFill>
                  <a:schemeClr val="tx2"/>
                </a:solidFill>
                <a:latin typeface="Kruti Dev 010"/>
                <a:cs typeface="Arial" charset="0"/>
              </a:rPr>
              <a:t>tks</a:t>
            </a:r>
            <a:r>
              <a:rPr lang="en-US" sz="2400" dirty="0">
                <a:solidFill>
                  <a:schemeClr val="tx2"/>
                </a:solidFill>
                <a:latin typeface="Kruti Dev 010"/>
                <a:cs typeface="Arial" charset="0"/>
              </a:rPr>
              <a:t> </a:t>
            </a:r>
            <a:r>
              <a:rPr lang="en-US" sz="2400" dirty="0" err="1">
                <a:solidFill>
                  <a:schemeClr val="tx2"/>
                </a:solidFill>
                <a:latin typeface="Kruti Dev 010"/>
                <a:cs typeface="Arial" charset="0"/>
              </a:rPr>
              <a:t>fd</a:t>
            </a:r>
            <a:r>
              <a:rPr lang="en-US" sz="2400" dirty="0">
                <a:solidFill>
                  <a:schemeClr val="tx2"/>
                </a:solidFill>
                <a:latin typeface="Kruti Dev 010"/>
                <a:cs typeface="Arial" charset="0"/>
              </a:rPr>
              <a:t> </a:t>
            </a:r>
            <a:r>
              <a:rPr lang="en-US" sz="2400" dirty="0" err="1">
                <a:solidFill>
                  <a:schemeClr val="tx2"/>
                </a:solidFill>
                <a:latin typeface="Kruti Dev 010"/>
                <a:cs typeface="Arial" charset="0"/>
              </a:rPr>
              <a:t>vieku</a:t>
            </a:r>
            <a:r>
              <a:rPr lang="en-US" sz="2400" dirty="0">
                <a:solidFill>
                  <a:schemeClr val="tx2"/>
                </a:solidFill>
                <a:latin typeface="Kruti Dev 010"/>
                <a:cs typeface="Arial" charset="0"/>
              </a:rPr>
              <a:t> </a:t>
            </a:r>
            <a:r>
              <a:rPr lang="en-US" sz="2400" dirty="0" err="1">
                <a:solidFill>
                  <a:schemeClr val="tx2"/>
                </a:solidFill>
                <a:latin typeface="Kruti Dev 010"/>
                <a:cs typeface="Arial" charset="0"/>
              </a:rPr>
              <a:t>gS</a:t>
            </a:r>
            <a:r>
              <a:rPr lang="en-US" sz="2400" dirty="0">
                <a:solidFill>
                  <a:schemeClr val="tx2"/>
                </a:solidFill>
                <a:latin typeface="Kruti Dev 010"/>
                <a:cs typeface="Arial" charset="0"/>
              </a:rPr>
              <a:t> </a:t>
            </a:r>
            <a:r>
              <a:rPr lang="hi-IN" sz="2400" dirty="0">
                <a:solidFill>
                  <a:schemeClr val="tx2"/>
                </a:solidFill>
                <a:latin typeface="Kruti Dev 010"/>
                <a:cs typeface="Arial" charset="0"/>
              </a:rPr>
              <a:t>?</a:t>
            </a:r>
            <a:endParaRPr lang="en-US" sz="2400" dirty="0">
              <a:solidFill>
                <a:schemeClr val="tx2"/>
              </a:solidFill>
              <a:latin typeface="Kruti Dev 010"/>
              <a:cs typeface="Arial" charset="0"/>
            </a:endParaRPr>
          </a:p>
          <a:p>
            <a:pPr>
              <a:defRPr/>
            </a:pPr>
            <a:endParaRPr lang="en-US" dirty="0">
              <a:solidFill>
                <a:schemeClr val="tx2"/>
              </a:solidFill>
              <a:latin typeface="Kruti Dev 010"/>
              <a:cs typeface="Arial" charset="0"/>
            </a:endParaRPr>
          </a:p>
          <a:p>
            <a:pPr>
              <a:defRPr/>
            </a:pPr>
            <a:endParaRPr lang="en-US" dirty="0">
              <a:solidFill>
                <a:schemeClr val="tx2"/>
              </a:solidFill>
              <a:latin typeface="Kruti Dev 010"/>
              <a:cs typeface="Arial" charset="0"/>
            </a:endParaRPr>
          </a:p>
          <a:p>
            <a:pPr>
              <a:defRPr/>
            </a:pPr>
            <a:r>
              <a:rPr lang="hi-IN" sz="2600" dirty="0">
                <a:solidFill>
                  <a:srgbClr val="FF0000"/>
                </a:solidFill>
                <a:latin typeface="Arial" charset="0"/>
                <a:cs typeface="Arial" charset="0"/>
              </a:rPr>
              <a:t>सम्मान / अपमान ---- व्यंग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linds(horizontal)">
                                      <p:cBhvr>
                                        <p:cTn id="15" dur="500"/>
                                        <p:tgtEl>
                                          <p:spTgt spid="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linds(horizontal)">
                                      <p:cBhvr>
                                        <p:cTn id="28" dur="500"/>
                                        <p:tgtEl>
                                          <p:spTgt spid="26"/>
                                        </p:tgtEl>
                                      </p:cBhvr>
                                    </p:animEffect>
                                  </p:childTnLst>
                                </p:cTn>
                              </p:par>
                              <p:par>
                                <p:cTn id="29" presetID="3" presetClass="entr" presetSubtype="1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blinds(horizontal)">
                                      <p:cBhvr>
                                        <p:cTn id="36" dur="500"/>
                                        <p:tgtEl>
                                          <p:spTgt spid="2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blinds(horizontal)">
                                      <p:cBhvr>
                                        <p:cTn id="39" dur="500"/>
                                        <p:tgtEl>
                                          <p:spTgt spid="2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blinds(horizontal)">
                                      <p:cBhvr>
                                        <p:cTn id="44" dur="500"/>
                                        <p:tgtEl>
                                          <p:spTgt spid="10"/>
                                        </p:tgtEl>
                                      </p:cBhvr>
                                    </p:animEffect>
                                  </p:childTnLst>
                                </p:cTn>
                              </p:par>
                              <p:par>
                                <p:cTn id="45" presetID="3" presetClass="entr" presetSubtype="1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par>
                                <p:cTn id="48" presetID="3" presetClass="entr" presetSubtype="10"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blinds(horizontal)">
                                      <p:cBhvr>
                                        <p:cTn id="50" dur="500"/>
                                        <p:tgtEl>
                                          <p:spTgt spid="14"/>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blinds(horizontal)">
                                      <p:cBhvr>
                                        <p:cTn id="53" dur="500"/>
                                        <p:tgtEl>
                                          <p:spTgt spid="19"/>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blinds(horizontal)">
                                      <p:cBhvr>
                                        <p:cTn id="56" dur="500"/>
                                        <p:tgtEl>
                                          <p:spTgt spid="2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7">
                                            <p:bg/>
                                          </p:spTgt>
                                        </p:tgtEl>
                                        <p:attrNameLst>
                                          <p:attrName>style.visibility</p:attrName>
                                        </p:attrNameLst>
                                      </p:cBhvr>
                                      <p:to>
                                        <p:strVal val="visible"/>
                                      </p:to>
                                    </p:set>
                                    <p:animEffect transition="in" filter="blinds(horizontal)">
                                      <p:cBhvr>
                                        <p:cTn id="61" dur="500"/>
                                        <p:tgtEl>
                                          <p:spTgt spid="17">
                                            <p:bg/>
                                          </p:spTgt>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7">
                                            <p:txEl>
                                              <p:pRg st="0" end="0"/>
                                            </p:txEl>
                                          </p:spTgt>
                                        </p:tgtEl>
                                        <p:attrNameLst>
                                          <p:attrName>style.visibility</p:attrName>
                                        </p:attrNameLst>
                                      </p:cBhvr>
                                      <p:to>
                                        <p:strVal val="visible"/>
                                      </p:to>
                                    </p:set>
                                    <p:animEffect transition="in" filter="blinds(horizontal)">
                                      <p:cBhvr>
                                        <p:cTn id="64" dur="500"/>
                                        <p:tgtEl>
                                          <p:spTgt spid="17">
                                            <p:txEl>
                                              <p:pRg st="0" end="0"/>
                                            </p:txEl>
                                          </p:spTgt>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7">
                                            <p:txEl>
                                              <p:pRg st="2" end="2"/>
                                            </p:txEl>
                                          </p:spTgt>
                                        </p:tgtEl>
                                        <p:attrNameLst>
                                          <p:attrName>style.visibility</p:attrName>
                                        </p:attrNameLst>
                                      </p:cBhvr>
                                      <p:to>
                                        <p:strVal val="visible"/>
                                      </p:to>
                                    </p:set>
                                    <p:animEffect transition="in" filter="blinds(horizontal)">
                                      <p:cBhvr>
                                        <p:cTn id="67" dur="500"/>
                                        <p:tgtEl>
                                          <p:spTgt spid="17">
                                            <p:txEl>
                                              <p:pRg st="2" end="2"/>
                                            </p:txEl>
                                          </p:spTgt>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7">
                                            <p:txEl>
                                              <p:pRg st="3" end="3"/>
                                            </p:txEl>
                                          </p:spTgt>
                                        </p:tgtEl>
                                        <p:attrNameLst>
                                          <p:attrName>style.visibility</p:attrName>
                                        </p:attrNameLst>
                                      </p:cBhvr>
                                      <p:to>
                                        <p:strVal val="visible"/>
                                      </p:to>
                                    </p:set>
                                    <p:animEffect transition="in" filter="blinds(horizontal)">
                                      <p:cBhvr>
                                        <p:cTn id="70" dur="500"/>
                                        <p:tgtEl>
                                          <p:spTgt spid="17">
                                            <p:txEl>
                                              <p:pRg st="3" end="3"/>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7">
                                            <p:txEl>
                                              <p:pRg st="6" end="6"/>
                                            </p:txEl>
                                          </p:spTgt>
                                        </p:tgtEl>
                                        <p:attrNameLst>
                                          <p:attrName>style.visibility</p:attrName>
                                        </p:attrNameLst>
                                      </p:cBhvr>
                                      <p:to>
                                        <p:strVal val="visible"/>
                                      </p:to>
                                    </p:set>
                                    <p:animEffect transition="in" filter="blinds(horizontal)">
                                      <p:cBhvr>
                                        <p:cTn id="75" dur="500"/>
                                        <p:tgtEl>
                                          <p:spTgt spid="1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 grpId="0" animBg="1"/>
      <p:bldP spid="19" grpId="0"/>
      <p:bldP spid="20" grpId="0"/>
      <p:bldP spid="26" grpId="0" animBg="1"/>
      <p:bldP spid="27" grpId="0" animBg="1"/>
      <p:bldP spid="29" grpId="0" animBg="1"/>
      <p:bldP spid="17" grpId="0"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4"/>
          <p:cNvSpPr>
            <a:spLocks noGrp="1"/>
          </p:cNvSpPr>
          <p:nvPr>
            <p:ph type="title"/>
          </p:nvPr>
        </p:nvSpPr>
        <p:spPr bwMode="auto">
          <a:xfrm>
            <a:off x="0" y="76200"/>
            <a:ext cx="12192000" cy="381000"/>
          </a:xfrm>
          <a:noFill/>
          <a:ln>
            <a:miter lim="800000"/>
            <a:headEnd/>
            <a:tailEnd/>
          </a:ln>
        </p:spPr>
        <p:txBody>
          <a:bodyPr vert="horz" wrap="square" lIns="91440" tIns="45720" rIns="91440" bIns="45720" numCol="1" anchor="t" anchorCtr="0" compatLnSpc="1">
            <a:prstTxWarp prst="textNoShape">
              <a:avLst/>
            </a:prstTxWarp>
          </a:bodyPr>
          <a:lstStyle/>
          <a:p>
            <a:r>
              <a:rPr lang="en-US" altLang="en-US">
                <a:latin typeface="Arial" charset="0"/>
                <a:cs typeface="Arial" charset="0"/>
              </a:rPr>
              <a:t>Self Confidence, Ego &amp; Depression</a:t>
            </a:r>
            <a:endParaRPr lang="en-GB" altLang="en-US">
              <a:latin typeface="Arial" charset="0"/>
              <a:cs typeface="Arial" charset="0"/>
            </a:endParaRPr>
          </a:p>
        </p:txBody>
      </p:sp>
      <p:sp>
        <p:nvSpPr>
          <p:cNvPr id="20483" name="Text Placeholder 1"/>
          <p:cNvSpPr>
            <a:spLocks noGrp="1" noChangeArrowheads="1"/>
          </p:cNvSpPr>
          <p:nvPr>
            <p:ph type="body" sz="quarter" idx="13"/>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en-IN" altLang="en-US">
              <a:latin typeface="Arial" charset="0"/>
              <a:cs typeface="Arial" charset="0"/>
            </a:endParaRPr>
          </a:p>
        </p:txBody>
      </p:sp>
      <p:graphicFrame>
        <p:nvGraphicFramePr>
          <p:cNvPr id="11" name="Table 10"/>
          <p:cNvGraphicFramePr>
            <a:graphicFrameLocks noGrp="1"/>
          </p:cNvGraphicFramePr>
          <p:nvPr/>
        </p:nvGraphicFramePr>
        <p:xfrm>
          <a:off x="1524000" y="517525"/>
          <a:ext cx="9144000" cy="237807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762204">
                <a:tc>
                  <a:txBody>
                    <a:bodyPr/>
                    <a:lstStyle/>
                    <a:p>
                      <a:r>
                        <a:rPr lang="en-US" sz="2200" dirty="0">
                          <a:solidFill>
                            <a:schemeClr val="tx1"/>
                          </a:solidFill>
                          <a:latin typeface="Arial" pitchFamily="34" charset="0"/>
                          <a:cs typeface="Arial" pitchFamily="34" charset="0"/>
                        </a:rPr>
                        <a:t>Under / Otherwise Evaluation</a:t>
                      </a:r>
                    </a:p>
                  </a:txBody>
                  <a:tcPr marT="45732" marB="45732"/>
                </a:tc>
                <a:tc>
                  <a:txBody>
                    <a:bodyPr/>
                    <a:lstStyle/>
                    <a:p>
                      <a:r>
                        <a:rPr lang="en-US" sz="2200" dirty="0">
                          <a:solidFill>
                            <a:schemeClr val="tx1"/>
                          </a:solidFill>
                          <a:latin typeface="Arial" pitchFamily="34" charset="0"/>
                          <a:cs typeface="Arial" pitchFamily="34" charset="0"/>
                        </a:rPr>
                        <a:t>Over Evaluation</a:t>
                      </a:r>
                    </a:p>
                  </a:txBody>
                  <a:tcPr marT="45732" marB="45732"/>
                </a:tc>
                <a:tc>
                  <a:txBody>
                    <a:bodyPr/>
                    <a:lstStyle/>
                    <a:p>
                      <a:r>
                        <a:rPr lang="en-US" sz="2200" dirty="0">
                          <a:solidFill>
                            <a:schemeClr val="tx1"/>
                          </a:solidFill>
                          <a:latin typeface="Arial" pitchFamily="34" charset="0"/>
                          <a:cs typeface="Arial" pitchFamily="34" charset="0"/>
                        </a:rPr>
                        <a:t>Right Evaluation</a:t>
                      </a:r>
                    </a:p>
                  </a:txBody>
                  <a:tcPr marT="45732" marB="45732"/>
                </a:tc>
                <a:extLst>
                  <a:ext uri="{0D108BD9-81ED-4DB2-BD59-A6C34878D82A}">
                    <a16:rowId xmlns:a16="http://schemas.microsoft.com/office/drawing/2014/main" val="10000"/>
                  </a:ext>
                </a:extLst>
              </a:tr>
              <a:tr h="426834">
                <a:tc>
                  <a:txBody>
                    <a:bodyPr/>
                    <a:lstStyle/>
                    <a:p>
                      <a:r>
                        <a:rPr lang="en-US" sz="2200" dirty="0">
                          <a:solidFill>
                            <a:schemeClr val="tx1"/>
                          </a:solidFill>
                          <a:latin typeface="Arial" pitchFamily="34" charset="0"/>
                          <a:cs typeface="Arial" pitchFamily="34" charset="0"/>
                        </a:rPr>
                        <a:t>Depression</a:t>
                      </a:r>
                    </a:p>
                  </a:txBody>
                  <a:tcPr marT="45732" marB="45732"/>
                </a:tc>
                <a:tc>
                  <a:txBody>
                    <a:bodyPr/>
                    <a:lstStyle/>
                    <a:p>
                      <a:r>
                        <a:rPr lang="en-US" sz="2200" dirty="0">
                          <a:solidFill>
                            <a:schemeClr val="tx1"/>
                          </a:solidFill>
                          <a:latin typeface="Arial" pitchFamily="34" charset="0"/>
                          <a:cs typeface="Arial" pitchFamily="34" charset="0"/>
                        </a:rPr>
                        <a:t>Ego</a:t>
                      </a:r>
                    </a:p>
                  </a:txBody>
                  <a:tcPr marT="45732" marB="45732"/>
                </a:tc>
                <a:tc>
                  <a:txBody>
                    <a:bodyPr/>
                    <a:lstStyle/>
                    <a:p>
                      <a:r>
                        <a:rPr lang="en-US" sz="2200" dirty="0">
                          <a:solidFill>
                            <a:schemeClr val="tx1"/>
                          </a:solidFill>
                          <a:latin typeface="Arial" pitchFamily="34" charset="0"/>
                          <a:cs typeface="Arial" pitchFamily="34" charset="0"/>
                        </a:rPr>
                        <a:t>Self Confidence</a:t>
                      </a:r>
                    </a:p>
                  </a:txBody>
                  <a:tcPr marT="45732" marB="45732"/>
                </a:tc>
                <a:extLst>
                  <a:ext uri="{0D108BD9-81ED-4DB2-BD59-A6C34878D82A}">
                    <a16:rowId xmlns:a16="http://schemas.microsoft.com/office/drawing/2014/main" val="10001"/>
                  </a:ext>
                </a:extLst>
              </a:tr>
              <a:tr h="7622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latin typeface="Arial" pitchFamily="34" charset="0"/>
                          <a:cs typeface="Arial" pitchFamily="34" charset="0"/>
                        </a:rPr>
                        <a:t>The other is my reference </a:t>
                      </a:r>
                      <a:r>
                        <a:rPr lang="en-US" sz="2200" dirty="0">
                          <a:solidFill>
                            <a:schemeClr val="tx1"/>
                          </a:solidFill>
                          <a:latin typeface="Kruti Dev 010" pitchFamily="2" charset="0"/>
                          <a:cs typeface="Arial" pitchFamily="34" charset="0"/>
                        </a:rPr>
                        <a:t>¼ijra=rk½</a:t>
                      </a:r>
                      <a:endParaRPr lang="en-US" sz="2200" dirty="0">
                        <a:solidFill>
                          <a:schemeClr val="tx1"/>
                        </a:solidFill>
                        <a:latin typeface="Arial" pitchFamily="34" charset="0"/>
                        <a:cs typeface="Arial" pitchFamily="34" charset="0"/>
                      </a:endParaRPr>
                    </a:p>
                  </a:txBody>
                  <a:tcPr marT="45732" marB="45732"/>
                </a:tc>
                <a:tc>
                  <a:txBody>
                    <a:bodyPr/>
                    <a:lstStyle/>
                    <a:p>
                      <a:r>
                        <a:rPr lang="en-US" sz="2200" dirty="0">
                          <a:solidFill>
                            <a:schemeClr val="tx1"/>
                          </a:solidFill>
                          <a:latin typeface="Arial" pitchFamily="34" charset="0"/>
                          <a:cs typeface="Arial" pitchFamily="34" charset="0"/>
                        </a:rPr>
                        <a:t>The other is my reference </a:t>
                      </a:r>
                      <a:r>
                        <a:rPr lang="en-US" sz="2200" dirty="0">
                          <a:solidFill>
                            <a:schemeClr val="tx1"/>
                          </a:solidFill>
                          <a:latin typeface="Kruti Dev 010" pitchFamily="2" charset="0"/>
                          <a:cs typeface="Arial" pitchFamily="34" charset="0"/>
                        </a:rPr>
                        <a:t>¼ijra=rk½</a:t>
                      </a:r>
                      <a:endParaRPr lang="en-US" sz="2200" dirty="0">
                        <a:solidFill>
                          <a:schemeClr val="tx1"/>
                        </a:solidFill>
                        <a:latin typeface="Arial" pitchFamily="34" charset="0"/>
                        <a:cs typeface="Arial" pitchFamily="34" charset="0"/>
                      </a:endParaRPr>
                    </a:p>
                  </a:txBody>
                  <a:tcPr marT="45732" marB="45732"/>
                </a:tc>
                <a:tc>
                  <a:txBody>
                    <a:bodyPr/>
                    <a:lstStyle/>
                    <a:p>
                      <a:r>
                        <a:rPr lang="en-US" sz="2200" dirty="0">
                          <a:solidFill>
                            <a:schemeClr val="tx1"/>
                          </a:solidFill>
                          <a:latin typeface="Arial" pitchFamily="34" charset="0"/>
                          <a:cs typeface="Arial" pitchFamily="34" charset="0"/>
                        </a:rPr>
                        <a:t>I am self referential </a:t>
                      </a:r>
                      <a:r>
                        <a:rPr lang="en-US" sz="2200" dirty="0">
                          <a:solidFill>
                            <a:schemeClr val="tx1"/>
                          </a:solidFill>
                          <a:latin typeface="Kruti Dev 010" pitchFamily="2" charset="0"/>
                          <a:cs typeface="Arial" pitchFamily="34" charset="0"/>
                        </a:rPr>
                        <a:t>¼Lora=rk½</a:t>
                      </a:r>
                      <a:endParaRPr lang="en-US" sz="2200" dirty="0">
                        <a:solidFill>
                          <a:schemeClr val="tx1"/>
                        </a:solidFill>
                        <a:latin typeface="+mn-lt"/>
                        <a:cs typeface="Arial" pitchFamily="34" charset="0"/>
                      </a:endParaRPr>
                    </a:p>
                  </a:txBody>
                  <a:tcPr marT="45732" marB="45732"/>
                </a:tc>
                <a:extLst>
                  <a:ext uri="{0D108BD9-81ED-4DB2-BD59-A6C34878D82A}">
                    <a16:rowId xmlns:a16="http://schemas.microsoft.com/office/drawing/2014/main" val="10002"/>
                  </a:ext>
                </a:extLst>
              </a:tr>
              <a:tr h="42683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latin typeface="Arial" pitchFamily="34" charset="0"/>
                          <a:cs typeface="Arial" pitchFamily="34" charset="0"/>
                        </a:rPr>
                        <a:t>Indefinite Conduct</a:t>
                      </a:r>
                    </a:p>
                  </a:txBody>
                  <a:tcPr marT="45732" marB="45732"/>
                </a:tc>
                <a:tc>
                  <a:txBody>
                    <a:bodyPr/>
                    <a:lstStyle/>
                    <a:p>
                      <a:r>
                        <a:rPr lang="en-US" sz="2200" dirty="0">
                          <a:solidFill>
                            <a:schemeClr val="tx1"/>
                          </a:solidFill>
                          <a:latin typeface="Arial" pitchFamily="34" charset="0"/>
                          <a:cs typeface="Arial" pitchFamily="34" charset="0"/>
                        </a:rPr>
                        <a:t>Indefinite Conduct</a:t>
                      </a:r>
                    </a:p>
                  </a:txBody>
                  <a:tcPr marT="45732" marB="45732"/>
                </a:tc>
                <a:tc>
                  <a:txBody>
                    <a:bodyPr/>
                    <a:lstStyle/>
                    <a:p>
                      <a:r>
                        <a:rPr lang="en-US" sz="2200" dirty="0">
                          <a:solidFill>
                            <a:schemeClr val="tx1"/>
                          </a:solidFill>
                          <a:latin typeface="Arial" pitchFamily="34" charset="0"/>
                          <a:cs typeface="Arial" pitchFamily="34" charset="0"/>
                        </a:rPr>
                        <a:t>Definite Conduct</a:t>
                      </a:r>
                    </a:p>
                  </a:txBody>
                  <a:tcPr marT="45732" marB="45732"/>
                </a:tc>
                <a:extLst>
                  <a:ext uri="{0D108BD9-81ED-4DB2-BD59-A6C34878D82A}">
                    <a16:rowId xmlns:a16="http://schemas.microsoft.com/office/drawing/2014/main" val="10003"/>
                  </a:ext>
                </a:extLst>
              </a:tr>
            </a:tbl>
          </a:graphicData>
        </a:graphic>
      </p:graphicFrame>
      <p:pic>
        <p:nvPicPr>
          <p:cNvPr id="20506" name="Picture 3"/>
          <p:cNvPicPr>
            <a:picLocks noChangeAspect="1"/>
          </p:cNvPicPr>
          <p:nvPr/>
        </p:nvPicPr>
        <p:blipFill>
          <a:blip r:embed="rId3">
            <a:lum bright="30000" contrast="20000"/>
          </a:blip>
          <a:srcRect/>
          <a:stretch>
            <a:fillRect/>
          </a:stretch>
        </p:blipFill>
        <p:spPr bwMode="auto">
          <a:xfrm>
            <a:off x="4648200" y="2952750"/>
            <a:ext cx="6019800" cy="3582988"/>
          </a:xfrm>
          <a:prstGeom prst="rect">
            <a:avLst/>
          </a:prstGeom>
          <a:noFill/>
          <a:ln w="9525">
            <a:noFill/>
            <a:miter lim="800000"/>
            <a:headEnd/>
            <a:tailEnd/>
          </a:ln>
        </p:spPr>
      </p:pic>
      <p:grpSp>
        <p:nvGrpSpPr>
          <p:cNvPr id="20507" name="Group 1"/>
          <p:cNvGrpSpPr>
            <a:grpSpLocks/>
          </p:cNvGrpSpPr>
          <p:nvPr/>
        </p:nvGrpSpPr>
        <p:grpSpPr bwMode="auto">
          <a:xfrm>
            <a:off x="1703388" y="3090863"/>
            <a:ext cx="2209800" cy="3140075"/>
            <a:chOff x="179388" y="3090863"/>
            <a:chExt cx="2209800" cy="3140075"/>
          </a:xfrm>
        </p:grpSpPr>
        <p:sp>
          <p:nvSpPr>
            <p:cNvPr id="20509" name="Rectangle 5"/>
            <p:cNvSpPr>
              <a:spLocks noChangeArrowheads="1"/>
            </p:cNvSpPr>
            <p:nvPr/>
          </p:nvSpPr>
          <p:spPr bwMode="auto">
            <a:xfrm>
              <a:off x="179388" y="3090863"/>
              <a:ext cx="2209800" cy="3140075"/>
            </a:xfrm>
            <a:prstGeom prst="rect">
              <a:avLst/>
            </a:prstGeom>
            <a:noFill/>
            <a:ln w="9525">
              <a:noFill/>
              <a:miter lim="800000"/>
              <a:headEnd/>
              <a:tailEnd/>
            </a:ln>
          </p:spPr>
          <p:txBody>
            <a:bodyPr>
              <a:spAutoFit/>
            </a:bodyPr>
            <a:lstStyle/>
            <a:p>
              <a:pPr eaLnBrk="1" hangingPunct="1">
                <a:buFont typeface="Symbol" pitchFamily="18" charset="2"/>
                <a:buNone/>
              </a:pPr>
              <a:r>
                <a:rPr lang="en-US" altLang="en-US">
                  <a:solidFill>
                    <a:srgbClr val="000000"/>
                  </a:solidFill>
                  <a:cs typeface="Arial" charset="0"/>
                </a:rPr>
                <a:t>Assumptions…</a:t>
              </a:r>
            </a:p>
            <a:p>
              <a:pPr eaLnBrk="1" hangingPunct="1">
                <a:buFont typeface="Symbol" pitchFamily="18" charset="2"/>
                <a:buNone/>
              </a:pPr>
              <a:endParaRPr lang="en-US" altLang="en-US">
                <a:solidFill>
                  <a:srgbClr val="000000"/>
                </a:solidFill>
                <a:cs typeface="Arial" charset="0"/>
              </a:endParaRPr>
            </a:p>
            <a:p>
              <a:pPr eaLnBrk="1" hangingPunct="1">
                <a:buFont typeface="Symbol" pitchFamily="18" charset="2"/>
                <a:buNone/>
              </a:pPr>
              <a:r>
                <a:rPr lang="en-US" altLang="en-US">
                  <a:solidFill>
                    <a:srgbClr val="000000"/>
                  </a:solidFill>
                  <a:cs typeface="Arial" charset="0"/>
                </a:rPr>
                <a:t>Disharmony </a:t>
              </a:r>
              <a:r>
                <a:rPr lang="en-US" altLang="en-US">
                  <a:solidFill>
                    <a:srgbClr val="000000"/>
                  </a:solidFill>
                  <a:cs typeface="Arial" charset="0"/>
                  <a:sym typeface="Wingdings" pitchFamily="2" charset="2"/>
                </a:rPr>
                <a:t> within</a:t>
              </a:r>
            </a:p>
            <a:p>
              <a:pPr eaLnBrk="1" hangingPunct="1">
                <a:buFont typeface="Symbol" pitchFamily="18" charset="2"/>
                <a:buNone/>
              </a:pPr>
              <a:endParaRPr lang="en-US" altLang="en-US">
                <a:solidFill>
                  <a:srgbClr val="000000"/>
                </a:solidFill>
                <a:cs typeface="Arial" charset="0"/>
                <a:sym typeface="Wingdings" pitchFamily="2" charset="2"/>
              </a:endParaRPr>
            </a:p>
            <a:p>
              <a:pPr eaLnBrk="1" hangingPunct="1">
                <a:buFont typeface="Symbol" pitchFamily="18" charset="2"/>
                <a:buNone/>
              </a:pPr>
              <a:r>
                <a:rPr lang="en-US" altLang="en-US">
                  <a:solidFill>
                    <a:srgbClr val="000000"/>
                  </a:solidFill>
                  <a:cs typeface="Arial" charset="0"/>
                  <a:sym typeface="Wingdings" pitchFamily="2" charset="2"/>
                </a:rPr>
                <a:t>Tension </a:t>
              </a:r>
            </a:p>
            <a:p>
              <a:pPr eaLnBrk="1" hangingPunct="1">
                <a:buFont typeface="Symbol" pitchFamily="18" charset="2"/>
                <a:buNone/>
              </a:pPr>
              <a:endParaRPr lang="en-US" altLang="en-US">
                <a:solidFill>
                  <a:srgbClr val="000000"/>
                </a:solidFill>
                <a:cs typeface="Arial" charset="0"/>
                <a:sym typeface="Wingdings" pitchFamily="2" charset="2"/>
              </a:endParaRPr>
            </a:p>
            <a:p>
              <a:pPr eaLnBrk="1" hangingPunct="1">
                <a:buFont typeface="Symbol" pitchFamily="18" charset="2"/>
                <a:buNone/>
              </a:pPr>
              <a:r>
                <a:rPr lang="en-US" altLang="en-US">
                  <a:solidFill>
                    <a:srgbClr val="000000"/>
                  </a:solidFill>
                  <a:cs typeface="Arial" charset="0"/>
                  <a:sym typeface="Wingdings" pitchFamily="2" charset="2"/>
                </a:rPr>
                <a:t>Frustration </a:t>
              </a:r>
            </a:p>
            <a:p>
              <a:pPr eaLnBrk="1" hangingPunct="1">
                <a:buFont typeface="Symbol" pitchFamily="18" charset="2"/>
                <a:buNone/>
              </a:pPr>
              <a:endParaRPr lang="en-US" altLang="en-US">
                <a:solidFill>
                  <a:srgbClr val="000000"/>
                </a:solidFill>
                <a:cs typeface="Arial" charset="0"/>
                <a:sym typeface="Wingdings" pitchFamily="2" charset="2"/>
              </a:endParaRPr>
            </a:p>
            <a:p>
              <a:pPr eaLnBrk="1" hangingPunct="1">
                <a:buFont typeface="Symbol" pitchFamily="18" charset="2"/>
                <a:buNone/>
              </a:pPr>
              <a:r>
                <a:rPr lang="en-US" altLang="en-US">
                  <a:solidFill>
                    <a:srgbClr val="000000"/>
                  </a:solidFill>
                  <a:cs typeface="Arial" charset="0"/>
                  <a:sym typeface="Wingdings" pitchFamily="2" charset="2"/>
                </a:rPr>
                <a:t>Depression </a:t>
              </a:r>
            </a:p>
            <a:p>
              <a:pPr eaLnBrk="1" hangingPunct="1">
                <a:buFont typeface="Symbol" pitchFamily="18" charset="2"/>
                <a:buNone/>
              </a:pPr>
              <a:endParaRPr lang="en-US" altLang="en-US">
                <a:solidFill>
                  <a:srgbClr val="000000"/>
                </a:solidFill>
                <a:cs typeface="Arial" charset="0"/>
                <a:sym typeface="Wingdings" pitchFamily="2" charset="2"/>
              </a:endParaRPr>
            </a:p>
            <a:p>
              <a:pPr eaLnBrk="1" hangingPunct="1">
                <a:buFont typeface="Symbol" pitchFamily="18" charset="2"/>
                <a:buNone/>
              </a:pPr>
              <a:r>
                <a:rPr lang="en-US" altLang="en-US">
                  <a:solidFill>
                    <a:srgbClr val="000000"/>
                  </a:solidFill>
                  <a:cs typeface="Arial" charset="0"/>
                  <a:sym typeface="Wingdings" pitchFamily="2" charset="2"/>
                </a:rPr>
                <a:t>Suicide etc.</a:t>
              </a:r>
            </a:p>
          </p:txBody>
        </p:sp>
        <p:cxnSp>
          <p:nvCxnSpPr>
            <p:cNvPr id="8" name="Straight Arrow Connector 7"/>
            <p:cNvCxnSpPr/>
            <p:nvPr/>
          </p:nvCxnSpPr>
          <p:spPr>
            <a:xfrm rot="5400000">
              <a:off x="673894" y="4133056"/>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673894" y="4664869"/>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673894" y="5220494"/>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673894" y="5752306"/>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673894" y="3585369"/>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pic>
        <p:nvPicPr>
          <p:cNvPr id="15" name="Picture 14"/>
          <p:cNvPicPr>
            <a:picLocks noChangeAspect="1" noChangeArrowheads="1"/>
          </p:cNvPicPr>
          <p:nvPr/>
        </p:nvPicPr>
        <p:blipFill>
          <a:blip r:embed="rId4"/>
          <a:srcRect l="20523" t="13620"/>
          <a:stretch>
            <a:fillRect/>
          </a:stretch>
        </p:blipFill>
        <p:spPr bwMode="auto">
          <a:xfrm>
            <a:off x="3913188" y="4200525"/>
            <a:ext cx="995362" cy="1085850"/>
          </a:xfrm>
          <a:prstGeom prst="rect">
            <a:avLst/>
          </a:prstGeom>
          <a:solidFill>
            <a:schemeClr val="bg1"/>
          </a:solid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4937</Words>
  <Application>Microsoft Office PowerPoint</Application>
  <PresentationFormat>Widescreen</PresentationFormat>
  <Paragraphs>668</Paragraphs>
  <Slides>49</Slides>
  <Notes>10</Notes>
  <HiddenSlides>2</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49</vt:i4>
      </vt:variant>
    </vt:vector>
  </HeadingPairs>
  <TitlesOfParts>
    <vt:vector size="61" baseType="lpstr">
      <vt:lpstr>Arial</vt:lpstr>
      <vt:lpstr>Calibri</vt:lpstr>
      <vt:lpstr>Kruti Dev 010</vt:lpstr>
      <vt:lpstr>Symbol</vt:lpstr>
      <vt:lpstr>Times New Roman</vt:lpstr>
      <vt:lpstr>Wingdings</vt:lpstr>
      <vt:lpstr>Wingdings 2</vt:lpstr>
      <vt:lpstr>1_SLW PPT Template</vt:lpstr>
      <vt:lpstr>2_SLW PPT Template</vt:lpstr>
      <vt:lpstr>SLW PPT Template</vt:lpstr>
      <vt:lpstr>3_SLW PPT Template</vt:lpstr>
      <vt:lpstr>Chart</vt:lpstr>
      <vt:lpstr>Lecture 15 'Respect' – as the Right Evaluation</vt:lpstr>
      <vt:lpstr>PowerPoint Presentation</vt:lpstr>
      <vt:lpstr>PowerPoint Presentation</vt:lpstr>
      <vt:lpstr>Harmony in the Family</vt:lpstr>
      <vt:lpstr>Respect (lEeku)</vt:lpstr>
      <vt:lpstr>Other Types of Evaluation</vt:lpstr>
      <vt:lpstr>Common Implications of Disrespect</vt:lpstr>
      <vt:lpstr>Disrespect   vieku</vt:lpstr>
      <vt:lpstr>Self Confidence, Ego &amp; Depression</vt:lpstr>
      <vt:lpstr>Self Reflection</vt:lpstr>
      <vt:lpstr>Respect: Right Evaluation – on the basis of the Self </vt:lpstr>
      <vt:lpstr>Self Reflection</vt:lpstr>
      <vt:lpstr>Differentiation Hksn</vt:lpstr>
      <vt:lpstr>Differentiation Hksn</vt:lpstr>
      <vt:lpstr>Differentiation Hksn</vt:lpstr>
      <vt:lpstr>Differentiation Hksn</vt:lpstr>
      <vt:lpstr>Preconditioning: “I am special, unique, different from the other”</vt:lpstr>
      <vt:lpstr>Minimum Content of Respect: The Other is Similar to Me</vt:lpstr>
      <vt:lpstr>Self Reflection</vt:lpstr>
      <vt:lpstr>Respect: The Other is Similar to Me. We are complementary to each other</vt:lpstr>
      <vt:lpstr>Right Evaluation</vt:lpstr>
      <vt:lpstr>Take-away re. Respect</vt:lpstr>
      <vt:lpstr>Differentiation     Respect – on the basis of Self </vt:lpstr>
      <vt:lpstr>Sum Up</vt:lpstr>
      <vt:lpstr>Self Reflection     </vt:lpstr>
      <vt:lpstr>Assignment for Today</vt:lpstr>
      <vt:lpstr>Self Reflection</vt:lpstr>
      <vt:lpstr>Key Points</vt:lpstr>
      <vt:lpstr>PowerPoint Presentation</vt:lpstr>
      <vt:lpstr>Harmony in the Family</vt:lpstr>
      <vt:lpstr>Respect (lEeku)</vt:lpstr>
      <vt:lpstr>Other Types of Evaluation</vt:lpstr>
      <vt:lpstr>Differentiation     Respect – on the basis of Self </vt:lpstr>
      <vt:lpstr>Sum Up</vt:lpstr>
      <vt:lpstr>FAQs for Lecture 15 </vt:lpstr>
      <vt:lpstr>Question(s):      Response</vt:lpstr>
      <vt:lpstr>Question(s):      Response</vt:lpstr>
      <vt:lpstr>Basic Reference: Full Human Potential (Same for All)</vt:lpstr>
      <vt:lpstr>Competence</vt:lpstr>
      <vt:lpstr>Question(s):      Response</vt:lpstr>
      <vt:lpstr>Question(s):      Response</vt:lpstr>
      <vt:lpstr>Question(s):      Response</vt:lpstr>
      <vt:lpstr>Question(s):      Response</vt:lpstr>
      <vt:lpstr>Question(s):      Response</vt:lpstr>
      <vt:lpstr>PowerPoint Presentation</vt:lpstr>
      <vt:lpstr>Appreciation and Motivation</vt:lpstr>
      <vt:lpstr>Question(s):      Response</vt:lpstr>
      <vt:lpstr>Question(s):      Response</vt:lpstr>
      <vt:lpstr>Question(s):      Response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2009-12-17T14:12:44Z</dcterms:created>
  <dcterms:modified xsi:type="dcterms:W3CDTF">2021-04-16T14:03:56Z</dcterms:modified>
</cp:coreProperties>
</file>