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4.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5.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90554" r:id="rId1"/>
    <p:sldMasterId id="2147491062" r:id="rId2"/>
    <p:sldMasterId id="2147492228" r:id="rId3"/>
    <p:sldMasterId id="2147492235" r:id="rId4"/>
    <p:sldMasterId id="2147492270" r:id="rId5"/>
    <p:sldMasterId id="2147492467" r:id="rId6"/>
  </p:sldMasterIdLst>
  <p:notesMasterIdLst>
    <p:notesMasterId r:id="rId48"/>
  </p:notesMasterIdLst>
  <p:handoutMasterIdLst>
    <p:handoutMasterId r:id="rId49"/>
  </p:handoutMasterIdLst>
  <p:sldIdLst>
    <p:sldId id="2754" r:id="rId7"/>
    <p:sldId id="2848" r:id="rId8"/>
    <p:sldId id="2840" r:id="rId9"/>
    <p:sldId id="2841" r:id="rId10"/>
    <p:sldId id="1396" r:id="rId11"/>
    <p:sldId id="1416" r:id="rId12"/>
    <p:sldId id="1400" r:id="rId13"/>
    <p:sldId id="1427" r:id="rId14"/>
    <p:sldId id="1428" r:id="rId15"/>
    <p:sldId id="1429" r:id="rId16"/>
    <p:sldId id="2842" r:id="rId17"/>
    <p:sldId id="1446" r:id="rId18"/>
    <p:sldId id="1415" r:id="rId19"/>
    <p:sldId id="1478" r:id="rId20"/>
    <p:sldId id="2465" r:id="rId21"/>
    <p:sldId id="1769" r:id="rId22"/>
    <p:sldId id="1770" r:id="rId23"/>
    <p:sldId id="1958" r:id="rId24"/>
    <p:sldId id="2424" r:id="rId25"/>
    <p:sldId id="1963" r:id="rId26"/>
    <p:sldId id="1459" r:id="rId27"/>
    <p:sldId id="1746" r:id="rId28"/>
    <p:sldId id="2126" r:id="rId29"/>
    <p:sldId id="2753" r:id="rId30"/>
    <p:sldId id="2735" r:id="rId31"/>
    <p:sldId id="2860" r:id="rId32"/>
    <p:sldId id="2861" r:id="rId33"/>
    <p:sldId id="2862" r:id="rId34"/>
    <p:sldId id="2863" r:id="rId35"/>
    <p:sldId id="2839" r:id="rId36"/>
    <p:sldId id="2871" r:id="rId37"/>
    <p:sldId id="1721" r:id="rId38"/>
    <p:sldId id="2843" r:id="rId39"/>
    <p:sldId id="2844" r:id="rId40"/>
    <p:sldId id="2761" r:id="rId41"/>
    <p:sldId id="2870" r:id="rId42"/>
    <p:sldId id="2758" r:id="rId43"/>
    <p:sldId id="2759" r:id="rId44"/>
    <p:sldId id="2760" r:id="rId45"/>
    <p:sldId id="2872" r:id="rId46"/>
    <p:sldId id="2873" r:id="rId4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23">
          <p15:clr>
            <a:srgbClr val="A4A3A4"/>
          </p15:clr>
        </p15:guide>
        <p15:guide id="3" orient="horz" pos="3888">
          <p15:clr>
            <a:srgbClr val="A4A3A4"/>
          </p15:clr>
        </p15:guide>
        <p15:guide id="4" orient="horz" pos="659">
          <p15:clr>
            <a:srgbClr val="A4A3A4"/>
          </p15:clr>
        </p15:guide>
        <p15:guide id="5" orient="horz" pos="1344">
          <p15:clr>
            <a:srgbClr val="A4A3A4"/>
          </p15:clr>
        </p15:guide>
        <p15:guide id="6" pos="7424">
          <p15:clr>
            <a:srgbClr val="A4A3A4"/>
          </p15:clr>
        </p15:guide>
        <p15:guide id="7" pos="256">
          <p15:clr>
            <a:srgbClr val="A4A3A4"/>
          </p15:clr>
        </p15:guide>
        <p15:guide id="8" pos="6016">
          <p15:clr>
            <a:srgbClr val="A4A3A4"/>
          </p15:clr>
        </p15:guide>
        <p15:guide id="9">
          <p15:clr>
            <a:srgbClr val="A4A3A4"/>
          </p15:clr>
        </p15:guide>
        <p15:guide id="10" pos="3915">
          <p15:clr>
            <a:srgbClr val="A4A3A4"/>
          </p15:clr>
        </p15:guide>
        <p15:guide id="11" pos="376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80"/>
    <a:srgbClr val="4B0082"/>
    <a:srgbClr val="FFFABE"/>
    <a:srgbClr val="FFFCCF"/>
    <a:srgbClr val="F7CAAC"/>
    <a:srgbClr val="A09278"/>
    <a:srgbClr val="FCFBC1"/>
    <a:srgbClr val="FCFB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335332-D352-4440-BA69-0C04F34AE7D5}" v="1" dt="2022-02-18T16:33:36.7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47" autoAdjust="0"/>
    <p:restoredTop sz="95699" autoAdjust="0"/>
  </p:normalViewPr>
  <p:slideViewPr>
    <p:cSldViewPr>
      <p:cViewPr varScale="1">
        <p:scale>
          <a:sx n="67" d="100"/>
          <a:sy n="67" d="100"/>
        </p:scale>
        <p:origin x="826" y="53"/>
      </p:cViewPr>
      <p:guideLst>
        <p:guide orient="horz" pos="2160"/>
        <p:guide orient="horz" pos="323"/>
        <p:guide orient="horz" pos="3888"/>
        <p:guide orient="horz" pos="659"/>
        <p:guide orient="horz" pos="1344"/>
        <p:guide pos="7424"/>
        <p:guide pos="256"/>
        <p:guide pos="6016"/>
        <p:guide/>
        <p:guide pos="3915"/>
        <p:guide pos="376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73" d="100"/>
          <a:sy n="73" d="100"/>
        </p:scale>
        <p:origin x="-826" y="22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presProps" Target="presProps.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tableStyles" Target="tableStyles.xml"/><Relationship Id="rId5" Type="http://schemas.openxmlformats.org/officeDocument/2006/relationships/slideMaster" Target="slideMasters/slideMaster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0" Type="http://schemas.openxmlformats.org/officeDocument/2006/relationships/slide" Target="slides/slide14.xml"/><Relationship Id="rId41" Type="http://schemas.openxmlformats.org/officeDocument/2006/relationships/slide" Target="slides/slide35.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ACE17B-F38D-4756-8E55-7B1A6393E116}"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GB"/>
        </a:p>
      </dgm:t>
    </dgm:pt>
    <dgm:pt modelId="{6BD2B3D9-FD76-41D5-90B9-D5198F310A3A}">
      <dgm:prSet phldrT="[Text]" custT="1"/>
      <dgm:spPr>
        <a:solidFill>
          <a:srgbClr val="BEBEBE"/>
        </a:solidFill>
      </dgm:spPr>
      <dgm:t>
        <a:bodyPr/>
        <a:lstStyle/>
        <a:p>
          <a:r>
            <a:rPr lang="en-GB" sz="1600" dirty="0">
              <a:solidFill>
                <a:schemeClr val="tx1"/>
              </a:solidFill>
            </a:rPr>
            <a:t>Human Conduct</a:t>
          </a:r>
        </a:p>
      </dgm:t>
    </dgm:pt>
    <dgm:pt modelId="{CB5ECCF8-5768-44CE-9469-DB45392043D3}" type="parTrans" cxnId="{82CDA9B3-7217-438C-B678-C6EF4D240ADA}">
      <dgm:prSet/>
      <dgm:spPr/>
      <dgm:t>
        <a:bodyPr/>
        <a:lstStyle/>
        <a:p>
          <a:endParaRPr lang="en-GB"/>
        </a:p>
      </dgm:t>
    </dgm:pt>
    <dgm:pt modelId="{3E84D76B-A4AB-49F7-B2DF-F4481DDD84E2}" type="sibTrans" cxnId="{82CDA9B3-7217-438C-B678-C6EF4D240ADA}">
      <dgm:prSet/>
      <dgm:spPr>
        <a:solidFill>
          <a:schemeClr val="tx1"/>
        </a:solidFill>
      </dgm:spPr>
      <dgm:t>
        <a:bodyPr/>
        <a:lstStyle/>
        <a:p>
          <a:endParaRPr lang="en-GB"/>
        </a:p>
      </dgm:t>
    </dgm:pt>
    <dgm:pt modelId="{E2DBCB1B-8061-43A5-BF7A-38400D971C58}">
      <dgm:prSet phldrT="[Text]" custT="1"/>
      <dgm:spPr>
        <a:solidFill>
          <a:srgbClr val="BEBEBE"/>
        </a:solidFill>
      </dgm:spPr>
      <dgm:t>
        <a:bodyPr/>
        <a:lstStyle/>
        <a:p>
          <a:r>
            <a:rPr lang="en-US" sz="1600" dirty="0">
              <a:solidFill>
                <a:schemeClr val="tx1"/>
              </a:solidFill>
            </a:rPr>
            <a:t>Human Education</a:t>
          </a:r>
          <a:endParaRPr lang="en-GB" sz="1600" dirty="0">
            <a:solidFill>
              <a:schemeClr val="tx1"/>
            </a:solidFill>
          </a:endParaRPr>
        </a:p>
      </dgm:t>
    </dgm:pt>
    <dgm:pt modelId="{7FFBDD9A-FA74-4755-B367-1DE7432CF418}" type="parTrans" cxnId="{4C0CA4AA-E632-4900-9CFE-8D47952E5227}">
      <dgm:prSet/>
      <dgm:spPr/>
      <dgm:t>
        <a:bodyPr/>
        <a:lstStyle/>
        <a:p>
          <a:endParaRPr lang="en-GB"/>
        </a:p>
      </dgm:t>
    </dgm:pt>
    <dgm:pt modelId="{0C3EFB49-2A53-4468-9598-01E389544F84}" type="sibTrans" cxnId="{4C0CA4AA-E632-4900-9CFE-8D47952E5227}">
      <dgm:prSet/>
      <dgm:spPr>
        <a:solidFill>
          <a:schemeClr val="tx1"/>
        </a:solidFill>
      </dgm:spPr>
      <dgm:t>
        <a:bodyPr/>
        <a:lstStyle/>
        <a:p>
          <a:endParaRPr lang="en-GB"/>
        </a:p>
      </dgm:t>
    </dgm:pt>
    <dgm:pt modelId="{1F355F40-6AE5-492C-B286-90EA7D84A0FE}">
      <dgm:prSet phldrT="[Text]" custT="1"/>
      <dgm:spPr>
        <a:solidFill>
          <a:srgbClr val="BEBEBE"/>
        </a:solidFill>
      </dgm:spPr>
      <dgm:t>
        <a:bodyPr/>
        <a:lstStyle/>
        <a:p>
          <a:r>
            <a:rPr lang="en-US" sz="1600" dirty="0">
              <a:solidFill>
                <a:schemeClr val="tx1"/>
              </a:solidFill>
            </a:rPr>
            <a:t>Human Constitution</a:t>
          </a:r>
          <a:endParaRPr lang="en-GB" sz="1600" dirty="0">
            <a:solidFill>
              <a:schemeClr val="tx1"/>
            </a:solidFill>
          </a:endParaRPr>
        </a:p>
      </dgm:t>
    </dgm:pt>
    <dgm:pt modelId="{E2606F87-6BB9-4B8C-8D54-1CDEEF670C2C}" type="parTrans" cxnId="{689A782F-FD07-40AB-97EF-D39079CF5D7F}">
      <dgm:prSet/>
      <dgm:spPr/>
      <dgm:t>
        <a:bodyPr/>
        <a:lstStyle/>
        <a:p>
          <a:endParaRPr lang="en-GB"/>
        </a:p>
      </dgm:t>
    </dgm:pt>
    <dgm:pt modelId="{310D838F-F820-4796-9451-1A11A50A9B58}" type="sibTrans" cxnId="{689A782F-FD07-40AB-97EF-D39079CF5D7F}">
      <dgm:prSet/>
      <dgm:spPr>
        <a:solidFill>
          <a:schemeClr val="tx1"/>
        </a:solidFill>
      </dgm:spPr>
      <dgm:t>
        <a:bodyPr/>
        <a:lstStyle/>
        <a:p>
          <a:endParaRPr lang="en-GB"/>
        </a:p>
      </dgm:t>
    </dgm:pt>
    <dgm:pt modelId="{5E0B414D-C4FC-4CA9-9A50-83D7E9829E63}">
      <dgm:prSet phldrT="[Text]" custT="1"/>
      <dgm:spPr>
        <a:solidFill>
          <a:srgbClr val="BEBEBE"/>
        </a:solidFill>
      </dgm:spPr>
      <dgm:t>
        <a:bodyPr/>
        <a:lstStyle/>
        <a:p>
          <a:r>
            <a:rPr lang="en-US" sz="1600" dirty="0">
              <a:solidFill>
                <a:schemeClr val="tx1"/>
              </a:solidFill>
            </a:rPr>
            <a:t>Universal Human Order</a:t>
          </a:r>
          <a:endParaRPr lang="en-GB" sz="1600" dirty="0">
            <a:solidFill>
              <a:schemeClr val="tx1"/>
            </a:solidFill>
          </a:endParaRPr>
        </a:p>
      </dgm:t>
    </dgm:pt>
    <dgm:pt modelId="{C57F100F-A67B-4ACB-A5A5-5BC3E712E2A4}" type="parTrans" cxnId="{CAE09464-01E2-4D2F-B6B8-8B3375816539}">
      <dgm:prSet/>
      <dgm:spPr/>
      <dgm:t>
        <a:bodyPr/>
        <a:lstStyle/>
        <a:p>
          <a:endParaRPr lang="en-GB"/>
        </a:p>
      </dgm:t>
    </dgm:pt>
    <dgm:pt modelId="{36616EF0-7D87-421F-9EA2-B2E2696DF3C7}" type="sibTrans" cxnId="{CAE09464-01E2-4D2F-B6B8-8B3375816539}">
      <dgm:prSet/>
      <dgm:spPr>
        <a:solidFill>
          <a:schemeClr val="tx1"/>
        </a:solidFill>
      </dgm:spPr>
      <dgm:t>
        <a:bodyPr/>
        <a:lstStyle/>
        <a:p>
          <a:endParaRPr lang="en-GB"/>
        </a:p>
      </dgm:t>
    </dgm:pt>
    <dgm:pt modelId="{01B7F8A8-1D24-4B0A-9357-B59A1C7636E7}">
      <dgm:prSet phldrT="[Text]"/>
      <dgm:spPr>
        <a:solidFill>
          <a:srgbClr val="002060"/>
        </a:solidFill>
      </dgm:spPr>
      <dgm:t>
        <a:bodyPr/>
        <a:lstStyle/>
        <a:p>
          <a:r>
            <a:rPr lang="en-US" dirty="0"/>
            <a:t>Human Tradition</a:t>
          </a:r>
          <a:endParaRPr lang="en-GB" dirty="0"/>
        </a:p>
      </dgm:t>
    </dgm:pt>
    <dgm:pt modelId="{2C9DF11B-37BD-4B86-953D-D4110370B5C9}" type="sibTrans" cxnId="{E347F706-4E7F-4C78-B95F-F173ACCDAAB5}">
      <dgm:prSet/>
      <dgm:spPr/>
      <dgm:t>
        <a:bodyPr/>
        <a:lstStyle/>
        <a:p>
          <a:endParaRPr lang="en-GB"/>
        </a:p>
      </dgm:t>
    </dgm:pt>
    <dgm:pt modelId="{89C1520E-3988-4659-9870-6226D5899FC1}" type="parTrans" cxnId="{E347F706-4E7F-4C78-B95F-F173ACCDAAB5}">
      <dgm:prSet/>
      <dgm:spPr/>
      <dgm:t>
        <a:bodyPr/>
        <a:lstStyle/>
        <a:p>
          <a:endParaRPr lang="en-GB"/>
        </a:p>
      </dgm:t>
    </dgm:pt>
    <dgm:pt modelId="{F7800562-7911-4EEF-B6DB-E14C8AE060AE}" type="pres">
      <dgm:prSet presAssocID="{DCACE17B-F38D-4756-8E55-7B1A6393E116}" presName="Name0" presStyleCnt="0">
        <dgm:presLayoutVars>
          <dgm:chMax val="1"/>
          <dgm:dir/>
          <dgm:animLvl val="ctr"/>
          <dgm:resizeHandles val="exact"/>
        </dgm:presLayoutVars>
      </dgm:prSet>
      <dgm:spPr/>
    </dgm:pt>
    <dgm:pt modelId="{3A5BFF35-CB36-469E-81C4-4DD250D4E60B}" type="pres">
      <dgm:prSet presAssocID="{01B7F8A8-1D24-4B0A-9357-B59A1C7636E7}" presName="centerShape" presStyleLbl="node0" presStyleIdx="0" presStyleCnt="1"/>
      <dgm:spPr/>
    </dgm:pt>
    <dgm:pt modelId="{BE4BE0BD-19C9-4CE6-860B-4CD64FC09192}" type="pres">
      <dgm:prSet presAssocID="{6BD2B3D9-FD76-41D5-90B9-D5198F310A3A}" presName="node" presStyleLbl="node1" presStyleIdx="0" presStyleCnt="4">
        <dgm:presLayoutVars>
          <dgm:bulletEnabled val="1"/>
        </dgm:presLayoutVars>
      </dgm:prSet>
      <dgm:spPr/>
    </dgm:pt>
    <dgm:pt modelId="{2836ADB1-9272-4B35-AD7E-6C076F962A5D}" type="pres">
      <dgm:prSet presAssocID="{6BD2B3D9-FD76-41D5-90B9-D5198F310A3A}" presName="dummy" presStyleCnt="0"/>
      <dgm:spPr/>
    </dgm:pt>
    <dgm:pt modelId="{C3FDDFFE-C8F9-4E53-9793-A11EEF15D731}" type="pres">
      <dgm:prSet presAssocID="{3E84D76B-A4AB-49F7-B2DF-F4481DDD84E2}" presName="sibTrans" presStyleLbl="sibTrans2D1" presStyleIdx="0" presStyleCnt="4"/>
      <dgm:spPr/>
    </dgm:pt>
    <dgm:pt modelId="{9D8D9984-16D6-4422-97A5-7EF314590A34}" type="pres">
      <dgm:prSet presAssocID="{E2DBCB1B-8061-43A5-BF7A-38400D971C58}" presName="node" presStyleLbl="node1" presStyleIdx="1" presStyleCnt="4">
        <dgm:presLayoutVars>
          <dgm:bulletEnabled val="1"/>
        </dgm:presLayoutVars>
      </dgm:prSet>
      <dgm:spPr/>
    </dgm:pt>
    <dgm:pt modelId="{D6863817-9ACC-4BD9-88C3-ACCAC482679B}" type="pres">
      <dgm:prSet presAssocID="{E2DBCB1B-8061-43A5-BF7A-38400D971C58}" presName="dummy" presStyleCnt="0"/>
      <dgm:spPr/>
    </dgm:pt>
    <dgm:pt modelId="{D8ED8E87-0898-45AF-831A-4043A4D12FDF}" type="pres">
      <dgm:prSet presAssocID="{0C3EFB49-2A53-4468-9598-01E389544F84}" presName="sibTrans" presStyleLbl="sibTrans2D1" presStyleIdx="1" presStyleCnt="4"/>
      <dgm:spPr/>
    </dgm:pt>
    <dgm:pt modelId="{47394B0F-E7D3-4C39-9933-AC300A318337}" type="pres">
      <dgm:prSet presAssocID="{5E0B414D-C4FC-4CA9-9A50-83D7E9829E63}" presName="node" presStyleLbl="node1" presStyleIdx="2" presStyleCnt="4">
        <dgm:presLayoutVars>
          <dgm:bulletEnabled val="1"/>
        </dgm:presLayoutVars>
      </dgm:prSet>
      <dgm:spPr/>
    </dgm:pt>
    <dgm:pt modelId="{C9B37984-F28E-412E-A452-8F493E4E0DA0}" type="pres">
      <dgm:prSet presAssocID="{5E0B414D-C4FC-4CA9-9A50-83D7E9829E63}" presName="dummy" presStyleCnt="0"/>
      <dgm:spPr/>
    </dgm:pt>
    <dgm:pt modelId="{FC8F59C8-BF7C-4C7A-9DDA-D28E1DAA4F5A}" type="pres">
      <dgm:prSet presAssocID="{36616EF0-7D87-421F-9EA2-B2E2696DF3C7}" presName="sibTrans" presStyleLbl="sibTrans2D1" presStyleIdx="2" presStyleCnt="4"/>
      <dgm:spPr/>
    </dgm:pt>
    <dgm:pt modelId="{51CE00EB-AD92-4B19-A6A8-998C9F59CC3A}" type="pres">
      <dgm:prSet presAssocID="{1F355F40-6AE5-492C-B286-90EA7D84A0FE}" presName="node" presStyleLbl="node1" presStyleIdx="3" presStyleCnt="4">
        <dgm:presLayoutVars>
          <dgm:bulletEnabled val="1"/>
        </dgm:presLayoutVars>
      </dgm:prSet>
      <dgm:spPr/>
    </dgm:pt>
    <dgm:pt modelId="{2F1ECAE3-94F1-4CA3-97ED-E1460EF74CEF}" type="pres">
      <dgm:prSet presAssocID="{1F355F40-6AE5-492C-B286-90EA7D84A0FE}" presName="dummy" presStyleCnt="0"/>
      <dgm:spPr/>
    </dgm:pt>
    <dgm:pt modelId="{0D73265C-267C-4965-8574-F033A1E98D45}" type="pres">
      <dgm:prSet presAssocID="{310D838F-F820-4796-9451-1A11A50A9B58}" presName="sibTrans" presStyleLbl="sibTrans2D1" presStyleIdx="3" presStyleCnt="4"/>
      <dgm:spPr/>
    </dgm:pt>
  </dgm:ptLst>
  <dgm:cxnLst>
    <dgm:cxn modelId="{76D19502-7063-4586-9A3C-BCDF76F76891}" type="presOf" srcId="{0C3EFB49-2A53-4468-9598-01E389544F84}" destId="{D8ED8E87-0898-45AF-831A-4043A4D12FDF}" srcOrd="0" destOrd="0" presId="urn:microsoft.com/office/officeart/2005/8/layout/radial6"/>
    <dgm:cxn modelId="{E347F706-4E7F-4C78-B95F-F173ACCDAAB5}" srcId="{DCACE17B-F38D-4756-8E55-7B1A6393E116}" destId="{01B7F8A8-1D24-4B0A-9357-B59A1C7636E7}" srcOrd="0" destOrd="0" parTransId="{89C1520E-3988-4659-9870-6226D5899FC1}" sibTransId="{2C9DF11B-37BD-4B86-953D-D4110370B5C9}"/>
    <dgm:cxn modelId="{986E370F-403B-4A89-B7D0-B9E0A15D8822}" type="presOf" srcId="{6BD2B3D9-FD76-41D5-90B9-D5198F310A3A}" destId="{BE4BE0BD-19C9-4CE6-860B-4CD64FC09192}" srcOrd="0" destOrd="0" presId="urn:microsoft.com/office/officeart/2005/8/layout/radial6"/>
    <dgm:cxn modelId="{3F276C28-DB93-47DA-B15C-AF5F2DD664BC}" type="presOf" srcId="{DCACE17B-F38D-4756-8E55-7B1A6393E116}" destId="{F7800562-7911-4EEF-B6DB-E14C8AE060AE}" srcOrd="0" destOrd="0" presId="urn:microsoft.com/office/officeart/2005/8/layout/radial6"/>
    <dgm:cxn modelId="{689A782F-FD07-40AB-97EF-D39079CF5D7F}" srcId="{01B7F8A8-1D24-4B0A-9357-B59A1C7636E7}" destId="{1F355F40-6AE5-492C-B286-90EA7D84A0FE}" srcOrd="3" destOrd="0" parTransId="{E2606F87-6BB9-4B8C-8D54-1CDEEF670C2C}" sibTransId="{310D838F-F820-4796-9451-1A11A50A9B58}"/>
    <dgm:cxn modelId="{CAE09464-01E2-4D2F-B6B8-8B3375816539}" srcId="{01B7F8A8-1D24-4B0A-9357-B59A1C7636E7}" destId="{5E0B414D-C4FC-4CA9-9A50-83D7E9829E63}" srcOrd="2" destOrd="0" parTransId="{C57F100F-A67B-4ACB-A5A5-5BC3E712E2A4}" sibTransId="{36616EF0-7D87-421F-9EA2-B2E2696DF3C7}"/>
    <dgm:cxn modelId="{7FC0284B-CDF3-4F81-BA00-78B62C1AA587}" type="presOf" srcId="{5E0B414D-C4FC-4CA9-9A50-83D7E9829E63}" destId="{47394B0F-E7D3-4C39-9933-AC300A318337}" srcOrd="0" destOrd="0" presId="urn:microsoft.com/office/officeart/2005/8/layout/radial6"/>
    <dgm:cxn modelId="{8C270E4E-0E96-47E4-BB36-83EB58830F05}" type="presOf" srcId="{E2DBCB1B-8061-43A5-BF7A-38400D971C58}" destId="{9D8D9984-16D6-4422-97A5-7EF314590A34}" srcOrd="0" destOrd="0" presId="urn:microsoft.com/office/officeart/2005/8/layout/radial6"/>
    <dgm:cxn modelId="{8D6EE795-AB02-4F42-B53B-9B8E8FD48ECD}" type="presOf" srcId="{1F355F40-6AE5-492C-B286-90EA7D84A0FE}" destId="{51CE00EB-AD92-4B19-A6A8-998C9F59CC3A}" srcOrd="0" destOrd="0" presId="urn:microsoft.com/office/officeart/2005/8/layout/radial6"/>
    <dgm:cxn modelId="{4C0CA4AA-E632-4900-9CFE-8D47952E5227}" srcId="{01B7F8A8-1D24-4B0A-9357-B59A1C7636E7}" destId="{E2DBCB1B-8061-43A5-BF7A-38400D971C58}" srcOrd="1" destOrd="0" parTransId="{7FFBDD9A-FA74-4755-B367-1DE7432CF418}" sibTransId="{0C3EFB49-2A53-4468-9598-01E389544F84}"/>
    <dgm:cxn modelId="{9D9725AF-C586-435F-BEF0-2862F318DEC0}" type="presOf" srcId="{3E84D76B-A4AB-49F7-B2DF-F4481DDD84E2}" destId="{C3FDDFFE-C8F9-4E53-9793-A11EEF15D731}" srcOrd="0" destOrd="0" presId="urn:microsoft.com/office/officeart/2005/8/layout/radial6"/>
    <dgm:cxn modelId="{82CDA9B3-7217-438C-B678-C6EF4D240ADA}" srcId="{01B7F8A8-1D24-4B0A-9357-B59A1C7636E7}" destId="{6BD2B3D9-FD76-41D5-90B9-D5198F310A3A}" srcOrd="0" destOrd="0" parTransId="{CB5ECCF8-5768-44CE-9469-DB45392043D3}" sibTransId="{3E84D76B-A4AB-49F7-B2DF-F4481DDD84E2}"/>
    <dgm:cxn modelId="{49133AD3-1405-4B36-915D-3B79EB4CA53B}" type="presOf" srcId="{01B7F8A8-1D24-4B0A-9357-B59A1C7636E7}" destId="{3A5BFF35-CB36-469E-81C4-4DD250D4E60B}" srcOrd="0" destOrd="0" presId="urn:microsoft.com/office/officeart/2005/8/layout/radial6"/>
    <dgm:cxn modelId="{88C432F2-168A-40F2-B5B6-B3E4C48FD669}" type="presOf" srcId="{310D838F-F820-4796-9451-1A11A50A9B58}" destId="{0D73265C-267C-4965-8574-F033A1E98D45}" srcOrd="0" destOrd="0" presId="urn:microsoft.com/office/officeart/2005/8/layout/radial6"/>
    <dgm:cxn modelId="{C67956F5-AADF-415A-B210-D8B6FA1C87F0}" type="presOf" srcId="{36616EF0-7D87-421F-9EA2-B2E2696DF3C7}" destId="{FC8F59C8-BF7C-4C7A-9DDA-D28E1DAA4F5A}" srcOrd="0" destOrd="0" presId="urn:microsoft.com/office/officeart/2005/8/layout/radial6"/>
    <dgm:cxn modelId="{B6F01DE7-8BE0-4B71-A529-DF1B735B2804}" type="presParOf" srcId="{F7800562-7911-4EEF-B6DB-E14C8AE060AE}" destId="{3A5BFF35-CB36-469E-81C4-4DD250D4E60B}" srcOrd="0" destOrd="0" presId="urn:microsoft.com/office/officeart/2005/8/layout/radial6"/>
    <dgm:cxn modelId="{2F9E8F6D-9CA0-498A-889B-56B4CA4B18F6}" type="presParOf" srcId="{F7800562-7911-4EEF-B6DB-E14C8AE060AE}" destId="{BE4BE0BD-19C9-4CE6-860B-4CD64FC09192}" srcOrd="1" destOrd="0" presId="urn:microsoft.com/office/officeart/2005/8/layout/radial6"/>
    <dgm:cxn modelId="{A68476FF-DDCB-42AD-8522-27195D83EE50}" type="presParOf" srcId="{F7800562-7911-4EEF-B6DB-E14C8AE060AE}" destId="{2836ADB1-9272-4B35-AD7E-6C076F962A5D}" srcOrd="2" destOrd="0" presId="urn:microsoft.com/office/officeart/2005/8/layout/radial6"/>
    <dgm:cxn modelId="{966CD0E4-BD64-4E49-907F-F5BE1CE81426}" type="presParOf" srcId="{F7800562-7911-4EEF-B6DB-E14C8AE060AE}" destId="{C3FDDFFE-C8F9-4E53-9793-A11EEF15D731}" srcOrd="3" destOrd="0" presId="urn:microsoft.com/office/officeart/2005/8/layout/radial6"/>
    <dgm:cxn modelId="{5F858DA6-9C13-404E-85F7-786629C8FC0C}" type="presParOf" srcId="{F7800562-7911-4EEF-B6DB-E14C8AE060AE}" destId="{9D8D9984-16D6-4422-97A5-7EF314590A34}" srcOrd="4" destOrd="0" presId="urn:microsoft.com/office/officeart/2005/8/layout/radial6"/>
    <dgm:cxn modelId="{84C717C4-F61F-4490-89E9-C7B494C0AADF}" type="presParOf" srcId="{F7800562-7911-4EEF-B6DB-E14C8AE060AE}" destId="{D6863817-9ACC-4BD9-88C3-ACCAC482679B}" srcOrd="5" destOrd="0" presId="urn:microsoft.com/office/officeart/2005/8/layout/radial6"/>
    <dgm:cxn modelId="{22969FBE-E834-4CF3-A690-38BE340AB764}" type="presParOf" srcId="{F7800562-7911-4EEF-B6DB-E14C8AE060AE}" destId="{D8ED8E87-0898-45AF-831A-4043A4D12FDF}" srcOrd="6" destOrd="0" presId="urn:microsoft.com/office/officeart/2005/8/layout/radial6"/>
    <dgm:cxn modelId="{A2EDEB95-D9AE-4068-9293-551637EF90FC}" type="presParOf" srcId="{F7800562-7911-4EEF-B6DB-E14C8AE060AE}" destId="{47394B0F-E7D3-4C39-9933-AC300A318337}" srcOrd="7" destOrd="0" presId="urn:microsoft.com/office/officeart/2005/8/layout/radial6"/>
    <dgm:cxn modelId="{7C9E648B-4844-4552-B9BD-04047B39A770}" type="presParOf" srcId="{F7800562-7911-4EEF-B6DB-E14C8AE060AE}" destId="{C9B37984-F28E-412E-A452-8F493E4E0DA0}" srcOrd="8" destOrd="0" presId="urn:microsoft.com/office/officeart/2005/8/layout/radial6"/>
    <dgm:cxn modelId="{9F925D23-E4CF-4D82-9F7C-C61498CBC762}" type="presParOf" srcId="{F7800562-7911-4EEF-B6DB-E14C8AE060AE}" destId="{FC8F59C8-BF7C-4C7A-9DDA-D28E1DAA4F5A}" srcOrd="9" destOrd="0" presId="urn:microsoft.com/office/officeart/2005/8/layout/radial6"/>
    <dgm:cxn modelId="{ECBB04D1-79AF-4EC4-850E-BC15F7564DD3}" type="presParOf" srcId="{F7800562-7911-4EEF-B6DB-E14C8AE060AE}" destId="{51CE00EB-AD92-4B19-A6A8-998C9F59CC3A}" srcOrd="10" destOrd="0" presId="urn:microsoft.com/office/officeart/2005/8/layout/radial6"/>
    <dgm:cxn modelId="{9C1AFA93-32E5-4764-BAB8-DB8B7C6EA273}" type="presParOf" srcId="{F7800562-7911-4EEF-B6DB-E14C8AE060AE}" destId="{2F1ECAE3-94F1-4CA3-97ED-E1460EF74CEF}" srcOrd="11" destOrd="0" presId="urn:microsoft.com/office/officeart/2005/8/layout/radial6"/>
    <dgm:cxn modelId="{E67B4039-0F50-4AF7-A89F-8CE547A3475B}" type="presParOf" srcId="{F7800562-7911-4EEF-B6DB-E14C8AE060AE}" destId="{0D73265C-267C-4965-8574-F033A1E98D45}"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BFFEED-06C4-4FA7-A0C0-C2801057546D}" type="doc">
      <dgm:prSet loTypeId="urn:microsoft.com/office/officeart/2005/8/layout/arrow2" loCatId="process" qsTypeId="urn:microsoft.com/office/officeart/2005/8/quickstyle/simple1" qsCatId="simple" csTypeId="urn:microsoft.com/office/officeart/2005/8/colors/accent1_2" csCatId="accent1" phldr="1"/>
      <dgm:spPr/>
    </dgm:pt>
    <dgm:pt modelId="{2768FB35-BB39-4877-83FF-51D3BC501FAE}">
      <dgm:prSet phldrT="[Text]" custT="1"/>
      <dgm:spPr/>
      <dgm:t>
        <a:bodyPr/>
        <a:lstStyle/>
        <a:p>
          <a:pPr algn="l"/>
          <a:endParaRPr lang="en-IN" sz="2200" dirty="0">
            <a:latin typeface="Arial" panose="020B0604020202020204" pitchFamily="34" charset="0"/>
            <a:cs typeface="Arial" panose="020B0604020202020204" pitchFamily="34" charset="0"/>
          </a:endParaRPr>
        </a:p>
        <a:p>
          <a:pPr algn="l"/>
          <a:r>
            <a:rPr lang="en-IN" sz="2200" dirty="0">
              <a:latin typeface="Arial" panose="020B0604020202020204" pitchFamily="34" charset="0"/>
              <a:cs typeface="Arial" panose="020B0604020202020204" pitchFamily="34" charset="0"/>
            </a:rPr>
            <a:t>Self-exploration</a:t>
          </a:r>
        </a:p>
        <a:p>
          <a:pPr algn="l"/>
          <a:r>
            <a:rPr lang="en-IN" sz="2200" dirty="0">
              <a:latin typeface="Arial" panose="020B0604020202020204" pitchFamily="34" charset="0"/>
              <a:cs typeface="Arial" panose="020B0604020202020204" pitchFamily="34" charset="0"/>
            </a:rPr>
            <a:t>Self-verification</a:t>
          </a:r>
          <a:endParaRPr lang="en-US" sz="2200" dirty="0">
            <a:latin typeface="Arial" panose="020B0604020202020204" pitchFamily="34" charset="0"/>
            <a:cs typeface="Arial" panose="020B0604020202020204" pitchFamily="34" charset="0"/>
          </a:endParaRPr>
        </a:p>
      </dgm:t>
    </dgm:pt>
    <dgm:pt modelId="{F32652CA-E48F-43FE-BE6F-776716D370A1}" type="sibTrans" cxnId="{0593B60C-2606-4BAF-8151-4C274CD21265}">
      <dgm:prSet/>
      <dgm:spPr/>
      <dgm:t>
        <a:bodyPr/>
        <a:lstStyle/>
        <a:p>
          <a:endParaRPr lang="en-US"/>
        </a:p>
      </dgm:t>
    </dgm:pt>
    <dgm:pt modelId="{8839F2FD-03E0-4C76-B9E2-8D6AF8C1825E}" type="parTrans" cxnId="{0593B60C-2606-4BAF-8151-4C274CD21265}">
      <dgm:prSet/>
      <dgm:spPr/>
      <dgm:t>
        <a:bodyPr/>
        <a:lstStyle/>
        <a:p>
          <a:endParaRPr lang="en-US"/>
        </a:p>
      </dgm:t>
    </dgm:pt>
    <dgm:pt modelId="{300BE1DF-F95C-4294-B7B2-414435B37623}" type="pres">
      <dgm:prSet presAssocID="{40BFFEED-06C4-4FA7-A0C0-C2801057546D}" presName="arrowDiagram" presStyleCnt="0">
        <dgm:presLayoutVars>
          <dgm:chMax val="5"/>
          <dgm:dir/>
          <dgm:resizeHandles val="exact"/>
        </dgm:presLayoutVars>
      </dgm:prSet>
      <dgm:spPr/>
    </dgm:pt>
    <dgm:pt modelId="{2A955A47-7CE2-4860-A01D-62BBA8464478}" type="pres">
      <dgm:prSet presAssocID="{40BFFEED-06C4-4FA7-A0C0-C2801057546D}" presName="arrow" presStyleLbl="bgShp" presStyleIdx="0" presStyleCnt="1" custAng="20849662" custScaleX="88924" custScaleY="111273" custLinFactNeighborY="-47093"/>
      <dgm:sp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dgm:spPr>
    </dgm:pt>
    <dgm:pt modelId="{F0A94F12-F38A-4A41-9196-035EE76970A5}" type="pres">
      <dgm:prSet presAssocID="{40BFFEED-06C4-4FA7-A0C0-C2801057546D}" presName="arrowDiagram1" presStyleCnt="0">
        <dgm:presLayoutVars>
          <dgm:bulletEnabled val="1"/>
        </dgm:presLayoutVars>
      </dgm:prSet>
      <dgm:spPr/>
    </dgm:pt>
    <dgm:pt modelId="{A8E522E8-1F14-44A0-B047-FE306DBA4564}" type="pres">
      <dgm:prSet presAssocID="{2768FB35-BB39-4877-83FF-51D3BC501FAE}" presName="bullet1" presStyleLbl="node1" presStyleIdx="0" presStyleCnt="1"/>
      <dgm:spPr>
        <a:noFill/>
        <a:ln>
          <a:noFill/>
        </a:ln>
      </dgm:spPr>
    </dgm:pt>
    <dgm:pt modelId="{B9E412D0-037D-4499-ADA3-38A4AD291868}" type="pres">
      <dgm:prSet presAssocID="{2768FB35-BB39-4877-83FF-51D3BC501FAE}" presName="textBox1" presStyleLbl="revTx" presStyleIdx="0" presStyleCnt="1" custScaleX="187112" custLinFactNeighborX="-56444" custLinFactNeighborY="-55077">
        <dgm:presLayoutVars>
          <dgm:bulletEnabled val="1"/>
        </dgm:presLayoutVars>
      </dgm:prSet>
      <dgm:spPr/>
    </dgm:pt>
  </dgm:ptLst>
  <dgm:cxnLst>
    <dgm:cxn modelId="{0593B60C-2606-4BAF-8151-4C274CD21265}" srcId="{40BFFEED-06C4-4FA7-A0C0-C2801057546D}" destId="{2768FB35-BB39-4877-83FF-51D3BC501FAE}" srcOrd="0" destOrd="0" parTransId="{8839F2FD-03E0-4C76-B9E2-8D6AF8C1825E}" sibTransId="{F32652CA-E48F-43FE-BE6F-776716D370A1}"/>
    <dgm:cxn modelId="{4CA18922-7EB0-4B55-9FD3-811AA1F1D4FC}" type="presOf" srcId="{2768FB35-BB39-4877-83FF-51D3BC501FAE}" destId="{B9E412D0-037D-4499-ADA3-38A4AD291868}" srcOrd="0" destOrd="0" presId="urn:microsoft.com/office/officeart/2005/8/layout/arrow2"/>
    <dgm:cxn modelId="{B37A4EA9-7C71-4A8D-96D7-27D0D83FF41D}" type="presOf" srcId="{40BFFEED-06C4-4FA7-A0C0-C2801057546D}" destId="{300BE1DF-F95C-4294-B7B2-414435B37623}" srcOrd="0" destOrd="0" presId="urn:microsoft.com/office/officeart/2005/8/layout/arrow2"/>
    <dgm:cxn modelId="{37088D69-4844-4579-864B-708C1E10D57C}" type="presParOf" srcId="{300BE1DF-F95C-4294-B7B2-414435B37623}" destId="{2A955A47-7CE2-4860-A01D-62BBA8464478}" srcOrd="0" destOrd="0" presId="urn:microsoft.com/office/officeart/2005/8/layout/arrow2"/>
    <dgm:cxn modelId="{79DC9A33-E807-4A8C-B158-6D57D336FAB0}" type="presParOf" srcId="{300BE1DF-F95C-4294-B7B2-414435B37623}" destId="{F0A94F12-F38A-4A41-9196-035EE76970A5}" srcOrd="1" destOrd="0" presId="urn:microsoft.com/office/officeart/2005/8/layout/arrow2"/>
    <dgm:cxn modelId="{3211469A-EA8C-4ED0-AF98-092EE698C764}" type="presParOf" srcId="{F0A94F12-F38A-4A41-9196-035EE76970A5}" destId="{A8E522E8-1F14-44A0-B047-FE306DBA4564}" srcOrd="0" destOrd="0" presId="urn:microsoft.com/office/officeart/2005/8/layout/arrow2"/>
    <dgm:cxn modelId="{7273DC1A-F1A7-4FFF-965D-830D39D03F22}" type="presParOf" srcId="{F0A94F12-F38A-4A41-9196-035EE76970A5}" destId="{B9E412D0-037D-4499-ADA3-38A4AD291868}" srcOrd="1"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73265C-267C-4965-8574-F033A1E98D45}">
      <dsp:nvSpPr>
        <dsp:cNvPr id="0" name=""/>
        <dsp:cNvSpPr/>
      </dsp:nvSpPr>
      <dsp:spPr>
        <a:xfrm>
          <a:off x="2227928" y="703928"/>
          <a:ext cx="4688143" cy="4688143"/>
        </a:xfrm>
        <a:prstGeom prst="blockArc">
          <a:avLst>
            <a:gd name="adj1" fmla="val 10800000"/>
            <a:gd name="adj2" fmla="val 16200000"/>
            <a:gd name="adj3" fmla="val 4642"/>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sp>
    <dsp:sp modelId="{FC8F59C8-BF7C-4C7A-9DDA-D28E1DAA4F5A}">
      <dsp:nvSpPr>
        <dsp:cNvPr id="0" name=""/>
        <dsp:cNvSpPr/>
      </dsp:nvSpPr>
      <dsp:spPr>
        <a:xfrm>
          <a:off x="2227928" y="703928"/>
          <a:ext cx="4688143" cy="4688143"/>
        </a:xfrm>
        <a:prstGeom prst="blockArc">
          <a:avLst>
            <a:gd name="adj1" fmla="val 5400000"/>
            <a:gd name="adj2" fmla="val 10800000"/>
            <a:gd name="adj3" fmla="val 4642"/>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sp>
    <dsp:sp modelId="{D8ED8E87-0898-45AF-831A-4043A4D12FDF}">
      <dsp:nvSpPr>
        <dsp:cNvPr id="0" name=""/>
        <dsp:cNvSpPr/>
      </dsp:nvSpPr>
      <dsp:spPr>
        <a:xfrm>
          <a:off x="2227928" y="703928"/>
          <a:ext cx="4688143" cy="4688143"/>
        </a:xfrm>
        <a:prstGeom prst="blockArc">
          <a:avLst>
            <a:gd name="adj1" fmla="val 0"/>
            <a:gd name="adj2" fmla="val 5400000"/>
            <a:gd name="adj3" fmla="val 4642"/>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sp>
    <dsp:sp modelId="{C3FDDFFE-C8F9-4E53-9793-A11EEF15D731}">
      <dsp:nvSpPr>
        <dsp:cNvPr id="0" name=""/>
        <dsp:cNvSpPr/>
      </dsp:nvSpPr>
      <dsp:spPr>
        <a:xfrm>
          <a:off x="2227928" y="703928"/>
          <a:ext cx="4688143" cy="4688143"/>
        </a:xfrm>
        <a:prstGeom prst="blockArc">
          <a:avLst>
            <a:gd name="adj1" fmla="val 16200000"/>
            <a:gd name="adj2" fmla="val 0"/>
            <a:gd name="adj3" fmla="val 4642"/>
          </a:avLst>
        </a:prstGeom>
        <a:solidFill>
          <a:schemeClr val="tx1"/>
        </a:solidFill>
        <a:ln>
          <a:noFill/>
        </a:ln>
        <a:effectLst/>
      </dsp:spPr>
      <dsp:style>
        <a:lnRef idx="0">
          <a:scrgbClr r="0" g="0" b="0"/>
        </a:lnRef>
        <a:fillRef idx="1">
          <a:scrgbClr r="0" g="0" b="0"/>
        </a:fillRef>
        <a:effectRef idx="0">
          <a:scrgbClr r="0" g="0" b="0"/>
        </a:effectRef>
        <a:fontRef idx="minor">
          <a:schemeClr val="lt1"/>
        </a:fontRef>
      </dsp:style>
    </dsp:sp>
    <dsp:sp modelId="{3A5BFF35-CB36-469E-81C4-4DD250D4E60B}">
      <dsp:nvSpPr>
        <dsp:cNvPr id="0" name=""/>
        <dsp:cNvSpPr/>
      </dsp:nvSpPr>
      <dsp:spPr>
        <a:xfrm>
          <a:off x="3492624" y="1968624"/>
          <a:ext cx="2158751" cy="2158751"/>
        </a:xfrm>
        <a:prstGeom prst="ellipse">
          <a:avLst/>
        </a:prstGeom>
        <a:solidFill>
          <a:srgbClr val="00206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n-US" sz="3100" kern="1200" dirty="0"/>
            <a:t>Human Tradition</a:t>
          </a:r>
          <a:endParaRPr lang="en-GB" sz="3100" kern="1200" dirty="0"/>
        </a:p>
      </dsp:txBody>
      <dsp:txXfrm>
        <a:off x="3808766" y="2284766"/>
        <a:ext cx="1526467" cy="1526467"/>
      </dsp:txXfrm>
    </dsp:sp>
    <dsp:sp modelId="{BE4BE0BD-19C9-4CE6-860B-4CD64FC09192}">
      <dsp:nvSpPr>
        <dsp:cNvPr id="0" name=""/>
        <dsp:cNvSpPr/>
      </dsp:nvSpPr>
      <dsp:spPr>
        <a:xfrm>
          <a:off x="3816436" y="2765"/>
          <a:ext cx="1511126" cy="1511126"/>
        </a:xfrm>
        <a:prstGeom prst="ellipse">
          <a:avLst/>
        </a:prstGeom>
        <a:solidFill>
          <a:srgbClr val="BEBEBE"/>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GB" sz="1600" kern="1200" dirty="0">
              <a:solidFill>
                <a:schemeClr val="tx1"/>
              </a:solidFill>
            </a:rPr>
            <a:t>Human Conduct</a:t>
          </a:r>
        </a:p>
      </dsp:txBody>
      <dsp:txXfrm>
        <a:off x="4037735" y="224064"/>
        <a:ext cx="1068528" cy="1068528"/>
      </dsp:txXfrm>
    </dsp:sp>
    <dsp:sp modelId="{9D8D9984-16D6-4422-97A5-7EF314590A34}">
      <dsp:nvSpPr>
        <dsp:cNvPr id="0" name=""/>
        <dsp:cNvSpPr/>
      </dsp:nvSpPr>
      <dsp:spPr>
        <a:xfrm>
          <a:off x="6106107" y="2292436"/>
          <a:ext cx="1511126" cy="1511126"/>
        </a:xfrm>
        <a:prstGeom prst="ellipse">
          <a:avLst/>
        </a:prstGeom>
        <a:solidFill>
          <a:srgbClr val="BEBEBE"/>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Human Education</a:t>
          </a:r>
          <a:endParaRPr lang="en-GB" sz="1600" kern="1200" dirty="0">
            <a:solidFill>
              <a:schemeClr val="tx1"/>
            </a:solidFill>
          </a:endParaRPr>
        </a:p>
      </dsp:txBody>
      <dsp:txXfrm>
        <a:off x="6327406" y="2513735"/>
        <a:ext cx="1068528" cy="1068528"/>
      </dsp:txXfrm>
    </dsp:sp>
    <dsp:sp modelId="{47394B0F-E7D3-4C39-9933-AC300A318337}">
      <dsp:nvSpPr>
        <dsp:cNvPr id="0" name=""/>
        <dsp:cNvSpPr/>
      </dsp:nvSpPr>
      <dsp:spPr>
        <a:xfrm>
          <a:off x="3816436" y="4582107"/>
          <a:ext cx="1511126" cy="1511126"/>
        </a:xfrm>
        <a:prstGeom prst="ellipse">
          <a:avLst/>
        </a:prstGeom>
        <a:solidFill>
          <a:srgbClr val="BEBEBE"/>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Universal Human Order</a:t>
          </a:r>
          <a:endParaRPr lang="en-GB" sz="1600" kern="1200" dirty="0">
            <a:solidFill>
              <a:schemeClr val="tx1"/>
            </a:solidFill>
          </a:endParaRPr>
        </a:p>
      </dsp:txBody>
      <dsp:txXfrm>
        <a:off x="4037735" y="4803406"/>
        <a:ext cx="1068528" cy="1068528"/>
      </dsp:txXfrm>
    </dsp:sp>
    <dsp:sp modelId="{51CE00EB-AD92-4B19-A6A8-998C9F59CC3A}">
      <dsp:nvSpPr>
        <dsp:cNvPr id="0" name=""/>
        <dsp:cNvSpPr/>
      </dsp:nvSpPr>
      <dsp:spPr>
        <a:xfrm>
          <a:off x="1526765" y="2292436"/>
          <a:ext cx="1511126" cy="1511126"/>
        </a:xfrm>
        <a:prstGeom prst="ellipse">
          <a:avLst/>
        </a:prstGeom>
        <a:solidFill>
          <a:srgbClr val="BEBEBE"/>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rPr>
            <a:t>Human Constitution</a:t>
          </a:r>
          <a:endParaRPr lang="en-GB" sz="1600" kern="1200" dirty="0">
            <a:solidFill>
              <a:schemeClr val="tx1"/>
            </a:solidFill>
          </a:endParaRPr>
        </a:p>
      </dsp:txBody>
      <dsp:txXfrm>
        <a:off x="1748064" y="2513735"/>
        <a:ext cx="1068528" cy="10685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955A47-7CE2-4860-A01D-62BBA8464478}">
      <dsp:nvSpPr>
        <dsp:cNvPr id="0" name=""/>
        <dsp:cNvSpPr/>
      </dsp:nvSpPr>
      <dsp:spPr>
        <a:xfrm rot="20849662">
          <a:off x="161945" y="920531"/>
          <a:ext cx="3548934" cy="2775548"/>
        </a:xfrm>
        <a:prstGeom prst="swooshArrow">
          <a:avLst>
            <a:gd name="adj1" fmla="val 25000"/>
            <a:gd name="adj2" fmla="val 25000"/>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a:effectLst/>
      </dsp:spPr>
      <dsp:style>
        <a:lnRef idx="0">
          <a:scrgbClr r="0" g="0" b="0"/>
        </a:lnRef>
        <a:fillRef idx="1">
          <a:scrgbClr r="0" g="0" b="0"/>
        </a:fillRef>
        <a:effectRef idx="0">
          <a:scrgbClr r="0" g="0" b="0"/>
        </a:effectRef>
        <a:fontRef idx="minor"/>
      </dsp:style>
    </dsp:sp>
    <dsp:sp modelId="{A8E522E8-1F14-44A0-B047-FE306DBA4564}">
      <dsp:nvSpPr>
        <dsp:cNvPr id="0" name=""/>
        <dsp:cNvSpPr/>
      </dsp:nvSpPr>
      <dsp:spPr>
        <a:xfrm>
          <a:off x="2986039" y="2741650"/>
          <a:ext cx="295332" cy="295332"/>
        </a:xfrm>
        <a:prstGeom prst="ellipse">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E412D0-037D-4499-ADA3-38A4AD291868}">
      <dsp:nvSpPr>
        <dsp:cNvPr id="0" name=""/>
        <dsp:cNvSpPr/>
      </dsp:nvSpPr>
      <dsp:spPr>
        <a:xfrm>
          <a:off x="0" y="1875438"/>
          <a:ext cx="2987037" cy="1840837"/>
        </a:xfrm>
        <a:prstGeom prst="round2Diag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56490" bIns="0" numCol="1" spcCol="1270" anchor="t" anchorCtr="0">
          <a:noAutofit/>
        </a:bodyPr>
        <a:lstStyle/>
        <a:p>
          <a:pPr marL="0" lvl="0" indent="0" algn="l" defTabSz="977900">
            <a:lnSpc>
              <a:spcPct val="90000"/>
            </a:lnSpc>
            <a:spcBef>
              <a:spcPct val="0"/>
            </a:spcBef>
            <a:spcAft>
              <a:spcPct val="35000"/>
            </a:spcAft>
            <a:buNone/>
          </a:pPr>
          <a:endParaRPr lang="en-IN" sz="2200" kern="1200" dirty="0">
            <a:latin typeface="Arial" panose="020B0604020202020204" pitchFamily="34" charset="0"/>
            <a:cs typeface="Arial" panose="020B0604020202020204" pitchFamily="34" charset="0"/>
          </a:endParaRPr>
        </a:p>
        <a:p>
          <a:pPr marL="0" lvl="0" indent="0" algn="l" defTabSz="977900">
            <a:lnSpc>
              <a:spcPct val="90000"/>
            </a:lnSpc>
            <a:spcBef>
              <a:spcPct val="0"/>
            </a:spcBef>
            <a:spcAft>
              <a:spcPct val="35000"/>
            </a:spcAft>
            <a:buNone/>
          </a:pPr>
          <a:r>
            <a:rPr lang="en-IN" sz="2200" kern="1200" dirty="0">
              <a:latin typeface="Arial" panose="020B0604020202020204" pitchFamily="34" charset="0"/>
              <a:cs typeface="Arial" panose="020B0604020202020204" pitchFamily="34" charset="0"/>
            </a:rPr>
            <a:t>Self-exploration</a:t>
          </a:r>
        </a:p>
        <a:p>
          <a:pPr marL="0" lvl="0" indent="0" algn="l" defTabSz="977900">
            <a:lnSpc>
              <a:spcPct val="90000"/>
            </a:lnSpc>
            <a:spcBef>
              <a:spcPct val="0"/>
            </a:spcBef>
            <a:spcAft>
              <a:spcPct val="35000"/>
            </a:spcAft>
            <a:buNone/>
          </a:pPr>
          <a:r>
            <a:rPr lang="en-IN" sz="2200" kern="1200" dirty="0">
              <a:latin typeface="Arial" panose="020B0604020202020204" pitchFamily="34" charset="0"/>
              <a:cs typeface="Arial" panose="020B0604020202020204" pitchFamily="34" charset="0"/>
            </a:rPr>
            <a:t>Self-verification</a:t>
          </a:r>
          <a:endParaRPr lang="en-US" sz="2200" kern="1200" dirty="0">
            <a:latin typeface="Arial" panose="020B0604020202020204" pitchFamily="34" charset="0"/>
            <a:cs typeface="Arial" panose="020B0604020202020204" pitchFamily="34" charset="0"/>
          </a:endParaRPr>
        </a:p>
      </dsp:txBody>
      <dsp:txXfrm>
        <a:off x="89862" y="1965300"/>
        <a:ext cx="2807313" cy="1661113"/>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228427D-3CA0-49B3-989A-0C64BC09E030}"/>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C4E0CD63-3B9B-4923-B03A-618111139AA6}"/>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7423056D-8C97-4523-BE67-0A2F6467D378}" type="datetimeFigureOut">
              <a:rPr lang="en-US"/>
              <a:pPr>
                <a:defRPr/>
              </a:pPr>
              <a:t>2/18/2022</a:t>
            </a:fld>
            <a:endParaRPr lang="en-US"/>
          </a:p>
        </p:txBody>
      </p:sp>
      <p:sp>
        <p:nvSpPr>
          <p:cNvPr id="4" name="Footer Placeholder 3">
            <a:extLst>
              <a:ext uri="{FF2B5EF4-FFF2-40B4-BE49-F238E27FC236}">
                <a16:creationId xmlns:a16="http://schemas.microsoft.com/office/drawing/2014/main" id="{D4986A86-B959-48E7-B1A0-08503EABB815}"/>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5" name="Slide Number Placeholder 4">
            <a:extLst>
              <a:ext uri="{FF2B5EF4-FFF2-40B4-BE49-F238E27FC236}">
                <a16:creationId xmlns:a16="http://schemas.microsoft.com/office/drawing/2014/main" id="{DC4DED83-1D85-41C4-A1F9-10368DAC70A7}"/>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9EABE562-DCD4-4131-94BC-74C490A516C1}"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4B714EF-E31E-4361-98A1-14E0B388CF5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4D86731A-2B11-4C40-97A0-83DDBE3C4616}"/>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C742536A-2181-4643-B04A-DF464C3094BA}" type="datetimeFigureOut">
              <a:rPr lang="en-US"/>
              <a:pPr>
                <a:defRPr/>
              </a:pPr>
              <a:t>2/18/2022</a:t>
            </a:fld>
            <a:endParaRPr lang="en-US"/>
          </a:p>
        </p:txBody>
      </p:sp>
      <p:sp>
        <p:nvSpPr>
          <p:cNvPr id="4" name="Slide Image Placeholder 3">
            <a:extLst>
              <a:ext uri="{FF2B5EF4-FFF2-40B4-BE49-F238E27FC236}">
                <a16:creationId xmlns:a16="http://schemas.microsoft.com/office/drawing/2014/main" id="{A38AED0C-EDA1-4819-ADE1-347ECC33785E}"/>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60C469D2-7754-49AC-9E67-93C171795CF1}"/>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a:extLst>
              <a:ext uri="{FF2B5EF4-FFF2-40B4-BE49-F238E27FC236}">
                <a16:creationId xmlns:a16="http://schemas.microsoft.com/office/drawing/2014/main" id="{A9EFA237-814E-4AD9-B5E8-9C2F42F42432}"/>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E120869F-B263-4AEF-B2C2-CD1CA293CE2F}"/>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24C0967B-F516-49DC-B15B-D35954825F4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408B238A-1F18-4439-82F8-AD1FAC7ED98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A1C140E7-05CE-4A9C-B1C4-964688D4C16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C3C1A28D-7058-433C-AB1C-6E38417A09C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a:extLst>
              <a:ext uri="{FF2B5EF4-FFF2-40B4-BE49-F238E27FC236}">
                <a16:creationId xmlns:a16="http://schemas.microsoft.com/office/drawing/2014/main" id="{613BD7F9-F08D-49B6-9EA7-4C03D200496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a:extLst>
              <a:ext uri="{FF2B5EF4-FFF2-40B4-BE49-F238E27FC236}">
                <a16:creationId xmlns:a16="http://schemas.microsoft.com/office/drawing/2014/main" id="{12016F46-74D4-400D-965F-965134951A0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a:extLst>
              <a:ext uri="{FF2B5EF4-FFF2-40B4-BE49-F238E27FC236}">
                <a16:creationId xmlns:a16="http://schemas.microsoft.com/office/drawing/2014/main" id="{33B4BBB6-DB33-438F-9637-6C9BE1B6DDF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White">
      <p:bgPr>
        <a:solidFill>
          <a:srgbClr val="4B0082"/>
        </a:solidFill>
        <a:effectLst/>
      </p:bgPr>
    </p:bg>
    <p:spTree>
      <p:nvGrpSpPr>
        <p:cNvPr id="1" name=""/>
        <p:cNvGrpSpPr/>
        <p:nvPr/>
      </p:nvGrpSpPr>
      <p:grpSpPr>
        <a:xfrm>
          <a:off x="0" y="0"/>
          <a:ext cx="0" cy="0"/>
          <a:chOff x="0" y="0"/>
          <a:chExt cx="0" cy="0"/>
        </a:xfrm>
      </p:grpSpPr>
      <p:pic>
        <p:nvPicPr>
          <p:cNvPr id="4" name="Picture 5" descr="G:\T420-SyncBack-BACKUP Folder\HVPE-C\UHV Website\Logos Human Values &amp; Universities\universal_round.png">
            <a:extLst>
              <a:ext uri="{FF2B5EF4-FFF2-40B4-BE49-F238E27FC236}">
                <a16:creationId xmlns:a16="http://schemas.microsoft.com/office/drawing/2014/main" id="{6E2629EB-73D4-4BBC-AED7-D58931CDCE9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0017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5154" name="Text Placeholder 7"/>
          <p:cNvSpPr>
            <a:spLocks noGrp="1"/>
          </p:cNvSpPr>
          <p:nvPr>
            <p:ph type="subTitle" idx="1"/>
          </p:nvPr>
        </p:nvSpPr>
        <p:spPr bwMode="invGray">
          <a:xfrm>
            <a:off x="1709272" y="3900488"/>
            <a:ext cx="7841129" cy="366712"/>
          </a:xfrm>
          <a:prstGeom prst="rect">
            <a:avLst/>
          </a:prstGeom>
        </p:spPr>
        <p:txBody>
          <a:bodyPr>
            <a:spAutoFit/>
          </a:bodyPr>
          <a:lstStyle>
            <a:lvl1pPr marL="0" indent="0">
              <a:buFontTx/>
              <a:buNone/>
              <a:defRPr sz="1800" b="0" smtClean="0">
                <a:solidFill>
                  <a:schemeClr val="bg1"/>
                </a:solidFill>
                <a:latin typeface="Arial" charset="0"/>
              </a:defRPr>
            </a:lvl1pPr>
          </a:lstStyle>
          <a:p>
            <a:r>
              <a:rPr lang="en-US"/>
              <a:t>Click to edit Master subtitle style</a:t>
            </a:r>
            <a:endParaRPr lang="en-US" dirty="0"/>
          </a:p>
        </p:txBody>
      </p:sp>
      <p:sp>
        <p:nvSpPr>
          <p:cNvPr id="305156" name="Rectangle 5"/>
          <p:cNvSpPr>
            <a:spLocks noGrp="1" noChangeArrowheads="1"/>
          </p:cNvSpPr>
          <p:nvPr>
            <p:ph type="ctrTitle"/>
          </p:nvPr>
        </p:nvSpPr>
        <p:spPr bwMode="invGray">
          <a:xfrm>
            <a:off x="1709272" y="2286000"/>
            <a:ext cx="7841129" cy="1231106"/>
          </a:xfrm>
          <a:prstGeom prst="rect">
            <a:avLst/>
          </a:prstGeom>
        </p:spPr>
        <p:txBody>
          <a:bodyPr anchor="b">
            <a:noAutofit/>
          </a:bodyPr>
          <a:lstStyle>
            <a:lvl1pPr>
              <a:defRPr sz="4000" smtClean="0">
                <a:latin typeface="Arial" charset="0"/>
              </a:defRPr>
            </a:lvl1pPr>
          </a:lstStyle>
          <a:p>
            <a:r>
              <a:rPr lang="en-US"/>
              <a:t>Click to edit Master title style</a:t>
            </a:r>
            <a:endParaRPr lang="en-US" dirty="0"/>
          </a:p>
        </p:txBody>
      </p:sp>
    </p:spTree>
    <p:extLst>
      <p:ext uri="{BB962C8B-B14F-4D97-AF65-F5344CB8AC3E}">
        <p14:creationId xmlns:p14="http://schemas.microsoft.com/office/powerpoint/2010/main" val="3670552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1"/>
          <p:cNvSpPr>
            <a:spLocks noGrp="1"/>
          </p:cNvSpPr>
          <p:nvPr>
            <p:ph type="title"/>
          </p:nvPr>
        </p:nvSpPr>
        <p:spPr>
          <a:xfrm>
            <a:off x="0" y="76203"/>
            <a:ext cx="12192000" cy="380999"/>
          </a:xfrm>
          <a:prstGeom prst="rect">
            <a:avLst/>
          </a:prstGeom>
        </p:spPr>
        <p:txBody>
          <a:bodyPr/>
          <a:lstStyle/>
          <a:p>
            <a:r>
              <a:rPr lang="en-US" dirty="0"/>
              <a:t>Click to edit Master title style</a:t>
            </a:r>
          </a:p>
        </p:txBody>
      </p:sp>
      <p:sp>
        <p:nvSpPr>
          <p:cNvPr id="7"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748116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631FBF-5DFF-4BE9-80AA-DF42E995E1A2}"/>
              </a:ext>
            </a:extLst>
          </p:cNvPr>
          <p:cNvSpPr>
            <a:spLocks noGrp="1"/>
          </p:cNvSpPr>
          <p:nvPr>
            <p:ph type="dt" sz="half" idx="10"/>
          </p:nvPr>
        </p:nvSpPr>
        <p:spPr>
          <a:xfrm>
            <a:off x="0" y="0"/>
            <a:ext cx="0" cy="0"/>
          </a:xfrm>
        </p:spPr>
        <p:txBody>
          <a:bodyPr/>
          <a:lstStyle>
            <a:lvl1pPr>
              <a:defRPr>
                <a:latin typeface="Arial" panose="020B0604020202020204" pitchFamily="34" charset="0"/>
              </a:defRPr>
            </a:lvl1pPr>
          </a:lstStyle>
          <a:p>
            <a:pPr>
              <a:defRPr/>
            </a:pPr>
            <a:fld id="{41B74BBC-12B7-4565-A3C1-E62858E287F6}" type="datetimeFigureOut">
              <a:rPr lang="en-US"/>
              <a:pPr>
                <a:defRPr/>
              </a:pPr>
              <a:t>2/18/2022</a:t>
            </a:fld>
            <a:endParaRPr lang="en-US"/>
          </a:p>
        </p:txBody>
      </p:sp>
      <p:sp>
        <p:nvSpPr>
          <p:cNvPr id="5" name="Footer Placeholder 4">
            <a:extLst>
              <a:ext uri="{FF2B5EF4-FFF2-40B4-BE49-F238E27FC236}">
                <a16:creationId xmlns:a16="http://schemas.microsoft.com/office/drawing/2014/main" id="{4C0665F6-774B-4D5A-87A4-E98B9EFB9DDE}"/>
              </a:ext>
            </a:extLst>
          </p:cNvPr>
          <p:cNvSpPr>
            <a:spLocks noGrp="1"/>
          </p:cNvSpPr>
          <p:nvPr>
            <p:ph type="ftr" sz="quarter" idx="11"/>
          </p:nvPr>
        </p:nvSpPr>
        <p:spPr>
          <a:xfrm>
            <a:off x="0" y="0"/>
            <a:ext cx="0" cy="0"/>
          </a:xfrm>
        </p:spPr>
        <p:txBody>
          <a:bodyPr/>
          <a:lstStyle>
            <a:lvl1pPr>
              <a:defRPr>
                <a:latin typeface="Arial" panose="020B0604020202020204"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EE580999-12E9-4821-9CF5-5FF5039B89C5}"/>
              </a:ext>
            </a:extLst>
          </p:cNvPr>
          <p:cNvSpPr>
            <a:spLocks noGrp="1"/>
          </p:cNvSpPr>
          <p:nvPr>
            <p:ph type="sldNum" sz="quarter" idx="12"/>
          </p:nvPr>
        </p:nvSpPr>
        <p:spPr>
          <a:xfrm>
            <a:off x="0" y="0"/>
            <a:ext cx="0" cy="0"/>
          </a:xfrm>
        </p:spPr>
        <p:txBody>
          <a:bodyPr vert="horz" wrap="square" lIns="91440" tIns="45720" rIns="91440" bIns="45720" numCol="1" anchor="t" anchorCtr="0" compatLnSpc="1">
            <a:prstTxWarp prst="textNoShape">
              <a:avLst/>
            </a:prstTxWarp>
          </a:bodyPr>
          <a:lstStyle>
            <a:lvl1pPr>
              <a:defRPr/>
            </a:lvl1pPr>
          </a:lstStyle>
          <a:p>
            <a:pPr>
              <a:defRPr/>
            </a:pPr>
            <a:fld id="{D55B8C46-F56E-46C2-B621-E5F7FFDF52F7}" type="slidenum">
              <a:rPr lang="en-US" altLang="en-US"/>
              <a:pPr>
                <a:defRPr/>
              </a:pPr>
              <a:t>‹#›</a:t>
            </a:fld>
            <a:endParaRPr lang="en-US" altLang="en-US"/>
          </a:p>
        </p:txBody>
      </p:sp>
    </p:spTree>
    <p:extLst>
      <p:ext uri="{BB962C8B-B14F-4D97-AF65-F5344CB8AC3E}">
        <p14:creationId xmlns:p14="http://schemas.microsoft.com/office/powerpoint/2010/main" val="18046654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4" name="Title 1"/>
          <p:cNvSpPr>
            <a:spLocks noGrp="1"/>
          </p:cNvSpPr>
          <p:nvPr>
            <p:ph type="title"/>
          </p:nvPr>
        </p:nvSpPr>
        <p:spPr>
          <a:xfrm>
            <a:off x="0" y="76201"/>
            <a:ext cx="12192000" cy="380999"/>
          </a:xfrm>
          <a:prstGeom prst="rect">
            <a:avLst/>
          </a:prstGeom>
        </p:spPr>
        <p:txBody>
          <a:bodyPr/>
          <a:lstStyle/>
          <a:p>
            <a:r>
              <a:rPr lang="en-US" dirty="0"/>
              <a:t>Click to edit Master title style</a:t>
            </a:r>
          </a:p>
        </p:txBody>
      </p:sp>
      <p:sp>
        <p:nvSpPr>
          <p:cNvPr id="5"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11838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6516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 y="609600"/>
            <a:ext cx="6007100" cy="5943600"/>
          </a:xfrm>
          <a:prstGeom prst="rect">
            <a:avLst/>
          </a:prstGeom>
        </p:spPr>
        <p:txBody>
          <a:bodyPr/>
          <a:lstStyle>
            <a:lvl1pPr>
              <a:defRPr sz="2200" b="0" i="0" baseline="0"/>
            </a:lvl1pPr>
            <a:lvl2pPr>
              <a:defRPr sz="2000" baseline="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0299" y="609600"/>
            <a:ext cx="5981700" cy="5943600"/>
          </a:xfrm>
          <a:prstGeom prst="rect">
            <a:avLst/>
          </a:prstGeom>
        </p:spPr>
        <p:txBody>
          <a:bodyPr/>
          <a:lstStyle>
            <a:lvl1pPr>
              <a:defRPr sz="2200" b="0" i="0" baseline="0"/>
            </a:lvl1pPr>
            <a:lvl2pPr>
              <a:defRPr sz="2000" baseline="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0" y="76201"/>
            <a:ext cx="12192000" cy="380999"/>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628053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White">
      <p:bgPr>
        <a:solidFill>
          <a:srgbClr val="4B0082"/>
        </a:solidFill>
        <a:effectLst/>
      </p:bgPr>
    </p:bg>
    <p:spTree>
      <p:nvGrpSpPr>
        <p:cNvPr id="1" name=""/>
        <p:cNvGrpSpPr/>
        <p:nvPr/>
      </p:nvGrpSpPr>
      <p:grpSpPr>
        <a:xfrm>
          <a:off x="0" y="0"/>
          <a:ext cx="0" cy="0"/>
          <a:chOff x="0" y="0"/>
          <a:chExt cx="0" cy="0"/>
        </a:xfrm>
      </p:grpSpPr>
      <p:sp>
        <p:nvSpPr>
          <p:cNvPr id="305154" name="Text Placeholder 7"/>
          <p:cNvSpPr>
            <a:spLocks noGrp="1"/>
          </p:cNvSpPr>
          <p:nvPr>
            <p:ph type="subTitle" idx="1"/>
          </p:nvPr>
        </p:nvSpPr>
        <p:spPr bwMode="invGray">
          <a:xfrm>
            <a:off x="1709270" y="3900488"/>
            <a:ext cx="7841129" cy="366712"/>
          </a:xfrm>
          <a:prstGeom prst="rect">
            <a:avLst/>
          </a:prstGeom>
        </p:spPr>
        <p:txBody>
          <a:bodyPr>
            <a:spAutoFit/>
          </a:bodyPr>
          <a:lstStyle>
            <a:lvl1pPr marL="0" indent="0">
              <a:buFontTx/>
              <a:buNone/>
              <a:defRPr sz="1800" b="0" smtClean="0">
                <a:solidFill>
                  <a:schemeClr val="bg1"/>
                </a:solidFill>
                <a:latin typeface="Arial" charset="0"/>
              </a:defRPr>
            </a:lvl1pPr>
          </a:lstStyle>
          <a:p>
            <a:r>
              <a:rPr lang="en-US"/>
              <a:t>Click to edit Master subtitle style</a:t>
            </a:r>
            <a:endParaRPr lang="en-US" dirty="0"/>
          </a:p>
        </p:txBody>
      </p:sp>
      <p:sp>
        <p:nvSpPr>
          <p:cNvPr id="305156" name="Rectangle 5"/>
          <p:cNvSpPr>
            <a:spLocks noGrp="1" noChangeArrowheads="1"/>
          </p:cNvSpPr>
          <p:nvPr>
            <p:ph type="ctrTitle"/>
          </p:nvPr>
        </p:nvSpPr>
        <p:spPr bwMode="invGray">
          <a:xfrm>
            <a:off x="1709270" y="2286000"/>
            <a:ext cx="7841129" cy="1231106"/>
          </a:xfrm>
          <a:prstGeom prst="rect">
            <a:avLst/>
          </a:prstGeom>
        </p:spPr>
        <p:txBody>
          <a:bodyPr anchor="b">
            <a:noAutofit/>
          </a:bodyPr>
          <a:lstStyle>
            <a:lvl1pPr>
              <a:defRPr sz="4000" smtClean="0">
                <a:latin typeface="Arial" charset="0"/>
              </a:defRPr>
            </a:lvl1pPr>
          </a:lstStyle>
          <a:p>
            <a:r>
              <a:rPr lang="en-US"/>
              <a:t>Click to edit Master title style</a:t>
            </a:r>
            <a:endParaRPr lang="en-US" dirty="0"/>
          </a:p>
        </p:txBody>
      </p:sp>
    </p:spTree>
    <p:extLst>
      <p:ext uri="{BB962C8B-B14F-4D97-AF65-F5344CB8AC3E}">
        <p14:creationId xmlns:p14="http://schemas.microsoft.com/office/powerpoint/2010/main" val="1170400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0" y="76201"/>
            <a:ext cx="12192000" cy="380999"/>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5776357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1"/>
          <p:cNvSpPr>
            <a:spLocks noGrp="1"/>
          </p:cNvSpPr>
          <p:nvPr>
            <p:ph type="title"/>
          </p:nvPr>
        </p:nvSpPr>
        <p:spPr>
          <a:xfrm>
            <a:off x="0" y="76201"/>
            <a:ext cx="12192000" cy="380999"/>
          </a:xfrm>
          <a:prstGeom prst="rect">
            <a:avLst/>
          </a:prstGeom>
        </p:spPr>
        <p:txBody>
          <a:bodyPr/>
          <a:lstStyle/>
          <a:p>
            <a:r>
              <a:rPr lang="en-US" dirty="0"/>
              <a:t>Click to edit Master title style</a:t>
            </a:r>
          </a:p>
        </p:txBody>
      </p:sp>
      <p:sp>
        <p:nvSpPr>
          <p:cNvPr id="7"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882917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4" name="Title 1"/>
          <p:cNvSpPr>
            <a:spLocks noGrp="1"/>
          </p:cNvSpPr>
          <p:nvPr>
            <p:ph type="title"/>
          </p:nvPr>
        </p:nvSpPr>
        <p:spPr>
          <a:xfrm>
            <a:off x="0" y="76201"/>
            <a:ext cx="12192000" cy="380999"/>
          </a:xfrm>
          <a:prstGeom prst="rect">
            <a:avLst/>
          </a:prstGeom>
        </p:spPr>
        <p:txBody>
          <a:bodyPr/>
          <a:lstStyle/>
          <a:p>
            <a:r>
              <a:rPr lang="en-US" dirty="0"/>
              <a:t>Click to edit Master title style</a:t>
            </a:r>
          </a:p>
        </p:txBody>
      </p:sp>
      <p:sp>
        <p:nvSpPr>
          <p:cNvPr id="5"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1312910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0" y="76201"/>
            <a:ext cx="12192000" cy="380999"/>
          </a:xfrm>
          <a:prstGeom prst="rect">
            <a:avLst/>
          </a:prstGeom>
        </p:spPr>
        <p:txBody>
          <a:bodyPr/>
          <a:lstStyle/>
          <a:p>
            <a:r>
              <a:rPr lang="en-US" dirty="0"/>
              <a:t>Click to edit Master title style</a:t>
            </a:r>
          </a:p>
        </p:txBody>
      </p:sp>
      <p:sp>
        <p:nvSpPr>
          <p:cNvPr id="8"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195450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0" y="76203"/>
            <a:ext cx="12192000" cy="380999"/>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19084470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 y="609600"/>
            <a:ext cx="6007100" cy="5943600"/>
          </a:xfrm>
          <a:prstGeom prst="rect">
            <a:avLst/>
          </a:prstGeom>
        </p:spPr>
        <p:txBody>
          <a:bodyPr/>
          <a:lstStyle>
            <a:lvl1pPr>
              <a:defRPr sz="2200" b="0" i="0" baseline="0"/>
            </a:lvl1pPr>
            <a:lvl2pPr>
              <a:defRPr sz="2000" baseline="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0299" y="609600"/>
            <a:ext cx="5981700" cy="5943600"/>
          </a:xfrm>
          <a:prstGeom prst="rect">
            <a:avLst/>
          </a:prstGeom>
        </p:spPr>
        <p:txBody>
          <a:bodyPr/>
          <a:lstStyle>
            <a:lvl1pPr>
              <a:defRPr sz="2200" b="0" i="0" baseline="0"/>
            </a:lvl1pPr>
            <a:lvl2pPr>
              <a:defRPr sz="2000" baseline="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0" y="76201"/>
            <a:ext cx="12192000" cy="380999"/>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36628828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White">
      <p:bgPr>
        <a:solidFill>
          <a:srgbClr val="4B0082"/>
        </a:solidFill>
        <a:effectLst/>
      </p:bgPr>
    </p:bg>
    <p:spTree>
      <p:nvGrpSpPr>
        <p:cNvPr id="1" name=""/>
        <p:cNvGrpSpPr/>
        <p:nvPr/>
      </p:nvGrpSpPr>
      <p:grpSpPr>
        <a:xfrm>
          <a:off x="0" y="0"/>
          <a:ext cx="0" cy="0"/>
          <a:chOff x="0" y="0"/>
          <a:chExt cx="0" cy="0"/>
        </a:xfrm>
      </p:grpSpPr>
      <p:pic>
        <p:nvPicPr>
          <p:cNvPr id="4" name="Picture 5" descr="G:\T420-SyncBack-BACKUP Folder\HVPE-C\UHV Website\Logos Human Values &amp; Universities\universal_round.png">
            <a:extLst>
              <a:ext uri="{FF2B5EF4-FFF2-40B4-BE49-F238E27FC236}">
                <a16:creationId xmlns:a16="http://schemas.microsoft.com/office/drawing/2014/main" id="{BEAA7044-033E-425F-ABB2-746FE4BC037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0017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5154" name="Text Placeholder 7"/>
          <p:cNvSpPr>
            <a:spLocks noGrp="1"/>
          </p:cNvSpPr>
          <p:nvPr>
            <p:ph type="subTitle" idx="1"/>
          </p:nvPr>
        </p:nvSpPr>
        <p:spPr bwMode="invGray">
          <a:xfrm>
            <a:off x="1709270" y="3900488"/>
            <a:ext cx="7841129" cy="366712"/>
          </a:xfrm>
          <a:prstGeom prst="rect">
            <a:avLst/>
          </a:prstGeom>
        </p:spPr>
        <p:txBody>
          <a:bodyPr>
            <a:spAutoFit/>
          </a:bodyPr>
          <a:lstStyle>
            <a:lvl1pPr marL="0" indent="0">
              <a:buFontTx/>
              <a:buNone/>
              <a:defRPr sz="1800" b="0" smtClean="0">
                <a:solidFill>
                  <a:schemeClr val="bg1"/>
                </a:solidFill>
                <a:latin typeface="Arial" charset="0"/>
              </a:defRPr>
            </a:lvl1pPr>
          </a:lstStyle>
          <a:p>
            <a:r>
              <a:rPr lang="en-US"/>
              <a:t>Click to edit Master subtitle style</a:t>
            </a:r>
            <a:endParaRPr lang="en-US" dirty="0"/>
          </a:p>
        </p:txBody>
      </p:sp>
      <p:sp>
        <p:nvSpPr>
          <p:cNvPr id="305156" name="Rectangle 5"/>
          <p:cNvSpPr>
            <a:spLocks noGrp="1" noChangeArrowheads="1"/>
          </p:cNvSpPr>
          <p:nvPr>
            <p:ph type="ctrTitle"/>
          </p:nvPr>
        </p:nvSpPr>
        <p:spPr bwMode="invGray">
          <a:xfrm>
            <a:off x="1709270" y="2286000"/>
            <a:ext cx="7841129" cy="1231106"/>
          </a:xfrm>
          <a:prstGeom prst="rect">
            <a:avLst/>
          </a:prstGeom>
        </p:spPr>
        <p:txBody>
          <a:bodyPr anchor="b">
            <a:noAutofit/>
          </a:bodyPr>
          <a:lstStyle>
            <a:lvl1pPr>
              <a:defRPr sz="4000" smtClean="0">
                <a:latin typeface="Arial" charset="0"/>
              </a:defRPr>
            </a:lvl1pPr>
          </a:lstStyle>
          <a:p>
            <a:r>
              <a:rPr lang="en-US"/>
              <a:t>Click to edit Master title style</a:t>
            </a:r>
            <a:endParaRPr lang="en-US" dirty="0"/>
          </a:p>
        </p:txBody>
      </p:sp>
    </p:spTree>
    <p:extLst>
      <p:ext uri="{BB962C8B-B14F-4D97-AF65-F5344CB8AC3E}">
        <p14:creationId xmlns:p14="http://schemas.microsoft.com/office/powerpoint/2010/main" val="38232883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0" y="76201"/>
            <a:ext cx="12192000" cy="380999"/>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25479071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1"/>
          <p:cNvSpPr>
            <a:spLocks noGrp="1"/>
          </p:cNvSpPr>
          <p:nvPr>
            <p:ph type="title"/>
          </p:nvPr>
        </p:nvSpPr>
        <p:spPr>
          <a:xfrm>
            <a:off x="0" y="76201"/>
            <a:ext cx="12192000" cy="380999"/>
          </a:xfrm>
          <a:prstGeom prst="rect">
            <a:avLst/>
          </a:prstGeom>
        </p:spPr>
        <p:txBody>
          <a:bodyPr/>
          <a:lstStyle/>
          <a:p>
            <a:r>
              <a:rPr lang="en-US" dirty="0"/>
              <a:t>Click to edit Master title style</a:t>
            </a:r>
          </a:p>
        </p:txBody>
      </p:sp>
      <p:sp>
        <p:nvSpPr>
          <p:cNvPr id="7"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7399379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0" y="76201"/>
            <a:ext cx="12192000" cy="380999"/>
          </a:xfrm>
          <a:prstGeom prst="rect">
            <a:avLst/>
          </a:prstGeom>
        </p:spPr>
        <p:txBody>
          <a:bodyPr/>
          <a:lstStyle/>
          <a:p>
            <a:r>
              <a:rPr lang="en-US" dirty="0"/>
              <a:t>Click to edit Master title style</a:t>
            </a:r>
          </a:p>
        </p:txBody>
      </p:sp>
      <p:sp>
        <p:nvSpPr>
          <p:cNvPr id="8"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139958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White">
      <p:bgPr>
        <a:solidFill>
          <a:srgbClr val="4B0082"/>
        </a:solidFill>
        <a:effectLst/>
      </p:bgPr>
    </p:bg>
    <p:spTree>
      <p:nvGrpSpPr>
        <p:cNvPr id="1" name=""/>
        <p:cNvGrpSpPr/>
        <p:nvPr/>
      </p:nvGrpSpPr>
      <p:grpSpPr>
        <a:xfrm>
          <a:off x="0" y="0"/>
          <a:ext cx="0" cy="0"/>
          <a:chOff x="0" y="0"/>
          <a:chExt cx="0" cy="0"/>
        </a:xfrm>
      </p:grpSpPr>
      <p:sp>
        <p:nvSpPr>
          <p:cNvPr id="305154" name="Text Placeholder 7"/>
          <p:cNvSpPr>
            <a:spLocks noGrp="1"/>
          </p:cNvSpPr>
          <p:nvPr>
            <p:ph type="subTitle" idx="1"/>
          </p:nvPr>
        </p:nvSpPr>
        <p:spPr bwMode="invGray">
          <a:xfrm>
            <a:off x="1709270" y="3900488"/>
            <a:ext cx="7841129" cy="366712"/>
          </a:xfrm>
          <a:prstGeom prst="rect">
            <a:avLst/>
          </a:prstGeom>
        </p:spPr>
        <p:txBody>
          <a:bodyPr>
            <a:spAutoFit/>
          </a:bodyPr>
          <a:lstStyle>
            <a:lvl1pPr marL="0" indent="0">
              <a:buFontTx/>
              <a:buNone/>
              <a:defRPr sz="1800" b="0" smtClean="0">
                <a:solidFill>
                  <a:schemeClr val="bg1"/>
                </a:solidFill>
                <a:latin typeface="Arial" charset="0"/>
              </a:defRPr>
            </a:lvl1pPr>
          </a:lstStyle>
          <a:p>
            <a:r>
              <a:rPr lang="en-US"/>
              <a:t>Click to edit Master subtitle style</a:t>
            </a:r>
            <a:endParaRPr lang="en-US" dirty="0"/>
          </a:p>
        </p:txBody>
      </p:sp>
      <p:sp>
        <p:nvSpPr>
          <p:cNvPr id="305156" name="Rectangle 5"/>
          <p:cNvSpPr>
            <a:spLocks noGrp="1" noChangeArrowheads="1"/>
          </p:cNvSpPr>
          <p:nvPr>
            <p:ph type="ctrTitle"/>
          </p:nvPr>
        </p:nvSpPr>
        <p:spPr bwMode="invGray">
          <a:xfrm>
            <a:off x="1709270" y="2286000"/>
            <a:ext cx="7841129" cy="1231106"/>
          </a:xfrm>
          <a:prstGeom prst="rect">
            <a:avLst/>
          </a:prstGeom>
        </p:spPr>
        <p:txBody>
          <a:bodyPr anchor="b">
            <a:noAutofit/>
          </a:bodyPr>
          <a:lstStyle>
            <a:lvl1pPr>
              <a:defRPr sz="4000" smtClean="0">
                <a:latin typeface="Arial" charset="0"/>
              </a:defRPr>
            </a:lvl1pPr>
          </a:lstStyle>
          <a:p>
            <a:r>
              <a:rPr lang="en-US"/>
              <a:t>Click to edit Master title style</a:t>
            </a:r>
            <a:endParaRPr lang="en-US" dirty="0"/>
          </a:p>
        </p:txBody>
      </p:sp>
    </p:spTree>
    <p:extLst>
      <p:ext uri="{BB962C8B-B14F-4D97-AF65-F5344CB8AC3E}">
        <p14:creationId xmlns:p14="http://schemas.microsoft.com/office/powerpoint/2010/main" val="42117956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0" y="76201"/>
            <a:ext cx="12192000" cy="380999"/>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35992595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1"/>
          <p:cNvSpPr>
            <a:spLocks noGrp="1"/>
          </p:cNvSpPr>
          <p:nvPr>
            <p:ph type="title"/>
          </p:nvPr>
        </p:nvSpPr>
        <p:spPr>
          <a:xfrm>
            <a:off x="0" y="76201"/>
            <a:ext cx="12192000" cy="380999"/>
          </a:xfrm>
          <a:prstGeom prst="rect">
            <a:avLst/>
          </a:prstGeom>
        </p:spPr>
        <p:txBody>
          <a:bodyPr/>
          <a:lstStyle/>
          <a:p>
            <a:r>
              <a:rPr lang="en-US" dirty="0"/>
              <a:t>Click to edit Master title style</a:t>
            </a:r>
          </a:p>
        </p:txBody>
      </p:sp>
      <p:sp>
        <p:nvSpPr>
          <p:cNvPr id="7"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176030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0" y="76201"/>
            <a:ext cx="12192000" cy="380999"/>
          </a:xfrm>
          <a:prstGeom prst="rect">
            <a:avLst/>
          </a:prstGeom>
        </p:spPr>
        <p:txBody>
          <a:bodyPr/>
          <a:lstStyle/>
          <a:p>
            <a:r>
              <a:rPr lang="en-US" dirty="0"/>
              <a:t>Click to edit Master title style</a:t>
            </a:r>
          </a:p>
        </p:txBody>
      </p:sp>
      <p:sp>
        <p:nvSpPr>
          <p:cNvPr id="8"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4038319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 y="609600"/>
            <a:ext cx="6007100" cy="5943600"/>
          </a:xfrm>
          <a:prstGeom prst="rect">
            <a:avLst/>
          </a:prstGeom>
        </p:spPr>
        <p:txBody>
          <a:bodyPr/>
          <a:lstStyle>
            <a:lvl1pPr>
              <a:defRPr sz="2200" b="0" i="0" baseline="0"/>
            </a:lvl1pPr>
            <a:lvl2pPr>
              <a:defRPr sz="2000" baseline="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0299" y="609600"/>
            <a:ext cx="5981700" cy="5943600"/>
          </a:xfrm>
          <a:prstGeom prst="rect">
            <a:avLst/>
          </a:prstGeom>
        </p:spPr>
        <p:txBody>
          <a:bodyPr/>
          <a:lstStyle>
            <a:lvl1pPr>
              <a:defRPr sz="2200" b="0" i="0" baseline="0"/>
            </a:lvl1pPr>
            <a:lvl2pPr>
              <a:defRPr sz="2000" baseline="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0" y="76201"/>
            <a:ext cx="12192000" cy="380999"/>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2819613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1"/>
          <p:cNvSpPr>
            <a:spLocks noGrp="1"/>
          </p:cNvSpPr>
          <p:nvPr>
            <p:ph type="title"/>
          </p:nvPr>
        </p:nvSpPr>
        <p:spPr>
          <a:xfrm>
            <a:off x="0" y="76203"/>
            <a:ext cx="12192000" cy="380999"/>
          </a:xfrm>
          <a:prstGeom prst="rect">
            <a:avLst/>
          </a:prstGeom>
        </p:spPr>
        <p:txBody>
          <a:bodyPr/>
          <a:lstStyle/>
          <a:p>
            <a:r>
              <a:rPr lang="en-US" dirty="0"/>
              <a:t>Click to edit Master title style</a:t>
            </a:r>
          </a:p>
        </p:txBody>
      </p:sp>
      <p:sp>
        <p:nvSpPr>
          <p:cNvPr id="7"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11441497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4" name="Title 1"/>
          <p:cNvSpPr>
            <a:spLocks noGrp="1"/>
          </p:cNvSpPr>
          <p:nvPr>
            <p:ph type="title"/>
          </p:nvPr>
        </p:nvSpPr>
        <p:spPr>
          <a:xfrm>
            <a:off x="0" y="76201"/>
            <a:ext cx="12192000" cy="380999"/>
          </a:xfrm>
          <a:prstGeom prst="rect">
            <a:avLst/>
          </a:prstGeom>
        </p:spPr>
        <p:txBody>
          <a:bodyPr/>
          <a:lstStyle/>
          <a:p>
            <a:r>
              <a:rPr lang="en-US" dirty="0"/>
              <a:t>Click to edit Master title style</a:t>
            </a:r>
          </a:p>
        </p:txBody>
      </p:sp>
      <p:sp>
        <p:nvSpPr>
          <p:cNvPr id="5"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7422289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4016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White">
      <p:bgPr>
        <a:solidFill>
          <a:srgbClr val="4B0082"/>
        </a:solidFill>
        <a:effectLst/>
      </p:bgPr>
    </p:bg>
    <p:spTree>
      <p:nvGrpSpPr>
        <p:cNvPr id="1" name=""/>
        <p:cNvGrpSpPr/>
        <p:nvPr/>
      </p:nvGrpSpPr>
      <p:grpSpPr>
        <a:xfrm>
          <a:off x="0" y="0"/>
          <a:ext cx="0" cy="0"/>
          <a:chOff x="0" y="0"/>
          <a:chExt cx="0" cy="0"/>
        </a:xfrm>
      </p:grpSpPr>
      <p:pic>
        <p:nvPicPr>
          <p:cNvPr id="4" name="Picture 5" descr="G:\T420-SyncBack-BACKUP Folder\HVPE-C\UHV Website\Logos Human Values &amp; Universities\universal_round.png">
            <a:extLst>
              <a:ext uri="{FF2B5EF4-FFF2-40B4-BE49-F238E27FC236}">
                <a16:creationId xmlns:a16="http://schemas.microsoft.com/office/drawing/2014/main" id="{3829CED6-70EE-42DA-A1C0-6685D57710F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0017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5154" name="Text Placeholder 7"/>
          <p:cNvSpPr>
            <a:spLocks noGrp="1"/>
          </p:cNvSpPr>
          <p:nvPr>
            <p:ph type="subTitle" idx="1"/>
          </p:nvPr>
        </p:nvSpPr>
        <p:spPr bwMode="invGray">
          <a:xfrm>
            <a:off x="1709272" y="3900488"/>
            <a:ext cx="7841129" cy="366712"/>
          </a:xfrm>
          <a:prstGeom prst="rect">
            <a:avLst/>
          </a:prstGeom>
        </p:spPr>
        <p:txBody>
          <a:bodyPr>
            <a:spAutoFit/>
          </a:bodyPr>
          <a:lstStyle>
            <a:lvl1pPr marL="0" indent="0">
              <a:buFontTx/>
              <a:buNone/>
              <a:defRPr sz="1800" b="0" smtClean="0">
                <a:solidFill>
                  <a:schemeClr val="bg1"/>
                </a:solidFill>
                <a:latin typeface="Arial" charset="0"/>
              </a:defRPr>
            </a:lvl1pPr>
          </a:lstStyle>
          <a:p>
            <a:r>
              <a:rPr lang="en-US"/>
              <a:t>Click to edit Master subtitle style</a:t>
            </a:r>
            <a:endParaRPr lang="en-US" dirty="0"/>
          </a:p>
        </p:txBody>
      </p:sp>
      <p:sp>
        <p:nvSpPr>
          <p:cNvPr id="305156" name="Rectangle 5"/>
          <p:cNvSpPr>
            <a:spLocks noGrp="1" noChangeArrowheads="1"/>
          </p:cNvSpPr>
          <p:nvPr>
            <p:ph type="ctrTitle"/>
          </p:nvPr>
        </p:nvSpPr>
        <p:spPr bwMode="invGray">
          <a:xfrm>
            <a:off x="1709272" y="2286000"/>
            <a:ext cx="7841129" cy="1231106"/>
          </a:xfrm>
          <a:prstGeom prst="rect">
            <a:avLst/>
          </a:prstGeom>
        </p:spPr>
        <p:txBody>
          <a:bodyPr anchor="b">
            <a:noAutofit/>
          </a:bodyPr>
          <a:lstStyle>
            <a:lvl1pPr>
              <a:defRPr sz="4000" smtClean="0">
                <a:latin typeface="Arial" charset="0"/>
              </a:defRPr>
            </a:lvl1pPr>
          </a:lstStyle>
          <a:p>
            <a:r>
              <a:rPr lang="en-US"/>
              <a:t>Click to edit Master title style</a:t>
            </a:r>
            <a:endParaRPr lang="en-US" dirty="0"/>
          </a:p>
        </p:txBody>
      </p:sp>
    </p:spTree>
    <p:extLst>
      <p:ext uri="{BB962C8B-B14F-4D97-AF65-F5344CB8AC3E}">
        <p14:creationId xmlns:p14="http://schemas.microsoft.com/office/powerpoint/2010/main" val="24147987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0" y="76203"/>
            <a:ext cx="12192000" cy="380999"/>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383696996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1"/>
          <p:cNvSpPr>
            <a:spLocks noGrp="1"/>
          </p:cNvSpPr>
          <p:nvPr>
            <p:ph type="title"/>
          </p:nvPr>
        </p:nvSpPr>
        <p:spPr>
          <a:xfrm>
            <a:off x="0" y="76203"/>
            <a:ext cx="12192000" cy="380999"/>
          </a:xfrm>
          <a:prstGeom prst="rect">
            <a:avLst/>
          </a:prstGeom>
        </p:spPr>
        <p:txBody>
          <a:bodyPr/>
          <a:lstStyle/>
          <a:p>
            <a:r>
              <a:rPr lang="en-US" dirty="0"/>
              <a:t>Click to edit Master title style</a:t>
            </a:r>
          </a:p>
        </p:txBody>
      </p:sp>
      <p:sp>
        <p:nvSpPr>
          <p:cNvPr id="7"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41525521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0" y="76203"/>
            <a:ext cx="12192000" cy="380999"/>
          </a:xfrm>
          <a:prstGeom prst="rect">
            <a:avLst/>
          </a:prstGeom>
        </p:spPr>
        <p:txBody>
          <a:bodyPr/>
          <a:lstStyle/>
          <a:p>
            <a:r>
              <a:rPr lang="en-US" dirty="0"/>
              <a:t>Click to edit Master title style</a:t>
            </a:r>
          </a:p>
        </p:txBody>
      </p:sp>
      <p:sp>
        <p:nvSpPr>
          <p:cNvPr id="8"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359189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4" name="Title 1"/>
          <p:cNvSpPr>
            <a:spLocks noGrp="1"/>
          </p:cNvSpPr>
          <p:nvPr>
            <p:ph type="title"/>
          </p:nvPr>
        </p:nvSpPr>
        <p:spPr>
          <a:xfrm>
            <a:off x="0" y="76203"/>
            <a:ext cx="12192000" cy="380999"/>
          </a:xfrm>
          <a:prstGeom prst="rect">
            <a:avLst/>
          </a:prstGeom>
        </p:spPr>
        <p:txBody>
          <a:bodyPr/>
          <a:lstStyle/>
          <a:p>
            <a:r>
              <a:rPr lang="en-US" dirty="0"/>
              <a:t>Click to edit Master title style</a:t>
            </a:r>
          </a:p>
        </p:txBody>
      </p:sp>
      <p:sp>
        <p:nvSpPr>
          <p:cNvPr id="5"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945376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D9F254-1278-47BA-8E8C-4D4EEDA3B536}"/>
              </a:ext>
            </a:extLst>
          </p:cNvPr>
          <p:cNvSpPr>
            <a:spLocks noGrp="1"/>
          </p:cNvSpPr>
          <p:nvPr>
            <p:ph type="dt" sz="half" idx="10"/>
          </p:nvPr>
        </p:nvSpPr>
        <p:spPr>
          <a:xfrm>
            <a:off x="0" y="0"/>
            <a:ext cx="0" cy="0"/>
          </a:xfrm>
        </p:spPr>
        <p:txBody>
          <a:bodyPr/>
          <a:lstStyle>
            <a:lvl1pPr>
              <a:defRPr/>
            </a:lvl1pPr>
          </a:lstStyle>
          <a:p>
            <a:pPr>
              <a:defRPr/>
            </a:pPr>
            <a:fld id="{FAE4EDFB-806F-41B6-A526-03DD5629DDAA}" type="datetimeFigureOut">
              <a:rPr lang="en-US"/>
              <a:pPr>
                <a:defRPr/>
              </a:pPr>
              <a:t>2/18/2022</a:t>
            </a:fld>
            <a:endParaRPr lang="en-US"/>
          </a:p>
        </p:txBody>
      </p:sp>
      <p:sp>
        <p:nvSpPr>
          <p:cNvPr id="5" name="Footer Placeholder 4">
            <a:extLst>
              <a:ext uri="{FF2B5EF4-FFF2-40B4-BE49-F238E27FC236}">
                <a16:creationId xmlns:a16="http://schemas.microsoft.com/office/drawing/2014/main" id="{272EA6FA-840E-4F66-A727-43CD33383DC9}"/>
              </a:ext>
            </a:extLst>
          </p:cNvPr>
          <p:cNvSpPr>
            <a:spLocks noGrp="1"/>
          </p:cNvSpPr>
          <p:nvPr>
            <p:ph type="ftr" sz="quarter" idx="11"/>
          </p:nvPr>
        </p:nvSpPr>
        <p:spPr>
          <a:xfrm>
            <a:off x="0" y="0"/>
            <a:ext cx="0" cy="0"/>
          </a:xfrm>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9E1494B-3904-48FB-B937-CE2BAE06FABF}"/>
              </a:ext>
            </a:extLst>
          </p:cNvPr>
          <p:cNvSpPr>
            <a:spLocks noGrp="1"/>
          </p:cNvSpPr>
          <p:nvPr>
            <p:ph type="sldNum" sz="quarter" idx="12"/>
          </p:nvPr>
        </p:nvSpPr>
        <p:spPr>
          <a:xfrm>
            <a:off x="0" y="0"/>
            <a:ext cx="0" cy="0"/>
          </a:xfrm>
        </p:spPr>
        <p:txBody>
          <a:bodyPr vert="horz" wrap="square" lIns="91440" tIns="45720" rIns="91440" bIns="45720" numCol="1" anchor="t" anchorCtr="0" compatLnSpc="1">
            <a:prstTxWarp prst="textNoShape">
              <a:avLst/>
            </a:prstTxWarp>
          </a:bodyPr>
          <a:lstStyle>
            <a:lvl1pPr>
              <a:defRPr/>
            </a:lvl1pPr>
          </a:lstStyle>
          <a:p>
            <a:pPr>
              <a:defRPr/>
            </a:pPr>
            <a:fld id="{EC78F3AD-E2F1-46A4-A3E9-CA84CFC48F40}" type="slidenum">
              <a:rPr lang="en-US" altLang="en-US"/>
              <a:pPr>
                <a:defRPr/>
              </a:pPr>
              <a:t>‹#›</a:t>
            </a:fld>
            <a:endParaRPr lang="en-US" altLang="en-US"/>
          </a:p>
        </p:txBody>
      </p:sp>
    </p:spTree>
    <p:extLst>
      <p:ext uri="{BB962C8B-B14F-4D97-AF65-F5344CB8AC3E}">
        <p14:creationId xmlns:p14="http://schemas.microsoft.com/office/powerpoint/2010/main" val="96193130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 y="609600"/>
            <a:ext cx="6007100" cy="5943600"/>
          </a:xfrm>
          <a:prstGeom prst="rect">
            <a:avLst/>
          </a:prstGeom>
        </p:spPr>
        <p:txBody>
          <a:bodyPr/>
          <a:lstStyle>
            <a:lvl1pPr>
              <a:defRPr sz="2200" b="0" i="0" baseline="0"/>
            </a:lvl1pPr>
            <a:lvl2pPr>
              <a:defRPr sz="2000" baseline="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0299" y="609600"/>
            <a:ext cx="5981700" cy="5943600"/>
          </a:xfrm>
          <a:prstGeom prst="rect">
            <a:avLst/>
          </a:prstGeom>
        </p:spPr>
        <p:txBody>
          <a:bodyPr/>
          <a:lstStyle>
            <a:lvl1pPr>
              <a:defRPr sz="2200" b="0" i="0" baseline="0"/>
            </a:lvl1pPr>
            <a:lvl2pPr>
              <a:defRPr sz="2000" baseline="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0" y="76201"/>
            <a:ext cx="12192000" cy="380999"/>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2045460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0" y="76203"/>
            <a:ext cx="12192000" cy="380999"/>
          </a:xfrm>
          <a:prstGeom prst="rect">
            <a:avLst/>
          </a:prstGeom>
        </p:spPr>
        <p:txBody>
          <a:bodyPr/>
          <a:lstStyle/>
          <a:p>
            <a:r>
              <a:rPr lang="en-US" dirty="0"/>
              <a:t>Click to edit Master title style</a:t>
            </a:r>
          </a:p>
        </p:txBody>
      </p:sp>
      <p:sp>
        <p:nvSpPr>
          <p:cNvPr id="8"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018079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4" name="Title 1"/>
          <p:cNvSpPr>
            <a:spLocks noGrp="1"/>
          </p:cNvSpPr>
          <p:nvPr>
            <p:ph type="title"/>
          </p:nvPr>
        </p:nvSpPr>
        <p:spPr>
          <a:xfrm>
            <a:off x="0" y="76203"/>
            <a:ext cx="12192000" cy="380999"/>
          </a:xfrm>
          <a:prstGeom prst="rect">
            <a:avLst/>
          </a:prstGeom>
        </p:spPr>
        <p:txBody>
          <a:bodyPr/>
          <a:lstStyle/>
          <a:p>
            <a:r>
              <a:rPr lang="en-US" dirty="0"/>
              <a:t>Click to edit Master title style</a:t>
            </a:r>
          </a:p>
        </p:txBody>
      </p:sp>
      <p:sp>
        <p:nvSpPr>
          <p:cNvPr id="5" name="Text Placeholder 7"/>
          <p:cNvSpPr>
            <a:spLocks noGrp="1"/>
          </p:cNvSpPr>
          <p:nvPr>
            <p:ph type="body" sz="quarter" idx="13"/>
          </p:nvPr>
        </p:nvSpPr>
        <p:spPr>
          <a:xfrm>
            <a:off x="0" y="609600"/>
            <a:ext cx="12192000" cy="5943600"/>
          </a:xfrm>
          <a:prstGeom prst="rect">
            <a:avLst/>
          </a:prstGeom>
        </p:spPr>
        <p:txBody>
          <a:bodyPr>
            <a:normAutofit/>
          </a:bodyPr>
          <a:lstStyle>
            <a:lvl1pPr algn="l" defTabSz="914400" rtl="0" eaLnBrk="1" latinLnBrk="0" hangingPunct="1">
              <a:spcBef>
                <a:spcPct val="20000"/>
              </a:spcBef>
              <a:buFont typeface="Symbol" pitchFamily="18" charset="2"/>
              <a:buChar char="·"/>
              <a:defRPr lang="en-US" sz="2200" b="0" kern="1200" dirty="0" smtClean="0">
                <a:solidFill>
                  <a:schemeClr val="tx1"/>
                </a:solidFill>
                <a:latin typeface="Arial" pitchFamily="34" charset="0"/>
                <a:ea typeface="+mn-ea"/>
                <a:cs typeface="Arial" pitchFamily="34" charset="0"/>
              </a:defRPr>
            </a:lvl1pPr>
            <a:lvl2pPr algn="l" defTabSz="914400" rtl="0" eaLnBrk="1" latinLnBrk="0" hangingPunct="1">
              <a:spcBef>
                <a:spcPct val="20000"/>
              </a:spcBef>
              <a:buFont typeface="Wingdings" pitchFamily="2" charset="2"/>
              <a:buChar char="§"/>
              <a:defRPr lang="en-US" sz="2000" b="0" kern="1200" dirty="0" smtClean="0">
                <a:solidFill>
                  <a:schemeClr val="tx1"/>
                </a:solidFill>
                <a:latin typeface="Arial" pitchFamily="34" charset="0"/>
                <a:ea typeface="+mn-ea"/>
                <a:cs typeface="Arial" pitchFamily="34" charset="0"/>
              </a:defRPr>
            </a:lvl2pPr>
            <a:lvl3pPr algn="l" defTabSz="914400" rtl="0" eaLnBrk="1" latinLnBrk="0" hangingPunct="1">
              <a:spcBef>
                <a:spcPct val="20000"/>
              </a:spcBef>
              <a:buFont typeface="Symbol" pitchFamily="18" charset="2"/>
              <a:buChar char="-"/>
              <a:defRPr lang="en-US" sz="1800" kern="1200" dirty="0" smtClean="0">
                <a:solidFill>
                  <a:schemeClr val="tx1"/>
                </a:solidFill>
                <a:latin typeface="Arial" pitchFamily="34" charset="0"/>
                <a:ea typeface="+mn-ea"/>
                <a:cs typeface="Arial" pitchFamily="34" charset="0"/>
              </a:defRPr>
            </a:lvl3pPr>
            <a:lvl4pPr algn="l" defTabSz="914400" rtl="0" eaLnBrk="1" latinLnBrk="0" hangingPunct="1">
              <a:spcBef>
                <a:spcPct val="20000"/>
              </a:spcBef>
              <a:buFont typeface="Symbol" pitchFamily="18" charset="2"/>
              <a:buChar char="-"/>
              <a:defRPr lang="en-US" sz="1600" kern="1200" dirty="0" smtClean="0">
                <a:solidFill>
                  <a:schemeClr val="tx1"/>
                </a:solidFill>
                <a:latin typeface="Arial" pitchFamily="34" charset="0"/>
                <a:ea typeface="+mn-ea"/>
                <a:cs typeface="Arial" pitchFamily="34" charset="0"/>
              </a:defRPr>
            </a:lvl4pPr>
            <a:lvl5pPr algn="l" defTabSz="914400" rtl="0" eaLnBrk="1" latinLnBrk="0" hangingPunct="1">
              <a:spcBef>
                <a:spcPct val="20000"/>
              </a:spcBef>
              <a:buFont typeface="Symbol" pitchFamily="18" charset="2"/>
              <a:buChar char="&gt;"/>
              <a:defRPr lang="en-US" sz="1600" kern="1200" dirty="0" smtClean="0">
                <a:solidFill>
                  <a:schemeClr val="tx1"/>
                </a:solidFill>
                <a:latin typeface="Arial" pitchFamily="34" charset="0"/>
                <a:ea typeface="+mn-ea"/>
                <a:cs typeface="Arial" pitchFamily="34" charset="0"/>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459721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BA6A72-288D-4D44-AA80-2C290AC0DAC9}"/>
              </a:ext>
            </a:extLst>
          </p:cNvPr>
          <p:cNvSpPr>
            <a:spLocks noGrp="1"/>
          </p:cNvSpPr>
          <p:nvPr>
            <p:ph type="dt" sz="half" idx="10"/>
          </p:nvPr>
        </p:nvSpPr>
        <p:spPr>
          <a:xfrm>
            <a:off x="0" y="0"/>
            <a:ext cx="0" cy="0"/>
          </a:xfrm>
        </p:spPr>
        <p:txBody>
          <a:bodyPr/>
          <a:lstStyle>
            <a:lvl1pPr>
              <a:defRPr>
                <a:latin typeface="Arial" panose="020B0604020202020204" pitchFamily="34" charset="0"/>
              </a:defRPr>
            </a:lvl1pPr>
          </a:lstStyle>
          <a:p>
            <a:pPr>
              <a:defRPr/>
            </a:pPr>
            <a:fld id="{CDDA49B9-03FE-4E02-881B-D5049211E842}" type="datetimeFigureOut">
              <a:rPr lang="en-US"/>
              <a:pPr>
                <a:defRPr/>
              </a:pPr>
              <a:t>2/18/2022</a:t>
            </a:fld>
            <a:endParaRPr lang="en-US"/>
          </a:p>
        </p:txBody>
      </p:sp>
      <p:sp>
        <p:nvSpPr>
          <p:cNvPr id="5" name="Footer Placeholder 4">
            <a:extLst>
              <a:ext uri="{FF2B5EF4-FFF2-40B4-BE49-F238E27FC236}">
                <a16:creationId xmlns:a16="http://schemas.microsoft.com/office/drawing/2014/main" id="{714FD672-59D1-4BFB-80B1-ED9BDB5E4B1F}"/>
              </a:ext>
            </a:extLst>
          </p:cNvPr>
          <p:cNvSpPr>
            <a:spLocks noGrp="1"/>
          </p:cNvSpPr>
          <p:nvPr>
            <p:ph type="ftr" sz="quarter" idx="11"/>
          </p:nvPr>
        </p:nvSpPr>
        <p:spPr>
          <a:xfrm>
            <a:off x="0" y="0"/>
            <a:ext cx="0" cy="0"/>
          </a:xfrm>
        </p:spPr>
        <p:txBody>
          <a:bodyPr/>
          <a:lstStyle>
            <a:lvl1pPr>
              <a:defRPr>
                <a:latin typeface="Arial" panose="020B0604020202020204"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CE82988F-3B8C-47C7-9F75-4C98AF046E10}"/>
              </a:ext>
            </a:extLst>
          </p:cNvPr>
          <p:cNvSpPr>
            <a:spLocks noGrp="1"/>
          </p:cNvSpPr>
          <p:nvPr>
            <p:ph type="sldNum" sz="quarter" idx="12"/>
          </p:nvPr>
        </p:nvSpPr>
        <p:spPr>
          <a:xfrm>
            <a:off x="0" y="0"/>
            <a:ext cx="0" cy="0"/>
          </a:xfrm>
        </p:spPr>
        <p:txBody>
          <a:bodyPr vert="horz" wrap="square" lIns="91440" tIns="45720" rIns="91440" bIns="45720" numCol="1" anchor="t" anchorCtr="0" compatLnSpc="1">
            <a:prstTxWarp prst="textNoShape">
              <a:avLst/>
            </a:prstTxWarp>
          </a:bodyPr>
          <a:lstStyle>
            <a:lvl1pPr>
              <a:defRPr/>
            </a:lvl1pPr>
          </a:lstStyle>
          <a:p>
            <a:pPr>
              <a:defRPr/>
            </a:pPr>
            <a:fld id="{4A4B6799-5583-4129-9E5C-83257F6E1497}" type="slidenum">
              <a:rPr lang="en-US" altLang="en-US"/>
              <a:pPr>
                <a:defRPr/>
              </a:pPr>
              <a:t>‹#›</a:t>
            </a:fld>
            <a:endParaRPr lang="en-US" altLang="en-US"/>
          </a:p>
        </p:txBody>
      </p:sp>
    </p:spTree>
    <p:extLst>
      <p:ext uri="{BB962C8B-B14F-4D97-AF65-F5344CB8AC3E}">
        <p14:creationId xmlns:p14="http://schemas.microsoft.com/office/powerpoint/2010/main" val="923850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 y="609600"/>
            <a:ext cx="6007100" cy="5943600"/>
          </a:xfrm>
          <a:prstGeom prst="rect">
            <a:avLst/>
          </a:prstGeom>
        </p:spPr>
        <p:txBody>
          <a:bodyPr/>
          <a:lstStyle>
            <a:lvl1pPr>
              <a:defRPr sz="2200" b="0" i="0" baseline="0"/>
            </a:lvl1pPr>
            <a:lvl2pPr>
              <a:defRPr sz="2000" baseline="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0299" y="609600"/>
            <a:ext cx="5981700" cy="5943600"/>
          </a:xfrm>
          <a:prstGeom prst="rect">
            <a:avLst/>
          </a:prstGeom>
        </p:spPr>
        <p:txBody>
          <a:bodyPr/>
          <a:lstStyle>
            <a:lvl1pPr>
              <a:defRPr sz="2200" b="0" i="0" baseline="0"/>
            </a:lvl1pPr>
            <a:lvl2pPr>
              <a:defRPr sz="2000" baseline="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1"/>
          <p:cNvSpPr>
            <a:spLocks noGrp="1"/>
          </p:cNvSpPr>
          <p:nvPr>
            <p:ph type="title"/>
          </p:nvPr>
        </p:nvSpPr>
        <p:spPr>
          <a:xfrm>
            <a:off x="0" y="76201"/>
            <a:ext cx="12192000" cy="380999"/>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594867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White">
      <p:bgPr>
        <a:solidFill>
          <a:srgbClr val="4B0082"/>
        </a:solidFill>
        <a:effectLst/>
      </p:bgPr>
    </p:bg>
    <p:spTree>
      <p:nvGrpSpPr>
        <p:cNvPr id="1" name=""/>
        <p:cNvGrpSpPr/>
        <p:nvPr/>
      </p:nvGrpSpPr>
      <p:grpSpPr>
        <a:xfrm>
          <a:off x="0" y="0"/>
          <a:ext cx="0" cy="0"/>
          <a:chOff x="0" y="0"/>
          <a:chExt cx="0" cy="0"/>
        </a:xfrm>
      </p:grpSpPr>
      <p:pic>
        <p:nvPicPr>
          <p:cNvPr id="4" name="Picture 5" descr="G:\T420-SyncBack-BACKUP Folder\HVPE-C\UHV Website\Logos Human Values &amp; Universities\universal_round.png">
            <a:extLst>
              <a:ext uri="{FF2B5EF4-FFF2-40B4-BE49-F238E27FC236}">
                <a16:creationId xmlns:a16="http://schemas.microsoft.com/office/drawing/2014/main" id="{A1B477BF-693F-4B5F-B66A-87FD5D1319D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0017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5154" name="Text Placeholder 7"/>
          <p:cNvSpPr>
            <a:spLocks noGrp="1"/>
          </p:cNvSpPr>
          <p:nvPr>
            <p:ph type="subTitle" idx="1"/>
          </p:nvPr>
        </p:nvSpPr>
        <p:spPr bwMode="invGray">
          <a:xfrm>
            <a:off x="1709272" y="3900488"/>
            <a:ext cx="7841129" cy="366712"/>
          </a:xfrm>
          <a:prstGeom prst="rect">
            <a:avLst/>
          </a:prstGeom>
        </p:spPr>
        <p:txBody>
          <a:bodyPr>
            <a:spAutoFit/>
          </a:bodyPr>
          <a:lstStyle>
            <a:lvl1pPr marL="0" indent="0">
              <a:buFontTx/>
              <a:buNone/>
              <a:defRPr sz="1800" b="0" smtClean="0">
                <a:solidFill>
                  <a:schemeClr val="bg1"/>
                </a:solidFill>
                <a:latin typeface="Arial" charset="0"/>
              </a:defRPr>
            </a:lvl1pPr>
          </a:lstStyle>
          <a:p>
            <a:r>
              <a:rPr lang="en-US"/>
              <a:t>Click to edit Master subtitle style</a:t>
            </a:r>
            <a:endParaRPr lang="en-US" dirty="0"/>
          </a:p>
        </p:txBody>
      </p:sp>
      <p:sp>
        <p:nvSpPr>
          <p:cNvPr id="305156" name="Rectangle 5"/>
          <p:cNvSpPr>
            <a:spLocks noGrp="1" noChangeArrowheads="1"/>
          </p:cNvSpPr>
          <p:nvPr>
            <p:ph type="ctrTitle"/>
          </p:nvPr>
        </p:nvSpPr>
        <p:spPr bwMode="invGray">
          <a:xfrm>
            <a:off x="1709272" y="2286000"/>
            <a:ext cx="7841129" cy="1231106"/>
          </a:xfrm>
          <a:prstGeom prst="rect">
            <a:avLst/>
          </a:prstGeom>
        </p:spPr>
        <p:txBody>
          <a:bodyPr anchor="b">
            <a:noAutofit/>
          </a:bodyPr>
          <a:lstStyle>
            <a:lvl1pPr>
              <a:defRPr sz="4000" smtClean="0">
                <a:latin typeface="Arial" charset="0"/>
              </a:defRPr>
            </a:lvl1pPr>
          </a:lstStyle>
          <a:p>
            <a:r>
              <a:rPr lang="en-US"/>
              <a:t>Click to edit Master title style</a:t>
            </a:r>
            <a:endParaRPr lang="en-US" dirty="0"/>
          </a:p>
        </p:txBody>
      </p:sp>
    </p:spTree>
    <p:extLst>
      <p:ext uri="{BB962C8B-B14F-4D97-AF65-F5344CB8AC3E}">
        <p14:creationId xmlns:p14="http://schemas.microsoft.com/office/powerpoint/2010/main" val="3297325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p:cNvSpPr>
            <a:spLocks noGrp="1"/>
          </p:cNvSpPr>
          <p:nvPr>
            <p:ph type="title"/>
          </p:nvPr>
        </p:nvSpPr>
        <p:spPr>
          <a:xfrm>
            <a:off x="0" y="76203"/>
            <a:ext cx="12192000" cy="380999"/>
          </a:xfrm>
          <a:prstGeom prst="rect">
            <a:avLst/>
          </a:prstGeom>
        </p:spPr>
        <p:txBody>
          <a:bodyPr/>
          <a:lstStyle/>
          <a:p>
            <a:r>
              <a:rPr lang="en-US" dirty="0"/>
              <a:t>Click to edit Master title style</a:t>
            </a:r>
          </a:p>
        </p:txBody>
      </p:sp>
    </p:spTree>
    <p:extLst>
      <p:ext uri="{BB962C8B-B14F-4D97-AF65-F5344CB8AC3E}">
        <p14:creationId xmlns:p14="http://schemas.microsoft.com/office/powerpoint/2010/main" val="380204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image" Target="../media/image1.png"/><Relationship Id="rId5" Type="http://schemas.openxmlformats.org/officeDocument/2006/relationships/theme" Target="../theme/theme4.xml"/><Relationship Id="rId4" Type="http://schemas.openxmlformats.org/officeDocument/2006/relationships/slideLayout" Target="../slideLayouts/slideLayout24.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34.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5" Type="http://schemas.openxmlformats.org/officeDocument/2006/relationships/slideLayout" Target="../slideLayouts/slideLayout36.xml"/><Relationship Id="rId4" Type="http://schemas.openxmlformats.org/officeDocument/2006/relationships/slideLayout" Target="../slideLayouts/slideLayout35.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4">
            <a:extLst>
              <a:ext uri="{FF2B5EF4-FFF2-40B4-BE49-F238E27FC236}">
                <a16:creationId xmlns:a16="http://schemas.microsoft.com/office/drawing/2014/main" id="{DDFABDAA-7D04-408A-B293-2D6B21DA3482}"/>
              </a:ext>
            </a:extLst>
          </p:cNvPr>
          <p:cNvSpPr>
            <a:spLocks noChangeArrowheads="1"/>
          </p:cNvSpPr>
          <p:nvPr/>
        </p:nvSpPr>
        <p:spPr bwMode="auto">
          <a:xfrm>
            <a:off x="0" y="0"/>
            <a:ext cx="12192000" cy="500063"/>
          </a:xfrm>
          <a:prstGeom prst="rect">
            <a:avLst/>
          </a:prstGeom>
          <a:solidFill>
            <a:srgbClr val="4B0082"/>
          </a:solid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latin typeface="Calibri" panose="020F0502020204030204" pitchFamily="34" charset="0"/>
            </a:endParaRPr>
          </a:p>
        </p:txBody>
      </p:sp>
      <p:sp>
        <p:nvSpPr>
          <p:cNvPr id="1027" name="Rectangle 27">
            <a:extLst>
              <a:ext uri="{FF2B5EF4-FFF2-40B4-BE49-F238E27FC236}">
                <a16:creationId xmlns:a16="http://schemas.microsoft.com/office/drawing/2014/main" id="{E5BFF9A1-D1F7-441E-B269-BEAB9551C64C}"/>
              </a:ext>
            </a:extLst>
          </p:cNvPr>
          <p:cNvSpPr>
            <a:spLocks noChangeArrowheads="1"/>
          </p:cNvSpPr>
          <p:nvPr/>
        </p:nvSpPr>
        <p:spPr bwMode="auto">
          <a:xfrm flipV="1">
            <a:off x="0" y="6572250"/>
            <a:ext cx="12192000" cy="304800"/>
          </a:xfrm>
          <a:prstGeom prst="rect">
            <a:avLst/>
          </a:prstGeom>
          <a:solidFill>
            <a:srgbClr val="BEBEBE"/>
          </a:solidFill>
          <a:ln>
            <a:noFill/>
          </a:ln>
        </p:spPr>
        <p:txBody>
          <a:bodyPr rot="1080000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latin typeface="Calibri" panose="020F0502020204030204" pitchFamily="34" charset="0"/>
            </a:endParaRPr>
          </a:p>
        </p:txBody>
      </p:sp>
      <p:sp>
        <p:nvSpPr>
          <p:cNvPr id="1028" name="Slide Number Placeholder 5">
            <a:extLst>
              <a:ext uri="{FF2B5EF4-FFF2-40B4-BE49-F238E27FC236}">
                <a16:creationId xmlns:a16="http://schemas.microsoft.com/office/drawing/2014/main" id="{B7342E97-A4F8-482D-A3A0-B83BF4D88001}"/>
              </a:ext>
            </a:extLst>
          </p:cNvPr>
          <p:cNvSpPr txBox="1">
            <a:spLocks/>
          </p:cNvSpPr>
          <p:nvPr/>
        </p:nvSpPr>
        <p:spPr bwMode="auto">
          <a:xfrm>
            <a:off x="11620500" y="6572250"/>
            <a:ext cx="571500" cy="293688"/>
          </a:xfrm>
          <a:prstGeom prst="rect">
            <a:avLst/>
          </a:prstGeom>
          <a:no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AC533158-BEA0-4AEB-8AD4-7A1D221A1CAF}" type="slidenum">
              <a:rPr lang="en-US" altLang="en-US" sz="800" smtClean="0"/>
              <a:pPr algn="r" eaLnBrk="1" hangingPunct="1">
                <a:defRPr/>
              </a:pPr>
              <a:t>‹#›</a:t>
            </a:fld>
            <a:endParaRPr lang="en-US" altLang="en-US" sz="800"/>
          </a:p>
        </p:txBody>
      </p:sp>
      <p:pic>
        <p:nvPicPr>
          <p:cNvPr id="1029" name="Picture 5" descr="G:\T420-SyncBack-BACKUP Folder\HVPE-C\UHV Website\Logos Human Values &amp; Universities\universal_round.png">
            <a:extLst>
              <a:ext uri="{FF2B5EF4-FFF2-40B4-BE49-F238E27FC236}">
                <a16:creationId xmlns:a16="http://schemas.microsoft.com/office/drawing/2014/main" id="{42C645A6-82C7-4A52-8213-A7E9340B53FB}"/>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553200"/>
            <a:ext cx="40640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2513" r:id="rId1"/>
    <p:sldLayoutId id="2147492484" r:id="rId2"/>
    <p:sldLayoutId id="2147492485" r:id="rId3"/>
    <p:sldLayoutId id="2147492486" r:id="rId4"/>
    <p:sldLayoutId id="2147492487" r:id="rId5"/>
    <p:sldLayoutId id="2147492514" r:id="rId6"/>
    <p:sldLayoutId id="2147492488" r:id="rId7"/>
  </p:sldLayoutIdLst>
  <p:hf sldNum="0" hdr="0" ftr="0" dt="0"/>
  <p:txStyles>
    <p:titleStyle>
      <a:lvl1pPr algn="l" rtl="0" eaLnBrk="0" fontAlgn="base" hangingPunct="0">
        <a:spcBef>
          <a:spcPct val="0"/>
        </a:spcBef>
        <a:spcAft>
          <a:spcPct val="0"/>
        </a:spcAft>
        <a:defRPr sz="2200" b="1" kern="1200">
          <a:solidFill>
            <a:schemeClr val="bg1"/>
          </a:solidFill>
          <a:latin typeface="Arial" pitchFamily="34" charset="0"/>
          <a:ea typeface="+mj-ea"/>
          <a:cs typeface="+mj-cs"/>
        </a:defRPr>
      </a:lvl1pPr>
      <a:lvl2pPr algn="l" rtl="0" eaLnBrk="0" fontAlgn="base" hangingPunct="0">
        <a:spcBef>
          <a:spcPct val="0"/>
        </a:spcBef>
        <a:spcAft>
          <a:spcPct val="0"/>
        </a:spcAft>
        <a:defRPr sz="2200" b="1">
          <a:solidFill>
            <a:schemeClr val="bg1"/>
          </a:solidFill>
          <a:latin typeface="Arial" charset="0"/>
        </a:defRPr>
      </a:lvl2pPr>
      <a:lvl3pPr algn="l" rtl="0" eaLnBrk="0" fontAlgn="base" hangingPunct="0">
        <a:spcBef>
          <a:spcPct val="0"/>
        </a:spcBef>
        <a:spcAft>
          <a:spcPct val="0"/>
        </a:spcAft>
        <a:defRPr sz="2200" b="1">
          <a:solidFill>
            <a:schemeClr val="bg1"/>
          </a:solidFill>
          <a:latin typeface="Arial" charset="0"/>
        </a:defRPr>
      </a:lvl3pPr>
      <a:lvl4pPr algn="l" rtl="0" eaLnBrk="0" fontAlgn="base" hangingPunct="0">
        <a:spcBef>
          <a:spcPct val="0"/>
        </a:spcBef>
        <a:spcAft>
          <a:spcPct val="0"/>
        </a:spcAft>
        <a:defRPr sz="2200" b="1">
          <a:solidFill>
            <a:schemeClr val="bg1"/>
          </a:solidFill>
          <a:latin typeface="Arial" charset="0"/>
        </a:defRPr>
      </a:lvl4pPr>
      <a:lvl5pPr algn="l" rtl="0" eaLnBrk="0" fontAlgn="base" hangingPunct="0">
        <a:spcBef>
          <a:spcPct val="0"/>
        </a:spcBef>
        <a:spcAft>
          <a:spcPct val="0"/>
        </a:spcAft>
        <a:defRPr sz="2200" b="1">
          <a:solidFill>
            <a:schemeClr val="bg1"/>
          </a:solidFill>
          <a:latin typeface="Arial"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228600" indent="-228600" algn="l" rtl="0" eaLnBrk="0" fontAlgn="base" hangingPunct="0">
        <a:spcBef>
          <a:spcPct val="20000"/>
        </a:spcBef>
        <a:spcAft>
          <a:spcPct val="0"/>
        </a:spcAft>
        <a:buFont typeface="Arial" panose="020B0604020202020204" pitchFamily="34" charset="0"/>
        <a:buChar char="•"/>
        <a:defRPr sz="3200" b="1" kern="1200">
          <a:solidFill>
            <a:schemeClr val="tx1"/>
          </a:solidFill>
          <a:latin typeface="Arial" pitchFamily="34" charset="0"/>
          <a:ea typeface="+mn-ea"/>
          <a:cs typeface="+mn-cs"/>
        </a:defRPr>
      </a:lvl1pPr>
      <a:lvl2pPr marL="457200" indent="-22860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mn-cs"/>
        </a:defRPr>
      </a:lvl2pPr>
      <a:lvl3pPr marL="6858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mn-cs"/>
        </a:defRPr>
      </a:lvl3pPr>
      <a:lvl4pPr marL="900113" indent="-212725"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mn-cs"/>
        </a:defRPr>
      </a:lvl4pPr>
      <a:lvl5pPr marL="1146175" indent="-244475"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4">
            <a:extLst>
              <a:ext uri="{FF2B5EF4-FFF2-40B4-BE49-F238E27FC236}">
                <a16:creationId xmlns:a16="http://schemas.microsoft.com/office/drawing/2014/main" id="{F2E2076E-E448-47A1-87AD-BC7E44B4ECCA}"/>
              </a:ext>
            </a:extLst>
          </p:cNvPr>
          <p:cNvSpPr>
            <a:spLocks noChangeArrowheads="1"/>
          </p:cNvSpPr>
          <p:nvPr/>
        </p:nvSpPr>
        <p:spPr bwMode="auto">
          <a:xfrm>
            <a:off x="0" y="0"/>
            <a:ext cx="12192000" cy="500063"/>
          </a:xfrm>
          <a:prstGeom prst="rect">
            <a:avLst/>
          </a:prstGeom>
          <a:solidFill>
            <a:srgbClr val="4B0082"/>
          </a:solid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latin typeface="Calibri" panose="020F0502020204030204" pitchFamily="34" charset="0"/>
            </a:endParaRPr>
          </a:p>
        </p:txBody>
      </p:sp>
      <p:sp>
        <p:nvSpPr>
          <p:cNvPr id="1027" name="Rectangle 27">
            <a:extLst>
              <a:ext uri="{FF2B5EF4-FFF2-40B4-BE49-F238E27FC236}">
                <a16:creationId xmlns:a16="http://schemas.microsoft.com/office/drawing/2014/main" id="{9F6BF9A0-3C1E-4A6E-B3C9-92AEAC6A4A37}"/>
              </a:ext>
            </a:extLst>
          </p:cNvPr>
          <p:cNvSpPr>
            <a:spLocks noChangeArrowheads="1"/>
          </p:cNvSpPr>
          <p:nvPr/>
        </p:nvSpPr>
        <p:spPr bwMode="auto">
          <a:xfrm flipV="1">
            <a:off x="0" y="6572250"/>
            <a:ext cx="12192000" cy="304800"/>
          </a:xfrm>
          <a:prstGeom prst="rect">
            <a:avLst/>
          </a:prstGeom>
          <a:solidFill>
            <a:srgbClr val="BEBEBE"/>
          </a:solidFill>
          <a:ln>
            <a:noFill/>
          </a:ln>
        </p:spPr>
        <p:txBody>
          <a:bodyPr rot="1080000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latin typeface="Calibri" panose="020F0502020204030204" pitchFamily="34" charset="0"/>
            </a:endParaRPr>
          </a:p>
        </p:txBody>
      </p:sp>
      <p:sp>
        <p:nvSpPr>
          <p:cNvPr id="1028" name="Slide Number Placeholder 5">
            <a:extLst>
              <a:ext uri="{FF2B5EF4-FFF2-40B4-BE49-F238E27FC236}">
                <a16:creationId xmlns:a16="http://schemas.microsoft.com/office/drawing/2014/main" id="{22739A42-F856-418E-B7C7-DD319FFE6684}"/>
              </a:ext>
            </a:extLst>
          </p:cNvPr>
          <p:cNvSpPr txBox="1">
            <a:spLocks/>
          </p:cNvSpPr>
          <p:nvPr/>
        </p:nvSpPr>
        <p:spPr bwMode="auto">
          <a:xfrm>
            <a:off x="11620500" y="6572250"/>
            <a:ext cx="571500" cy="293688"/>
          </a:xfrm>
          <a:prstGeom prst="rect">
            <a:avLst/>
          </a:prstGeom>
          <a:no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3F219265-3859-4041-89AE-EA45E20470F9}" type="slidenum">
              <a:rPr lang="en-US" altLang="en-US" sz="800" smtClean="0"/>
              <a:pPr algn="r" eaLnBrk="1" hangingPunct="1">
                <a:defRPr/>
              </a:pPr>
              <a:t>‹#›</a:t>
            </a:fld>
            <a:endParaRPr lang="en-US" altLang="en-US" sz="800"/>
          </a:p>
        </p:txBody>
      </p:sp>
      <p:pic>
        <p:nvPicPr>
          <p:cNvPr id="2053" name="Picture 5" descr="G:\T420-SyncBack-BACKUP Folder\HVPE-C\UHV Website\Logos Human Values &amp; Universities\universal_round.png">
            <a:extLst>
              <a:ext uri="{FF2B5EF4-FFF2-40B4-BE49-F238E27FC236}">
                <a16:creationId xmlns:a16="http://schemas.microsoft.com/office/drawing/2014/main" id="{1A374B18-8E87-44B4-80FB-2C50A321B9F9}"/>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553200"/>
            <a:ext cx="40640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2515" r:id="rId1"/>
    <p:sldLayoutId id="2147492489" r:id="rId2"/>
    <p:sldLayoutId id="2147492490" r:id="rId3"/>
    <p:sldLayoutId id="2147492516" r:id="rId4"/>
    <p:sldLayoutId id="2147492491" r:id="rId5"/>
    <p:sldLayoutId id="2147492492" r:id="rId6"/>
    <p:sldLayoutId id="2147492493" r:id="rId7"/>
  </p:sldLayoutIdLst>
  <p:hf sldNum="0" hdr="0" ftr="0" dt="0"/>
  <p:txStyles>
    <p:titleStyle>
      <a:lvl1pPr algn="l" rtl="0" eaLnBrk="0" fontAlgn="base" hangingPunct="0">
        <a:spcBef>
          <a:spcPct val="0"/>
        </a:spcBef>
        <a:spcAft>
          <a:spcPct val="0"/>
        </a:spcAft>
        <a:defRPr sz="2200" b="1" kern="1200">
          <a:solidFill>
            <a:schemeClr val="bg1"/>
          </a:solidFill>
          <a:latin typeface="Arial" pitchFamily="34" charset="0"/>
          <a:ea typeface="+mj-ea"/>
          <a:cs typeface="+mj-cs"/>
        </a:defRPr>
      </a:lvl1pPr>
      <a:lvl2pPr algn="l" rtl="0" eaLnBrk="0" fontAlgn="base" hangingPunct="0">
        <a:spcBef>
          <a:spcPct val="0"/>
        </a:spcBef>
        <a:spcAft>
          <a:spcPct val="0"/>
        </a:spcAft>
        <a:defRPr sz="2200" b="1">
          <a:solidFill>
            <a:schemeClr val="bg1"/>
          </a:solidFill>
          <a:latin typeface="Arial" charset="0"/>
        </a:defRPr>
      </a:lvl2pPr>
      <a:lvl3pPr algn="l" rtl="0" eaLnBrk="0" fontAlgn="base" hangingPunct="0">
        <a:spcBef>
          <a:spcPct val="0"/>
        </a:spcBef>
        <a:spcAft>
          <a:spcPct val="0"/>
        </a:spcAft>
        <a:defRPr sz="2200" b="1">
          <a:solidFill>
            <a:schemeClr val="bg1"/>
          </a:solidFill>
          <a:latin typeface="Arial" charset="0"/>
        </a:defRPr>
      </a:lvl3pPr>
      <a:lvl4pPr algn="l" rtl="0" eaLnBrk="0" fontAlgn="base" hangingPunct="0">
        <a:spcBef>
          <a:spcPct val="0"/>
        </a:spcBef>
        <a:spcAft>
          <a:spcPct val="0"/>
        </a:spcAft>
        <a:defRPr sz="2200" b="1">
          <a:solidFill>
            <a:schemeClr val="bg1"/>
          </a:solidFill>
          <a:latin typeface="Arial" charset="0"/>
        </a:defRPr>
      </a:lvl4pPr>
      <a:lvl5pPr algn="l" rtl="0" eaLnBrk="0" fontAlgn="base" hangingPunct="0">
        <a:spcBef>
          <a:spcPct val="0"/>
        </a:spcBef>
        <a:spcAft>
          <a:spcPct val="0"/>
        </a:spcAft>
        <a:defRPr sz="2200" b="1">
          <a:solidFill>
            <a:schemeClr val="bg1"/>
          </a:solidFill>
          <a:latin typeface="Arial"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228600" indent="-228600" algn="l" rtl="0" eaLnBrk="0" fontAlgn="base" hangingPunct="0">
        <a:spcBef>
          <a:spcPct val="20000"/>
        </a:spcBef>
        <a:spcAft>
          <a:spcPct val="0"/>
        </a:spcAft>
        <a:buFont typeface="Arial" panose="020B0604020202020204" pitchFamily="34" charset="0"/>
        <a:buChar char="•"/>
        <a:defRPr sz="3200" b="1" kern="1200">
          <a:solidFill>
            <a:schemeClr val="tx1"/>
          </a:solidFill>
          <a:latin typeface="Arial" pitchFamily="34" charset="0"/>
          <a:ea typeface="+mn-ea"/>
          <a:cs typeface="+mn-cs"/>
        </a:defRPr>
      </a:lvl1pPr>
      <a:lvl2pPr marL="457200" indent="-22860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mn-cs"/>
        </a:defRPr>
      </a:lvl2pPr>
      <a:lvl3pPr marL="6858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mn-cs"/>
        </a:defRPr>
      </a:lvl3pPr>
      <a:lvl4pPr marL="900113" indent="-212725"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mn-cs"/>
        </a:defRPr>
      </a:lvl4pPr>
      <a:lvl5pPr marL="1146175" indent="-244475"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4">
            <a:extLst>
              <a:ext uri="{FF2B5EF4-FFF2-40B4-BE49-F238E27FC236}">
                <a16:creationId xmlns:a16="http://schemas.microsoft.com/office/drawing/2014/main" id="{81719B7A-EE1C-4D59-AA80-F103545C3CF4}"/>
              </a:ext>
            </a:extLst>
          </p:cNvPr>
          <p:cNvSpPr>
            <a:spLocks noChangeArrowheads="1"/>
          </p:cNvSpPr>
          <p:nvPr/>
        </p:nvSpPr>
        <p:spPr bwMode="auto">
          <a:xfrm>
            <a:off x="0" y="0"/>
            <a:ext cx="12192000" cy="500063"/>
          </a:xfrm>
          <a:prstGeom prst="rect">
            <a:avLst/>
          </a:prstGeom>
          <a:solidFill>
            <a:srgbClr val="4B0082"/>
          </a:solid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latin typeface="Calibri" panose="020F0502020204030204" pitchFamily="34" charset="0"/>
            </a:endParaRPr>
          </a:p>
        </p:txBody>
      </p:sp>
      <p:sp>
        <p:nvSpPr>
          <p:cNvPr id="1027" name="Rectangle 27">
            <a:extLst>
              <a:ext uri="{FF2B5EF4-FFF2-40B4-BE49-F238E27FC236}">
                <a16:creationId xmlns:a16="http://schemas.microsoft.com/office/drawing/2014/main" id="{15F0E1C1-97B5-41C3-9AEA-047822951987}"/>
              </a:ext>
            </a:extLst>
          </p:cNvPr>
          <p:cNvSpPr>
            <a:spLocks noChangeArrowheads="1"/>
          </p:cNvSpPr>
          <p:nvPr/>
        </p:nvSpPr>
        <p:spPr bwMode="auto">
          <a:xfrm flipV="1">
            <a:off x="0" y="6572250"/>
            <a:ext cx="12192000" cy="304800"/>
          </a:xfrm>
          <a:prstGeom prst="rect">
            <a:avLst/>
          </a:prstGeom>
          <a:solidFill>
            <a:srgbClr val="BEBEBE"/>
          </a:solidFill>
          <a:ln>
            <a:noFill/>
          </a:ln>
        </p:spPr>
        <p:txBody>
          <a:bodyPr rot="1080000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latin typeface="Calibri" panose="020F0502020204030204" pitchFamily="34" charset="0"/>
            </a:endParaRPr>
          </a:p>
        </p:txBody>
      </p:sp>
      <p:sp>
        <p:nvSpPr>
          <p:cNvPr id="1043" name="Slide Number Placeholder 5">
            <a:extLst>
              <a:ext uri="{FF2B5EF4-FFF2-40B4-BE49-F238E27FC236}">
                <a16:creationId xmlns:a16="http://schemas.microsoft.com/office/drawing/2014/main" id="{D1D58FD5-0ABE-4753-A55E-65FC84B57B9C}"/>
              </a:ext>
            </a:extLst>
          </p:cNvPr>
          <p:cNvSpPr txBox="1">
            <a:spLocks/>
          </p:cNvSpPr>
          <p:nvPr/>
        </p:nvSpPr>
        <p:spPr bwMode="auto">
          <a:xfrm>
            <a:off x="11620500" y="6572250"/>
            <a:ext cx="571500" cy="293688"/>
          </a:xfrm>
          <a:prstGeom prst="rect">
            <a:avLst/>
          </a:prstGeom>
          <a:noFill/>
          <a:ln w="9525">
            <a:no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00C528FA-77EB-4869-84B1-394631812639}" type="slidenum">
              <a:rPr lang="en-US" altLang="en-US" sz="800" smtClean="0"/>
              <a:pPr algn="r" eaLnBrk="1" hangingPunct="1">
                <a:defRPr/>
              </a:pPr>
              <a:t>‹#›</a:t>
            </a:fld>
            <a:endParaRPr lang="en-US" altLang="en-US" sz="800"/>
          </a:p>
        </p:txBody>
      </p:sp>
    </p:spTree>
  </p:cSld>
  <p:clrMap bg1="lt1" tx1="dk1" bg2="lt2" tx2="dk2" accent1="accent1" accent2="accent2" accent3="accent3" accent4="accent4" accent5="accent5" accent6="accent6" hlink="hlink" folHlink="folHlink"/>
  <p:sldLayoutIdLst>
    <p:sldLayoutId id="2147492517" r:id="rId1"/>
    <p:sldLayoutId id="2147492494" r:id="rId2"/>
    <p:sldLayoutId id="2147492495" r:id="rId3"/>
    <p:sldLayoutId id="2147492496" r:id="rId4"/>
    <p:sldLayoutId id="2147492497" r:id="rId5"/>
    <p:sldLayoutId id="2147492498" r:id="rId6"/>
  </p:sldLayoutIdLst>
  <p:hf sldNum="0" hdr="0" ftr="0" dt="0"/>
  <p:txStyles>
    <p:titleStyle>
      <a:lvl1pPr algn="l" rtl="0" eaLnBrk="0" fontAlgn="base" hangingPunct="0">
        <a:spcBef>
          <a:spcPct val="0"/>
        </a:spcBef>
        <a:spcAft>
          <a:spcPct val="0"/>
        </a:spcAft>
        <a:defRPr sz="2200" b="1" kern="1200">
          <a:solidFill>
            <a:schemeClr val="bg1"/>
          </a:solidFill>
          <a:latin typeface="Arial" pitchFamily="34" charset="0"/>
          <a:ea typeface="+mj-ea"/>
          <a:cs typeface="+mj-cs"/>
        </a:defRPr>
      </a:lvl1pPr>
      <a:lvl2pPr algn="l" rtl="0" eaLnBrk="0" fontAlgn="base" hangingPunct="0">
        <a:spcBef>
          <a:spcPct val="0"/>
        </a:spcBef>
        <a:spcAft>
          <a:spcPct val="0"/>
        </a:spcAft>
        <a:defRPr sz="2200" b="1">
          <a:solidFill>
            <a:schemeClr val="bg1"/>
          </a:solidFill>
          <a:latin typeface="Arial" charset="0"/>
        </a:defRPr>
      </a:lvl2pPr>
      <a:lvl3pPr algn="l" rtl="0" eaLnBrk="0" fontAlgn="base" hangingPunct="0">
        <a:spcBef>
          <a:spcPct val="0"/>
        </a:spcBef>
        <a:spcAft>
          <a:spcPct val="0"/>
        </a:spcAft>
        <a:defRPr sz="2200" b="1">
          <a:solidFill>
            <a:schemeClr val="bg1"/>
          </a:solidFill>
          <a:latin typeface="Arial" charset="0"/>
        </a:defRPr>
      </a:lvl3pPr>
      <a:lvl4pPr algn="l" rtl="0" eaLnBrk="0" fontAlgn="base" hangingPunct="0">
        <a:spcBef>
          <a:spcPct val="0"/>
        </a:spcBef>
        <a:spcAft>
          <a:spcPct val="0"/>
        </a:spcAft>
        <a:defRPr sz="2200" b="1">
          <a:solidFill>
            <a:schemeClr val="bg1"/>
          </a:solidFill>
          <a:latin typeface="Arial" charset="0"/>
        </a:defRPr>
      </a:lvl4pPr>
      <a:lvl5pPr algn="l" rtl="0" eaLnBrk="0" fontAlgn="base" hangingPunct="0">
        <a:spcBef>
          <a:spcPct val="0"/>
        </a:spcBef>
        <a:spcAft>
          <a:spcPct val="0"/>
        </a:spcAft>
        <a:defRPr sz="2200" b="1">
          <a:solidFill>
            <a:schemeClr val="bg1"/>
          </a:solidFill>
          <a:latin typeface="Arial"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228600" indent="-228600" algn="l" rtl="0" eaLnBrk="0" fontAlgn="base" hangingPunct="0">
        <a:spcBef>
          <a:spcPct val="20000"/>
        </a:spcBef>
        <a:spcAft>
          <a:spcPct val="0"/>
        </a:spcAft>
        <a:buFont typeface="Arial" panose="020B0604020202020204" pitchFamily="34" charset="0"/>
        <a:buChar char="•"/>
        <a:defRPr sz="3200" b="1" kern="1200">
          <a:solidFill>
            <a:schemeClr val="tx1"/>
          </a:solidFill>
          <a:latin typeface="Arial" pitchFamily="34" charset="0"/>
          <a:ea typeface="+mn-ea"/>
          <a:cs typeface="+mn-cs"/>
        </a:defRPr>
      </a:lvl1pPr>
      <a:lvl2pPr marL="457200" indent="-22860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mn-cs"/>
        </a:defRPr>
      </a:lvl2pPr>
      <a:lvl3pPr marL="6858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mn-cs"/>
        </a:defRPr>
      </a:lvl3pPr>
      <a:lvl4pPr marL="900113" indent="-212725"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mn-cs"/>
        </a:defRPr>
      </a:lvl4pPr>
      <a:lvl5pPr marL="1146175" indent="-244475"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4">
            <a:extLst>
              <a:ext uri="{FF2B5EF4-FFF2-40B4-BE49-F238E27FC236}">
                <a16:creationId xmlns:a16="http://schemas.microsoft.com/office/drawing/2014/main" id="{E0E48AF4-835C-471E-92B7-5B1A86AF4DD8}"/>
              </a:ext>
            </a:extLst>
          </p:cNvPr>
          <p:cNvSpPr>
            <a:spLocks noChangeArrowheads="1"/>
          </p:cNvSpPr>
          <p:nvPr/>
        </p:nvSpPr>
        <p:spPr bwMode="auto">
          <a:xfrm>
            <a:off x="0" y="0"/>
            <a:ext cx="12192000" cy="500063"/>
          </a:xfrm>
          <a:prstGeom prst="rect">
            <a:avLst/>
          </a:prstGeom>
          <a:solidFill>
            <a:srgbClr val="4B0082"/>
          </a:solid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latin typeface="Calibri" panose="020F0502020204030204" pitchFamily="34" charset="0"/>
            </a:endParaRPr>
          </a:p>
        </p:txBody>
      </p:sp>
      <p:sp>
        <p:nvSpPr>
          <p:cNvPr id="1027" name="Rectangle 27">
            <a:extLst>
              <a:ext uri="{FF2B5EF4-FFF2-40B4-BE49-F238E27FC236}">
                <a16:creationId xmlns:a16="http://schemas.microsoft.com/office/drawing/2014/main" id="{E933FD4D-7828-405C-94B8-FD39EDDDCDEB}"/>
              </a:ext>
            </a:extLst>
          </p:cNvPr>
          <p:cNvSpPr>
            <a:spLocks noChangeArrowheads="1"/>
          </p:cNvSpPr>
          <p:nvPr/>
        </p:nvSpPr>
        <p:spPr bwMode="auto">
          <a:xfrm flipV="1">
            <a:off x="0" y="6572250"/>
            <a:ext cx="12192000" cy="304800"/>
          </a:xfrm>
          <a:prstGeom prst="rect">
            <a:avLst/>
          </a:prstGeom>
          <a:solidFill>
            <a:srgbClr val="BEBEBE"/>
          </a:solidFill>
          <a:ln>
            <a:noFill/>
          </a:ln>
        </p:spPr>
        <p:txBody>
          <a:bodyPr rot="1080000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latin typeface="Calibri" panose="020F0502020204030204" pitchFamily="34" charset="0"/>
            </a:endParaRPr>
          </a:p>
        </p:txBody>
      </p:sp>
      <p:sp>
        <p:nvSpPr>
          <p:cNvPr id="1043" name="Slide Number Placeholder 5">
            <a:extLst>
              <a:ext uri="{FF2B5EF4-FFF2-40B4-BE49-F238E27FC236}">
                <a16:creationId xmlns:a16="http://schemas.microsoft.com/office/drawing/2014/main" id="{59CA611B-A3AE-418E-939C-3766A0E245F6}"/>
              </a:ext>
            </a:extLst>
          </p:cNvPr>
          <p:cNvSpPr txBox="1">
            <a:spLocks/>
          </p:cNvSpPr>
          <p:nvPr/>
        </p:nvSpPr>
        <p:spPr bwMode="auto">
          <a:xfrm>
            <a:off x="11620500" y="6572250"/>
            <a:ext cx="571500" cy="293688"/>
          </a:xfrm>
          <a:prstGeom prst="rect">
            <a:avLst/>
          </a:prstGeom>
          <a:noFill/>
          <a:ln w="9525">
            <a:noFill/>
            <a:miter lim="800000"/>
            <a:headEnd/>
            <a:tailEnd/>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CA5EDE34-0753-4EC4-A00B-737B3C0F333D}" type="slidenum">
              <a:rPr lang="en-US" altLang="en-US" sz="800" smtClean="0"/>
              <a:pPr algn="r" eaLnBrk="1" hangingPunct="1">
                <a:defRPr/>
              </a:pPr>
              <a:t>‹#›</a:t>
            </a:fld>
            <a:endParaRPr lang="en-US" altLang="en-US" sz="800"/>
          </a:p>
        </p:txBody>
      </p:sp>
      <p:pic>
        <p:nvPicPr>
          <p:cNvPr id="4101" name="Picture 5" descr="G:\T420-SyncBack-BACKUP Folder\HVPE-C\UHV Website\Logos Human Values &amp; Universities\universal_round.png">
            <a:extLst>
              <a:ext uri="{FF2B5EF4-FFF2-40B4-BE49-F238E27FC236}">
                <a16:creationId xmlns:a16="http://schemas.microsoft.com/office/drawing/2014/main" id="{6138CFAE-2764-486A-817D-2E4153DA77A3}"/>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6553200"/>
            <a:ext cx="40640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2518" r:id="rId1"/>
    <p:sldLayoutId id="2147492499" r:id="rId2"/>
    <p:sldLayoutId id="2147492500" r:id="rId3"/>
    <p:sldLayoutId id="2147492501" r:id="rId4"/>
  </p:sldLayoutIdLst>
  <p:hf sldNum="0" hdr="0" ftr="0" dt="0"/>
  <p:txStyles>
    <p:titleStyle>
      <a:lvl1pPr algn="l" rtl="0" eaLnBrk="0" fontAlgn="base" hangingPunct="0">
        <a:spcBef>
          <a:spcPct val="0"/>
        </a:spcBef>
        <a:spcAft>
          <a:spcPct val="0"/>
        </a:spcAft>
        <a:defRPr sz="2200" b="1" kern="1200">
          <a:solidFill>
            <a:schemeClr val="bg1"/>
          </a:solidFill>
          <a:latin typeface="Arial" pitchFamily="34" charset="0"/>
          <a:ea typeface="+mj-ea"/>
          <a:cs typeface="+mj-cs"/>
        </a:defRPr>
      </a:lvl1pPr>
      <a:lvl2pPr algn="l" rtl="0" eaLnBrk="0" fontAlgn="base" hangingPunct="0">
        <a:spcBef>
          <a:spcPct val="0"/>
        </a:spcBef>
        <a:spcAft>
          <a:spcPct val="0"/>
        </a:spcAft>
        <a:defRPr sz="2200" b="1">
          <a:solidFill>
            <a:schemeClr val="bg1"/>
          </a:solidFill>
          <a:latin typeface="Arial" charset="0"/>
        </a:defRPr>
      </a:lvl2pPr>
      <a:lvl3pPr algn="l" rtl="0" eaLnBrk="0" fontAlgn="base" hangingPunct="0">
        <a:spcBef>
          <a:spcPct val="0"/>
        </a:spcBef>
        <a:spcAft>
          <a:spcPct val="0"/>
        </a:spcAft>
        <a:defRPr sz="2200" b="1">
          <a:solidFill>
            <a:schemeClr val="bg1"/>
          </a:solidFill>
          <a:latin typeface="Arial" charset="0"/>
        </a:defRPr>
      </a:lvl3pPr>
      <a:lvl4pPr algn="l" rtl="0" eaLnBrk="0" fontAlgn="base" hangingPunct="0">
        <a:spcBef>
          <a:spcPct val="0"/>
        </a:spcBef>
        <a:spcAft>
          <a:spcPct val="0"/>
        </a:spcAft>
        <a:defRPr sz="2200" b="1">
          <a:solidFill>
            <a:schemeClr val="bg1"/>
          </a:solidFill>
          <a:latin typeface="Arial" charset="0"/>
        </a:defRPr>
      </a:lvl4pPr>
      <a:lvl5pPr algn="l" rtl="0" eaLnBrk="0" fontAlgn="base" hangingPunct="0">
        <a:spcBef>
          <a:spcPct val="0"/>
        </a:spcBef>
        <a:spcAft>
          <a:spcPct val="0"/>
        </a:spcAft>
        <a:defRPr sz="2200" b="1">
          <a:solidFill>
            <a:schemeClr val="bg1"/>
          </a:solidFill>
          <a:latin typeface="Arial"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228600" indent="-228600" algn="l" rtl="0" eaLnBrk="0" fontAlgn="base" hangingPunct="0">
        <a:spcBef>
          <a:spcPct val="20000"/>
        </a:spcBef>
        <a:spcAft>
          <a:spcPct val="0"/>
        </a:spcAft>
        <a:buFont typeface="Arial" panose="020B0604020202020204" pitchFamily="34" charset="0"/>
        <a:buChar char="•"/>
        <a:defRPr sz="3200" b="1" kern="1200">
          <a:solidFill>
            <a:schemeClr val="tx1"/>
          </a:solidFill>
          <a:latin typeface="Arial" pitchFamily="34" charset="0"/>
          <a:ea typeface="+mn-ea"/>
          <a:cs typeface="+mn-cs"/>
        </a:defRPr>
      </a:lvl1pPr>
      <a:lvl2pPr marL="457200" indent="-22860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mn-cs"/>
        </a:defRPr>
      </a:lvl2pPr>
      <a:lvl3pPr marL="6858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mn-cs"/>
        </a:defRPr>
      </a:lvl3pPr>
      <a:lvl4pPr marL="900113" indent="-212725"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mn-cs"/>
        </a:defRPr>
      </a:lvl4pPr>
      <a:lvl5pPr marL="1146175" indent="-244475"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4">
            <a:extLst>
              <a:ext uri="{FF2B5EF4-FFF2-40B4-BE49-F238E27FC236}">
                <a16:creationId xmlns:a16="http://schemas.microsoft.com/office/drawing/2014/main" id="{3A29DED9-F2C6-498A-B393-CA59F7049E73}"/>
              </a:ext>
            </a:extLst>
          </p:cNvPr>
          <p:cNvSpPr>
            <a:spLocks noChangeArrowheads="1"/>
          </p:cNvSpPr>
          <p:nvPr/>
        </p:nvSpPr>
        <p:spPr bwMode="auto">
          <a:xfrm>
            <a:off x="0" y="0"/>
            <a:ext cx="12192000" cy="500063"/>
          </a:xfrm>
          <a:prstGeom prst="rect">
            <a:avLst/>
          </a:prstGeom>
          <a:solidFill>
            <a:srgbClr val="4B0082"/>
          </a:solid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latin typeface="Calibri" panose="020F0502020204030204" pitchFamily="34" charset="0"/>
            </a:endParaRPr>
          </a:p>
        </p:txBody>
      </p:sp>
      <p:sp>
        <p:nvSpPr>
          <p:cNvPr id="1027" name="Rectangle 27">
            <a:extLst>
              <a:ext uri="{FF2B5EF4-FFF2-40B4-BE49-F238E27FC236}">
                <a16:creationId xmlns:a16="http://schemas.microsoft.com/office/drawing/2014/main" id="{673E907E-8394-424B-B117-3D7FA3E47427}"/>
              </a:ext>
            </a:extLst>
          </p:cNvPr>
          <p:cNvSpPr>
            <a:spLocks noChangeArrowheads="1"/>
          </p:cNvSpPr>
          <p:nvPr/>
        </p:nvSpPr>
        <p:spPr bwMode="auto">
          <a:xfrm flipV="1">
            <a:off x="0" y="6572250"/>
            <a:ext cx="12192000" cy="304800"/>
          </a:xfrm>
          <a:prstGeom prst="rect">
            <a:avLst/>
          </a:prstGeom>
          <a:solidFill>
            <a:srgbClr val="BEBEBE"/>
          </a:solidFill>
          <a:ln>
            <a:noFill/>
          </a:ln>
        </p:spPr>
        <p:txBody>
          <a:bodyPr rot="1080000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latin typeface="Calibri" panose="020F0502020204030204" pitchFamily="34" charset="0"/>
            </a:endParaRPr>
          </a:p>
        </p:txBody>
      </p:sp>
      <p:sp>
        <p:nvSpPr>
          <p:cNvPr id="1043" name="Slide Number Placeholder 5">
            <a:extLst>
              <a:ext uri="{FF2B5EF4-FFF2-40B4-BE49-F238E27FC236}">
                <a16:creationId xmlns:a16="http://schemas.microsoft.com/office/drawing/2014/main" id="{25876040-A118-4C1D-9FCF-F3B6FD1708D6}"/>
              </a:ext>
            </a:extLst>
          </p:cNvPr>
          <p:cNvSpPr txBox="1">
            <a:spLocks/>
          </p:cNvSpPr>
          <p:nvPr/>
        </p:nvSpPr>
        <p:spPr bwMode="auto">
          <a:xfrm>
            <a:off x="11620500" y="6572250"/>
            <a:ext cx="571500" cy="293688"/>
          </a:xfrm>
          <a:prstGeom prst="rect">
            <a:avLst/>
          </a:prstGeom>
          <a:noFill/>
          <a:ln w="9525">
            <a:noFill/>
            <a:miter lim="800000"/>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B7FE26B8-D514-4A15-AA0D-07DE2E7B02C5}" type="slidenum">
              <a:rPr lang="en-US" altLang="en-US" sz="800" smtClean="0"/>
              <a:pPr algn="r" eaLnBrk="1" hangingPunct="1">
                <a:defRPr/>
              </a:pPr>
              <a:t>‹#›</a:t>
            </a:fld>
            <a:endParaRPr lang="en-US" altLang="en-US" sz="800"/>
          </a:p>
        </p:txBody>
      </p:sp>
    </p:spTree>
  </p:cSld>
  <p:clrMap bg1="lt1" tx1="dk1" bg2="lt2" tx2="dk2" accent1="accent1" accent2="accent2" accent3="accent3" accent4="accent4" accent5="accent5" accent6="accent6" hlink="hlink" folHlink="folHlink"/>
  <p:sldLayoutIdLst>
    <p:sldLayoutId id="2147492519" r:id="rId1"/>
    <p:sldLayoutId id="2147492502" r:id="rId2"/>
    <p:sldLayoutId id="2147492503" r:id="rId3"/>
    <p:sldLayoutId id="2147492504" r:id="rId4"/>
    <p:sldLayoutId id="2147492505" r:id="rId5"/>
    <p:sldLayoutId id="2147492506" r:id="rId6"/>
    <p:sldLayoutId id="2147492507" r:id="rId7"/>
  </p:sldLayoutIdLst>
  <p:hf sldNum="0" hdr="0" ftr="0" dt="0"/>
  <p:txStyles>
    <p:titleStyle>
      <a:lvl1pPr algn="l" rtl="0" eaLnBrk="0" fontAlgn="base" hangingPunct="0">
        <a:spcBef>
          <a:spcPct val="0"/>
        </a:spcBef>
        <a:spcAft>
          <a:spcPct val="0"/>
        </a:spcAft>
        <a:defRPr sz="2200" b="1" kern="1200">
          <a:solidFill>
            <a:schemeClr val="bg1"/>
          </a:solidFill>
          <a:latin typeface="Arial" pitchFamily="34" charset="0"/>
          <a:ea typeface="+mj-ea"/>
          <a:cs typeface="+mj-cs"/>
        </a:defRPr>
      </a:lvl1pPr>
      <a:lvl2pPr algn="l" rtl="0" eaLnBrk="0" fontAlgn="base" hangingPunct="0">
        <a:spcBef>
          <a:spcPct val="0"/>
        </a:spcBef>
        <a:spcAft>
          <a:spcPct val="0"/>
        </a:spcAft>
        <a:defRPr sz="2200" b="1">
          <a:solidFill>
            <a:schemeClr val="bg1"/>
          </a:solidFill>
          <a:latin typeface="Arial" charset="0"/>
        </a:defRPr>
      </a:lvl2pPr>
      <a:lvl3pPr algn="l" rtl="0" eaLnBrk="0" fontAlgn="base" hangingPunct="0">
        <a:spcBef>
          <a:spcPct val="0"/>
        </a:spcBef>
        <a:spcAft>
          <a:spcPct val="0"/>
        </a:spcAft>
        <a:defRPr sz="2200" b="1">
          <a:solidFill>
            <a:schemeClr val="bg1"/>
          </a:solidFill>
          <a:latin typeface="Arial" charset="0"/>
        </a:defRPr>
      </a:lvl3pPr>
      <a:lvl4pPr algn="l" rtl="0" eaLnBrk="0" fontAlgn="base" hangingPunct="0">
        <a:spcBef>
          <a:spcPct val="0"/>
        </a:spcBef>
        <a:spcAft>
          <a:spcPct val="0"/>
        </a:spcAft>
        <a:defRPr sz="2200" b="1">
          <a:solidFill>
            <a:schemeClr val="bg1"/>
          </a:solidFill>
          <a:latin typeface="Arial" charset="0"/>
        </a:defRPr>
      </a:lvl4pPr>
      <a:lvl5pPr algn="l" rtl="0" eaLnBrk="0" fontAlgn="base" hangingPunct="0">
        <a:spcBef>
          <a:spcPct val="0"/>
        </a:spcBef>
        <a:spcAft>
          <a:spcPct val="0"/>
        </a:spcAft>
        <a:defRPr sz="2200" b="1">
          <a:solidFill>
            <a:schemeClr val="bg1"/>
          </a:solidFill>
          <a:latin typeface="Arial"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228600" indent="-228600" algn="l" rtl="0" eaLnBrk="0" fontAlgn="base" hangingPunct="0">
        <a:spcBef>
          <a:spcPct val="20000"/>
        </a:spcBef>
        <a:spcAft>
          <a:spcPct val="0"/>
        </a:spcAft>
        <a:buFont typeface="Arial" panose="020B0604020202020204" pitchFamily="34" charset="0"/>
        <a:buChar char="•"/>
        <a:defRPr sz="3200" b="1" kern="1200">
          <a:solidFill>
            <a:schemeClr val="tx1"/>
          </a:solidFill>
          <a:latin typeface="Arial" pitchFamily="34" charset="0"/>
          <a:ea typeface="+mn-ea"/>
          <a:cs typeface="+mn-cs"/>
        </a:defRPr>
      </a:lvl1pPr>
      <a:lvl2pPr marL="457200" indent="-22860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mn-cs"/>
        </a:defRPr>
      </a:lvl2pPr>
      <a:lvl3pPr marL="6858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mn-cs"/>
        </a:defRPr>
      </a:lvl3pPr>
      <a:lvl4pPr marL="900113" indent="-212725"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mn-cs"/>
        </a:defRPr>
      </a:lvl4pPr>
      <a:lvl5pPr marL="1146175" indent="-244475"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4">
            <a:extLst>
              <a:ext uri="{FF2B5EF4-FFF2-40B4-BE49-F238E27FC236}">
                <a16:creationId xmlns:a16="http://schemas.microsoft.com/office/drawing/2014/main" id="{D276D931-0F87-4222-BD3B-5E5A1B85FC95}"/>
              </a:ext>
            </a:extLst>
          </p:cNvPr>
          <p:cNvSpPr>
            <a:spLocks noChangeArrowheads="1"/>
          </p:cNvSpPr>
          <p:nvPr/>
        </p:nvSpPr>
        <p:spPr bwMode="auto">
          <a:xfrm>
            <a:off x="0" y="0"/>
            <a:ext cx="12192000" cy="500063"/>
          </a:xfrm>
          <a:prstGeom prst="rect">
            <a:avLst/>
          </a:prstGeom>
          <a:solidFill>
            <a:srgbClr val="4B0082"/>
          </a:solid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latin typeface="Calibri" panose="020F0502020204030204" pitchFamily="34" charset="0"/>
            </a:endParaRPr>
          </a:p>
        </p:txBody>
      </p:sp>
      <p:sp>
        <p:nvSpPr>
          <p:cNvPr id="1027" name="Rectangle 27">
            <a:extLst>
              <a:ext uri="{FF2B5EF4-FFF2-40B4-BE49-F238E27FC236}">
                <a16:creationId xmlns:a16="http://schemas.microsoft.com/office/drawing/2014/main" id="{62CE6F14-FB86-482C-9D7A-32ED8699A6C6}"/>
              </a:ext>
            </a:extLst>
          </p:cNvPr>
          <p:cNvSpPr>
            <a:spLocks noChangeArrowheads="1"/>
          </p:cNvSpPr>
          <p:nvPr/>
        </p:nvSpPr>
        <p:spPr bwMode="auto">
          <a:xfrm flipV="1">
            <a:off x="0" y="6572250"/>
            <a:ext cx="12192000" cy="304800"/>
          </a:xfrm>
          <a:prstGeom prst="rect">
            <a:avLst/>
          </a:prstGeom>
          <a:solidFill>
            <a:srgbClr val="BEBEBE"/>
          </a:solidFill>
          <a:ln>
            <a:noFill/>
          </a:ln>
        </p:spPr>
        <p:txBody>
          <a:bodyPr rot="10800000"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latin typeface="Calibri" panose="020F0502020204030204" pitchFamily="34" charset="0"/>
            </a:endParaRPr>
          </a:p>
        </p:txBody>
      </p:sp>
      <p:sp>
        <p:nvSpPr>
          <p:cNvPr id="1028" name="Slide Number Placeholder 5">
            <a:extLst>
              <a:ext uri="{FF2B5EF4-FFF2-40B4-BE49-F238E27FC236}">
                <a16:creationId xmlns:a16="http://schemas.microsoft.com/office/drawing/2014/main" id="{FFC3253F-95A0-429C-87D4-C68E1D1584DA}"/>
              </a:ext>
            </a:extLst>
          </p:cNvPr>
          <p:cNvSpPr txBox="1">
            <a:spLocks/>
          </p:cNvSpPr>
          <p:nvPr/>
        </p:nvSpPr>
        <p:spPr bwMode="auto">
          <a:xfrm>
            <a:off x="11620500" y="6572250"/>
            <a:ext cx="571500" cy="293688"/>
          </a:xfrm>
          <a:prstGeom prst="rect">
            <a:avLst/>
          </a:prstGeom>
          <a:no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defRPr/>
            </a:pPr>
            <a:fld id="{CEA75A79-A89C-4015-B338-18AE74F52BC0}" type="slidenum">
              <a:rPr lang="en-US" altLang="en-US" sz="800" smtClean="0"/>
              <a:pPr algn="r" eaLnBrk="1" hangingPunct="1">
                <a:defRPr/>
              </a:pPr>
              <a:t>‹#›</a:t>
            </a:fld>
            <a:endParaRPr lang="en-US" altLang="en-US" sz="800"/>
          </a:p>
        </p:txBody>
      </p:sp>
      <p:pic>
        <p:nvPicPr>
          <p:cNvPr id="6149" name="Picture 5" descr="G:\T420-SyncBack-BACKUP Folder\HVPE-C\UHV Website\Logos Human Values &amp; Universities\universal_round.png">
            <a:extLst>
              <a:ext uri="{FF2B5EF4-FFF2-40B4-BE49-F238E27FC236}">
                <a16:creationId xmlns:a16="http://schemas.microsoft.com/office/drawing/2014/main" id="{8BE54630-4794-4B3A-BEE5-9F09EDAEE504}"/>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0" y="6553200"/>
            <a:ext cx="40640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2520" r:id="rId1"/>
    <p:sldLayoutId id="2147492508" r:id="rId2"/>
    <p:sldLayoutId id="2147492509" r:id="rId3"/>
    <p:sldLayoutId id="2147492510" r:id="rId4"/>
    <p:sldLayoutId id="2147492511" r:id="rId5"/>
    <p:sldLayoutId id="2147492521" r:id="rId6"/>
    <p:sldLayoutId id="2147492512" r:id="rId7"/>
  </p:sldLayoutIdLst>
  <p:hf sldNum="0" hdr="0" ftr="0" dt="0"/>
  <p:txStyles>
    <p:titleStyle>
      <a:lvl1pPr algn="l" rtl="0" eaLnBrk="0" fontAlgn="base" hangingPunct="0">
        <a:spcBef>
          <a:spcPct val="0"/>
        </a:spcBef>
        <a:spcAft>
          <a:spcPct val="0"/>
        </a:spcAft>
        <a:defRPr sz="2200" b="1" kern="1200">
          <a:solidFill>
            <a:schemeClr val="bg1"/>
          </a:solidFill>
          <a:latin typeface="Arial" pitchFamily="34" charset="0"/>
          <a:ea typeface="+mj-ea"/>
          <a:cs typeface="+mj-cs"/>
        </a:defRPr>
      </a:lvl1pPr>
      <a:lvl2pPr algn="l" rtl="0" eaLnBrk="0" fontAlgn="base" hangingPunct="0">
        <a:spcBef>
          <a:spcPct val="0"/>
        </a:spcBef>
        <a:spcAft>
          <a:spcPct val="0"/>
        </a:spcAft>
        <a:defRPr sz="2200" b="1">
          <a:solidFill>
            <a:schemeClr val="bg1"/>
          </a:solidFill>
          <a:latin typeface="Arial" charset="0"/>
        </a:defRPr>
      </a:lvl2pPr>
      <a:lvl3pPr algn="l" rtl="0" eaLnBrk="0" fontAlgn="base" hangingPunct="0">
        <a:spcBef>
          <a:spcPct val="0"/>
        </a:spcBef>
        <a:spcAft>
          <a:spcPct val="0"/>
        </a:spcAft>
        <a:defRPr sz="2200" b="1">
          <a:solidFill>
            <a:schemeClr val="bg1"/>
          </a:solidFill>
          <a:latin typeface="Arial" charset="0"/>
        </a:defRPr>
      </a:lvl3pPr>
      <a:lvl4pPr algn="l" rtl="0" eaLnBrk="0" fontAlgn="base" hangingPunct="0">
        <a:spcBef>
          <a:spcPct val="0"/>
        </a:spcBef>
        <a:spcAft>
          <a:spcPct val="0"/>
        </a:spcAft>
        <a:defRPr sz="2200" b="1">
          <a:solidFill>
            <a:schemeClr val="bg1"/>
          </a:solidFill>
          <a:latin typeface="Arial" charset="0"/>
        </a:defRPr>
      </a:lvl4pPr>
      <a:lvl5pPr algn="l" rtl="0" eaLnBrk="0" fontAlgn="base" hangingPunct="0">
        <a:spcBef>
          <a:spcPct val="0"/>
        </a:spcBef>
        <a:spcAft>
          <a:spcPct val="0"/>
        </a:spcAft>
        <a:defRPr sz="2200" b="1">
          <a:solidFill>
            <a:schemeClr val="bg1"/>
          </a:solidFill>
          <a:latin typeface="Arial"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228600" indent="-228600" algn="l" rtl="0" eaLnBrk="0" fontAlgn="base" hangingPunct="0">
        <a:spcBef>
          <a:spcPct val="20000"/>
        </a:spcBef>
        <a:spcAft>
          <a:spcPct val="0"/>
        </a:spcAft>
        <a:buFont typeface="Arial" panose="020B0604020202020204" pitchFamily="34" charset="0"/>
        <a:buChar char="•"/>
        <a:defRPr sz="3200" b="1" kern="1200">
          <a:solidFill>
            <a:schemeClr val="tx1"/>
          </a:solidFill>
          <a:latin typeface="Arial" pitchFamily="34" charset="0"/>
          <a:ea typeface="+mn-ea"/>
          <a:cs typeface="+mn-cs"/>
        </a:defRPr>
      </a:lvl1pPr>
      <a:lvl2pPr marL="457200" indent="-22860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mn-cs"/>
        </a:defRPr>
      </a:lvl2pPr>
      <a:lvl3pPr marL="6858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mn-cs"/>
        </a:defRPr>
      </a:lvl3pPr>
      <a:lvl4pPr marL="900113" indent="-212725"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mn-cs"/>
        </a:defRPr>
      </a:lvl4pPr>
      <a:lvl5pPr marL="1146175" indent="-244475"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7.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Layout" Target="../diagrams/layout2.xml"/><Relationship Id="rId7" Type="http://schemas.openxmlformats.org/officeDocument/2006/relationships/image" Target="../media/image13.png"/><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11" Type="http://schemas.openxmlformats.org/officeDocument/2006/relationships/image" Target="../media/image17.png"/><Relationship Id="rId5" Type="http://schemas.openxmlformats.org/officeDocument/2006/relationships/diagramColors" Target="../diagrams/colors2.xml"/><Relationship Id="rId10" Type="http://schemas.openxmlformats.org/officeDocument/2006/relationships/image" Target="../media/image16.png"/><Relationship Id="rId4" Type="http://schemas.openxmlformats.org/officeDocument/2006/relationships/diagramQuickStyle" Target="../diagrams/quickStyle2.xml"/><Relationship Id="rId9"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3">
            <a:extLst>
              <a:ext uri="{FF2B5EF4-FFF2-40B4-BE49-F238E27FC236}">
                <a16:creationId xmlns:a16="http://schemas.microsoft.com/office/drawing/2014/main" id="{679C498A-1756-4F69-8907-8BF679C9C923}"/>
              </a:ext>
            </a:extLst>
          </p:cNvPr>
          <p:cNvSpPr>
            <a:spLocks noGrp="1" noChangeArrowheads="1"/>
          </p:cNvSpPr>
          <p:nvPr>
            <p:ph type="ctrTitle"/>
          </p:nvPr>
        </p:nvSpPr>
        <p:spPr>
          <a:xfrm>
            <a:off x="1828800" y="1600200"/>
            <a:ext cx="7840663" cy="24495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a:lnSpc>
                <a:spcPct val="115000"/>
              </a:lnSpc>
              <a:spcAft>
                <a:spcPts val="1000"/>
              </a:spcAft>
              <a:buFont typeface="Symbol" panose="05050102010706020507" pitchFamily="18" charset="2"/>
              <a:buNone/>
            </a:pPr>
            <a:r>
              <a:rPr lang="en-US" altLang="en-US">
                <a:latin typeface="Arial" panose="020B0604020202020204" pitchFamily="34" charset="0"/>
                <a:ea typeface="Calibri" panose="020F0502020204030204" pitchFamily="34" charset="0"/>
                <a:cs typeface="Mangal" panose="02040503050203030202" pitchFamily="18" charset="0"/>
              </a:rPr>
              <a:t>Lecture 22</a:t>
            </a:r>
            <a:br>
              <a:rPr lang="en-US" altLang="en-US">
                <a:latin typeface="Arial" panose="020B0604020202020204" pitchFamily="34" charset="0"/>
                <a:ea typeface="Calibri" panose="020F0502020204030204" pitchFamily="34" charset="0"/>
                <a:cs typeface="Mangal" panose="02040503050203030202" pitchFamily="18" charset="0"/>
              </a:rPr>
            </a:br>
            <a:r>
              <a:rPr lang="en-US" altLang="en-US">
                <a:latin typeface="Arial" panose="020B0604020202020204" pitchFamily="34" charset="0"/>
                <a:ea typeface="Calibri" panose="020F0502020204030204" pitchFamily="34" charset="0"/>
                <a:cs typeface="Mangal" panose="02040503050203030202" pitchFamily="18" charset="0"/>
              </a:rPr>
              <a:t>The Holistic Perception of Harmony in Existence</a:t>
            </a:r>
            <a:endParaRPr lang="en-US" altLang="en-US">
              <a:latin typeface="Calibri" panose="020F0502020204030204" pitchFamily="34" charset="0"/>
              <a:ea typeface="Calibri" panose="020F0502020204030204" pitchFamily="34" charset="0"/>
              <a:cs typeface="Mangal" panose="02040503050203030202"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9945E3EA-41ED-4C75-B492-2E90E7080CC4}"/>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2000"/>
              <a:t>Realisation of Co-existence &amp; it’s expression – Universal Human Order</a:t>
            </a:r>
            <a:endParaRPr lang="en-US" altLang="en-US" sz="2400">
              <a:latin typeface="Kruti Dev 010" pitchFamily="2" charset="0"/>
            </a:endParaRPr>
          </a:p>
        </p:txBody>
      </p:sp>
      <p:sp>
        <p:nvSpPr>
          <p:cNvPr id="25603" name="TextBox 23">
            <a:extLst>
              <a:ext uri="{FF2B5EF4-FFF2-40B4-BE49-F238E27FC236}">
                <a16:creationId xmlns:a16="http://schemas.microsoft.com/office/drawing/2014/main" id="{56DAABEE-7B3B-4112-A467-5BD449734EF1}"/>
              </a:ext>
            </a:extLst>
          </p:cNvPr>
          <p:cNvSpPr txBox="1">
            <a:spLocks noChangeArrowheads="1"/>
          </p:cNvSpPr>
          <p:nvPr/>
        </p:nvSpPr>
        <p:spPr bwMode="auto">
          <a:xfrm>
            <a:off x="2481263" y="5268913"/>
            <a:ext cx="220980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solidFill>
                  <a:srgbClr val="000000"/>
                </a:solidFill>
              </a:rPr>
              <a:t>Mutual Happiness</a:t>
            </a:r>
          </a:p>
          <a:p>
            <a:pPr algn="ctr" eaLnBrk="1" hangingPunct="1"/>
            <a:r>
              <a:rPr lang="en-US" altLang="en-US" sz="2000">
                <a:solidFill>
                  <a:srgbClr val="1E00AA"/>
                </a:solidFill>
                <a:latin typeface="Kruti Dev 010" pitchFamily="2" charset="0"/>
              </a:rPr>
              <a:t>mHk; lq[k</a:t>
            </a:r>
          </a:p>
        </p:txBody>
      </p:sp>
      <p:sp>
        <p:nvSpPr>
          <p:cNvPr id="25604" name="TextBox 24">
            <a:extLst>
              <a:ext uri="{FF2B5EF4-FFF2-40B4-BE49-F238E27FC236}">
                <a16:creationId xmlns:a16="http://schemas.microsoft.com/office/drawing/2014/main" id="{C2802069-5C59-4768-A553-DD6BB028DD09}"/>
              </a:ext>
            </a:extLst>
          </p:cNvPr>
          <p:cNvSpPr txBox="1">
            <a:spLocks noChangeArrowheads="1"/>
          </p:cNvSpPr>
          <p:nvPr/>
        </p:nvSpPr>
        <p:spPr bwMode="auto">
          <a:xfrm>
            <a:off x="4572000" y="5278438"/>
            <a:ext cx="198120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solidFill>
                  <a:srgbClr val="000000"/>
                </a:solidFill>
              </a:rPr>
              <a:t>Mutual Prosperity</a:t>
            </a:r>
          </a:p>
          <a:p>
            <a:pPr algn="ctr" eaLnBrk="1" hangingPunct="1"/>
            <a:r>
              <a:rPr lang="en-US" altLang="en-US" sz="2000">
                <a:solidFill>
                  <a:srgbClr val="1E00AA"/>
                </a:solidFill>
                <a:latin typeface="Kruti Dev 010" pitchFamily="2" charset="0"/>
              </a:rPr>
              <a:t>mHk; le`f)</a:t>
            </a:r>
          </a:p>
        </p:txBody>
      </p:sp>
      <p:sp>
        <p:nvSpPr>
          <p:cNvPr id="25605" name="TextBox 25">
            <a:extLst>
              <a:ext uri="{FF2B5EF4-FFF2-40B4-BE49-F238E27FC236}">
                <a16:creationId xmlns:a16="http://schemas.microsoft.com/office/drawing/2014/main" id="{C7E80697-8CC0-46A6-BCC9-DB4AFEE94B20}"/>
              </a:ext>
            </a:extLst>
          </p:cNvPr>
          <p:cNvSpPr txBox="1">
            <a:spLocks noChangeArrowheads="1"/>
          </p:cNvSpPr>
          <p:nvPr/>
        </p:nvSpPr>
        <p:spPr bwMode="auto">
          <a:xfrm>
            <a:off x="6705600" y="6030913"/>
            <a:ext cx="281940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solidFill>
                  <a:srgbClr val="000000"/>
                </a:solidFill>
              </a:rPr>
              <a:t>Universal Human Order</a:t>
            </a:r>
          </a:p>
          <a:p>
            <a:pPr algn="ctr" eaLnBrk="1" hangingPunct="1"/>
            <a:r>
              <a:rPr lang="en-US" altLang="en-US" sz="2000">
                <a:solidFill>
                  <a:srgbClr val="1E00AA"/>
                </a:solidFill>
                <a:latin typeface="Kruti Dev 010" pitchFamily="2" charset="0"/>
              </a:rPr>
              <a:t>lkoZHkkSe ekuoh; O;oLFkk</a:t>
            </a:r>
            <a:endParaRPr lang="en-US" altLang="en-US" sz="2000">
              <a:solidFill>
                <a:srgbClr val="000000"/>
              </a:solidFill>
            </a:endParaRPr>
          </a:p>
        </p:txBody>
      </p:sp>
      <p:sp>
        <p:nvSpPr>
          <p:cNvPr id="25606" name="TextBox 26">
            <a:extLst>
              <a:ext uri="{FF2B5EF4-FFF2-40B4-BE49-F238E27FC236}">
                <a16:creationId xmlns:a16="http://schemas.microsoft.com/office/drawing/2014/main" id="{33ECD015-7D20-47EC-BCE1-CE7992F610F9}"/>
              </a:ext>
            </a:extLst>
          </p:cNvPr>
          <p:cNvSpPr txBox="1">
            <a:spLocks noChangeArrowheads="1"/>
          </p:cNvSpPr>
          <p:nvPr/>
        </p:nvSpPr>
        <p:spPr bwMode="auto">
          <a:xfrm>
            <a:off x="2057400" y="6019800"/>
            <a:ext cx="30480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solidFill>
                  <a:srgbClr val="000000"/>
                </a:solidFill>
              </a:rPr>
              <a:t>Undivided Human Society</a:t>
            </a:r>
          </a:p>
          <a:p>
            <a:pPr algn="ctr" eaLnBrk="1" hangingPunct="1"/>
            <a:r>
              <a:rPr lang="en-US" altLang="en-US" sz="2000">
                <a:solidFill>
                  <a:srgbClr val="1E00AA"/>
                </a:solidFill>
                <a:latin typeface="Kruti Dev 010" pitchFamily="2" charset="0"/>
              </a:rPr>
              <a:t>v[k.M ekuoh; lekt</a:t>
            </a:r>
            <a:endParaRPr lang="en-US" altLang="en-US" sz="2000">
              <a:solidFill>
                <a:srgbClr val="000000"/>
              </a:solidFill>
            </a:endParaRPr>
          </a:p>
        </p:txBody>
      </p:sp>
      <p:sp>
        <p:nvSpPr>
          <p:cNvPr id="28" name="Down Arrow 27">
            <a:extLst>
              <a:ext uri="{FF2B5EF4-FFF2-40B4-BE49-F238E27FC236}">
                <a16:creationId xmlns:a16="http://schemas.microsoft.com/office/drawing/2014/main" id="{2BEC99A4-8D86-4A55-8E08-5CD54093EB58}"/>
              </a:ext>
            </a:extLst>
          </p:cNvPr>
          <p:cNvSpPr/>
          <p:nvPr/>
        </p:nvSpPr>
        <p:spPr bwMode="auto">
          <a:xfrm>
            <a:off x="3505200" y="5867400"/>
            <a:ext cx="152400" cy="238125"/>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solidFill>
                <a:prstClr val="white"/>
              </a:solidFill>
            </a:endParaRPr>
          </a:p>
        </p:txBody>
      </p:sp>
      <p:sp>
        <p:nvSpPr>
          <p:cNvPr id="29" name="Down Arrow 28">
            <a:extLst>
              <a:ext uri="{FF2B5EF4-FFF2-40B4-BE49-F238E27FC236}">
                <a16:creationId xmlns:a16="http://schemas.microsoft.com/office/drawing/2014/main" id="{EAE15B2E-064C-4E78-96EC-01048001E4B3}"/>
              </a:ext>
            </a:extLst>
          </p:cNvPr>
          <p:cNvSpPr/>
          <p:nvPr/>
        </p:nvSpPr>
        <p:spPr bwMode="auto">
          <a:xfrm>
            <a:off x="3505200" y="4932363"/>
            <a:ext cx="152400" cy="32543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solidFill>
                <a:prstClr val="white"/>
              </a:solidFill>
            </a:endParaRPr>
          </a:p>
        </p:txBody>
      </p:sp>
      <p:sp>
        <p:nvSpPr>
          <p:cNvPr id="30" name="Down Arrow 29">
            <a:extLst>
              <a:ext uri="{FF2B5EF4-FFF2-40B4-BE49-F238E27FC236}">
                <a16:creationId xmlns:a16="http://schemas.microsoft.com/office/drawing/2014/main" id="{0EEFBCD2-85C4-464C-B1AA-9C1C3F5FEC59}"/>
              </a:ext>
            </a:extLst>
          </p:cNvPr>
          <p:cNvSpPr/>
          <p:nvPr/>
        </p:nvSpPr>
        <p:spPr bwMode="auto">
          <a:xfrm>
            <a:off x="5257800" y="5084763"/>
            <a:ext cx="152400" cy="17303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solidFill>
                <a:prstClr val="white"/>
              </a:solidFill>
            </a:endParaRPr>
          </a:p>
        </p:txBody>
      </p:sp>
      <p:sp>
        <p:nvSpPr>
          <p:cNvPr id="25610" name="TextBox 24">
            <a:extLst>
              <a:ext uri="{FF2B5EF4-FFF2-40B4-BE49-F238E27FC236}">
                <a16:creationId xmlns:a16="http://schemas.microsoft.com/office/drawing/2014/main" id="{6DF93CD4-1B19-415A-B76C-F6F34CEE75B1}"/>
              </a:ext>
            </a:extLst>
          </p:cNvPr>
          <p:cNvSpPr txBox="1">
            <a:spLocks noChangeArrowheads="1"/>
          </p:cNvSpPr>
          <p:nvPr/>
        </p:nvSpPr>
        <p:spPr bwMode="auto">
          <a:xfrm>
            <a:off x="6705600" y="5278438"/>
            <a:ext cx="297180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solidFill>
                  <a:srgbClr val="000000"/>
                </a:solidFill>
              </a:rPr>
              <a:t>Fulfillment of Human Goal</a:t>
            </a:r>
          </a:p>
          <a:p>
            <a:pPr algn="ctr" eaLnBrk="1" hangingPunct="1"/>
            <a:r>
              <a:rPr lang="en-US" altLang="en-US" sz="2000">
                <a:solidFill>
                  <a:srgbClr val="1E00AA"/>
                </a:solidFill>
                <a:latin typeface="Kruti Dev 010" pitchFamily="2" charset="0"/>
              </a:rPr>
              <a:t>Ekkuo y{; dh iwfrZ</a:t>
            </a:r>
            <a:endParaRPr lang="en-US" altLang="en-US" sz="2000">
              <a:solidFill>
                <a:srgbClr val="000000"/>
              </a:solidFill>
            </a:endParaRPr>
          </a:p>
        </p:txBody>
      </p:sp>
      <p:sp>
        <p:nvSpPr>
          <p:cNvPr id="14" name="Down Arrow 13">
            <a:extLst>
              <a:ext uri="{FF2B5EF4-FFF2-40B4-BE49-F238E27FC236}">
                <a16:creationId xmlns:a16="http://schemas.microsoft.com/office/drawing/2014/main" id="{81C10263-35A2-4EEA-BCAE-A20CB00883C8}"/>
              </a:ext>
            </a:extLst>
          </p:cNvPr>
          <p:cNvSpPr/>
          <p:nvPr/>
        </p:nvSpPr>
        <p:spPr bwMode="auto">
          <a:xfrm>
            <a:off x="8077200" y="4932363"/>
            <a:ext cx="152400" cy="325437"/>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solidFill>
                <a:prstClr val="white"/>
              </a:solidFill>
            </a:endParaRPr>
          </a:p>
        </p:txBody>
      </p:sp>
      <p:sp>
        <p:nvSpPr>
          <p:cNvPr id="25612" name="TextBox 20">
            <a:extLst>
              <a:ext uri="{FF2B5EF4-FFF2-40B4-BE49-F238E27FC236}">
                <a16:creationId xmlns:a16="http://schemas.microsoft.com/office/drawing/2014/main" id="{A6F8CB41-6FC6-4362-9BD0-734FAB6F757B}"/>
              </a:ext>
            </a:extLst>
          </p:cNvPr>
          <p:cNvSpPr txBox="1">
            <a:spLocks noChangeArrowheads="1"/>
          </p:cNvSpPr>
          <p:nvPr/>
        </p:nvSpPr>
        <p:spPr bwMode="auto">
          <a:xfrm rot="-5400000">
            <a:off x="8997157" y="5193506"/>
            <a:ext cx="22860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0000"/>
                </a:solidFill>
              </a:rPr>
              <a:t>Human Tradition</a:t>
            </a:r>
          </a:p>
          <a:p>
            <a:pPr eaLnBrk="1" hangingPunct="1"/>
            <a:r>
              <a:rPr lang="en-US" altLang="en-US" sz="2400" b="1">
                <a:solidFill>
                  <a:srgbClr val="1E00AA"/>
                </a:solidFill>
                <a:latin typeface="Kruti Dev 010" pitchFamily="2" charset="0"/>
              </a:rPr>
              <a:t>ekuoh; ijaijk</a:t>
            </a:r>
            <a:endParaRPr lang="en-US" altLang="en-US" sz="2400" b="1">
              <a:solidFill>
                <a:srgbClr val="000000"/>
              </a:solidFill>
            </a:endParaRPr>
          </a:p>
        </p:txBody>
      </p:sp>
      <p:sp>
        <p:nvSpPr>
          <p:cNvPr id="16" name="Down Arrow 15">
            <a:extLst>
              <a:ext uri="{FF2B5EF4-FFF2-40B4-BE49-F238E27FC236}">
                <a16:creationId xmlns:a16="http://schemas.microsoft.com/office/drawing/2014/main" id="{E506A2BF-939A-4715-99D1-4CC8E5524A2B}"/>
              </a:ext>
            </a:extLst>
          </p:cNvPr>
          <p:cNvSpPr/>
          <p:nvPr/>
        </p:nvSpPr>
        <p:spPr bwMode="auto">
          <a:xfrm>
            <a:off x="8077200" y="5867400"/>
            <a:ext cx="152400" cy="238125"/>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IN">
              <a:solidFill>
                <a:prstClr val="white"/>
              </a:solidFill>
            </a:endParaRPr>
          </a:p>
        </p:txBody>
      </p:sp>
      <p:sp>
        <p:nvSpPr>
          <p:cNvPr id="25" name="Right Brace 24">
            <a:extLst>
              <a:ext uri="{FF2B5EF4-FFF2-40B4-BE49-F238E27FC236}">
                <a16:creationId xmlns:a16="http://schemas.microsoft.com/office/drawing/2014/main" id="{525AF9DC-D47A-47B3-9C65-0D26BDF2C82B}"/>
              </a:ext>
            </a:extLst>
          </p:cNvPr>
          <p:cNvSpPr/>
          <p:nvPr/>
        </p:nvSpPr>
        <p:spPr>
          <a:xfrm>
            <a:off x="9525000" y="5791200"/>
            <a:ext cx="228600" cy="76200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solidFill>
                <a:prstClr val="black"/>
              </a:solidFill>
            </a:endParaRPr>
          </a:p>
        </p:txBody>
      </p:sp>
      <p:sp>
        <p:nvSpPr>
          <p:cNvPr id="22" name="Rectangle 21">
            <a:extLst>
              <a:ext uri="{FF2B5EF4-FFF2-40B4-BE49-F238E27FC236}">
                <a16:creationId xmlns:a16="http://schemas.microsoft.com/office/drawing/2014/main" id="{3F79DE1D-667A-4E83-9DFB-D145A72DABFD}"/>
              </a:ext>
            </a:extLst>
          </p:cNvPr>
          <p:cNvSpPr/>
          <p:nvPr/>
        </p:nvSpPr>
        <p:spPr>
          <a:xfrm>
            <a:off x="6781800" y="6019800"/>
            <a:ext cx="2667000" cy="609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prstClr val="white"/>
              </a:solidFill>
            </a:endParaRPr>
          </a:p>
        </p:txBody>
      </p:sp>
      <p:pic>
        <p:nvPicPr>
          <p:cNvPr id="25616" name="Picture 17" descr="Picture1.png">
            <a:extLst>
              <a:ext uri="{FF2B5EF4-FFF2-40B4-BE49-F238E27FC236}">
                <a16:creationId xmlns:a16="http://schemas.microsoft.com/office/drawing/2014/main" id="{5CC59BCF-3F57-49B9-8893-FBCDB18CC21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57200"/>
            <a:ext cx="7467600" cy="472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19">
            <a:extLst>
              <a:ext uri="{FF2B5EF4-FFF2-40B4-BE49-F238E27FC236}">
                <a16:creationId xmlns:a16="http://schemas.microsoft.com/office/drawing/2014/main" id="{AD1758C7-2F70-4C9F-8174-1389E7B737D7}"/>
              </a:ext>
            </a:extLst>
          </p:cNvPr>
          <p:cNvSpPr/>
          <p:nvPr/>
        </p:nvSpPr>
        <p:spPr>
          <a:xfrm>
            <a:off x="5241925" y="1103313"/>
            <a:ext cx="4495800"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prstClr val="white"/>
              </a:solidFill>
            </a:endParaRPr>
          </a:p>
        </p:txBody>
      </p:sp>
      <p:sp>
        <p:nvSpPr>
          <p:cNvPr id="25618" name="TextBox 17">
            <a:extLst>
              <a:ext uri="{FF2B5EF4-FFF2-40B4-BE49-F238E27FC236}">
                <a16:creationId xmlns:a16="http://schemas.microsoft.com/office/drawing/2014/main" id="{93D1FBB4-E756-4C5D-B0E6-C1F4B519F119}"/>
              </a:ext>
            </a:extLst>
          </p:cNvPr>
          <p:cNvSpPr txBox="1">
            <a:spLocks noChangeArrowheads="1"/>
          </p:cNvSpPr>
          <p:nvPr/>
        </p:nvSpPr>
        <p:spPr bwMode="auto">
          <a:xfrm>
            <a:off x="8859838" y="1066800"/>
            <a:ext cx="1828800" cy="6461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0000"/>
                </a:solidFill>
              </a:rPr>
              <a:t>REALISATION WITHIN</a:t>
            </a:r>
          </a:p>
        </p:txBody>
      </p:sp>
      <p:sp>
        <p:nvSpPr>
          <p:cNvPr id="25619" name="TextBox 18">
            <a:extLst>
              <a:ext uri="{FF2B5EF4-FFF2-40B4-BE49-F238E27FC236}">
                <a16:creationId xmlns:a16="http://schemas.microsoft.com/office/drawing/2014/main" id="{EDAEA705-FC5C-49A8-B9B5-B3247C49900A}"/>
              </a:ext>
            </a:extLst>
          </p:cNvPr>
          <p:cNvSpPr txBox="1">
            <a:spLocks noChangeArrowheads="1"/>
          </p:cNvSpPr>
          <p:nvPr/>
        </p:nvSpPr>
        <p:spPr bwMode="auto">
          <a:xfrm>
            <a:off x="4932363" y="6016625"/>
            <a:ext cx="1828800" cy="6461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000000"/>
                </a:solidFill>
              </a:rPr>
              <a:t>EXPRESSION OUTSIDE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9333D4A2-7FCD-4F9A-B553-E7022002952D}"/>
              </a:ext>
            </a:extLst>
          </p:cNvPr>
          <p:cNvSpPr/>
          <p:nvPr/>
        </p:nvSpPr>
        <p:spPr>
          <a:xfrm>
            <a:off x="6151563" y="3713163"/>
            <a:ext cx="4495800" cy="3124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prstClr val="white"/>
              </a:solidFill>
            </a:endParaRPr>
          </a:p>
        </p:txBody>
      </p:sp>
      <p:grpSp>
        <p:nvGrpSpPr>
          <p:cNvPr id="26627" name="Group 122">
            <a:extLst>
              <a:ext uri="{FF2B5EF4-FFF2-40B4-BE49-F238E27FC236}">
                <a16:creationId xmlns:a16="http://schemas.microsoft.com/office/drawing/2014/main" id="{CED66DD4-C4A5-4FEA-BE80-CC0CB2713D87}"/>
              </a:ext>
            </a:extLst>
          </p:cNvPr>
          <p:cNvGrpSpPr>
            <a:grpSpLocks noChangeAspect="1"/>
          </p:cNvGrpSpPr>
          <p:nvPr/>
        </p:nvGrpSpPr>
        <p:grpSpPr bwMode="auto">
          <a:xfrm>
            <a:off x="2209800" y="0"/>
            <a:ext cx="7467600" cy="7188200"/>
            <a:chOff x="540" y="1077"/>
            <a:chExt cx="11761" cy="11319"/>
          </a:xfrm>
        </p:grpSpPr>
        <p:sp>
          <p:nvSpPr>
            <p:cNvPr id="26647" name="AutoShape 194">
              <a:extLst>
                <a:ext uri="{FF2B5EF4-FFF2-40B4-BE49-F238E27FC236}">
                  <a16:creationId xmlns:a16="http://schemas.microsoft.com/office/drawing/2014/main" id="{409BBB6D-ECEF-4672-BA94-CE1B90663DDD}"/>
                </a:ext>
              </a:extLst>
            </p:cNvPr>
            <p:cNvSpPr>
              <a:spLocks noChangeAspect="1" noChangeArrowheads="1" noTextEdit="1"/>
            </p:cNvSpPr>
            <p:nvPr/>
          </p:nvSpPr>
          <p:spPr bwMode="auto">
            <a:xfrm>
              <a:off x="540" y="1077"/>
              <a:ext cx="11016" cy="11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648" name="Text Box 192">
              <a:extLst>
                <a:ext uri="{FF2B5EF4-FFF2-40B4-BE49-F238E27FC236}">
                  <a16:creationId xmlns:a16="http://schemas.microsoft.com/office/drawing/2014/main" id="{E410B195-FF23-4D47-9EF8-8581609AF311}"/>
                </a:ext>
              </a:extLst>
            </p:cNvPr>
            <p:cNvSpPr txBox="1">
              <a:spLocks noChangeArrowheads="1"/>
            </p:cNvSpPr>
            <p:nvPr/>
          </p:nvSpPr>
          <p:spPr bwMode="auto">
            <a:xfrm>
              <a:off x="7381" y="5757"/>
              <a:ext cx="540" cy="534"/>
            </a:xfrm>
            <a:prstGeom prst="rect">
              <a:avLst/>
            </a:prstGeom>
            <a:solidFill>
              <a:srgbClr val="FFFFFF"/>
            </a:solidFill>
            <a:ln w="9525">
              <a:solidFill>
                <a:srgbClr val="FFFFFF"/>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solidFill>
                    <a:srgbClr val="000000"/>
                  </a:solidFill>
                  <a:cs typeface="Times New Roman" panose="02020603050405020304" pitchFamily="18" charset="0"/>
                </a:rPr>
                <a:t>+</a:t>
              </a:r>
              <a:endParaRPr lang="en-US" altLang="en-US">
                <a:solidFill>
                  <a:srgbClr val="000000"/>
                </a:solidFill>
                <a:cs typeface="Times New Roman" panose="02020603050405020304" pitchFamily="18" charset="0"/>
              </a:endParaRPr>
            </a:p>
          </p:txBody>
        </p:sp>
        <p:grpSp>
          <p:nvGrpSpPr>
            <p:cNvPr id="26649" name="Group 186">
              <a:extLst>
                <a:ext uri="{FF2B5EF4-FFF2-40B4-BE49-F238E27FC236}">
                  <a16:creationId xmlns:a16="http://schemas.microsoft.com/office/drawing/2014/main" id="{3FC35C17-B902-4AA1-86BC-D16C9A08AFF8}"/>
                </a:ext>
              </a:extLst>
            </p:cNvPr>
            <p:cNvGrpSpPr>
              <a:grpSpLocks/>
            </p:cNvGrpSpPr>
            <p:nvPr/>
          </p:nvGrpSpPr>
          <p:grpSpPr bwMode="auto">
            <a:xfrm>
              <a:off x="7686" y="2725"/>
              <a:ext cx="1800" cy="720"/>
              <a:chOff x="7380" y="2697"/>
              <a:chExt cx="1800" cy="720"/>
            </a:xfrm>
          </p:grpSpPr>
          <p:sp>
            <p:nvSpPr>
              <p:cNvPr id="26705" name="Text Box 191">
                <a:extLst>
                  <a:ext uri="{FF2B5EF4-FFF2-40B4-BE49-F238E27FC236}">
                    <a16:creationId xmlns:a16="http://schemas.microsoft.com/office/drawing/2014/main" id="{87E9026C-A3E7-4DFC-95BF-D496775A6B88}"/>
                  </a:ext>
                </a:extLst>
              </p:cNvPr>
              <p:cNvSpPr txBox="1">
                <a:spLocks noChangeArrowheads="1"/>
              </p:cNvSpPr>
              <p:nvPr/>
            </p:nvSpPr>
            <p:spPr bwMode="auto">
              <a:xfrm>
                <a:off x="7380" y="2697"/>
                <a:ext cx="1800" cy="355"/>
              </a:xfrm>
              <a:prstGeom prst="rect">
                <a:avLst/>
              </a:prstGeom>
              <a:solidFill>
                <a:srgbClr val="FFFFFF"/>
              </a:solidFill>
              <a:ln w="9525">
                <a:solidFill>
                  <a:srgbClr val="FFFFFF"/>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000">
                    <a:solidFill>
                      <a:srgbClr val="000000"/>
                    </a:solidFill>
                    <a:cs typeface="Times New Roman" panose="02020603050405020304" pitchFamily="18" charset="0"/>
                  </a:rPr>
                  <a:t>Unlimited</a:t>
                </a:r>
                <a:endParaRPr lang="en-US" altLang="en-US">
                  <a:solidFill>
                    <a:srgbClr val="000000"/>
                  </a:solidFill>
                  <a:cs typeface="Times New Roman" panose="02020603050405020304" pitchFamily="18" charset="0"/>
                </a:endParaRPr>
              </a:p>
            </p:txBody>
          </p:sp>
          <p:sp>
            <p:nvSpPr>
              <p:cNvPr id="26706" name="Text Box 189">
                <a:extLst>
                  <a:ext uri="{FF2B5EF4-FFF2-40B4-BE49-F238E27FC236}">
                    <a16:creationId xmlns:a16="http://schemas.microsoft.com/office/drawing/2014/main" id="{27B7F0CF-DAF8-4504-A115-0D31D6DF61E9}"/>
                  </a:ext>
                </a:extLst>
              </p:cNvPr>
              <p:cNvSpPr txBox="1">
                <a:spLocks noChangeArrowheads="1"/>
              </p:cNvSpPr>
              <p:nvPr/>
            </p:nvSpPr>
            <p:spPr bwMode="auto">
              <a:xfrm>
                <a:off x="7380" y="3057"/>
                <a:ext cx="1800" cy="360"/>
              </a:xfrm>
              <a:prstGeom prst="rect">
                <a:avLst/>
              </a:prstGeom>
              <a:solidFill>
                <a:srgbClr val="FFFFFF"/>
              </a:solidFill>
              <a:ln w="9525">
                <a:solidFill>
                  <a:srgbClr val="FFFFFF"/>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000">
                    <a:solidFill>
                      <a:srgbClr val="000000"/>
                    </a:solidFill>
                    <a:cs typeface="Times New Roman" panose="02020603050405020304" pitchFamily="18" charset="0"/>
                  </a:rPr>
                  <a:t>No activity</a:t>
                </a:r>
                <a:endParaRPr lang="en-US" altLang="en-US">
                  <a:solidFill>
                    <a:srgbClr val="000000"/>
                  </a:solidFill>
                  <a:cs typeface="Times New Roman" panose="02020603050405020304" pitchFamily="18" charset="0"/>
                </a:endParaRPr>
              </a:p>
            </p:txBody>
          </p:sp>
        </p:grpSp>
        <p:sp>
          <p:nvSpPr>
            <p:cNvPr id="26650" name="Rectangle 185">
              <a:extLst>
                <a:ext uri="{FF2B5EF4-FFF2-40B4-BE49-F238E27FC236}">
                  <a16:creationId xmlns:a16="http://schemas.microsoft.com/office/drawing/2014/main" id="{ED7E0542-83E2-454E-92DF-1D43B704044D}"/>
                </a:ext>
              </a:extLst>
            </p:cNvPr>
            <p:cNvSpPr>
              <a:spLocks noChangeArrowheads="1"/>
            </p:cNvSpPr>
            <p:nvPr/>
          </p:nvSpPr>
          <p:spPr bwMode="auto">
            <a:xfrm>
              <a:off x="4614" y="6840"/>
              <a:ext cx="1800" cy="541"/>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b="1">
                  <a:solidFill>
                    <a:srgbClr val="FFFFFF"/>
                  </a:solidFill>
                  <a:cs typeface="Times New Roman" panose="02020603050405020304" pitchFamily="18" charset="0"/>
                </a:rPr>
                <a:t>Bio Order</a:t>
              </a:r>
              <a:endParaRPr lang="en-US" altLang="en-US">
                <a:solidFill>
                  <a:srgbClr val="FFFFFF"/>
                </a:solidFill>
                <a:cs typeface="Times New Roman" panose="02020603050405020304" pitchFamily="18" charset="0"/>
              </a:endParaRPr>
            </a:p>
          </p:txBody>
        </p:sp>
        <p:grpSp>
          <p:nvGrpSpPr>
            <p:cNvPr id="26651" name="Group 182">
              <a:extLst>
                <a:ext uri="{FF2B5EF4-FFF2-40B4-BE49-F238E27FC236}">
                  <a16:creationId xmlns:a16="http://schemas.microsoft.com/office/drawing/2014/main" id="{BEAD1DD0-C176-4074-A970-4B57C8EA6CBD}"/>
                </a:ext>
              </a:extLst>
            </p:cNvPr>
            <p:cNvGrpSpPr>
              <a:grpSpLocks/>
            </p:cNvGrpSpPr>
            <p:nvPr/>
          </p:nvGrpSpPr>
          <p:grpSpPr bwMode="auto">
            <a:xfrm>
              <a:off x="2340" y="5397"/>
              <a:ext cx="2880" cy="897"/>
              <a:chOff x="2520" y="5580"/>
              <a:chExt cx="2880" cy="897"/>
            </a:xfrm>
          </p:grpSpPr>
          <p:sp>
            <p:nvSpPr>
              <p:cNvPr id="26703" name="Text Box 184">
                <a:extLst>
                  <a:ext uri="{FF2B5EF4-FFF2-40B4-BE49-F238E27FC236}">
                    <a16:creationId xmlns:a16="http://schemas.microsoft.com/office/drawing/2014/main" id="{04E8A371-CCDC-46F1-BA3A-EC83BCEA67C1}"/>
                  </a:ext>
                </a:extLst>
              </p:cNvPr>
              <p:cNvSpPr txBox="1">
                <a:spLocks noChangeArrowheads="1"/>
              </p:cNvSpPr>
              <p:nvPr/>
            </p:nvSpPr>
            <p:spPr bwMode="auto">
              <a:xfrm>
                <a:off x="2520" y="5580"/>
                <a:ext cx="1800" cy="539"/>
              </a:xfrm>
              <a:prstGeom prst="rect">
                <a:avLst/>
              </a:prstGeom>
              <a:solidFill>
                <a:srgbClr val="FFFFFF"/>
              </a:solidFill>
              <a:ln w="9525">
                <a:solidFill>
                  <a:srgbClr val="FFFFFF"/>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000">
                    <a:solidFill>
                      <a:srgbClr val="000000"/>
                    </a:solidFill>
                    <a:cs typeface="Times New Roman" panose="02020603050405020304" pitchFamily="18" charset="0"/>
                  </a:rPr>
                  <a:t>Temporary</a:t>
                </a:r>
                <a:endParaRPr lang="en-US" altLang="en-US">
                  <a:solidFill>
                    <a:srgbClr val="000000"/>
                  </a:solidFill>
                  <a:cs typeface="Times New Roman" panose="02020603050405020304" pitchFamily="18" charset="0"/>
                </a:endParaRPr>
              </a:p>
            </p:txBody>
          </p:sp>
          <p:sp>
            <p:nvSpPr>
              <p:cNvPr id="26704" name="Text Box 183">
                <a:extLst>
                  <a:ext uri="{FF2B5EF4-FFF2-40B4-BE49-F238E27FC236}">
                    <a16:creationId xmlns:a16="http://schemas.microsoft.com/office/drawing/2014/main" id="{D1C1C275-6EDD-4757-98D0-F248F60A1302}"/>
                  </a:ext>
                </a:extLst>
              </p:cNvPr>
              <p:cNvSpPr txBox="1">
                <a:spLocks noChangeArrowheads="1"/>
              </p:cNvSpPr>
              <p:nvPr/>
            </p:nvSpPr>
            <p:spPr bwMode="auto">
              <a:xfrm>
                <a:off x="2520" y="5937"/>
                <a:ext cx="2880" cy="540"/>
              </a:xfrm>
              <a:prstGeom prst="rect">
                <a:avLst/>
              </a:prstGeom>
              <a:solidFill>
                <a:srgbClr val="FFFFFF"/>
              </a:solidFill>
              <a:ln w="9525">
                <a:solidFill>
                  <a:srgbClr val="FFFFFF"/>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000">
                    <a:solidFill>
                      <a:srgbClr val="000000"/>
                    </a:solidFill>
                    <a:cs typeface="Times New Roman" panose="02020603050405020304" pitchFamily="18" charset="0"/>
                  </a:rPr>
                  <a:t>Recognising, Fulfilling</a:t>
                </a:r>
                <a:endParaRPr lang="en-US" altLang="en-US">
                  <a:solidFill>
                    <a:srgbClr val="000000"/>
                  </a:solidFill>
                  <a:cs typeface="Times New Roman" panose="02020603050405020304" pitchFamily="18" charset="0"/>
                </a:endParaRPr>
              </a:p>
            </p:txBody>
          </p:sp>
        </p:grpSp>
        <p:grpSp>
          <p:nvGrpSpPr>
            <p:cNvPr id="26652" name="Group 179">
              <a:extLst>
                <a:ext uri="{FF2B5EF4-FFF2-40B4-BE49-F238E27FC236}">
                  <a16:creationId xmlns:a16="http://schemas.microsoft.com/office/drawing/2014/main" id="{2EE96F72-520F-409B-8321-4939D4C46A42}"/>
                </a:ext>
              </a:extLst>
            </p:cNvPr>
            <p:cNvGrpSpPr>
              <a:grpSpLocks/>
            </p:cNvGrpSpPr>
            <p:nvPr/>
          </p:nvGrpSpPr>
          <p:grpSpPr bwMode="auto">
            <a:xfrm>
              <a:off x="5820" y="5397"/>
              <a:ext cx="3060" cy="1082"/>
              <a:chOff x="5424" y="5397"/>
              <a:chExt cx="3060" cy="1082"/>
            </a:xfrm>
          </p:grpSpPr>
          <p:sp>
            <p:nvSpPr>
              <p:cNvPr id="26701" name="Text Box 181">
                <a:extLst>
                  <a:ext uri="{FF2B5EF4-FFF2-40B4-BE49-F238E27FC236}">
                    <a16:creationId xmlns:a16="http://schemas.microsoft.com/office/drawing/2014/main" id="{546D2446-3F43-48BE-9DE3-1CA065066A96}"/>
                  </a:ext>
                </a:extLst>
              </p:cNvPr>
              <p:cNvSpPr txBox="1">
                <a:spLocks noChangeArrowheads="1"/>
              </p:cNvSpPr>
              <p:nvPr/>
            </p:nvSpPr>
            <p:spPr bwMode="auto">
              <a:xfrm>
                <a:off x="5424" y="5397"/>
                <a:ext cx="1980" cy="539"/>
              </a:xfrm>
              <a:prstGeom prst="rect">
                <a:avLst/>
              </a:prstGeom>
              <a:solidFill>
                <a:srgbClr val="FFFFFF"/>
              </a:solidFill>
              <a:ln w="9525">
                <a:solidFill>
                  <a:srgbClr val="FFFFFF"/>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000">
                    <a:solidFill>
                      <a:srgbClr val="000000"/>
                    </a:solidFill>
                    <a:cs typeface="Times New Roman" panose="02020603050405020304" pitchFamily="18" charset="0"/>
                  </a:rPr>
                  <a:t>Continuous</a:t>
                </a:r>
                <a:endParaRPr lang="en-US" altLang="en-US">
                  <a:solidFill>
                    <a:srgbClr val="000000"/>
                  </a:solidFill>
                  <a:cs typeface="Times New Roman" panose="02020603050405020304" pitchFamily="18" charset="0"/>
                </a:endParaRPr>
              </a:p>
            </p:txBody>
          </p:sp>
          <p:sp>
            <p:nvSpPr>
              <p:cNvPr id="26702" name="Text Box 180">
                <a:extLst>
                  <a:ext uri="{FF2B5EF4-FFF2-40B4-BE49-F238E27FC236}">
                    <a16:creationId xmlns:a16="http://schemas.microsoft.com/office/drawing/2014/main" id="{0B5B137D-FD85-4CC2-8B2B-442492FE3B1D}"/>
                  </a:ext>
                </a:extLst>
              </p:cNvPr>
              <p:cNvSpPr txBox="1">
                <a:spLocks noChangeArrowheads="1"/>
              </p:cNvSpPr>
              <p:nvPr/>
            </p:nvSpPr>
            <p:spPr bwMode="auto">
              <a:xfrm>
                <a:off x="5424" y="5757"/>
                <a:ext cx="3060" cy="722"/>
              </a:xfrm>
              <a:prstGeom prst="rect">
                <a:avLst/>
              </a:prstGeom>
              <a:solidFill>
                <a:srgbClr val="FFFFFF"/>
              </a:solidFill>
              <a:ln w="9525">
                <a:solidFill>
                  <a:srgbClr val="FFFFFF"/>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000">
                    <a:solidFill>
                      <a:srgbClr val="000000"/>
                    </a:solidFill>
                    <a:cs typeface="Times New Roman" panose="02020603050405020304" pitchFamily="18" charset="0"/>
                  </a:rPr>
                  <a:t>Knowing, Assuming, Recognising, Fulfilling</a:t>
                </a:r>
                <a:endParaRPr lang="en-US" altLang="en-US">
                  <a:solidFill>
                    <a:srgbClr val="000000"/>
                  </a:solidFill>
                  <a:cs typeface="Times New Roman" panose="02020603050405020304" pitchFamily="18" charset="0"/>
                </a:endParaRPr>
              </a:p>
            </p:txBody>
          </p:sp>
        </p:grpSp>
        <p:sp>
          <p:nvSpPr>
            <p:cNvPr id="26653" name="Rectangle 178">
              <a:extLst>
                <a:ext uri="{FF2B5EF4-FFF2-40B4-BE49-F238E27FC236}">
                  <a16:creationId xmlns:a16="http://schemas.microsoft.com/office/drawing/2014/main" id="{4224E624-B794-4A17-889D-ABBE5181BCC8}"/>
                </a:ext>
              </a:extLst>
            </p:cNvPr>
            <p:cNvSpPr>
              <a:spLocks noChangeArrowheads="1"/>
            </p:cNvSpPr>
            <p:nvPr/>
          </p:nvSpPr>
          <p:spPr bwMode="auto">
            <a:xfrm>
              <a:off x="5955" y="4857"/>
              <a:ext cx="4917" cy="54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b="1">
                  <a:solidFill>
                    <a:srgbClr val="000000"/>
                  </a:solidFill>
                  <a:cs typeface="Times New Roman" panose="02020603050405020304" pitchFamily="18" charset="0"/>
                </a:rPr>
                <a:t>Consciousness	</a:t>
              </a:r>
              <a:r>
                <a:rPr lang="en-US" altLang="en-US" sz="1600" b="1">
                  <a:solidFill>
                    <a:srgbClr val="002060"/>
                  </a:solidFill>
                  <a:latin typeface="Kruti Dev 010" pitchFamily="2" charset="0"/>
                  <a:cs typeface="Times New Roman" panose="02020603050405020304" pitchFamily="18" charset="0"/>
                </a:rPr>
                <a:t>pSrU;</a:t>
              </a:r>
              <a:endParaRPr lang="en-US" altLang="en-US">
                <a:solidFill>
                  <a:srgbClr val="000000"/>
                </a:solidFill>
                <a:cs typeface="Times New Roman" panose="02020603050405020304" pitchFamily="18" charset="0"/>
              </a:endParaRPr>
            </a:p>
          </p:txBody>
        </p:sp>
        <p:sp>
          <p:nvSpPr>
            <p:cNvPr id="26654" name="Line 177">
              <a:extLst>
                <a:ext uri="{FF2B5EF4-FFF2-40B4-BE49-F238E27FC236}">
                  <a16:creationId xmlns:a16="http://schemas.microsoft.com/office/drawing/2014/main" id="{93AC4B1B-12A2-4392-BDE3-1207F2151FEE}"/>
                </a:ext>
              </a:extLst>
            </p:cNvPr>
            <p:cNvSpPr>
              <a:spLocks noChangeShapeType="1"/>
            </p:cNvSpPr>
            <p:nvPr/>
          </p:nvSpPr>
          <p:spPr bwMode="auto">
            <a:xfrm>
              <a:off x="8583" y="4677"/>
              <a:ext cx="2" cy="17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55" name="Line 176">
              <a:extLst>
                <a:ext uri="{FF2B5EF4-FFF2-40B4-BE49-F238E27FC236}">
                  <a16:creationId xmlns:a16="http://schemas.microsoft.com/office/drawing/2014/main" id="{8E3826EA-04E5-4F94-A074-26B7BFBD940F}"/>
                </a:ext>
              </a:extLst>
            </p:cNvPr>
            <p:cNvSpPr>
              <a:spLocks noChangeShapeType="1"/>
            </p:cNvSpPr>
            <p:nvPr/>
          </p:nvSpPr>
          <p:spPr bwMode="auto">
            <a:xfrm>
              <a:off x="2340" y="4681"/>
              <a:ext cx="2" cy="17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56" name="Line 175">
              <a:extLst>
                <a:ext uri="{FF2B5EF4-FFF2-40B4-BE49-F238E27FC236}">
                  <a16:creationId xmlns:a16="http://schemas.microsoft.com/office/drawing/2014/main" id="{58AC367E-200F-41FD-9278-EC9EB82F4093}"/>
                </a:ext>
              </a:extLst>
            </p:cNvPr>
            <p:cNvSpPr>
              <a:spLocks noChangeShapeType="1"/>
            </p:cNvSpPr>
            <p:nvPr/>
          </p:nvSpPr>
          <p:spPr bwMode="auto">
            <a:xfrm>
              <a:off x="5523" y="6480"/>
              <a:ext cx="2"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57" name="Line 174">
              <a:extLst>
                <a:ext uri="{FF2B5EF4-FFF2-40B4-BE49-F238E27FC236}">
                  <a16:creationId xmlns:a16="http://schemas.microsoft.com/office/drawing/2014/main" id="{0D8E05D7-EC1E-4D7C-9A88-0EE3CA8DF911}"/>
                </a:ext>
              </a:extLst>
            </p:cNvPr>
            <p:cNvSpPr>
              <a:spLocks noChangeShapeType="1"/>
            </p:cNvSpPr>
            <p:nvPr/>
          </p:nvSpPr>
          <p:spPr bwMode="auto">
            <a:xfrm>
              <a:off x="2740" y="10234"/>
              <a:ext cx="1" cy="20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58" name="Rectangle 173">
              <a:extLst>
                <a:ext uri="{FF2B5EF4-FFF2-40B4-BE49-F238E27FC236}">
                  <a16:creationId xmlns:a16="http://schemas.microsoft.com/office/drawing/2014/main" id="{F37865C6-C4AE-43B9-941D-EDFF179DDD31}"/>
                </a:ext>
              </a:extLst>
            </p:cNvPr>
            <p:cNvSpPr>
              <a:spLocks noChangeArrowheads="1"/>
            </p:cNvSpPr>
            <p:nvPr/>
          </p:nvSpPr>
          <p:spPr bwMode="auto">
            <a:xfrm>
              <a:off x="2340" y="2157"/>
              <a:ext cx="2340" cy="539"/>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b="1">
                  <a:solidFill>
                    <a:srgbClr val="000000"/>
                  </a:solidFill>
                  <a:cs typeface="Times New Roman" panose="02020603050405020304" pitchFamily="18" charset="0"/>
                </a:rPr>
                <a:t>Units (Nature)</a:t>
              </a:r>
              <a:endParaRPr lang="en-US" altLang="en-US">
                <a:solidFill>
                  <a:srgbClr val="000000"/>
                </a:solidFill>
                <a:cs typeface="Times New Roman" panose="02020603050405020304" pitchFamily="18" charset="0"/>
              </a:endParaRPr>
            </a:p>
          </p:txBody>
        </p:sp>
        <p:sp>
          <p:nvSpPr>
            <p:cNvPr id="26659" name="Line 172">
              <a:extLst>
                <a:ext uri="{FF2B5EF4-FFF2-40B4-BE49-F238E27FC236}">
                  <a16:creationId xmlns:a16="http://schemas.microsoft.com/office/drawing/2014/main" id="{C0A01FC7-C83E-45FC-AF5D-C9F767359980}"/>
                </a:ext>
              </a:extLst>
            </p:cNvPr>
            <p:cNvSpPr>
              <a:spLocks noChangeShapeType="1"/>
            </p:cNvSpPr>
            <p:nvPr/>
          </p:nvSpPr>
          <p:spPr bwMode="auto">
            <a:xfrm>
              <a:off x="3420" y="2697"/>
              <a:ext cx="2" cy="198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60" name="Line 171">
              <a:extLst>
                <a:ext uri="{FF2B5EF4-FFF2-40B4-BE49-F238E27FC236}">
                  <a16:creationId xmlns:a16="http://schemas.microsoft.com/office/drawing/2014/main" id="{043D4CBA-B5F5-4D73-8BFF-F42469953770}"/>
                </a:ext>
              </a:extLst>
            </p:cNvPr>
            <p:cNvSpPr>
              <a:spLocks noChangeShapeType="1"/>
            </p:cNvSpPr>
            <p:nvPr/>
          </p:nvSpPr>
          <p:spPr bwMode="auto">
            <a:xfrm>
              <a:off x="3400" y="1941"/>
              <a:ext cx="2" cy="21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61" name="Rectangle 170">
              <a:extLst>
                <a:ext uri="{FF2B5EF4-FFF2-40B4-BE49-F238E27FC236}">
                  <a16:creationId xmlns:a16="http://schemas.microsoft.com/office/drawing/2014/main" id="{5DEBF838-8CE9-4B6F-B7CF-ABF8E27B1D3F}"/>
                </a:ext>
              </a:extLst>
            </p:cNvPr>
            <p:cNvSpPr>
              <a:spLocks noChangeArrowheads="1"/>
            </p:cNvSpPr>
            <p:nvPr/>
          </p:nvSpPr>
          <p:spPr bwMode="auto">
            <a:xfrm>
              <a:off x="6513" y="2157"/>
              <a:ext cx="3393" cy="539"/>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b="1">
                  <a:solidFill>
                    <a:srgbClr val="000000"/>
                  </a:solidFill>
                  <a:cs typeface="Times New Roman" panose="02020603050405020304" pitchFamily="18" charset="0"/>
                </a:rPr>
                <a:t>Space (All-pervading)</a:t>
              </a:r>
              <a:endParaRPr lang="en-US" altLang="en-US">
                <a:solidFill>
                  <a:srgbClr val="000000"/>
                </a:solidFill>
                <a:cs typeface="Times New Roman" panose="02020603050405020304" pitchFamily="18" charset="0"/>
              </a:endParaRPr>
            </a:p>
          </p:txBody>
        </p:sp>
        <p:sp>
          <p:nvSpPr>
            <p:cNvPr id="26662" name="Rectangle 169">
              <a:extLst>
                <a:ext uri="{FF2B5EF4-FFF2-40B4-BE49-F238E27FC236}">
                  <a16:creationId xmlns:a16="http://schemas.microsoft.com/office/drawing/2014/main" id="{2C3C90C4-6669-4BEA-B319-26DDF14DCA7B}"/>
                </a:ext>
              </a:extLst>
            </p:cNvPr>
            <p:cNvSpPr>
              <a:spLocks noChangeArrowheads="1"/>
            </p:cNvSpPr>
            <p:nvPr/>
          </p:nvSpPr>
          <p:spPr bwMode="auto">
            <a:xfrm>
              <a:off x="1080" y="4860"/>
              <a:ext cx="3780" cy="54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b="1">
                  <a:solidFill>
                    <a:srgbClr val="000000"/>
                  </a:solidFill>
                  <a:cs typeface="Times New Roman" panose="02020603050405020304" pitchFamily="18" charset="0"/>
                </a:rPr>
                <a:t>Material	</a:t>
              </a:r>
              <a:r>
                <a:rPr lang="en-US" altLang="en-US" sz="1600" b="1">
                  <a:solidFill>
                    <a:srgbClr val="002060"/>
                  </a:solidFill>
                  <a:latin typeface="Kruti Dev 010" pitchFamily="2" charset="0"/>
                  <a:cs typeface="Times New Roman" panose="02020603050405020304" pitchFamily="18" charset="0"/>
                </a:rPr>
                <a:t>tM+</a:t>
              </a:r>
              <a:endParaRPr lang="en-US" altLang="en-US">
                <a:solidFill>
                  <a:srgbClr val="000000"/>
                </a:solidFill>
                <a:cs typeface="Times New Roman" panose="02020603050405020304" pitchFamily="18" charset="0"/>
              </a:endParaRPr>
            </a:p>
          </p:txBody>
        </p:sp>
        <p:sp>
          <p:nvSpPr>
            <p:cNvPr id="26663" name="Line 168">
              <a:extLst>
                <a:ext uri="{FF2B5EF4-FFF2-40B4-BE49-F238E27FC236}">
                  <a16:creationId xmlns:a16="http://schemas.microsoft.com/office/drawing/2014/main" id="{98DB5727-397F-4632-8E36-AD0876A889BB}"/>
                </a:ext>
              </a:extLst>
            </p:cNvPr>
            <p:cNvSpPr>
              <a:spLocks noChangeShapeType="1"/>
            </p:cNvSpPr>
            <p:nvPr/>
          </p:nvSpPr>
          <p:spPr bwMode="auto">
            <a:xfrm>
              <a:off x="2340" y="5399"/>
              <a:ext cx="2" cy="108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64" name="Rectangle 167">
              <a:extLst>
                <a:ext uri="{FF2B5EF4-FFF2-40B4-BE49-F238E27FC236}">
                  <a16:creationId xmlns:a16="http://schemas.microsoft.com/office/drawing/2014/main" id="{4DCAB5E9-BBB3-4F6A-887F-381807E72F7B}"/>
                </a:ext>
              </a:extLst>
            </p:cNvPr>
            <p:cNvSpPr>
              <a:spLocks noChangeArrowheads="1"/>
            </p:cNvSpPr>
            <p:nvPr/>
          </p:nvSpPr>
          <p:spPr bwMode="auto">
            <a:xfrm>
              <a:off x="966" y="6840"/>
              <a:ext cx="2020" cy="541"/>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b="1">
                  <a:solidFill>
                    <a:srgbClr val="FFFFFF"/>
                  </a:solidFill>
                  <a:cs typeface="Times New Roman" panose="02020603050405020304" pitchFamily="18" charset="0"/>
                </a:rPr>
                <a:t>Physical Order</a:t>
              </a:r>
              <a:endParaRPr lang="en-US" altLang="en-US">
                <a:solidFill>
                  <a:srgbClr val="FFFFFF"/>
                </a:solidFill>
                <a:cs typeface="Times New Roman" panose="02020603050405020304" pitchFamily="18" charset="0"/>
              </a:endParaRPr>
            </a:p>
          </p:txBody>
        </p:sp>
        <p:sp>
          <p:nvSpPr>
            <p:cNvPr id="26665" name="Line 166">
              <a:extLst>
                <a:ext uri="{FF2B5EF4-FFF2-40B4-BE49-F238E27FC236}">
                  <a16:creationId xmlns:a16="http://schemas.microsoft.com/office/drawing/2014/main" id="{60705BFF-3298-4BA2-8DE3-D0F74A67D88D}"/>
                </a:ext>
              </a:extLst>
            </p:cNvPr>
            <p:cNvSpPr>
              <a:spLocks noChangeShapeType="1"/>
            </p:cNvSpPr>
            <p:nvPr/>
          </p:nvSpPr>
          <p:spPr bwMode="auto">
            <a:xfrm>
              <a:off x="1981" y="6482"/>
              <a:ext cx="354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66" name="Line 165">
              <a:extLst>
                <a:ext uri="{FF2B5EF4-FFF2-40B4-BE49-F238E27FC236}">
                  <a16:creationId xmlns:a16="http://schemas.microsoft.com/office/drawing/2014/main" id="{4DF74114-9A92-497F-A462-54E298AF77C9}"/>
                </a:ext>
              </a:extLst>
            </p:cNvPr>
            <p:cNvSpPr>
              <a:spLocks noChangeShapeType="1"/>
            </p:cNvSpPr>
            <p:nvPr/>
          </p:nvSpPr>
          <p:spPr bwMode="auto">
            <a:xfrm>
              <a:off x="1980" y="6480"/>
              <a:ext cx="2"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67" name="Line 164">
              <a:extLst>
                <a:ext uri="{FF2B5EF4-FFF2-40B4-BE49-F238E27FC236}">
                  <a16:creationId xmlns:a16="http://schemas.microsoft.com/office/drawing/2014/main" id="{D78C8668-FAAD-4888-9323-9008B65DA085}"/>
                </a:ext>
              </a:extLst>
            </p:cNvPr>
            <p:cNvSpPr>
              <a:spLocks noChangeShapeType="1"/>
            </p:cNvSpPr>
            <p:nvPr/>
          </p:nvSpPr>
          <p:spPr bwMode="auto">
            <a:xfrm>
              <a:off x="1980" y="7381"/>
              <a:ext cx="2" cy="35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68" name="Rectangle 163">
              <a:extLst>
                <a:ext uri="{FF2B5EF4-FFF2-40B4-BE49-F238E27FC236}">
                  <a16:creationId xmlns:a16="http://schemas.microsoft.com/office/drawing/2014/main" id="{BB63E873-657D-41BE-8222-0D5698F72E14}"/>
                </a:ext>
              </a:extLst>
            </p:cNvPr>
            <p:cNvSpPr>
              <a:spLocks noChangeArrowheads="1"/>
            </p:cNvSpPr>
            <p:nvPr/>
          </p:nvSpPr>
          <p:spPr bwMode="auto">
            <a:xfrm>
              <a:off x="1239" y="8641"/>
              <a:ext cx="1440" cy="536"/>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b="1">
                  <a:solidFill>
                    <a:srgbClr val="000000"/>
                  </a:solidFill>
                  <a:cs typeface="Times New Roman" panose="02020603050405020304" pitchFamily="18" charset="0"/>
                </a:rPr>
                <a:t>Molecule</a:t>
              </a:r>
              <a:endParaRPr lang="en-US" altLang="en-US">
                <a:solidFill>
                  <a:srgbClr val="000000"/>
                </a:solidFill>
                <a:cs typeface="Times New Roman" panose="02020603050405020304" pitchFamily="18" charset="0"/>
              </a:endParaRPr>
            </a:p>
          </p:txBody>
        </p:sp>
        <p:sp>
          <p:nvSpPr>
            <p:cNvPr id="26669" name="Rectangle 162">
              <a:extLst>
                <a:ext uri="{FF2B5EF4-FFF2-40B4-BE49-F238E27FC236}">
                  <a16:creationId xmlns:a16="http://schemas.microsoft.com/office/drawing/2014/main" id="{2B96914A-DA8B-4C0C-A433-71D561E43B3F}"/>
                </a:ext>
              </a:extLst>
            </p:cNvPr>
            <p:cNvSpPr>
              <a:spLocks noChangeArrowheads="1"/>
            </p:cNvSpPr>
            <p:nvPr/>
          </p:nvSpPr>
          <p:spPr bwMode="auto">
            <a:xfrm>
              <a:off x="1428" y="7740"/>
              <a:ext cx="1080" cy="54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b="1">
                  <a:solidFill>
                    <a:srgbClr val="000000"/>
                  </a:solidFill>
                  <a:cs typeface="Times New Roman" panose="02020603050405020304" pitchFamily="18" charset="0"/>
                </a:rPr>
                <a:t>Atom</a:t>
              </a:r>
              <a:endParaRPr lang="en-US" altLang="en-US">
                <a:solidFill>
                  <a:srgbClr val="000000"/>
                </a:solidFill>
                <a:cs typeface="Times New Roman" panose="02020603050405020304" pitchFamily="18" charset="0"/>
              </a:endParaRPr>
            </a:p>
          </p:txBody>
        </p:sp>
        <p:sp>
          <p:nvSpPr>
            <p:cNvPr id="26670" name="Line 161">
              <a:extLst>
                <a:ext uri="{FF2B5EF4-FFF2-40B4-BE49-F238E27FC236}">
                  <a16:creationId xmlns:a16="http://schemas.microsoft.com/office/drawing/2014/main" id="{5CC40798-89E2-49AD-8650-EB168E263852}"/>
                </a:ext>
              </a:extLst>
            </p:cNvPr>
            <p:cNvSpPr>
              <a:spLocks noChangeShapeType="1"/>
            </p:cNvSpPr>
            <p:nvPr/>
          </p:nvSpPr>
          <p:spPr bwMode="auto">
            <a:xfrm>
              <a:off x="1979" y="8281"/>
              <a:ext cx="1"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71" name="Rectangle 160">
              <a:extLst>
                <a:ext uri="{FF2B5EF4-FFF2-40B4-BE49-F238E27FC236}">
                  <a16:creationId xmlns:a16="http://schemas.microsoft.com/office/drawing/2014/main" id="{C42FA0F4-F2BE-4B28-AB45-780349C1A3BA}"/>
                </a:ext>
              </a:extLst>
            </p:cNvPr>
            <p:cNvSpPr>
              <a:spLocks noChangeArrowheads="1"/>
            </p:cNvSpPr>
            <p:nvPr/>
          </p:nvSpPr>
          <p:spPr bwMode="auto">
            <a:xfrm>
              <a:off x="630" y="9537"/>
              <a:ext cx="2700" cy="541"/>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b="1">
                  <a:solidFill>
                    <a:srgbClr val="000000"/>
                  </a:solidFill>
                  <a:cs typeface="Times New Roman" panose="02020603050405020304" pitchFamily="18" charset="0"/>
                </a:rPr>
                <a:t>Molecular Structure</a:t>
              </a:r>
              <a:endParaRPr lang="en-US" altLang="en-US">
                <a:solidFill>
                  <a:srgbClr val="000000"/>
                </a:solidFill>
                <a:cs typeface="Times New Roman" panose="02020603050405020304" pitchFamily="18" charset="0"/>
              </a:endParaRPr>
            </a:p>
          </p:txBody>
        </p:sp>
        <p:sp>
          <p:nvSpPr>
            <p:cNvPr id="26672" name="Rectangle 159">
              <a:extLst>
                <a:ext uri="{FF2B5EF4-FFF2-40B4-BE49-F238E27FC236}">
                  <a16:creationId xmlns:a16="http://schemas.microsoft.com/office/drawing/2014/main" id="{FD28131E-5C9B-4ABC-81BD-20AD26994C61}"/>
                </a:ext>
              </a:extLst>
            </p:cNvPr>
            <p:cNvSpPr>
              <a:spLocks noChangeArrowheads="1"/>
            </p:cNvSpPr>
            <p:nvPr/>
          </p:nvSpPr>
          <p:spPr bwMode="auto">
            <a:xfrm>
              <a:off x="651" y="10440"/>
              <a:ext cx="1080" cy="541"/>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b="1">
                  <a:solidFill>
                    <a:srgbClr val="000000"/>
                  </a:solidFill>
                  <a:cs typeface="Times New Roman" panose="02020603050405020304" pitchFamily="18" charset="0"/>
                </a:rPr>
                <a:t>Lump</a:t>
              </a:r>
              <a:endParaRPr lang="en-US" altLang="en-US">
                <a:solidFill>
                  <a:srgbClr val="000000"/>
                </a:solidFill>
                <a:cs typeface="Times New Roman" panose="02020603050405020304" pitchFamily="18" charset="0"/>
              </a:endParaRPr>
            </a:p>
          </p:txBody>
        </p:sp>
        <p:sp>
          <p:nvSpPr>
            <p:cNvPr id="26673" name="Rectangle 158">
              <a:extLst>
                <a:ext uri="{FF2B5EF4-FFF2-40B4-BE49-F238E27FC236}">
                  <a16:creationId xmlns:a16="http://schemas.microsoft.com/office/drawing/2014/main" id="{43B2EE12-2597-43DE-ADFB-1AE681A15D9D}"/>
                </a:ext>
              </a:extLst>
            </p:cNvPr>
            <p:cNvSpPr>
              <a:spLocks noChangeArrowheads="1"/>
            </p:cNvSpPr>
            <p:nvPr/>
          </p:nvSpPr>
          <p:spPr bwMode="auto">
            <a:xfrm>
              <a:off x="2163" y="10440"/>
              <a:ext cx="1152" cy="541"/>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b="1">
                  <a:solidFill>
                    <a:srgbClr val="000000"/>
                  </a:solidFill>
                  <a:cs typeface="Times New Roman" panose="02020603050405020304" pitchFamily="18" charset="0"/>
                </a:rPr>
                <a:t>Fluid</a:t>
              </a:r>
              <a:endParaRPr lang="en-US" altLang="en-US">
                <a:solidFill>
                  <a:srgbClr val="000000"/>
                </a:solidFill>
                <a:cs typeface="Times New Roman" panose="02020603050405020304" pitchFamily="18" charset="0"/>
              </a:endParaRPr>
            </a:p>
          </p:txBody>
        </p:sp>
        <p:sp>
          <p:nvSpPr>
            <p:cNvPr id="26674" name="Line 157">
              <a:extLst>
                <a:ext uri="{FF2B5EF4-FFF2-40B4-BE49-F238E27FC236}">
                  <a16:creationId xmlns:a16="http://schemas.microsoft.com/office/drawing/2014/main" id="{F5E0DAA4-FA56-4FDC-AC3D-69360B23E001}"/>
                </a:ext>
              </a:extLst>
            </p:cNvPr>
            <p:cNvSpPr>
              <a:spLocks noChangeShapeType="1"/>
            </p:cNvSpPr>
            <p:nvPr/>
          </p:nvSpPr>
          <p:spPr bwMode="auto">
            <a:xfrm>
              <a:off x="1980" y="9180"/>
              <a:ext cx="1"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75" name="Line 156">
              <a:extLst>
                <a:ext uri="{FF2B5EF4-FFF2-40B4-BE49-F238E27FC236}">
                  <a16:creationId xmlns:a16="http://schemas.microsoft.com/office/drawing/2014/main" id="{28C0D559-157B-4F0D-950C-AC6B7C640594}"/>
                </a:ext>
              </a:extLst>
            </p:cNvPr>
            <p:cNvSpPr>
              <a:spLocks noChangeShapeType="1"/>
            </p:cNvSpPr>
            <p:nvPr/>
          </p:nvSpPr>
          <p:spPr bwMode="auto">
            <a:xfrm>
              <a:off x="1962" y="10080"/>
              <a:ext cx="1" cy="18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76" name="Line 155">
              <a:extLst>
                <a:ext uri="{FF2B5EF4-FFF2-40B4-BE49-F238E27FC236}">
                  <a16:creationId xmlns:a16="http://schemas.microsoft.com/office/drawing/2014/main" id="{807EDC51-01BF-4BAE-850C-0FA754EC10CA}"/>
                </a:ext>
              </a:extLst>
            </p:cNvPr>
            <p:cNvSpPr>
              <a:spLocks noChangeShapeType="1"/>
            </p:cNvSpPr>
            <p:nvPr/>
          </p:nvSpPr>
          <p:spPr bwMode="auto">
            <a:xfrm>
              <a:off x="1189" y="10234"/>
              <a:ext cx="1" cy="20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77" name="Line 154">
              <a:extLst>
                <a:ext uri="{FF2B5EF4-FFF2-40B4-BE49-F238E27FC236}">
                  <a16:creationId xmlns:a16="http://schemas.microsoft.com/office/drawing/2014/main" id="{BC5ED15A-8E8E-4373-B928-F303A8CE6A26}"/>
                </a:ext>
              </a:extLst>
            </p:cNvPr>
            <p:cNvSpPr>
              <a:spLocks noChangeShapeType="1"/>
            </p:cNvSpPr>
            <p:nvPr/>
          </p:nvSpPr>
          <p:spPr bwMode="auto">
            <a:xfrm>
              <a:off x="1189" y="10241"/>
              <a:ext cx="155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78" name="Rectangle 153">
              <a:extLst>
                <a:ext uri="{FF2B5EF4-FFF2-40B4-BE49-F238E27FC236}">
                  <a16:creationId xmlns:a16="http://schemas.microsoft.com/office/drawing/2014/main" id="{1839102C-18AF-49DC-A18F-8D8C276712D6}"/>
                </a:ext>
              </a:extLst>
            </p:cNvPr>
            <p:cNvSpPr>
              <a:spLocks noChangeArrowheads="1"/>
            </p:cNvSpPr>
            <p:nvPr/>
          </p:nvSpPr>
          <p:spPr bwMode="auto">
            <a:xfrm>
              <a:off x="4509" y="10440"/>
              <a:ext cx="1980" cy="541"/>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b="1">
                  <a:solidFill>
                    <a:srgbClr val="000000"/>
                  </a:solidFill>
                  <a:cs typeface="Times New Roman" panose="02020603050405020304" pitchFamily="18" charset="0"/>
                </a:rPr>
                <a:t>Human Body</a:t>
              </a:r>
              <a:endParaRPr lang="en-US" altLang="en-US">
                <a:solidFill>
                  <a:srgbClr val="000000"/>
                </a:solidFill>
                <a:cs typeface="Times New Roman" panose="02020603050405020304" pitchFamily="18" charset="0"/>
              </a:endParaRPr>
            </a:p>
          </p:txBody>
        </p:sp>
        <p:sp>
          <p:nvSpPr>
            <p:cNvPr id="26679" name="Rectangle 152">
              <a:extLst>
                <a:ext uri="{FF2B5EF4-FFF2-40B4-BE49-F238E27FC236}">
                  <a16:creationId xmlns:a16="http://schemas.microsoft.com/office/drawing/2014/main" id="{DBDEAE80-9FC9-4E76-91B8-87CE2285238C}"/>
                </a:ext>
              </a:extLst>
            </p:cNvPr>
            <p:cNvSpPr>
              <a:spLocks noChangeArrowheads="1"/>
            </p:cNvSpPr>
            <p:nvPr/>
          </p:nvSpPr>
          <p:spPr bwMode="auto">
            <a:xfrm>
              <a:off x="4509" y="9521"/>
              <a:ext cx="1980" cy="54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b="1">
                  <a:solidFill>
                    <a:srgbClr val="000000"/>
                  </a:solidFill>
                  <a:cs typeface="Times New Roman" panose="02020603050405020304" pitchFamily="18" charset="0"/>
                </a:rPr>
                <a:t>Animal Body</a:t>
              </a:r>
              <a:endParaRPr lang="en-US" altLang="en-US">
                <a:solidFill>
                  <a:srgbClr val="000000"/>
                </a:solidFill>
                <a:cs typeface="Times New Roman" panose="02020603050405020304" pitchFamily="18" charset="0"/>
              </a:endParaRPr>
            </a:p>
          </p:txBody>
        </p:sp>
        <p:sp>
          <p:nvSpPr>
            <p:cNvPr id="26680" name="Rectangle 151">
              <a:extLst>
                <a:ext uri="{FF2B5EF4-FFF2-40B4-BE49-F238E27FC236}">
                  <a16:creationId xmlns:a16="http://schemas.microsoft.com/office/drawing/2014/main" id="{BC7C2883-AE3B-42E6-B0AF-7E454219F860}"/>
                </a:ext>
              </a:extLst>
            </p:cNvPr>
            <p:cNvSpPr>
              <a:spLocks noChangeArrowheads="1"/>
            </p:cNvSpPr>
            <p:nvPr/>
          </p:nvSpPr>
          <p:spPr bwMode="auto">
            <a:xfrm>
              <a:off x="4614" y="7740"/>
              <a:ext cx="1760" cy="541"/>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b="1">
                  <a:solidFill>
                    <a:srgbClr val="000000"/>
                  </a:solidFill>
                  <a:cs typeface="Times New Roman" panose="02020603050405020304" pitchFamily="18" charset="0"/>
                </a:rPr>
                <a:t>Cell</a:t>
              </a:r>
              <a:endParaRPr lang="en-US" altLang="en-US">
                <a:solidFill>
                  <a:srgbClr val="000000"/>
                </a:solidFill>
                <a:cs typeface="Times New Roman" panose="02020603050405020304" pitchFamily="18" charset="0"/>
              </a:endParaRPr>
            </a:p>
          </p:txBody>
        </p:sp>
        <p:sp>
          <p:nvSpPr>
            <p:cNvPr id="26681" name="Rectangle 150">
              <a:extLst>
                <a:ext uri="{FF2B5EF4-FFF2-40B4-BE49-F238E27FC236}">
                  <a16:creationId xmlns:a16="http://schemas.microsoft.com/office/drawing/2014/main" id="{BB73EB9F-61B1-421B-9F31-5C97F34DA4A8}"/>
                </a:ext>
              </a:extLst>
            </p:cNvPr>
            <p:cNvSpPr>
              <a:spLocks noChangeArrowheads="1"/>
            </p:cNvSpPr>
            <p:nvPr/>
          </p:nvSpPr>
          <p:spPr bwMode="auto">
            <a:xfrm>
              <a:off x="4866" y="8640"/>
              <a:ext cx="1260" cy="541"/>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b="1">
                  <a:solidFill>
                    <a:srgbClr val="000000"/>
                  </a:solidFill>
                  <a:cs typeface="Times New Roman" panose="02020603050405020304" pitchFamily="18" charset="0"/>
                </a:rPr>
                <a:t>Plant</a:t>
              </a:r>
              <a:endParaRPr lang="en-US" altLang="en-US">
                <a:solidFill>
                  <a:srgbClr val="000000"/>
                </a:solidFill>
                <a:cs typeface="Times New Roman" panose="02020603050405020304" pitchFamily="18" charset="0"/>
              </a:endParaRPr>
            </a:p>
          </p:txBody>
        </p:sp>
        <p:sp>
          <p:nvSpPr>
            <p:cNvPr id="26682" name="Line 149">
              <a:extLst>
                <a:ext uri="{FF2B5EF4-FFF2-40B4-BE49-F238E27FC236}">
                  <a16:creationId xmlns:a16="http://schemas.microsoft.com/office/drawing/2014/main" id="{47D8F1FC-99E3-4320-A933-BD0C4E44F7CE}"/>
                </a:ext>
              </a:extLst>
            </p:cNvPr>
            <p:cNvSpPr>
              <a:spLocks noChangeShapeType="1"/>
            </p:cNvSpPr>
            <p:nvPr/>
          </p:nvSpPr>
          <p:spPr bwMode="auto">
            <a:xfrm>
              <a:off x="5499" y="10080"/>
              <a:ext cx="4"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cxnSp>
          <p:nvCxnSpPr>
            <p:cNvPr id="26683" name="AutoShape 148">
              <a:extLst>
                <a:ext uri="{FF2B5EF4-FFF2-40B4-BE49-F238E27FC236}">
                  <a16:creationId xmlns:a16="http://schemas.microsoft.com/office/drawing/2014/main" id="{1232C069-5A10-478A-9828-506D14EB0738}"/>
                </a:ext>
              </a:extLst>
            </p:cNvPr>
            <p:cNvCxnSpPr>
              <a:cxnSpLocks noChangeShapeType="1"/>
            </p:cNvCxnSpPr>
            <p:nvPr/>
          </p:nvCxnSpPr>
          <p:spPr bwMode="auto">
            <a:xfrm flipV="1">
              <a:off x="3315" y="8011"/>
              <a:ext cx="1299" cy="2700"/>
            </a:xfrm>
            <a:prstGeom prst="bentConnector3">
              <a:avLst>
                <a:gd name="adj1" fmla="val 49963"/>
              </a:avLst>
            </a:prstGeom>
            <a:noFill/>
            <a:ln w="19050">
              <a:solidFill>
                <a:srgbClr val="000000"/>
              </a:solidFill>
              <a:prstDash val="sysDot"/>
              <a:miter lim="800000"/>
              <a:headEnd/>
              <a:tailEnd type="triangle" w="med" len="med"/>
            </a:ln>
            <a:extLst>
              <a:ext uri="{909E8E84-426E-40DD-AFC4-6F175D3DCCD1}">
                <a14:hiddenFill xmlns:a14="http://schemas.microsoft.com/office/drawing/2010/main">
                  <a:noFill/>
                </a14:hiddenFill>
              </a:ext>
            </a:extLst>
          </p:spPr>
        </p:cxnSp>
        <p:sp>
          <p:nvSpPr>
            <p:cNvPr id="26684" name="Rectangle 147">
              <a:extLst>
                <a:ext uri="{FF2B5EF4-FFF2-40B4-BE49-F238E27FC236}">
                  <a16:creationId xmlns:a16="http://schemas.microsoft.com/office/drawing/2014/main" id="{7791AC22-C628-4598-8B53-8D573B8625B6}"/>
                </a:ext>
              </a:extLst>
            </p:cNvPr>
            <p:cNvSpPr>
              <a:spLocks noChangeArrowheads="1"/>
            </p:cNvSpPr>
            <p:nvPr/>
          </p:nvSpPr>
          <p:spPr bwMode="auto">
            <a:xfrm>
              <a:off x="7981" y="6117"/>
              <a:ext cx="1932" cy="543"/>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b="1">
                  <a:solidFill>
                    <a:srgbClr val="FFFFFF"/>
                  </a:solidFill>
                  <a:cs typeface="Times New Roman" panose="02020603050405020304" pitchFamily="18" charset="0"/>
                </a:rPr>
                <a:t>Animal Order</a:t>
              </a:r>
              <a:endParaRPr lang="en-US" altLang="en-US">
                <a:solidFill>
                  <a:srgbClr val="FFFFFF"/>
                </a:solidFill>
                <a:cs typeface="Times New Roman" panose="02020603050405020304" pitchFamily="18" charset="0"/>
              </a:endParaRPr>
            </a:p>
          </p:txBody>
        </p:sp>
        <p:cxnSp>
          <p:nvCxnSpPr>
            <p:cNvPr id="26685" name="AutoShape 145">
              <a:extLst>
                <a:ext uri="{FF2B5EF4-FFF2-40B4-BE49-F238E27FC236}">
                  <a16:creationId xmlns:a16="http://schemas.microsoft.com/office/drawing/2014/main" id="{5BD2DD3C-E7A1-4FAC-B905-AD5A8A2834B3}"/>
                </a:ext>
              </a:extLst>
            </p:cNvPr>
            <p:cNvCxnSpPr>
              <a:cxnSpLocks noChangeShapeType="1"/>
            </p:cNvCxnSpPr>
            <p:nvPr/>
          </p:nvCxnSpPr>
          <p:spPr bwMode="auto">
            <a:xfrm rot="16200000" flipH="1">
              <a:off x="8341" y="5757"/>
              <a:ext cx="720" cy="0"/>
            </a:xfrm>
            <a:prstGeom prst="bentConnector3">
              <a:avLst>
                <a:gd name="adj1" fmla="val 5000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26686" name="AutoShape 144">
              <a:extLst>
                <a:ext uri="{FF2B5EF4-FFF2-40B4-BE49-F238E27FC236}">
                  <a16:creationId xmlns:a16="http://schemas.microsoft.com/office/drawing/2014/main" id="{2BA4E3DA-AF21-4589-B8F6-4EE305D5CF02}"/>
                </a:ext>
              </a:extLst>
            </p:cNvPr>
            <p:cNvCxnSpPr>
              <a:cxnSpLocks noChangeShapeType="1"/>
              <a:stCxn id="26679" idx="3"/>
              <a:endCxn id="26684" idx="1"/>
            </p:cNvCxnSpPr>
            <p:nvPr/>
          </p:nvCxnSpPr>
          <p:spPr bwMode="auto">
            <a:xfrm flipV="1">
              <a:off x="6489" y="6389"/>
              <a:ext cx="1492" cy="3403"/>
            </a:xfrm>
            <a:prstGeom prst="bentConnector3">
              <a:avLst>
                <a:gd name="adj1" fmla="val 3931"/>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26687" name="AutoShape 143">
              <a:extLst>
                <a:ext uri="{FF2B5EF4-FFF2-40B4-BE49-F238E27FC236}">
                  <a16:creationId xmlns:a16="http://schemas.microsoft.com/office/drawing/2014/main" id="{3BDBEACC-27CF-46A0-80DA-46C0C3F8583A}"/>
                </a:ext>
              </a:extLst>
            </p:cNvPr>
            <p:cNvCxnSpPr>
              <a:cxnSpLocks noChangeShapeType="1"/>
              <a:stCxn id="26678" idx="3"/>
            </p:cNvCxnSpPr>
            <p:nvPr/>
          </p:nvCxnSpPr>
          <p:spPr bwMode="auto">
            <a:xfrm flipV="1">
              <a:off x="6489" y="6717"/>
              <a:ext cx="172" cy="3994"/>
            </a:xfrm>
            <a:prstGeom prst="bentConnector2">
              <a:avLst/>
            </a:prstGeom>
            <a:noFill/>
            <a:ln w="9525">
              <a:solidFill>
                <a:srgbClr val="000000"/>
              </a:solidFill>
              <a:miter lim="800000"/>
              <a:headEnd/>
              <a:tailEnd/>
            </a:ln>
            <a:extLst>
              <a:ext uri="{909E8E84-426E-40DD-AFC4-6F175D3DCCD1}">
                <a14:hiddenFill xmlns:a14="http://schemas.microsoft.com/office/drawing/2010/main">
                  <a:noFill/>
                </a14:hiddenFill>
              </a:ext>
            </a:extLst>
          </p:spPr>
        </p:cxnSp>
        <p:cxnSp>
          <p:nvCxnSpPr>
            <p:cNvPr id="26688" name="AutoShape 142">
              <a:extLst>
                <a:ext uri="{FF2B5EF4-FFF2-40B4-BE49-F238E27FC236}">
                  <a16:creationId xmlns:a16="http://schemas.microsoft.com/office/drawing/2014/main" id="{C767828A-AC42-41A3-9719-BA4A89F340A5}"/>
                </a:ext>
              </a:extLst>
            </p:cNvPr>
            <p:cNvCxnSpPr>
              <a:cxnSpLocks noChangeShapeType="1"/>
              <a:stCxn id="26653" idx="3"/>
              <a:endCxn id="26690" idx="0"/>
            </p:cNvCxnSpPr>
            <p:nvPr/>
          </p:nvCxnSpPr>
          <p:spPr bwMode="auto">
            <a:xfrm>
              <a:off x="10872" y="5129"/>
              <a:ext cx="349" cy="1165"/>
            </a:xfrm>
            <a:prstGeom prst="bentConnector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grpSp>
          <p:nvGrpSpPr>
            <p:cNvPr id="26689" name="Group 136">
              <a:extLst>
                <a:ext uri="{FF2B5EF4-FFF2-40B4-BE49-F238E27FC236}">
                  <a16:creationId xmlns:a16="http://schemas.microsoft.com/office/drawing/2014/main" id="{0FD138F6-D912-4414-BB81-732B09831216}"/>
                </a:ext>
              </a:extLst>
            </p:cNvPr>
            <p:cNvGrpSpPr>
              <a:grpSpLocks/>
            </p:cNvGrpSpPr>
            <p:nvPr/>
          </p:nvGrpSpPr>
          <p:grpSpPr bwMode="auto">
            <a:xfrm>
              <a:off x="3474" y="2725"/>
              <a:ext cx="3780" cy="1973"/>
              <a:chOff x="3600" y="2704"/>
              <a:chExt cx="3780" cy="1973"/>
            </a:xfrm>
          </p:grpSpPr>
          <p:sp>
            <p:nvSpPr>
              <p:cNvPr id="26696" name="Text Box 141">
                <a:extLst>
                  <a:ext uri="{FF2B5EF4-FFF2-40B4-BE49-F238E27FC236}">
                    <a16:creationId xmlns:a16="http://schemas.microsoft.com/office/drawing/2014/main" id="{12C37007-5D4C-4405-97A8-EBE4C19795CD}"/>
                  </a:ext>
                </a:extLst>
              </p:cNvPr>
              <p:cNvSpPr txBox="1">
                <a:spLocks noChangeArrowheads="1"/>
              </p:cNvSpPr>
              <p:nvPr/>
            </p:nvSpPr>
            <p:spPr bwMode="auto">
              <a:xfrm>
                <a:off x="3600" y="2704"/>
                <a:ext cx="1800" cy="355"/>
              </a:xfrm>
              <a:prstGeom prst="rect">
                <a:avLst/>
              </a:prstGeom>
              <a:solidFill>
                <a:srgbClr val="FFFFFF"/>
              </a:solidFill>
              <a:ln w="9525">
                <a:solidFill>
                  <a:srgbClr val="FFFFFF"/>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000">
                    <a:solidFill>
                      <a:srgbClr val="000000"/>
                    </a:solidFill>
                    <a:cs typeface="Times New Roman" panose="02020603050405020304" pitchFamily="18" charset="0"/>
                  </a:rPr>
                  <a:t>Limited in size</a:t>
                </a:r>
                <a:endParaRPr lang="en-US" altLang="en-US">
                  <a:solidFill>
                    <a:srgbClr val="000000"/>
                  </a:solidFill>
                  <a:cs typeface="Times New Roman" panose="02020603050405020304" pitchFamily="18" charset="0"/>
                </a:endParaRPr>
              </a:p>
            </p:txBody>
          </p:sp>
          <p:sp>
            <p:nvSpPr>
              <p:cNvPr id="26697" name="Text Box 140">
                <a:extLst>
                  <a:ext uri="{FF2B5EF4-FFF2-40B4-BE49-F238E27FC236}">
                    <a16:creationId xmlns:a16="http://schemas.microsoft.com/office/drawing/2014/main" id="{28E5E8AF-62BB-4929-9A75-F1EF77C1C64C}"/>
                  </a:ext>
                </a:extLst>
              </p:cNvPr>
              <p:cNvSpPr txBox="1">
                <a:spLocks noChangeArrowheads="1"/>
              </p:cNvSpPr>
              <p:nvPr/>
            </p:nvSpPr>
            <p:spPr bwMode="auto">
              <a:xfrm>
                <a:off x="3600" y="3064"/>
                <a:ext cx="1260" cy="355"/>
              </a:xfrm>
              <a:prstGeom prst="rect">
                <a:avLst/>
              </a:prstGeom>
              <a:solidFill>
                <a:srgbClr val="FFFFFF"/>
              </a:solidFill>
              <a:ln w="9525">
                <a:solidFill>
                  <a:srgbClr val="FFFFFF"/>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000">
                    <a:solidFill>
                      <a:srgbClr val="000000"/>
                    </a:solidFill>
                    <a:cs typeface="Times New Roman" panose="02020603050405020304" pitchFamily="18" charset="0"/>
                  </a:rPr>
                  <a:t>Activity</a:t>
                </a:r>
                <a:endParaRPr lang="en-US" altLang="en-US">
                  <a:solidFill>
                    <a:srgbClr val="000000"/>
                  </a:solidFill>
                  <a:cs typeface="Times New Roman" panose="02020603050405020304" pitchFamily="18" charset="0"/>
                </a:endParaRPr>
              </a:p>
            </p:txBody>
          </p:sp>
          <p:sp>
            <p:nvSpPr>
              <p:cNvPr id="26698" name="Text Box 139">
                <a:extLst>
                  <a:ext uri="{FF2B5EF4-FFF2-40B4-BE49-F238E27FC236}">
                    <a16:creationId xmlns:a16="http://schemas.microsoft.com/office/drawing/2014/main" id="{53743BAB-F888-403C-A930-A57FA7B0BAD9}"/>
                  </a:ext>
                </a:extLst>
              </p:cNvPr>
              <p:cNvSpPr txBox="1">
                <a:spLocks noChangeArrowheads="1"/>
              </p:cNvSpPr>
              <p:nvPr/>
            </p:nvSpPr>
            <p:spPr bwMode="auto">
              <a:xfrm>
                <a:off x="3600" y="3422"/>
                <a:ext cx="1800" cy="538"/>
              </a:xfrm>
              <a:prstGeom prst="rect">
                <a:avLst/>
              </a:prstGeom>
              <a:solidFill>
                <a:srgbClr val="FFFFFF"/>
              </a:solidFill>
              <a:ln w="9525">
                <a:solidFill>
                  <a:srgbClr val="FFFFFF"/>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000">
                    <a:solidFill>
                      <a:srgbClr val="000000"/>
                    </a:solidFill>
                    <a:cs typeface="Times New Roman" panose="02020603050405020304" pitchFamily="18" charset="0"/>
                  </a:rPr>
                  <a:t>Self-organized </a:t>
                </a:r>
                <a:endParaRPr lang="en-US" altLang="en-US">
                  <a:solidFill>
                    <a:srgbClr val="000000"/>
                  </a:solidFill>
                  <a:cs typeface="Times New Roman" panose="02020603050405020304" pitchFamily="18" charset="0"/>
                </a:endParaRPr>
              </a:p>
            </p:txBody>
          </p:sp>
          <p:sp>
            <p:nvSpPr>
              <p:cNvPr id="26699" name="Text Box 138">
                <a:extLst>
                  <a:ext uri="{FF2B5EF4-FFF2-40B4-BE49-F238E27FC236}">
                    <a16:creationId xmlns:a16="http://schemas.microsoft.com/office/drawing/2014/main" id="{B08BA024-E95D-4129-8FCC-53F187063480}"/>
                  </a:ext>
                </a:extLst>
              </p:cNvPr>
              <p:cNvSpPr txBox="1">
                <a:spLocks noChangeArrowheads="1"/>
              </p:cNvSpPr>
              <p:nvPr/>
            </p:nvSpPr>
            <p:spPr bwMode="auto">
              <a:xfrm>
                <a:off x="3600" y="3782"/>
                <a:ext cx="1440" cy="535"/>
              </a:xfrm>
              <a:prstGeom prst="rect">
                <a:avLst/>
              </a:prstGeom>
              <a:solidFill>
                <a:srgbClr val="FFFFFF"/>
              </a:solidFill>
              <a:ln w="9525">
                <a:solidFill>
                  <a:srgbClr val="FFFFFF"/>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000">
                    <a:solidFill>
                      <a:srgbClr val="000000"/>
                    </a:solidFill>
                    <a:cs typeface="Times New Roman" panose="02020603050405020304" pitchFamily="18" charset="0"/>
                  </a:rPr>
                  <a:t>Energized</a:t>
                </a:r>
                <a:endParaRPr lang="en-US" altLang="en-US">
                  <a:solidFill>
                    <a:srgbClr val="000000"/>
                  </a:solidFill>
                  <a:cs typeface="Times New Roman" panose="02020603050405020304" pitchFamily="18" charset="0"/>
                </a:endParaRPr>
              </a:p>
            </p:txBody>
          </p:sp>
          <p:sp>
            <p:nvSpPr>
              <p:cNvPr id="26700" name="Text Box 137">
                <a:extLst>
                  <a:ext uri="{FF2B5EF4-FFF2-40B4-BE49-F238E27FC236}">
                    <a16:creationId xmlns:a16="http://schemas.microsoft.com/office/drawing/2014/main" id="{A791835A-A0A2-4F0E-8E79-BEA35D307339}"/>
                  </a:ext>
                </a:extLst>
              </p:cNvPr>
              <p:cNvSpPr txBox="1">
                <a:spLocks noChangeArrowheads="1"/>
              </p:cNvSpPr>
              <p:nvPr/>
            </p:nvSpPr>
            <p:spPr bwMode="auto">
              <a:xfrm>
                <a:off x="3600" y="4143"/>
                <a:ext cx="3780" cy="534"/>
              </a:xfrm>
              <a:prstGeom prst="rect">
                <a:avLst/>
              </a:prstGeom>
              <a:solidFill>
                <a:srgbClr val="FFFFFF"/>
              </a:solidFill>
              <a:ln w="9525">
                <a:solidFill>
                  <a:srgbClr val="FFFFFF"/>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000">
                    <a:solidFill>
                      <a:srgbClr val="000000"/>
                    </a:solidFill>
                    <a:cs typeface="Times New Roman" panose="02020603050405020304" pitchFamily="18" charset="0"/>
                  </a:rPr>
                  <a:t>Recognises the relationship and fulfills </a:t>
                </a:r>
                <a:endParaRPr lang="en-US" altLang="en-US">
                  <a:solidFill>
                    <a:srgbClr val="000000"/>
                  </a:solidFill>
                  <a:cs typeface="Times New Roman" panose="02020603050405020304" pitchFamily="18" charset="0"/>
                </a:endParaRPr>
              </a:p>
            </p:txBody>
          </p:sp>
        </p:grpSp>
        <p:sp>
          <p:nvSpPr>
            <p:cNvPr id="26690" name="Rectangle 134">
              <a:extLst>
                <a:ext uri="{FF2B5EF4-FFF2-40B4-BE49-F238E27FC236}">
                  <a16:creationId xmlns:a16="http://schemas.microsoft.com/office/drawing/2014/main" id="{CCC6C37D-DBCB-4D87-A1CB-B6D6D7571225}"/>
                </a:ext>
              </a:extLst>
            </p:cNvPr>
            <p:cNvSpPr>
              <a:spLocks noChangeArrowheads="1"/>
            </p:cNvSpPr>
            <p:nvPr/>
          </p:nvSpPr>
          <p:spPr bwMode="auto">
            <a:xfrm>
              <a:off x="10141" y="6293"/>
              <a:ext cx="2160" cy="543"/>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b="1">
                  <a:solidFill>
                    <a:srgbClr val="FFFFFF"/>
                  </a:solidFill>
                  <a:cs typeface="Times New Roman" panose="02020603050405020304" pitchFamily="18" charset="0"/>
                </a:rPr>
                <a:t>Human Order</a:t>
              </a:r>
              <a:endParaRPr lang="en-US" altLang="en-US">
                <a:solidFill>
                  <a:srgbClr val="FFFFFF"/>
                </a:solidFill>
                <a:cs typeface="Times New Roman" panose="02020603050405020304" pitchFamily="18" charset="0"/>
              </a:endParaRPr>
            </a:p>
          </p:txBody>
        </p:sp>
        <p:sp>
          <p:nvSpPr>
            <p:cNvPr id="26691" name="Line 132">
              <a:extLst>
                <a:ext uri="{FF2B5EF4-FFF2-40B4-BE49-F238E27FC236}">
                  <a16:creationId xmlns:a16="http://schemas.microsoft.com/office/drawing/2014/main" id="{2F094208-AF91-4846-8769-20FDE33AC340}"/>
                </a:ext>
              </a:extLst>
            </p:cNvPr>
            <p:cNvSpPr>
              <a:spLocks noChangeShapeType="1"/>
            </p:cNvSpPr>
            <p:nvPr/>
          </p:nvSpPr>
          <p:spPr bwMode="auto">
            <a:xfrm>
              <a:off x="2340" y="4677"/>
              <a:ext cx="624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92" name="Line 126">
              <a:extLst>
                <a:ext uri="{FF2B5EF4-FFF2-40B4-BE49-F238E27FC236}">
                  <a16:creationId xmlns:a16="http://schemas.microsoft.com/office/drawing/2014/main" id="{F5DA486C-97BD-4638-AC7C-38EC02467E0F}"/>
                </a:ext>
              </a:extLst>
            </p:cNvPr>
            <p:cNvSpPr>
              <a:spLocks noChangeShapeType="1"/>
            </p:cNvSpPr>
            <p:nvPr/>
          </p:nvSpPr>
          <p:spPr bwMode="auto">
            <a:xfrm>
              <a:off x="5500" y="7356"/>
              <a:ext cx="2" cy="35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93" name="Line 125">
              <a:extLst>
                <a:ext uri="{FF2B5EF4-FFF2-40B4-BE49-F238E27FC236}">
                  <a16:creationId xmlns:a16="http://schemas.microsoft.com/office/drawing/2014/main" id="{C85A44F9-BBFC-4294-9D46-FFFAA24EADCC}"/>
                </a:ext>
              </a:extLst>
            </p:cNvPr>
            <p:cNvSpPr>
              <a:spLocks noChangeShapeType="1"/>
            </p:cNvSpPr>
            <p:nvPr/>
          </p:nvSpPr>
          <p:spPr bwMode="auto">
            <a:xfrm>
              <a:off x="5499" y="8256"/>
              <a:ext cx="1"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94" name="Line 124">
              <a:extLst>
                <a:ext uri="{FF2B5EF4-FFF2-40B4-BE49-F238E27FC236}">
                  <a16:creationId xmlns:a16="http://schemas.microsoft.com/office/drawing/2014/main" id="{449C15F4-96A4-4FA8-AA2B-CBDE93DB3B79}"/>
                </a:ext>
              </a:extLst>
            </p:cNvPr>
            <p:cNvSpPr>
              <a:spLocks noChangeShapeType="1"/>
            </p:cNvSpPr>
            <p:nvPr/>
          </p:nvSpPr>
          <p:spPr bwMode="auto">
            <a:xfrm>
              <a:off x="5500" y="9155"/>
              <a:ext cx="1"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6695" name="Line 123">
              <a:extLst>
                <a:ext uri="{FF2B5EF4-FFF2-40B4-BE49-F238E27FC236}">
                  <a16:creationId xmlns:a16="http://schemas.microsoft.com/office/drawing/2014/main" id="{CDD85D61-9109-4EF0-BEC3-C02868DD5037}"/>
                </a:ext>
              </a:extLst>
            </p:cNvPr>
            <p:cNvSpPr>
              <a:spLocks noChangeShapeType="1"/>
            </p:cNvSpPr>
            <p:nvPr/>
          </p:nvSpPr>
          <p:spPr bwMode="auto">
            <a:xfrm>
              <a:off x="8221" y="1941"/>
              <a:ext cx="2" cy="21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6628" name="Rectangle 195">
            <a:extLst>
              <a:ext uri="{FF2B5EF4-FFF2-40B4-BE49-F238E27FC236}">
                <a16:creationId xmlns:a16="http://schemas.microsoft.com/office/drawing/2014/main" id="{8CB496D7-46E2-4690-97D4-5EA0541762A9}"/>
              </a:ext>
            </a:extLst>
          </p:cNvPr>
          <p:cNvSpPr>
            <a:spLocks noChangeArrowheads="1"/>
          </p:cNvSpPr>
          <p:nvPr/>
        </p:nvSpPr>
        <p:spPr bwMode="auto">
          <a:xfrm>
            <a:off x="2376488" y="0"/>
            <a:ext cx="6500812" cy="571500"/>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b="1">
                <a:solidFill>
                  <a:srgbClr val="FFFFFF"/>
                </a:solidFill>
                <a:cs typeface="Times New Roman" panose="02020603050405020304" pitchFamily="18" charset="0"/>
              </a:rPr>
              <a:t>Existence</a:t>
            </a:r>
            <a:endParaRPr lang="en-US" altLang="en-US" sz="1400">
              <a:solidFill>
                <a:srgbClr val="FFFFFF"/>
              </a:solidFill>
              <a:cs typeface="Times New Roman" panose="02020603050405020304" pitchFamily="18" charset="0"/>
            </a:endParaRPr>
          </a:p>
          <a:p>
            <a:pPr algn="ctr"/>
            <a:r>
              <a:rPr lang="en-US" altLang="en-US" sz="1400" b="1">
                <a:solidFill>
                  <a:srgbClr val="FFFFFF"/>
                </a:solidFill>
                <a:cs typeface="Times New Roman" panose="02020603050405020304" pitchFamily="18" charset="0"/>
              </a:rPr>
              <a:t>(= Co-existence = Units submerged in Space)</a:t>
            </a:r>
            <a:endParaRPr lang="en-US" altLang="en-US">
              <a:solidFill>
                <a:srgbClr val="FFFFFF"/>
              </a:solidFill>
              <a:cs typeface="Times New Roman" panose="02020603050405020304" pitchFamily="18" charset="0"/>
            </a:endParaRPr>
          </a:p>
        </p:txBody>
      </p:sp>
      <p:sp>
        <p:nvSpPr>
          <p:cNvPr id="26629" name="Rectangle 237">
            <a:extLst>
              <a:ext uri="{FF2B5EF4-FFF2-40B4-BE49-F238E27FC236}">
                <a16:creationId xmlns:a16="http://schemas.microsoft.com/office/drawing/2014/main" id="{B20BB132-9C4B-460C-98BE-CAD92BCEF713}"/>
              </a:ext>
            </a:extLst>
          </p:cNvPr>
          <p:cNvSpPr>
            <a:spLocks noChangeArrowheads="1"/>
          </p:cNvSpPr>
          <p:nvPr/>
        </p:nvSpPr>
        <p:spPr bwMode="auto">
          <a:xfrm>
            <a:off x="2209800" y="7199313"/>
            <a:ext cx="18415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200">
              <a:solidFill>
                <a:srgbClr val="000000"/>
              </a:solidFill>
              <a:cs typeface="Times New Roman" panose="02020603050405020304" pitchFamily="18" charset="0"/>
            </a:endParaRPr>
          </a:p>
          <a:p>
            <a:br>
              <a:rPr lang="en-US" altLang="en-US" sz="1200">
                <a:solidFill>
                  <a:srgbClr val="000000"/>
                </a:solidFill>
                <a:cs typeface="Times New Roman" panose="02020603050405020304" pitchFamily="18" charset="0"/>
              </a:rPr>
            </a:br>
            <a:endParaRPr lang="en-US" altLang="en-US">
              <a:solidFill>
                <a:srgbClr val="000000"/>
              </a:solidFill>
            </a:endParaRPr>
          </a:p>
        </p:txBody>
      </p:sp>
      <p:sp>
        <p:nvSpPr>
          <p:cNvPr id="26630" name="Text Box 146">
            <a:extLst>
              <a:ext uri="{FF2B5EF4-FFF2-40B4-BE49-F238E27FC236}">
                <a16:creationId xmlns:a16="http://schemas.microsoft.com/office/drawing/2014/main" id="{839065EC-D655-42A9-A2B4-71A2EF10D15D}"/>
              </a:ext>
            </a:extLst>
          </p:cNvPr>
          <p:cNvSpPr txBox="1">
            <a:spLocks noChangeArrowheads="1"/>
          </p:cNvSpPr>
          <p:nvPr/>
        </p:nvSpPr>
        <p:spPr bwMode="auto">
          <a:xfrm>
            <a:off x="7467600" y="2819400"/>
            <a:ext cx="304800" cy="339725"/>
          </a:xfrm>
          <a:prstGeom prst="rect">
            <a:avLst/>
          </a:prstGeom>
          <a:noFill/>
          <a:ln w="952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solidFill>
                  <a:srgbClr val="000000"/>
                </a:solidFill>
                <a:cs typeface="Times New Roman" panose="02020603050405020304" pitchFamily="18" charset="0"/>
              </a:rPr>
              <a:t>+</a:t>
            </a:r>
            <a:endParaRPr lang="en-US" altLang="en-US">
              <a:solidFill>
                <a:srgbClr val="000000"/>
              </a:solidFill>
              <a:cs typeface="Times New Roman" panose="02020603050405020304" pitchFamily="18" charset="0"/>
            </a:endParaRPr>
          </a:p>
        </p:txBody>
      </p:sp>
      <p:sp>
        <p:nvSpPr>
          <p:cNvPr id="26631" name="Text Box 146">
            <a:extLst>
              <a:ext uri="{FF2B5EF4-FFF2-40B4-BE49-F238E27FC236}">
                <a16:creationId xmlns:a16="http://schemas.microsoft.com/office/drawing/2014/main" id="{04E20AD6-0A75-4013-9BDD-B88E23DD3EE7}"/>
              </a:ext>
            </a:extLst>
          </p:cNvPr>
          <p:cNvSpPr txBox="1">
            <a:spLocks noChangeArrowheads="1"/>
          </p:cNvSpPr>
          <p:nvPr/>
        </p:nvSpPr>
        <p:spPr bwMode="auto">
          <a:xfrm>
            <a:off x="9067800" y="2895600"/>
            <a:ext cx="304800" cy="339725"/>
          </a:xfrm>
          <a:prstGeom prst="rect">
            <a:avLst/>
          </a:prstGeom>
          <a:solidFill>
            <a:srgbClr val="FFFFFF"/>
          </a:solidFill>
          <a:ln w="9525">
            <a:solidFill>
              <a:srgbClr val="FFFFFF"/>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solidFill>
                  <a:srgbClr val="000000"/>
                </a:solidFill>
                <a:cs typeface="Times New Roman" panose="02020603050405020304" pitchFamily="18" charset="0"/>
              </a:rPr>
              <a:t>+</a:t>
            </a:r>
            <a:endParaRPr lang="en-US" altLang="en-US">
              <a:solidFill>
                <a:srgbClr val="000000"/>
              </a:solidFill>
              <a:cs typeface="Times New Roman" panose="02020603050405020304" pitchFamily="18" charset="0"/>
            </a:endParaRPr>
          </a:p>
        </p:txBody>
      </p:sp>
      <p:cxnSp>
        <p:nvCxnSpPr>
          <p:cNvPr id="26632" name="AutoShape 142">
            <a:extLst>
              <a:ext uri="{FF2B5EF4-FFF2-40B4-BE49-F238E27FC236}">
                <a16:creationId xmlns:a16="http://schemas.microsoft.com/office/drawing/2014/main" id="{EC9A4F41-877E-4274-AA13-37114B990D22}"/>
              </a:ext>
            </a:extLst>
          </p:cNvPr>
          <p:cNvCxnSpPr>
            <a:cxnSpLocks noChangeShapeType="1"/>
          </p:cNvCxnSpPr>
          <p:nvPr/>
        </p:nvCxnSpPr>
        <p:spPr bwMode="auto">
          <a:xfrm>
            <a:off x="6096000" y="3573463"/>
            <a:ext cx="2209800" cy="20637"/>
          </a:xfrm>
          <a:prstGeom prst="bentConnector3">
            <a:avLst>
              <a:gd name="adj1" fmla="val -782"/>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sp>
        <p:nvSpPr>
          <p:cNvPr id="26633" name="Rectangle 76">
            <a:extLst>
              <a:ext uri="{FF2B5EF4-FFF2-40B4-BE49-F238E27FC236}">
                <a16:creationId xmlns:a16="http://schemas.microsoft.com/office/drawing/2014/main" id="{D8CE0425-B0D3-4804-A4CA-671B0EBF9A3A}"/>
              </a:ext>
            </a:extLst>
          </p:cNvPr>
          <p:cNvSpPr>
            <a:spLocks noChangeArrowheads="1"/>
          </p:cNvSpPr>
          <p:nvPr/>
        </p:nvSpPr>
        <p:spPr bwMode="auto">
          <a:xfrm>
            <a:off x="9296400" y="-31750"/>
            <a:ext cx="1828800"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200">
                <a:solidFill>
                  <a:srgbClr val="FF0000"/>
                </a:solidFill>
                <a:cs typeface="Arial" panose="020B0604020202020204" pitchFamily="34" charset="0"/>
              </a:rPr>
              <a:t>Universal Order</a:t>
            </a:r>
            <a:endParaRPr lang="hi-IN" altLang="en-US" sz="2200">
              <a:solidFill>
                <a:srgbClr val="FF0000"/>
              </a:solidFill>
              <a:cs typeface="Arial" panose="020B0604020202020204" pitchFamily="34" charset="0"/>
            </a:endParaRPr>
          </a:p>
          <a:p>
            <a:pPr eaLnBrk="1" hangingPunct="1"/>
            <a:endParaRPr lang="hi-IN" altLang="en-US" sz="2200">
              <a:solidFill>
                <a:srgbClr val="FF0000"/>
              </a:solidFill>
              <a:cs typeface="Arial" panose="020B0604020202020204" pitchFamily="34" charset="0"/>
            </a:endParaRPr>
          </a:p>
          <a:p>
            <a:pPr eaLnBrk="1" hangingPunct="1"/>
            <a:r>
              <a:rPr lang="hi-IN" altLang="en-US" sz="2200">
                <a:solidFill>
                  <a:srgbClr val="FF0000"/>
                </a:solidFill>
                <a:cs typeface="Arial" panose="020B0604020202020204" pitchFamily="34" charset="0"/>
              </a:rPr>
              <a:t>सार्वभौम व्यवस्था</a:t>
            </a:r>
            <a:endParaRPr lang="en-US" altLang="en-US" sz="2200">
              <a:solidFill>
                <a:srgbClr val="FF0000"/>
              </a:solidFill>
            </a:endParaRPr>
          </a:p>
        </p:txBody>
      </p:sp>
      <p:grpSp>
        <p:nvGrpSpPr>
          <p:cNvPr id="26634" name="Group 85">
            <a:extLst>
              <a:ext uri="{FF2B5EF4-FFF2-40B4-BE49-F238E27FC236}">
                <a16:creationId xmlns:a16="http://schemas.microsoft.com/office/drawing/2014/main" id="{792557B5-8811-4FA3-BE00-D807051ED2F5}"/>
              </a:ext>
            </a:extLst>
          </p:cNvPr>
          <p:cNvGrpSpPr>
            <a:grpSpLocks/>
          </p:cNvGrpSpPr>
          <p:nvPr/>
        </p:nvGrpSpPr>
        <p:grpSpPr bwMode="auto">
          <a:xfrm>
            <a:off x="2667000" y="6475413"/>
            <a:ext cx="381000" cy="306387"/>
            <a:chOff x="2475690" y="3657600"/>
            <a:chExt cx="381742" cy="306746"/>
          </a:xfrm>
        </p:grpSpPr>
        <p:sp>
          <p:nvSpPr>
            <p:cNvPr id="26645" name="AutoShape 128">
              <a:extLst>
                <a:ext uri="{FF2B5EF4-FFF2-40B4-BE49-F238E27FC236}">
                  <a16:creationId xmlns:a16="http://schemas.microsoft.com/office/drawing/2014/main" id="{2A440B4E-6E87-4A00-B75F-E163C58733E7}"/>
                </a:ext>
              </a:extLst>
            </p:cNvPr>
            <p:cNvSpPr>
              <a:spLocks noChangeArrowheads="1"/>
            </p:cNvSpPr>
            <p:nvPr/>
          </p:nvSpPr>
          <p:spPr bwMode="auto">
            <a:xfrm rot="10800000">
              <a:off x="2475690" y="3657600"/>
              <a:ext cx="342832" cy="154346"/>
            </a:xfrm>
            <a:prstGeom prst="curvedUpArrow">
              <a:avLst>
                <a:gd name="adj1" fmla="val 18469"/>
                <a:gd name="adj2" fmla="val 67644"/>
                <a:gd name="adj3" fmla="val 15648"/>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rgbClr val="000000"/>
                </a:solidFill>
              </a:endParaRPr>
            </a:p>
          </p:txBody>
        </p:sp>
        <p:sp>
          <p:nvSpPr>
            <p:cNvPr id="26646" name="AutoShape 128">
              <a:extLst>
                <a:ext uri="{FF2B5EF4-FFF2-40B4-BE49-F238E27FC236}">
                  <a16:creationId xmlns:a16="http://schemas.microsoft.com/office/drawing/2014/main" id="{9430466A-98D1-4E0B-A8F1-19EA86CC7AE1}"/>
                </a:ext>
              </a:extLst>
            </p:cNvPr>
            <p:cNvSpPr>
              <a:spLocks noChangeArrowheads="1"/>
            </p:cNvSpPr>
            <p:nvPr/>
          </p:nvSpPr>
          <p:spPr bwMode="auto">
            <a:xfrm>
              <a:off x="2514600" y="3810000"/>
              <a:ext cx="342832" cy="154346"/>
            </a:xfrm>
            <a:prstGeom prst="curvedUpArrow">
              <a:avLst>
                <a:gd name="adj1" fmla="val 18469"/>
                <a:gd name="adj2" fmla="val 67644"/>
                <a:gd name="adj3" fmla="val 15648"/>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rgbClr val="000000"/>
                </a:solidFill>
              </a:endParaRPr>
            </a:p>
          </p:txBody>
        </p:sp>
      </p:grpSp>
      <p:grpSp>
        <p:nvGrpSpPr>
          <p:cNvPr id="26635" name="Group 86">
            <a:extLst>
              <a:ext uri="{FF2B5EF4-FFF2-40B4-BE49-F238E27FC236}">
                <a16:creationId xmlns:a16="http://schemas.microsoft.com/office/drawing/2014/main" id="{60D6D5E2-F8D7-4907-B8A7-B1143631C7C1}"/>
              </a:ext>
            </a:extLst>
          </p:cNvPr>
          <p:cNvGrpSpPr>
            <a:grpSpLocks/>
          </p:cNvGrpSpPr>
          <p:nvPr/>
        </p:nvGrpSpPr>
        <p:grpSpPr bwMode="auto">
          <a:xfrm>
            <a:off x="5105400" y="6477000"/>
            <a:ext cx="381000" cy="306388"/>
            <a:chOff x="2475690" y="3657600"/>
            <a:chExt cx="381742" cy="306746"/>
          </a:xfrm>
        </p:grpSpPr>
        <p:sp>
          <p:nvSpPr>
            <p:cNvPr id="26643" name="AutoShape 128">
              <a:extLst>
                <a:ext uri="{FF2B5EF4-FFF2-40B4-BE49-F238E27FC236}">
                  <a16:creationId xmlns:a16="http://schemas.microsoft.com/office/drawing/2014/main" id="{47B267D7-7F96-4D91-B544-EED06D8C41CD}"/>
                </a:ext>
              </a:extLst>
            </p:cNvPr>
            <p:cNvSpPr>
              <a:spLocks noChangeArrowheads="1"/>
            </p:cNvSpPr>
            <p:nvPr/>
          </p:nvSpPr>
          <p:spPr bwMode="auto">
            <a:xfrm rot="10800000">
              <a:off x="2475690" y="3657600"/>
              <a:ext cx="342832" cy="154346"/>
            </a:xfrm>
            <a:prstGeom prst="curvedUpArrow">
              <a:avLst>
                <a:gd name="adj1" fmla="val 18469"/>
                <a:gd name="adj2" fmla="val 67644"/>
                <a:gd name="adj3" fmla="val 15648"/>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rgbClr val="000000"/>
                </a:solidFill>
              </a:endParaRPr>
            </a:p>
          </p:txBody>
        </p:sp>
        <p:sp>
          <p:nvSpPr>
            <p:cNvPr id="26644" name="AutoShape 128">
              <a:extLst>
                <a:ext uri="{FF2B5EF4-FFF2-40B4-BE49-F238E27FC236}">
                  <a16:creationId xmlns:a16="http://schemas.microsoft.com/office/drawing/2014/main" id="{83045866-32B3-47F2-84F8-DD17755486EE}"/>
                </a:ext>
              </a:extLst>
            </p:cNvPr>
            <p:cNvSpPr>
              <a:spLocks noChangeArrowheads="1"/>
            </p:cNvSpPr>
            <p:nvPr/>
          </p:nvSpPr>
          <p:spPr bwMode="auto">
            <a:xfrm>
              <a:off x="2514600" y="3810000"/>
              <a:ext cx="342832" cy="154346"/>
            </a:xfrm>
            <a:prstGeom prst="curvedUpArrow">
              <a:avLst>
                <a:gd name="adj1" fmla="val 18469"/>
                <a:gd name="adj2" fmla="val 67644"/>
                <a:gd name="adj3" fmla="val 15648"/>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rgbClr val="000000"/>
                </a:solidFill>
              </a:endParaRPr>
            </a:p>
          </p:txBody>
        </p:sp>
      </p:grpSp>
      <p:grpSp>
        <p:nvGrpSpPr>
          <p:cNvPr id="26636" name="Group 89">
            <a:extLst>
              <a:ext uri="{FF2B5EF4-FFF2-40B4-BE49-F238E27FC236}">
                <a16:creationId xmlns:a16="http://schemas.microsoft.com/office/drawing/2014/main" id="{274570C4-1327-4482-B07A-841E6B80B510}"/>
              </a:ext>
            </a:extLst>
          </p:cNvPr>
          <p:cNvGrpSpPr>
            <a:grpSpLocks/>
          </p:cNvGrpSpPr>
          <p:nvPr/>
        </p:nvGrpSpPr>
        <p:grpSpPr bwMode="auto">
          <a:xfrm>
            <a:off x="4038600" y="3733800"/>
            <a:ext cx="381000" cy="306388"/>
            <a:chOff x="2475690" y="3657600"/>
            <a:chExt cx="381742" cy="306746"/>
          </a:xfrm>
        </p:grpSpPr>
        <p:sp>
          <p:nvSpPr>
            <p:cNvPr id="26641" name="AutoShape 128">
              <a:extLst>
                <a:ext uri="{FF2B5EF4-FFF2-40B4-BE49-F238E27FC236}">
                  <a16:creationId xmlns:a16="http://schemas.microsoft.com/office/drawing/2014/main" id="{DE46FCD5-4A7D-415B-B19E-930F5C30974C}"/>
                </a:ext>
              </a:extLst>
            </p:cNvPr>
            <p:cNvSpPr>
              <a:spLocks noChangeArrowheads="1"/>
            </p:cNvSpPr>
            <p:nvPr/>
          </p:nvSpPr>
          <p:spPr bwMode="auto">
            <a:xfrm rot="10800000">
              <a:off x="2475690" y="3657600"/>
              <a:ext cx="342832" cy="154346"/>
            </a:xfrm>
            <a:prstGeom prst="curvedUpArrow">
              <a:avLst>
                <a:gd name="adj1" fmla="val 18469"/>
                <a:gd name="adj2" fmla="val 67644"/>
                <a:gd name="adj3" fmla="val 15648"/>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rgbClr val="000000"/>
                </a:solidFill>
              </a:endParaRPr>
            </a:p>
          </p:txBody>
        </p:sp>
        <p:sp>
          <p:nvSpPr>
            <p:cNvPr id="26642" name="AutoShape 128">
              <a:extLst>
                <a:ext uri="{FF2B5EF4-FFF2-40B4-BE49-F238E27FC236}">
                  <a16:creationId xmlns:a16="http://schemas.microsoft.com/office/drawing/2014/main" id="{3C0DF3F0-4E1B-4C63-B377-6DBB67E92E21}"/>
                </a:ext>
              </a:extLst>
            </p:cNvPr>
            <p:cNvSpPr>
              <a:spLocks noChangeArrowheads="1"/>
            </p:cNvSpPr>
            <p:nvPr/>
          </p:nvSpPr>
          <p:spPr bwMode="auto">
            <a:xfrm>
              <a:off x="2514600" y="3810000"/>
              <a:ext cx="342832" cy="154346"/>
            </a:xfrm>
            <a:prstGeom prst="curvedUpArrow">
              <a:avLst>
                <a:gd name="adj1" fmla="val 18469"/>
                <a:gd name="adj2" fmla="val 67644"/>
                <a:gd name="adj3" fmla="val 15648"/>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rgbClr val="000000"/>
                </a:solidFill>
              </a:endParaRPr>
            </a:p>
          </p:txBody>
        </p:sp>
      </p:grpSp>
      <p:sp>
        <p:nvSpPr>
          <p:cNvPr id="26637" name="Rectangle 75">
            <a:extLst>
              <a:ext uri="{FF2B5EF4-FFF2-40B4-BE49-F238E27FC236}">
                <a16:creationId xmlns:a16="http://schemas.microsoft.com/office/drawing/2014/main" id="{8B1CB86B-0195-40FC-B526-87441535351E}"/>
              </a:ext>
            </a:extLst>
          </p:cNvPr>
          <p:cNvSpPr>
            <a:spLocks noChangeArrowheads="1"/>
          </p:cNvSpPr>
          <p:nvPr/>
        </p:nvSpPr>
        <p:spPr bwMode="auto">
          <a:xfrm>
            <a:off x="6778625" y="2435225"/>
            <a:ext cx="612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solidFill>
                  <a:srgbClr val="000000"/>
                </a:solidFill>
                <a:ea typeface="Times New Roman" panose="02020603050405020304" pitchFamily="18" charset="0"/>
                <a:cs typeface="Arial" panose="020B0604020202020204" pitchFamily="34" charset="0"/>
              </a:rPr>
              <a:t>(Self)</a:t>
            </a:r>
            <a:endParaRPr lang="en-US" altLang="en-US" sz="1600">
              <a:solidFill>
                <a:srgbClr val="000000"/>
              </a:solidFill>
              <a:ea typeface="Times New Roman" panose="02020603050405020304" pitchFamily="18" charset="0"/>
              <a:cs typeface="Arial" panose="020B0604020202020204" pitchFamily="34" charset="0"/>
            </a:endParaRPr>
          </a:p>
        </p:txBody>
      </p:sp>
      <p:pic>
        <p:nvPicPr>
          <p:cNvPr id="26638" name="Picture 86" descr="Picture2.png">
            <a:extLst>
              <a:ext uri="{FF2B5EF4-FFF2-40B4-BE49-F238E27FC236}">
                <a16:creationId xmlns:a16="http://schemas.microsoft.com/office/drawing/2014/main" id="{BBDE1808-1B4F-4D2B-9705-34A79256C59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2825" y="3629025"/>
            <a:ext cx="4575175" cy="322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9" name="Text Box 121">
            <a:extLst>
              <a:ext uri="{FF2B5EF4-FFF2-40B4-BE49-F238E27FC236}">
                <a16:creationId xmlns:a16="http://schemas.microsoft.com/office/drawing/2014/main" id="{00EF5FA1-17B0-449A-B77A-773B22437B9E}"/>
              </a:ext>
            </a:extLst>
          </p:cNvPr>
          <p:cNvSpPr txBox="1">
            <a:spLocks noChangeArrowheads="1"/>
          </p:cNvSpPr>
          <p:nvPr/>
        </p:nvSpPr>
        <p:spPr bwMode="auto">
          <a:xfrm>
            <a:off x="2743200" y="6373813"/>
            <a:ext cx="3086100"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b="1">
                <a:solidFill>
                  <a:srgbClr val="FF0000"/>
                </a:solidFill>
                <a:ea typeface="Times New Roman" panose="02020603050405020304" pitchFamily="18" charset="0"/>
                <a:cs typeface="Arial" panose="020B0604020202020204" pitchFamily="34" charset="0"/>
              </a:rPr>
              <a:t>No Development</a:t>
            </a:r>
          </a:p>
          <a:p>
            <a:pPr algn="ctr"/>
            <a:r>
              <a:rPr lang="en-US" altLang="en-US" sz="1400" b="1">
                <a:solidFill>
                  <a:srgbClr val="FF0000"/>
                </a:solidFill>
                <a:ea typeface="Times New Roman" panose="02020603050405020304" pitchFamily="18" charset="0"/>
                <a:cs typeface="Arial" panose="020B0604020202020204" pitchFamily="34" charset="0"/>
              </a:rPr>
              <a:t>Cyclic</a:t>
            </a:r>
            <a:endParaRPr lang="en-US" altLang="en-US" sz="1400">
              <a:solidFill>
                <a:srgbClr val="FF0000"/>
              </a:solidFill>
              <a:ea typeface="Times New Roman" panose="02020603050405020304" pitchFamily="18" charset="0"/>
              <a:cs typeface="Arial" panose="020B0604020202020204" pitchFamily="34" charset="0"/>
            </a:endParaRPr>
          </a:p>
        </p:txBody>
      </p:sp>
      <p:sp>
        <p:nvSpPr>
          <p:cNvPr id="26640" name="Text Box 121">
            <a:extLst>
              <a:ext uri="{FF2B5EF4-FFF2-40B4-BE49-F238E27FC236}">
                <a16:creationId xmlns:a16="http://schemas.microsoft.com/office/drawing/2014/main" id="{6388A727-EB7F-4252-AC2C-08B40EC77CAE}"/>
              </a:ext>
            </a:extLst>
          </p:cNvPr>
          <p:cNvSpPr txBox="1">
            <a:spLocks noChangeArrowheads="1"/>
          </p:cNvSpPr>
          <p:nvPr/>
        </p:nvSpPr>
        <p:spPr bwMode="auto">
          <a:xfrm rot="-5400000">
            <a:off x="9416257" y="4698206"/>
            <a:ext cx="184626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b="1">
                <a:solidFill>
                  <a:srgbClr val="FF0000"/>
                </a:solidFill>
                <a:ea typeface="Times New Roman" panose="02020603050405020304" pitchFamily="18" charset="0"/>
                <a:cs typeface="Arial" panose="020B0604020202020204" pitchFamily="34" charset="0"/>
              </a:rPr>
              <a:t>Development</a:t>
            </a:r>
          </a:p>
          <a:p>
            <a:pPr algn="ctr"/>
            <a:r>
              <a:rPr lang="en-US" altLang="en-US" sz="1400" b="1">
                <a:solidFill>
                  <a:srgbClr val="FF0000"/>
                </a:solidFill>
                <a:ea typeface="Times New Roman" panose="02020603050405020304" pitchFamily="18" charset="0"/>
                <a:cs typeface="Arial" panose="020B0604020202020204" pitchFamily="34" charset="0"/>
              </a:rPr>
              <a:t>Linear – Not Cyclic</a:t>
            </a:r>
            <a:endParaRPr lang="en-US" altLang="en-US" sz="1400">
              <a:solidFill>
                <a:srgbClr val="FF0000"/>
              </a:solidFill>
              <a:ea typeface="Times New Roman" panose="02020603050405020304" pitchFamily="18" charset="0"/>
              <a:cs typeface="Arial" panose="020B0604020202020204" pitchFamily="34"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Up Arrow 12">
            <a:extLst>
              <a:ext uri="{FF2B5EF4-FFF2-40B4-BE49-F238E27FC236}">
                <a16:creationId xmlns:a16="http://schemas.microsoft.com/office/drawing/2014/main" id="{E35DF83F-9573-443E-BCEE-B590E8106811}"/>
              </a:ext>
            </a:extLst>
          </p:cNvPr>
          <p:cNvSpPr/>
          <p:nvPr/>
        </p:nvSpPr>
        <p:spPr>
          <a:xfrm rot="2158268">
            <a:off x="6534150" y="3573463"/>
            <a:ext cx="838200" cy="2073275"/>
          </a:xfrm>
          <a:prstGeom prst="upArrow">
            <a:avLst/>
          </a:prstGeom>
          <a:gradFill>
            <a:gsLst>
              <a:gs pos="0">
                <a:srgbClr val="000082"/>
              </a:gs>
              <a:gs pos="30000">
                <a:srgbClr val="66008F"/>
              </a:gs>
              <a:gs pos="64999">
                <a:srgbClr val="BA0066"/>
              </a:gs>
              <a:gs pos="89999">
                <a:srgbClr val="FF0000"/>
              </a:gs>
              <a:gs pos="100000">
                <a:srgbClr val="FF8200"/>
              </a:gs>
            </a:gsLst>
            <a:lin ang="5400000" scaled="0"/>
          </a:gra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400" dirty="0">
              <a:solidFill>
                <a:prstClr val="white"/>
              </a:solidFill>
            </a:endParaRPr>
          </a:p>
        </p:txBody>
      </p:sp>
      <p:sp>
        <p:nvSpPr>
          <p:cNvPr id="27651" name="Rectangle 8">
            <a:extLst>
              <a:ext uri="{FF2B5EF4-FFF2-40B4-BE49-F238E27FC236}">
                <a16:creationId xmlns:a16="http://schemas.microsoft.com/office/drawing/2014/main" id="{CB0EA8C8-2400-4ADA-8AE3-C9C279331CB5}"/>
              </a:ext>
            </a:extLst>
          </p:cNvPr>
          <p:cNvSpPr>
            <a:spLocks noChangeArrowheads="1"/>
          </p:cNvSpPr>
          <p:nvPr/>
        </p:nvSpPr>
        <p:spPr bwMode="auto">
          <a:xfrm rot="-3276338">
            <a:off x="5649119" y="4877594"/>
            <a:ext cx="342900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solidFill>
                  <a:srgbClr val="000000"/>
                </a:solidFill>
              </a:rPr>
              <a:t>Transformation</a:t>
            </a:r>
            <a:r>
              <a:rPr lang="en-US" altLang="en-US">
                <a:solidFill>
                  <a:srgbClr val="000000"/>
                </a:solidFill>
                <a:latin typeface="Kruti Dev 042" pitchFamily="2" charset="0"/>
              </a:rPr>
              <a:t>&amp;</a:t>
            </a:r>
            <a:r>
              <a:rPr lang="en-US" altLang="en-US">
                <a:solidFill>
                  <a:srgbClr val="000000"/>
                </a:solidFill>
              </a:rPr>
              <a:t> Progress</a:t>
            </a:r>
          </a:p>
          <a:p>
            <a:pPr algn="ctr" eaLnBrk="1" hangingPunct="1"/>
            <a:r>
              <a:rPr lang="en-US" altLang="en-US" sz="2400">
                <a:solidFill>
                  <a:srgbClr val="000000"/>
                </a:solidFill>
                <a:latin typeface="Kruti Dev 010" pitchFamily="2" charset="0"/>
              </a:rPr>
              <a:t>laØe.k&amp;fodkl</a:t>
            </a:r>
          </a:p>
        </p:txBody>
      </p:sp>
      <p:sp>
        <p:nvSpPr>
          <p:cNvPr id="31748" name="Rectangle 6">
            <a:extLst>
              <a:ext uri="{FF2B5EF4-FFF2-40B4-BE49-F238E27FC236}">
                <a16:creationId xmlns:a16="http://schemas.microsoft.com/office/drawing/2014/main" id="{8220DF07-3749-4737-AC28-4B5BD3917B2D}"/>
              </a:ext>
            </a:extLst>
          </p:cNvPr>
          <p:cNvSpPr>
            <a:spLocks noChangeArrowheads="1"/>
          </p:cNvSpPr>
          <p:nvPr/>
        </p:nvSpPr>
        <p:spPr bwMode="auto">
          <a:xfrm>
            <a:off x="1524000" y="76200"/>
            <a:ext cx="4572000" cy="1108075"/>
          </a:xfrm>
          <a:prstGeom prst="rect">
            <a:avLst/>
          </a:prstGeom>
          <a:noFill/>
          <a:ln>
            <a:no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GB" altLang="en-US" sz="2200" b="1" dirty="0">
                <a:solidFill>
                  <a:prstClr val="black"/>
                </a:solidFill>
                <a:cs typeface="Arial" panose="020B0604020202020204" pitchFamily="34" charset="0"/>
              </a:rPr>
              <a:t>Role of Human Being</a:t>
            </a:r>
          </a:p>
          <a:p>
            <a:pPr marL="457200" indent="-457200" eaLnBrk="1" hangingPunct="1">
              <a:buFont typeface="+mj-lt"/>
              <a:buAutoNum type="arabicPeriod"/>
              <a:defRPr/>
            </a:pPr>
            <a:r>
              <a:rPr lang="en-US" altLang="en-US" sz="2200" dirty="0">
                <a:solidFill>
                  <a:prstClr val="black"/>
                </a:solidFill>
              </a:rPr>
              <a:t>Realis</a:t>
            </a:r>
            <a:r>
              <a:rPr lang="en-IN" altLang="en-US" sz="2200" dirty="0">
                <a:solidFill>
                  <a:prstClr val="black"/>
                </a:solidFill>
              </a:rPr>
              <a:t>e</a:t>
            </a:r>
            <a:r>
              <a:rPr lang="en-US" altLang="en-US" sz="2200" dirty="0">
                <a:solidFill>
                  <a:prstClr val="black"/>
                </a:solidFill>
              </a:rPr>
              <a:t> the co-existence</a:t>
            </a:r>
          </a:p>
          <a:p>
            <a:pPr marL="457200" indent="-457200" eaLnBrk="1" hangingPunct="1">
              <a:buFont typeface="+mj-lt"/>
              <a:buAutoNum type="arabicPeriod"/>
              <a:defRPr/>
            </a:pPr>
            <a:r>
              <a:rPr lang="en-US" altLang="en-US" sz="2200" dirty="0">
                <a:solidFill>
                  <a:prstClr val="black"/>
                </a:solidFill>
              </a:rPr>
              <a:t>Ensure universal human order</a:t>
            </a:r>
          </a:p>
        </p:txBody>
      </p:sp>
      <p:sp>
        <p:nvSpPr>
          <p:cNvPr id="27653" name="Rectangle 15">
            <a:extLst>
              <a:ext uri="{FF2B5EF4-FFF2-40B4-BE49-F238E27FC236}">
                <a16:creationId xmlns:a16="http://schemas.microsoft.com/office/drawing/2014/main" id="{FC0CC8F9-4199-4D2F-AA83-A60FE54D43B7}"/>
              </a:ext>
            </a:extLst>
          </p:cNvPr>
          <p:cNvSpPr>
            <a:spLocks noChangeArrowheads="1"/>
          </p:cNvSpPr>
          <p:nvPr/>
        </p:nvSpPr>
        <p:spPr bwMode="auto">
          <a:xfrm>
            <a:off x="8085138" y="5029200"/>
            <a:ext cx="2532062" cy="1784350"/>
          </a:xfrm>
          <a:prstGeom prst="rect">
            <a:avLst/>
          </a:prstGeom>
          <a:noFill/>
          <a:ln w="9525">
            <a:solidFill>
              <a:srgbClr val="FFC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sz="2200">
                <a:solidFill>
                  <a:srgbClr val="000000"/>
                </a:solidFill>
                <a:cs typeface="Arial" panose="020B0604020202020204" pitchFamily="34" charset="0"/>
              </a:rPr>
              <a:t>Societal Transformation</a:t>
            </a:r>
          </a:p>
          <a:p>
            <a:pPr eaLnBrk="1" hangingPunct="1"/>
            <a:r>
              <a:rPr lang="en-GB" altLang="en-US" sz="2200">
                <a:solidFill>
                  <a:srgbClr val="000000"/>
                </a:solidFill>
                <a:cs typeface="Arial" panose="020B0604020202020204" pitchFamily="34" charset="0"/>
              </a:rPr>
              <a:t>Through</a:t>
            </a:r>
          </a:p>
          <a:p>
            <a:pPr eaLnBrk="1" hangingPunct="1"/>
            <a:r>
              <a:rPr lang="en-GB" altLang="en-US" sz="2200">
                <a:solidFill>
                  <a:srgbClr val="000000"/>
                </a:solidFill>
                <a:cs typeface="Arial" panose="020B0604020202020204" pitchFamily="34" charset="0"/>
              </a:rPr>
              <a:t>Personal Transformation</a:t>
            </a:r>
          </a:p>
        </p:txBody>
      </p:sp>
      <p:pic>
        <p:nvPicPr>
          <p:cNvPr id="27654" name="Picture 15" descr="Inhuman Society.png">
            <a:extLst>
              <a:ext uri="{FF2B5EF4-FFF2-40B4-BE49-F238E27FC236}">
                <a16:creationId xmlns:a16="http://schemas.microsoft.com/office/drawing/2014/main" id="{177489A7-D667-48A8-A91E-3D8C7BD0F77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93850" y="4800600"/>
            <a:ext cx="4643438" cy="309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Picture 16" descr="Humane Society.png">
            <a:extLst>
              <a:ext uri="{FF2B5EF4-FFF2-40B4-BE49-F238E27FC236}">
                <a16:creationId xmlns:a16="http://schemas.microsoft.com/office/drawing/2014/main" id="{B80C1B2F-CB50-42DB-9F6C-D7CB200FA3C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08738" y="2438400"/>
            <a:ext cx="4259262" cy="298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Curved Right Arrow 18">
            <a:extLst>
              <a:ext uri="{FF2B5EF4-FFF2-40B4-BE49-F238E27FC236}">
                <a16:creationId xmlns:a16="http://schemas.microsoft.com/office/drawing/2014/main" id="{5EA1A307-4243-400A-AC89-EE80166FDECF}"/>
              </a:ext>
            </a:extLst>
          </p:cNvPr>
          <p:cNvSpPr/>
          <p:nvPr/>
        </p:nvSpPr>
        <p:spPr bwMode="auto">
          <a:xfrm rot="10800000" flipH="1">
            <a:off x="6096000" y="762000"/>
            <a:ext cx="773113" cy="1676400"/>
          </a:xfrm>
          <a:prstGeom prst="curvedRightArrow">
            <a:avLst>
              <a:gd name="adj1" fmla="val 25000"/>
              <a:gd name="adj2" fmla="val 47836"/>
              <a:gd name="adj3" fmla="val 31440"/>
            </a:avLst>
          </a:prstGeom>
          <a:solidFill>
            <a:srgbClr val="FFC000"/>
          </a:solidFill>
          <a:ln>
            <a:headEnd type="non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prstClr val="black"/>
              </a:solidFill>
            </a:endParaRPr>
          </a:p>
        </p:txBody>
      </p:sp>
      <p:sp>
        <p:nvSpPr>
          <p:cNvPr id="22" name="Curved Right Arrow 21">
            <a:extLst>
              <a:ext uri="{FF2B5EF4-FFF2-40B4-BE49-F238E27FC236}">
                <a16:creationId xmlns:a16="http://schemas.microsoft.com/office/drawing/2014/main" id="{40EE5B48-A9B9-45A6-804F-E8785395E05B}"/>
              </a:ext>
            </a:extLst>
          </p:cNvPr>
          <p:cNvSpPr/>
          <p:nvPr/>
        </p:nvSpPr>
        <p:spPr bwMode="auto">
          <a:xfrm flipH="1">
            <a:off x="9823450" y="914400"/>
            <a:ext cx="774700" cy="1676400"/>
          </a:xfrm>
          <a:prstGeom prst="curvedRightArrow">
            <a:avLst>
              <a:gd name="adj1" fmla="val 25000"/>
              <a:gd name="adj2" fmla="val 47836"/>
              <a:gd name="adj3" fmla="val 31440"/>
            </a:avLst>
          </a:prstGeom>
          <a:solidFill>
            <a:srgbClr val="FFFF00"/>
          </a:solidFill>
          <a:ln>
            <a:headEnd type="non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prstClr val="black"/>
              </a:solidFill>
            </a:endParaRPr>
          </a:p>
        </p:txBody>
      </p:sp>
      <p:sp>
        <p:nvSpPr>
          <p:cNvPr id="24" name="Curved Right Arrow 23">
            <a:extLst>
              <a:ext uri="{FF2B5EF4-FFF2-40B4-BE49-F238E27FC236}">
                <a16:creationId xmlns:a16="http://schemas.microsoft.com/office/drawing/2014/main" id="{F08B8B5B-A5E9-4566-BFA9-77061C7A92C8}"/>
              </a:ext>
            </a:extLst>
          </p:cNvPr>
          <p:cNvSpPr/>
          <p:nvPr/>
        </p:nvSpPr>
        <p:spPr bwMode="auto">
          <a:xfrm rot="10800000" flipH="1">
            <a:off x="1593850" y="3124200"/>
            <a:ext cx="774700" cy="1676400"/>
          </a:xfrm>
          <a:prstGeom prst="curvedRightArrow">
            <a:avLst>
              <a:gd name="adj1" fmla="val 25000"/>
              <a:gd name="adj2" fmla="val 47836"/>
              <a:gd name="adj3" fmla="val 31440"/>
            </a:avLst>
          </a:prstGeom>
          <a:solidFill>
            <a:schemeClr val="tx1"/>
          </a:solidFill>
          <a:ln>
            <a:headEnd type="non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prstClr val="black"/>
              </a:solidFill>
            </a:endParaRPr>
          </a:p>
        </p:txBody>
      </p:sp>
      <p:sp>
        <p:nvSpPr>
          <p:cNvPr id="25" name="Curved Right Arrow 24">
            <a:extLst>
              <a:ext uri="{FF2B5EF4-FFF2-40B4-BE49-F238E27FC236}">
                <a16:creationId xmlns:a16="http://schemas.microsoft.com/office/drawing/2014/main" id="{FFC963CB-F975-41CB-9B3F-E077506EA788}"/>
              </a:ext>
            </a:extLst>
          </p:cNvPr>
          <p:cNvSpPr/>
          <p:nvPr/>
        </p:nvSpPr>
        <p:spPr bwMode="auto">
          <a:xfrm flipH="1">
            <a:off x="4970463" y="3276600"/>
            <a:ext cx="773112" cy="1676400"/>
          </a:xfrm>
          <a:prstGeom prst="curvedRightArrow">
            <a:avLst>
              <a:gd name="adj1" fmla="val 25000"/>
              <a:gd name="adj2" fmla="val 47836"/>
              <a:gd name="adj3" fmla="val 31440"/>
            </a:avLst>
          </a:prstGeom>
          <a:solidFill>
            <a:schemeClr val="tx1">
              <a:lumMod val="65000"/>
              <a:lumOff val="35000"/>
            </a:schemeClr>
          </a:solidFill>
          <a:ln>
            <a:headEnd type="none"/>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solidFill>
                <a:prstClr val="black"/>
              </a:solidFill>
            </a:endParaRPr>
          </a:p>
        </p:txBody>
      </p:sp>
      <p:pic>
        <p:nvPicPr>
          <p:cNvPr id="27660" name="Picture 3" descr="B.png">
            <a:extLst>
              <a:ext uri="{FF2B5EF4-FFF2-40B4-BE49-F238E27FC236}">
                <a16:creationId xmlns:a16="http://schemas.microsoft.com/office/drawing/2014/main" id="{C102D2AF-6C5B-47EE-AF28-8CFD2A25091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58000" y="0"/>
            <a:ext cx="3038475" cy="223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1" name="Picture 6" descr="B.png">
            <a:extLst>
              <a:ext uri="{FF2B5EF4-FFF2-40B4-BE49-F238E27FC236}">
                <a16:creationId xmlns:a16="http://schemas.microsoft.com/office/drawing/2014/main" id="{A33A2C47-C779-40B5-AD5A-FEA5B45ED88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2605088"/>
            <a:ext cx="2590800" cy="182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76945F40-D69F-4E76-BD2B-AB6FEF06386F}"/>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0846FB01-C878-49F0-BA1A-0DE9CAE40916}"/>
              </a:ext>
            </a:extLst>
          </p:cNvPr>
          <p:cNvGraphicFramePr/>
          <p:nvPr/>
        </p:nvGraphicFramePr>
        <p:xfrm>
          <a:off x="1447800" y="457200"/>
          <a:ext cx="9144000" cy="6096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8675" name="Title 1">
            <a:extLst>
              <a:ext uri="{FF2B5EF4-FFF2-40B4-BE49-F238E27FC236}">
                <a16:creationId xmlns:a16="http://schemas.microsoft.com/office/drawing/2014/main" id="{912A5DE9-A57A-424E-B5F3-2C9A35DCC806}"/>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GB" altLang="en-US"/>
              <a:t>Universal Human Order: Dynamics</a:t>
            </a:r>
          </a:p>
        </p:txBody>
      </p:sp>
      <p:sp>
        <p:nvSpPr>
          <p:cNvPr id="13316" name="Rectangle 5">
            <a:extLst>
              <a:ext uri="{FF2B5EF4-FFF2-40B4-BE49-F238E27FC236}">
                <a16:creationId xmlns:a16="http://schemas.microsoft.com/office/drawing/2014/main" id="{E0E8093C-7BAB-4D88-8AC0-A4EAA577A3F7}"/>
              </a:ext>
            </a:extLst>
          </p:cNvPr>
          <p:cNvSpPr>
            <a:spLocks noChangeArrowheads="1"/>
          </p:cNvSpPr>
          <p:nvPr/>
        </p:nvSpPr>
        <p:spPr bwMode="auto">
          <a:xfrm>
            <a:off x="1600200" y="3503613"/>
            <a:ext cx="1916113"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1E00AA"/>
                </a:solidFill>
              </a:rPr>
              <a:t>Nature of </a:t>
            </a:r>
          </a:p>
          <a:p>
            <a:pPr eaLnBrk="1" hangingPunct="1"/>
            <a:r>
              <a:rPr lang="en-US" altLang="en-US">
                <a:solidFill>
                  <a:srgbClr val="1E00AA"/>
                </a:solidFill>
              </a:rPr>
              <a:t>society </a:t>
            </a:r>
          </a:p>
          <a:p>
            <a:pPr eaLnBrk="1" hangingPunct="1"/>
            <a:r>
              <a:rPr lang="en-US" altLang="en-US">
                <a:solidFill>
                  <a:srgbClr val="1E00AA"/>
                </a:solidFill>
              </a:rPr>
              <a:t>of people living </a:t>
            </a:r>
          </a:p>
          <a:p>
            <a:pPr eaLnBrk="1" hangingPunct="1"/>
            <a:r>
              <a:rPr lang="en-US" altLang="en-US">
                <a:solidFill>
                  <a:srgbClr val="1E00AA"/>
                </a:solidFill>
              </a:rPr>
              <a:t>together in a </a:t>
            </a:r>
          </a:p>
          <a:p>
            <a:pPr eaLnBrk="1" hangingPunct="1"/>
            <a:r>
              <a:rPr lang="en-US" altLang="en-US">
                <a:solidFill>
                  <a:srgbClr val="1E00AA"/>
                </a:solidFill>
              </a:rPr>
              <a:t>relationship of</a:t>
            </a:r>
          </a:p>
          <a:p>
            <a:pPr eaLnBrk="1" hangingPunct="1"/>
            <a:r>
              <a:rPr lang="en-US" altLang="en-US">
                <a:solidFill>
                  <a:srgbClr val="1E00AA"/>
                </a:solidFill>
              </a:rPr>
              <a:t>mutual fulfillment</a:t>
            </a:r>
          </a:p>
        </p:txBody>
      </p:sp>
      <p:sp>
        <p:nvSpPr>
          <p:cNvPr id="13317" name="Rectangle 7">
            <a:extLst>
              <a:ext uri="{FF2B5EF4-FFF2-40B4-BE49-F238E27FC236}">
                <a16:creationId xmlns:a16="http://schemas.microsoft.com/office/drawing/2014/main" id="{B8078286-6201-4246-BF10-18BB3A02D4C3}"/>
              </a:ext>
            </a:extLst>
          </p:cNvPr>
          <p:cNvSpPr>
            <a:spLocks noChangeArrowheads="1"/>
          </p:cNvSpPr>
          <p:nvPr/>
        </p:nvSpPr>
        <p:spPr bwMode="auto">
          <a:xfrm>
            <a:off x="6769100" y="5629275"/>
            <a:ext cx="23256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1E00AA"/>
                </a:solidFill>
              </a:rPr>
              <a:t>The society in which </a:t>
            </a:r>
          </a:p>
          <a:p>
            <a:pPr eaLnBrk="1" hangingPunct="1"/>
            <a:r>
              <a:rPr lang="en-US" altLang="en-US">
                <a:solidFill>
                  <a:srgbClr val="1E00AA"/>
                </a:solidFill>
              </a:rPr>
              <a:t>Human Goal</a:t>
            </a:r>
          </a:p>
          <a:p>
            <a:pPr eaLnBrk="1" hangingPunct="1"/>
            <a:r>
              <a:rPr lang="en-US" altLang="en-US">
                <a:solidFill>
                  <a:srgbClr val="1E00AA"/>
                </a:solidFill>
              </a:rPr>
              <a:t>is realised</a:t>
            </a:r>
          </a:p>
        </p:txBody>
      </p:sp>
      <p:sp>
        <p:nvSpPr>
          <p:cNvPr id="13318" name="Rectangle 9">
            <a:extLst>
              <a:ext uri="{FF2B5EF4-FFF2-40B4-BE49-F238E27FC236}">
                <a16:creationId xmlns:a16="http://schemas.microsoft.com/office/drawing/2014/main" id="{42DD1DFA-E047-4935-97D2-F41D439A1DD8}"/>
              </a:ext>
            </a:extLst>
          </p:cNvPr>
          <p:cNvSpPr>
            <a:spLocks noChangeArrowheads="1"/>
          </p:cNvSpPr>
          <p:nvPr/>
        </p:nvSpPr>
        <p:spPr bwMode="auto">
          <a:xfrm>
            <a:off x="8153400" y="1600200"/>
            <a:ext cx="2211388"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a:solidFill>
                  <a:srgbClr val="1E00AA"/>
                </a:solidFill>
              </a:rPr>
              <a:t>Education that</a:t>
            </a:r>
          </a:p>
          <a:p>
            <a:pPr eaLnBrk="1" hangingPunct="1"/>
            <a:r>
              <a:rPr lang="en-GB" altLang="en-US">
                <a:solidFill>
                  <a:srgbClr val="1E00AA"/>
                </a:solidFill>
              </a:rPr>
              <a:t>ensures the</a:t>
            </a:r>
          </a:p>
          <a:p>
            <a:pPr eaLnBrk="1" hangingPunct="1"/>
            <a:r>
              <a:rPr lang="en-GB" altLang="en-US">
                <a:solidFill>
                  <a:srgbClr val="1E00AA"/>
                </a:solidFill>
              </a:rPr>
              <a:t>development of the </a:t>
            </a:r>
          </a:p>
          <a:p>
            <a:pPr eaLnBrk="1" hangingPunct="1"/>
            <a:r>
              <a:rPr lang="en-GB" altLang="en-US">
                <a:solidFill>
                  <a:srgbClr val="1E00AA"/>
                </a:solidFill>
              </a:rPr>
              <a:t>competence to live </a:t>
            </a:r>
          </a:p>
          <a:p>
            <a:pPr eaLnBrk="1" hangingPunct="1"/>
            <a:r>
              <a:rPr lang="en-GB" altLang="en-US">
                <a:solidFill>
                  <a:srgbClr val="1E00AA"/>
                </a:solidFill>
              </a:rPr>
              <a:t>	with</a:t>
            </a:r>
          </a:p>
          <a:p>
            <a:pPr eaLnBrk="1" hangingPunct="1"/>
            <a:r>
              <a:rPr lang="en-GB" altLang="en-US">
                <a:solidFill>
                  <a:srgbClr val="1E00AA"/>
                </a:solidFill>
              </a:rPr>
              <a:t>	Definite</a:t>
            </a:r>
          </a:p>
          <a:p>
            <a:pPr eaLnBrk="1" hangingPunct="1"/>
            <a:r>
              <a:rPr lang="en-GB" altLang="en-US">
                <a:solidFill>
                  <a:srgbClr val="1E00AA"/>
                </a:solidFill>
              </a:rPr>
              <a:t>	Human</a:t>
            </a:r>
          </a:p>
          <a:p>
            <a:pPr eaLnBrk="1" hangingPunct="1"/>
            <a:r>
              <a:rPr lang="en-GB" altLang="en-US">
                <a:solidFill>
                  <a:srgbClr val="1E00AA"/>
                </a:solidFill>
              </a:rPr>
              <a:t>	Conduct</a:t>
            </a:r>
            <a:endParaRPr lang="en-US" altLang="en-US">
              <a:solidFill>
                <a:srgbClr val="1E00AA"/>
              </a:solidFill>
            </a:endParaRPr>
          </a:p>
        </p:txBody>
      </p:sp>
      <p:sp>
        <p:nvSpPr>
          <p:cNvPr id="13319" name="Rectangle 10">
            <a:extLst>
              <a:ext uri="{FF2B5EF4-FFF2-40B4-BE49-F238E27FC236}">
                <a16:creationId xmlns:a16="http://schemas.microsoft.com/office/drawing/2014/main" id="{3A7D1A96-74B9-4F0F-9DCF-A21AC4E74832}"/>
              </a:ext>
            </a:extLst>
          </p:cNvPr>
          <p:cNvSpPr>
            <a:spLocks noChangeArrowheads="1"/>
          </p:cNvSpPr>
          <p:nvPr/>
        </p:nvSpPr>
        <p:spPr bwMode="auto">
          <a:xfrm>
            <a:off x="3048000" y="552450"/>
            <a:ext cx="23780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a:solidFill>
                  <a:srgbClr val="1E00AA"/>
                </a:solidFill>
              </a:rPr>
              <a:t>Conduct that ensures</a:t>
            </a:r>
          </a:p>
          <a:p>
            <a:pPr eaLnBrk="1" hangingPunct="1"/>
            <a:r>
              <a:rPr lang="en-GB" altLang="en-US">
                <a:solidFill>
                  <a:srgbClr val="1E00AA"/>
                </a:solidFill>
              </a:rPr>
              <a:t>continuity of  mutual </a:t>
            </a:r>
          </a:p>
          <a:p>
            <a:pPr eaLnBrk="1" hangingPunct="1"/>
            <a:r>
              <a:rPr lang="en-GB" altLang="en-US">
                <a:solidFill>
                  <a:srgbClr val="1E00AA"/>
                </a:solidFill>
              </a:rPr>
              <a:t>happiness &amp;</a:t>
            </a:r>
          </a:p>
          <a:p>
            <a:pPr eaLnBrk="1" hangingPunct="1"/>
            <a:r>
              <a:rPr lang="en-GB" altLang="en-US">
                <a:solidFill>
                  <a:srgbClr val="1E00AA"/>
                </a:solidFill>
              </a:rPr>
              <a:t>prosperity</a:t>
            </a:r>
          </a:p>
        </p:txBody>
      </p:sp>
      <p:sp>
        <p:nvSpPr>
          <p:cNvPr id="13" name="Left Arrow 12">
            <a:extLst>
              <a:ext uri="{FF2B5EF4-FFF2-40B4-BE49-F238E27FC236}">
                <a16:creationId xmlns:a16="http://schemas.microsoft.com/office/drawing/2014/main" id="{EAE3CC80-FB42-4F9D-AD95-2445F8BC9F7B}"/>
              </a:ext>
            </a:extLst>
          </p:cNvPr>
          <p:cNvSpPr/>
          <p:nvPr/>
        </p:nvSpPr>
        <p:spPr>
          <a:xfrm>
            <a:off x="8839200" y="3810000"/>
            <a:ext cx="1600200" cy="533400"/>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dirty="0">
                <a:solidFill>
                  <a:prstClr val="white"/>
                </a:solidFill>
                <a:latin typeface="Arial" pitchFamily="34" charset="0"/>
                <a:cs typeface="Arial" pitchFamily="34" charset="0"/>
              </a:rPr>
              <a:t>Entry Point</a:t>
            </a:r>
          </a:p>
        </p:txBody>
      </p:sp>
      <p:cxnSp>
        <p:nvCxnSpPr>
          <p:cNvPr id="3" name="Straight Arrow Connector 2">
            <a:extLst>
              <a:ext uri="{FF2B5EF4-FFF2-40B4-BE49-F238E27FC236}">
                <a16:creationId xmlns:a16="http://schemas.microsoft.com/office/drawing/2014/main" id="{022FFACD-2C8A-48FC-92E9-46E603AF19AA}"/>
              </a:ext>
            </a:extLst>
          </p:cNvPr>
          <p:cNvCxnSpPr>
            <a:cxnSpLocks/>
          </p:cNvCxnSpPr>
          <p:nvPr/>
        </p:nvCxnSpPr>
        <p:spPr>
          <a:xfrm flipH="1" flipV="1">
            <a:off x="6543675" y="1295400"/>
            <a:ext cx="482600" cy="228600"/>
          </a:xfrm>
          <a:prstGeom prst="straightConnector1">
            <a:avLst/>
          </a:prstGeom>
          <a:ln w="12700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ADB8865F-7265-4CC6-B1EC-305389E50A60}"/>
              </a:ext>
            </a:extLst>
          </p:cNvPr>
          <p:cNvCxnSpPr>
            <a:cxnSpLocks/>
          </p:cNvCxnSpPr>
          <p:nvPr/>
        </p:nvCxnSpPr>
        <p:spPr>
          <a:xfrm flipH="1">
            <a:off x="3810000" y="2635250"/>
            <a:ext cx="123825" cy="336550"/>
          </a:xfrm>
          <a:prstGeom prst="straightConnector1">
            <a:avLst/>
          </a:prstGeom>
          <a:ln w="1270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BE132585-607D-4DD5-817E-1D8060767980}"/>
              </a:ext>
            </a:extLst>
          </p:cNvPr>
          <p:cNvCxnSpPr>
            <a:cxnSpLocks/>
          </p:cNvCxnSpPr>
          <p:nvPr/>
        </p:nvCxnSpPr>
        <p:spPr>
          <a:xfrm flipV="1">
            <a:off x="8054975" y="3973513"/>
            <a:ext cx="174625" cy="522287"/>
          </a:xfrm>
          <a:prstGeom prst="straightConnector1">
            <a:avLst/>
          </a:prstGeom>
          <a:ln w="12700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CA5F7443-6986-49AB-BEB4-D5BD78591E97}"/>
              </a:ext>
            </a:extLst>
          </p:cNvPr>
          <p:cNvCxnSpPr>
            <a:cxnSpLocks/>
          </p:cNvCxnSpPr>
          <p:nvPr/>
        </p:nvCxnSpPr>
        <p:spPr>
          <a:xfrm>
            <a:off x="5181600" y="5562600"/>
            <a:ext cx="393700" cy="168275"/>
          </a:xfrm>
          <a:prstGeom prst="straightConnector1">
            <a:avLst/>
          </a:prstGeom>
          <a:ln w="127000">
            <a:tailEnd type="triangle"/>
          </a:ln>
        </p:spPr>
        <p:style>
          <a:lnRef idx="1">
            <a:schemeClr val="dk1"/>
          </a:lnRef>
          <a:fillRef idx="0">
            <a:schemeClr val="dk1"/>
          </a:fillRef>
          <a:effectRef idx="0">
            <a:schemeClr val="dk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3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3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13317" grpId="0"/>
      <p:bldP spid="13318" grpId="0"/>
      <p:bldP spid="13319" grpId="0"/>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0">
            <a:extLst>
              <a:ext uri="{FF2B5EF4-FFF2-40B4-BE49-F238E27FC236}">
                <a16:creationId xmlns:a16="http://schemas.microsoft.com/office/drawing/2014/main" id="{5C747BE3-79C7-40E2-982E-D8EE43D5964E}"/>
              </a:ext>
            </a:extLst>
          </p:cNvPr>
          <p:cNvSpPr>
            <a:spLocks noGrp="1"/>
          </p:cNvSpPr>
          <p:nvPr>
            <p:ph type="ctrTitle"/>
          </p:nvPr>
        </p:nvSpPr>
        <p:spPr bwMode="auto">
          <a:xfrm>
            <a:off x="1828800" y="0"/>
            <a:ext cx="8610600" cy="6324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marL="457200" indent="-457200" algn="ctr"/>
            <a:r>
              <a:rPr lang="en-GB" altLang="en-US" sz="3200">
                <a:latin typeface="Arial" panose="020B0604020202020204" pitchFamily="34" charset="0"/>
              </a:rPr>
              <a:t>	Sum Up</a:t>
            </a:r>
            <a:br>
              <a:rPr lang="en-GB" altLang="en-US" sz="3200">
                <a:latin typeface="Arial" panose="020B0604020202020204" pitchFamily="34" charset="0"/>
              </a:rPr>
            </a:br>
            <a:br>
              <a:rPr lang="en-GB" altLang="en-US" sz="3200">
                <a:latin typeface="Arial" panose="020B0604020202020204" pitchFamily="34" charset="0"/>
              </a:rPr>
            </a:br>
            <a:r>
              <a:rPr lang="en-US" altLang="en-US">
                <a:latin typeface="Kruti Dev 010" pitchFamily="2" charset="0"/>
              </a:rPr>
              <a:t>lkj la{ksi</a:t>
            </a:r>
            <a:br>
              <a:rPr lang="en-GB" altLang="en-US">
                <a:latin typeface="Arial" panose="020B0604020202020204" pitchFamily="34" charset="0"/>
              </a:rPr>
            </a:br>
            <a:br>
              <a:rPr lang="en-GB" altLang="en-US" sz="3200">
                <a:latin typeface="Arial" panose="020B0604020202020204" pitchFamily="34" charset="0"/>
              </a:rPr>
            </a:br>
            <a:br>
              <a:rPr lang="en-GB" altLang="en-US" sz="3200">
                <a:latin typeface="Arial" panose="020B0604020202020204" pitchFamily="34" charset="0"/>
              </a:rPr>
            </a:br>
            <a:br>
              <a:rPr lang="en-GB" altLang="en-US" sz="3200">
                <a:latin typeface="Arial" panose="020B0604020202020204" pitchFamily="34" charset="0"/>
              </a:rPr>
            </a:br>
            <a:br>
              <a:rPr lang="en-GB" altLang="en-US" sz="3200">
                <a:latin typeface="Arial" panose="020B0604020202020204" pitchFamily="34" charset="0"/>
              </a:rPr>
            </a:br>
            <a:br>
              <a:rPr lang="en-GB" altLang="en-US" sz="3200">
                <a:latin typeface="Arial" panose="020B0604020202020204" pitchFamily="34" charset="0"/>
              </a:rPr>
            </a:br>
            <a:endParaRPr lang="en-GB" altLang="en-US" sz="3200">
              <a:latin typeface="Arial" panose="020B0604020202020204" pitchFamily="34" charset="0"/>
              <a:cs typeface="Arial" panose="020B0604020202020204" pitchFamily="34"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E8A3D63C-901A-4836-AB75-34C50A7548DA}"/>
              </a:ext>
            </a:extLst>
          </p:cNvPr>
          <p:cNvSpPr>
            <a:spLocks noGrp="1" noChangeArrowheads="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t>Value</a:t>
            </a:r>
          </a:p>
        </p:txBody>
      </p:sp>
      <p:sp>
        <p:nvSpPr>
          <p:cNvPr id="2" name="Text Placeholder 1">
            <a:extLst>
              <a:ext uri="{FF2B5EF4-FFF2-40B4-BE49-F238E27FC236}">
                <a16:creationId xmlns:a16="http://schemas.microsoft.com/office/drawing/2014/main" id="{8486D11C-0F77-4698-90F5-1E849C53EEF2}"/>
              </a:ext>
            </a:extLst>
          </p:cNvPr>
          <p:cNvSpPr>
            <a:spLocks noGrp="1"/>
          </p:cNvSpPr>
          <p:nvPr>
            <p:ph type="body" sz="quarter" idx="13"/>
          </p:nvPr>
        </p:nvSpPr>
        <p:spPr/>
        <p:txBody>
          <a:bodyPr/>
          <a:lstStyle/>
          <a:p>
            <a:pPr marL="0" indent="0" eaLnBrk="0" hangingPunct="0">
              <a:spcBef>
                <a:spcPct val="0"/>
              </a:spcBef>
              <a:buFontTx/>
              <a:buNone/>
              <a:defRPr/>
            </a:pPr>
            <a:r>
              <a:rPr lang="en-IN" altLang="en-US" sz="2000" b="1">
                <a:solidFill>
                  <a:prstClr val="black"/>
                </a:solidFill>
                <a:cs typeface="+mn-cs"/>
              </a:rPr>
              <a:t>Value of a unit is its participation in the larger order </a:t>
            </a:r>
          </a:p>
          <a:p>
            <a:pPr marL="0" indent="0" eaLnBrk="0" hangingPunct="0">
              <a:spcBef>
                <a:spcPct val="0"/>
              </a:spcBef>
              <a:buFontTx/>
              <a:buNone/>
              <a:defRPr/>
            </a:pPr>
            <a:r>
              <a:rPr lang="en-IN" altLang="en-US" sz="2000">
                <a:solidFill>
                  <a:prstClr val="black"/>
                </a:solidFill>
                <a:cs typeface="+mn-cs"/>
              </a:rPr>
              <a:t>(larger order = larger, harmonious system)</a:t>
            </a:r>
          </a:p>
          <a:p>
            <a:pPr marL="0" indent="0" eaLnBrk="0" hangingPunct="0">
              <a:spcBef>
                <a:spcPct val="0"/>
              </a:spcBef>
              <a:buFontTx/>
              <a:buNone/>
              <a:defRPr/>
            </a:pPr>
            <a:r>
              <a:rPr lang="en-IN" altLang="en-US" sz="2000">
                <a:solidFill>
                  <a:prstClr val="black"/>
                </a:solidFill>
                <a:cs typeface="+mn-cs"/>
              </a:rPr>
              <a:t>	e.g. Value of pen is that it helps to write </a:t>
            </a:r>
          </a:p>
          <a:p>
            <a:pPr marL="0" indent="0" eaLnBrk="0" hangingPunct="0">
              <a:spcBef>
                <a:spcPct val="0"/>
              </a:spcBef>
              <a:buFontTx/>
              <a:buNone/>
              <a:defRPr/>
            </a:pPr>
            <a:r>
              <a:rPr lang="en-IN" altLang="en-US" sz="2000">
                <a:solidFill>
                  <a:prstClr val="black"/>
                </a:solidFill>
                <a:cs typeface="+mn-cs"/>
              </a:rPr>
              <a:t>		(participation in education)</a:t>
            </a:r>
          </a:p>
          <a:p>
            <a:pPr marL="0" indent="0" eaLnBrk="0" hangingPunct="0">
              <a:spcBef>
                <a:spcPct val="0"/>
              </a:spcBef>
              <a:buFontTx/>
              <a:buNone/>
              <a:defRPr/>
            </a:pPr>
            <a:r>
              <a:rPr lang="en-IN" altLang="en-US" sz="2000">
                <a:solidFill>
                  <a:prstClr val="black"/>
                </a:solidFill>
                <a:cs typeface="+mn-cs"/>
              </a:rPr>
              <a:t>       	       Value of water is that it quenches thirst </a:t>
            </a:r>
          </a:p>
          <a:p>
            <a:pPr marL="0" indent="0" eaLnBrk="0" hangingPunct="0">
              <a:spcBef>
                <a:spcPct val="0"/>
              </a:spcBef>
              <a:buFontTx/>
              <a:buNone/>
              <a:defRPr/>
            </a:pPr>
            <a:r>
              <a:rPr lang="en-IN" altLang="en-US" sz="2000">
                <a:solidFill>
                  <a:prstClr val="black"/>
                </a:solidFill>
                <a:cs typeface="+mn-cs"/>
              </a:rPr>
              <a:t>		(participation in health)</a:t>
            </a:r>
          </a:p>
          <a:p>
            <a:pPr marL="0" indent="0" eaLnBrk="0" hangingPunct="0">
              <a:spcBef>
                <a:spcPct val="0"/>
              </a:spcBef>
              <a:buFontTx/>
              <a:buNone/>
              <a:defRPr/>
            </a:pPr>
            <a:endParaRPr lang="en-IN" altLang="en-US" sz="2000">
              <a:solidFill>
                <a:prstClr val="black"/>
              </a:solidFill>
              <a:cs typeface="+mn-cs"/>
            </a:endParaRPr>
          </a:p>
          <a:p>
            <a:pPr marL="0" indent="0" eaLnBrk="0" hangingPunct="0">
              <a:spcBef>
                <a:spcPct val="0"/>
              </a:spcBef>
              <a:buFontTx/>
              <a:buNone/>
              <a:defRPr/>
            </a:pPr>
            <a:r>
              <a:rPr lang="en-IN" altLang="en-US" sz="2000" b="1">
                <a:solidFill>
                  <a:prstClr val="black"/>
                </a:solidFill>
                <a:cs typeface="+mn-cs"/>
              </a:rPr>
              <a:t>Similarly,</a:t>
            </a:r>
          </a:p>
          <a:p>
            <a:pPr marL="0" indent="0" eaLnBrk="0" hangingPunct="0">
              <a:spcBef>
                <a:spcPct val="0"/>
              </a:spcBef>
              <a:buFontTx/>
              <a:buNone/>
              <a:defRPr/>
            </a:pPr>
            <a:r>
              <a:rPr lang="en-IN" altLang="en-US" sz="2000">
                <a:solidFill>
                  <a:prstClr val="black"/>
                </a:solidFill>
                <a:cs typeface="+mn-cs"/>
              </a:rPr>
              <a:t>Value of your activities (desire, thought, expectation..) is participation in the harmony within you (in the Self).</a:t>
            </a:r>
          </a:p>
          <a:p>
            <a:pPr marL="0" indent="0" eaLnBrk="0" hangingPunct="0">
              <a:spcBef>
                <a:spcPct val="0"/>
              </a:spcBef>
              <a:buFontTx/>
              <a:buNone/>
              <a:defRPr/>
            </a:pPr>
            <a:r>
              <a:rPr lang="en-IN" altLang="en-US" sz="2000">
                <a:solidFill>
                  <a:prstClr val="black"/>
                </a:solidFill>
                <a:cs typeface="+mn-cs"/>
              </a:rPr>
              <a:t>Value of your body is participation in your activities as a human being.</a:t>
            </a:r>
          </a:p>
          <a:p>
            <a:pPr marL="0" indent="0" eaLnBrk="0" hangingPunct="0">
              <a:spcBef>
                <a:spcPct val="0"/>
              </a:spcBef>
              <a:buFontTx/>
              <a:buNone/>
              <a:defRPr/>
            </a:pPr>
            <a:r>
              <a:rPr lang="en-IN" altLang="en-US" sz="2000">
                <a:solidFill>
                  <a:prstClr val="black"/>
                </a:solidFill>
                <a:cs typeface="+mn-cs"/>
              </a:rPr>
              <a:t>Your value in the family is your participation in the harmony in the family.</a:t>
            </a:r>
          </a:p>
          <a:p>
            <a:pPr marL="0" indent="0" eaLnBrk="0" hangingPunct="0">
              <a:spcBef>
                <a:spcPct val="0"/>
              </a:spcBef>
              <a:buFontTx/>
              <a:buNone/>
              <a:defRPr/>
            </a:pPr>
            <a:r>
              <a:rPr lang="en-IN" altLang="en-US" sz="2000">
                <a:solidFill>
                  <a:prstClr val="black"/>
                </a:solidFill>
                <a:cs typeface="+mn-cs"/>
              </a:rPr>
              <a:t>Your value in the society is your participation in the harmony in the society.</a:t>
            </a:r>
          </a:p>
          <a:p>
            <a:pPr marL="0" indent="0" eaLnBrk="0" hangingPunct="0">
              <a:spcBef>
                <a:spcPct val="0"/>
              </a:spcBef>
              <a:buFontTx/>
              <a:buNone/>
              <a:defRPr/>
            </a:pPr>
            <a:r>
              <a:rPr lang="en-IN" altLang="en-US" sz="2000">
                <a:solidFill>
                  <a:prstClr val="black"/>
                </a:solidFill>
                <a:cs typeface="+mn-cs"/>
              </a:rPr>
              <a:t>Your value in the nature is  your participation in the harmony in the nature.</a:t>
            </a:r>
          </a:p>
          <a:p>
            <a:pPr marL="0" indent="0" eaLnBrk="0" hangingPunct="0">
              <a:spcBef>
                <a:spcPct val="0"/>
              </a:spcBef>
              <a:buFontTx/>
              <a:buNone/>
              <a:defRPr/>
            </a:pPr>
            <a:r>
              <a:rPr lang="en-IN" altLang="en-US" sz="2000">
                <a:solidFill>
                  <a:prstClr val="black"/>
                </a:solidFill>
                <a:cs typeface="+mn-cs"/>
              </a:rPr>
              <a:t>Your value in the existence is your participation in the co-existence.</a:t>
            </a:r>
          </a:p>
          <a:p>
            <a:pPr marL="0" indent="0" eaLnBrk="0" hangingPunct="0">
              <a:spcBef>
                <a:spcPct val="0"/>
              </a:spcBef>
              <a:buFontTx/>
              <a:buNone/>
              <a:defRPr/>
            </a:pPr>
            <a:endParaRPr lang="en-IN" altLang="en-US" sz="2000">
              <a:solidFill>
                <a:prstClr val="black"/>
              </a:solidFill>
              <a:cs typeface="+mn-cs"/>
            </a:endParaRPr>
          </a:p>
          <a:p>
            <a:pPr marL="0" indent="0" eaLnBrk="0" hangingPunct="0">
              <a:spcBef>
                <a:spcPct val="0"/>
              </a:spcBef>
              <a:buFontTx/>
              <a:buNone/>
              <a:defRPr/>
            </a:pPr>
            <a:endParaRPr lang="en-IN" altLang="en-US" sz="2000" b="1">
              <a:solidFill>
                <a:prstClr val="black"/>
              </a:solidFill>
              <a:cs typeface="+mn-cs"/>
            </a:endParaRPr>
          </a:p>
          <a:p>
            <a:pPr marL="0" indent="0" eaLnBrk="0" hangingPunct="0">
              <a:spcBef>
                <a:spcPct val="0"/>
              </a:spcBef>
              <a:buFontTx/>
              <a:buNone/>
              <a:defRPr/>
            </a:pPr>
            <a:endParaRPr lang="en-IN" altLang="en-US" sz="2000" b="1">
              <a:solidFill>
                <a:prstClr val="black"/>
              </a:solidFill>
              <a:cs typeface="+mn-cs"/>
            </a:endParaRPr>
          </a:p>
          <a:p>
            <a:pPr marL="0" indent="0" eaLnBrk="0" hangingPunct="0">
              <a:spcBef>
                <a:spcPct val="0"/>
              </a:spcBef>
              <a:buFontTx/>
              <a:buNone/>
              <a:defRPr/>
            </a:pPr>
            <a:r>
              <a:rPr lang="en-IN" altLang="en-US" sz="2000" b="1">
                <a:solidFill>
                  <a:prstClr val="black"/>
                </a:solidFill>
                <a:cs typeface="+mn-cs"/>
              </a:rPr>
              <a:t>So far, we have tried to co-explore the universal values of a human being.</a:t>
            </a:r>
          </a:p>
          <a:p>
            <a:pPr marL="0" indent="0" eaLnBrk="0" hangingPunct="0">
              <a:spcBef>
                <a:spcPct val="0"/>
              </a:spcBef>
              <a:buFontTx/>
              <a:buNone/>
              <a:defRPr/>
            </a:pPr>
            <a:endParaRPr lang="en-IN" altLang="en-US" sz="2000">
              <a:solidFill>
                <a:prstClr val="black"/>
              </a:solidFill>
              <a:cs typeface="+mn-cs"/>
            </a:endParaRPr>
          </a:p>
          <a:p>
            <a:pPr>
              <a:defRPr/>
            </a:pPr>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2CBA6B70-91BA-40E3-A61D-C62658D4890D}"/>
              </a:ext>
            </a:extLst>
          </p:cNvPr>
          <p:cNvSpPr>
            <a:spLocks noGrp="1"/>
          </p:cNvSpPr>
          <p:nvPr>
            <p:ph type="title"/>
          </p:nvPr>
        </p:nvSpPr>
        <p:spPr bwMode="auto">
          <a:xfrm>
            <a:off x="1524000" y="7620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Sum Up</a:t>
            </a:r>
            <a:endParaRPr lang="en-GB" altLang="en-US"/>
          </a:p>
        </p:txBody>
      </p:sp>
      <p:graphicFrame>
        <p:nvGraphicFramePr>
          <p:cNvPr id="3" name="Table 2">
            <a:extLst>
              <a:ext uri="{FF2B5EF4-FFF2-40B4-BE49-F238E27FC236}">
                <a16:creationId xmlns:a16="http://schemas.microsoft.com/office/drawing/2014/main" id="{38139FC4-3F51-4A0A-9262-19025E7FE7F8}"/>
              </a:ext>
            </a:extLst>
          </p:cNvPr>
          <p:cNvGraphicFramePr>
            <a:graphicFrameLocks noGrp="1"/>
          </p:cNvGraphicFramePr>
          <p:nvPr/>
        </p:nvGraphicFramePr>
        <p:xfrm>
          <a:off x="0" y="0"/>
          <a:ext cx="12192000" cy="6934199"/>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6934200">
                  <a:extLst>
                    <a:ext uri="{9D8B030D-6E8A-4147-A177-3AD203B41FA5}">
                      <a16:colId xmlns:a16="http://schemas.microsoft.com/office/drawing/2014/main" val="20002"/>
                    </a:ext>
                  </a:extLst>
                </a:gridCol>
              </a:tblGrid>
              <a:tr h="701044">
                <a:tc>
                  <a:txBody>
                    <a:bodyPr/>
                    <a:lstStyle/>
                    <a:p>
                      <a:r>
                        <a:rPr lang="en-US" sz="2000" dirty="0">
                          <a:solidFill>
                            <a:schemeClr val="tx1"/>
                          </a:solidFill>
                          <a:latin typeface="Arial" pitchFamily="34" charset="0"/>
                          <a:cs typeface="Arial" pitchFamily="34" charset="0"/>
                        </a:rPr>
                        <a:t>Level. Name</a:t>
                      </a:r>
                      <a:endParaRPr lang="en-GB" sz="2000" dirty="0">
                        <a:solidFill>
                          <a:schemeClr val="tx1"/>
                        </a:solidFill>
                        <a:latin typeface="Arial" pitchFamily="34" charset="0"/>
                        <a:cs typeface="Arial" pitchFamily="34" charset="0"/>
                      </a:endParaRPr>
                    </a:p>
                  </a:txBody>
                  <a:tcPr marT="45718" marB="45718">
                    <a:solidFill>
                      <a:srgbClr val="FFC000"/>
                    </a:solidFill>
                  </a:tcPr>
                </a:tc>
                <a:tc>
                  <a:txBody>
                    <a:bodyPr/>
                    <a:lstStyle/>
                    <a:p>
                      <a:pPr algn="ctr"/>
                      <a:r>
                        <a:rPr lang="en-US" sz="2000" dirty="0">
                          <a:solidFill>
                            <a:schemeClr val="tx1"/>
                          </a:solidFill>
                          <a:latin typeface="Arial" pitchFamily="34" charset="0"/>
                          <a:cs typeface="Arial" pitchFamily="34" charset="0"/>
                        </a:rPr>
                        <a:t>Relationship</a:t>
                      </a:r>
                    </a:p>
                  </a:txBody>
                  <a:tcPr marT="45718" marB="45718">
                    <a:solidFill>
                      <a:srgbClr val="FFC000"/>
                    </a:solidFill>
                  </a:tcPr>
                </a:tc>
                <a:tc>
                  <a:txBody>
                    <a:bodyPr/>
                    <a:lstStyle/>
                    <a:p>
                      <a:pPr algn="ctr"/>
                      <a:r>
                        <a:rPr lang="en-US" sz="2000" dirty="0">
                          <a:solidFill>
                            <a:schemeClr val="tx1"/>
                          </a:solidFill>
                          <a:latin typeface="Arial" pitchFamily="34" charset="0"/>
                          <a:cs typeface="Arial" pitchFamily="34" charset="0"/>
                        </a:rPr>
                        <a:t>Details</a:t>
                      </a:r>
                      <a:endParaRPr lang="en-GB" sz="2000" dirty="0">
                        <a:solidFill>
                          <a:schemeClr val="tx1"/>
                        </a:solidFill>
                        <a:latin typeface="Arial" pitchFamily="34" charset="0"/>
                        <a:cs typeface="Arial" pitchFamily="34" charset="0"/>
                      </a:endParaRPr>
                    </a:p>
                  </a:txBody>
                  <a:tcPr marT="45718" marB="45718">
                    <a:solidFill>
                      <a:srgbClr val="FFC000"/>
                    </a:solidFill>
                  </a:tcPr>
                </a:tc>
                <a:extLst>
                  <a:ext uri="{0D108BD9-81ED-4DB2-BD59-A6C34878D82A}">
                    <a16:rowId xmlns:a16="http://schemas.microsoft.com/office/drawing/2014/main" val="10000"/>
                  </a:ext>
                </a:extLst>
              </a:tr>
              <a:tr h="701044">
                <a:tc>
                  <a:txBody>
                    <a:bodyPr/>
                    <a:lstStyle/>
                    <a:p>
                      <a:r>
                        <a:rPr lang="en-US" sz="2000" dirty="0">
                          <a:solidFill>
                            <a:schemeClr val="tx1"/>
                          </a:solidFill>
                          <a:latin typeface="Arial" pitchFamily="34" charset="0"/>
                          <a:cs typeface="Arial" pitchFamily="34" charset="0"/>
                        </a:rPr>
                        <a:t>4b. Existence</a:t>
                      </a:r>
                      <a:endParaRPr lang="en-GB" sz="2000" dirty="0">
                        <a:solidFill>
                          <a:schemeClr val="tx1"/>
                        </a:solidFill>
                        <a:latin typeface="Arial" pitchFamily="34" charset="0"/>
                        <a:cs typeface="Arial" pitchFamily="34" charset="0"/>
                      </a:endParaRPr>
                    </a:p>
                  </a:txBody>
                  <a:tcPr marT="45718" marB="45718">
                    <a:solidFill>
                      <a:schemeClr val="bg1">
                        <a:lumMod val="95000"/>
                      </a:schemeClr>
                    </a:solidFill>
                  </a:tcPr>
                </a:tc>
                <a:tc>
                  <a:txBody>
                    <a:bodyPr/>
                    <a:lstStyle/>
                    <a:p>
                      <a:pPr algn="ctr"/>
                      <a:r>
                        <a:rPr lang="en-US" sz="2000" b="1" dirty="0">
                          <a:solidFill>
                            <a:schemeClr val="bg1"/>
                          </a:solidFill>
                          <a:latin typeface="Arial" pitchFamily="34" charset="0"/>
                          <a:cs typeface="Arial" pitchFamily="34" charset="0"/>
                        </a:rPr>
                        <a:t>Co-existence</a:t>
                      </a:r>
                    </a:p>
                  </a:txBody>
                  <a:tcPr marT="45718" marB="45718">
                    <a:solidFill>
                      <a:srgbClr val="800080"/>
                    </a:solidFill>
                  </a:tcPr>
                </a:tc>
                <a:tc>
                  <a:txBody>
                    <a:bodyPr/>
                    <a:lstStyle/>
                    <a:p>
                      <a:pPr algn="ctr"/>
                      <a:r>
                        <a:rPr lang="en-US" sz="2000" dirty="0">
                          <a:solidFill>
                            <a:schemeClr val="tx1"/>
                          </a:solidFill>
                          <a:latin typeface="Arial" pitchFamily="34" charset="0"/>
                          <a:cs typeface="Arial" pitchFamily="34" charset="0"/>
                        </a:rPr>
                        <a:t>Co-existence</a:t>
                      </a:r>
                    </a:p>
                    <a:p>
                      <a:pPr algn="ctr"/>
                      <a:r>
                        <a:rPr lang="en-US" sz="2000" dirty="0">
                          <a:solidFill>
                            <a:srgbClr val="FF0000"/>
                          </a:solidFill>
                          <a:latin typeface="Arial" pitchFamily="34" charset="0"/>
                          <a:cs typeface="Arial" pitchFamily="34" charset="0"/>
                        </a:rPr>
                        <a:t>Potential for human being to </a:t>
                      </a:r>
                      <a:r>
                        <a:rPr lang="en-US" sz="2000" dirty="0" err="1">
                          <a:solidFill>
                            <a:srgbClr val="FF0000"/>
                          </a:solidFill>
                          <a:latin typeface="Arial" pitchFamily="34" charset="0"/>
                          <a:cs typeface="Arial" pitchFamily="34" charset="0"/>
                        </a:rPr>
                        <a:t>realise</a:t>
                      </a:r>
                      <a:endParaRPr lang="en-US" sz="2000" dirty="0">
                        <a:solidFill>
                          <a:srgbClr val="FF0000"/>
                        </a:solidFill>
                        <a:latin typeface="Arial" pitchFamily="34" charset="0"/>
                        <a:cs typeface="Arial" pitchFamily="34" charset="0"/>
                      </a:endParaRPr>
                    </a:p>
                  </a:txBody>
                  <a:tcPr marT="45718" marB="45718">
                    <a:solidFill>
                      <a:schemeClr val="bg1">
                        <a:lumMod val="95000"/>
                      </a:schemeClr>
                    </a:solidFill>
                  </a:tcPr>
                </a:tc>
                <a:extLst>
                  <a:ext uri="{0D108BD9-81ED-4DB2-BD59-A6C34878D82A}">
                    <a16:rowId xmlns:a16="http://schemas.microsoft.com/office/drawing/2014/main" val="10001"/>
                  </a:ext>
                </a:extLst>
              </a:tr>
              <a:tr h="701044">
                <a:tc>
                  <a:txBody>
                    <a:bodyPr/>
                    <a:lstStyle/>
                    <a:p>
                      <a:r>
                        <a:rPr lang="en-US" sz="2000" dirty="0">
                          <a:solidFill>
                            <a:schemeClr val="tx1"/>
                          </a:solidFill>
                          <a:latin typeface="Arial" pitchFamily="34" charset="0"/>
                          <a:cs typeface="Arial" pitchFamily="34" charset="0"/>
                        </a:rPr>
                        <a:t>4a. Nature</a:t>
                      </a:r>
                      <a:endParaRPr lang="en-GB" sz="2000" dirty="0">
                        <a:solidFill>
                          <a:schemeClr val="tx1"/>
                        </a:solidFill>
                        <a:latin typeface="Arial" pitchFamily="34" charset="0"/>
                        <a:cs typeface="Arial" pitchFamily="34" charset="0"/>
                      </a:endParaRPr>
                    </a:p>
                  </a:txBody>
                  <a:tcPr marT="45718" marB="45718">
                    <a:solidFill>
                      <a:schemeClr val="bg1">
                        <a:lumMod val="95000"/>
                      </a:schemeClr>
                    </a:solidFill>
                  </a:tcPr>
                </a:tc>
                <a:tc>
                  <a:txBody>
                    <a:bodyPr/>
                    <a:lstStyle/>
                    <a:p>
                      <a:pPr algn="ctr"/>
                      <a:r>
                        <a:rPr lang="en-US" sz="2000" dirty="0">
                          <a:solidFill>
                            <a:schemeClr val="bg1"/>
                          </a:solidFill>
                          <a:latin typeface="Arial" pitchFamily="34" charset="0"/>
                          <a:cs typeface="Arial" pitchFamily="34" charset="0"/>
                        </a:rPr>
                        <a:t>Mutual Fulfillment</a:t>
                      </a:r>
                    </a:p>
                    <a:p>
                      <a:pPr algn="ctr"/>
                      <a:r>
                        <a:rPr lang="en-US" sz="2000" dirty="0">
                          <a:solidFill>
                            <a:schemeClr val="bg1"/>
                          </a:solidFill>
                          <a:latin typeface="Arial" pitchFamily="34" charset="0"/>
                          <a:cs typeface="Arial" pitchFamily="34" charset="0"/>
                        </a:rPr>
                        <a:t>4 orders</a:t>
                      </a:r>
                      <a:endParaRPr lang="en-GB" sz="2000" dirty="0">
                        <a:solidFill>
                          <a:schemeClr val="bg1"/>
                        </a:solidFill>
                        <a:latin typeface="Arial" pitchFamily="34" charset="0"/>
                        <a:cs typeface="Arial" pitchFamily="34" charset="0"/>
                      </a:endParaRPr>
                    </a:p>
                  </a:txBody>
                  <a:tcPr marT="45718" marB="45718">
                    <a:solidFill>
                      <a:srgbClr val="800080"/>
                    </a:solidFill>
                  </a:tcPr>
                </a:tc>
                <a:tc>
                  <a:txBody>
                    <a:bodyPr/>
                    <a:lstStyle/>
                    <a:p>
                      <a:pPr algn="ctr"/>
                      <a:r>
                        <a:rPr lang="en-GB" sz="2000" b="0" dirty="0">
                          <a:solidFill>
                            <a:schemeClr val="tx1"/>
                          </a:solidFill>
                          <a:latin typeface="Arial" pitchFamily="34" charset="0"/>
                          <a:cs typeface="Arial" pitchFamily="34" charset="0"/>
                        </a:rPr>
                        <a:t>Harmony, relationship</a:t>
                      </a:r>
                    </a:p>
                    <a:p>
                      <a:pPr algn="ctr"/>
                      <a:r>
                        <a:rPr lang="en-GB" sz="2000" dirty="0">
                          <a:solidFill>
                            <a:srgbClr val="FF0000"/>
                          </a:solidFill>
                          <a:latin typeface="Arial" pitchFamily="34" charset="0"/>
                          <a:cs typeface="Arial" pitchFamily="34" charset="0"/>
                        </a:rPr>
                        <a:t>Potential for human being to be in harmony</a:t>
                      </a:r>
                    </a:p>
                  </a:txBody>
                  <a:tcPr marT="45718" marB="45718">
                    <a:solidFill>
                      <a:schemeClr val="bg1">
                        <a:lumMod val="95000"/>
                      </a:schemeClr>
                    </a:solidFill>
                  </a:tcPr>
                </a:tc>
                <a:extLst>
                  <a:ext uri="{0D108BD9-81ED-4DB2-BD59-A6C34878D82A}">
                    <a16:rowId xmlns:a16="http://schemas.microsoft.com/office/drawing/2014/main" val="10002"/>
                  </a:ext>
                </a:extLst>
              </a:tr>
              <a:tr h="1615458">
                <a:tc>
                  <a:txBody>
                    <a:bodyPr/>
                    <a:lstStyle/>
                    <a:p>
                      <a:r>
                        <a:rPr lang="en-US" sz="2000" dirty="0">
                          <a:solidFill>
                            <a:schemeClr val="tx1"/>
                          </a:solidFill>
                          <a:latin typeface="Arial" pitchFamily="34" charset="0"/>
                          <a:cs typeface="Arial" pitchFamily="34" charset="0"/>
                        </a:rPr>
                        <a:t>3. Society</a:t>
                      </a:r>
                      <a:endParaRPr lang="en-GB" sz="2000" dirty="0">
                        <a:solidFill>
                          <a:schemeClr val="tx1"/>
                        </a:solidFill>
                        <a:latin typeface="Arial" pitchFamily="34" charset="0"/>
                        <a:cs typeface="Arial" pitchFamily="34" charset="0"/>
                      </a:endParaRPr>
                    </a:p>
                  </a:txBody>
                  <a:tcPr marT="45718" marB="45718">
                    <a:solidFill>
                      <a:schemeClr val="bg1">
                        <a:lumMod val="95000"/>
                      </a:schemeClr>
                    </a:solidFill>
                  </a:tcPr>
                </a:tc>
                <a:tc>
                  <a:txBody>
                    <a:bodyPr/>
                    <a:lstStyle/>
                    <a:p>
                      <a:pPr algn="ctr"/>
                      <a:r>
                        <a:rPr lang="en-US" sz="2000" dirty="0">
                          <a:solidFill>
                            <a:schemeClr val="bg1"/>
                          </a:solidFill>
                          <a:latin typeface="Arial" pitchFamily="34" charset="0"/>
                          <a:cs typeface="Arial" pitchFamily="34" charset="0"/>
                        </a:rPr>
                        <a:t>Right Understanding and Right Feeling,</a:t>
                      </a:r>
                    </a:p>
                    <a:p>
                      <a:pPr algn="ctr"/>
                      <a:r>
                        <a:rPr lang="en-US" sz="2000" dirty="0">
                          <a:solidFill>
                            <a:schemeClr val="bg1"/>
                          </a:solidFill>
                          <a:latin typeface="Arial" pitchFamily="34" charset="0"/>
                          <a:cs typeface="Arial" pitchFamily="34" charset="0"/>
                        </a:rPr>
                        <a:t> Prosperity, </a:t>
                      </a:r>
                    </a:p>
                    <a:p>
                      <a:pPr algn="ctr"/>
                      <a:r>
                        <a:rPr lang="en-US" sz="2000" dirty="0">
                          <a:solidFill>
                            <a:schemeClr val="bg1"/>
                          </a:solidFill>
                          <a:latin typeface="Arial" pitchFamily="34" charset="0"/>
                          <a:cs typeface="Arial" pitchFamily="34" charset="0"/>
                        </a:rPr>
                        <a:t>Fearlessness (Trust),</a:t>
                      </a:r>
                    </a:p>
                    <a:p>
                      <a:pPr algn="ctr"/>
                      <a:r>
                        <a:rPr lang="en-US" sz="2000" dirty="0">
                          <a:solidFill>
                            <a:schemeClr val="bg1"/>
                          </a:solidFill>
                          <a:latin typeface="Arial" pitchFamily="34" charset="0"/>
                          <a:cs typeface="Arial" pitchFamily="34" charset="0"/>
                        </a:rPr>
                        <a:t>Co-existence</a:t>
                      </a:r>
                      <a:endParaRPr lang="en-GB" sz="2000" dirty="0">
                        <a:solidFill>
                          <a:schemeClr val="bg1"/>
                        </a:solidFill>
                        <a:latin typeface="Arial" pitchFamily="34" charset="0"/>
                        <a:cs typeface="Arial" pitchFamily="34" charset="0"/>
                      </a:endParaRPr>
                    </a:p>
                  </a:txBody>
                  <a:tcPr marT="45718" marB="45718">
                    <a:solidFill>
                      <a:srgbClr val="80008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kern="1200" baseline="0" dirty="0">
                          <a:solidFill>
                            <a:schemeClr val="tx1"/>
                          </a:solidFill>
                          <a:latin typeface="Arial" pitchFamily="34" charset="0"/>
                          <a:ea typeface="+mn-ea"/>
                          <a:cs typeface="Arial" pitchFamily="34" charset="0"/>
                          <a:sym typeface="Wingdings" pitchFamily="2" charset="2"/>
                        </a:rPr>
                        <a:t>Human-Nature relationship</a:t>
                      </a:r>
                    </a:p>
                    <a:p>
                      <a:pPr algn="ctr"/>
                      <a:r>
                        <a:rPr lang="en-IN" sz="2000" dirty="0">
                          <a:solidFill>
                            <a:srgbClr val="FF0000"/>
                          </a:solidFill>
                          <a:latin typeface="Arial" pitchFamily="34" charset="0"/>
                          <a:cs typeface="Arial" pitchFamily="34" charset="0"/>
                        </a:rPr>
                        <a:t>Potential, through participation of individuals and families in various societal systems</a:t>
                      </a:r>
                      <a:endParaRPr lang="en-US" sz="2000" dirty="0">
                        <a:solidFill>
                          <a:srgbClr val="FF0000"/>
                        </a:solidFill>
                        <a:latin typeface="Arial" pitchFamily="34" charset="0"/>
                        <a:cs typeface="Arial" pitchFamily="34" charset="0"/>
                      </a:endParaRPr>
                    </a:p>
                  </a:txBody>
                  <a:tcPr marT="45718" marB="45718">
                    <a:solidFill>
                      <a:schemeClr val="bg1">
                        <a:lumMod val="95000"/>
                      </a:schemeClr>
                    </a:solidFill>
                  </a:tcPr>
                </a:tc>
                <a:extLst>
                  <a:ext uri="{0D108BD9-81ED-4DB2-BD59-A6C34878D82A}">
                    <a16:rowId xmlns:a16="http://schemas.microsoft.com/office/drawing/2014/main" val="10003"/>
                  </a:ext>
                </a:extLst>
              </a:tr>
              <a:tr h="777276">
                <a:tc>
                  <a:txBody>
                    <a:bodyPr/>
                    <a:lstStyle/>
                    <a:p>
                      <a:r>
                        <a:rPr lang="en-US" sz="2000" dirty="0">
                          <a:solidFill>
                            <a:schemeClr val="tx1"/>
                          </a:solidFill>
                          <a:latin typeface="Arial" pitchFamily="34" charset="0"/>
                          <a:cs typeface="Arial" pitchFamily="34" charset="0"/>
                        </a:rPr>
                        <a:t>2. Family </a:t>
                      </a:r>
                      <a:endParaRPr lang="en-GB" sz="2000" dirty="0">
                        <a:solidFill>
                          <a:schemeClr val="tx1"/>
                        </a:solidFill>
                        <a:latin typeface="Arial" pitchFamily="34" charset="0"/>
                        <a:cs typeface="Arial" pitchFamily="34" charset="0"/>
                      </a:endParaRPr>
                    </a:p>
                  </a:txBody>
                  <a:tcPr marT="45718" marB="45718">
                    <a:solidFill>
                      <a:schemeClr val="bg1">
                        <a:lumMod val="9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a:solidFill>
                            <a:schemeClr val="bg1"/>
                          </a:solidFill>
                          <a:latin typeface="Arial" pitchFamily="34" charset="0"/>
                          <a:cs typeface="Arial" pitchFamily="34" charset="0"/>
                        </a:rPr>
                        <a:t>Feeling  of  C</a:t>
                      </a:r>
                      <a:r>
                        <a:rPr lang="en-US" sz="2000" baseline="0" dirty="0">
                          <a:solidFill>
                            <a:schemeClr val="bg1"/>
                          </a:solidFill>
                          <a:latin typeface="Arial" pitchFamily="34" charset="0"/>
                          <a:cs typeface="Arial" pitchFamily="34" charset="0"/>
                        </a:rPr>
                        <a:t>o-existence</a:t>
                      </a:r>
                      <a:endParaRPr lang="en-GB" sz="2000" dirty="0">
                        <a:solidFill>
                          <a:schemeClr val="bg1"/>
                        </a:solidFill>
                        <a:latin typeface="Arial" pitchFamily="34" charset="0"/>
                        <a:cs typeface="Arial" pitchFamily="34" charset="0"/>
                      </a:endParaRPr>
                    </a:p>
                    <a:p>
                      <a:pPr algn="ctr"/>
                      <a:r>
                        <a:rPr lang="en-US" sz="2000" dirty="0">
                          <a:solidFill>
                            <a:schemeClr val="bg1"/>
                          </a:solidFill>
                          <a:latin typeface="Arial" pitchFamily="34" charset="0"/>
                          <a:cs typeface="Arial" pitchFamily="34" charset="0"/>
                        </a:rPr>
                        <a:t>Trust, Respect … Love</a:t>
                      </a:r>
                    </a:p>
                  </a:txBody>
                  <a:tcPr marT="45718" marB="45718">
                    <a:solidFill>
                      <a:srgbClr val="800080"/>
                    </a:solidFill>
                  </a:tcPr>
                </a:tc>
                <a:tc>
                  <a:txBody>
                    <a:bodyPr/>
                    <a:lstStyle/>
                    <a:p>
                      <a:pPr algn="ctr"/>
                      <a:r>
                        <a:rPr lang="en-IN" sz="2000" baseline="0" dirty="0">
                          <a:solidFill>
                            <a:schemeClr val="tx1"/>
                          </a:solidFill>
                          <a:latin typeface="Arial" pitchFamily="34" charset="0"/>
                          <a:cs typeface="Arial" pitchFamily="34" charset="0"/>
                        </a:rPr>
                        <a:t>Human-Human relationship</a:t>
                      </a:r>
                    </a:p>
                    <a:p>
                      <a:pPr algn="ctr"/>
                      <a:r>
                        <a:rPr lang="en-IN" sz="2000" baseline="0" dirty="0">
                          <a:solidFill>
                            <a:srgbClr val="FF0000"/>
                          </a:solidFill>
                          <a:latin typeface="Arial" pitchFamily="34" charset="0"/>
                          <a:cs typeface="Arial" pitchFamily="34" charset="0"/>
                        </a:rPr>
                        <a:t>Potential for right feeling in the Self – mutual happiness</a:t>
                      </a:r>
                      <a:endParaRPr lang="en-US" sz="2000" baseline="0" dirty="0">
                        <a:solidFill>
                          <a:srgbClr val="FF0000"/>
                        </a:solidFill>
                        <a:latin typeface="Arial" pitchFamily="34" charset="0"/>
                        <a:cs typeface="Arial" pitchFamily="34" charset="0"/>
                      </a:endParaRPr>
                    </a:p>
                  </a:txBody>
                  <a:tcPr marT="45718" marB="45718">
                    <a:solidFill>
                      <a:schemeClr val="bg1">
                        <a:lumMod val="95000"/>
                      </a:schemeClr>
                    </a:solidFill>
                  </a:tcPr>
                </a:tc>
                <a:extLst>
                  <a:ext uri="{0D108BD9-81ED-4DB2-BD59-A6C34878D82A}">
                    <a16:rowId xmlns:a16="http://schemas.microsoft.com/office/drawing/2014/main" val="10004"/>
                  </a:ext>
                </a:extLst>
              </a:tr>
              <a:tr h="701044">
                <a:tc>
                  <a:txBody>
                    <a:bodyPr/>
                    <a:lstStyle/>
                    <a:p>
                      <a:r>
                        <a:rPr lang="en-US" sz="2000" dirty="0">
                          <a:solidFill>
                            <a:schemeClr val="tx1"/>
                          </a:solidFill>
                          <a:latin typeface="Arial" pitchFamily="34" charset="0"/>
                          <a:cs typeface="Arial" pitchFamily="34" charset="0"/>
                        </a:rPr>
                        <a:t>1b.</a:t>
                      </a:r>
                      <a:r>
                        <a:rPr lang="en-US" sz="2000" baseline="0" dirty="0">
                          <a:solidFill>
                            <a:schemeClr val="tx1"/>
                          </a:solidFill>
                          <a:latin typeface="Arial" pitchFamily="34" charset="0"/>
                          <a:cs typeface="Arial" pitchFamily="34" charset="0"/>
                        </a:rPr>
                        <a:t> Individual Human Being</a:t>
                      </a:r>
                      <a:endParaRPr lang="en-GB" sz="2000" dirty="0">
                        <a:solidFill>
                          <a:schemeClr val="tx1"/>
                        </a:solidFill>
                        <a:latin typeface="Arial" pitchFamily="34" charset="0"/>
                        <a:cs typeface="Arial" pitchFamily="34" charset="0"/>
                      </a:endParaRPr>
                    </a:p>
                  </a:txBody>
                  <a:tcPr marT="45718" marB="45718">
                    <a:solidFill>
                      <a:schemeClr val="bg1">
                        <a:lumMod val="95000"/>
                      </a:schemeClr>
                    </a:solidFill>
                  </a:tcPr>
                </a:tc>
                <a:tc>
                  <a:txBody>
                    <a:bodyPr/>
                    <a:lstStyle/>
                    <a:p>
                      <a:pPr algn="ctr"/>
                      <a:r>
                        <a:rPr lang="en-US" sz="2000" dirty="0">
                          <a:solidFill>
                            <a:schemeClr val="bg1"/>
                          </a:solidFill>
                          <a:latin typeface="Arial" pitchFamily="34" charset="0"/>
                          <a:cs typeface="Arial" pitchFamily="34" charset="0"/>
                        </a:rPr>
                        <a:t>Co-existence of </a:t>
                      </a:r>
                    </a:p>
                    <a:p>
                      <a:pPr algn="ctr"/>
                      <a:r>
                        <a:rPr lang="en-US" sz="2000" dirty="0">
                          <a:solidFill>
                            <a:schemeClr val="bg1"/>
                          </a:solidFill>
                          <a:latin typeface="Arial" pitchFamily="34" charset="0"/>
                          <a:cs typeface="Arial" pitchFamily="34" charset="0"/>
                        </a:rPr>
                        <a:t>Self and Body</a:t>
                      </a:r>
                      <a:endParaRPr lang="en-GB" sz="2000" dirty="0">
                        <a:solidFill>
                          <a:schemeClr val="bg1"/>
                        </a:solidFill>
                        <a:latin typeface="Arial" pitchFamily="34" charset="0"/>
                        <a:cs typeface="Arial" pitchFamily="34" charset="0"/>
                      </a:endParaRPr>
                    </a:p>
                  </a:txBody>
                  <a:tcPr marT="45718" marB="45718">
                    <a:solidFill>
                      <a:srgbClr val="800080"/>
                    </a:solidFill>
                  </a:tcPr>
                </a:tc>
                <a:tc>
                  <a:txBody>
                    <a:bodyPr/>
                    <a:lstStyle/>
                    <a:p>
                      <a:pPr algn="ctr"/>
                      <a:r>
                        <a:rPr lang="en-GB" sz="2000" dirty="0">
                          <a:solidFill>
                            <a:schemeClr val="tx1"/>
                          </a:solidFill>
                          <a:latin typeface="Arial" pitchFamily="34" charset="0"/>
                          <a:cs typeface="Arial" pitchFamily="34" charset="0"/>
                        </a:rPr>
                        <a:t>Self-Body relationship</a:t>
                      </a:r>
                    </a:p>
                    <a:p>
                      <a:pPr algn="ctr"/>
                      <a:r>
                        <a:rPr lang="en-GB" sz="2000" dirty="0">
                          <a:solidFill>
                            <a:srgbClr val="FF0000"/>
                          </a:solidFill>
                          <a:latin typeface="Arial" pitchFamily="34" charset="0"/>
                          <a:cs typeface="Arial" pitchFamily="34" charset="0"/>
                        </a:rPr>
                        <a:t>Potential for feeling of self-regulation</a:t>
                      </a:r>
                    </a:p>
                  </a:txBody>
                  <a:tcPr marT="45718" marB="45718">
                    <a:solidFill>
                      <a:schemeClr val="bg1">
                        <a:lumMod val="95000"/>
                      </a:schemeClr>
                    </a:solidFill>
                  </a:tcPr>
                </a:tc>
                <a:extLst>
                  <a:ext uri="{0D108BD9-81ED-4DB2-BD59-A6C34878D82A}">
                    <a16:rowId xmlns:a16="http://schemas.microsoft.com/office/drawing/2014/main" val="10005"/>
                  </a:ext>
                </a:extLst>
              </a:tr>
              <a:tr h="1737289">
                <a:tc>
                  <a:txBody>
                    <a:bodyPr/>
                    <a:lstStyle/>
                    <a:p>
                      <a:r>
                        <a:rPr lang="en-US" sz="2000" dirty="0">
                          <a:solidFill>
                            <a:schemeClr val="tx1"/>
                          </a:solidFill>
                          <a:latin typeface="Arial" pitchFamily="34" charset="0"/>
                          <a:cs typeface="Arial" pitchFamily="34" charset="0"/>
                        </a:rPr>
                        <a:t>1a. Self</a:t>
                      </a:r>
                      <a:endParaRPr lang="en-GB" sz="2000" dirty="0">
                        <a:solidFill>
                          <a:schemeClr val="tx1"/>
                        </a:solidFill>
                        <a:latin typeface="Arial" pitchFamily="34" charset="0"/>
                        <a:cs typeface="Arial" pitchFamily="34" charset="0"/>
                      </a:endParaRPr>
                    </a:p>
                  </a:txBody>
                  <a:tcPr marT="45718" marB="45718">
                    <a:solidFill>
                      <a:schemeClr val="bg1">
                        <a:lumMod val="95000"/>
                      </a:schemeClr>
                    </a:solidFill>
                  </a:tcPr>
                </a:tc>
                <a:tc>
                  <a:txBody>
                    <a:bodyPr/>
                    <a:lstStyle/>
                    <a:p>
                      <a:pPr algn="ctr"/>
                      <a:r>
                        <a:rPr lang="en-US" sz="2000" dirty="0">
                          <a:solidFill>
                            <a:schemeClr val="bg1"/>
                          </a:solidFill>
                          <a:latin typeface="Arial" pitchFamily="34" charset="0"/>
                          <a:cs typeface="Arial" pitchFamily="34" charset="0"/>
                        </a:rPr>
                        <a:t>Continuous Happiness  = Happiness, Peace, Satisfaction, Bliss…</a:t>
                      </a:r>
                    </a:p>
                  </a:txBody>
                  <a:tcPr marT="45718" marB="45718">
                    <a:solidFill>
                      <a:srgbClr val="800080"/>
                    </a:solidFill>
                  </a:tcPr>
                </a:tc>
                <a:tc>
                  <a:txBody>
                    <a:bodyPr/>
                    <a:lstStyle/>
                    <a:p>
                      <a:pPr algn="ctr"/>
                      <a:r>
                        <a:rPr lang="en-US" sz="2000" dirty="0">
                          <a:solidFill>
                            <a:schemeClr val="tx1"/>
                          </a:solidFill>
                          <a:latin typeface="Arial" pitchFamily="34" charset="0"/>
                          <a:cs typeface="Arial" pitchFamily="34" charset="0"/>
                        </a:rPr>
                        <a:t>Will to live with continuous happiness</a:t>
                      </a:r>
                      <a:endParaRPr lang="en-US" sz="2000" dirty="0">
                        <a:solidFill>
                          <a:schemeClr val="tx1"/>
                        </a:solidFill>
                        <a:latin typeface="Arial" pitchFamily="34" charset="0"/>
                        <a:cs typeface="Arial" pitchFamily="34" charset="0"/>
                        <a:sym typeface="Wingdings" pitchFamily="2" charset="2"/>
                      </a:endParaRPr>
                    </a:p>
                    <a:p>
                      <a:pPr algn="ctr"/>
                      <a:r>
                        <a:rPr lang="en-US" sz="2000" dirty="0">
                          <a:solidFill>
                            <a:srgbClr val="FF0000"/>
                          </a:solidFill>
                          <a:latin typeface="Arial" pitchFamily="34" charset="0"/>
                          <a:cs typeface="Arial" pitchFamily="34" charset="0"/>
                          <a:sym typeface="Wingdings" pitchFamily="2" charset="2"/>
                        </a:rPr>
                        <a:t>Potential for right understanding, </a:t>
                      </a:r>
                    </a:p>
                    <a:p>
                      <a:pPr algn="ctr"/>
                      <a:r>
                        <a:rPr lang="en-US" sz="2000" dirty="0">
                          <a:solidFill>
                            <a:srgbClr val="FF0000"/>
                          </a:solidFill>
                          <a:latin typeface="Arial" pitchFamily="34" charset="0"/>
                          <a:cs typeface="Arial" pitchFamily="34" charset="0"/>
                          <a:sym typeface="Wingdings" pitchFamily="2" charset="2"/>
                        </a:rPr>
                        <a:t>right f</a:t>
                      </a:r>
                      <a:r>
                        <a:rPr lang="en-US" sz="2000" baseline="0" dirty="0">
                          <a:solidFill>
                            <a:srgbClr val="FF0000"/>
                          </a:solidFill>
                          <a:latin typeface="Arial" pitchFamily="34" charset="0"/>
                          <a:cs typeface="Arial" pitchFamily="34" charset="0"/>
                          <a:sym typeface="Wingdings" pitchFamily="2" charset="2"/>
                        </a:rPr>
                        <a:t>eeling and right thought </a:t>
                      </a:r>
                    </a:p>
                    <a:p>
                      <a:pPr algn="ctr"/>
                      <a:endParaRPr lang="en-US" sz="2000" baseline="0" dirty="0">
                        <a:solidFill>
                          <a:srgbClr val="FF0000"/>
                        </a:solidFill>
                        <a:latin typeface="Arial" pitchFamily="34" charset="0"/>
                        <a:cs typeface="Arial" pitchFamily="34" charset="0"/>
                        <a:sym typeface="Wingdings" pitchFamily="2" charset="2"/>
                      </a:endParaRPr>
                    </a:p>
                    <a:p>
                      <a:pPr algn="ctr"/>
                      <a:r>
                        <a:rPr lang="en-US" sz="2000" baseline="0" dirty="0">
                          <a:solidFill>
                            <a:srgbClr val="FF0000"/>
                          </a:solidFill>
                          <a:latin typeface="Arial" pitchFamily="34" charset="0"/>
                          <a:cs typeface="Arial" pitchFamily="34" charset="0"/>
                          <a:sym typeface="Wingdings" pitchFamily="2" charset="2"/>
                        </a:rPr>
                        <a:t>Mutually fulfilling behavior, work and participation…</a:t>
                      </a:r>
                      <a:endParaRPr lang="en-GB" sz="2000" dirty="0">
                        <a:solidFill>
                          <a:srgbClr val="FF0000"/>
                        </a:solidFill>
                        <a:latin typeface="Arial" pitchFamily="34" charset="0"/>
                        <a:cs typeface="Arial" pitchFamily="34" charset="0"/>
                      </a:endParaRPr>
                    </a:p>
                  </a:txBody>
                  <a:tcPr marT="45718" marB="45718">
                    <a:solidFill>
                      <a:schemeClr val="bg1">
                        <a:lumMod val="95000"/>
                      </a:schemeClr>
                    </a:solidFill>
                  </a:tcPr>
                </a:tc>
                <a:extLst>
                  <a:ext uri="{0D108BD9-81ED-4DB2-BD59-A6C34878D82A}">
                    <a16:rowId xmlns:a16="http://schemas.microsoft.com/office/drawing/2014/main" val="10006"/>
                  </a:ext>
                </a:extLst>
              </a:tr>
            </a:tbl>
          </a:graphicData>
        </a:graphic>
      </p:graphicFrame>
      <p:sp>
        <p:nvSpPr>
          <p:cNvPr id="4" name="Rectangle 3">
            <a:extLst>
              <a:ext uri="{FF2B5EF4-FFF2-40B4-BE49-F238E27FC236}">
                <a16:creationId xmlns:a16="http://schemas.microsoft.com/office/drawing/2014/main" id="{A65315B9-DA63-4C47-8264-15B19F9ACF03}"/>
              </a:ext>
            </a:extLst>
          </p:cNvPr>
          <p:cNvSpPr/>
          <p:nvPr/>
        </p:nvSpPr>
        <p:spPr>
          <a:xfrm>
            <a:off x="2819400" y="762000"/>
            <a:ext cx="1676400" cy="381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prstClr val="white"/>
              </a:solidFill>
            </a:endParaRPr>
          </a:p>
        </p:txBody>
      </p:sp>
      <p:sp>
        <p:nvSpPr>
          <p:cNvPr id="5" name="TextBox 4">
            <a:extLst>
              <a:ext uri="{FF2B5EF4-FFF2-40B4-BE49-F238E27FC236}">
                <a16:creationId xmlns:a16="http://schemas.microsoft.com/office/drawing/2014/main" id="{6173DB17-9903-40D9-8A4B-4A81794B854E}"/>
              </a:ext>
            </a:extLst>
          </p:cNvPr>
          <p:cNvSpPr txBox="1">
            <a:spLocks noChangeArrowheads="1"/>
          </p:cNvSpPr>
          <p:nvPr/>
        </p:nvSpPr>
        <p:spPr bwMode="auto">
          <a:xfrm>
            <a:off x="304800" y="6351588"/>
            <a:ext cx="3465513" cy="43021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IN" altLang="en-US" sz="2200" b="1">
                <a:solidFill>
                  <a:srgbClr val="000000"/>
                </a:solidFill>
              </a:rPr>
              <a:t>Universal Human Values</a:t>
            </a:r>
          </a:p>
        </p:txBody>
      </p:sp>
      <p:cxnSp>
        <p:nvCxnSpPr>
          <p:cNvPr id="8" name="Straight Arrow Connector 7">
            <a:extLst>
              <a:ext uri="{FF2B5EF4-FFF2-40B4-BE49-F238E27FC236}">
                <a16:creationId xmlns:a16="http://schemas.microsoft.com/office/drawing/2014/main" id="{C69BBE1E-961E-4FE0-9FB2-6D2A1A3E1AD7}"/>
              </a:ext>
            </a:extLst>
          </p:cNvPr>
          <p:cNvCxnSpPr>
            <a:cxnSpLocks/>
          </p:cNvCxnSpPr>
          <p:nvPr/>
        </p:nvCxnSpPr>
        <p:spPr>
          <a:xfrm>
            <a:off x="8610600" y="6172200"/>
            <a:ext cx="0" cy="3048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0">
            <a:extLst>
              <a:ext uri="{FF2B5EF4-FFF2-40B4-BE49-F238E27FC236}">
                <a16:creationId xmlns:a16="http://schemas.microsoft.com/office/drawing/2014/main" id="{2AC71DF4-3FEC-4280-99DF-33BDBCC27654}"/>
              </a:ext>
            </a:extLst>
          </p:cNvPr>
          <p:cNvSpPr>
            <a:spLocks noGrp="1"/>
          </p:cNvSpPr>
          <p:nvPr>
            <p:ph type="ctrTitle"/>
          </p:nvPr>
        </p:nvSpPr>
        <p:spPr bwMode="auto">
          <a:xfrm>
            <a:off x="1828800" y="0"/>
            <a:ext cx="8610600" cy="6324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marL="457200" indent="-457200" algn="ctr"/>
            <a:r>
              <a:rPr lang="en-US" altLang="en-US" sz="4400">
                <a:latin typeface="Arial" panose="020B0604020202020204" pitchFamily="34" charset="0"/>
                <a:cs typeface="Arial" panose="020B0604020202020204" pitchFamily="34" charset="0"/>
              </a:rPr>
              <a:t>Program of Action</a:t>
            </a:r>
            <a:br>
              <a:rPr lang="en-GB" altLang="en-US" sz="3200">
                <a:latin typeface="Arial" panose="020B0604020202020204" pitchFamily="34" charset="0"/>
              </a:rPr>
            </a:br>
            <a:br>
              <a:rPr lang="en-GB" altLang="en-US" sz="3200">
                <a:latin typeface="Arial" panose="020B0604020202020204" pitchFamily="34" charset="0"/>
              </a:rPr>
            </a:br>
            <a:br>
              <a:rPr lang="en-GB" altLang="en-US" sz="3200">
                <a:latin typeface="Arial" panose="020B0604020202020204" pitchFamily="34" charset="0"/>
              </a:rPr>
            </a:br>
            <a:br>
              <a:rPr lang="en-GB" altLang="en-US" sz="3200">
                <a:latin typeface="Arial" panose="020B0604020202020204" pitchFamily="34" charset="0"/>
              </a:rPr>
            </a:br>
            <a:br>
              <a:rPr lang="en-GB" altLang="en-US" sz="3200">
                <a:latin typeface="Arial" panose="020B0604020202020204" pitchFamily="34" charset="0"/>
              </a:rPr>
            </a:br>
            <a:endParaRPr lang="en-GB" altLang="en-US" sz="3200">
              <a:latin typeface="Arial" panose="020B0604020202020204" pitchFamily="34" charset="0"/>
              <a:cs typeface="Arial" panose="020B0604020202020204" pitchFamily="34"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2">
            <a:extLst>
              <a:ext uri="{FF2B5EF4-FFF2-40B4-BE49-F238E27FC236}">
                <a16:creationId xmlns:a16="http://schemas.microsoft.com/office/drawing/2014/main" id="{347D3946-EC7A-45E2-9EF7-DA0619DA1F11}"/>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Program of Action (Individual)</a:t>
            </a:r>
            <a:endParaRPr lang="en-GB" altLang="en-US"/>
          </a:p>
        </p:txBody>
      </p:sp>
      <p:sp>
        <p:nvSpPr>
          <p:cNvPr id="4099" name="Text Placeholder 3">
            <a:extLst>
              <a:ext uri="{FF2B5EF4-FFF2-40B4-BE49-F238E27FC236}">
                <a16:creationId xmlns:a16="http://schemas.microsoft.com/office/drawing/2014/main" id="{BE824388-AD31-4F76-955D-E1AA66F47B1D}"/>
              </a:ext>
            </a:extLst>
          </p:cNvPr>
          <p:cNvSpPr>
            <a:spLocks noGrp="1" noChangeArrowheads="1"/>
          </p:cNvSpPr>
          <p:nvPr>
            <p:ph type="body" sz="quarter" idx="4294967295"/>
          </p:nvPr>
        </p:nvSpPr>
        <p:spPr bwMode="auto">
          <a:xfrm>
            <a:off x="0" y="2209800"/>
            <a:ext cx="5638800" cy="4343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buFont typeface="Symbol" panose="05050102010706020507" pitchFamily="18" charset="2"/>
              <a:buAutoNum type="arabicPeriod"/>
            </a:pPr>
            <a:r>
              <a:rPr lang="en-US" altLang="en-US" sz="2000"/>
              <a:t>Self-exploration </a:t>
            </a:r>
            <a:r>
              <a:rPr lang="en-GB" altLang="en-US" sz="2000"/>
              <a:t>–</a:t>
            </a:r>
            <a:r>
              <a:rPr lang="en-US" altLang="en-US" sz="2000"/>
              <a:t> 			     Verify the proposals on your own right          </a:t>
            </a:r>
            <a:r>
              <a:rPr lang="en-US" altLang="en-US" sz="2000">
                <a:sym typeface="Wingdings" panose="05000000000000000000" pitchFamily="2" charset="2"/>
              </a:rPr>
              <a:t> right understanding (of harmony)            feeling and thought of harmony          harmonious behaviour, work and  participation in larger order</a:t>
            </a:r>
          </a:p>
          <a:p>
            <a:pPr marL="457200" indent="-457200">
              <a:buFont typeface="Symbol" panose="05050102010706020507" pitchFamily="18" charset="2"/>
              <a:buAutoNum type="arabicPeriod"/>
            </a:pPr>
            <a:endParaRPr lang="en-US" altLang="en-US" sz="800"/>
          </a:p>
          <a:p>
            <a:pPr marL="457200" indent="-457200">
              <a:buFont typeface="Symbol" panose="05050102010706020507" pitchFamily="18" charset="2"/>
              <a:buAutoNum type="arabicPeriod"/>
            </a:pPr>
            <a:r>
              <a:rPr lang="en-US" altLang="en-US" sz="2000"/>
              <a:t>Self-awareness </a:t>
            </a:r>
            <a:r>
              <a:rPr lang="en-GB" altLang="en-US" sz="2000"/>
              <a:t>–</a:t>
            </a:r>
            <a:r>
              <a:rPr lang="en-US" altLang="en-US" sz="2000"/>
              <a:t> Be aware of your desire, thought and expectation 	         	           </a:t>
            </a:r>
            <a:r>
              <a:rPr lang="en-US" altLang="en-US" sz="2000">
                <a:solidFill>
                  <a:srgbClr val="FF0000"/>
                </a:solidFill>
              </a:rPr>
              <a:t>– every moment</a:t>
            </a:r>
          </a:p>
          <a:p>
            <a:pPr marL="457200" indent="-457200">
              <a:buFont typeface="Symbol" panose="05050102010706020507" pitchFamily="18" charset="2"/>
              <a:buAutoNum type="arabicPeriod"/>
            </a:pPr>
            <a:endParaRPr lang="en-US" altLang="en-US" sz="800"/>
          </a:p>
          <a:p>
            <a:pPr marL="457200" indent="-457200">
              <a:buFont typeface="Symbol" panose="05050102010706020507" pitchFamily="18" charset="2"/>
              <a:buAutoNum type="arabicPeriod"/>
            </a:pPr>
            <a:r>
              <a:rPr lang="en-US" altLang="en-US" sz="2000"/>
              <a:t>Self-evaluation </a:t>
            </a:r>
            <a:r>
              <a:rPr lang="en-GB" altLang="en-US" sz="2000"/>
              <a:t>–</a:t>
            </a:r>
            <a:r>
              <a:rPr lang="en-US" altLang="en-US" sz="2000"/>
              <a:t> Evaluate your desire, thought and expectation</a:t>
            </a:r>
          </a:p>
          <a:p>
            <a:pPr marL="914400" lvl="2" indent="-457200">
              <a:buFont typeface="Arial" panose="020B0604020202020204" pitchFamily="34" charset="0"/>
              <a:buNone/>
            </a:pPr>
            <a:r>
              <a:rPr lang="en-US" altLang="en-US" sz="2000"/>
              <a:t>– on the basis of your Natural Acceptance</a:t>
            </a:r>
          </a:p>
        </p:txBody>
      </p:sp>
      <p:sp>
        <p:nvSpPr>
          <p:cNvPr id="5" name="TextBox 38">
            <a:extLst>
              <a:ext uri="{FF2B5EF4-FFF2-40B4-BE49-F238E27FC236}">
                <a16:creationId xmlns:a16="http://schemas.microsoft.com/office/drawing/2014/main" id="{42E6BD63-9181-4A35-A2B4-4BD97E7E9ACA}"/>
              </a:ext>
            </a:extLst>
          </p:cNvPr>
          <p:cNvSpPr txBox="1">
            <a:spLocks noChangeArrowheads="1"/>
          </p:cNvSpPr>
          <p:nvPr/>
        </p:nvSpPr>
        <p:spPr bwMode="auto">
          <a:xfrm>
            <a:off x="7031038" y="2209800"/>
            <a:ext cx="3603625" cy="1108075"/>
          </a:xfrm>
          <a:prstGeom prst="rect">
            <a:avLst/>
          </a:prstGeom>
          <a:solidFill>
            <a:srgbClr val="800080"/>
          </a:solidFill>
          <a:ln>
            <a:solidFill>
              <a:schemeClr val="dk1">
                <a:shade val="95000"/>
                <a:satMod val="105000"/>
              </a:schemeClr>
            </a:solid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IN" altLang="en-US" sz="2200" b="1" dirty="0">
                <a:solidFill>
                  <a:prstClr val="white"/>
                </a:solidFill>
              </a:rPr>
              <a:t>What I Really Want to Be</a:t>
            </a:r>
            <a:endParaRPr lang="en-US" altLang="en-US" sz="2200" b="1" dirty="0">
              <a:solidFill>
                <a:prstClr val="white"/>
              </a:solidFill>
            </a:endParaRPr>
          </a:p>
          <a:p>
            <a:pPr algn="ctr">
              <a:defRPr/>
            </a:pPr>
            <a:r>
              <a:rPr lang="en-IN" altLang="en-US" sz="2200" b="1" dirty="0">
                <a:solidFill>
                  <a:prstClr val="white"/>
                </a:solidFill>
              </a:rPr>
              <a:t>My Natural Acceptance</a:t>
            </a:r>
          </a:p>
          <a:p>
            <a:pPr algn="ctr">
              <a:defRPr/>
            </a:pPr>
            <a:r>
              <a:rPr lang="en-IN" altLang="en-US" sz="2200" b="1" dirty="0">
                <a:solidFill>
                  <a:prstClr val="white"/>
                </a:solidFill>
              </a:rPr>
              <a:t>My Intention</a:t>
            </a:r>
            <a:endParaRPr lang="en-US" altLang="en-US" sz="2200" b="1" dirty="0">
              <a:solidFill>
                <a:prstClr val="white"/>
              </a:solidFill>
            </a:endParaRPr>
          </a:p>
        </p:txBody>
      </p:sp>
      <p:sp>
        <p:nvSpPr>
          <p:cNvPr id="6" name="TextBox 37">
            <a:extLst>
              <a:ext uri="{FF2B5EF4-FFF2-40B4-BE49-F238E27FC236}">
                <a16:creationId xmlns:a16="http://schemas.microsoft.com/office/drawing/2014/main" id="{D22B6307-7018-46D3-9991-B6C3F9C2A19F}"/>
              </a:ext>
            </a:extLst>
          </p:cNvPr>
          <p:cNvSpPr txBox="1">
            <a:spLocks noChangeArrowheads="1"/>
          </p:cNvSpPr>
          <p:nvPr/>
        </p:nvSpPr>
        <p:spPr bwMode="auto">
          <a:xfrm>
            <a:off x="7031038" y="4635500"/>
            <a:ext cx="3603625" cy="1384300"/>
          </a:xfrm>
          <a:prstGeom prst="rect">
            <a:avLst/>
          </a:prstGeom>
          <a:solidFill>
            <a:srgbClr val="FFC000"/>
          </a:solidFill>
          <a:ln>
            <a:solidFill>
              <a:schemeClr val="dk1">
                <a:shade val="95000"/>
                <a:satMod val="105000"/>
              </a:schemeClr>
            </a:solidFill>
          </a:ln>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defRPr/>
            </a:pPr>
            <a:r>
              <a:rPr lang="en-IN" altLang="en-US" sz="2200" b="1" dirty="0">
                <a:solidFill>
                  <a:prstClr val="black"/>
                </a:solidFill>
              </a:rPr>
              <a:t>What I am</a:t>
            </a:r>
          </a:p>
          <a:p>
            <a:pPr algn="ctr">
              <a:defRPr/>
            </a:pPr>
            <a:r>
              <a:rPr lang="en-IN" altLang="en-US" sz="2000" b="1" dirty="0">
                <a:solidFill>
                  <a:prstClr val="black"/>
                </a:solidFill>
              </a:rPr>
              <a:t>My Desire, Thought, Expectation…</a:t>
            </a:r>
          </a:p>
          <a:p>
            <a:pPr algn="ctr">
              <a:defRPr/>
            </a:pPr>
            <a:r>
              <a:rPr lang="en-IN" altLang="en-US" sz="2200" b="1" dirty="0">
                <a:solidFill>
                  <a:prstClr val="black"/>
                </a:solidFill>
              </a:rPr>
              <a:t>My Competence</a:t>
            </a:r>
            <a:endParaRPr lang="en-US" altLang="en-US" sz="2200" b="1" dirty="0">
              <a:solidFill>
                <a:prstClr val="black"/>
              </a:solidFill>
            </a:endParaRPr>
          </a:p>
        </p:txBody>
      </p:sp>
      <p:sp>
        <p:nvSpPr>
          <p:cNvPr id="35846" name="Rectangle 1">
            <a:extLst>
              <a:ext uri="{FF2B5EF4-FFF2-40B4-BE49-F238E27FC236}">
                <a16:creationId xmlns:a16="http://schemas.microsoft.com/office/drawing/2014/main" id="{156FE852-ACB7-41ED-94A5-52F49229D40A}"/>
              </a:ext>
            </a:extLst>
          </p:cNvPr>
          <p:cNvSpPr>
            <a:spLocks noChangeArrowheads="1"/>
          </p:cNvSpPr>
          <p:nvPr/>
        </p:nvSpPr>
        <p:spPr bwMode="auto">
          <a:xfrm>
            <a:off x="147638" y="639763"/>
            <a:ext cx="9110662"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 typeface="Symbol" panose="05050102010706020507" pitchFamily="18" charset="2"/>
              <a:buNone/>
            </a:pPr>
            <a:r>
              <a:rPr lang="en-IN" altLang="en-US" sz="2200">
                <a:solidFill>
                  <a:srgbClr val="000000"/>
                </a:solidFill>
                <a:cs typeface="Arial" panose="020B0604020202020204" pitchFamily="34" charset="0"/>
              </a:rPr>
              <a:t>To </a:t>
            </a:r>
            <a:r>
              <a:rPr lang="en-IN" altLang="en-US" sz="2200" b="1">
                <a:solidFill>
                  <a:srgbClr val="000000"/>
                </a:solidFill>
                <a:cs typeface="Arial" panose="020B0604020202020204" pitchFamily="34" charset="0"/>
              </a:rPr>
              <a:t>understand</a:t>
            </a:r>
            <a:r>
              <a:rPr lang="en-IN" altLang="en-US" sz="2200">
                <a:solidFill>
                  <a:srgbClr val="000000"/>
                </a:solidFill>
                <a:cs typeface="Arial" panose="020B0604020202020204" pitchFamily="34" charset="0"/>
              </a:rPr>
              <a:t> harmony and to </a:t>
            </a:r>
            <a:r>
              <a:rPr lang="en-IN" altLang="en-US" sz="2200" b="1">
                <a:solidFill>
                  <a:srgbClr val="000000"/>
                </a:solidFill>
                <a:cs typeface="Arial" panose="020B0604020202020204" pitchFamily="34" charset="0"/>
              </a:rPr>
              <a:t>live</a:t>
            </a:r>
            <a:r>
              <a:rPr lang="en-IN" altLang="en-US" sz="2200">
                <a:solidFill>
                  <a:srgbClr val="000000"/>
                </a:solidFill>
                <a:cs typeface="Arial" panose="020B0604020202020204" pitchFamily="34" charset="0"/>
              </a:rPr>
              <a:t> in harmony </a:t>
            </a:r>
          </a:p>
          <a:p>
            <a:pPr>
              <a:buFont typeface="Symbol" panose="05050102010706020507" pitchFamily="18" charset="2"/>
              <a:buNone/>
            </a:pPr>
            <a:r>
              <a:rPr lang="en-IN" altLang="en-US" sz="2200">
                <a:solidFill>
                  <a:srgbClr val="000000"/>
                </a:solidFill>
                <a:cs typeface="Arial" panose="020B0604020202020204" pitchFamily="34" charset="0"/>
              </a:rPr>
              <a:t>– at all levels of being (individual, family, society, nature/existence)</a:t>
            </a:r>
          </a:p>
        </p:txBody>
      </p:sp>
      <p:grpSp>
        <p:nvGrpSpPr>
          <p:cNvPr id="3" name="Group 7">
            <a:extLst>
              <a:ext uri="{FF2B5EF4-FFF2-40B4-BE49-F238E27FC236}">
                <a16:creationId xmlns:a16="http://schemas.microsoft.com/office/drawing/2014/main" id="{0CD6358E-1846-47FE-9C9A-0002C932D49D}"/>
              </a:ext>
            </a:extLst>
          </p:cNvPr>
          <p:cNvGrpSpPr>
            <a:grpSpLocks/>
          </p:cNvGrpSpPr>
          <p:nvPr/>
        </p:nvGrpSpPr>
        <p:grpSpPr bwMode="auto">
          <a:xfrm>
            <a:off x="8832850" y="3317875"/>
            <a:ext cx="844550" cy="1317625"/>
            <a:chOff x="7309058" y="3319469"/>
            <a:chExt cx="844833" cy="1314855"/>
          </a:xfrm>
        </p:grpSpPr>
        <p:cxnSp>
          <p:nvCxnSpPr>
            <p:cNvPr id="4" name="Straight Arrow Connector 3">
              <a:extLst>
                <a:ext uri="{FF2B5EF4-FFF2-40B4-BE49-F238E27FC236}">
                  <a16:creationId xmlns:a16="http://schemas.microsoft.com/office/drawing/2014/main" id="{4DB6B47B-C649-40F5-AFA2-C38B4B201865}"/>
                </a:ext>
              </a:extLst>
            </p:cNvPr>
            <p:cNvCxnSpPr>
              <a:stCxn id="5" idx="2"/>
              <a:endCxn id="6" idx="0"/>
            </p:cNvCxnSpPr>
            <p:nvPr/>
          </p:nvCxnSpPr>
          <p:spPr>
            <a:xfrm>
              <a:off x="7309058" y="3319469"/>
              <a:ext cx="0" cy="1314855"/>
            </a:xfrm>
            <a:prstGeom prst="straightConnector1">
              <a:avLst/>
            </a:prstGeom>
            <a:ln w="25400">
              <a:solidFill>
                <a:srgbClr val="FF0000"/>
              </a:solidFill>
              <a:tailEnd type="triangle"/>
            </a:ln>
            <a:effectLst/>
          </p:spPr>
          <p:style>
            <a:lnRef idx="1">
              <a:schemeClr val="accent1"/>
            </a:lnRef>
            <a:fillRef idx="0">
              <a:schemeClr val="accent1"/>
            </a:fillRef>
            <a:effectRef idx="0">
              <a:schemeClr val="accent1"/>
            </a:effectRef>
            <a:fontRef idx="minor">
              <a:schemeClr val="tx1"/>
            </a:fontRef>
          </p:style>
        </p:cxnSp>
        <p:sp>
          <p:nvSpPr>
            <p:cNvPr id="35851" name="Rectangle 6">
              <a:extLst>
                <a:ext uri="{FF2B5EF4-FFF2-40B4-BE49-F238E27FC236}">
                  <a16:creationId xmlns:a16="http://schemas.microsoft.com/office/drawing/2014/main" id="{C5539A6F-A171-48E9-9714-6AAEC6BE2C92}"/>
                </a:ext>
              </a:extLst>
            </p:cNvPr>
            <p:cNvSpPr>
              <a:spLocks noChangeArrowheads="1"/>
            </p:cNvSpPr>
            <p:nvPr/>
          </p:nvSpPr>
          <p:spPr bwMode="auto">
            <a:xfrm>
              <a:off x="7315200" y="3964608"/>
              <a:ext cx="8386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a:solidFill>
                    <a:srgbClr val="FF0000"/>
                  </a:solidFill>
                  <a:cs typeface="Arial" panose="020B0604020202020204" pitchFamily="34" charset="0"/>
                </a:rPr>
                <a:t>Guide</a:t>
              </a:r>
              <a:endParaRPr lang="en-US" altLang="en-US" b="1">
                <a:solidFill>
                  <a:srgbClr val="FF0000"/>
                </a:solidFill>
              </a:endParaRPr>
            </a:p>
          </p:txBody>
        </p:sp>
      </p:grpSp>
      <p:sp>
        <p:nvSpPr>
          <p:cNvPr id="2" name="Rectangle 1">
            <a:extLst>
              <a:ext uri="{FF2B5EF4-FFF2-40B4-BE49-F238E27FC236}">
                <a16:creationId xmlns:a16="http://schemas.microsoft.com/office/drawing/2014/main" id="{C835E5FC-87A0-42EF-845F-B2928D532BB0}"/>
              </a:ext>
            </a:extLst>
          </p:cNvPr>
          <p:cNvSpPr>
            <a:spLocks noChangeArrowheads="1"/>
          </p:cNvSpPr>
          <p:nvPr/>
        </p:nvSpPr>
        <p:spPr bwMode="auto">
          <a:xfrm rot="-5400000">
            <a:off x="6169819" y="2604294"/>
            <a:ext cx="1158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IN" altLang="en-US" b="1">
                <a:solidFill>
                  <a:srgbClr val="000000"/>
                </a:solidFill>
              </a:rPr>
              <a:t>Discover</a:t>
            </a:r>
          </a:p>
        </p:txBody>
      </p:sp>
      <p:sp>
        <p:nvSpPr>
          <p:cNvPr id="11" name="Rectangle 10">
            <a:extLst>
              <a:ext uri="{FF2B5EF4-FFF2-40B4-BE49-F238E27FC236}">
                <a16:creationId xmlns:a16="http://schemas.microsoft.com/office/drawing/2014/main" id="{50D0DA27-8053-4E0C-ADA6-59BEF862E497}"/>
              </a:ext>
            </a:extLst>
          </p:cNvPr>
          <p:cNvSpPr>
            <a:spLocks noChangeArrowheads="1"/>
          </p:cNvSpPr>
          <p:nvPr/>
        </p:nvSpPr>
        <p:spPr bwMode="auto">
          <a:xfrm rot="-5400000">
            <a:off x="6330157" y="5142706"/>
            <a:ext cx="838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IN" altLang="en-US" b="1">
                <a:solidFill>
                  <a:srgbClr val="000000"/>
                </a:solidFill>
              </a:rPr>
              <a:t>Purify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09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9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9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6">
            <a:extLst>
              <a:ext uri="{FF2B5EF4-FFF2-40B4-BE49-F238E27FC236}">
                <a16:creationId xmlns:a16="http://schemas.microsoft.com/office/drawing/2014/main" id="{45A8C5FD-FAF1-4880-9BB6-4A2DE9427614}"/>
              </a:ext>
            </a:extLst>
          </p:cNvPr>
          <p:cNvSpPr>
            <a:spLocks noGrp="1" noChangeArrowheads="1"/>
          </p:cNvSpPr>
          <p:nvPr>
            <p:ph sz="half" idx="2"/>
          </p:nvPr>
        </p:nvSpPr>
        <p:spPr bwMode="auto">
          <a:xfrm>
            <a:off x="6181725" y="609600"/>
            <a:ext cx="4486275" cy="5943600"/>
          </a:xfrm>
        </p:spPr>
        <p:txBody>
          <a:bodyPr vert="horz" wrap="square" lIns="91440" tIns="45720" rIns="91440" bIns="45720" numCol="1" anchor="t" anchorCtr="0" compatLnSpc="1">
            <a:prstTxWarp prst="textNoShape">
              <a:avLst/>
            </a:prstTxWarp>
          </a:bodyPr>
          <a:lstStyle/>
          <a:p>
            <a:pPr marL="457200" indent="-457200" algn="ctr">
              <a:buFont typeface="Arial" panose="020B0604020202020204" pitchFamily="34" charset="0"/>
              <a:buAutoNum type="arabicPeriod"/>
              <a:defRPr/>
            </a:pPr>
            <a:r>
              <a:rPr lang="en-IN" altLang="en-US" b="1" dirty="0">
                <a:cs typeface="Arial" panose="020B0604020202020204" pitchFamily="34" charset="0"/>
              </a:rPr>
              <a:t>Self-exploration</a:t>
            </a:r>
            <a:r>
              <a:rPr lang="en-IN" altLang="en-US" dirty="0">
                <a:cs typeface="Arial" panose="020B0604020202020204" pitchFamily="34" charset="0"/>
              </a:rPr>
              <a:t> </a:t>
            </a:r>
          </a:p>
          <a:p>
            <a:pPr marL="0" indent="0" algn="ctr">
              <a:buFont typeface="Arial" panose="020B0604020202020204" pitchFamily="34" charset="0"/>
              <a:buNone/>
              <a:defRPr/>
            </a:pPr>
            <a:endParaRPr lang="en-IN" altLang="en-US" u="sng" dirty="0">
              <a:cs typeface="Arial" panose="020B0604020202020204" pitchFamily="34" charset="0"/>
            </a:endParaRPr>
          </a:p>
          <a:p>
            <a:pPr marL="0" indent="0" algn="ctr">
              <a:buFont typeface="Arial" panose="020B0604020202020204" pitchFamily="34" charset="0"/>
              <a:buNone/>
              <a:defRPr/>
            </a:pPr>
            <a:r>
              <a:rPr lang="en-IN" altLang="en-US" dirty="0">
                <a:cs typeface="Arial" panose="020B0604020202020204" pitchFamily="34" charset="0"/>
              </a:rPr>
              <a:t>Verify the proposals </a:t>
            </a:r>
          </a:p>
          <a:p>
            <a:pPr marL="0" indent="0" algn="ctr">
              <a:buFont typeface="Arial" panose="020B0604020202020204" pitchFamily="34" charset="0"/>
              <a:buNone/>
              <a:defRPr/>
            </a:pPr>
            <a:r>
              <a:rPr lang="en-IN" altLang="en-US" dirty="0">
                <a:cs typeface="Arial" panose="020B0604020202020204" pitchFamily="34" charset="0"/>
              </a:rPr>
              <a:t>(on your own right)</a:t>
            </a:r>
          </a:p>
          <a:p>
            <a:pPr marL="0" indent="0" algn="ctr">
              <a:buFont typeface="Arial" panose="020B0604020202020204" pitchFamily="34" charset="0"/>
              <a:buNone/>
              <a:defRPr/>
            </a:pPr>
            <a:endParaRPr lang="en-IN" altLang="en-US" dirty="0">
              <a:cs typeface="Arial" panose="020B0604020202020204" pitchFamily="34" charset="0"/>
            </a:endParaRPr>
          </a:p>
          <a:p>
            <a:pPr marL="457200" lvl="2" indent="0" algn="ctr">
              <a:buFont typeface="Arial" panose="020B0604020202020204" pitchFamily="34" charset="0"/>
              <a:buNone/>
              <a:defRPr/>
            </a:pPr>
            <a:r>
              <a:rPr lang="en-IN" altLang="en-US" sz="2200" dirty="0">
                <a:cs typeface="Arial" panose="020B0604020202020204" pitchFamily="34" charset="0"/>
                <a:sym typeface="Wingdings" panose="05000000000000000000" pitchFamily="2" charset="2"/>
              </a:rPr>
              <a:t>Right understanding of harmony at all  levels </a:t>
            </a:r>
          </a:p>
          <a:p>
            <a:pPr marL="457200" lvl="2" indent="0" algn="ctr">
              <a:buFont typeface="Arial" panose="020B0604020202020204" pitchFamily="34" charset="0"/>
              <a:buNone/>
              <a:defRPr/>
            </a:pPr>
            <a:endParaRPr lang="en-IN" altLang="en-US" sz="2200" dirty="0">
              <a:cs typeface="Arial" panose="020B0604020202020204" pitchFamily="34" charset="0"/>
              <a:sym typeface="Wingdings" panose="05000000000000000000" pitchFamily="2" charset="2"/>
            </a:endParaRPr>
          </a:p>
          <a:p>
            <a:pPr marL="457200" lvl="2" indent="0" algn="ctr">
              <a:buFont typeface="Arial" panose="020B0604020202020204" pitchFamily="34" charset="0"/>
              <a:buNone/>
              <a:defRPr/>
            </a:pPr>
            <a:r>
              <a:rPr lang="en-IN" altLang="en-US" sz="2200" dirty="0">
                <a:cs typeface="Arial" panose="020B0604020202020204" pitchFamily="34" charset="0"/>
                <a:sym typeface="Wingdings" panose="05000000000000000000" pitchFamily="2" charset="2"/>
              </a:rPr>
              <a:t>Feeling and thought </a:t>
            </a:r>
          </a:p>
          <a:p>
            <a:pPr marL="457200" lvl="2" indent="0" algn="ctr">
              <a:buFont typeface="Arial" panose="020B0604020202020204" pitchFamily="34" charset="0"/>
              <a:buNone/>
              <a:defRPr/>
            </a:pPr>
            <a:r>
              <a:rPr lang="en-IN" altLang="en-US" sz="2200" dirty="0">
                <a:cs typeface="Arial" panose="020B0604020202020204" pitchFamily="34" charset="0"/>
                <a:sym typeface="Wingdings" panose="05000000000000000000" pitchFamily="2" charset="2"/>
              </a:rPr>
              <a:t>of harmony</a:t>
            </a:r>
          </a:p>
          <a:p>
            <a:pPr marL="457200" lvl="2" indent="0" algn="ctr">
              <a:buFont typeface="Arial" panose="020B0604020202020204" pitchFamily="34" charset="0"/>
              <a:buNone/>
              <a:defRPr/>
            </a:pPr>
            <a:endParaRPr lang="en-IN" altLang="en-US" sz="2200" dirty="0">
              <a:cs typeface="Arial" panose="020B0604020202020204" pitchFamily="34" charset="0"/>
              <a:sym typeface="Wingdings" panose="05000000000000000000" pitchFamily="2" charset="2"/>
            </a:endParaRPr>
          </a:p>
          <a:p>
            <a:pPr marL="457200" lvl="2" indent="0" algn="ctr">
              <a:buFont typeface="Arial" panose="020B0604020202020204" pitchFamily="34" charset="0"/>
              <a:buNone/>
              <a:defRPr/>
            </a:pPr>
            <a:r>
              <a:rPr lang="en-IN" altLang="en-US" sz="2200" dirty="0">
                <a:cs typeface="Arial" panose="020B0604020202020204" pitchFamily="34" charset="0"/>
                <a:sym typeface="Wingdings" panose="05000000000000000000" pitchFamily="2" charset="2"/>
              </a:rPr>
              <a:t>Harmonious behaviour, work and participation in larger order</a:t>
            </a:r>
          </a:p>
          <a:p>
            <a:pPr marL="0" indent="0">
              <a:buFont typeface="Arial" panose="020B0604020202020204" pitchFamily="34" charset="0"/>
              <a:buNone/>
              <a:defRPr/>
            </a:pPr>
            <a:endParaRPr lang="en-US" altLang="en-US" dirty="0"/>
          </a:p>
        </p:txBody>
      </p:sp>
      <p:sp>
        <p:nvSpPr>
          <p:cNvPr id="36867" name="Title 2">
            <a:extLst>
              <a:ext uri="{FF2B5EF4-FFF2-40B4-BE49-F238E27FC236}">
                <a16:creationId xmlns:a16="http://schemas.microsoft.com/office/drawing/2014/main" id="{84C05CF3-DFC1-49D2-8728-A10E4595F7EE}"/>
              </a:ext>
            </a:extLst>
          </p:cNvPr>
          <p:cNvSpPr>
            <a:spLocks noGrp="1"/>
          </p:cNvSpPr>
          <p:nvPr>
            <p:ph type="title"/>
          </p:nvPr>
        </p:nvSpPr>
        <p:spPr bwMode="auto">
          <a:xfrm>
            <a:off x="0" y="31750"/>
            <a:ext cx="9144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Program of Action (Individual) – 1: Develop Right Understanding</a:t>
            </a:r>
            <a:endParaRPr lang="en-GB" altLang="en-US"/>
          </a:p>
        </p:txBody>
      </p:sp>
      <p:cxnSp>
        <p:nvCxnSpPr>
          <p:cNvPr id="9" name="Straight Arrow Connector 8">
            <a:extLst>
              <a:ext uri="{FF2B5EF4-FFF2-40B4-BE49-F238E27FC236}">
                <a16:creationId xmlns:a16="http://schemas.microsoft.com/office/drawing/2014/main" id="{BF353FE6-59B3-42E1-BA1B-E7B36E6C5E65}"/>
              </a:ext>
            </a:extLst>
          </p:cNvPr>
          <p:cNvCxnSpPr/>
          <p:nvPr/>
        </p:nvCxnSpPr>
        <p:spPr>
          <a:xfrm>
            <a:off x="8382000" y="2209800"/>
            <a:ext cx="0" cy="457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F5218B98-1E0F-4C66-9A26-46468AD88F1C}"/>
              </a:ext>
            </a:extLst>
          </p:cNvPr>
          <p:cNvCxnSpPr/>
          <p:nvPr/>
        </p:nvCxnSpPr>
        <p:spPr>
          <a:xfrm>
            <a:off x="8382000" y="3352800"/>
            <a:ext cx="0" cy="457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B4E2FBD-D445-4D46-B205-E954B4956678}"/>
              </a:ext>
            </a:extLst>
          </p:cNvPr>
          <p:cNvCxnSpPr/>
          <p:nvPr/>
        </p:nvCxnSpPr>
        <p:spPr>
          <a:xfrm>
            <a:off x="8382000" y="4572000"/>
            <a:ext cx="0" cy="457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6871" name="Picture 5">
            <a:extLst>
              <a:ext uri="{FF2B5EF4-FFF2-40B4-BE49-F238E27FC236}">
                <a16:creationId xmlns:a16="http://schemas.microsoft.com/office/drawing/2014/main" id="{18D870CA-D6B5-4768-B600-B751B3CD48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667250"/>
            <a:ext cx="2125663"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2" name="Picture 11">
            <a:extLst>
              <a:ext uri="{FF2B5EF4-FFF2-40B4-BE49-F238E27FC236}">
                <a16:creationId xmlns:a16="http://schemas.microsoft.com/office/drawing/2014/main" id="{863A2BFD-14B7-4084-B834-CB17BF23F4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9350" y="4467225"/>
            <a:ext cx="302895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6" name="Straight Arrow Connector 15">
            <a:extLst>
              <a:ext uri="{FF2B5EF4-FFF2-40B4-BE49-F238E27FC236}">
                <a16:creationId xmlns:a16="http://schemas.microsoft.com/office/drawing/2014/main" id="{5B3F014E-86E9-48D9-83B4-623009846547}"/>
              </a:ext>
            </a:extLst>
          </p:cNvPr>
          <p:cNvCxnSpPr>
            <a:cxnSpLocks/>
          </p:cNvCxnSpPr>
          <p:nvPr/>
        </p:nvCxnSpPr>
        <p:spPr>
          <a:xfrm>
            <a:off x="1562100" y="5214938"/>
            <a:ext cx="1600200" cy="0"/>
          </a:xfrm>
          <a:prstGeom prst="straightConnector1">
            <a:avLst/>
          </a:prstGeom>
          <a:ln w="38100">
            <a:solidFill>
              <a:srgbClr val="FF0000"/>
            </a:solidFill>
            <a:prstDash val="dash"/>
            <a:tailEnd type="triangle"/>
          </a:ln>
        </p:spPr>
        <p:style>
          <a:lnRef idx="1">
            <a:schemeClr val="dk1"/>
          </a:lnRef>
          <a:fillRef idx="0">
            <a:schemeClr val="dk1"/>
          </a:fillRef>
          <a:effectRef idx="0">
            <a:schemeClr val="dk1"/>
          </a:effectRef>
          <a:fontRef idx="minor">
            <a:schemeClr val="tx1"/>
          </a:fontRef>
        </p:style>
      </p:cxnSp>
      <p:pic>
        <p:nvPicPr>
          <p:cNvPr id="36874" name="Picture 5">
            <a:extLst>
              <a:ext uri="{FF2B5EF4-FFF2-40B4-BE49-F238E27FC236}">
                <a16:creationId xmlns:a16="http://schemas.microsoft.com/office/drawing/2014/main" id="{16A9AEF8-A57A-4757-851E-2488676F5A9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1450" y="533400"/>
            <a:ext cx="5124450" cy="3705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A84CCBB4-B727-44D3-9E31-B52390E5AA7C}"/>
              </a:ext>
            </a:extLst>
          </p:cNvPr>
          <p:cNvSpPr>
            <a:spLocks noGrp="1" noChangeArrowheads="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sp>
        <p:nvSpPr>
          <p:cNvPr id="17411" name="Text Placeholder 2">
            <a:extLst>
              <a:ext uri="{FF2B5EF4-FFF2-40B4-BE49-F238E27FC236}">
                <a16:creationId xmlns:a16="http://schemas.microsoft.com/office/drawing/2014/main" id="{A3DBFCDD-F04D-4668-A958-2E1F3E4DDA5A}"/>
              </a:ext>
            </a:extLst>
          </p:cNvPr>
          <p:cNvSpPr>
            <a:spLocks noGrp="1" noChangeArrowheads="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pic>
        <p:nvPicPr>
          <p:cNvPr id="17412" name="Picture 3">
            <a:extLst>
              <a:ext uri="{FF2B5EF4-FFF2-40B4-BE49-F238E27FC236}">
                <a16:creationId xmlns:a16="http://schemas.microsoft.com/office/drawing/2014/main" id="{21FB5A43-1918-410C-81C6-D8C59ADA91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Placeholder 3">
            <a:extLst>
              <a:ext uri="{FF2B5EF4-FFF2-40B4-BE49-F238E27FC236}">
                <a16:creationId xmlns:a16="http://schemas.microsoft.com/office/drawing/2014/main" id="{1886216F-F3C8-440D-B0E0-DA5EA183E4DB}"/>
              </a:ext>
            </a:extLst>
          </p:cNvPr>
          <p:cNvSpPr>
            <a:spLocks noGrp="1" noChangeArrowheads="1"/>
          </p:cNvSpPr>
          <p:nvPr>
            <p:ph sz="half" idx="1"/>
          </p:nvPr>
        </p:nvSpPr>
        <p:spPr bwMode="auto">
          <a:xfrm>
            <a:off x="0" y="609600"/>
            <a:ext cx="60071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57200" indent="-457200">
              <a:buFont typeface="Calibri" panose="020F0502020204030204" pitchFamily="34" charset="0"/>
              <a:buAutoNum type="arabicPeriod" startAt="2"/>
            </a:pPr>
            <a:r>
              <a:rPr lang="en-US" altLang="en-US" sz="2000" b="1">
                <a:cs typeface="Arial" panose="020B0604020202020204" pitchFamily="34" charset="0"/>
              </a:rPr>
              <a:t>Self-awareness</a:t>
            </a:r>
            <a:r>
              <a:rPr lang="en-US" altLang="en-US" sz="2000">
                <a:cs typeface="Arial" panose="020B0604020202020204" pitchFamily="34" charset="0"/>
              </a:rPr>
              <a:t> </a:t>
            </a:r>
            <a:r>
              <a:rPr lang="en-GB" altLang="en-US" sz="2000">
                <a:cs typeface="Arial" panose="020B0604020202020204" pitchFamily="34" charset="0"/>
              </a:rPr>
              <a:t>–</a:t>
            </a:r>
            <a:r>
              <a:rPr lang="en-US" altLang="en-US" sz="2000">
                <a:cs typeface="Arial" panose="020B0604020202020204" pitchFamily="34" charset="0"/>
              </a:rPr>
              <a:t> Be aware of your desire, thought and expectation </a:t>
            </a:r>
            <a:r>
              <a:rPr lang="en-US" altLang="en-US" sz="2000">
                <a:solidFill>
                  <a:srgbClr val="FF0000"/>
                </a:solidFill>
                <a:cs typeface="Arial" panose="020B0604020202020204" pitchFamily="34" charset="0"/>
              </a:rPr>
              <a:t>– every moment</a:t>
            </a:r>
          </a:p>
          <a:p>
            <a:pPr marL="457200" indent="-457200">
              <a:buFont typeface="Symbol" panose="05050102010706020507" pitchFamily="18" charset="2"/>
              <a:buAutoNum type="arabicPeriod" startAt="2"/>
            </a:pPr>
            <a:endParaRPr lang="en-US" altLang="en-US" sz="800" b="1">
              <a:cs typeface="Arial" panose="020B0604020202020204" pitchFamily="34" charset="0"/>
            </a:endParaRPr>
          </a:p>
          <a:p>
            <a:pPr marL="457200" indent="-457200">
              <a:buFont typeface="Symbol" panose="05050102010706020507" pitchFamily="18" charset="2"/>
              <a:buAutoNum type="arabicPeriod" startAt="2"/>
            </a:pPr>
            <a:r>
              <a:rPr lang="en-US" altLang="en-US" sz="2000" b="1">
                <a:cs typeface="Arial" panose="020B0604020202020204" pitchFamily="34" charset="0"/>
              </a:rPr>
              <a:t>Self-evaluation</a:t>
            </a:r>
            <a:r>
              <a:rPr lang="en-US" altLang="en-US" sz="2000">
                <a:cs typeface="Arial" panose="020B0604020202020204" pitchFamily="34" charset="0"/>
              </a:rPr>
              <a:t> </a:t>
            </a:r>
            <a:r>
              <a:rPr lang="en-GB" altLang="en-US" sz="2000">
                <a:cs typeface="Arial" panose="020B0604020202020204" pitchFamily="34" charset="0"/>
              </a:rPr>
              <a:t>–</a:t>
            </a:r>
            <a:r>
              <a:rPr lang="en-US" altLang="en-US" sz="2000">
                <a:cs typeface="Arial" panose="020B0604020202020204" pitchFamily="34" charset="0"/>
              </a:rPr>
              <a:t> Evaluate your desire, thought and expectation</a:t>
            </a:r>
          </a:p>
          <a:p>
            <a:pPr marL="914400" lvl="2" indent="-457200">
              <a:buFont typeface="Arial" panose="020B0604020202020204" pitchFamily="34" charset="0"/>
              <a:buNone/>
            </a:pPr>
            <a:r>
              <a:rPr lang="en-US" altLang="en-US">
                <a:cs typeface="Arial" panose="020B0604020202020204" pitchFamily="34" charset="0"/>
              </a:rPr>
              <a:t>– on the basis of your Natural Acceptance</a:t>
            </a:r>
          </a:p>
          <a:p>
            <a:pPr marL="457200" indent="-457200">
              <a:buFont typeface="Arial" panose="020B0604020202020204" pitchFamily="34" charset="0"/>
              <a:buNone/>
            </a:pPr>
            <a:endParaRPr lang="en-US" altLang="en-US" sz="2400">
              <a:cs typeface="Arial" panose="020B0604020202020204" pitchFamily="34" charset="0"/>
            </a:endParaRPr>
          </a:p>
        </p:txBody>
      </p:sp>
      <p:sp>
        <p:nvSpPr>
          <p:cNvPr id="37891" name="Content Placeholder 1">
            <a:extLst>
              <a:ext uri="{FF2B5EF4-FFF2-40B4-BE49-F238E27FC236}">
                <a16:creationId xmlns:a16="http://schemas.microsoft.com/office/drawing/2014/main" id="{8060B6DB-5244-4195-9D06-0CC1BF4D67D7}"/>
              </a:ext>
            </a:extLst>
          </p:cNvPr>
          <p:cNvSpPr>
            <a:spLocks noGrp="1" noChangeArrowheads="1"/>
          </p:cNvSpPr>
          <p:nvPr>
            <p:ph sz="half" idx="2"/>
          </p:nvPr>
        </p:nvSpPr>
        <p:spPr bwMode="auto">
          <a:xfrm>
            <a:off x="6210300" y="609600"/>
            <a:ext cx="59817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Font typeface="Arial" panose="020B0604020202020204" pitchFamily="34" charset="0"/>
              <a:buNone/>
            </a:pPr>
            <a:r>
              <a:rPr lang="en-IN" altLang="en-US" b="1"/>
              <a:t>Sanskar =</a:t>
            </a:r>
          </a:p>
          <a:p>
            <a:pPr marL="0" indent="0">
              <a:buFont typeface="Arial" panose="020B0604020202020204" pitchFamily="34" charset="0"/>
              <a:buNone/>
            </a:pPr>
            <a:r>
              <a:rPr lang="en-IN" altLang="en-US" b="1"/>
              <a:t>Acceptances derived out of </a:t>
            </a:r>
          </a:p>
          <a:p>
            <a:pPr marL="0" indent="0">
              <a:buFont typeface="Arial" panose="020B0604020202020204" pitchFamily="34" charset="0"/>
              <a:buNone/>
            </a:pPr>
            <a:r>
              <a:rPr lang="en-IN" altLang="en-US" sz="2000" b="1"/>
              <a:t>∑ [Desire + Thought + Expectation]</a:t>
            </a:r>
          </a:p>
          <a:p>
            <a:pPr marL="0" indent="0">
              <a:buFont typeface="Arial" panose="020B0604020202020204" pitchFamily="34" charset="0"/>
              <a:buNone/>
            </a:pPr>
            <a:r>
              <a:rPr lang="en-IN" altLang="en-US" b="1"/>
              <a:t>from all time</a:t>
            </a:r>
          </a:p>
          <a:p>
            <a:pPr marL="0" indent="0">
              <a:buFont typeface="Arial" panose="020B0604020202020204" pitchFamily="34" charset="0"/>
              <a:buNone/>
            </a:pPr>
            <a:endParaRPr lang="en-IN" altLang="en-US" b="1"/>
          </a:p>
          <a:p>
            <a:pPr marL="0" indent="0">
              <a:buFont typeface="Arial" panose="020B0604020202020204" pitchFamily="34" charset="0"/>
              <a:buNone/>
            </a:pPr>
            <a:r>
              <a:rPr lang="en-IN" altLang="en-US" b="1"/>
              <a:t>Sanskar (t+1) = </a:t>
            </a:r>
          </a:p>
          <a:p>
            <a:pPr marL="0" indent="0">
              <a:buFont typeface="Arial" panose="020B0604020202020204" pitchFamily="34" charset="0"/>
              <a:buNone/>
            </a:pPr>
            <a:r>
              <a:rPr lang="en-IN" altLang="en-US" b="1"/>
              <a:t>Sanskar (t) + </a:t>
            </a:r>
          </a:p>
          <a:p>
            <a:pPr marL="0" indent="0">
              <a:buFont typeface="Arial" panose="020B0604020202020204" pitchFamily="34" charset="0"/>
              <a:buNone/>
            </a:pPr>
            <a:r>
              <a:rPr lang="en-IN" altLang="en-US" b="1"/>
              <a:t>Environment (t) + </a:t>
            </a:r>
          </a:p>
          <a:p>
            <a:pPr marL="0" indent="0">
              <a:buFont typeface="Arial" panose="020B0604020202020204" pitchFamily="34" charset="0"/>
              <a:buNone/>
            </a:pPr>
            <a:r>
              <a:rPr lang="en-IN" altLang="en-US" b="1"/>
              <a:t>Self-exploration (t)</a:t>
            </a:r>
          </a:p>
          <a:p>
            <a:pPr marL="0" indent="0">
              <a:buFont typeface="Arial" panose="020B0604020202020204" pitchFamily="34" charset="0"/>
              <a:buNone/>
            </a:pPr>
            <a:endParaRPr lang="en-US" altLang="en-US"/>
          </a:p>
        </p:txBody>
      </p:sp>
      <p:sp>
        <p:nvSpPr>
          <p:cNvPr id="37892" name="Title 2">
            <a:extLst>
              <a:ext uri="{FF2B5EF4-FFF2-40B4-BE49-F238E27FC236}">
                <a16:creationId xmlns:a16="http://schemas.microsoft.com/office/drawing/2014/main" id="{F4CB2288-34C1-4190-AC75-C79E66B36499}"/>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Program of Action (Individual) – 2: Purification of Sanskar</a:t>
            </a:r>
            <a:endParaRPr lang="en-GB" altLang="en-US"/>
          </a:p>
        </p:txBody>
      </p:sp>
      <p:cxnSp>
        <p:nvCxnSpPr>
          <p:cNvPr id="4" name="Straight Connector 3">
            <a:extLst>
              <a:ext uri="{FF2B5EF4-FFF2-40B4-BE49-F238E27FC236}">
                <a16:creationId xmlns:a16="http://schemas.microsoft.com/office/drawing/2014/main" id="{5B5DB817-4DF5-47B3-B6D7-ADE43B3CC011}"/>
              </a:ext>
            </a:extLst>
          </p:cNvPr>
          <p:cNvCxnSpPr>
            <a:cxnSpLocks/>
          </p:cNvCxnSpPr>
          <p:nvPr/>
        </p:nvCxnSpPr>
        <p:spPr>
          <a:xfrm flipH="1">
            <a:off x="5940425" y="514350"/>
            <a:ext cx="66675" cy="609600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3F0ACE18-D7E1-43BC-90EE-A0DB7D7DA918}"/>
              </a:ext>
            </a:extLst>
          </p:cNvPr>
          <p:cNvGraphicFramePr/>
          <p:nvPr/>
        </p:nvGraphicFramePr>
        <p:xfrm>
          <a:off x="1600202" y="-685799"/>
          <a:ext cx="3990975" cy="6965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8915" name="Picture 3">
            <a:extLst>
              <a:ext uri="{FF2B5EF4-FFF2-40B4-BE49-F238E27FC236}">
                <a16:creationId xmlns:a16="http://schemas.microsoft.com/office/drawing/2014/main" id="{0B246332-9791-44B0-82CC-51840EE5A90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0" y="5378450"/>
            <a:ext cx="2309813"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5">
            <a:extLst>
              <a:ext uri="{FF2B5EF4-FFF2-40B4-BE49-F238E27FC236}">
                <a16:creationId xmlns:a16="http://schemas.microsoft.com/office/drawing/2014/main" id="{64ED37CB-A710-4041-8DCB-439189CD84E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95600" y="4060825"/>
            <a:ext cx="2360613"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7">
            <a:extLst>
              <a:ext uri="{FF2B5EF4-FFF2-40B4-BE49-F238E27FC236}">
                <a16:creationId xmlns:a16="http://schemas.microsoft.com/office/drawing/2014/main" id="{00D096BE-6EC2-4B28-AB38-ACE2935C51D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52800" y="2382838"/>
            <a:ext cx="2320925" cy="15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8" name="Picture 9">
            <a:extLst>
              <a:ext uri="{FF2B5EF4-FFF2-40B4-BE49-F238E27FC236}">
                <a16:creationId xmlns:a16="http://schemas.microsoft.com/office/drawing/2014/main" id="{C73BC85C-9E39-480F-8C3F-B48820C2DC5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68813" y="914400"/>
            <a:ext cx="2312987"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9" name="Picture 11">
            <a:extLst>
              <a:ext uri="{FF2B5EF4-FFF2-40B4-BE49-F238E27FC236}">
                <a16:creationId xmlns:a16="http://schemas.microsoft.com/office/drawing/2014/main" id="{6DFBB408-72A6-469B-A0CD-310E27E91D7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31063" y="-6350"/>
            <a:ext cx="2360612" cy="1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0" name="Title 12">
            <a:extLst>
              <a:ext uri="{FF2B5EF4-FFF2-40B4-BE49-F238E27FC236}">
                <a16:creationId xmlns:a16="http://schemas.microsoft.com/office/drawing/2014/main" id="{50F973A4-A7DC-451A-B049-13B97D2381D5}"/>
              </a:ext>
            </a:extLst>
          </p:cNvPr>
          <p:cNvSpPr>
            <a:spLocks noGrp="1" noChangeArrowheads="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solidFill>
                  <a:schemeClr val="tx1"/>
                </a:solidFill>
              </a:rPr>
              <a:t>Self-evolution</a:t>
            </a:r>
            <a:endParaRPr lang="en-US" altLang="en-US">
              <a:solidFill>
                <a:schemeClr val="tx1"/>
              </a:solidFill>
            </a:endParaRPr>
          </a:p>
        </p:txBody>
      </p:sp>
      <p:cxnSp>
        <p:nvCxnSpPr>
          <p:cNvPr id="15" name="Straight Connector 14">
            <a:extLst>
              <a:ext uri="{FF2B5EF4-FFF2-40B4-BE49-F238E27FC236}">
                <a16:creationId xmlns:a16="http://schemas.microsoft.com/office/drawing/2014/main" id="{A61458BC-0906-4530-858E-395A05DEBC7A}"/>
              </a:ext>
            </a:extLst>
          </p:cNvPr>
          <p:cNvCxnSpPr>
            <a:cxnSpLocks/>
          </p:cNvCxnSpPr>
          <p:nvPr/>
        </p:nvCxnSpPr>
        <p:spPr>
          <a:xfrm>
            <a:off x="1533525" y="4038600"/>
            <a:ext cx="9058275" cy="22225"/>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8922" name="Title 12">
            <a:extLst>
              <a:ext uri="{FF2B5EF4-FFF2-40B4-BE49-F238E27FC236}">
                <a16:creationId xmlns:a16="http://schemas.microsoft.com/office/drawing/2014/main" id="{4D44AD5D-BCA5-4A1D-B4BB-DD3F54A2B753}"/>
              </a:ext>
            </a:extLst>
          </p:cNvPr>
          <p:cNvSpPr txBox="1">
            <a:spLocks noChangeArrowheads="1"/>
          </p:cNvSpPr>
          <p:nvPr/>
        </p:nvSpPr>
        <p:spPr bwMode="auto">
          <a:xfrm>
            <a:off x="3951288" y="6003925"/>
            <a:ext cx="1978025"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IN" altLang="en-US" b="1">
                <a:solidFill>
                  <a:srgbClr val="FF0000"/>
                </a:solidFill>
              </a:rPr>
              <a:t>Animal Consciousness</a:t>
            </a:r>
            <a:endParaRPr lang="en-US" altLang="en-US" b="1">
              <a:solidFill>
                <a:srgbClr val="FF0000"/>
              </a:solidFill>
            </a:endParaRPr>
          </a:p>
        </p:txBody>
      </p:sp>
      <p:sp>
        <p:nvSpPr>
          <p:cNvPr id="38923" name="Title 12">
            <a:extLst>
              <a:ext uri="{FF2B5EF4-FFF2-40B4-BE49-F238E27FC236}">
                <a16:creationId xmlns:a16="http://schemas.microsoft.com/office/drawing/2014/main" id="{4357D900-B908-435F-B27A-D477182E2E4D}"/>
              </a:ext>
            </a:extLst>
          </p:cNvPr>
          <p:cNvSpPr txBox="1">
            <a:spLocks noChangeArrowheads="1"/>
          </p:cNvSpPr>
          <p:nvPr/>
        </p:nvSpPr>
        <p:spPr bwMode="auto">
          <a:xfrm>
            <a:off x="5256213" y="177800"/>
            <a:ext cx="197485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IN" altLang="en-US" b="1">
                <a:solidFill>
                  <a:srgbClr val="000000"/>
                </a:solidFill>
              </a:rPr>
              <a:t>Human Consciousness</a:t>
            </a:r>
            <a:endParaRPr lang="en-US" altLang="en-US" b="1">
              <a:solidFill>
                <a:srgbClr val="000000"/>
              </a:solidFill>
            </a:endParaRPr>
          </a:p>
        </p:txBody>
      </p:sp>
      <p:sp>
        <p:nvSpPr>
          <p:cNvPr id="38924" name="Title 12">
            <a:extLst>
              <a:ext uri="{FF2B5EF4-FFF2-40B4-BE49-F238E27FC236}">
                <a16:creationId xmlns:a16="http://schemas.microsoft.com/office/drawing/2014/main" id="{30827A12-7562-418E-A187-98E8C2AE3419}"/>
              </a:ext>
            </a:extLst>
          </p:cNvPr>
          <p:cNvSpPr txBox="1">
            <a:spLocks noChangeArrowheads="1"/>
          </p:cNvSpPr>
          <p:nvPr/>
        </p:nvSpPr>
        <p:spPr bwMode="auto">
          <a:xfrm>
            <a:off x="6848475" y="1371600"/>
            <a:ext cx="3819525" cy="222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 typeface="Arial" panose="020B0604020202020204" pitchFamily="34" charset="0"/>
              <a:buChar char="•"/>
            </a:pPr>
            <a:r>
              <a:rPr lang="en-IN" altLang="en-US" sz="1400" b="1">
                <a:solidFill>
                  <a:srgbClr val="000000"/>
                </a:solidFill>
              </a:rPr>
              <a:t>Living on the basis of knowing</a:t>
            </a:r>
          </a:p>
          <a:p>
            <a:pPr>
              <a:buFont typeface="Arial" panose="020B0604020202020204" pitchFamily="34" charset="0"/>
              <a:buChar char="•"/>
            </a:pPr>
            <a:r>
              <a:rPr lang="en-IN" altLang="en-US" sz="1400" b="1">
                <a:solidFill>
                  <a:srgbClr val="000000"/>
                </a:solidFill>
              </a:rPr>
              <a:t>Happiness by being in harmony within and harmony in all aspects of being</a:t>
            </a:r>
          </a:p>
          <a:p>
            <a:pPr>
              <a:buFont typeface="Arial" panose="020B0604020202020204" pitchFamily="34" charset="0"/>
              <a:buChar char="•"/>
            </a:pPr>
            <a:r>
              <a:rPr lang="en-IN" altLang="en-US" sz="1400" b="1">
                <a:solidFill>
                  <a:srgbClr val="000000"/>
                </a:solidFill>
              </a:rPr>
              <a:t>Acceptance of relationship – from one to many, to all [HAPPINESS]</a:t>
            </a:r>
          </a:p>
          <a:p>
            <a:pPr>
              <a:buFont typeface="Arial" panose="020B0604020202020204" pitchFamily="34" charset="0"/>
              <a:buChar char="•"/>
            </a:pPr>
            <a:r>
              <a:rPr lang="en-IN" altLang="en-US" sz="1400" b="1">
                <a:solidFill>
                  <a:srgbClr val="000000"/>
                </a:solidFill>
              </a:rPr>
              <a:t>Identifying need, production, right utilisation of physical facility [PROSPERITY]</a:t>
            </a:r>
          </a:p>
          <a:p>
            <a:pPr>
              <a:buFont typeface="Arial" panose="020B0604020202020204" pitchFamily="34" charset="0"/>
              <a:buChar char="•"/>
            </a:pPr>
            <a:r>
              <a:rPr lang="en-IN" altLang="en-US" sz="1400" b="1">
                <a:solidFill>
                  <a:srgbClr val="000000"/>
                </a:solidFill>
              </a:rPr>
              <a:t>Participation in larger order, expanding harmony [SOCIETAL DEVELOPMENT]</a:t>
            </a:r>
          </a:p>
        </p:txBody>
      </p:sp>
      <p:sp>
        <p:nvSpPr>
          <p:cNvPr id="38925" name="Title 12">
            <a:extLst>
              <a:ext uri="{FF2B5EF4-FFF2-40B4-BE49-F238E27FC236}">
                <a16:creationId xmlns:a16="http://schemas.microsoft.com/office/drawing/2014/main" id="{5066D919-B5BF-4002-B95E-A5882E88938A}"/>
              </a:ext>
            </a:extLst>
          </p:cNvPr>
          <p:cNvSpPr txBox="1">
            <a:spLocks noChangeArrowheads="1"/>
          </p:cNvSpPr>
          <p:nvPr/>
        </p:nvSpPr>
        <p:spPr bwMode="auto">
          <a:xfrm>
            <a:off x="5929313" y="4770438"/>
            <a:ext cx="4738687" cy="178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85750" indent="-28575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Font typeface="Arial" panose="020B0604020202020204" pitchFamily="34" charset="0"/>
              <a:buChar char="•"/>
            </a:pPr>
            <a:r>
              <a:rPr lang="en-IN" altLang="en-US" sz="1400" b="1">
                <a:solidFill>
                  <a:srgbClr val="FF0000"/>
                </a:solidFill>
              </a:rPr>
              <a:t>Living on the basis of assuming (without knowing)</a:t>
            </a:r>
          </a:p>
          <a:p>
            <a:pPr>
              <a:buFont typeface="Arial" panose="020B0604020202020204" pitchFamily="34" charset="0"/>
              <a:buChar char="•"/>
            </a:pPr>
            <a:r>
              <a:rPr lang="en-IN" altLang="en-US" sz="1400" b="1">
                <a:solidFill>
                  <a:srgbClr val="FF0000"/>
                </a:solidFill>
              </a:rPr>
              <a:t>Happiness from outside (through feeling from the other, sensual pleasure and physical facility)</a:t>
            </a:r>
          </a:p>
          <a:p>
            <a:pPr>
              <a:buFont typeface="Arial" panose="020B0604020202020204" pitchFamily="34" charset="0"/>
              <a:buChar char="•"/>
            </a:pPr>
            <a:r>
              <a:rPr lang="en-IN" altLang="en-US" sz="1400" b="1">
                <a:solidFill>
                  <a:srgbClr val="FF0000"/>
                </a:solidFill>
              </a:rPr>
              <a:t>Domination and opposition in relationship [UNHAPPINESS]</a:t>
            </a:r>
          </a:p>
          <a:p>
            <a:pPr>
              <a:buFont typeface="Arial" panose="020B0604020202020204" pitchFamily="34" charset="0"/>
              <a:buChar char="•"/>
            </a:pPr>
            <a:r>
              <a:rPr lang="en-IN" altLang="en-US" sz="1400" b="1">
                <a:solidFill>
                  <a:srgbClr val="FF0000"/>
                </a:solidFill>
              </a:rPr>
              <a:t>Exploitation and indulgence [DEPRIVATION]</a:t>
            </a:r>
          </a:p>
          <a:p>
            <a:pPr>
              <a:buFont typeface="Arial" panose="020B0604020202020204" pitchFamily="34" charset="0"/>
              <a:buChar char="•"/>
            </a:pPr>
            <a:r>
              <a:rPr lang="en-IN" altLang="en-US" sz="1400" b="1">
                <a:solidFill>
                  <a:srgbClr val="FF0000"/>
                </a:solidFill>
              </a:rPr>
              <a:t>Exploitation in larger order, increasing disorder [DEGRADING SOCIETY]</a:t>
            </a:r>
          </a:p>
        </p:txBody>
      </p:sp>
      <p:sp>
        <p:nvSpPr>
          <p:cNvPr id="38926" name="TextBox 11">
            <a:extLst>
              <a:ext uri="{FF2B5EF4-FFF2-40B4-BE49-F238E27FC236}">
                <a16:creationId xmlns:a16="http://schemas.microsoft.com/office/drawing/2014/main" id="{BB94F1F2-B271-41CE-A75F-AA46BB08AA6F}"/>
              </a:ext>
            </a:extLst>
          </p:cNvPr>
          <p:cNvSpPr txBox="1">
            <a:spLocks noChangeArrowheads="1"/>
          </p:cNvSpPr>
          <p:nvPr/>
        </p:nvSpPr>
        <p:spPr bwMode="auto">
          <a:xfrm>
            <a:off x="6678613" y="3868738"/>
            <a:ext cx="3532187"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IN" altLang="en-US" b="1">
                <a:solidFill>
                  <a:srgbClr val="000000"/>
                </a:solidFill>
              </a:rPr>
              <a:t>Transformation / Development</a:t>
            </a:r>
            <a:endParaRPr lang="en-US" altLang="en-US" b="1">
              <a:solidFill>
                <a:srgbClr val="000000"/>
              </a:solidFill>
            </a:endParaRPr>
          </a:p>
        </p:txBody>
      </p:sp>
      <p:sp>
        <p:nvSpPr>
          <p:cNvPr id="16" name="Arrow: Up 15">
            <a:extLst>
              <a:ext uri="{FF2B5EF4-FFF2-40B4-BE49-F238E27FC236}">
                <a16:creationId xmlns:a16="http://schemas.microsoft.com/office/drawing/2014/main" id="{8FC7EE64-C7C7-4CEA-8C95-1E83B5C86E7A}"/>
              </a:ext>
            </a:extLst>
          </p:cNvPr>
          <p:cNvSpPr/>
          <p:nvPr/>
        </p:nvSpPr>
        <p:spPr bwMode="auto">
          <a:xfrm>
            <a:off x="6008688" y="3733800"/>
            <a:ext cx="315912" cy="609600"/>
          </a:xfrm>
          <a:prstGeom prst="up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prstClr val="white"/>
              </a:solidFill>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FA28107F-3869-4F3E-A2EA-0418E09B978A}"/>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Program of Action (at the level of Society)</a:t>
            </a:r>
            <a:endParaRPr lang="en-GB" altLang="en-US"/>
          </a:p>
        </p:txBody>
      </p:sp>
      <p:sp>
        <p:nvSpPr>
          <p:cNvPr id="3" name="Text Placeholder 2">
            <a:extLst>
              <a:ext uri="{FF2B5EF4-FFF2-40B4-BE49-F238E27FC236}">
                <a16:creationId xmlns:a16="http://schemas.microsoft.com/office/drawing/2014/main" id="{2115D1D9-C44F-4252-938C-8CB4C306EE21}"/>
              </a:ext>
            </a:extLst>
          </p:cNvPr>
          <p:cNvSpPr>
            <a:spLocks noGrp="1"/>
          </p:cNvSpPr>
          <p:nvPr>
            <p:ph type="body" sz="quarter" idx="13"/>
          </p:nvPr>
        </p:nvSpPr>
        <p:spPr bwMode="auto">
          <a:ln>
            <a:miter lim="800000"/>
            <a:headEnd/>
            <a:tailEnd/>
          </a:ln>
        </p:spPr>
        <p:txBody>
          <a:bodyPr vert="horz" wrap="square" lIns="91440" tIns="45720" rIns="91440" bIns="45720" numCol="1" anchor="t" anchorCtr="0" compatLnSpc="1">
            <a:prstTxWarp prst="textNoShape">
              <a:avLst/>
            </a:prstTxWarp>
            <a:normAutofit fontScale="92500" lnSpcReduction="20000"/>
          </a:bodyPr>
          <a:lstStyle/>
          <a:p>
            <a:pPr marL="457200" indent="-457200">
              <a:buFont typeface="Calibri" pitchFamily="34" charset="0"/>
              <a:buAutoNum type="arabicPeriod"/>
              <a:defRPr/>
            </a:pPr>
            <a:r>
              <a:rPr>
                <a:latin typeface="Arial" charset="0"/>
                <a:cs typeface="Arial" charset="0"/>
              </a:rPr>
              <a:t>People’s Education  Program : for adults</a:t>
            </a:r>
          </a:p>
          <a:p>
            <a:pPr marL="457200" indent="-457200">
              <a:buFont typeface="Calibri" pitchFamily="34" charset="0"/>
              <a:buAutoNum type="arabicPeriod"/>
              <a:defRPr/>
            </a:pPr>
            <a:endParaRPr>
              <a:latin typeface="Arial" charset="0"/>
              <a:cs typeface="Arial" charset="0"/>
            </a:endParaRPr>
          </a:p>
          <a:p>
            <a:pPr marL="457200" indent="-457200">
              <a:buFont typeface="Calibri" pitchFamily="34" charset="0"/>
              <a:buAutoNum type="arabicPeriod"/>
              <a:defRPr/>
            </a:pPr>
            <a:endParaRPr>
              <a:latin typeface="Arial" charset="0"/>
              <a:cs typeface="Arial" charset="0"/>
            </a:endParaRPr>
          </a:p>
          <a:p>
            <a:pPr marL="457200" indent="-457200">
              <a:buFont typeface="Calibri" pitchFamily="34" charset="0"/>
              <a:buAutoNum type="arabicPeriod"/>
              <a:defRPr/>
            </a:pPr>
            <a:endParaRPr lang="en-GB">
              <a:latin typeface="Arial" charset="0"/>
              <a:cs typeface="Arial" charset="0"/>
            </a:endParaRPr>
          </a:p>
          <a:p>
            <a:pPr marL="457200" indent="-457200">
              <a:buFont typeface="Calibri" pitchFamily="34" charset="0"/>
              <a:buAutoNum type="arabicPeriod"/>
              <a:defRPr/>
            </a:pPr>
            <a:endParaRPr>
              <a:latin typeface="Arial" charset="0"/>
              <a:cs typeface="Arial" charset="0"/>
            </a:endParaRPr>
          </a:p>
          <a:p>
            <a:pPr marL="457200" indent="-457200">
              <a:buFont typeface="Calibri" pitchFamily="34" charset="0"/>
              <a:buAutoNum type="arabicPeriod"/>
              <a:defRPr/>
            </a:pPr>
            <a:r>
              <a:rPr>
                <a:latin typeface="Arial" charset="0"/>
                <a:cs typeface="Arial" charset="0"/>
              </a:rPr>
              <a:t>Education-</a:t>
            </a:r>
            <a:r>
              <a:rPr i="1" err="1">
                <a:latin typeface="Arial" charset="0"/>
                <a:cs typeface="Arial" charset="0"/>
              </a:rPr>
              <a:t>Sanskar</a:t>
            </a:r>
            <a:r>
              <a:rPr>
                <a:latin typeface="Arial" charset="0"/>
                <a:cs typeface="Arial" charset="0"/>
              </a:rPr>
              <a:t> Program : for children</a:t>
            </a:r>
            <a:endParaRPr lang="en-GB">
              <a:latin typeface="Arial" charset="0"/>
              <a:cs typeface="Arial" charset="0"/>
            </a:endParaRPr>
          </a:p>
          <a:p>
            <a:pPr marL="457200" indent="-457200">
              <a:buFont typeface="Calibri" pitchFamily="34" charset="0"/>
              <a:buAutoNum type="arabicPeriod"/>
              <a:defRPr/>
            </a:pPr>
            <a:endParaRPr>
              <a:latin typeface="Arial" charset="0"/>
              <a:cs typeface="Arial" charset="0"/>
            </a:endParaRPr>
          </a:p>
          <a:p>
            <a:pPr marL="457200" indent="-457200">
              <a:buFont typeface="Calibri" pitchFamily="34" charset="0"/>
              <a:buAutoNum type="arabicPeriod"/>
              <a:defRPr/>
            </a:pPr>
            <a:endParaRPr>
              <a:latin typeface="Arial" charset="0"/>
              <a:cs typeface="Arial" charset="0"/>
            </a:endParaRPr>
          </a:p>
          <a:p>
            <a:pPr marL="457200" indent="-457200">
              <a:buFont typeface="Calibri" pitchFamily="34" charset="0"/>
              <a:buAutoNum type="arabicPeriod"/>
              <a:defRPr/>
            </a:pPr>
            <a:endParaRPr>
              <a:latin typeface="Arial" charset="0"/>
              <a:cs typeface="Arial" charset="0"/>
            </a:endParaRPr>
          </a:p>
          <a:p>
            <a:pPr marL="457200" indent="-457200">
              <a:buFont typeface="Calibri" pitchFamily="34" charset="0"/>
              <a:buAutoNum type="arabicPeriod"/>
              <a:defRPr/>
            </a:pPr>
            <a:endParaRPr lang="en-GB">
              <a:latin typeface="Arial" charset="0"/>
              <a:cs typeface="Arial" charset="0"/>
            </a:endParaRPr>
          </a:p>
          <a:p>
            <a:pPr marL="457200" indent="-457200">
              <a:buFont typeface="Calibri" pitchFamily="34" charset="0"/>
              <a:buAutoNum type="arabicPeriod"/>
              <a:defRPr/>
            </a:pPr>
            <a:r>
              <a:rPr lang="en-GB">
                <a:latin typeface="Arial" charset="0"/>
                <a:cs typeface="Arial" charset="0"/>
              </a:rPr>
              <a:t>Undivided Society, Universal Human Order Program </a:t>
            </a:r>
          </a:p>
          <a:p>
            <a:pPr marL="457200" indent="-457200">
              <a:buFont typeface="Calibri" pitchFamily="34" charset="0"/>
              <a:buAutoNum type="arabicPeriod"/>
              <a:defRPr/>
            </a:pPr>
            <a:endParaRPr lang="en-GB">
              <a:latin typeface="Arial" charset="0"/>
              <a:cs typeface="Arial" charset="0"/>
            </a:endParaRPr>
          </a:p>
          <a:p>
            <a:pPr marL="457200" indent="-457200">
              <a:buFont typeface="Symbol" pitchFamily="18" charset="2"/>
              <a:buNone/>
              <a:defRPr/>
            </a:pPr>
            <a:endParaRPr lang="en-GB">
              <a:latin typeface="Arial" charset="0"/>
              <a:cs typeface="Arial" charset="0"/>
            </a:endParaRPr>
          </a:p>
          <a:p>
            <a:pPr marL="457200" indent="-457200">
              <a:buFont typeface="Symbol" pitchFamily="18" charset="2"/>
              <a:buNone/>
              <a:defRPr/>
            </a:pPr>
            <a:endParaRPr lang="en-GB">
              <a:latin typeface="Arial" charset="0"/>
              <a:cs typeface="Arial" charset="0"/>
            </a:endParaRPr>
          </a:p>
          <a:p>
            <a:pPr>
              <a:buFont typeface="Symbol" pitchFamily="18" charset="2"/>
              <a:buNone/>
              <a:defRPr/>
            </a:pPr>
            <a:r>
              <a:rPr>
                <a:solidFill>
                  <a:schemeClr val="bg1"/>
                </a:solidFill>
              </a:rPr>
              <a:t>Just as a seed replicates itself, so the vision of an Undivided Society and Universal Human Order can be evidenced on this planet…</a:t>
            </a:r>
          </a:p>
          <a:p>
            <a:pPr>
              <a:buFont typeface="Symbol" pitchFamily="18" charset="2"/>
              <a:buNone/>
              <a:defRPr/>
            </a:pPr>
            <a:endParaRPr lang="it-IT" sz="2000"/>
          </a:p>
          <a:p>
            <a:pPr>
              <a:buFont typeface="Symbol" pitchFamily="18" charset="2"/>
              <a:buNone/>
              <a:defRPr/>
            </a:pPr>
            <a:endParaRPr lang="it-IT" sz="2000"/>
          </a:p>
          <a:p>
            <a:pPr>
              <a:buFont typeface="Symbol" pitchFamily="18" charset="2"/>
              <a:buNone/>
              <a:defRPr/>
            </a:pPr>
            <a:r>
              <a:rPr lang="it-IT" sz="2000"/>
              <a:t>Family – Family cluster – Village – Village cluster ... Nation ... World Family </a:t>
            </a:r>
          </a:p>
        </p:txBody>
      </p:sp>
      <p:grpSp>
        <p:nvGrpSpPr>
          <p:cNvPr id="2" name="Group 7">
            <a:extLst>
              <a:ext uri="{FF2B5EF4-FFF2-40B4-BE49-F238E27FC236}">
                <a16:creationId xmlns:a16="http://schemas.microsoft.com/office/drawing/2014/main" id="{918439B2-3BE5-4A55-B231-ED1B5075CBFA}"/>
              </a:ext>
            </a:extLst>
          </p:cNvPr>
          <p:cNvGrpSpPr>
            <a:grpSpLocks/>
          </p:cNvGrpSpPr>
          <p:nvPr/>
        </p:nvGrpSpPr>
        <p:grpSpPr bwMode="auto">
          <a:xfrm>
            <a:off x="4419600" y="990600"/>
            <a:ext cx="6172200" cy="1200150"/>
            <a:chOff x="2743200" y="1066800"/>
            <a:chExt cx="6172200" cy="1200329"/>
          </a:xfrm>
        </p:grpSpPr>
        <p:sp>
          <p:nvSpPr>
            <p:cNvPr id="4" name="Down Arrow 3">
              <a:extLst>
                <a:ext uri="{FF2B5EF4-FFF2-40B4-BE49-F238E27FC236}">
                  <a16:creationId xmlns:a16="http://schemas.microsoft.com/office/drawing/2014/main" id="{9C5D070A-9C80-4A8E-A5FF-9CAD14E80CF6}"/>
                </a:ext>
              </a:extLst>
            </p:cNvPr>
            <p:cNvSpPr/>
            <p:nvPr/>
          </p:nvSpPr>
          <p:spPr>
            <a:xfrm>
              <a:off x="2743200" y="1143011"/>
              <a:ext cx="228600" cy="990748"/>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solidFill>
                  <a:prstClr val="white"/>
                </a:solidFill>
              </a:endParaRPr>
            </a:p>
          </p:txBody>
        </p:sp>
        <p:sp>
          <p:nvSpPr>
            <p:cNvPr id="39951" name="TextBox 5">
              <a:extLst>
                <a:ext uri="{FF2B5EF4-FFF2-40B4-BE49-F238E27FC236}">
                  <a16:creationId xmlns:a16="http://schemas.microsoft.com/office/drawing/2014/main" id="{B3F26F0D-FF0A-45EE-8AB9-491B49B7B7BA}"/>
                </a:ext>
              </a:extLst>
            </p:cNvPr>
            <p:cNvSpPr txBox="1">
              <a:spLocks noChangeArrowheads="1"/>
            </p:cNvSpPr>
            <p:nvPr/>
          </p:nvSpPr>
          <p:spPr bwMode="auto">
            <a:xfrm>
              <a:off x="3048000" y="1066800"/>
              <a:ext cx="5867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00"/>
                  </a:solidFill>
                </a:rPr>
                <a:t>People with Right Understanding &amp; Right Feelings</a:t>
              </a:r>
            </a:p>
            <a:p>
              <a:pPr eaLnBrk="1" hangingPunct="1">
                <a:buFontTx/>
                <a:buChar char="-"/>
              </a:pPr>
              <a:r>
                <a:rPr lang="en-US" altLang="en-US">
                  <a:solidFill>
                    <a:srgbClr val="000000"/>
                  </a:solidFill>
                </a:rPr>
                <a:t> Parents	- Policy Makers</a:t>
              </a:r>
            </a:p>
            <a:p>
              <a:pPr eaLnBrk="1" hangingPunct="1">
                <a:buFontTx/>
                <a:buChar char="-"/>
              </a:pPr>
              <a:r>
                <a:rPr lang="en-US" altLang="en-US">
                  <a:solidFill>
                    <a:srgbClr val="000000"/>
                  </a:solidFill>
                </a:rPr>
                <a:t>Teachers	…</a:t>
              </a:r>
            </a:p>
            <a:p>
              <a:pPr eaLnBrk="1" hangingPunct="1"/>
              <a:endParaRPr lang="en-GB" altLang="en-US">
                <a:solidFill>
                  <a:srgbClr val="000000"/>
                </a:solidFill>
              </a:endParaRPr>
            </a:p>
          </p:txBody>
        </p:sp>
      </p:grpSp>
      <p:grpSp>
        <p:nvGrpSpPr>
          <p:cNvPr id="6" name="Group 8">
            <a:extLst>
              <a:ext uri="{FF2B5EF4-FFF2-40B4-BE49-F238E27FC236}">
                <a16:creationId xmlns:a16="http://schemas.microsoft.com/office/drawing/2014/main" id="{31E9CBF6-DB92-46F4-B86F-8FAEC75BF4C3}"/>
              </a:ext>
            </a:extLst>
          </p:cNvPr>
          <p:cNvGrpSpPr>
            <a:grpSpLocks/>
          </p:cNvGrpSpPr>
          <p:nvPr/>
        </p:nvGrpSpPr>
        <p:grpSpPr bwMode="auto">
          <a:xfrm>
            <a:off x="4419600" y="2590800"/>
            <a:ext cx="6172200" cy="1000125"/>
            <a:chOff x="2743200" y="2630251"/>
            <a:chExt cx="6172200" cy="999548"/>
          </a:xfrm>
        </p:grpSpPr>
        <p:sp>
          <p:nvSpPr>
            <p:cNvPr id="5" name="Down Arrow 4">
              <a:extLst>
                <a:ext uri="{FF2B5EF4-FFF2-40B4-BE49-F238E27FC236}">
                  <a16:creationId xmlns:a16="http://schemas.microsoft.com/office/drawing/2014/main" id="{5C1D0A94-9746-4B8B-B21D-8E863D116B0E}"/>
                </a:ext>
              </a:extLst>
            </p:cNvPr>
            <p:cNvSpPr/>
            <p:nvPr/>
          </p:nvSpPr>
          <p:spPr>
            <a:xfrm>
              <a:off x="2743200" y="2630251"/>
              <a:ext cx="228600" cy="990028"/>
            </a:xfrm>
            <a:prstGeom prst="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solidFill>
                  <a:prstClr val="white"/>
                </a:solidFill>
              </a:endParaRPr>
            </a:p>
          </p:txBody>
        </p:sp>
        <p:sp>
          <p:nvSpPr>
            <p:cNvPr id="39949" name="TextBox 6">
              <a:extLst>
                <a:ext uri="{FF2B5EF4-FFF2-40B4-BE49-F238E27FC236}">
                  <a16:creationId xmlns:a16="http://schemas.microsoft.com/office/drawing/2014/main" id="{CD7DD66D-5EB6-40CF-9D99-A474D50AA928}"/>
                </a:ext>
              </a:extLst>
            </p:cNvPr>
            <p:cNvSpPr txBox="1">
              <a:spLocks noChangeArrowheads="1"/>
            </p:cNvSpPr>
            <p:nvPr/>
          </p:nvSpPr>
          <p:spPr bwMode="auto">
            <a:xfrm>
              <a:off x="3048000" y="2706469"/>
              <a:ext cx="58674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00"/>
                  </a:solidFill>
                </a:rPr>
                <a:t>People with Right Understanding &amp; Right Feelings</a:t>
              </a:r>
            </a:p>
            <a:p>
              <a:pPr eaLnBrk="1" hangingPunct="1"/>
              <a:r>
                <a:rPr lang="en-US" altLang="en-US">
                  <a:solidFill>
                    <a:srgbClr val="000000"/>
                  </a:solidFill>
                </a:rPr>
                <a:t>- People with definite Human conduct, the competence to participate  in Universal Human Order</a:t>
              </a:r>
              <a:endParaRPr lang="en-GB" altLang="en-US">
                <a:solidFill>
                  <a:srgbClr val="000000"/>
                </a:solidFill>
              </a:endParaRPr>
            </a:p>
          </p:txBody>
        </p:sp>
      </p:grpSp>
      <p:sp>
        <p:nvSpPr>
          <p:cNvPr id="10" name="TextBox 9">
            <a:extLst>
              <a:ext uri="{FF2B5EF4-FFF2-40B4-BE49-F238E27FC236}">
                <a16:creationId xmlns:a16="http://schemas.microsoft.com/office/drawing/2014/main" id="{73CFA33E-A446-4C7D-A14A-8D6C9392235A}"/>
              </a:ext>
            </a:extLst>
          </p:cNvPr>
          <p:cNvSpPr txBox="1">
            <a:spLocks noChangeArrowheads="1"/>
          </p:cNvSpPr>
          <p:nvPr/>
        </p:nvSpPr>
        <p:spPr bwMode="auto">
          <a:xfrm>
            <a:off x="1676400" y="1060450"/>
            <a:ext cx="2590800" cy="9239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00"/>
                </a:solidFill>
              </a:rPr>
              <a:t>10 yrs 		  1</a:t>
            </a:r>
          </a:p>
          <a:p>
            <a:pPr eaLnBrk="1" hangingPunct="1"/>
            <a:r>
              <a:rPr lang="en-US" altLang="en-US">
                <a:solidFill>
                  <a:srgbClr val="000000"/>
                </a:solidFill>
              </a:rPr>
              <a:t>Next 10 yrs	10</a:t>
            </a:r>
          </a:p>
          <a:p>
            <a:pPr eaLnBrk="1" hangingPunct="1"/>
            <a:r>
              <a:rPr lang="en-US" altLang="en-US">
                <a:solidFill>
                  <a:srgbClr val="000000"/>
                </a:solidFill>
              </a:rPr>
              <a:t>100 yrs	           1000 cr</a:t>
            </a:r>
          </a:p>
        </p:txBody>
      </p:sp>
      <p:sp>
        <p:nvSpPr>
          <p:cNvPr id="11" name="TextBox 10">
            <a:extLst>
              <a:ext uri="{FF2B5EF4-FFF2-40B4-BE49-F238E27FC236}">
                <a16:creationId xmlns:a16="http://schemas.microsoft.com/office/drawing/2014/main" id="{3960856C-7A41-488D-B210-2F916811F2A1}"/>
              </a:ext>
            </a:extLst>
          </p:cNvPr>
          <p:cNvSpPr txBox="1">
            <a:spLocks noChangeArrowheads="1"/>
          </p:cNvSpPr>
          <p:nvPr/>
        </p:nvSpPr>
        <p:spPr bwMode="auto">
          <a:xfrm>
            <a:off x="1676400" y="2770188"/>
            <a:ext cx="2590800" cy="36988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00"/>
                </a:solidFill>
              </a:rPr>
              <a:t>20-50 yrs</a:t>
            </a:r>
          </a:p>
        </p:txBody>
      </p:sp>
      <p:sp>
        <p:nvSpPr>
          <p:cNvPr id="12" name="TextBox 11">
            <a:extLst>
              <a:ext uri="{FF2B5EF4-FFF2-40B4-BE49-F238E27FC236}">
                <a16:creationId xmlns:a16="http://schemas.microsoft.com/office/drawing/2014/main" id="{C46E0BF0-200B-468E-98E0-E62427F66C65}"/>
              </a:ext>
            </a:extLst>
          </p:cNvPr>
          <p:cNvSpPr txBox="1">
            <a:spLocks noChangeArrowheads="1"/>
          </p:cNvSpPr>
          <p:nvPr/>
        </p:nvSpPr>
        <p:spPr bwMode="auto">
          <a:xfrm>
            <a:off x="1676400" y="4267200"/>
            <a:ext cx="2590800" cy="36988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00"/>
                </a:solidFill>
              </a:rPr>
              <a:t>10-20 yrs</a:t>
            </a:r>
          </a:p>
        </p:txBody>
      </p:sp>
      <p:sp>
        <p:nvSpPr>
          <p:cNvPr id="14" name="TextBox 13">
            <a:extLst>
              <a:ext uri="{FF2B5EF4-FFF2-40B4-BE49-F238E27FC236}">
                <a16:creationId xmlns:a16="http://schemas.microsoft.com/office/drawing/2014/main" id="{506508CC-DF2F-4B10-83B7-649A9ACD515F}"/>
              </a:ext>
            </a:extLst>
          </p:cNvPr>
          <p:cNvSpPr txBox="1">
            <a:spLocks noChangeArrowheads="1"/>
          </p:cNvSpPr>
          <p:nvPr/>
        </p:nvSpPr>
        <p:spPr bwMode="auto">
          <a:xfrm>
            <a:off x="8275638" y="1714500"/>
            <a:ext cx="3886200" cy="9239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00"/>
                </a:solidFill>
                <a:cs typeface="Arial" panose="020B0604020202020204" pitchFamily="34" charset="0"/>
                <a:sym typeface="Wingdings" panose="05000000000000000000" pitchFamily="2" charset="2"/>
              </a:rPr>
              <a:t>Course in Academic Curriculum</a:t>
            </a:r>
          </a:p>
          <a:p>
            <a:pPr eaLnBrk="1" hangingPunct="1"/>
            <a:r>
              <a:rPr lang="en-US" altLang="en-US">
                <a:solidFill>
                  <a:srgbClr val="000000"/>
                </a:solidFill>
                <a:cs typeface="Arial" panose="020B0604020202020204" pitchFamily="34" charset="0"/>
                <a:sym typeface="Wingdings" panose="05000000000000000000" pitchFamily="2" charset="2"/>
              </a:rPr>
              <a:t>Socially Relevant Projects</a:t>
            </a:r>
            <a:endParaRPr lang="en-US" altLang="en-US">
              <a:solidFill>
                <a:srgbClr val="000000"/>
              </a:solidFill>
              <a:cs typeface="Arial" panose="020B0604020202020204" pitchFamily="34" charset="0"/>
            </a:endParaRPr>
          </a:p>
          <a:p>
            <a:pPr eaLnBrk="1" hangingPunct="1"/>
            <a:r>
              <a:rPr lang="en-US" altLang="en-US">
                <a:solidFill>
                  <a:srgbClr val="000000"/>
                </a:solidFill>
                <a:cs typeface="Arial" panose="020B0604020202020204" pitchFamily="34" charset="0"/>
                <a:sym typeface="Wingdings" panose="05000000000000000000" pitchFamily="2" charset="2"/>
              </a:rPr>
              <a:t>Conducive Environment</a:t>
            </a:r>
          </a:p>
        </p:txBody>
      </p:sp>
      <p:sp>
        <p:nvSpPr>
          <p:cNvPr id="15" name="TextBox 6">
            <a:extLst>
              <a:ext uri="{FF2B5EF4-FFF2-40B4-BE49-F238E27FC236}">
                <a16:creationId xmlns:a16="http://schemas.microsoft.com/office/drawing/2014/main" id="{CEF7DC1E-E507-4608-B774-79963655A0EB}"/>
              </a:ext>
            </a:extLst>
          </p:cNvPr>
          <p:cNvSpPr txBox="1">
            <a:spLocks noChangeArrowheads="1"/>
          </p:cNvSpPr>
          <p:nvPr/>
        </p:nvSpPr>
        <p:spPr bwMode="auto">
          <a:xfrm>
            <a:off x="4724400" y="4038600"/>
            <a:ext cx="5867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00"/>
                </a:solidFill>
              </a:rPr>
              <a:t>Fulfilment of Human Goal</a:t>
            </a:r>
            <a:endParaRPr lang="en-GB" altLang="en-US">
              <a:solidFill>
                <a:srgbClr val="000000"/>
              </a:solidFill>
            </a:endParaRPr>
          </a:p>
        </p:txBody>
      </p:sp>
      <p:pic>
        <p:nvPicPr>
          <p:cNvPr id="16" name="Picture 15">
            <a:extLst>
              <a:ext uri="{FF2B5EF4-FFF2-40B4-BE49-F238E27FC236}">
                <a16:creationId xmlns:a16="http://schemas.microsoft.com/office/drawing/2014/main" id="{109B7AC7-83C7-4292-9AAC-BD97F1A262E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16488" y="4383088"/>
            <a:ext cx="5446712"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14"/>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4" grpId="0" animBg="1"/>
      <p:bldP spid="14" grpId="1" animBg="1"/>
      <p:bldP spid="1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0">
            <a:extLst>
              <a:ext uri="{FF2B5EF4-FFF2-40B4-BE49-F238E27FC236}">
                <a16:creationId xmlns:a16="http://schemas.microsoft.com/office/drawing/2014/main" id="{CD3B219D-39B7-4380-B4C4-7D733BC66031}"/>
              </a:ext>
            </a:extLst>
          </p:cNvPr>
          <p:cNvSpPr>
            <a:spLocks noGrp="1"/>
          </p:cNvSpPr>
          <p:nvPr>
            <p:ph type="ctrTitle"/>
          </p:nvPr>
        </p:nvSpPr>
        <p:spPr bwMode="auto">
          <a:xfrm>
            <a:off x="1828800" y="0"/>
            <a:ext cx="8610600" cy="6324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marL="457200" indent="-457200" algn="ctr"/>
            <a:r>
              <a:rPr lang="en-GB" altLang="en-US" sz="3600">
                <a:latin typeface="Arial" panose="020B0604020202020204" pitchFamily="34" charset="0"/>
                <a:cs typeface="Arial" panose="020B0604020202020204" pitchFamily="34" charset="0"/>
              </a:rPr>
              <a:t>Self Reflection</a:t>
            </a:r>
            <a:br>
              <a:rPr lang="en-GB" altLang="en-US" sz="3600">
                <a:latin typeface="Arial" panose="020B0604020202020204" pitchFamily="34" charset="0"/>
                <a:cs typeface="Arial" panose="020B0604020202020204" pitchFamily="34" charset="0"/>
              </a:rPr>
            </a:br>
            <a:br>
              <a:rPr lang="en-GB" altLang="en-US" sz="3600">
                <a:latin typeface="Arial" panose="020B0604020202020204" pitchFamily="34" charset="0"/>
                <a:cs typeface="Arial" panose="020B0604020202020204" pitchFamily="34" charset="0"/>
              </a:rPr>
            </a:br>
            <a:br>
              <a:rPr lang="en-GB" altLang="en-US" sz="3600">
                <a:latin typeface="Arial" panose="020B0604020202020204" pitchFamily="34" charset="0"/>
                <a:cs typeface="Arial" panose="020B0604020202020204" pitchFamily="34" charset="0"/>
              </a:rPr>
            </a:br>
            <a:br>
              <a:rPr lang="en-GB" altLang="en-US" sz="3600">
                <a:latin typeface="Arial" panose="020B0604020202020204" pitchFamily="34" charset="0"/>
                <a:cs typeface="Arial" panose="020B0604020202020204" pitchFamily="34" charset="0"/>
              </a:rPr>
            </a:br>
            <a:br>
              <a:rPr lang="en-GB" altLang="en-US" sz="3600">
                <a:latin typeface="Arial" panose="020B0604020202020204" pitchFamily="34" charset="0"/>
                <a:cs typeface="Arial" panose="020B0604020202020204" pitchFamily="34" charset="0"/>
              </a:rPr>
            </a:br>
            <a:endParaRPr lang="en-GB" altLang="en-US">
              <a:latin typeface="Arial" panose="020B0604020202020204" pitchFamily="34" charset="0"/>
              <a:cs typeface="Arial" panose="020B0604020202020204" pitchFamily="34"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ubtitle 4">
            <a:extLst>
              <a:ext uri="{FF2B5EF4-FFF2-40B4-BE49-F238E27FC236}">
                <a16:creationId xmlns:a16="http://schemas.microsoft.com/office/drawing/2014/main" id="{C9FBEFF5-18AD-421B-916B-8B22E65FD08F}"/>
              </a:ext>
            </a:extLst>
          </p:cNvPr>
          <p:cNvSpPr>
            <a:spLocks noGrp="1" noChangeArrowheads="1"/>
          </p:cNvSpPr>
          <p:nvPr>
            <p:ph type="subTitle" idx="1"/>
          </p:nvPr>
        </p:nvSpPr>
        <p:spPr>
          <a:xfrm>
            <a:off x="1709738" y="3900488"/>
            <a:ext cx="7840662" cy="3698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latin typeface="Arial" panose="020B0604020202020204" pitchFamily="34" charset="0"/>
                <a:cs typeface="Calibri" panose="020F0502020204030204" pitchFamily="34" charset="0"/>
              </a:rPr>
              <a:t>Lecture 22: The Holistic Perception of Harmony in Existence</a:t>
            </a:r>
            <a:endParaRPr lang="en-IN" altLang="en-US">
              <a:latin typeface="Arial" panose="020B0604020202020204" pitchFamily="34" charset="0"/>
              <a:ea typeface="Calibri" panose="020F0502020204030204" pitchFamily="34" charset="0"/>
              <a:cs typeface="Mangal" panose="02040503050203030202" pitchFamily="18" charset="0"/>
            </a:endParaRPr>
          </a:p>
        </p:txBody>
      </p:sp>
      <p:sp>
        <p:nvSpPr>
          <p:cNvPr id="43011" name="Title 3">
            <a:extLst>
              <a:ext uri="{FF2B5EF4-FFF2-40B4-BE49-F238E27FC236}">
                <a16:creationId xmlns:a16="http://schemas.microsoft.com/office/drawing/2014/main" id="{77E7640E-22A9-4F23-97F7-5E95C8B01E7C}"/>
              </a:ext>
            </a:extLst>
          </p:cNvPr>
          <p:cNvSpPr>
            <a:spLocks noGrp="1" noChangeArrowheads="1"/>
          </p:cNvSpPr>
          <p:nvPr>
            <p:ph type="ctrTitle"/>
          </p:nvPr>
        </p:nvSpPr>
        <p:spPr>
          <a:xfrm>
            <a:off x="1709738" y="2286000"/>
            <a:ext cx="7840662" cy="1230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IN" altLang="en-US">
                <a:latin typeface="Arial" panose="020B0604020202020204" pitchFamily="34" charset="0"/>
              </a:rPr>
              <a:t>Key Points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ubtitle 4">
            <a:extLst>
              <a:ext uri="{FF2B5EF4-FFF2-40B4-BE49-F238E27FC236}">
                <a16:creationId xmlns:a16="http://schemas.microsoft.com/office/drawing/2014/main" id="{C5F71635-3A2E-4143-BF34-EB54CC0F9B2C}"/>
              </a:ext>
            </a:extLst>
          </p:cNvPr>
          <p:cNvSpPr>
            <a:spLocks noGrp="1" noChangeArrowheads="1"/>
          </p:cNvSpPr>
          <p:nvPr>
            <p:ph type="subTitle" idx="1"/>
          </p:nvPr>
        </p:nvSpPr>
        <p:spPr>
          <a:xfrm>
            <a:off x="1709738" y="3900488"/>
            <a:ext cx="7840662" cy="3698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latin typeface="Arial" panose="020B0604020202020204" pitchFamily="34" charset="0"/>
                <a:cs typeface="Calibri" panose="020F0502020204030204" pitchFamily="34" charset="0"/>
              </a:rPr>
              <a:t>The Holistic Perception of Harmony in Existence</a:t>
            </a:r>
            <a:endParaRPr lang="en-IN" altLang="en-US">
              <a:latin typeface="Arial" panose="020B0604020202020204" pitchFamily="34" charset="0"/>
              <a:ea typeface="Calibri" panose="020F0502020204030204" pitchFamily="34" charset="0"/>
              <a:cs typeface="Mangal" panose="02040503050203030202" pitchFamily="18" charset="0"/>
            </a:endParaRPr>
          </a:p>
        </p:txBody>
      </p:sp>
      <p:sp>
        <p:nvSpPr>
          <p:cNvPr id="44035" name="Title 3">
            <a:extLst>
              <a:ext uri="{FF2B5EF4-FFF2-40B4-BE49-F238E27FC236}">
                <a16:creationId xmlns:a16="http://schemas.microsoft.com/office/drawing/2014/main" id="{C01B69F1-C4E5-499A-9A59-9CCBC08E43E8}"/>
              </a:ext>
            </a:extLst>
          </p:cNvPr>
          <p:cNvSpPr>
            <a:spLocks noGrp="1" noChangeArrowheads="1"/>
          </p:cNvSpPr>
          <p:nvPr>
            <p:ph type="ctrTitle"/>
          </p:nvPr>
        </p:nvSpPr>
        <p:spPr>
          <a:xfrm>
            <a:off x="1709738" y="2286000"/>
            <a:ext cx="7840662" cy="12303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en-IN" altLang="en-US">
                <a:latin typeface="Arial" panose="020B0604020202020204" pitchFamily="34" charset="0"/>
              </a:rPr>
              <a:t>FAQs for Lecture 22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1">
            <a:extLst>
              <a:ext uri="{FF2B5EF4-FFF2-40B4-BE49-F238E27FC236}">
                <a16:creationId xmlns:a16="http://schemas.microsoft.com/office/drawing/2014/main" id="{4AAB3041-B401-4C2E-8F04-261DFF68453E}"/>
              </a:ext>
            </a:extLst>
          </p:cNvPr>
          <p:cNvSpPr>
            <a:spLocks noGrp="1" noChangeArrowheads="1"/>
          </p:cNvSpPr>
          <p:nvPr>
            <p:ph sz="half" idx="1"/>
          </p:nvPr>
        </p:nvSpPr>
        <p:spPr bwMode="auto">
          <a:xfrm>
            <a:off x="0" y="609600"/>
            <a:ext cx="60071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How do we go about ensuring right understanding? Is Meditation helpful in this? What is Meditation?</a:t>
            </a:r>
          </a:p>
          <a:p>
            <a:endParaRPr lang="en-US" altLang="en-US"/>
          </a:p>
        </p:txBody>
      </p:sp>
      <p:sp>
        <p:nvSpPr>
          <p:cNvPr id="45059" name="Content Placeholder 2">
            <a:extLst>
              <a:ext uri="{FF2B5EF4-FFF2-40B4-BE49-F238E27FC236}">
                <a16:creationId xmlns:a16="http://schemas.microsoft.com/office/drawing/2014/main" id="{EB4A7D46-EDF3-4C1F-A239-96175A70ABE9}"/>
              </a:ext>
            </a:extLst>
          </p:cNvPr>
          <p:cNvSpPr>
            <a:spLocks noGrp="1" noChangeArrowheads="1"/>
          </p:cNvSpPr>
          <p:nvPr>
            <p:ph sz="half" idx="2"/>
          </p:nvPr>
        </p:nvSpPr>
        <p:spPr bwMode="auto">
          <a:xfrm>
            <a:off x="6210300" y="609600"/>
            <a:ext cx="59817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t>Let us first try to understand what meditation is, and then we can see how it may be useful in ensuring </a:t>
            </a:r>
            <a:r>
              <a:rPr lang="en-US" altLang="en-US"/>
              <a:t>right understanding</a:t>
            </a:r>
            <a:r>
              <a:rPr lang="en-IN" altLang="en-US"/>
              <a:t>:</a:t>
            </a:r>
            <a:endParaRPr lang="en-US" altLang="en-US"/>
          </a:p>
        </p:txBody>
      </p:sp>
      <p:sp>
        <p:nvSpPr>
          <p:cNvPr id="45060" name="Title 3">
            <a:extLst>
              <a:ext uri="{FF2B5EF4-FFF2-40B4-BE49-F238E27FC236}">
                <a16:creationId xmlns:a16="http://schemas.microsoft.com/office/drawing/2014/main" id="{AD6288BC-4A26-4C3E-AEBB-5269774671DA}"/>
              </a:ext>
            </a:extLst>
          </p:cNvPr>
          <p:cNvSpPr>
            <a:spLocks noGrp="1" noChangeArrowheads="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Question(s): 						Response</a:t>
            </a:r>
            <a:endParaRPr lang="en-IN" altLang="en-US"/>
          </a:p>
        </p:txBody>
      </p:sp>
      <p:cxnSp>
        <p:nvCxnSpPr>
          <p:cNvPr id="5" name="Straight Connector 4">
            <a:extLst>
              <a:ext uri="{FF2B5EF4-FFF2-40B4-BE49-F238E27FC236}">
                <a16:creationId xmlns:a16="http://schemas.microsoft.com/office/drawing/2014/main" id="{E2E17E23-3DD4-42E1-89B0-780744222825}"/>
              </a:ext>
            </a:extLst>
          </p:cNvPr>
          <p:cNvCxnSpPr/>
          <p:nvPr/>
        </p:nvCxnSpPr>
        <p:spPr>
          <a:xfrm rot="16200000" flipH="1">
            <a:off x="3009900" y="3543300"/>
            <a:ext cx="6153150" cy="19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15CF44F7-BF66-414A-A210-6D61628BD13F}"/>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FAQ: Meditation (Paying Attentiion): To See The Reality As It Is</a:t>
            </a:r>
          </a:p>
        </p:txBody>
      </p:sp>
      <p:sp>
        <p:nvSpPr>
          <p:cNvPr id="3" name="Text Placeholder 2">
            <a:extLst>
              <a:ext uri="{FF2B5EF4-FFF2-40B4-BE49-F238E27FC236}">
                <a16:creationId xmlns:a16="http://schemas.microsoft.com/office/drawing/2014/main" id="{C79D3798-1464-4221-8EB3-0F104C74FADF}"/>
              </a:ext>
            </a:extLst>
          </p:cNvPr>
          <p:cNvSpPr>
            <a:spLocks noGrp="1"/>
          </p:cNvSpPr>
          <p:nvPr>
            <p:ph type="body" sz="quarter" idx="13"/>
          </p:nvPr>
        </p:nvSpPr>
        <p:spPr/>
        <p:txBody>
          <a:bodyPr>
            <a:normAutofit fontScale="92500" lnSpcReduction="10000"/>
          </a:bodyPr>
          <a:lstStyle/>
          <a:p>
            <a:pPr>
              <a:buFont typeface="Symbol" pitchFamily="18" charset="2"/>
              <a:buNone/>
              <a:defRPr/>
            </a:pPr>
            <a:r>
              <a:t>Paying attention (focus on some reality)			</a:t>
            </a:r>
            <a:r>
              <a:rPr>
                <a:solidFill>
                  <a:srgbClr val="FF0000"/>
                </a:solidFill>
              </a:rPr>
              <a:t>Process of paying attention</a:t>
            </a:r>
          </a:p>
          <a:p>
            <a:pPr>
              <a:buFont typeface="Symbol" pitchFamily="18" charset="2"/>
              <a:buNone/>
              <a:defRPr/>
            </a:pPr>
            <a:r>
              <a:t>To see the reality as it is	(5 aspects of reality)		</a:t>
            </a:r>
            <a:r>
              <a:rPr>
                <a:solidFill>
                  <a:srgbClr val="FF0000"/>
                </a:solidFill>
              </a:rPr>
              <a:t>Purpose of paying attention</a:t>
            </a:r>
          </a:p>
          <a:p>
            <a:pPr>
              <a:buFont typeface="Symbol" pitchFamily="18" charset="2"/>
              <a:buNone/>
              <a:defRPr/>
            </a:pPr>
            <a:r>
              <a:rPr>
                <a:solidFill>
                  <a:srgbClr val="1E00AA"/>
                </a:solidFill>
              </a:rPr>
              <a:t>- Form, property can be seen by the self through the body</a:t>
            </a:r>
          </a:p>
          <a:p>
            <a:pPr>
              <a:buFont typeface="Symbol" pitchFamily="18" charset="2"/>
              <a:buNone/>
              <a:defRPr/>
            </a:pPr>
            <a:r>
              <a:rPr>
                <a:solidFill>
                  <a:srgbClr val="1E00AA"/>
                </a:solidFill>
              </a:rPr>
              <a:t>- To see the other 3 aspects viz. natural characteristic, innateness, co-existence you have to look within &amp; </a:t>
            </a:r>
            <a:r>
              <a:rPr b="1">
                <a:solidFill>
                  <a:srgbClr val="1E00AA"/>
                </a:solidFill>
              </a:rPr>
              <a:t>every self has the potential to see these directly</a:t>
            </a:r>
          </a:p>
          <a:p>
            <a:pPr>
              <a:buFont typeface="Symbol" pitchFamily="18" charset="2"/>
              <a:buNone/>
              <a:defRPr/>
            </a:pPr>
            <a:endParaRPr/>
          </a:p>
          <a:p>
            <a:pPr>
              <a:buFont typeface="Symbol" pitchFamily="18" charset="2"/>
              <a:buNone/>
              <a:defRPr/>
            </a:pPr>
            <a:r>
              <a:rPr err="1"/>
              <a:t>Realisation</a:t>
            </a:r>
            <a:r>
              <a:t> of Co-existence</a:t>
            </a:r>
          </a:p>
          <a:p>
            <a:pPr>
              <a:buFont typeface="Symbol" pitchFamily="18" charset="2"/>
              <a:buNone/>
              <a:defRPr/>
            </a:pPr>
            <a:endParaRPr/>
          </a:p>
          <a:p>
            <a:pPr>
              <a:buFont typeface="Symbol" pitchFamily="18" charset="2"/>
              <a:buNone/>
              <a:defRPr/>
            </a:pPr>
            <a:r>
              <a:t>Feeling of Love						</a:t>
            </a:r>
            <a:r>
              <a:rPr>
                <a:solidFill>
                  <a:srgbClr val="FF0000"/>
                </a:solidFill>
              </a:rPr>
              <a:t>Outcome of paying attention</a:t>
            </a:r>
          </a:p>
          <a:p>
            <a:pPr>
              <a:buFont typeface="Symbol" pitchFamily="18" charset="2"/>
              <a:buNone/>
              <a:defRPr/>
            </a:pPr>
            <a:endParaRPr/>
          </a:p>
          <a:p>
            <a:pPr>
              <a:buFont typeface="Symbol" pitchFamily="18" charset="2"/>
              <a:buNone/>
              <a:defRPr/>
            </a:pPr>
            <a:r>
              <a:t>Expression of Love, i.e. Living with Compassion</a:t>
            </a:r>
          </a:p>
          <a:p>
            <a:pPr>
              <a:buFont typeface="Symbol" pitchFamily="18" charset="2"/>
              <a:buNone/>
              <a:defRPr/>
            </a:pPr>
            <a:endParaRPr/>
          </a:p>
          <a:p>
            <a:pPr>
              <a:buFont typeface="Symbol" pitchFamily="18" charset="2"/>
              <a:buNone/>
              <a:defRPr/>
            </a:pPr>
            <a:r>
              <a:t>If the purpose of meditation is clear &amp; the object of attention is within (B1), it can lead to awakening to contemplation, understanding and eventually </a:t>
            </a:r>
            <a:r>
              <a:rPr err="1"/>
              <a:t>realisation</a:t>
            </a:r>
            <a:endParaRPr/>
          </a:p>
          <a:p>
            <a:pPr>
              <a:buFont typeface="Symbol" pitchFamily="18" charset="2"/>
              <a:buNone/>
              <a:defRPr/>
            </a:pPr>
            <a:endParaRPr/>
          </a:p>
          <a:p>
            <a:pPr>
              <a:buFont typeface="Symbol" pitchFamily="18" charset="2"/>
              <a:buNone/>
              <a:defRPr/>
            </a:pPr>
            <a:r>
              <a:rPr>
                <a:solidFill>
                  <a:srgbClr val="FF0000"/>
                </a:solidFill>
              </a:rPr>
              <a:t>If the object of attention is outside or it is B2, it does not yield any significant results, however elaborate the process of meditation may be. One continues to live at the level of  B2</a:t>
            </a:r>
          </a:p>
        </p:txBody>
      </p:sp>
      <p:cxnSp>
        <p:nvCxnSpPr>
          <p:cNvPr id="4" name="Straight Arrow Connector 3">
            <a:extLst>
              <a:ext uri="{FF2B5EF4-FFF2-40B4-BE49-F238E27FC236}">
                <a16:creationId xmlns:a16="http://schemas.microsoft.com/office/drawing/2014/main" id="{529BB267-1E35-4B5D-8E3D-EBBB5B7F554B}"/>
              </a:ext>
            </a:extLst>
          </p:cNvPr>
          <p:cNvCxnSpPr/>
          <p:nvPr/>
        </p:nvCxnSpPr>
        <p:spPr>
          <a:xfrm rot="5400000">
            <a:off x="649288" y="2398712"/>
            <a:ext cx="381000"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11075862-43EE-44BD-9E99-305C31750013}"/>
              </a:ext>
            </a:extLst>
          </p:cNvPr>
          <p:cNvCxnSpPr/>
          <p:nvPr/>
        </p:nvCxnSpPr>
        <p:spPr>
          <a:xfrm rot="5400000">
            <a:off x="650082" y="3031331"/>
            <a:ext cx="3810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84B68636-32B5-4288-BAAD-FC5AEFD324D6}"/>
              </a:ext>
            </a:extLst>
          </p:cNvPr>
          <p:cNvCxnSpPr/>
          <p:nvPr/>
        </p:nvCxnSpPr>
        <p:spPr>
          <a:xfrm rot="5400000">
            <a:off x="650082" y="3694906"/>
            <a:ext cx="381000" cy="158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Right Brace 7">
            <a:extLst>
              <a:ext uri="{FF2B5EF4-FFF2-40B4-BE49-F238E27FC236}">
                <a16:creationId xmlns:a16="http://schemas.microsoft.com/office/drawing/2014/main" id="{396C9E0F-FBA6-42B5-8E8A-CC4B7F1EC05B}"/>
              </a:ext>
            </a:extLst>
          </p:cNvPr>
          <p:cNvSpPr/>
          <p:nvPr/>
        </p:nvSpPr>
        <p:spPr>
          <a:xfrm>
            <a:off x="6172200" y="2514600"/>
            <a:ext cx="228600" cy="17526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A1CA699F-2308-4A82-B8BE-EE4215E1F998}"/>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FAQ: Meditation: To See The Reality As It Is</a:t>
            </a:r>
          </a:p>
        </p:txBody>
      </p:sp>
      <p:sp>
        <p:nvSpPr>
          <p:cNvPr id="3" name="Text Placeholder 2">
            <a:extLst>
              <a:ext uri="{FF2B5EF4-FFF2-40B4-BE49-F238E27FC236}">
                <a16:creationId xmlns:a16="http://schemas.microsoft.com/office/drawing/2014/main" id="{B20C8591-825F-4E37-A7BB-4AA5DFF298A1}"/>
              </a:ext>
            </a:extLst>
          </p:cNvPr>
          <p:cNvSpPr>
            <a:spLocks noGrp="1"/>
          </p:cNvSpPr>
          <p:nvPr>
            <p:ph type="body" sz="quarter" idx="13"/>
          </p:nvPr>
        </p:nvSpPr>
        <p:spPr/>
        <p:txBody>
          <a:bodyPr>
            <a:normAutofit lnSpcReduction="10000"/>
          </a:bodyPr>
          <a:lstStyle/>
          <a:p>
            <a:pPr>
              <a:buFont typeface="Symbol" pitchFamily="18" charset="2"/>
              <a:buNone/>
              <a:defRPr/>
            </a:pPr>
            <a:r>
              <a:t>Example: 4 steps in </a:t>
            </a:r>
            <a:r>
              <a:rPr err="1"/>
              <a:t>Vipassana</a:t>
            </a:r>
            <a:r>
              <a:t> Meditation</a:t>
            </a:r>
          </a:p>
          <a:p>
            <a:pPr marL="457200" indent="-457200">
              <a:buFont typeface="Symbol" pitchFamily="18" charset="2"/>
              <a:buAutoNum type="arabicPeriod"/>
              <a:defRPr/>
            </a:pPr>
            <a:r>
              <a:rPr err="1"/>
              <a:t>Kaya</a:t>
            </a:r>
            <a:r>
              <a:t>	Focus on body</a:t>
            </a:r>
          </a:p>
          <a:p>
            <a:pPr marL="457200" indent="-457200">
              <a:buFont typeface="Symbol" pitchFamily="18" charset="2"/>
              <a:buAutoNum type="arabicPeriod"/>
              <a:defRPr/>
            </a:pPr>
            <a:r>
              <a:t>Vedana	"	sensation</a:t>
            </a:r>
          </a:p>
          <a:p>
            <a:pPr marL="457200" indent="-457200">
              <a:buFont typeface="Symbol" pitchFamily="18" charset="2"/>
              <a:buAutoNum type="arabicPeriod"/>
              <a:defRPr/>
            </a:pPr>
            <a:r>
              <a:rPr err="1"/>
              <a:t>Sanskar</a:t>
            </a:r>
            <a:r>
              <a:t>	"	</a:t>
            </a:r>
            <a:r>
              <a:rPr err="1"/>
              <a:t>sanskar</a:t>
            </a:r>
            <a:r>
              <a:t> (B2)</a:t>
            </a:r>
          </a:p>
          <a:p>
            <a:pPr marL="457200" indent="-457200">
              <a:buFont typeface="Symbol" pitchFamily="18" charset="2"/>
              <a:buAutoNum type="arabicPeriod"/>
              <a:defRPr/>
            </a:pPr>
            <a:r>
              <a:rPr err="1"/>
              <a:t>Dhamma</a:t>
            </a:r>
            <a:r>
              <a:t>	"	underlying laws (Co-existence)</a:t>
            </a:r>
          </a:p>
          <a:p>
            <a:pPr marL="457200" indent="-457200">
              <a:buFont typeface="Symbol" pitchFamily="18" charset="2"/>
              <a:buNone/>
              <a:defRPr/>
            </a:pPr>
            <a:endParaRPr/>
          </a:p>
          <a:p>
            <a:pPr marL="457200" indent="-457200">
              <a:buFont typeface="Symbol" pitchFamily="18" charset="2"/>
              <a:buNone/>
              <a:defRPr/>
            </a:pPr>
            <a:r>
              <a:t>Example: </a:t>
            </a:r>
            <a:r>
              <a:rPr err="1"/>
              <a:t>Ashtang</a:t>
            </a:r>
            <a:r>
              <a:t> Yoga </a:t>
            </a:r>
          </a:p>
          <a:p>
            <a:pPr marL="457200" indent="-457200">
              <a:buFont typeface="Symbol" pitchFamily="18" charset="2"/>
              <a:buAutoNum type="arabicPeriod"/>
              <a:defRPr/>
            </a:pPr>
            <a:r>
              <a:t>Yam	laws of how we relate to the external world</a:t>
            </a:r>
          </a:p>
          <a:p>
            <a:pPr marL="457200" indent="-457200">
              <a:buFont typeface="Symbol" pitchFamily="18" charset="2"/>
              <a:buAutoNum type="arabicPeriod"/>
              <a:defRPr/>
            </a:pPr>
            <a:r>
              <a:rPr err="1"/>
              <a:t>Niyam</a:t>
            </a:r>
            <a:r>
              <a:t>	laws of how we relate to ourselves, the inner world</a:t>
            </a:r>
          </a:p>
          <a:p>
            <a:pPr marL="457200" indent="-457200">
              <a:buFont typeface="Symbol" pitchFamily="18" charset="2"/>
              <a:buAutoNum type="arabicPeriod"/>
              <a:defRPr/>
            </a:pPr>
            <a:r>
              <a:rPr err="1"/>
              <a:t>Asan</a:t>
            </a:r>
            <a:r>
              <a:t>	balancing of the body parts and organs</a:t>
            </a:r>
          </a:p>
          <a:p>
            <a:pPr marL="457200" indent="-457200">
              <a:buFont typeface="Symbol" pitchFamily="18" charset="2"/>
              <a:buAutoNum type="arabicPeriod"/>
              <a:defRPr/>
            </a:pPr>
            <a:r>
              <a:rPr err="1"/>
              <a:t>Pranayam</a:t>
            </a:r>
            <a:r>
              <a:t>	balancing of breathing, the life force energies</a:t>
            </a:r>
          </a:p>
          <a:p>
            <a:pPr marL="457200" indent="-457200">
              <a:buFont typeface="Symbol" pitchFamily="18" charset="2"/>
              <a:buAutoNum type="arabicPeriod"/>
              <a:defRPr/>
            </a:pPr>
            <a:r>
              <a:rPr err="1"/>
              <a:t>Pratyahara</a:t>
            </a:r>
            <a:r>
              <a:t>	paying attention to one's self, Withdrawal of senses from their external objects</a:t>
            </a:r>
          </a:p>
          <a:p>
            <a:pPr marL="457200" indent="-457200">
              <a:buFont typeface="Symbol" pitchFamily="18" charset="2"/>
              <a:buAutoNum type="arabicPeriod"/>
              <a:defRPr/>
            </a:pPr>
            <a:r>
              <a:rPr err="1"/>
              <a:t>Dharana</a:t>
            </a:r>
            <a:r>
              <a:t>	paying attention to (Concentration of the Chitta  upon) a object, a reality</a:t>
            </a:r>
          </a:p>
          <a:p>
            <a:pPr marL="457200" indent="-457200">
              <a:buFont typeface="Symbol" pitchFamily="18" charset="2"/>
              <a:buAutoNum type="arabicPeriod"/>
              <a:defRPr/>
            </a:pPr>
            <a:r>
              <a:rPr err="1"/>
              <a:t>Dhyan</a:t>
            </a:r>
            <a:r>
              <a:t>	continuity of paying attention- Meditation</a:t>
            </a:r>
          </a:p>
          <a:p>
            <a:pPr marL="457200" indent="-457200">
              <a:buFont typeface="Symbol" pitchFamily="18" charset="2"/>
              <a:buAutoNum type="arabicPeriod"/>
              <a:defRPr/>
            </a:pPr>
            <a:r>
              <a:t>Samadhi	direct observation of the reality- Oneness with the object of meditation (Co-existence)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15BFC0CC-E11D-4185-94AB-21D6507EC0A8}"/>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FAQ: Meditation: To See The Reality As It Is</a:t>
            </a:r>
          </a:p>
        </p:txBody>
      </p:sp>
      <p:sp>
        <p:nvSpPr>
          <p:cNvPr id="3" name="Text Placeholder 2">
            <a:extLst>
              <a:ext uri="{FF2B5EF4-FFF2-40B4-BE49-F238E27FC236}">
                <a16:creationId xmlns:a16="http://schemas.microsoft.com/office/drawing/2014/main" id="{59504197-F592-44B0-ACBD-9534D1D05D07}"/>
              </a:ext>
            </a:extLst>
          </p:cNvPr>
          <p:cNvSpPr>
            <a:spLocks noGrp="1"/>
          </p:cNvSpPr>
          <p:nvPr>
            <p:ph type="body" sz="quarter" idx="13"/>
          </p:nvPr>
        </p:nvSpPr>
        <p:spPr/>
        <p:txBody>
          <a:bodyPr>
            <a:normAutofit lnSpcReduction="10000"/>
          </a:bodyPr>
          <a:lstStyle/>
          <a:p>
            <a:pPr>
              <a:buFont typeface="Symbol" pitchFamily="18" charset="2"/>
              <a:buNone/>
              <a:defRPr/>
            </a:pPr>
            <a:r>
              <a:t>Paying attention is primary or object of attention  is primary?</a:t>
            </a:r>
          </a:p>
          <a:p>
            <a:pPr>
              <a:buFont typeface="Symbol" pitchFamily="18" charset="2"/>
              <a:buNone/>
              <a:defRPr/>
            </a:pPr>
            <a:endParaRPr/>
          </a:p>
          <a:p>
            <a:pPr>
              <a:buFont typeface="Symbol" pitchFamily="18" charset="2"/>
              <a:buNone/>
              <a:defRPr/>
            </a:pPr>
            <a:r>
              <a:t>For example, a thief knows how to concentrate. He does pay attention  to something he considers valuable</a:t>
            </a:r>
          </a:p>
          <a:p>
            <a:pPr>
              <a:buFont typeface="Symbol" pitchFamily="18" charset="2"/>
              <a:buNone/>
              <a:defRPr/>
            </a:pPr>
            <a:endParaRPr/>
          </a:p>
          <a:p>
            <a:pPr>
              <a:buFont typeface="Symbol" pitchFamily="18" charset="2"/>
              <a:buNone/>
              <a:defRPr/>
            </a:pPr>
            <a:r>
              <a:t>You are also concentrating on what you consider valuable. For example</a:t>
            </a:r>
          </a:p>
          <a:p>
            <a:pPr lvl="1">
              <a:buFontTx/>
              <a:buChar char="-"/>
              <a:defRPr/>
            </a:pPr>
            <a:r>
              <a:rPr sz="2100"/>
              <a:t>If money is important for you, you keep track of your bank balance</a:t>
            </a:r>
          </a:p>
          <a:p>
            <a:pPr lvl="1">
              <a:buFontTx/>
              <a:buChar char="-"/>
              <a:defRPr/>
            </a:pPr>
            <a:r>
              <a:rPr sz="2100"/>
              <a:t>If relationship is important for you, you keep track of trust</a:t>
            </a:r>
          </a:p>
          <a:p>
            <a:pPr>
              <a:buFont typeface="Symbol" pitchFamily="18" charset="2"/>
              <a:buNone/>
              <a:defRPr/>
            </a:pPr>
            <a:endParaRPr/>
          </a:p>
          <a:p>
            <a:pPr>
              <a:buFont typeface="Symbol" pitchFamily="18" charset="2"/>
              <a:buNone/>
              <a:defRPr/>
            </a:pPr>
            <a:r>
              <a:t>It is the object of focus that is significant and not just the method of concentration. If you can realise that you are significant, then you will pay attention to your Self(I)</a:t>
            </a:r>
          </a:p>
          <a:p>
            <a:pPr lvl="1">
              <a:buFontTx/>
              <a:buChar char="-"/>
              <a:defRPr/>
            </a:pPr>
            <a:r>
              <a:t>You will become aware of what is going on in your desire, thought &amp; expectation</a:t>
            </a:r>
          </a:p>
          <a:p>
            <a:pPr lvl="1">
              <a:buFontTx/>
              <a:buChar char="-"/>
              <a:defRPr/>
            </a:pPr>
            <a:r>
              <a:t>You will become aware of your natural acceptance (so whenevery you decide, it will be on the basis of your natural acceptance)</a:t>
            </a:r>
          </a:p>
          <a:p>
            <a:pPr>
              <a:buFont typeface="Symbol" pitchFamily="18" charset="2"/>
              <a:buNone/>
              <a:defRPr/>
            </a:pPr>
            <a:endParaRPr/>
          </a:p>
          <a:p>
            <a:pPr>
              <a:buFont typeface="Symbol" pitchFamily="18" charset="2"/>
              <a:buNone/>
              <a:defRPr/>
            </a:pPr>
            <a:r>
              <a:t>So essentially we are talking about meditation every moment. Living with awareness, of reality as it is, every moment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17557341-23AB-4C09-A499-73E3839BFF8C}"/>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Harmony in Existence </a:t>
            </a:r>
            <a:r>
              <a:rPr lang="en-US" altLang="en-US" sz="2800">
                <a:latin typeface="Kruti Dev 010" pitchFamily="2" charset="0"/>
              </a:rPr>
              <a:t>vfLrRo esa O;oLFkk</a:t>
            </a:r>
            <a:endParaRPr lang="en-US" altLang="en-US"/>
          </a:p>
        </p:txBody>
      </p:sp>
      <p:sp>
        <p:nvSpPr>
          <p:cNvPr id="3" name="Text Placeholder 2">
            <a:extLst>
              <a:ext uri="{FF2B5EF4-FFF2-40B4-BE49-F238E27FC236}">
                <a16:creationId xmlns:a16="http://schemas.microsoft.com/office/drawing/2014/main" id="{1153EA39-C4C7-49F5-9547-3219C562EF42}"/>
              </a:ext>
            </a:extLst>
          </p:cNvPr>
          <p:cNvSpPr>
            <a:spLocks noGrp="1"/>
          </p:cNvSpPr>
          <p:nvPr>
            <p:ph type="body" sz="quarter" idx="13"/>
          </p:nvPr>
        </p:nvSpPr>
        <p:spPr bwMode="auto">
          <a:ln>
            <a:miter lim="800000"/>
            <a:headEnd/>
            <a:tailEnd/>
          </a:ln>
        </p:spPr>
        <p:txBody>
          <a:bodyPr vert="horz" wrap="square" lIns="91440" tIns="45720" rIns="91440" bIns="45720" numCol="1" anchor="t" anchorCtr="0" compatLnSpc="1">
            <a:prstTxWarp prst="textNoShape">
              <a:avLst/>
            </a:prstTxWarp>
            <a:normAutofit lnSpcReduction="10000"/>
          </a:bodyPr>
          <a:lstStyle/>
          <a:p>
            <a:pPr>
              <a:buFont typeface="Symbol" pitchFamily="18" charset="2"/>
              <a:buNone/>
              <a:defRPr/>
            </a:pPr>
            <a:r>
              <a:rPr>
                <a:latin typeface="Arial" charset="0"/>
                <a:cs typeface="Arial" charset="0"/>
              </a:rPr>
              <a:t>				       Existence </a:t>
            </a:r>
            <a:r>
              <a:rPr sz="2800" err="1">
                <a:solidFill>
                  <a:srgbClr val="1E00AA"/>
                </a:solidFill>
                <a:latin typeface="Kruti Dev 010" pitchFamily="2" charset="0"/>
                <a:cs typeface="Arial" charset="0"/>
              </a:rPr>
              <a:t>vfLrRo</a:t>
            </a:r>
            <a:r>
              <a:rPr sz="2800">
                <a:solidFill>
                  <a:srgbClr val="1E00AA"/>
                </a:solidFill>
                <a:latin typeface="Kruti Dev 010" pitchFamily="2" charset="0"/>
                <a:cs typeface="Arial" charset="0"/>
              </a:rPr>
              <a:t> </a:t>
            </a:r>
            <a:r>
              <a:rPr>
                <a:solidFill>
                  <a:srgbClr val="1E00AA"/>
                </a:solidFill>
              </a:rPr>
              <a:t>    =</a:t>
            </a:r>
            <a:endParaRPr sz="2800">
              <a:solidFill>
                <a:srgbClr val="1E00AA"/>
              </a:solidFill>
              <a:latin typeface="Arial" charset="0"/>
              <a:cs typeface="Arial" charset="0"/>
            </a:endParaRPr>
          </a:p>
          <a:p>
            <a:pPr algn="ctr">
              <a:buFont typeface="Symbol" pitchFamily="18" charset="2"/>
              <a:buNone/>
              <a:defRPr/>
            </a:pPr>
            <a:endParaRPr>
              <a:latin typeface="Arial" charset="0"/>
              <a:cs typeface="Arial" charset="0"/>
            </a:endParaRPr>
          </a:p>
          <a:p>
            <a:pPr>
              <a:buFont typeface="Symbol" pitchFamily="18" charset="2"/>
              <a:buNone/>
              <a:defRPr/>
            </a:pPr>
            <a:r>
              <a:rPr>
                <a:latin typeface="Arial" charset="0"/>
                <a:cs typeface="Arial" charset="0"/>
              </a:rPr>
              <a:t>	Units			    Submerged in	Space	   	     </a:t>
            </a:r>
            <a:r>
              <a:rPr>
                <a:solidFill>
                  <a:srgbClr val="FF0000"/>
                </a:solidFill>
                <a:latin typeface="Arial" charset="0"/>
                <a:cs typeface="Arial" charset="0"/>
              </a:rPr>
              <a:t>Ever Present</a:t>
            </a:r>
          </a:p>
          <a:p>
            <a:pPr>
              <a:buFont typeface="Symbol" pitchFamily="18" charset="2"/>
              <a:buNone/>
              <a:defRPr/>
            </a:pPr>
            <a:r>
              <a:rPr sz="2800">
                <a:solidFill>
                  <a:srgbClr val="1E00AA"/>
                </a:solidFill>
                <a:latin typeface="Kruti Dev 010" pitchFamily="2" charset="0"/>
                <a:cs typeface="Arial" charset="0"/>
              </a:rPr>
              <a:t>  </a:t>
            </a:r>
            <a:r>
              <a:rPr sz="2800" err="1">
                <a:solidFill>
                  <a:srgbClr val="1E00AA"/>
                </a:solidFill>
                <a:latin typeface="Kruti Dev 010" pitchFamily="2" charset="0"/>
                <a:cs typeface="Arial" charset="0"/>
              </a:rPr>
              <a:t>bdkb;ka</a:t>
            </a:r>
            <a:r>
              <a:rPr sz="2800">
                <a:solidFill>
                  <a:srgbClr val="1E00AA"/>
                </a:solidFill>
                <a:latin typeface="Kruti Dev 010" pitchFamily="2" charset="0"/>
                <a:cs typeface="Arial" charset="0"/>
              </a:rPr>
              <a:t> </a:t>
            </a:r>
            <a:r>
              <a:rPr sz="2800">
                <a:solidFill>
                  <a:srgbClr val="1E00AA"/>
                </a:solidFill>
                <a:latin typeface="Arial" charset="0"/>
                <a:cs typeface="Arial" charset="0"/>
              </a:rPr>
              <a:t>		         </a:t>
            </a:r>
            <a:r>
              <a:rPr sz="2800" err="1">
                <a:solidFill>
                  <a:srgbClr val="1E00AA"/>
                </a:solidFill>
                <a:latin typeface="Kruti Dev 010" pitchFamily="2" charset="0"/>
                <a:cs typeface="Arial" charset="0"/>
              </a:rPr>
              <a:t>lai`Dr</a:t>
            </a:r>
            <a:r>
              <a:rPr sz="2800">
                <a:solidFill>
                  <a:srgbClr val="1E00AA"/>
                </a:solidFill>
                <a:latin typeface="Kruti Dev 010" pitchFamily="2" charset="0"/>
                <a:cs typeface="Arial" charset="0"/>
              </a:rPr>
              <a:t>		“</a:t>
            </a:r>
            <a:r>
              <a:rPr sz="2800" err="1">
                <a:solidFill>
                  <a:srgbClr val="1E00AA"/>
                </a:solidFill>
                <a:latin typeface="Kruti Dev 010" pitchFamily="2" charset="0"/>
                <a:cs typeface="Arial" charset="0"/>
              </a:rPr>
              <a:t>kwU</a:t>
            </a:r>
            <a:r>
              <a:rPr sz="2800">
                <a:solidFill>
                  <a:srgbClr val="1E00AA"/>
                </a:solidFill>
                <a:latin typeface="Kruti Dev 010" pitchFamily="2" charset="0"/>
                <a:cs typeface="Arial" charset="0"/>
              </a:rPr>
              <a:t>; </a:t>
            </a:r>
            <a:endParaRPr>
              <a:solidFill>
                <a:srgbClr val="1E00AA"/>
              </a:solidFill>
              <a:latin typeface="Kruti Dev 010" pitchFamily="2" charset="0"/>
              <a:cs typeface="Arial" charset="0"/>
            </a:endParaRPr>
          </a:p>
          <a:p>
            <a:pPr>
              <a:buFont typeface="Symbol" pitchFamily="18" charset="2"/>
              <a:buNone/>
              <a:defRPr/>
            </a:pPr>
            <a:endParaRPr sz="600">
              <a:latin typeface="Arial" charset="0"/>
              <a:cs typeface="Arial" charset="0"/>
            </a:endParaRPr>
          </a:p>
          <a:p>
            <a:pPr>
              <a:buFont typeface="Symbol" pitchFamily="18" charset="2"/>
              <a:buNone/>
              <a:defRPr/>
            </a:pPr>
            <a:r>
              <a:rPr>
                <a:latin typeface="Arial" charset="0"/>
                <a:cs typeface="Arial" charset="0"/>
              </a:rPr>
              <a:t>	Limited in Size </a:t>
            </a:r>
            <a:r>
              <a:rPr sz="2800" err="1">
                <a:solidFill>
                  <a:srgbClr val="1E00AA"/>
                </a:solidFill>
                <a:latin typeface="Kruti Dev 010" pitchFamily="2" charset="0"/>
                <a:cs typeface="Arial" charset="0"/>
              </a:rPr>
              <a:t>lhfer</a:t>
            </a:r>
            <a:r>
              <a:rPr sz="2800">
                <a:solidFill>
                  <a:srgbClr val="1E00AA"/>
                </a:solidFill>
                <a:latin typeface="Kruti Dev 010" pitchFamily="2" charset="0"/>
                <a:cs typeface="Arial" charset="0"/>
              </a:rPr>
              <a:t> </a:t>
            </a:r>
            <a:r>
              <a:rPr sz="2800" err="1">
                <a:solidFill>
                  <a:srgbClr val="1E00AA"/>
                </a:solidFill>
                <a:latin typeface="Kruti Dev 010" pitchFamily="2" charset="0"/>
                <a:cs typeface="Arial" charset="0"/>
              </a:rPr>
              <a:t>vkdkj</a:t>
            </a:r>
            <a:r>
              <a:rPr>
                <a:latin typeface="Arial" charset="0"/>
                <a:cs typeface="Arial" charset="0"/>
              </a:rPr>
              <a:t> 		Unlimited </a:t>
            </a:r>
            <a:r>
              <a:rPr sz="2800" err="1">
                <a:solidFill>
                  <a:srgbClr val="1E00AA"/>
                </a:solidFill>
                <a:latin typeface="Kruti Dev 010" pitchFamily="2" charset="0"/>
                <a:cs typeface="Arial" charset="0"/>
              </a:rPr>
              <a:t>vlhe</a:t>
            </a:r>
            <a:endParaRPr>
              <a:latin typeface="Arial" charset="0"/>
              <a:cs typeface="Arial" charset="0"/>
            </a:endParaRPr>
          </a:p>
          <a:p>
            <a:pPr>
              <a:buFont typeface="Symbol" pitchFamily="18" charset="2"/>
              <a:buNone/>
              <a:defRPr/>
            </a:pPr>
            <a:r>
              <a:rPr>
                <a:latin typeface="Arial" charset="0"/>
                <a:cs typeface="Arial" charset="0"/>
              </a:rPr>
              <a:t>							</a:t>
            </a:r>
            <a:r>
              <a:rPr>
                <a:solidFill>
                  <a:srgbClr val="1E00AA"/>
                </a:solidFill>
                <a:latin typeface="Arial" charset="0"/>
                <a:cs typeface="Arial" charset="0"/>
              </a:rPr>
              <a:t> (</a:t>
            </a:r>
            <a:r>
              <a:rPr>
                <a:latin typeface="Arial" charset="0"/>
                <a:cs typeface="Arial" charset="0"/>
              </a:rPr>
              <a:t>All Pervading, </a:t>
            </a:r>
            <a:r>
              <a:rPr sz="2800" err="1">
                <a:solidFill>
                  <a:srgbClr val="1E00AA"/>
                </a:solidFill>
                <a:latin typeface="Kruti Dev 010" pitchFamily="2" charset="0"/>
                <a:cs typeface="Arial" charset="0"/>
              </a:rPr>
              <a:t>O;kid</a:t>
            </a:r>
            <a:r>
              <a:rPr>
                <a:latin typeface="Arial" charset="0"/>
                <a:cs typeface="Arial" charset="0"/>
              </a:rPr>
              <a:t>)</a:t>
            </a:r>
          </a:p>
          <a:p>
            <a:pPr>
              <a:buFont typeface="Symbol" pitchFamily="18" charset="2"/>
              <a:buNone/>
              <a:defRPr/>
            </a:pPr>
            <a:r>
              <a:rPr>
                <a:latin typeface="Arial" charset="0"/>
                <a:cs typeface="Arial" charset="0"/>
              </a:rPr>
              <a:t>	Activity</a:t>
            </a:r>
            <a:r>
              <a:t>, Active </a:t>
            </a:r>
            <a:r>
              <a:rPr sz="2800" err="1">
                <a:solidFill>
                  <a:srgbClr val="1E00AA"/>
                </a:solidFill>
                <a:latin typeface="Kruti Dev 010" pitchFamily="2" charset="0"/>
                <a:cs typeface="Arial" charset="0"/>
              </a:rPr>
              <a:t>fØ;k</a:t>
            </a:r>
            <a:r>
              <a:rPr sz="2800">
                <a:solidFill>
                  <a:srgbClr val="1E00AA"/>
                </a:solidFill>
                <a:latin typeface="Kruti Dev 010" pitchFamily="2" charset="0"/>
                <a:cs typeface="Arial" charset="0"/>
              </a:rPr>
              <a:t>] </a:t>
            </a:r>
            <a:r>
              <a:rPr sz="2800" err="1">
                <a:solidFill>
                  <a:srgbClr val="1E00AA"/>
                </a:solidFill>
                <a:latin typeface="Kruti Dev 010" pitchFamily="2" charset="0"/>
                <a:cs typeface="Arial" charset="0"/>
              </a:rPr>
              <a:t>fØ;k'khy</a:t>
            </a:r>
            <a:r>
              <a:rPr>
                <a:latin typeface="Arial" charset="0"/>
                <a:cs typeface="Arial" charset="0"/>
              </a:rPr>
              <a:t>		No Activity </a:t>
            </a:r>
            <a:r>
              <a:rPr sz="2800" err="1">
                <a:solidFill>
                  <a:srgbClr val="1E00AA"/>
                </a:solidFill>
                <a:latin typeface="Kruti Dev 010" pitchFamily="2" charset="0"/>
                <a:cs typeface="Arial" charset="0"/>
              </a:rPr>
              <a:t>fØ;k”kwU</a:t>
            </a:r>
            <a:r>
              <a:rPr sz="2800">
                <a:solidFill>
                  <a:srgbClr val="1E00AA"/>
                </a:solidFill>
                <a:latin typeface="Kruti Dev 010" pitchFamily="2" charset="0"/>
                <a:cs typeface="Arial" charset="0"/>
              </a:rPr>
              <a:t>; ¼“kwU;½</a:t>
            </a:r>
          </a:p>
          <a:p>
            <a:pPr>
              <a:buFont typeface="Symbol" pitchFamily="18" charset="2"/>
              <a:buNone/>
              <a:defRPr/>
            </a:pPr>
            <a:endParaRPr sz="400">
              <a:solidFill>
                <a:srgbClr val="1E00AA"/>
              </a:solidFill>
              <a:latin typeface="Kruti Dev 010" pitchFamily="2" charset="0"/>
              <a:cs typeface="Arial" charset="0"/>
            </a:endParaRPr>
          </a:p>
          <a:p>
            <a:pPr marL="685800" lvl="1" indent="-457200">
              <a:buFont typeface="Wingdings" pitchFamily="2" charset="2"/>
              <a:buNone/>
              <a:defRPr/>
            </a:pPr>
            <a:r>
              <a:rPr sz="2200">
                <a:latin typeface="Arial" charset="0"/>
                <a:cs typeface="Arial" charset="0"/>
              </a:rPr>
              <a:t>1. </a:t>
            </a:r>
            <a:r>
              <a:rPr sz="2200" err="1">
                <a:latin typeface="Arial" charset="0"/>
                <a:cs typeface="Arial" charset="0"/>
              </a:rPr>
              <a:t>Energised</a:t>
            </a:r>
            <a:r>
              <a:rPr sz="2200"/>
              <a:t> </a:t>
            </a:r>
            <a:r>
              <a:rPr sz="2200">
                <a:latin typeface="Arial" charset="0"/>
                <a:cs typeface="Arial" charset="0"/>
              </a:rPr>
              <a:t>in Space 	</a:t>
            </a:r>
            <a:r>
              <a:rPr sz="2400"/>
              <a:t>(</a:t>
            </a:r>
            <a:r>
              <a:rPr sz="2400">
                <a:solidFill>
                  <a:srgbClr val="1E00AA"/>
                </a:solidFill>
                <a:latin typeface="Kruti Dev 010" pitchFamily="2" charset="0"/>
                <a:cs typeface="Arial" charset="0"/>
              </a:rPr>
              <a:t>“</a:t>
            </a:r>
            <a:r>
              <a:rPr sz="2400" err="1">
                <a:solidFill>
                  <a:srgbClr val="1E00AA"/>
                </a:solidFill>
                <a:latin typeface="Kruti Dev 010" pitchFamily="2" charset="0"/>
                <a:cs typeface="Arial" charset="0"/>
              </a:rPr>
              <a:t>kwU</a:t>
            </a:r>
            <a:r>
              <a:rPr sz="2400">
                <a:solidFill>
                  <a:srgbClr val="1E00AA"/>
                </a:solidFill>
                <a:latin typeface="Kruti Dev 010" pitchFamily="2" charset="0"/>
                <a:cs typeface="Arial" charset="0"/>
              </a:rPr>
              <a:t>; ds </a:t>
            </a:r>
            <a:r>
              <a:rPr sz="2400" err="1">
                <a:solidFill>
                  <a:srgbClr val="1E00AA"/>
                </a:solidFill>
                <a:latin typeface="Kruti Dev 010" pitchFamily="2" charset="0"/>
                <a:cs typeface="Arial" charset="0"/>
              </a:rPr>
              <a:t>lg&amp;vfLrRo</a:t>
            </a:r>
            <a:r>
              <a:rPr sz="2400">
                <a:solidFill>
                  <a:srgbClr val="1E00AA"/>
                </a:solidFill>
                <a:latin typeface="Kruti Dev 010" pitchFamily="2" charset="0"/>
                <a:cs typeface="Arial" charset="0"/>
              </a:rPr>
              <a:t> </a:t>
            </a:r>
            <a:r>
              <a:rPr sz="2400" err="1">
                <a:solidFill>
                  <a:srgbClr val="1E00AA"/>
                </a:solidFill>
                <a:latin typeface="Kruti Dev 010" pitchFamily="2" charset="0"/>
                <a:cs typeface="Arial" charset="0"/>
              </a:rPr>
              <a:t>esa</a:t>
            </a:r>
            <a:r>
              <a:rPr sz="2400">
                <a:solidFill>
                  <a:srgbClr val="1E00AA"/>
                </a:solidFill>
                <a:latin typeface="Kruti Dev 010" pitchFamily="2" charset="0"/>
                <a:cs typeface="Arial" charset="0"/>
              </a:rPr>
              <a:t> </a:t>
            </a:r>
            <a:r>
              <a:rPr sz="2400" err="1">
                <a:solidFill>
                  <a:srgbClr val="1E00AA"/>
                </a:solidFill>
                <a:latin typeface="Kruti Dev 010" pitchFamily="2" charset="0"/>
                <a:cs typeface="Arial" charset="0"/>
              </a:rPr>
              <a:t>ÅftZr</a:t>
            </a:r>
            <a:r>
              <a:rPr sz="2400">
                <a:solidFill>
                  <a:srgbClr val="1E00AA"/>
                </a:solidFill>
                <a:latin typeface="Kruti Dev 010" pitchFamily="2" charset="0"/>
                <a:cs typeface="Arial" charset="0"/>
              </a:rPr>
              <a:t> </a:t>
            </a:r>
            <a:r>
              <a:rPr sz="2400" err="1">
                <a:solidFill>
                  <a:srgbClr val="1E00AA"/>
                </a:solidFill>
                <a:latin typeface="Kruti Dev 010" pitchFamily="2" charset="0"/>
                <a:cs typeface="Arial" charset="0"/>
              </a:rPr>
              <a:t>gS</a:t>
            </a:r>
            <a:r>
              <a:rPr sz="2400"/>
              <a:t>) </a:t>
            </a:r>
            <a:endParaRPr sz="2200">
              <a:latin typeface="Arial" charset="0"/>
              <a:cs typeface="Arial" charset="0"/>
            </a:endParaRPr>
          </a:p>
          <a:p>
            <a:pPr marL="685800" lvl="1" indent="-457200">
              <a:buFont typeface="Wingdings" pitchFamily="2" charset="2"/>
              <a:buNone/>
              <a:defRPr/>
            </a:pPr>
            <a:r>
              <a:rPr sz="2200">
                <a:latin typeface="Arial" charset="0"/>
                <a:cs typeface="Arial" charset="0"/>
              </a:rPr>
              <a:t>2. Self </a:t>
            </a:r>
            <a:r>
              <a:rPr sz="2200" err="1">
                <a:latin typeface="Arial" charset="0"/>
                <a:cs typeface="Arial" charset="0"/>
              </a:rPr>
              <a:t>organised</a:t>
            </a:r>
            <a:r>
              <a:rPr sz="2200">
                <a:latin typeface="Arial" charset="0"/>
                <a:cs typeface="Arial" charset="0"/>
              </a:rPr>
              <a:t> </a:t>
            </a:r>
            <a:r>
              <a:rPr sz="2200"/>
              <a:t>in Space	</a:t>
            </a:r>
            <a:r>
              <a:rPr sz="2400">
                <a:solidFill>
                  <a:srgbClr val="1E00AA"/>
                </a:solidFill>
              </a:rPr>
              <a:t>(</a:t>
            </a:r>
            <a:r>
              <a:rPr sz="2400">
                <a:solidFill>
                  <a:srgbClr val="1E00AA"/>
                </a:solidFill>
                <a:latin typeface="Kruti Dev 010" pitchFamily="2" charset="0"/>
                <a:cs typeface="Arial" charset="0"/>
              </a:rPr>
              <a:t>“</a:t>
            </a:r>
            <a:r>
              <a:rPr sz="2400" err="1">
                <a:solidFill>
                  <a:srgbClr val="1E00AA"/>
                </a:solidFill>
                <a:latin typeface="Kruti Dev 010" pitchFamily="2" charset="0"/>
                <a:cs typeface="Arial" charset="0"/>
              </a:rPr>
              <a:t>kwU</a:t>
            </a:r>
            <a:r>
              <a:rPr sz="2400">
                <a:solidFill>
                  <a:srgbClr val="1E00AA"/>
                </a:solidFill>
                <a:latin typeface="Kruti Dev 010" pitchFamily="2" charset="0"/>
                <a:cs typeface="Arial" charset="0"/>
              </a:rPr>
              <a:t>; ds </a:t>
            </a:r>
            <a:r>
              <a:rPr sz="2400" err="1">
                <a:solidFill>
                  <a:srgbClr val="1E00AA"/>
                </a:solidFill>
                <a:latin typeface="Kruti Dev 010" pitchFamily="2" charset="0"/>
                <a:cs typeface="Arial" charset="0"/>
              </a:rPr>
              <a:t>lg&amp;vfLrRo</a:t>
            </a:r>
            <a:r>
              <a:rPr sz="2400">
                <a:solidFill>
                  <a:srgbClr val="1E00AA"/>
                </a:solidFill>
                <a:latin typeface="Kruti Dev 010" pitchFamily="2" charset="0"/>
                <a:cs typeface="Arial" charset="0"/>
              </a:rPr>
              <a:t> </a:t>
            </a:r>
            <a:r>
              <a:rPr sz="2400" err="1">
                <a:solidFill>
                  <a:srgbClr val="1E00AA"/>
                </a:solidFill>
                <a:latin typeface="Kruti Dev 010" pitchFamily="2" charset="0"/>
                <a:cs typeface="Arial" charset="0"/>
              </a:rPr>
              <a:t>esa</a:t>
            </a:r>
            <a:r>
              <a:rPr sz="2400">
                <a:solidFill>
                  <a:srgbClr val="1E00AA"/>
                </a:solidFill>
                <a:latin typeface="Kruti Dev 010" pitchFamily="2" charset="0"/>
                <a:cs typeface="Arial" charset="0"/>
              </a:rPr>
              <a:t> </a:t>
            </a:r>
            <a:r>
              <a:rPr sz="2400" err="1">
                <a:solidFill>
                  <a:srgbClr val="1E00AA"/>
                </a:solidFill>
                <a:latin typeface="Kruti Dev 010" pitchFamily="2" charset="0"/>
                <a:cs typeface="Arial" charset="0"/>
              </a:rPr>
              <a:t>fu;af</a:t>
            </a:r>
            <a:r>
              <a:rPr sz="2400">
                <a:solidFill>
                  <a:srgbClr val="1E00AA"/>
                </a:solidFill>
                <a:latin typeface="Kruti Dev 010" pitchFamily="2" charset="0"/>
                <a:cs typeface="Arial" charset="0"/>
              </a:rPr>
              <a:t>=r </a:t>
            </a:r>
            <a:r>
              <a:rPr sz="2400" err="1">
                <a:solidFill>
                  <a:srgbClr val="1E00AA"/>
                </a:solidFill>
                <a:latin typeface="Kruti Dev 010" pitchFamily="2" charset="0"/>
              </a:rPr>
              <a:t>gS</a:t>
            </a:r>
            <a:r>
              <a:rPr sz="2400">
                <a:solidFill>
                  <a:srgbClr val="1E00AA"/>
                </a:solidFill>
                <a:latin typeface="Kruti Dev 010" pitchFamily="2" charset="0"/>
                <a:cs typeface="Arial" charset="0"/>
              </a:rPr>
              <a:t>] </a:t>
            </a:r>
            <a:r>
              <a:rPr sz="2400" err="1">
                <a:solidFill>
                  <a:srgbClr val="1E00AA"/>
                </a:solidFill>
                <a:latin typeface="Kruti Dev 010" pitchFamily="2" charset="0"/>
              </a:rPr>
              <a:t>Lo;a</a:t>
            </a:r>
            <a:r>
              <a:rPr sz="2400">
                <a:solidFill>
                  <a:srgbClr val="1E00AA"/>
                </a:solidFill>
                <a:latin typeface="Kruti Dev 010" pitchFamily="2" charset="0"/>
              </a:rPr>
              <a:t> </a:t>
            </a:r>
            <a:r>
              <a:rPr sz="2400" err="1">
                <a:solidFill>
                  <a:srgbClr val="1E00AA"/>
                </a:solidFill>
                <a:latin typeface="Kruti Dev 010" pitchFamily="2" charset="0"/>
              </a:rPr>
              <a:t>esa</a:t>
            </a:r>
            <a:r>
              <a:rPr sz="2400">
                <a:solidFill>
                  <a:srgbClr val="1E00AA"/>
                </a:solidFill>
                <a:latin typeface="Kruti Dev 010" pitchFamily="2" charset="0"/>
              </a:rPr>
              <a:t> </a:t>
            </a:r>
            <a:r>
              <a:rPr sz="2400" err="1">
                <a:solidFill>
                  <a:srgbClr val="1E00AA"/>
                </a:solidFill>
                <a:latin typeface="Kruti Dev 010" pitchFamily="2" charset="0"/>
              </a:rPr>
              <a:t>O;oLFkk</a:t>
            </a:r>
            <a:r>
              <a:rPr sz="2400">
                <a:solidFill>
                  <a:srgbClr val="1E00AA"/>
                </a:solidFill>
                <a:latin typeface="Kruti Dev 010" pitchFamily="2" charset="0"/>
              </a:rPr>
              <a:t> </a:t>
            </a:r>
            <a:r>
              <a:rPr sz="2400" err="1">
                <a:solidFill>
                  <a:srgbClr val="1E00AA"/>
                </a:solidFill>
                <a:latin typeface="Kruti Dev 010" pitchFamily="2" charset="0"/>
              </a:rPr>
              <a:t>gS</a:t>
            </a:r>
            <a:r>
              <a:rPr sz="2400"/>
              <a:t>)</a:t>
            </a:r>
            <a:endParaRPr sz="2200"/>
          </a:p>
          <a:p>
            <a:pPr marL="685800" lvl="1" indent="-457200">
              <a:buFont typeface="Wingdings" pitchFamily="2" charset="2"/>
              <a:buNone/>
              <a:defRPr/>
            </a:pPr>
            <a:r>
              <a:rPr sz="2200"/>
              <a:t>3. </a:t>
            </a:r>
            <a:r>
              <a:rPr sz="2200" err="1"/>
              <a:t>Recognises</a:t>
            </a:r>
            <a:r>
              <a:rPr sz="2200"/>
              <a:t> it's relationship, </a:t>
            </a:r>
          </a:p>
          <a:p>
            <a:pPr marL="685800" lvl="1" indent="-457200">
              <a:buFont typeface="Wingdings" pitchFamily="2" charset="2"/>
              <a:buNone/>
              <a:defRPr/>
            </a:pPr>
            <a:r>
              <a:rPr sz="2200"/>
              <a:t>    Fulfills its relationship with every other Unit in Space</a:t>
            </a:r>
          </a:p>
          <a:p>
            <a:pPr lvl="1">
              <a:buFont typeface="Wingdings" pitchFamily="2" charset="2"/>
              <a:buNone/>
              <a:defRPr/>
            </a:pPr>
            <a:r>
              <a:rPr sz="2200">
                <a:solidFill>
                  <a:srgbClr val="1E00AA"/>
                </a:solidFill>
              </a:rPr>
              <a:t>     (</a:t>
            </a:r>
            <a:r>
              <a:rPr sz="2400">
                <a:solidFill>
                  <a:srgbClr val="1E00AA"/>
                </a:solidFill>
                <a:latin typeface="Kruti Dev 010" pitchFamily="2" charset="0"/>
                <a:cs typeface="Arial" charset="0"/>
              </a:rPr>
              <a:t>“</a:t>
            </a:r>
            <a:r>
              <a:rPr sz="2400" err="1">
                <a:solidFill>
                  <a:srgbClr val="1E00AA"/>
                </a:solidFill>
                <a:latin typeface="Kruti Dev 010" pitchFamily="2" charset="0"/>
                <a:cs typeface="Arial" charset="0"/>
              </a:rPr>
              <a:t>kwU</a:t>
            </a:r>
            <a:r>
              <a:rPr sz="2400">
                <a:solidFill>
                  <a:srgbClr val="1E00AA"/>
                </a:solidFill>
                <a:latin typeface="Kruti Dev 010" pitchFamily="2" charset="0"/>
                <a:cs typeface="Arial" charset="0"/>
              </a:rPr>
              <a:t>; ds </a:t>
            </a:r>
            <a:r>
              <a:rPr sz="2400" err="1">
                <a:solidFill>
                  <a:srgbClr val="1E00AA"/>
                </a:solidFill>
                <a:latin typeface="Kruti Dev 010" pitchFamily="2" charset="0"/>
                <a:cs typeface="Arial" charset="0"/>
              </a:rPr>
              <a:t>lg&amp;vfLrRo</a:t>
            </a:r>
            <a:r>
              <a:rPr sz="2400">
                <a:solidFill>
                  <a:srgbClr val="1E00AA"/>
                </a:solidFill>
                <a:latin typeface="Kruti Dev 010" pitchFamily="2" charset="0"/>
                <a:cs typeface="Arial" charset="0"/>
              </a:rPr>
              <a:t> </a:t>
            </a:r>
            <a:r>
              <a:rPr sz="2400" err="1">
                <a:solidFill>
                  <a:srgbClr val="1E00AA"/>
                </a:solidFill>
                <a:latin typeface="Kruti Dev 010" pitchFamily="2" charset="0"/>
                <a:cs typeface="Arial" charset="0"/>
              </a:rPr>
              <a:t>esa</a:t>
            </a:r>
            <a:r>
              <a:rPr sz="2400">
                <a:solidFill>
                  <a:srgbClr val="1E00AA"/>
                </a:solidFill>
                <a:latin typeface="Kruti Dev 010" pitchFamily="2" charset="0"/>
                <a:cs typeface="Arial" charset="0"/>
              </a:rPr>
              <a:t> </a:t>
            </a:r>
            <a:r>
              <a:rPr sz="2400" err="1">
                <a:solidFill>
                  <a:srgbClr val="1E00AA"/>
                </a:solidFill>
                <a:latin typeface="Kruti Dev 010" pitchFamily="2" charset="0"/>
                <a:cs typeface="Arial" charset="0"/>
              </a:rPr>
              <a:t>ijLijrk</a:t>
            </a:r>
            <a:r>
              <a:rPr sz="2400">
                <a:solidFill>
                  <a:srgbClr val="1E00AA"/>
                </a:solidFill>
                <a:latin typeface="Kruti Dev 010" pitchFamily="2" charset="0"/>
                <a:cs typeface="Arial" charset="0"/>
              </a:rPr>
              <a:t> </a:t>
            </a:r>
            <a:r>
              <a:rPr sz="2400" err="1">
                <a:solidFill>
                  <a:srgbClr val="1E00AA"/>
                </a:solidFill>
                <a:latin typeface="Kruti Dev 010" pitchFamily="2" charset="0"/>
                <a:cs typeface="Arial" charset="0"/>
              </a:rPr>
              <a:t>dks</a:t>
            </a:r>
            <a:r>
              <a:rPr sz="2400">
                <a:solidFill>
                  <a:srgbClr val="1E00AA"/>
                </a:solidFill>
                <a:latin typeface="Kruti Dev 010" pitchFamily="2" charset="0"/>
                <a:cs typeface="Arial" charset="0"/>
              </a:rPr>
              <a:t> </a:t>
            </a:r>
            <a:r>
              <a:rPr sz="2400" err="1">
                <a:solidFill>
                  <a:srgbClr val="1E00AA"/>
                </a:solidFill>
                <a:latin typeface="Kruti Dev 010" pitchFamily="2" charset="0"/>
                <a:cs typeface="Arial" charset="0"/>
              </a:rPr>
              <a:t>igpkurh</a:t>
            </a:r>
            <a:r>
              <a:rPr sz="2400">
                <a:solidFill>
                  <a:srgbClr val="1E00AA"/>
                </a:solidFill>
                <a:latin typeface="Kruti Dev 010" pitchFamily="2" charset="0"/>
                <a:cs typeface="Arial" charset="0"/>
              </a:rPr>
              <a:t> </a:t>
            </a:r>
            <a:r>
              <a:rPr sz="2400" err="1">
                <a:solidFill>
                  <a:srgbClr val="1E00AA"/>
                </a:solidFill>
                <a:latin typeface="Kruti Dev 010" pitchFamily="2" charset="0"/>
                <a:cs typeface="Arial" charset="0"/>
              </a:rPr>
              <a:t>gS</a:t>
            </a:r>
            <a:r>
              <a:rPr sz="2400">
                <a:solidFill>
                  <a:srgbClr val="1E00AA"/>
                </a:solidFill>
                <a:latin typeface="Kruti Dev 010" pitchFamily="2" charset="0"/>
                <a:cs typeface="Arial" charset="0"/>
              </a:rPr>
              <a:t>] </a:t>
            </a:r>
            <a:r>
              <a:rPr sz="2400" err="1">
                <a:solidFill>
                  <a:srgbClr val="1E00AA"/>
                </a:solidFill>
                <a:latin typeface="Kruti Dev 010" pitchFamily="2" charset="0"/>
                <a:cs typeface="Arial" charset="0"/>
              </a:rPr>
              <a:t>fuokZg</a:t>
            </a:r>
            <a:r>
              <a:rPr sz="2400">
                <a:solidFill>
                  <a:srgbClr val="1E00AA"/>
                </a:solidFill>
                <a:latin typeface="Kruti Dev 010" pitchFamily="2" charset="0"/>
                <a:cs typeface="Arial" charset="0"/>
              </a:rPr>
              <a:t> </a:t>
            </a:r>
            <a:r>
              <a:rPr sz="2400" err="1">
                <a:solidFill>
                  <a:srgbClr val="1E00AA"/>
                </a:solidFill>
                <a:latin typeface="Kruti Dev 010" pitchFamily="2" charset="0"/>
                <a:cs typeface="Arial" charset="0"/>
              </a:rPr>
              <a:t>djrh</a:t>
            </a:r>
            <a:r>
              <a:rPr sz="2400">
                <a:solidFill>
                  <a:srgbClr val="1E00AA"/>
                </a:solidFill>
                <a:latin typeface="Kruti Dev 010" pitchFamily="2" charset="0"/>
                <a:cs typeface="Arial" charset="0"/>
              </a:rPr>
              <a:t> </a:t>
            </a:r>
            <a:r>
              <a:rPr sz="2400" err="1">
                <a:solidFill>
                  <a:srgbClr val="1E00AA"/>
                </a:solidFill>
                <a:latin typeface="Kruti Dev 010" pitchFamily="2" charset="0"/>
                <a:cs typeface="Arial" charset="0"/>
              </a:rPr>
              <a:t>gS</a:t>
            </a:r>
            <a:endParaRPr sz="2400">
              <a:solidFill>
                <a:srgbClr val="1E00AA"/>
              </a:solidFill>
              <a:latin typeface="Kruti Dev 010" pitchFamily="2" charset="0"/>
              <a:cs typeface="Arial" charset="0"/>
            </a:endParaRPr>
          </a:p>
          <a:p>
            <a:pPr lvl="1">
              <a:buFont typeface="Wingdings" pitchFamily="2" charset="2"/>
              <a:buNone/>
              <a:defRPr/>
            </a:pPr>
            <a:r>
              <a:rPr sz="2400">
                <a:solidFill>
                  <a:srgbClr val="1E00AA"/>
                </a:solidFill>
                <a:latin typeface="Kruti Dev 010" pitchFamily="2" charset="0"/>
                <a:cs typeface="Arial" charset="0"/>
              </a:rPr>
              <a:t>	  </a:t>
            </a:r>
            <a:r>
              <a:rPr sz="2400" err="1">
                <a:solidFill>
                  <a:srgbClr val="1E00AA"/>
                </a:solidFill>
                <a:latin typeface="Kruti Dev 010" pitchFamily="2" charset="0"/>
                <a:cs typeface="Arial" charset="0"/>
              </a:rPr>
              <a:t>cMh</a:t>
            </a:r>
            <a:r>
              <a:rPr sz="2400">
                <a:solidFill>
                  <a:srgbClr val="1E00AA"/>
                </a:solidFill>
                <a:latin typeface="Kruti Dev 010" pitchFamily="2" charset="0"/>
                <a:cs typeface="Arial" charset="0"/>
              </a:rPr>
              <a:t> </a:t>
            </a:r>
            <a:r>
              <a:rPr sz="2400" err="1">
                <a:solidFill>
                  <a:srgbClr val="1E00AA"/>
                </a:solidFill>
                <a:latin typeface="Kruti Dev 010" pitchFamily="2" charset="0"/>
                <a:cs typeface="Arial" charset="0"/>
              </a:rPr>
              <a:t>O;oLFkk</a:t>
            </a:r>
            <a:r>
              <a:rPr sz="2400">
                <a:solidFill>
                  <a:srgbClr val="1E00AA"/>
                </a:solidFill>
                <a:latin typeface="Kruti Dev 010" pitchFamily="2" charset="0"/>
                <a:cs typeface="Arial" charset="0"/>
              </a:rPr>
              <a:t> </a:t>
            </a:r>
            <a:r>
              <a:rPr sz="2400" err="1">
                <a:solidFill>
                  <a:srgbClr val="1E00AA"/>
                </a:solidFill>
                <a:latin typeface="Kruti Dev 010" pitchFamily="2" charset="0"/>
                <a:cs typeface="Arial" charset="0"/>
              </a:rPr>
              <a:t>esa</a:t>
            </a:r>
            <a:r>
              <a:rPr sz="2400">
                <a:solidFill>
                  <a:srgbClr val="1E00AA"/>
                </a:solidFill>
                <a:latin typeface="Kruti Dev 010" pitchFamily="2" charset="0"/>
                <a:cs typeface="Arial" charset="0"/>
              </a:rPr>
              <a:t> </a:t>
            </a:r>
            <a:r>
              <a:rPr sz="2400" err="1">
                <a:solidFill>
                  <a:srgbClr val="1E00AA"/>
                </a:solidFill>
                <a:latin typeface="Kruti Dev 010" pitchFamily="2" charset="0"/>
                <a:cs typeface="Arial" charset="0"/>
              </a:rPr>
              <a:t>Hkkxhnkj</a:t>
            </a:r>
            <a:r>
              <a:rPr sz="2400">
                <a:solidFill>
                  <a:srgbClr val="1E00AA"/>
                </a:solidFill>
                <a:latin typeface="Kruti Dev 010" pitchFamily="2" charset="0"/>
                <a:cs typeface="Arial" charset="0"/>
              </a:rPr>
              <a:t> </a:t>
            </a:r>
            <a:r>
              <a:rPr sz="2400" err="1">
                <a:solidFill>
                  <a:srgbClr val="1E00AA"/>
                </a:solidFill>
                <a:latin typeface="Kruti Dev 010" pitchFamily="2" charset="0"/>
                <a:cs typeface="Arial" charset="0"/>
              </a:rPr>
              <a:t>gS</a:t>
            </a:r>
            <a:r>
              <a:rPr sz="2400">
                <a:solidFill>
                  <a:srgbClr val="1E00AA"/>
                </a:solidFill>
                <a:latin typeface="Kruti Dev 010" pitchFamily="2" charset="0"/>
                <a:cs typeface="Arial" charset="0"/>
              </a:rPr>
              <a:t>] </a:t>
            </a:r>
            <a:r>
              <a:rPr sz="2400" err="1">
                <a:solidFill>
                  <a:srgbClr val="1E00AA"/>
                </a:solidFill>
                <a:latin typeface="Kruti Dev 010" pitchFamily="2" charset="0"/>
                <a:cs typeface="Arial" charset="0"/>
              </a:rPr>
              <a:t>lexz</a:t>
            </a:r>
            <a:r>
              <a:rPr sz="2400">
                <a:solidFill>
                  <a:srgbClr val="1E00AA"/>
                </a:solidFill>
                <a:latin typeface="Kruti Dev 010" pitchFamily="2" charset="0"/>
                <a:cs typeface="Arial" charset="0"/>
              </a:rPr>
              <a:t> </a:t>
            </a:r>
            <a:r>
              <a:rPr sz="2400" err="1">
                <a:solidFill>
                  <a:srgbClr val="1E00AA"/>
                </a:solidFill>
                <a:latin typeface="Kruti Dev 010" pitchFamily="2" charset="0"/>
                <a:cs typeface="Arial" charset="0"/>
              </a:rPr>
              <a:t>O;oLFkk</a:t>
            </a:r>
            <a:r>
              <a:rPr sz="2400">
                <a:solidFill>
                  <a:srgbClr val="1E00AA"/>
                </a:solidFill>
                <a:latin typeface="Kruti Dev 010" pitchFamily="2" charset="0"/>
                <a:cs typeface="Arial" charset="0"/>
              </a:rPr>
              <a:t> </a:t>
            </a:r>
            <a:r>
              <a:rPr sz="2400" err="1">
                <a:solidFill>
                  <a:srgbClr val="1E00AA"/>
                </a:solidFill>
                <a:latin typeface="Kruti Dev 010" pitchFamily="2" charset="0"/>
                <a:cs typeface="Arial" charset="0"/>
              </a:rPr>
              <a:t>esa</a:t>
            </a:r>
            <a:r>
              <a:rPr sz="2400">
                <a:solidFill>
                  <a:srgbClr val="1E00AA"/>
                </a:solidFill>
                <a:latin typeface="Kruti Dev 010" pitchFamily="2" charset="0"/>
                <a:cs typeface="Arial" charset="0"/>
              </a:rPr>
              <a:t> </a:t>
            </a:r>
            <a:r>
              <a:rPr sz="2400" err="1">
                <a:solidFill>
                  <a:srgbClr val="1E00AA"/>
                </a:solidFill>
                <a:latin typeface="Kruti Dev 010" pitchFamily="2" charset="0"/>
                <a:cs typeface="Arial" charset="0"/>
              </a:rPr>
              <a:t>Hkkxhnkj</a:t>
            </a:r>
            <a:r>
              <a:rPr sz="2400">
                <a:solidFill>
                  <a:srgbClr val="1E00AA"/>
                </a:solidFill>
                <a:latin typeface="Kruti Dev 010" pitchFamily="2" charset="0"/>
                <a:cs typeface="Arial" charset="0"/>
              </a:rPr>
              <a:t> </a:t>
            </a:r>
            <a:r>
              <a:rPr sz="2400" err="1">
                <a:solidFill>
                  <a:srgbClr val="1E00AA"/>
                </a:solidFill>
                <a:latin typeface="Kruti Dev 010" pitchFamily="2" charset="0"/>
                <a:cs typeface="Arial" charset="0"/>
              </a:rPr>
              <a:t>gS</a:t>
            </a:r>
            <a:r>
              <a:t>)</a:t>
            </a:r>
          </a:p>
          <a:p>
            <a:pPr>
              <a:buFont typeface="Symbol" pitchFamily="18" charset="2"/>
              <a:buNone/>
              <a:defRPr/>
            </a:pPr>
            <a:endParaRPr>
              <a:latin typeface="Arial" charset="0"/>
              <a:cs typeface="Arial" charset="0"/>
            </a:endParaRPr>
          </a:p>
        </p:txBody>
      </p:sp>
      <p:cxnSp>
        <p:nvCxnSpPr>
          <p:cNvPr id="5" name="Straight Arrow Connector 4">
            <a:extLst>
              <a:ext uri="{FF2B5EF4-FFF2-40B4-BE49-F238E27FC236}">
                <a16:creationId xmlns:a16="http://schemas.microsoft.com/office/drawing/2014/main" id="{ADB64543-B466-4E2A-B6AB-B2FC54E8E76E}"/>
              </a:ext>
            </a:extLst>
          </p:cNvPr>
          <p:cNvCxnSpPr/>
          <p:nvPr/>
        </p:nvCxnSpPr>
        <p:spPr>
          <a:xfrm rot="10800000" flipV="1">
            <a:off x="685800" y="1066800"/>
            <a:ext cx="29718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453411F5-9E22-4EF3-B999-3AEB6B9F5D97}"/>
              </a:ext>
            </a:extLst>
          </p:cNvPr>
          <p:cNvCxnSpPr/>
          <p:nvPr/>
        </p:nvCxnSpPr>
        <p:spPr>
          <a:xfrm>
            <a:off x="4114800" y="1066800"/>
            <a:ext cx="1600200" cy="3810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2" name="Group 26">
            <a:extLst>
              <a:ext uri="{FF2B5EF4-FFF2-40B4-BE49-F238E27FC236}">
                <a16:creationId xmlns:a16="http://schemas.microsoft.com/office/drawing/2014/main" id="{97364CEB-4772-495D-98A4-156285A59425}"/>
              </a:ext>
            </a:extLst>
          </p:cNvPr>
          <p:cNvGrpSpPr>
            <a:grpSpLocks/>
          </p:cNvGrpSpPr>
          <p:nvPr/>
        </p:nvGrpSpPr>
        <p:grpSpPr bwMode="auto">
          <a:xfrm>
            <a:off x="280988" y="2286000"/>
            <a:ext cx="9015412" cy="3962400"/>
            <a:chOff x="-251543" y="1102658"/>
            <a:chExt cx="9015141" cy="5947111"/>
          </a:xfrm>
        </p:grpSpPr>
        <p:sp>
          <p:nvSpPr>
            <p:cNvPr id="11" name="Rectangle 10">
              <a:extLst>
                <a:ext uri="{FF2B5EF4-FFF2-40B4-BE49-F238E27FC236}">
                  <a16:creationId xmlns:a16="http://schemas.microsoft.com/office/drawing/2014/main" id="{03B2138C-C789-4BB8-ACFF-6E08E5D652D7}"/>
                </a:ext>
              </a:extLst>
            </p:cNvPr>
            <p:cNvSpPr/>
            <p:nvPr/>
          </p:nvSpPr>
          <p:spPr>
            <a:xfrm>
              <a:off x="-251543" y="3423366"/>
              <a:ext cx="9015141" cy="362640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solidFill>
                  <a:prstClr val="white"/>
                </a:solidFill>
              </a:endParaRPr>
            </a:p>
          </p:txBody>
        </p:sp>
        <p:cxnSp>
          <p:nvCxnSpPr>
            <p:cNvPr id="12" name="Straight Arrow Connector 11">
              <a:extLst>
                <a:ext uri="{FF2B5EF4-FFF2-40B4-BE49-F238E27FC236}">
                  <a16:creationId xmlns:a16="http://schemas.microsoft.com/office/drawing/2014/main" id="{4A37DB84-9812-4923-86BC-EE4F18618C1A}"/>
                </a:ext>
              </a:extLst>
            </p:cNvPr>
            <p:cNvCxnSpPr>
              <a:cxnSpLocks/>
            </p:cNvCxnSpPr>
            <p:nvPr/>
          </p:nvCxnSpPr>
          <p:spPr>
            <a:xfrm flipV="1">
              <a:off x="3677401" y="1102658"/>
              <a:ext cx="0" cy="2289734"/>
            </a:xfrm>
            <a:prstGeom prst="straightConnector1">
              <a:avLst/>
            </a:prstGeom>
            <a:ln>
              <a:solidFill>
                <a:srgbClr val="C00000"/>
              </a:solidFill>
              <a:tailEnd type="none"/>
            </a:ln>
          </p:spPr>
          <p:style>
            <a:lnRef idx="1">
              <a:schemeClr val="accent1"/>
            </a:lnRef>
            <a:fillRef idx="0">
              <a:schemeClr val="accent1"/>
            </a:fillRef>
            <a:effectRef idx="0">
              <a:schemeClr val="accent1"/>
            </a:effectRef>
            <a:fontRef idx="minor">
              <a:schemeClr val="tx1"/>
            </a:fontRef>
          </p:style>
        </p:cxnSp>
      </p:grpSp>
      <p:sp>
        <p:nvSpPr>
          <p:cNvPr id="18439" name="TextBox 8">
            <a:extLst>
              <a:ext uri="{FF2B5EF4-FFF2-40B4-BE49-F238E27FC236}">
                <a16:creationId xmlns:a16="http://schemas.microsoft.com/office/drawing/2014/main" id="{F9DE584B-034D-4890-8B82-4737CBE83A18}"/>
              </a:ext>
            </a:extLst>
          </p:cNvPr>
          <p:cNvSpPr txBox="1">
            <a:spLocks noChangeArrowheads="1"/>
          </p:cNvSpPr>
          <p:nvPr/>
        </p:nvSpPr>
        <p:spPr bwMode="auto">
          <a:xfrm>
            <a:off x="7772400" y="685800"/>
            <a:ext cx="24384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rgbClr val="FF0000"/>
                </a:solidFill>
              </a:rPr>
              <a:t>CO-EXISTENCE</a:t>
            </a:r>
          </a:p>
          <a:p>
            <a:pPr eaLnBrk="1" hangingPunct="1"/>
            <a:r>
              <a:rPr lang="en-US" altLang="en-US" sz="2800" b="1">
                <a:solidFill>
                  <a:srgbClr val="FF0000"/>
                </a:solidFill>
                <a:latin typeface="Kruti Dev 010" pitchFamily="2" charset="0"/>
                <a:ea typeface="Batang" panose="02030600000101010101" pitchFamily="18" charset="-127"/>
                <a:cs typeface="KrutiDev040BoldItalic"/>
              </a:rPr>
              <a:t>lg&amp;vfLrRo</a:t>
            </a:r>
            <a:endParaRPr lang="en-US" altLang="en-US" sz="2800" b="1">
              <a:solidFill>
                <a:srgbClr val="FF0000"/>
              </a:solidFill>
            </a:endParaRPr>
          </a:p>
        </p:txBody>
      </p:sp>
      <p:sp>
        <p:nvSpPr>
          <p:cNvPr id="10" name="Rectangle 9">
            <a:extLst>
              <a:ext uri="{FF2B5EF4-FFF2-40B4-BE49-F238E27FC236}">
                <a16:creationId xmlns:a16="http://schemas.microsoft.com/office/drawing/2014/main" id="{ED96EC3A-3AC9-4807-9254-17E0107FF6F1}"/>
              </a:ext>
            </a:extLst>
          </p:cNvPr>
          <p:cNvSpPr/>
          <p:nvPr/>
        </p:nvSpPr>
        <p:spPr bwMode="auto">
          <a:xfrm>
            <a:off x="7662863" y="731838"/>
            <a:ext cx="2057400" cy="110966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solidFill>
                <a:prstClr val="white"/>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Content Placeholder 1">
            <a:extLst>
              <a:ext uri="{FF2B5EF4-FFF2-40B4-BE49-F238E27FC236}">
                <a16:creationId xmlns:a16="http://schemas.microsoft.com/office/drawing/2014/main" id="{A84465BD-2FA5-48E8-A885-A874ED8075CE}"/>
              </a:ext>
            </a:extLst>
          </p:cNvPr>
          <p:cNvSpPr>
            <a:spLocks noGrp="1" noChangeArrowheads="1"/>
          </p:cNvSpPr>
          <p:nvPr>
            <p:ph sz="half" idx="1"/>
          </p:nvPr>
        </p:nvSpPr>
        <p:spPr bwMode="auto">
          <a:xfrm>
            <a:off x="0" y="609600"/>
            <a:ext cx="60071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They say “live in the present”… is that the way to right understanding?</a:t>
            </a:r>
          </a:p>
          <a:p>
            <a:endParaRPr lang="en-US" altLang="en-US"/>
          </a:p>
        </p:txBody>
      </p:sp>
      <p:sp>
        <p:nvSpPr>
          <p:cNvPr id="49155" name="Content Placeholder 2">
            <a:extLst>
              <a:ext uri="{FF2B5EF4-FFF2-40B4-BE49-F238E27FC236}">
                <a16:creationId xmlns:a16="http://schemas.microsoft.com/office/drawing/2014/main" id="{71701968-A409-445A-A448-92F7AE7B300D}"/>
              </a:ext>
            </a:extLst>
          </p:cNvPr>
          <p:cNvSpPr>
            <a:spLocks noGrp="1" noChangeArrowheads="1"/>
          </p:cNvSpPr>
          <p:nvPr>
            <p:ph sz="half" idx="2"/>
          </p:nvPr>
        </p:nvSpPr>
        <p:spPr bwMode="auto">
          <a:xfrm>
            <a:off x="6210300" y="609600"/>
            <a:ext cx="59817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sp>
        <p:nvSpPr>
          <p:cNvPr id="49156" name="Title 3">
            <a:extLst>
              <a:ext uri="{FF2B5EF4-FFF2-40B4-BE49-F238E27FC236}">
                <a16:creationId xmlns:a16="http://schemas.microsoft.com/office/drawing/2014/main" id="{B8AEBD48-5363-4225-B259-09418C9CD187}"/>
              </a:ext>
            </a:extLst>
          </p:cNvPr>
          <p:cNvSpPr>
            <a:spLocks noGrp="1" noChangeArrowheads="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Question(s): 						Response</a:t>
            </a:r>
            <a:endParaRPr lang="en-IN" altLang="en-US"/>
          </a:p>
        </p:txBody>
      </p:sp>
      <p:cxnSp>
        <p:nvCxnSpPr>
          <p:cNvPr id="5" name="Straight Connector 4">
            <a:extLst>
              <a:ext uri="{FF2B5EF4-FFF2-40B4-BE49-F238E27FC236}">
                <a16:creationId xmlns:a16="http://schemas.microsoft.com/office/drawing/2014/main" id="{ED90AB3A-E8E0-494C-9627-7EA45F86738A}"/>
              </a:ext>
            </a:extLst>
          </p:cNvPr>
          <p:cNvCxnSpPr/>
          <p:nvPr/>
        </p:nvCxnSpPr>
        <p:spPr>
          <a:xfrm rot="16200000" flipH="1">
            <a:off x="3009900" y="3543300"/>
            <a:ext cx="6153150" cy="190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Content Placeholder 1">
            <a:extLst>
              <a:ext uri="{FF2B5EF4-FFF2-40B4-BE49-F238E27FC236}">
                <a16:creationId xmlns:a16="http://schemas.microsoft.com/office/drawing/2014/main" id="{AF5F8B95-B3C6-448A-8071-6EE66ACB3298}"/>
              </a:ext>
            </a:extLst>
          </p:cNvPr>
          <p:cNvSpPr>
            <a:spLocks noGrp="1" noChangeArrowheads="1"/>
          </p:cNvSpPr>
          <p:nvPr>
            <p:ph sz="half" idx="1"/>
          </p:nvPr>
        </p:nvSpPr>
        <p:spPr bwMode="auto">
          <a:xfrm>
            <a:off x="0" y="609600"/>
            <a:ext cx="60071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sp>
        <p:nvSpPr>
          <p:cNvPr id="50179" name="Content Placeholder 2">
            <a:extLst>
              <a:ext uri="{FF2B5EF4-FFF2-40B4-BE49-F238E27FC236}">
                <a16:creationId xmlns:a16="http://schemas.microsoft.com/office/drawing/2014/main" id="{E420173F-0128-40B1-A858-659A1A390DEE}"/>
              </a:ext>
            </a:extLst>
          </p:cNvPr>
          <p:cNvSpPr>
            <a:spLocks noGrp="1" noChangeArrowheads="1"/>
          </p:cNvSpPr>
          <p:nvPr>
            <p:ph sz="half" idx="2"/>
          </p:nvPr>
        </p:nvSpPr>
        <p:spPr bwMode="auto">
          <a:xfrm>
            <a:off x="6210300" y="609600"/>
            <a:ext cx="59817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sp>
        <p:nvSpPr>
          <p:cNvPr id="50180" name="Title 3">
            <a:extLst>
              <a:ext uri="{FF2B5EF4-FFF2-40B4-BE49-F238E27FC236}">
                <a16:creationId xmlns:a16="http://schemas.microsoft.com/office/drawing/2014/main" id="{885040EC-5D67-41D3-A238-2C3B625987EA}"/>
              </a:ext>
            </a:extLst>
          </p:cNvPr>
          <p:cNvSpPr>
            <a:spLocks noGrp="1" noChangeArrowheads="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pic>
        <p:nvPicPr>
          <p:cNvPr id="50181" name="Picture 5">
            <a:extLst>
              <a:ext uri="{FF2B5EF4-FFF2-40B4-BE49-F238E27FC236}">
                <a16:creationId xmlns:a16="http://schemas.microsoft.com/office/drawing/2014/main" id="{98D75507-7AFD-424F-BCF1-15647E224F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876" t="47778" r="59375" b="23334"/>
          <a:stretch>
            <a:fillRect/>
          </a:stretch>
        </p:blipFill>
        <p:spPr bwMode="auto">
          <a:xfrm>
            <a:off x="946150" y="579438"/>
            <a:ext cx="10191750" cy="490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4">
            <a:extLst>
              <a:ext uri="{FF2B5EF4-FFF2-40B4-BE49-F238E27FC236}">
                <a16:creationId xmlns:a16="http://schemas.microsoft.com/office/drawing/2014/main" id="{EE184A20-88E9-430B-8BE1-B9E483F6A2B4}"/>
              </a:ext>
            </a:extLst>
          </p:cNvPr>
          <p:cNvSpPr>
            <a:spLocks noGrp="1"/>
          </p:cNvSpPr>
          <p:nvPr>
            <p:ph sz="half" idx="1"/>
          </p:nvPr>
        </p:nvSpPr>
        <p:spPr bwMode="auto">
          <a:xfrm>
            <a:off x="0" y="609600"/>
            <a:ext cx="60071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Regret of Past</a:t>
            </a:r>
          </a:p>
          <a:p>
            <a:endParaRPr lang="en-US" altLang="en-US"/>
          </a:p>
          <a:p>
            <a:endParaRPr lang="en-US" altLang="en-US"/>
          </a:p>
          <a:p>
            <a:r>
              <a:rPr lang="en-US" altLang="en-US"/>
              <a:t>Fear of Future</a:t>
            </a:r>
          </a:p>
          <a:p>
            <a:endParaRPr lang="en-US" altLang="en-US"/>
          </a:p>
          <a:p>
            <a:endParaRPr lang="en-US" altLang="en-US"/>
          </a:p>
          <a:p>
            <a:r>
              <a:rPr lang="en-US" altLang="en-US"/>
              <a:t>Opposition for Present</a:t>
            </a:r>
          </a:p>
        </p:txBody>
      </p:sp>
      <p:sp>
        <p:nvSpPr>
          <p:cNvPr id="51203" name="Content Placeholder 5">
            <a:extLst>
              <a:ext uri="{FF2B5EF4-FFF2-40B4-BE49-F238E27FC236}">
                <a16:creationId xmlns:a16="http://schemas.microsoft.com/office/drawing/2014/main" id="{4A2D2C10-C209-4674-9112-C683189E6196}"/>
              </a:ext>
            </a:extLst>
          </p:cNvPr>
          <p:cNvSpPr>
            <a:spLocks noGrp="1"/>
          </p:cNvSpPr>
          <p:nvPr>
            <p:ph sz="half" idx="2"/>
          </p:nvPr>
        </p:nvSpPr>
        <p:spPr bwMode="auto">
          <a:xfrm>
            <a:off x="6210300" y="609600"/>
            <a:ext cx="59817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Evaluating Past on the basis of co-existence (no regret)</a:t>
            </a:r>
          </a:p>
          <a:p>
            <a:endParaRPr lang="en-US" altLang="en-US"/>
          </a:p>
          <a:p>
            <a:r>
              <a:rPr lang="en-US" altLang="en-US"/>
              <a:t>Planning Future on the basis of co-existence (fearlessness)</a:t>
            </a:r>
          </a:p>
          <a:p>
            <a:endParaRPr lang="en-US" altLang="en-US"/>
          </a:p>
          <a:p>
            <a:r>
              <a:rPr lang="en-US" altLang="en-US"/>
              <a:t>Living Now on the basis of co-existence (mutual fulfillment with units)</a:t>
            </a:r>
          </a:p>
        </p:txBody>
      </p:sp>
      <p:sp>
        <p:nvSpPr>
          <p:cNvPr id="51204" name="Title 3">
            <a:extLst>
              <a:ext uri="{FF2B5EF4-FFF2-40B4-BE49-F238E27FC236}">
                <a16:creationId xmlns:a16="http://schemas.microsoft.com/office/drawing/2014/main" id="{479644D4-2C4F-4E5A-9D9B-3564ADA5E273}"/>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Living in the Present				Living in the Ever Present</a:t>
            </a:r>
          </a:p>
        </p:txBody>
      </p:sp>
      <p:cxnSp>
        <p:nvCxnSpPr>
          <p:cNvPr id="7" name="Straight Connector 6">
            <a:extLst>
              <a:ext uri="{FF2B5EF4-FFF2-40B4-BE49-F238E27FC236}">
                <a16:creationId xmlns:a16="http://schemas.microsoft.com/office/drawing/2014/main" id="{6CE39993-FFC1-4643-91FB-9B8B7013EBFB}"/>
              </a:ext>
            </a:extLst>
          </p:cNvPr>
          <p:cNvCxnSpPr/>
          <p:nvPr/>
        </p:nvCxnSpPr>
        <p:spPr>
          <a:xfrm rot="5400000">
            <a:off x="3040857" y="3532981"/>
            <a:ext cx="6151562" cy="41275"/>
          </a:xfrm>
          <a:prstGeom prst="line">
            <a:avLst/>
          </a:prstGeom>
        </p:spPr>
        <p:style>
          <a:lnRef idx="1">
            <a:schemeClr val="accent1"/>
          </a:lnRef>
          <a:fillRef idx="0">
            <a:schemeClr val="accent1"/>
          </a:fillRef>
          <a:effectRef idx="0">
            <a:schemeClr val="accent1"/>
          </a:effectRef>
          <a:fontRef idx="minor">
            <a:schemeClr val="tx1"/>
          </a:fontRef>
        </p:style>
      </p:cxnSp>
      <p:sp>
        <p:nvSpPr>
          <p:cNvPr id="51206" name="TextBox 7">
            <a:extLst>
              <a:ext uri="{FF2B5EF4-FFF2-40B4-BE49-F238E27FC236}">
                <a16:creationId xmlns:a16="http://schemas.microsoft.com/office/drawing/2014/main" id="{D1B4DB6E-4C01-40A3-87E3-9160A1DB0BC1}"/>
              </a:ext>
            </a:extLst>
          </p:cNvPr>
          <p:cNvSpPr txBox="1">
            <a:spLocks noChangeArrowheads="1"/>
          </p:cNvSpPr>
          <p:nvPr/>
        </p:nvSpPr>
        <p:spPr bwMode="auto">
          <a:xfrm>
            <a:off x="228600" y="4114800"/>
            <a:ext cx="46688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00"/>
                </a:solidFill>
              </a:rPr>
              <a:t>We tend to recall past when the present is not engrossing and </a:t>
            </a:r>
            <a:br>
              <a:rPr lang="en-US" altLang="en-US">
                <a:solidFill>
                  <a:srgbClr val="000000"/>
                </a:solidFill>
              </a:rPr>
            </a:br>
            <a:r>
              <a:rPr lang="en-US" altLang="en-US">
                <a:solidFill>
                  <a:srgbClr val="000000"/>
                </a:solidFill>
              </a:rPr>
              <a:t>- some happy event (to draw happiness) or</a:t>
            </a:r>
          </a:p>
          <a:p>
            <a:pPr eaLnBrk="1" hangingPunct="1"/>
            <a:r>
              <a:rPr lang="en-US" altLang="en-US">
                <a:solidFill>
                  <a:srgbClr val="000000"/>
                </a:solidFill>
              </a:rPr>
              <a:t>- there is some regret</a:t>
            </a:r>
          </a:p>
        </p:txBody>
      </p:sp>
      <p:sp>
        <p:nvSpPr>
          <p:cNvPr id="51207" name="TextBox 8">
            <a:extLst>
              <a:ext uri="{FF2B5EF4-FFF2-40B4-BE49-F238E27FC236}">
                <a16:creationId xmlns:a16="http://schemas.microsoft.com/office/drawing/2014/main" id="{4F4BFCBC-BFBD-40B7-B6CB-7C33588519A6}"/>
              </a:ext>
            </a:extLst>
          </p:cNvPr>
          <p:cNvSpPr txBox="1">
            <a:spLocks noChangeArrowheads="1"/>
          </p:cNvSpPr>
          <p:nvPr/>
        </p:nvSpPr>
        <p:spPr bwMode="auto">
          <a:xfrm>
            <a:off x="6456363" y="4114800"/>
            <a:ext cx="4668837"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00"/>
                </a:solidFill>
              </a:rPr>
              <a:t>We tend to think of the future when the present is not engrossing and</a:t>
            </a:r>
            <a:br>
              <a:rPr lang="en-US" altLang="en-US">
                <a:solidFill>
                  <a:srgbClr val="000000"/>
                </a:solidFill>
              </a:rPr>
            </a:br>
            <a:r>
              <a:rPr lang="en-US" altLang="en-US">
                <a:solidFill>
                  <a:srgbClr val="000000"/>
                </a:solidFill>
              </a:rPr>
              <a:t>- we want to plan for the future course of action or</a:t>
            </a:r>
          </a:p>
          <a:p>
            <a:pPr eaLnBrk="1" hangingPunct="1"/>
            <a:r>
              <a:rPr lang="en-US" altLang="en-US">
                <a:solidFill>
                  <a:srgbClr val="000000"/>
                </a:solidFill>
              </a:rPr>
              <a:t>- when there is an apprehension / uncertainty about the future</a:t>
            </a:r>
          </a:p>
        </p:txBody>
      </p:sp>
      <p:sp>
        <p:nvSpPr>
          <p:cNvPr id="51208" name="TextBox 9">
            <a:extLst>
              <a:ext uri="{FF2B5EF4-FFF2-40B4-BE49-F238E27FC236}">
                <a16:creationId xmlns:a16="http://schemas.microsoft.com/office/drawing/2014/main" id="{8796C6D1-46EC-4E3B-93E9-8D581E849E16}"/>
              </a:ext>
            </a:extLst>
          </p:cNvPr>
          <p:cNvSpPr txBox="1">
            <a:spLocks noChangeArrowheads="1"/>
          </p:cNvSpPr>
          <p:nvPr/>
        </p:nvSpPr>
        <p:spPr bwMode="auto">
          <a:xfrm>
            <a:off x="228600" y="5346700"/>
            <a:ext cx="46688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00"/>
                </a:solidFill>
              </a:rPr>
              <a:t>We tend to to be engrossed in the present when</a:t>
            </a:r>
            <a:br>
              <a:rPr lang="en-US" altLang="en-US">
                <a:solidFill>
                  <a:srgbClr val="000000"/>
                </a:solidFill>
              </a:rPr>
            </a:br>
            <a:r>
              <a:rPr lang="en-US" altLang="en-US">
                <a:solidFill>
                  <a:srgbClr val="000000"/>
                </a:solidFill>
              </a:rPr>
              <a:t>- we are in harmony within and </a:t>
            </a:r>
          </a:p>
          <a:p>
            <a:pPr eaLnBrk="1" hangingPunct="1"/>
            <a:r>
              <a:rPr lang="en-US" altLang="en-US">
                <a:solidFill>
                  <a:srgbClr val="000000"/>
                </a:solidFill>
              </a:rPr>
              <a:t>- making effort for harmony outside</a:t>
            </a:r>
          </a:p>
        </p:txBody>
      </p:sp>
      <p:sp>
        <p:nvSpPr>
          <p:cNvPr id="51209" name="TextBox 10">
            <a:extLst>
              <a:ext uri="{FF2B5EF4-FFF2-40B4-BE49-F238E27FC236}">
                <a16:creationId xmlns:a16="http://schemas.microsoft.com/office/drawing/2014/main" id="{7F3137DC-9F20-4533-9137-1052F6E33736}"/>
              </a:ext>
            </a:extLst>
          </p:cNvPr>
          <p:cNvSpPr txBox="1">
            <a:spLocks noChangeArrowheads="1"/>
          </p:cNvSpPr>
          <p:nvPr/>
        </p:nvSpPr>
        <p:spPr bwMode="auto">
          <a:xfrm>
            <a:off x="6421438" y="5864225"/>
            <a:ext cx="46704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solidFill>
                  <a:srgbClr val="000000"/>
                </a:solidFill>
              </a:rPr>
              <a:t>We are not engrossed in the present when</a:t>
            </a:r>
            <a:br>
              <a:rPr lang="en-US" altLang="en-US">
                <a:solidFill>
                  <a:srgbClr val="000000"/>
                </a:solidFill>
              </a:rPr>
            </a:br>
            <a:r>
              <a:rPr lang="en-US" altLang="en-US">
                <a:solidFill>
                  <a:srgbClr val="000000"/>
                </a:solidFill>
              </a:rPr>
              <a:t>- we are in dis-harmony within</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1">
            <a:extLst>
              <a:ext uri="{FF2B5EF4-FFF2-40B4-BE49-F238E27FC236}">
                <a16:creationId xmlns:a16="http://schemas.microsoft.com/office/drawing/2014/main" id="{29DBE8F3-B233-458B-8F44-FA9E2D9E21B3}"/>
              </a:ext>
            </a:extLst>
          </p:cNvPr>
          <p:cNvSpPr>
            <a:spLocks noGrp="1" noChangeArrowheads="1"/>
          </p:cNvSpPr>
          <p:nvPr>
            <p:ph sz="half" idx="1"/>
          </p:nvPr>
        </p:nvSpPr>
        <p:spPr bwMode="auto">
          <a:xfrm>
            <a:off x="0" y="609600"/>
            <a:ext cx="60071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sp>
        <p:nvSpPr>
          <p:cNvPr id="52227" name="Content Placeholder 2">
            <a:extLst>
              <a:ext uri="{FF2B5EF4-FFF2-40B4-BE49-F238E27FC236}">
                <a16:creationId xmlns:a16="http://schemas.microsoft.com/office/drawing/2014/main" id="{747AEEE6-6BF4-4101-918B-D897A477F5B5}"/>
              </a:ext>
            </a:extLst>
          </p:cNvPr>
          <p:cNvSpPr>
            <a:spLocks noGrp="1" noChangeArrowheads="1"/>
          </p:cNvSpPr>
          <p:nvPr>
            <p:ph sz="half" idx="2"/>
          </p:nvPr>
        </p:nvSpPr>
        <p:spPr bwMode="auto">
          <a:xfrm>
            <a:off x="6210300" y="609600"/>
            <a:ext cx="59817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sp>
        <p:nvSpPr>
          <p:cNvPr id="52228" name="Title 3">
            <a:extLst>
              <a:ext uri="{FF2B5EF4-FFF2-40B4-BE49-F238E27FC236}">
                <a16:creationId xmlns:a16="http://schemas.microsoft.com/office/drawing/2014/main" id="{65EC907A-D616-479D-AB73-DC4CAE9E3B43}"/>
              </a:ext>
            </a:extLst>
          </p:cNvPr>
          <p:cNvSpPr>
            <a:spLocks noGrp="1" noChangeArrowheads="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Content Placeholder 1">
            <a:extLst>
              <a:ext uri="{FF2B5EF4-FFF2-40B4-BE49-F238E27FC236}">
                <a16:creationId xmlns:a16="http://schemas.microsoft.com/office/drawing/2014/main" id="{E0F1D5D1-BAC4-4792-846D-C1EF2BB97A66}"/>
              </a:ext>
            </a:extLst>
          </p:cNvPr>
          <p:cNvSpPr>
            <a:spLocks noGrp="1" noChangeArrowheads="1"/>
          </p:cNvSpPr>
          <p:nvPr>
            <p:ph sz="half" idx="1"/>
          </p:nvPr>
        </p:nvSpPr>
        <p:spPr bwMode="auto">
          <a:xfrm>
            <a:off x="0" y="609600"/>
            <a:ext cx="60071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sp>
        <p:nvSpPr>
          <p:cNvPr id="53251" name="Content Placeholder 2">
            <a:extLst>
              <a:ext uri="{FF2B5EF4-FFF2-40B4-BE49-F238E27FC236}">
                <a16:creationId xmlns:a16="http://schemas.microsoft.com/office/drawing/2014/main" id="{26E9DFFA-26F1-4EB0-97E6-DF38F26B9473}"/>
              </a:ext>
            </a:extLst>
          </p:cNvPr>
          <p:cNvSpPr>
            <a:spLocks noGrp="1" noChangeArrowheads="1"/>
          </p:cNvSpPr>
          <p:nvPr>
            <p:ph sz="half" idx="2"/>
          </p:nvPr>
        </p:nvSpPr>
        <p:spPr bwMode="auto">
          <a:xfrm>
            <a:off x="6210300" y="609600"/>
            <a:ext cx="59817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sp>
        <p:nvSpPr>
          <p:cNvPr id="53252" name="Title 3">
            <a:extLst>
              <a:ext uri="{FF2B5EF4-FFF2-40B4-BE49-F238E27FC236}">
                <a16:creationId xmlns:a16="http://schemas.microsoft.com/office/drawing/2014/main" id="{D9EE76F2-4DC5-426A-8589-BD45A926C9A8}"/>
              </a:ext>
            </a:extLst>
          </p:cNvPr>
          <p:cNvSpPr>
            <a:spLocks noGrp="1" noChangeArrowheads="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pic>
        <p:nvPicPr>
          <p:cNvPr id="53253" name="Picture 5">
            <a:extLst>
              <a:ext uri="{FF2B5EF4-FFF2-40B4-BE49-F238E27FC236}">
                <a16:creationId xmlns:a16="http://schemas.microsoft.com/office/drawing/2014/main" id="{FA6A1E34-4C64-47BC-97FD-65CF696F45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499" t="50000" r="60001" b="27779"/>
          <a:stretch>
            <a:fillRect/>
          </a:stretch>
        </p:blipFill>
        <p:spPr bwMode="auto">
          <a:xfrm>
            <a:off x="0" y="609600"/>
            <a:ext cx="12185650" cy="406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C31AC14B-C00D-4E6C-8D70-C9121BB604B7}"/>
              </a:ext>
            </a:extLst>
          </p:cNvPr>
          <p:cNvSpPr>
            <a:spLocks noGrp="1" noChangeArrowheads="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sp>
        <p:nvSpPr>
          <p:cNvPr id="54275" name="Text Placeholder 2">
            <a:extLst>
              <a:ext uri="{FF2B5EF4-FFF2-40B4-BE49-F238E27FC236}">
                <a16:creationId xmlns:a16="http://schemas.microsoft.com/office/drawing/2014/main" id="{721CAF3A-903F-4C48-AAAE-363A24F26C9B}"/>
              </a:ext>
            </a:extLst>
          </p:cNvPr>
          <p:cNvSpPr>
            <a:spLocks noGrp="1" noChangeArrowheads="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pic>
        <p:nvPicPr>
          <p:cNvPr id="54276" name="Picture 4">
            <a:extLst>
              <a:ext uri="{FF2B5EF4-FFF2-40B4-BE49-F238E27FC236}">
                <a16:creationId xmlns:a16="http://schemas.microsoft.com/office/drawing/2014/main" id="{7761288A-0ACC-4033-A5DC-C3B6A16EA9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876" t="62222" r="48750" b="24445"/>
          <a:stretch>
            <a:fillRect/>
          </a:stretch>
        </p:blipFill>
        <p:spPr bwMode="auto">
          <a:xfrm>
            <a:off x="0" y="609600"/>
            <a:ext cx="1217295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2C83749C-E93B-4256-BC94-67FBB6F4FC22}"/>
              </a:ext>
            </a:extLst>
          </p:cNvPr>
          <p:cNvSpPr>
            <a:spLocks noGrp="1" noChangeArrowheads="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sp>
        <p:nvSpPr>
          <p:cNvPr id="55299" name="Text Placeholder 2">
            <a:extLst>
              <a:ext uri="{FF2B5EF4-FFF2-40B4-BE49-F238E27FC236}">
                <a16:creationId xmlns:a16="http://schemas.microsoft.com/office/drawing/2014/main" id="{CE59CFC3-BAAB-4F9A-9109-1BE74B6542EE}"/>
              </a:ext>
            </a:extLst>
          </p:cNvPr>
          <p:cNvSpPr>
            <a:spLocks noGrp="1" noChangeArrowheads="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pic>
        <p:nvPicPr>
          <p:cNvPr id="55300" name="Picture 4">
            <a:extLst>
              <a:ext uri="{FF2B5EF4-FFF2-40B4-BE49-F238E27FC236}">
                <a16:creationId xmlns:a16="http://schemas.microsoft.com/office/drawing/2014/main" id="{2EB05394-07DB-4A10-9A3E-75972002EA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7500" t="55556" r="49374" b="25555"/>
          <a:stretch>
            <a:fillRect/>
          </a:stretch>
        </p:blipFill>
        <p:spPr bwMode="auto">
          <a:xfrm>
            <a:off x="0" y="612775"/>
            <a:ext cx="11737975" cy="289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A305584C-1017-4C84-BEEB-8E93F8C35BE2}"/>
              </a:ext>
            </a:extLst>
          </p:cNvPr>
          <p:cNvSpPr>
            <a:spLocks noGrp="1" noChangeArrowheads="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sp>
        <p:nvSpPr>
          <p:cNvPr id="56323" name="Text Placeholder 2">
            <a:extLst>
              <a:ext uri="{FF2B5EF4-FFF2-40B4-BE49-F238E27FC236}">
                <a16:creationId xmlns:a16="http://schemas.microsoft.com/office/drawing/2014/main" id="{3382921E-4D45-411A-BA3C-224510BD9A25}"/>
              </a:ext>
            </a:extLst>
          </p:cNvPr>
          <p:cNvSpPr>
            <a:spLocks noGrp="1" noChangeArrowheads="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pic>
        <p:nvPicPr>
          <p:cNvPr id="56324" name="Picture 6">
            <a:extLst>
              <a:ext uri="{FF2B5EF4-FFF2-40B4-BE49-F238E27FC236}">
                <a16:creationId xmlns:a16="http://schemas.microsoft.com/office/drawing/2014/main" id="{ED178167-0C03-4D14-B0D4-D93AC88039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876" t="27779" r="51250" b="23334"/>
          <a:stretch>
            <a:fillRect/>
          </a:stretch>
        </p:blipFill>
        <p:spPr bwMode="auto">
          <a:xfrm>
            <a:off x="0" y="-30163"/>
            <a:ext cx="10515600" cy="6905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05939EB8-D9C5-49E0-8583-AB6E07408AF6}"/>
              </a:ext>
            </a:extLst>
          </p:cNvPr>
          <p:cNvSpPr>
            <a:spLocks noGrp="1" noChangeArrowheads="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sp>
        <p:nvSpPr>
          <p:cNvPr id="57347" name="Text Placeholder 2">
            <a:extLst>
              <a:ext uri="{FF2B5EF4-FFF2-40B4-BE49-F238E27FC236}">
                <a16:creationId xmlns:a16="http://schemas.microsoft.com/office/drawing/2014/main" id="{B2240ED5-408E-4F87-A3A8-9EEE376B38A9}"/>
              </a:ext>
            </a:extLst>
          </p:cNvPr>
          <p:cNvSpPr>
            <a:spLocks noGrp="1" noChangeArrowheads="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pic>
        <p:nvPicPr>
          <p:cNvPr id="57348" name="Picture 4">
            <a:extLst>
              <a:ext uri="{FF2B5EF4-FFF2-40B4-BE49-F238E27FC236}">
                <a16:creationId xmlns:a16="http://schemas.microsoft.com/office/drawing/2014/main" id="{2500F06E-CCF8-4E75-9E6E-EA8773A9CD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718" t="46667" r="51875" b="24445"/>
          <a:stretch>
            <a:fillRect/>
          </a:stretch>
        </p:blipFill>
        <p:spPr bwMode="auto">
          <a:xfrm>
            <a:off x="0" y="609600"/>
            <a:ext cx="12038013"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7523E5F8-4DC8-4467-8FD1-669AEB00F607}"/>
              </a:ext>
            </a:extLst>
          </p:cNvPr>
          <p:cNvSpPr>
            <a:spLocks noGrp="1" noChangeArrowheads="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sp>
        <p:nvSpPr>
          <p:cNvPr id="58371" name="Text Placeholder 2">
            <a:extLst>
              <a:ext uri="{FF2B5EF4-FFF2-40B4-BE49-F238E27FC236}">
                <a16:creationId xmlns:a16="http://schemas.microsoft.com/office/drawing/2014/main" id="{8BF5E9F1-2DA8-496F-BCAD-D88CDB687710}"/>
              </a:ext>
            </a:extLst>
          </p:cNvPr>
          <p:cNvSpPr>
            <a:spLocks noGrp="1" noChangeArrowheads="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pic>
        <p:nvPicPr>
          <p:cNvPr id="58372" name="Picture 4">
            <a:extLst>
              <a:ext uri="{FF2B5EF4-FFF2-40B4-BE49-F238E27FC236}">
                <a16:creationId xmlns:a16="http://schemas.microsoft.com/office/drawing/2014/main" id="{41A52B35-DA13-4EB2-83F1-72BF9CC954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250" t="39999" r="49374" b="23334"/>
          <a:stretch>
            <a:fillRect/>
          </a:stretch>
        </p:blipFill>
        <p:spPr bwMode="auto">
          <a:xfrm>
            <a:off x="-34925" y="609600"/>
            <a:ext cx="11149013"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28A279-36CC-41C5-A773-C6C80C5B5490}"/>
              </a:ext>
            </a:extLst>
          </p:cNvPr>
          <p:cNvSpPr/>
          <p:nvPr/>
        </p:nvSpPr>
        <p:spPr>
          <a:xfrm>
            <a:off x="2209800" y="571500"/>
            <a:ext cx="6869113" cy="630396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sp>
        <p:nvSpPr>
          <p:cNvPr id="2" name="Rectangle 1">
            <a:extLst>
              <a:ext uri="{FF2B5EF4-FFF2-40B4-BE49-F238E27FC236}">
                <a16:creationId xmlns:a16="http://schemas.microsoft.com/office/drawing/2014/main" id="{119B0DB5-9F8D-4082-916F-E1233D83D157}"/>
              </a:ext>
            </a:extLst>
          </p:cNvPr>
          <p:cNvSpPr/>
          <p:nvPr/>
        </p:nvSpPr>
        <p:spPr>
          <a:xfrm>
            <a:off x="7078663" y="5054600"/>
            <a:ext cx="1873250" cy="1820863"/>
          </a:xfrm>
          <a:prstGeom prst="rect">
            <a:avLst/>
          </a:prstGeom>
          <a:solidFill>
            <a:srgbClr val="80008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prstClr val="white"/>
              </a:solidFill>
            </a:endParaRPr>
          </a:p>
        </p:txBody>
      </p:sp>
      <p:grpSp>
        <p:nvGrpSpPr>
          <p:cNvPr id="19460" name="Group 122">
            <a:extLst>
              <a:ext uri="{FF2B5EF4-FFF2-40B4-BE49-F238E27FC236}">
                <a16:creationId xmlns:a16="http://schemas.microsoft.com/office/drawing/2014/main" id="{F9EBCB35-C74F-4CAA-AA1E-D6FA588E92E2}"/>
              </a:ext>
            </a:extLst>
          </p:cNvPr>
          <p:cNvGrpSpPr>
            <a:grpSpLocks noChangeAspect="1"/>
          </p:cNvGrpSpPr>
          <p:nvPr/>
        </p:nvGrpSpPr>
        <p:grpSpPr bwMode="auto">
          <a:xfrm>
            <a:off x="2209800" y="0"/>
            <a:ext cx="6994525" cy="7188200"/>
            <a:chOff x="540" y="1077"/>
            <a:chExt cx="11016" cy="11319"/>
          </a:xfrm>
        </p:grpSpPr>
        <p:sp>
          <p:nvSpPr>
            <p:cNvPr id="19480" name="AutoShape 194">
              <a:extLst>
                <a:ext uri="{FF2B5EF4-FFF2-40B4-BE49-F238E27FC236}">
                  <a16:creationId xmlns:a16="http://schemas.microsoft.com/office/drawing/2014/main" id="{0B5B22CC-532A-45D5-96E9-A0BF58BB685B}"/>
                </a:ext>
              </a:extLst>
            </p:cNvPr>
            <p:cNvSpPr>
              <a:spLocks noChangeAspect="1" noChangeArrowheads="1" noTextEdit="1"/>
            </p:cNvSpPr>
            <p:nvPr/>
          </p:nvSpPr>
          <p:spPr bwMode="auto">
            <a:xfrm>
              <a:off x="540" y="1077"/>
              <a:ext cx="11016" cy="11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9481" name="Text Box 193">
              <a:extLst>
                <a:ext uri="{FF2B5EF4-FFF2-40B4-BE49-F238E27FC236}">
                  <a16:creationId xmlns:a16="http://schemas.microsoft.com/office/drawing/2014/main" id="{7A656892-B65C-4113-93E3-4BD94089C735}"/>
                </a:ext>
              </a:extLst>
            </p:cNvPr>
            <p:cNvSpPr txBox="1">
              <a:spLocks noChangeArrowheads="1"/>
            </p:cNvSpPr>
            <p:nvPr/>
          </p:nvSpPr>
          <p:spPr bwMode="auto">
            <a:xfrm>
              <a:off x="8208" y="9596"/>
              <a:ext cx="2925" cy="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b="1">
                  <a:solidFill>
                    <a:srgbClr val="FFFF00"/>
                  </a:solidFill>
                  <a:ea typeface="Times New Roman" panose="02020603050405020304" pitchFamily="18" charset="0"/>
                  <a:cs typeface="Arial" panose="020B0604020202020204" pitchFamily="34" charset="0"/>
                </a:rPr>
                <a:t>Right Understanding &amp;</a:t>
              </a:r>
            </a:p>
            <a:p>
              <a:pPr algn="ctr"/>
              <a:r>
                <a:rPr lang="en-US" altLang="en-US" sz="1200" b="1">
                  <a:solidFill>
                    <a:srgbClr val="FFFF00"/>
                  </a:solidFill>
                  <a:ea typeface="Times New Roman" panose="02020603050405020304" pitchFamily="18" charset="0"/>
                  <a:cs typeface="Arial" panose="020B0604020202020204" pitchFamily="34" charset="0"/>
                </a:rPr>
                <a:t>Right Feeling</a:t>
              </a:r>
              <a:endParaRPr lang="en-US" altLang="en-US">
                <a:solidFill>
                  <a:srgbClr val="FFFF00"/>
                </a:solidFill>
                <a:ea typeface="Times New Roman" panose="02020603050405020304" pitchFamily="18" charset="0"/>
                <a:cs typeface="Arial" panose="020B0604020202020204" pitchFamily="34" charset="0"/>
              </a:endParaRPr>
            </a:p>
          </p:txBody>
        </p:sp>
        <p:sp>
          <p:nvSpPr>
            <p:cNvPr id="19482" name="Text Box 192">
              <a:extLst>
                <a:ext uri="{FF2B5EF4-FFF2-40B4-BE49-F238E27FC236}">
                  <a16:creationId xmlns:a16="http://schemas.microsoft.com/office/drawing/2014/main" id="{25C1AC9B-57EE-4557-ADCF-B14D3710AF3C}"/>
                </a:ext>
              </a:extLst>
            </p:cNvPr>
            <p:cNvSpPr txBox="1">
              <a:spLocks noChangeArrowheads="1"/>
            </p:cNvSpPr>
            <p:nvPr/>
          </p:nvSpPr>
          <p:spPr bwMode="auto">
            <a:xfrm>
              <a:off x="8133" y="6822"/>
              <a:ext cx="540" cy="534"/>
            </a:xfrm>
            <a:prstGeom prst="rect">
              <a:avLst/>
            </a:prstGeom>
            <a:solidFill>
              <a:srgbClr val="FFFFFF"/>
            </a:solidFill>
            <a:ln w="9525">
              <a:solidFill>
                <a:srgbClr val="FFFFFF"/>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solidFill>
                    <a:srgbClr val="000000"/>
                  </a:solidFill>
                  <a:ea typeface="Times New Roman" panose="02020603050405020304" pitchFamily="18" charset="0"/>
                  <a:cs typeface="Arial" panose="020B0604020202020204" pitchFamily="34" charset="0"/>
                </a:rPr>
                <a:t>+</a:t>
              </a:r>
              <a:endParaRPr lang="en-US" altLang="en-US">
                <a:solidFill>
                  <a:srgbClr val="000000"/>
                </a:solidFill>
                <a:ea typeface="Times New Roman" panose="02020603050405020304" pitchFamily="18" charset="0"/>
                <a:cs typeface="Arial" panose="020B0604020202020204" pitchFamily="34" charset="0"/>
              </a:endParaRPr>
            </a:p>
          </p:txBody>
        </p:sp>
        <p:grpSp>
          <p:nvGrpSpPr>
            <p:cNvPr id="19483" name="Group 186">
              <a:extLst>
                <a:ext uri="{FF2B5EF4-FFF2-40B4-BE49-F238E27FC236}">
                  <a16:creationId xmlns:a16="http://schemas.microsoft.com/office/drawing/2014/main" id="{D5FF19F4-4851-4DA5-A32A-2A2D20E213DE}"/>
                </a:ext>
              </a:extLst>
            </p:cNvPr>
            <p:cNvGrpSpPr>
              <a:grpSpLocks/>
            </p:cNvGrpSpPr>
            <p:nvPr/>
          </p:nvGrpSpPr>
          <p:grpSpPr bwMode="auto">
            <a:xfrm>
              <a:off x="7686" y="2725"/>
              <a:ext cx="1800" cy="720"/>
              <a:chOff x="7380" y="2697"/>
              <a:chExt cx="1800" cy="720"/>
            </a:xfrm>
          </p:grpSpPr>
          <p:sp>
            <p:nvSpPr>
              <p:cNvPr id="19541" name="Text Box 191">
                <a:extLst>
                  <a:ext uri="{FF2B5EF4-FFF2-40B4-BE49-F238E27FC236}">
                    <a16:creationId xmlns:a16="http://schemas.microsoft.com/office/drawing/2014/main" id="{3627D848-452E-4425-8A3C-7B5D49B5C391}"/>
                  </a:ext>
                </a:extLst>
              </p:cNvPr>
              <p:cNvSpPr txBox="1">
                <a:spLocks noChangeArrowheads="1"/>
              </p:cNvSpPr>
              <p:nvPr/>
            </p:nvSpPr>
            <p:spPr bwMode="auto">
              <a:xfrm>
                <a:off x="7380" y="2697"/>
                <a:ext cx="1800"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000">
                    <a:solidFill>
                      <a:srgbClr val="000000"/>
                    </a:solidFill>
                    <a:ea typeface="Times New Roman" panose="02020603050405020304" pitchFamily="18" charset="0"/>
                    <a:cs typeface="Arial" panose="020B0604020202020204" pitchFamily="34" charset="0"/>
                  </a:rPr>
                  <a:t>Unlimited</a:t>
                </a:r>
                <a:endParaRPr lang="en-US" altLang="en-US">
                  <a:solidFill>
                    <a:srgbClr val="000000"/>
                  </a:solidFill>
                  <a:ea typeface="Times New Roman" panose="02020603050405020304" pitchFamily="18" charset="0"/>
                  <a:cs typeface="Arial" panose="020B0604020202020204" pitchFamily="34" charset="0"/>
                </a:endParaRPr>
              </a:p>
            </p:txBody>
          </p:sp>
          <p:sp>
            <p:nvSpPr>
              <p:cNvPr id="19542" name="Text Box 189">
                <a:extLst>
                  <a:ext uri="{FF2B5EF4-FFF2-40B4-BE49-F238E27FC236}">
                    <a16:creationId xmlns:a16="http://schemas.microsoft.com/office/drawing/2014/main" id="{D04EF9F5-806E-4CDF-81FD-D1CAD1781AD7}"/>
                  </a:ext>
                </a:extLst>
              </p:cNvPr>
              <p:cNvSpPr txBox="1">
                <a:spLocks noChangeArrowheads="1"/>
              </p:cNvSpPr>
              <p:nvPr/>
            </p:nvSpPr>
            <p:spPr bwMode="auto">
              <a:xfrm>
                <a:off x="7380" y="3057"/>
                <a:ext cx="180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000">
                    <a:solidFill>
                      <a:srgbClr val="000000"/>
                    </a:solidFill>
                    <a:ea typeface="Times New Roman" panose="02020603050405020304" pitchFamily="18" charset="0"/>
                    <a:cs typeface="Arial" panose="020B0604020202020204" pitchFamily="34" charset="0"/>
                  </a:rPr>
                  <a:t>No activity</a:t>
                </a:r>
                <a:endParaRPr lang="en-US" altLang="en-US">
                  <a:solidFill>
                    <a:srgbClr val="000000"/>
                  </a:solidFill>
                  <a:ea typeface="Times New Roman" panose="02020603050405020304" pitchFamily="18" charset="0"/>
                  <a:cs typeface="Arial" panose="020B0604020202020204" pitchFamily="34" charset="0"/>
                </a:endParaRPr>
              </a:p>
            </p:txBody>
          </p:sp>
        </p:grpSp>
        <p:sp>
          <p:nvSpPr>
            <p:cNvPr id="19484" name="Rectangle 185">
              <a:extLst>
                <a:ext uri="{FF2B5EF4-FFF2-40B4-BE49-F238E27FC236}">
                  <a16:creationId xmlns:a16="http://schemas.microsoft.com/office/drawing/2014/main" id="{CAC45B2B-18AD-4385-A5AD-4AAC099DEDF8}"/>
                </a:ext>
              </a:extLst>
            </p:cNvPr>
            <p:cNvSpPr>
              <a:spLocks noChangeArrowheads="1"/>
            </p:cNvSpPr>
            <p:nvPr/>
          </p:nvSpPr>
          <p:spPr bwMode="auto">
            <a:xfrm>
              <a:off x="4614" y="6840"/>
              <a:ext cx="1800" cy="541"/>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b="1">
                  <a:solidFill>
                    <a:srgbClr val="FFFFFF"/>
                  </a:solidFill>
                  <a:ea typeface="Times New Roman" panose="02020603050405020304" pitchFamily="18" charset="0"/>
                  <a:cs typeface="Arial" panose="020B0604020202020204" pitchFamily="34" charset="0"/>
                </a:rPr>
                <a:t>Bio Order</a:t>
              </a:r>
              <a:endParaRPr lang="en-US" altLang="en-US">
                <a:solidFill>
                  <a:srgbClr val="FFFFFF"/>
                </a:solidFill>
                <a:ea typeface="Times New Roman" panose="02020603050405020304" pitchFamily="18" charset="0"/>
                <a:cs typeface="Arial" panose="020B0604020202020204" pitchFamily="34" charset="0"/>
              </a:endParaRPr>
            </a:p>
          </p:txBody>
        </p:sp>
        <p:grpSp>
          <p:nvGrpSpPr>
            <p:cNvPr id="19485" name="Group 182">
              <a:extLst>
                <a:ext uri="{FF2B5EF4-FFF2-40B4-BE49-F238E27FC236}">
                  <a16:creationId xmlns:a16="http://schemas.microsoft.com/office/drawing/2014/main" id="{3424898C-8AA6-4D09-8799-42FE08F01333}"/>
                </a:ext>
              </a:extLst>
            </p:cNvPr>
            <p:cNvGrpSpPr>
              <a:grpSpLocks/>
            </p:cNvGrpSpPr>
            <p:nvPr/>
          </p:nvGrpSpPr>
          <p:grpSpPr bwMode="auto">
            <a:xfrm>
              <a:off x="2340" y="5397"/>
              <a:ext cx="2880" cy="897"/>
              <a:chOff x="2520" y="5580"/>
              <a:chExt cx="2880" cy="897"/>
            </a:xfrm>
          </p:grpSpPr>
          <p:sp>
            <p:nvSpPr>
              <p:cNvPr id="19539" name="Text Box 184">
                <a:extLst>
                  <a:ext uri="{FF2B5EF4-FFF2-40B4-BE49-F238E27FC236}">
                    <a16:creationId xmlns:a16="http://schemas.microsoft.com/office/drawing/2014/main" id="{4F081B5F-7A0E-4FD2-9052-1BC2371E8596}"/>
                  </a:ext>
                </a:extLst>
              </p:cNvPr>
              <p:cNvSpPr txBox="1">
                <a:spLocks noChangeArrowheads="1"/>
              </p:cNvSpPr>
              <p:nvPr/>
            </p:nvSpPr>
            <p:spPr bwMode="auto">
              <a:xfrm>
                <a:off x="2520" y="5580"/>
                <a:ext cx="1800" cy="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000">
                    <a:solidFill>
                      <a:srgbClr val="000000"/>
                    </a:solidFill>
                    <a:ea typeface="Times New Roman" panose="02020603050405020304" pitchFamily="18" charset="0"/>
                    <a:cs typeface="Arial" panose="020B0604020202020204" pitchFamily="34" charset="0"/>
                  </a:rPr>
                  <a:t>Temporary</a:t>
                </a:r>
                <a:endParaRPr lang="en-US" altLang="en-US">
                  <a:solidFill>
                    <a:srgbClr val="000000"/>
                  </a:solidFill>
                  <a:ea typeface="Times New Roman" panose="02020603050405020304" pitchFamily="18" charset="0"/>
                  <a:cs typeface="Arial" panose="020B0604020202020204" pitchFamily="34" charset="0"/>
                </a:endParaRPr>
              </a:p>
            </p:txBody>
          </p:sp>
          <p:sp>
            <p:nvSpPr>
              <p:cNvPr id="19540" name="Text Box 183">
                <a:extLst>
                  <a:ext uri="{FF2B5EF4-FFF2-40B4-BE49-F238E27FC236}">
                    <a16:creationId xmlns:a16="http://schemas.microsoft.com/office/drawing/2014/main" id="{F0933D0A-5278-4B29-A1DF-3DFB515E0B6E}"/>
                  </a:ext>
                </a:extLst>
              </p:cNvPr>
              <p:cNvSpPr txBox="1">
                <a:spLocks noChangeArrowheads="1"/>
              </p:cNvSpPr>
              <p:nvPr/>
            </p:nvSpPr>
            <p:spPr bwMode="auto">
              <a:xfrm>
                <a:off x="2520" y="5937"/>
                <a:ext cx="288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000">
                    <a:solidFill>
                      <a:srgbClr val="000000"/>
                    </a:solidFill>
                    <a:ea typeface="Times New Roman" panose="02020603050405020304" pitchFamily="18" charset="0"/>
                    <a:cs typeface="Arial" panose="020B0604020202020204" pitchFamily="34" charset="0"/>
                  </a:rPr>
                  <a:t>Recognising, Fulfilling</a:t>
                </a:r>
                <a:endParaRPr lang="en-US" altLang="en-US">
                  <a:solidFill>
                    <a:srgbClr val="000000"/>
                  </a:solidFill>
                  <a:ea typeface="Times New Roman" panose="02020603050405020304" pitchFamily="18" charset="0"/>
                  <a:cs typeface="Arial" panose="020B0604020202020204" pitchFamily="34" charset="0"/>
                </a:endParaRPr>
              </a:p>
            </p:txBody>
          </p:sp>
        </p:grpSp>
        <p:grpSp>
          <p:nvGrpSpPr>
            <p:cNvPr id="19486" name="Group 179">
              <a:extLst>
                <a:ext uri="{FF2B5EF4-FFF2-40B4-BE49-F238E27FC236}">
                  <a16:creationId xmlns:a16="http://schemas.microsoft.com/office/drawing/2014/main" id="{0902241B-4F7B-430B-A710-05577A86BFDE}"/>
                </a:ext>
              </a:extLst>
            </p:cNvPr>
            <p:cNvGrpSpPr>
              <a:grpSpLocks/>
            </p:cNvGrpSpPr>
            <p:nvPr/>
          </p:nvGrpSpPr>
          <p:grpSpPr bwMode="auto">
            <a:xfrm>
              <a:off x="7776" y="5397"/>
              <a:ext cx="3060" cy="1082"/>
              <a:chOff x="7380" y="5397"/>
              <a:chExt cx="3060" cy="1082"/>
            </a:xfrm>
          </p:grpSpPr>
          <p:sp>
            <p:nvSpPr>
              <p:cNvPr id="19537" name="Text Box 181">
                <a:extLst>
                  <a:ext uri="{FF2B5EF4-FFF2-40B4-BE49-F238E27FC236}">
                    <a16:creationId xmlns:a16="http://schemas.microsoft.com/office/drawing/2014/main" id="{ACF8868D-58D4-479E-A631-9E3DB83F949B}"/>
                  </a:ext>
                </a:extLst>
              </p:cNvPr>
              <p:cNvSpPr txBox="1">
                <a:spLocks noChangeArrowheads="1"/>
              </p:cNvSpPr>
              <p:nvPr/>
            </p:nvSpPr>
            <p:spPr bwMode="auto">
              <a:xfrm>
                <a:off x="7380" y="5397"/>
                <a:ext cx="1980" cy="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000">
                    <a:solidFill>
                      <a:srgbClr val="000000"/>
                    </a:solidFill>
                    <a:ea typeface="Times New Roman" panose="02020603050405020304" pitchFamily="18" charset="0"/>
                    <a:cs typeface="Arial" panose="020B0604020202020204" pitchFamily="34" charset="0"/>
                  </a:rPr>
                  <a:t>Continuous</a:t>
                </a:r>
                <a:endParaRPr lang="en-US" altLang="en-US">
                  <a:solidFill>
                    <a:srgbClr val="000000"/>
                  </a:solidFill>
                  <a:ea typeface="Times New Roman" panose="02020603050405020304" pitchFamily="18" charset="0"/>
                  <a:cs typeface="Arial" panose="020B0604020202020204" pitchFamily="34" charset="0"/>
                </a:endParaRPr>
              </a:p>
            </p:txBody>
          </p:sp>
          <p:sp>
            <p:nvSpPr>
              <p:cNvPr id="19538" name="Text Box 180">
                <a:extLst>
                  <a:ext uri="{FF2B5EF4-FFF2-40B4-BE49-F238E27FC236}">
                    <a16:creationId xmlns:a16="http://schemas.microsoft.com/office/drawing/2014/main" id="{427D6E85-7AA3-4544-BBF5-65681265D1BD}"/>
                  </a:ext>
                </a:extLst>
              </p:cNvPr>
              <p:cNvSpPr txBox="1">
                <a:spLocks noChangeArrowheads="1"/>
              </p:cNvSpPr>
              <p:nvPr/>
            </p:nvSpPr>
            <p:spPr bwMode="auto">
              <a:xfrm>
                <a:off x="7380" y="5757"/>
                <a:ext cx="3060" cy="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000">
                    <a:solidFill>
                      <a:srgbClr val="000000"/>
                    </a:solidFill>
                    <a:ea typeface="Times New Roman" panose="02020603050405020304" pitchFamily="18" charset="0"/>
                    <a:cs typeface="Arial" panose="020B0604020202020204" pitchFamily="34" charset="0"/>
                  </a:rPr>
                  <a:t>Knowing, Assuming, Recognising, Fulfilling</a:t>
                </a:r>
                <a:endParaRPr lang="en-US" altLang="en-US">
                  <a:solidFill>
                    <a:srgbClr val="000000"/>
                  </a:solidFill>
                  <a:ea typeface="Times New Roman" panose="02020603050405020304" pitchFamily="18" charset="0"/>
                  <a:cs typeface="Arial" panose="020B0604020202020204" pitchFamily="34" charset="0"/>
                </a:endParaRPr>
              </a:p>
            </p:txBody>
          </p:sp>
        </p:grpSp>
        <p:sp>
          <p:nvSpPr>
            <p:cNvPr id="19487" name="Rectangle 178">
              <a:extLst>
                <a:ext uri="{FF2B5EF4-FFF2-40B4-BE49-F238E27FC236}">
                  <a16:creationId xmlns:a16="http://schemas.microsoft.com/office/drawing/2014/main" id="{7BA2C3DE-1A51-4074-849D-C2A048A84714}"/>
                </a:ext>
              </a:extLst>
            </p:cNvPr>
            <p:cNvSpPr>
              <a:spLocks noChangeArrowheads="1"/>
            </p:cNvSpPr>
            <p:nvPr/>
          </p:nvSpPr>
          <p:spPr bwMode="auto">
            <a:xfrm>
              <a:off x="5955" y="4857"/>
              <a:ext cx="4917" cy="54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b="1">
                  <a:solidFill>
                    <a:srgbClr val="000000"/>
                  </a:solidFill>
                  <a:ea typeface="Times New Roman" panose="02020603050405020304" pitchFamily="18" charset="0"/>
                  <a:cs typeface="Arial" panose="020B0604020202020204" pitchFamily="34" charset="0"/>
                </a:rPr>
                <a:t>Consciousness (Self)	</a:t>
              </a:r>
              <a:r>
                <a:rPr lang="en-US" altLang="en-US" sz="1600" b="1">
                  <a:solidFill>
                    <a:srgbClr val="002060"/>
                  </a:solidFill>
                  <a:latin typeface="Kruti Dev 010" pitchFamily="2" charset="0"/>
                  <a:ea typeface="Times New Roman" panose="02020603050405020304" pitchFamily="18" charset="0"/>
                  <a:cs typeface="Arial" panose="020B0604020202020204" pitchFamily="34" charset="0"/>
                </a:rPr>
                <a:t>pSrU;</a:t>
              </a:r>
              <a:endParaRPr lang="en-US" altLang="en-US">
                <a:solidFill>
                  <a:srgbClr val="000000"/>
                </a:solidFill>
                <a:ea typeface="Times New Roman" panose="02020603050405020304" pitchFamily="18" charset="0"/>
                <a:cs typeface="Arial" panose="020B0604020202020204" pitchFamily="34" charset="0"/>
              </a:endParaRPr>
            </a:p>
          </p:txBody>
        </p:sp>
        <p:sp>
          <p:nvSpPr>
            <p:cNvPr id="19488" name="Line 177">
              <a:extLst>
                <a:ext uri="{FF2B5EF4-FFF2-40B4-BE49-F238E27FC236}">
                  <a16:creationId xmlns:a16="http://schemas.microsoft.com/office/drawing/2014/main" id="{82854EA7-293C-46C7-A932-12A0A9BD01AD}"/>
                </a:ext>
              </a:extLst>
            </p:cNvPr>
            <p:cNvSpPr>
              <a:spLocks noChangeShapeType="1"/>
            </p:cNvSpPr>
            <p:nvPr/>
          </p:nvSpPr>
          <p:spPr bwMode="auto">
            <a:xfrm>
              <a:off x="8583" y="4677"/>
              <a:ext cx="2" cy="17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89" name="Line 176">
              <a:extLst>
                <a:ext uri="{FF2B5EF4-FFF2-40B4-BE49-F238E27FC236}">
                  <a16:creationId xmlns:a16="http://schemas.microsoft.com/office/drawing/2014/main" id="{7A3D5BAF-1CC1-4B34-B427-1798BDFB2488}"/>
                </a:ext>
              </a:extLst>
            </p:cNvPr>
            <p:cNvSpPr>
              <a:spLocks noChangeShapeType="1"/>
            </p:cNvSpPr>
            <p:nvPr/>
          </p:nvSpPr>
          <p:spPr bwMode="auto">
            <a:xfrm>
              <a:off x="2340" y="4681"/>
              <a:ext cx="2" cy="17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90" name="Line 175">
              <a:extLst>
                <a:ext uri="{FF2B5EF4-FFF2-40B4-BE49-F238E27FC236}">
                  <a16:creationId xmlns:a16="http://schemas.microsoft.com/office/drawing/2014/main" id="{EB66F020-6A1E-490A-A824-047F553B9BC7}"/>
                </a:ext>
              </a:extLst>
            </p:cNvPr>
            <p:cNvSpPr>
              <a:spLocks noChangeShapeType="1"/>
            </p:cNvSpPr>
            <p:nvPr/>
          </p:nvSpPr>
          <p:spPr bwMode="auto">
            <a:xfrm>
              <a:off x="5523" y="6480"/>
              <a:ext cx="2"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91" name="Line 174">
              <a:extLst>
                <a:ext uri="{FF2B5EF4-FFF2-40B4-BE49-F238E27FC236}">
                  <a16:creationId xmlns:a16="http://schemas.microsoft.com/office/drawing/2014/main" id="{B13DEA3A-608F-445B-B4FD-80094CB2CF27}"/>
                </a:ext>
              </a:extLst>
            </p:cNvPr>
            <p:cNvSpPr>
              <a:spLocks noChangeShapeType="1"/>
            </p:cNvSpPr>
            <p:nvPr/>
          </p:nvSpPr>
          <p:spPr bwMode="auto">
            <a:xfrm>
              <a:off x="2740" y="10234"/>
              <a:ext cx="1" cy="20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92" name="Rectangle 173">
              <a:extLst>
                <a:ext uri="{FF2B5EF4-FFF2-40B4-BE49-F238E27FC236}">
                  <a16:creationId xmlns:a16="http://schemas.microsoft.com/office/drawing/2014/main" id="{1266A65C-1CF6-4D2B-AE9D-3A81FA02D74E}"/>
                </a:ext>
              </a:extLst>
            </p:cNvPr>
            <p:cNvSpPr>
              <a:spLocks noChangeArrowheads="1"/>
            </p:cNvSpPr>
            <p:nvPr/>
          </p:nvSpPr>
          <p:spPr bwMode="auto">
            <a:xfrm>
              <a:off x="2340" y="2157"/>
              <a:ext cx="2340" cy="539"/>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b="1">
                  <a:solidFill>
                    <a:srgbClr val="000000"/>
                  </a:solidFill>
                  <a:ea typeface="Times New Roman" panose="02020603050405020304" pitchFamily="18" charset="0"/>
                  <a:cs typeface="Arial" panose="020B0604020202020204" pitchFamily="34" charset="0"/>
                </a:rPr>
                <a:t>Units (Nature)</a:t>
              </a:r>
              <a:endParaRPr lang="en-US" altLang="en-US">
                <a:solidFill>
                  <a:srgbClr val="000000"/>
                </a:solidFill>
                <a:ea typeface="Times New Roman" panose="02020603050405020304" pitchFamily="18" charset="0"/>
                <a:cs typeface="Arial" panose="020B0604020202020204" pitchFamily="34" charset="0"/>
              </a:endParaRPr>
            </a:p>
          </p:txBody>
        </p:sp>
        <p:sp>
          <p:nvSpPr>
            <p:cNvPr id="19493" name="Line 172">
              <a:extLst>
                <a:ext uri="{FF2B5EF4-FFF2-40B4-BE49-F238E27FC236}">
                  <a16:creationId xmlns:a16="http://schemas.microsoft.com/office/drawing/2014/main" id="{00B9F4BE-AF02-4615-8949-A41FA083DB53}"/>
                </a:ext>
              </a:extLst>
            </p:cNvPr>
            <p:cNvSpPr>
              <a:spLocks noChangeShapeType="1"/>
            </p:cNvSpPr>
            <p:nvPr/>
          </p:nvSpPr>
          <p:spPr bwMode="auto">
            <a:xfrm>
              <a:off x="3420" y="2697"/>
              <a:ext cx="2" cy="198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94" name="Line 171">
              <a:extLst>
                <a:ext uri="{FF2B5EF4-FFF2-40B4-BE49-F238E27FC236}">
                  <a16:creationId xmlns:a16="http://schemas.microsoft.com/office/drawing/2014/main" id="{98F5D4E6-5288-477A-89B6-4B9A46DA3886}"/>
                </a:ext>
              </a:extLst>
            </p:cNvPr>
            <p:cNvSpPr>
              <a:spLocks noChangeShapeType="1"/>
            </p:cNvSpPr>
            <p:nvPr/>
          </p:nvSpPr>
          <p:spPr bwMode="auto">
            <a:xfrm>
              <a:off x="3400" y="1941"/>
              <a:ext cx="2" cy="21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95" name="Rectangle 170">
              <a:extLst>
                <a:ext uri="{FF2B5EF4-FFF2-40B4-BE49-F238E27FC236}">
                  <a16:creationId xmlns:a16="http://schemas.microsoft.com/office/drawing/2014/main" id="{C51470F2-E3B9-4F0A-974F-C3406A6C448C}"/>
                </a:ext>
              </a:extLst>
            </p:cNvPr>
            <p:cNvSpPr>
              <a:spLocks noChangeArrowheads="1"/>
            </p:cNvSpPr>
            <p:nvPr/>
          </p:nvSpPr>
          <p:spPr bwMode="auto">
            <a:xfrm>
              <a:off x="6513" y="2157"/>
              <a:ext cx="3393" cy="539"/>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b="1">
                  <a:solidFill>
                    <a:srgbClr val="000000"/>
                  </a:solidFill>
                  <a:ea typeface="Times New Roman" panose="02020603050405020304" pitchFamily="18" charset="0"/>
                  <a:cs typeface="Arial" panose="020B0604020202020204" pitchFamily="34" charset="0"/>
                </a:rPr>
                <a:t>Space (All-pervading)</a:t>
              </a:r>
              <a:endParaRPr lang="en-US" altLang="en-US">
                <a:solidFill>
                  <a:srgbClr val="000000"/>
                </a:solidFill>
                <a:ea typeface="Times New Roman" panose="02020603050405020304" pitchFamily="18" charset="0"/>
                <a:cs typeface="Arial" panose="020B0604020202020204" pitchFamily="34" charset="0"/>
              </a:endParaRPr>
            </a:p>
          </p:txBody>
        </p:sp>
        <p:sp>
          <p:nvSpPr>
            <p:cNvPr id="19496" name="Rectangle 169">
              <a:extLst>
                <a:ext uri="{FF2B5EF4-FFF2-40B4-BE49-F238E27FC236}">
                  <a16:creationId xmlns:a16="http://schemas.microsoft.com/office/drawing/2014/main" id="{C7DB2ED9-7C37-4B4E-9745-124C1FFF7889}"/>
                </a:ext>
              </a:extLst>
            </p:cNvPr>
            <p:cNvSpPr>
              <a:spLocks noChangeArrowheads="1"/>
            </p:cNvSpPr>
            <p:nvPr/>
          </p:nvSpPr>
          <p:spPr bwMode="auto">
            <a:xfrm>
              <a:off x="1080" y="4860"/>
              <a:ext cx="3780" cy="54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200" b="1">
                  <a:solidFill>
                    <a:srgbClr val="000000"/>
                  </a:solidFill>
                  <a:ea typeface="Times New Roman" panose="02020603050405020304" pitchFamily="18" charset="0"/>
                  <a:cs typeface="Arial" panose="020B0604020202020204" pitchFamily="34" charset="0"/>
                </a:rPr>
                <a:t>Material	</a:t>
              </a:r>
              <a:r>
                <a:rPr lang="en-US" altLang="en-US" sz="1600" b="1">
                  <a:solidFill>
                    <a:srgbClr val="002060"/>
                  </a:solidFill>
                  <a:latin typeface="Kruti Dev 010" pitchFamily="2" charset="0"/>
                  <a:ea typeface="Times New Roman" panose="02020603050405020304" pitchFamily="18" charset="0"/>
                  <a:cs typeface="Arial" panose="020B0604020202020204" pitchFamily="34" charset="0"/>
                </a:rPr>
                <a:t>tM+</a:t>
              </a:r>
              <a:endParaRPr lang="en-US" altLang="en-US">
                <a:solidFill>
                  <a:srgbClr val="000000"/>
                </a:solidFill>
                <a:ea typeface="Times New Roman" panose="02020603050405020304" pitchFamily="18" charset="0"/>
                <a:cs typeface="Arial" panose="020B0604020202020204" pitchFamily="34" charset="0"/>
              </a:endParaRPr>
            </a:p>
          </p:txBody>
        </p:sp>
        <p:sp>
          <p:nvSpPr>
            <p:cNvPr id="19497" name="Line 168">
              <a:extLst>
                <a:ext uri="{FF2B5EF4-FFF2-40B4-BE49-F238E27FC236}">
                  <a16:creationId xmlns:a16="http://schemas.microsoft.com/office/drawing/2014/main" id="{F8B229F4-F509-443D-8AE5-3656E66A4BF4}"/>
                </a:ext>
              </a:extLst>
            </p:cNvPr>
            <p:cNvSpPr>
              <a:spLocks noChangeShapeType="1"/>
            </p:cNvSpPr>
            <p:nvPr/>
          </p:nvSpPr>
          <p:spPr bwMode="auto">
            <a:xfrm>
              <a:off x="2340" y="5399"/>
              <a:ext cx="2" cy="108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98" name="Rectangle 167">
              <a:extLst>
                <a:ext uri="{FF2B5EF4-FFF2-40B4-BE49-F238E27FC236}">
                  <a16:creationId xmlns:a16="http://schemas.microsoft.com/office/drawing/2014/main" id="{26F3C1F8-C903-4821-A75E-880896B56A96}"/>
                </a:ext>
              </a:extLst>
            </p:cNvPr>
            <p:cNvSpPr>
              <a:spLocks noChangeArrowheads="1"/>
            </p:cNvSpPr>
            <p:nvPr/>
          </p:nvSpPr>
          <p:spPr bwMode="auto">
            <a:xfrm>
              <a:off x="966" y="6840"/>
              <a:ext cx="2020" cy="541"/>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b="1">
                  <a:solidFill>
                    <a:srgbClr val="FFFFFF"/>
                  </a:solidFill>
                  <a:ea typeface="Times New Roman" panose="02020603050405020304" pitchFamily="18" charset="0"/>
                  <a:cs typeface="Arial" panose="020B0604020202020204" pitchFamily="34" charset="0"/>
                </a:rPr>
                <a:t>Physical Order</a:t>
              </a:r>
              <a:endParaRPr lang="en-US" altLang="en-US">
                <a:solidFill>
                  <a:srgbClr val="FFFFFF"/>
                </a:solidFill>
                <a:ea typeface="Times New Roman" panose="02020603050405020304" pitchFamily="18" charset="0"/>
                <a:cs typeface="Arial" panose="020B0604020202020204" pitchFamily="34" charset="0"/>
              </a:endParaRPr>
            </a:p>
          </p:txBody>
        </p:sp>
        <p:sp>
          <p:nvSpPr>
            <p:cNvPr id="19499" name="Line 166">
              <a:extLst>
                <a:ext uri="{FF2B5EF4-FFF2-40B4-BE49-F238E27FC236}">
                  <a16:creationId xmlns:a16="http://schemas.microsoft.com/office/drawing/2014/main" id="{06495A59-984A-476F-8A0D-2A7F19C73F3C}"/>
                </a:ext>
              </a:extLst>
            </p:cNvPr>
            <p:cNvSpPr>
              <a:spLocks noChangeShapeType="1"/>
            </p:cNvSpPr>
            <p:nvPr/>
          </p:nvSpPr>
          <p:spPr bwMode="auto">
            <a:xfrm>
              <a:off x="1981" y="6482"/>
              <a:ext cx="354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00" name="Line 165">
              <a:extLst>
                <a:ext uri="{FF2B5EF4-FFF2-40B4-BE49-F238E27FC236}">
                  <a16:creationId xmlns:a16="http://schemas.microsoft.com/office/drawing/2014/main" id="{7EF6B8DF-23B0-4CF2-9451-BEA2534ADF20}"/>
                </a:ext>
              </a:extLst>
            </p:cNvPr>
            <p:cNvSpPr>
              <a:spLocks noChangeShapeType="1"/>
            </p:cNvSpPr>
            <p:nvPr/>
          </p:nvSpPr>
          <p:spPr bwMode="auto">
            <a:xfrm>
              <a:off x="1980" y="6480"/>
              <a:ext cx="2"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501" name="Line 164">
              <a:extLst>
                <a:ext uri="{FF2B5EF4-FFF2-40B4-BE49-F238E27FC236}">
                  <a16:creationId xmlns:a16="http://schemas.microsoft.com/office/drawing/2014/main" id="{84DEA6A5-E627-407E-8EF3-398FD0F753DC}"/>
                </a:ext>
              </a:extLst>
            </p:cNvPr>
            <p:cNvSpPr>
              <a:spLocks noChangeShapeType="1"/>
            </p:cNvSpPr>
            <p:nvPr/>
          </p:nvSpPr>
          <p:spPr bwMode="auto">
            <a:xfrm>
              <a:off x="1980" y="7381"/>
              <a:ext cx="2" cy="35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502" name="Rectangle 163">
              <a:extLst>
                <a:ext uri="{FF2B5EF4-FFF2-40B4-BE49-F238E27FC236}">
                  <a16:creationId xmlns:a16="http://schemas.microsoft.com/office/drawing/2014/main" id="{3F57CEB2-450E-4978-A26F-0E09DF101297}"/>
                </a:ext>
              </a:extLst>
            </p:cNvPr>
            <p:cNvSpPr>
              <a:spLocks noChangeArrowheads="1"/>
            </p:cNvSpPr>
            <p:nvPr/>
          </p:nvSpPr>
          <p:spPr bwMode="auto">
            <a:xfrm>
              <a:off x="1239" y="8641"/>
              <a:ext cx="1440" cy="536"/>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b="1">
                  <a:solidFill>
                    <a:srgbClr val="000000"/>
                  </a:solidFill>
                  <a:ea typeface="Times New Roman" panose="02020603050405020304" pitchFamily="18" charset="0"/>
                  <a:cs typeface="Arial" panose="020B0604020202020204" pitchFamily="34" charset="0"/>
                </a:rPr>
                <a:t>Molecule</a:t>
              </a:r>
              <a:endParaRPr lang="en-US" altLang="en-US">
                <a:solidFill>
                  <a:srgbClr val="000000"/>
                </a:solidFill>
                <a:ea typeface="Times New Roman" panose="02020603050405020304" pitchFamily="18" charset="0"/>
                <a:cs typeface="Arial" panose="020B0604020202020204" pitchFamily="34" charset="0"/>
              </a:endParaRPr>
            </a:p>
          </p:txBody>
        </p:sp>
        <p:sp>
          <p:nvSpPr>
            <p:cNvPr id="19503" name="Rectangle 162">
              <a:extLst>
                <a:ext uri="{FF2B5EF4-FFF2-40B4-BE49-F238E27FC236}">
                  <a16:creationId xmlns:a16="http://schemas.microsoft.com/office/drawing/2014/main" id="{813EFFEE-DC1A-4FC7-85FC-0220948F0037}"/>
                </a:ext>
              </a:extLst>
            </p:cNvPr>
            <p:cNvSpPr>
              <a:spLocks noChangeArrowheads="1"/>
            </p:cNvSpPr>
            <p:nvPr/>
          </p:nvSpPr>
          <p:spPr bwMode="auto">
            <a:xfrm>
              <a:off x="1428" y="7740"/>
              <a:ext cx="1080" cy="54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b="1">
                  <a:solidFill>
                    <a:srgbClr val="000000"/>
                  </a:solidFill>
                  <a:ea typeface="Times New Roman" panose="02020603050405020304" pitchFamily="18" charset="0"/>
                  <a:cs typeface="Arial" panose="020B0604020202020204" pitchFamily="34" charset="0"/>
                </a:rPr>
                <a:t>Atom</a:t>
              </a:r>
              <a:endParaRPr lang="en-US" altLang="en-US">
                <a:solidFill>
                  <a:srgbClr val="000000"/>
                </a:solidFill>
                <a:ea typeface="Times New Roman" panose="02020603050405020304" pitchFamily="18" charset="0"/>
                <a:cs typeface="Arial" panose="020B0604020202020204" pitchFamily="34" charset="0"/>
              </a:endParaRPr>
            </a:p>
          </p:txBody>
        </p:sp>
        <p:sp>
          <p:nvSpPr>
            <p:cNvPr id="19504" name="Line 161">
              <a:extLst>
                <a:ext uri="{FF2B5EF4-FFF2-40B4-BE49-F238E27FC236}">
                  <a16:creationId xmlns:a16="http://schemas.microsoft.com/office/drawing/2014/main" id="{E4AE856A-9730-485D-B109-CC2AF96A6C20}"/>
                </a:ext>
              </a:extLst>
            </p:cNvPr>
            <p:cNvSpPr>
              <a:spLocks noChangeShapeType="1"/>
            </p:cNvSpPr>
            <p:nvPr/>
          </p:nvSpPr>
          <p:spPr bwMode="auto">
            <a:xfrm>
              <a:off x="1979" y="8281"/>
              <a:ext cx="1"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505" name="Rectangle 160">
              <a:extLst>
                <a:ext uri="{FF2B5EF4-FFF2-40B4-BE49-F238E27FC236}">
                  <a16:creationId xmlns:a16="http://schemas.microsoft.com/office/drawing/2014/main" id="{8877EC91-1573-4FD3-AD28-60D80044DD4B}"/>
                </a:ext>
              </a:extLst>
            </p:cNvPr>
            <p:cNvSpPr>
              <a:spLocks noChangeArrowheads="1"/>
            </p:cNvSpPr>
            <p:nvPr/>
          </p:nvSpPr>
          <p:spPr bwMode="auto">
            <a:xfrm>
              <a:off x="630" y="9537"/>
              <a:ext cx="2700" cy="541"/>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b="1">
                  <a:solidFill>
                    <a:srgbClr val="000000"/>
                  </a:solidFill>
                  <a:ea typeface="Times New Roman" panose="02020603050405020304" pitchFamily="18" charset="0"/>
                  <a:cs typeface="Arial" panose="020B0604020202020204" pitchFamily="34" charset="0"/>
                </a:rPr>
                <a:t>Molecular Structure</a:t>
              </a:r>
              <a:endParaRPr lang="en-US" altLang="en-US">
                <a:solidFill>
                  <a:srgbClr val="000000"/>
                </a:solidFill>
                <a:ea typeface="Times New Roman" panose="02020603050405020304" pitchFamily="18" charset="0"/>
                <a:cs typeface="Arial" panose="020B0604020202020204" pitchFamily="34" charset="0"/>
              </a:endParaRPr>
            </a:p>
          </p:txBody>
        </p:sp>
        <p:sp>
          <p:nvSpPr>
            <p:cNvPr id="19506" name="Rectangle 159">
              <a:extLst>
                <a:ext uri="{FF2B5EF4-FFF2-40B4-BE49-F238E27FC236}">
                  <a16:creationId xmlns:a16="http://schemas.microsoft.com/office/drawing/2014/main" id="{2D04EABD-6683-49B3-8B14-74137674B2BB}"/>
                </a:ext>
              </a:extLst>
            </p:cNvPr>
            <p:cNvSpPr>
              <a:spLocks noChangeArrowheads="1"/>
            </p:cNvSpPr>
            <p:nvPr/>
          </p:nvSpPr>
          <p:spPr bwMode="auto">
            <a:xfrm>
              <a:off x="651" y="10440"/>
              <a:ext cx="1080" cy="541"/>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b="1">
                  <a:solidFill>
                    <a:srgbClr val="000000"/>
                  </a:solidFill>
                  <a:ea typeface="Times New Roman" panose="02020603050405020304" pitchFamily="18" charset="0"/>
                  <a:cs typeface="Arial" panose="020B0604020202020204" pitchFamily="34" charset="0"/>
                </a:rPr>
                <a:t>Lump</a:t>
              </a:r>
              <a:endParaRPr lang="en-US" altLang="en-US">
                <a:solidFill>
                  <a:srgbClr val="000000"/>
                </a:solidFill>
                <a:ea typeface="Times New Roman" panose="02020603050405020304" pitchFamily="18" charset="0"/>
                <a:cs typeface="Arial" panose="020B0604020202020204" pitchFamily="34" charset="0"/>
              </a:endParaRPr>
            </a:p>
          </p:txBody>
        </p:sp>
        <p:sp>
          <p:nvSpPr>
            <p:cNvPr id="19507" name="Rectangle 158">
              <a:extLst>
                <a:ext uri="{FF2B5EF4-FFF2-40B4-BE49-F238E27FC236}">
                  <a16:creationId xmlns:a16="http://schemas.microsoft.com/office/drawing/2014/main" id="{8C5B1BF9-F2A0-40EA-80C5-9427D7CAD2DD}"/>
                </a:ext>
              </a:extLst>
            </p:cNvPr>
            <p:cNvSpPr>
              <a:spLocks noChangeArrowheads="1"/>
            </p:cNvSpPr>
            <p:nvPr/>
          </p:nvSpPr>
          <p:spPr bwMode="auto">
            <a:xfrm>
              <a:off x="2163" y="10440"/>
              <a:ext cx="1152" cy="541"/>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b="1">
                  <a:solidFill>
                    <a:srgbClr val="000000"/>
                  </a:solidFill>
                  <a:ea typeface="Times New Roman" panose="02020603050405020304" pitchFamily="18" charset="0"/>
                  <a:cs typeface="Arial" panose="020B0604020202020204" pitchFamily="34" charset="0"/>
                </a:rPr>
                <a:t>Fluid</a:t>
              </a:r>
              <a:endParaRPr lang="en-US" altLang="en-US">
                <a:solidFill>
                  <a:srgbClr val="000000"/>
                </a:solidFill>
                <a:ea typeface="Times New Roman" panose="02020603050405020304" pitchFamily="18" charset="0"/>
                <a:cs typeface="Arial" panose="020B0604020202020204" pitchFamily="34" charset="0"/>
              </a:endParaRPr>
            </a:p>
          </p:txBody>
        </p:sp>
        <p:sp>
          <p:nvSpPr>
            <p:cNvPr id="19508" name="Line 157">
              <a:extLst>
                <a:ext uri="{FF2B5EF4-FFF2-40B4-BE49-F238E27FC236}">
                  <a16:creationId xmlns:a16="http://schemas.microsoft.com/office/drawing/2014/main" id="{CE4F9BA0-9DB8-4AE0-B283-F1336EE36778}"/>
                </a:ext>
              </a:extLst>
            </p:cNvPr>
            <p:cNvSpPr>
              <a:spLocks noChangeShapeType="1"/>
            </p:cNvSpPr>
            <p:nvPr/>
          </p:nvSpPr>
          <p:spPr bwMode="auto">
            <a:xfrm>
              <a:off x="1980" y="9180"/>
              <a:ext cx="1"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509" name="Line 156">
              <a:extLst>
                <a:ext uri="{FF2B5EF4-FFF2-40B4-BE49-F238E27FC236}">
                  <a16:creationId xmlns:a16="http://schemas.microsoft.com/office/drawing/2014/main" id="{FB103704-72FF-46F3-AFAC-E4C7C14C738F}"/>
                </a:ext>
              </a:extLst>
            </p:cNvPr>
            <p:cNvSpPr>
              <a:spLocks noChangeShapeType="1"/>
            </p:cNvSpPr>
            <p:nvPr/>
          </p:nvSpPr>
          <p:spPr bwMode="auto">
            <a:xfrm>
              <a:off x="1962" y="10080"/>
              <a:ext cx="1" cy="18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10" name="Line 155">
              <a:extLst>
                <a:ext uri="{FF2B5EF4-FFF2-40B4-BE49-F238E27FC236}">
                  <a16:creationId xmlns:a16="http://schemas.microsoft.com/office/drawing/2014/main" id="{30CEC3CE-7689-4E1A-BFB7-0F9C4EA44CF6}"/>
                </a:ext>
              </a:extLst>
            </p:cNvPr>
            <p:cNvSpPr>
              <a:spLocks noChangeShapeType="1"/>
            </p:cNvSpPr>
            <p:nvPr/>
          </p:nvSpPr>
          <p:spPr bwMode="auto">
            <a:xfrm>
              <a:off x="1189" y="10234"/>
              <a:ext cx="1" cy="20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511" name="Line 154">
              <a:extLst>
                <a:ext uri="{FF2B5EF4-FFF2-40B4-BE49-F238E27FC236}">
                  <a16:creationId xmlns:a16="http://schemas.microsoft.com/office/drawing/2014/main" id="{3F42BBF6-9747-4F9F-A666-33E92FDA6EE5}"/>
                </a:ext>
              </a:extLst>
            </p:cNvPr>
            <p:cNvSpPr>
              <a:spLocks noChangeShapeType="1"/>
            </p:cNvSpPr>
            <p:nvPr/>
          </p:nvSpPr>
          <p:spPr bwMode="auto">
            <a:xfrm>
              <a:off x="1189" y="10241"/>
              <a:ext cx="1551"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12" name="Rectangle 153">
              <a:extLst>
                <a:ext uri="{FF2B5EF4-FFF2-40B4-BE49-F238E27FC236}">
                  <a16:creationId xmlns:a16="http://schemas.microsoft.com/office/drawing/2014/main" id="{34570918-7C14-4E9B-8377-D5C1E5E4895F}"/>
                </a:ext>
              </a:extLst>
            </p:cNvPr>
            <p:cNvSpPr>
              <a:spLocks noChangeArrowheads="1"/>
            </p:cNvSpPr>
            <p:nvPr/>
          </p:nvSpPr>
          <p:spPr bwMode="auto">
            <a:xfrm>
              <a:off x="4509" y="10440"/>
              <a:ext cx="1980" cy="541"/>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b="1">
                  <a:solidFill>
                    <a:srgbClr val="000000"/>
                  </a:solidFill>
                  <a:ea typeface="Times New Roman" panose="02020603050405020304" pitchFamily="18" charset="0"/>
                  <a:cs typeface="Arial" panose="020B0604020202020204" pitchFamily="34" charset="0"/>
                </a:rPr>
                <a:t>Human Body</a:t>
              </a:r>
              <a:endParaRPr lang="en-US" altLang="en-US">
                <a:solidFill>
                  <a:srgbClr val="000000"/>
                </a:solidFill>
                <a:ea typeface="Times New Roman" panose="02020603050405020304" pitchFamily="18" charset="0"/>
                <a:cs typeface="Arial" panose="020B0604020202020204" pitchFamily="34" charset="0"/>
              </a:endParaRPr>
            </a:p>
          </p:txBody>
        </p:sp>
        <p:sp>
          <p:nvSpPr>
            <p:cNvPr id="19513" name="Rectangle 152">
              <a:extLst>
                <a:ext uri="{FF2B5EF4-FFF2-40B4-BE49-F238E27FC236}">
                  <a16:creationId xmlns:a16="http://schemas.microsoft.com/office/drawing/2014/main" id="{3F203C1F-C41C-4565-87E5-9721A824A623}"/>
                </a:ext>
              </a:extLst>
            </p:cNvPr>
            <p:cNvSpPr>
              <a:spLocks noChangeArrowheads="1"/>
            </p:cNvSpPr>
            <p:nvPr/>
          </p:nvSpPr>
          <p:spPr bwMode="auto">
            <a:xfrm>
              <a:off x="4509" y="9521"/>
              <a:ext cx="1980" cy="54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b="1">
                  <a:solidFill>
                    <a:srgbClr val="000000"/>
                  </a:solidFill>
                  <a:ea typeface="Times New Roman" panose="02020603050405020304" pitchFamily="18" charset="0"/>
                  <a:cs typeface="Arial" panose="020B0604020202020204" pitchFamily="34" charset="0"/>
                </a:rPr>
                <a:t>Animal Body</a:t>
              </a:r>
              <a:endParaRPr lang="en-US" altLang="en-US">
                <a:solidFill>
                  <a:srgbClr val="000000"/>
                </a:solidFill>
                <a:ea typeface="Times New Roman" panose="02020603050405020304" pitchFamily="18" charset="0"/>
                <a:cs typeface="Arial" panose="020B0604020202020204" pitchFamily="34" charset="0"/>
              </a:endParaRPr>
            </a:p>
          </p:txBody>
        </p:sp>
        <p:sp>
          <p:nvSpPr>
            <p:cNvPr id="19514" name="Rectangle 151">
              <a:extLst>
                <a:ext uri="{FF2B5EF4-FFF2-40B4-BE49-F238E27FC236}">
                  <a16:creationId xmlns:a16="http://schemas.microsoft.com/office/drawing/2014/main" id="{4750EF79-5908-4176-B20F-62DA3DB2E662}"/>
                </a:ext>
              </a:extLst>
            </p:cNvPr>
            <p:cNvSpPr>
              <a:spLocks noChangeArrowheads="1"/>
            </p:cNvSpPr>
            <p:nvPr/>
          </p:nvSpPr>
          <p:spPr bwMode="auto">
            <a:xfrm>
              <a:off x="4614" y="7740"/>
              <a:ext cx="1760" cy="541"/>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b="1">
                  <a:solidFill>
                    <a:srgbClr val="000000"/>
                  </a:solidFill>
                  <a:ea typeface="Times New Roman" panose="02020603050405020304" pitchFamily="18" charset="0"/>
                  <a:cs typeface="Arial" panose="020B0604020202020204" pitchFamily="34" charset="0"/>
                </a:rPr>
                <a:t>Cell</a:t>
              </a:r>
              <a:endParaRPr lang="en-US" altLang="en-US">
                <a:solidFill>
                  <a:srgbClr val="000000"/>
                </a:solidFill>
                <a:ea typeface="Times New Roman" panose="02020603050405020304" pitchFamily="18" charset="0"/>
                <a:cs typeface="Arial" panose="020B0604020202020204" pitchFamily="34" charset="0"/>
              </a:endParaRPr>
            </a:p>
          </p:txBody>
        </p:sp>
        <p:sp>
          <p:nvSpPr>
            <p:cNvPr id="19515" name="Rectangle 150">
              <a:extLst>
                <a:ext uri="{FF2B5EF4-FFF2-40B4-BE49-F238E27FC236}">
                  <a16:creationId xmlns:a16="http://schemas.microsoft.com/office/drawing/2014/main" id="{8B5816AE-F0F3-421D-A20B-1EBC7E99BBE4}"/>
                </a:ext>
              </a:extLst>
            </p:cNvPr>
            <p:cNvSpPr>
              <a:spLocks noChangeArrowheads="1"/>
            </p:cNvSpPr>
            <p:nvPr/>
          </p:nvSpPr>
          <p:spPr bwMode="auto">
            <a:xfrm>
              <a:off x="4866" y="8640"/>
              <a:ext cx="1260" cy="541"/>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b="1">
                  <a:solidFill>
                    <a:srgbClr val="000000"/>
                  </a:solidFill>
                  <a:ea typeface="Times New Roman" panose="02020603050405020304" pitchFamily="18" charset="0"/>
                  <a:cs typeface="Arial" panose="020B0604020202020204" pitchFamily="34" charset="0"/>
                </a:rPr>
                <a:t>Plant</a:t>
              </a:r>
              <a:endParaRPr lang="en-US" altLang="en-US">
                <a:solidFill>
                  <a:srgbClr val="000000"/>
                </a:solidFill>
                <a:ea typeface="Times New Roman" panose="02020603050405020304" pitchFamily="18" charset="0"/>
                <a:cs typeface="Arial" panose="020B0604020202020204" pitchFamily="34" charset="0"/>
              </a:endParaRPr>
            </a:p>
          </p:txBody>
        </p:sp>
        <p:sp>
          <p:nvSpPr>
            <p:cNvPr id="19516" name="Line 149">
              <a:extLst>
                <a:ext uri="{FF2B5EF4-FFF2-40B4-BE49-F238E27FC236}">
                  <a16:creationId xmlns:a16="http://schemas.microsoft.com/office/drawing/2014/main" id="{713C6D6F-CA40-42EB-95EC-934D7516423A}"/>
                </a:ext>
              </a:extLst>
            </p:cNvPr>
            <p:cNvSpPr>
              <a:spLocks noChangeShapeType="1"/>
            </p:cNvSpPr>
            <p:nvPr/>
          </p:nvSpPr>
          <p:spPr bwMode="auto">
            <a:xfrm>
              <a:off x="5499" y="10080"/>
              <a:ext cx="4"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cxnSp>
          <p:nvCxnSpPr>
            <p:cNvPr id="19517" name="AutoShape 148">
              <a:extLst>
                <a:ext uri="{FF2B5EF4-FFF2-40B4-BE49-F238E27FC236}">
                  <a16:creationId xmlns:a16="http://schemas.microsoft.com/office/drawing/2014/main" id="{259B3404-DD7D-4189-BC32-33486E13601E}"/>
                </a:ext>
              </a:extLst>
            </p:cNvPr>
            <p:cNvCxnSpPr>
              <a:cxnSpLocks noChangeShapeType="1"/>
            </p:cNvCxnSpPr>
            <p:nvPr/>
          </p:nvCxnSpPr>
          <p:spPr bwMode="auto">
            <a:xfrm flipV="1">
              <a:off x="3315" y="8011"/>
              <a:ext cx="1299" cy="2700"/>
            </a:xfrm>
            <a:prstGeom prst="bentConnector3">
              <a:avLst>
                <a:gd name="adj1" fmla="val 49963"/>
              </a:avLst>
            </a:prstGeom>
            <a:noFill/>
            <a:ln w="19050">
              <a:solidFill>
                <a:srgbClr val="000000"/>
              </a:solidFill>
              <a:prstDash val="sysDot"/>
              <a:miter lim="800000"/>
              <a:headEnd/>
              <a:tailEnd type="triangle" w="med" len="med"/>
            </a:ln>
            <a:extLst>
              <a:ext uri="{909E8E84-426E-40DD-AFC4-6F175D3DCCD1}">
                <a14:hiddenFill xmlns:a14="http://schemas.microsoft.com/office/drawing/2010/main">
                  <a:noFill/>
                </a14:hiddenFill>
              </a:ext>
            </a:extLst>
          </p:spPr>
        </p:cxnSp>
        <p:sp>
          <p:nvSpPr>
            <p:cNvPr id="19518" name="Rectangle 147">
              <a:extLst>
                <a:ext uri="{FF2B5EF4-FFF2-40B4-BE49-F238E27FC236}">
                  <a16:creationId xmlns:a16="http://schemas.microsoft.com/office/drawing/2014/main" id="{E42A867F-6CD3-46F6-ABC6-DBA8D073EC86}"/>
                </a:ext>
              </a:extLst>
            </p:cNvPr>
            <p:cNvSpPr>
              <a:spLocks noChangeArrowheads="1"/>
            </p:cNvSpPr>
            <p:nvPr/>
          </p:nvSpPr>
          <p:spPr bwMode="auto">
            <a:xfrm>
              <a:off x="7461" y="7359"/>
              <a:ext cx="1932" cy="543"/>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b="1">
                  <a:solidFill>
                    <a:srgbClr val="FFFFFF"/>
                  </a:solidFill>
                  <a:ea typeface="Times New Roman" panose="02020603050405020304" pitchFamily="18" charset="0"/>
                  <a:cs typeface="Arial" panose="020B0604020202020204" pitchFamily="34" charset="0"/>
                </a:rPr>
                <a:t>Animal Order</a:t>
              </a:r>
              <a:endParaRPr lang="en-US" altLang="en-US">
                <a:solidFill>
                  <a:srgbClr val="FFFFFF"/>
                </a:solidFill>
                <a:ea typeface="Times New Roman" panose="02020603050405020304" pitchFamily="18" charset="0"/>
                <a:cs typeface="Arial" panose="020B0604020202020204" pitchFamily="34" charset="0"/>
              </a:endParaRPr>
            </a:p>
          </p:txBody>
        </p:sp>
        <p:sp>
          <p:nvSpPr>
            <p:cNvPr id="19519" name="Text Box 146">
              <a:extLst>
                <a:ext uri="{FF2B5EF4-FFF2-40B4-BE49-F238E27FC236}">
                  <a16:creationId xmlns:a16="http://schemas.microsoft.com/office/drawing/2014/main" id="{4E94690C-18EB-4C67-9D50-376602B8660A}"/>
                </a:ext>
              </a:extLst>
            </p:cNvPr>
            <p:cNvSpPr txBox="1">
              <a:spLocks noChangeArrowheads="1"/>
            </p:cNvSpPr>
            <p:nvPr/>
          </p:nvSpPr>
          <p:spPr bwMode="auto">
            <a:xfrm>
              <a:off x="9387" y="7956"/>
              <a:ext cx="481" cy="534"/>
            </a:xfrm>
            <a:prstGeom prst="rect">
              <a:avLst/>
            </a:prstGeom>
            <a:solidFill>
              <a:srgbClr val="FFFFFF"/>
            </a:solidFill>
            <a:ln w="9525">
              <a:solidFill>
                <a:srgbClr val="FFFFFF"/>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2000">
                  <a:solidFill>
                    <a:srgbClr val="000000"/>
                  </a:solidFill>
                  <a:ea typeface="Times New Roman" panose="02020603050405020304" pitchFamily="18" charset="0"/>
                  <a:cs typeface="Arial" panose="020B0604020202020204" pitchFamily="34" charset="0"/>
                </a:rPr>
                <a:t>+</a:t>
              </a:r>
              <a:endParaRPr lang="en-US" altLang="en-US">
                <a:solidFill>
                  <a:srgbClr val="000000"/>
                </a:solidFill>
                <a:ea typeface="Times New Roman" panose="02020603050405020304" pitchFamily="18" charset="0"/>
                <a:cs typeface="Arial" panose="020B0604020202020204" pitchFamily="34" charset="0"/>
              </a:endParaRPr>
            </a:p>
          </p:txBody>
        </p:sp>
        <p:cxnSp>
          <p:nvCxnSpPr>
            <p:cNvPr id="19520" name="AutoShape 145">
              <a:extLst>
                <a:ext uri="{FF2B5EF4-FFF2-40B4-BE49-F238E27FC236}">
                  <a16:creationId xmlns:a16="http://schemas.microsoft.com/office/drawing/2014/main" id="{C58C47CA-3508-4BFE-862C-2B74AEE1FC53}"/>
                </a:ext>
              </a:extLst>
            </p:cNvPr>
            <p:cNvCxnSpPr>
              <a:cxnSpLocks noChangeShapeType="1"/>
            </p:cNvCxnSpPr>
            <p:nvPr/>
          </p:nvCxnSpPr>
          <p:spPr bwMode="auto">
            <a:xfrm flipH="1">
              <a:off x="8673" y="5129"/>
              <a:ext cx="2199" cy="1960"/>
            </a:xfrm>
            <a:prstGeom prst="bentConnector3">
              <a:avLst>
                <a:gd name="adj1" fmla="val -16324"/>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19521" name="AutoShape 144">
              <a:extLst>
                <a:ext uri="{FF2B5EF4-FFF2-40B4-BE49-F238E27FC236}">
                  <a16:creationId xmlns:a16="http://schemas.microsoft.com/office/drawing/2014/main" id="{00CA6110-FF00-49B6-97F7-9784FCFD3546}"/>
                </a:ext>
              </a:extLst>
            </p:cNvPr>
            <p:cNvCxnSpPr>
              <a:cxnSpLocks noChangeShapeType="1"/>
            </p:cNvCxnSpPr>
            <p:nvPr/>
          </p:nvCxnSpPr>
          <p:spPr bwMode="auto">
            <a:xfrm flipV="1">
              <a:off x="6489" y="7089"/>
              <a:ext cx="1644" cy="2703"/>
            </a:xfrm>
            <a:prstGeom prst="bentConnector3">
              <a:avLst>
                <a:gd name="adj1" fmla="val 5000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19522" name="AutoShape 143">
              <a:extLst>
                <a:ext uri="{FF2B5EF4-FFF2-40B4-BE49-F238E27FC236}">
                  <a16:creationId xmlns:a16="http://schemas.microsoft.com/office/drawing/2014/main" id="{47BC3CBA-94FB-4F83-8320-058E26A755A5}"/>
                </a:ext>
              </a:extLst>
            </p:cNvPr>
            <p:cNvCxnSpPr>
              <a:cxnSpLocks noChangeShapeType="1"/>
            </p:cNvCxnSpPr>
            <p:nvPr/>
          </p:nvCxnSpPr>
          <p:spPr bwMode="auto">
            <a:xfrm flipV="1">
              <a:off x="6489" y="8223"/>
              <a:ext cx="2898" cy="2488"/>
            </a:xfrm>
            <a:prstGeom prst="bentConnector3">
              <a:avLst>
                <a:gd name="adj1" fmla="val 5000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cxnSp>
          <p:nvCxnSpPr>
            <p:cNvPr id="19523" name="AutoShape 142">
              <a:extLst>
                <a:ext uri="{FF2B5EF4-FFF2-40B4-BE49-F238E27FC236}">
                  <a16:creationId xmlns:a16="http://schemas.microsoft.com/office/drawing/2014/main" id="{CC04F1E7-55B6-431F-A142-1F3BE4748BBA}"/>
                </a:ext>
              </a:extLst>
            </p:cNvPr>
            <p:cNvCxnSpPr>
              <a:cxnSpLocks noChangeShapeType="1"/>
            </p:cNvCxnSpPr>
            <p:nvPr/>
          </p:nvCxnSpPr>
          <p:spPr bwMode="auto">
            <a:xfrm flipH="1">
              <a:off x="9868" y="5129"/>
              <a:ext cx="1004" cy="3094"/>
            </a:xfrm>
            <a:prstGeom prst="bentConnector3">
              <a:avLst>
                <a:gd name="adj1" fmla="val -35759"/>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cxnSp>
        <p:grpSp>
          <p:nvGrpSpPr>
            <p:cNvPr id="19524" name="Group 136">
              <a:extLst>
                <a:ext uri="{FF2B5EF4-FFF2-40B4-BE49-F238E27FC236}">
                  <a16:creationId xmlns:a16="http://schemas.microsoft.com/office/drawing/2014/main" id="{3307C3D8-9D05-41C1-8BA7-8F6D1AA75AEB}"/>
                </a:ext>
              </a:extLst>
            </p:cNvPr>
            <p:cNvGrpSpPr>
              <a:grpSpLocks/>
            </p:cNvGrpSpPr>
            <p:nvPr/>
          </p:nvGrpSpPr>
          <p:grpSpPr bwMode="auto">
            <a:xfrm>
              <a:off x="3474" y="2725"/>
              <a:ext cx="3780" cy="1973"/>
              <a:chOff x="3600" y="2704"/>
              <a:chExt cx="3780" cy="1973"/>
            </a:xfrm>
          </p:grpSpPr>
          <p:sp>
            <p:nvSpPr>
              <p:cNvPr id="19532" name="Text Box 141">
                <a:extLst>
                  <a:ext uri="{FF2B5EF4-FFF2-40B4-BE49-F238E27FC236}">
                    <a16:creationId xmlns:a16="http://schemas.microsoft.com/office/drawing/2014/main" id="{734D6384-571B-49B0-B77D-9DB1EEDE8ACA}"/>
                  </a:ext>
                </a:extLst>
              </p:cNvPr>
              <p:cNvSpPr txBox="1">
                <a:spLocks noChangeArrowheads="1"/>
              </p:cNvSpPr>
              <p:nvPr/>
            </p:nvSpPr>
            <p:spPr bwMode="auto">
              <a:xfrm>
                <a:off x="3600" y="2704"/>
                <a:ext cx="1800"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000">
                    <a:solidFill>
                      <a:srgbClr val="000000"/>
                    </a:solidFill>
                    <a:ea typeface="Times New Roman" panose="02020603050405020304" pitchFamily="18" charset="0"/>
                    <a:cs typeface="Arial" panose="020B0604020202020204" pitchFamily="34" charset="0"/>
                  </a:rPr>
                  <a:t>Limited in size</a:t>
                </a:r>
                <a:endParaRPr lang="en-US" altLang="en-US">
                  <a:solidFill>
                    <a:srgbClr val="000000"/>
                  </a:solidFill>
                  <a:ea typeface="Times New Roman" panose="02020603050405020304" pitchFamily="18" charset="0"/>
                  <a:cs typeface="Arial" panose="020B0604020202020204" pitchFamily="34" charset="0"/>
                </a:endParaRPr>
              </a:p>
            </p:txBody>
          </p:sp>
          <p:sp>
            <p:nvSpPr>
              <p:cNvPr id="19533" name="Text Box 140">
                <a:extLst>
                  <a:ext uri="{FF2B5EF4-FFF2-40B4-BE49-F238E27FC236}">
                    <a16:creationId xmlns:a16="http://schemas.microsoft.com/office/drawing/2014/main" id="{C8574C76-3EEA-4262-9A9D-30BC97A1587E}"/>
                  </a:ext>
                </a:extLst>
              </p:cNvPr>
              <p:cNvSpPr txBox="1">
                <a:spLocks noChangeArrowheads="1"/>
              </p:cNvSpPr>
              <p:nvPr/>
            </p:nvSpPr>
            <p:spPr bwMode="auto">
              <a:xfrm>
                <a:off x="3600" y="3064"/>
                <a:ext cx="1260"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000">
                    <a:solidFill>
                      <a:srgbClr val="000000"/>
                    </a:solidFill>
                    <a:ea typeface="Times New Roman" panose="02020603050405020304" pitchFamily="18" charset="0"/>
                    <a:cs typeface="Arial" panose="020B0604020202020204" pitchFamily="34" charset="0"/>
                  </a:rPr>
                  <a:t>Activity</a:t>
                </a:r>
              </a:p>
            </p:txBody>
          </p:sp>
          <p:sp>
            <p:nvSpPr>
              <p:cNvPr id="19534" name="Text Box 139">
                <a:extLst>
                  <a:ext uri="{FF2B5EF4-FFF2-40B4-BE49-F238E27FC236}">
                    <a16:creationId xmlns:a16="http://schemas.microsoft.com/office/drawing/2014/main" id="{6E99473D-E632-4868-B8CB-504F53B34644}"/>
                  </a:ext>
                </a:extLst>
              </p:cNvPr>
              <p:cNvSpPr txBox="1">
                <a:spLocks noChangeArrowheads="1"/>
              </p:cNvSpPr>
              <p:nvPr/>
            </p:nvSpPr>
            <p:spPr bwMode="auto">
              <a:xfrm>
                <a:off x="3600" y="3422"/>
                <a:ext cx="1800"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000">
                    <a:solidFill>
                      <a:srgbClr val="000000"/>
                    </a:solidFill>
                    <a:ea typeface="Times New Roman" panose="02020603050405020304" pitchFamily="18" charset="0"/>
                    <a:cs typeface="Arial" panose="020B0604020202020204" pitchFamily="34" charset="0"/>
                  </a:rPr>
                  <a:t>Self-organized </a:t>
                </a:r>
                <a:endParaRPr lang="en-US" altLang="en-US">
                  <a:solidFill>
                    <a:srgbClr val="000000"/>
                  </a:solidFill>
                  <a:ea typeface="Times New Roman" panose="02020603050405020304" pitchFamily="18" charset="0"/>
                  <a:cs typeface="Arial" panose="020B0604020202020204" pitchFamily="34" charset="0"/>
                </a:endParaRPr>
              </a:p>
            </p:txBody>
          </p:sp>
          <p:sp>
            <p:nvSpPr>
              <p:cNvPr id="19535" name="Text Box 138">
                <a:extLst>
                  <a:ext uri="{FF2B5EF4-FFF2-40B4-BE49-F238E27FC236}">
                    <a16:creationId xmlns:a16="http://schemas.microsoft.com/office/drawing/2014/main" id="{193ADD2D-5978-4F68-9369-BD24AEBEEBE6}"/>
                  </a:ext>
                </a:extLst>
              </p:cNvPr>
              <p:cNvSpPr txBox="1">
                <a:spLocks noChangeArrowheads="1"/>
              </p:cNvSpPr>
              <p:nvPr/>
            </p:nvSpPr>
            <p:spPr bwMode="auto">
              <a:xfrm>
                <a:off x="3600" y="3782"/>
                <a:ext cx="1440" cy="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000">
                    <a:solidFill>
                      <a:srgbClr val="000000"/>
                    </a:solidFill>
                    <a:ea typeface="Times New Roman" panose="02020603050405020304" pitchFamily="18" charset="0"/>
                    <a:cs typeface="Arial" panose="020B0604020202020204" pitchFamily="34" charset="0"/>
                  </a:rPr>
                  <a:t>Energized</a:t>
                </a:r>
                <a:endParaRPr lang="en-US" altLang="en-US">
                  <a:solidFill>
                    <a:srgbClr val="000000"/>
                  </a:solidFill>
                  <a:ea typeface="Times New Roman" panose="02020603050405020304" pitchFamily="18" charset="0"/>
                  <a:cs typeface="Arial" panose="020B0604020202020204" pitchFamily="34" charset="0"/>
                </a:endParaRPr>
              </a:p>
            </p:txBody>
          </p:sp>
          <p:sp>
            <p:nvSpPr>
              <p:cNvPr id="19536" name="Text Box 137">
                <a:extLst>
                  <a:ext uri="{FF2B5EF4-FFF2-40B4-BE49-F238E27FC236}">
                    <a16:creationId xmlns:a16="http://schemas.microsoft.com/office/drawing/2014/main" id="{61791185-E89A-4E97-824B-08B497556EC1}"/>
                  </a:ext>
                </a:extLst>
              </p:cNvPr>
              <p:cNvSpPr txBox="1">
                <a:spLocks noChangeArrowheads="1"/>
              </p:cNvSpPr>
              <p:nvPr/>
            </p:nvSpPr>
            <p:spPr bwMode="auto">
              <a:xfrm>
                <a:off x="3600" y="4143"/>
                <a:ext cx="3780" cy="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sz="1000">
                    <a:solidFill>
                      <a:srgbClr val="000000"/>
                    </a:solidFill>
                    <a:ea typeface="Times New Roman" panose="02020603050405020304" pitchFamily="18" charset="0"/>
                    <a:cs typeface="Arial" panose="020B0604020202020204" pitchFamily="34" charset="0"/>
                  </a:rPr>
                  <a:t>Recognises the relationship and fulfills </a:t>
                </a:r>
                <a:endParaRPr lang="en-US" altLang="en-US">
                  <a:solidFill>
                    <a:srgbClr val="000000"/>
                  </a:solidFill>
                  <a:ea typeface="Times New Roman" panose="02020603050405020304" pitchFamily="18" charset="0"/>
                  <a:cs typeface="Arial" panose="020B0604020202020204" pitchFamily="34" charset="0"/>
                </a:endParaRPr>
              </a:p>
            </p:txBody>
          </p:sp>
        </p:grpSp>
        <p:sp>
          <p:nvSpPr>
            <p:cNvPr id="19525" name="Rectangle 134">
              <a:extLst>
                <a:ext uri="{FF2B5EF4-FFF2-40B4-BE49-F238E27FC236}">
                  <a16:creationId xmlns:a16="http://schemas.microsoft.com/office/drawing/2014/main" id="{237B6F45-0CA4-4C6A-B258-F799A580D0A7}"/>
                </a:ext>
              </a:extLst>
            </p:cNvPr>
            <p:cNvSpPr>
              <a:spLocks noChangeArrowheads="1"/>
            </p:cNvSpPr>
            <p:nvPr/>
          </p:nvSpPr>
          <p:spPr bwMode="auto">
            <a:xfrm>
              <a:off x="8574" y="8490"/>
              <a:ext cx="2160" cy="543"/>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b="1">
                  <a:solidFill>
                    <a:srgbClr val="FFFFFF"/>
                  </a:solidFill>
                  <a:ea typeface="Times New Roman" panose="02020603050405020304" pitchFamily="18" charset="0"/>
                  <a:cs typeface="Arial" panose="020B0604020202020204" pitchFamily="34" charset="0"/>
                </a:rPr>
                <a:t>Human Order</a:t>
              </a:r>
              <a:endParaRPr lang="en-US" altLang="en-US">
                <a:solidFill>
                  <a:srgbClr val="FFFFFF"/>
                </a:solidFill>
                <a:ea typeface="Times New Roman" panose="02020603050405020304" pitchFamily="18" charset="0"/>
                <a:cs typeface="Arial" panose="020B0604020202020204" pitchFamily="34" charset="0"/>
              </a:endParaRPr>
            </a:p>
          </p:txBody>
        </p:sp>
        <p:sp>
          <p:nvSpPr>
            <p:cNvPr id="19526" name="Line 132">
              <a:extLst>
                <a:ext uri="{FF2B5EF4-FFF2-40B4-BE49-F238E27FC236}">
                  <a16:creationId xmlns:a16="http://schemas.microsoft.com/office/drawing/2014/main" id="{1233E876-D0D3-43F6-9C89-C06F223335F1}"/>
                </a:ext>
              </a:extLst>
            </p:cNvPr>
            <p:cNvSpPr>
              <a:spLocks noChangeShapeType="1"/>
            </p:cNvSpPr>
            <p:nvPr/>
          </p:nvSpPr>
          <p:spPr bwMode="auto">
            <a:xfrm>
              <a:off x="2340" y="4677"/>
              <a:ext cx="624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 name="Line 130">
              <a:extLst>
                <a:ext uri="{FF2B5EF4-FFF2-40B4-BE49-F238E27FC236}">
                  <a16:creationId xmlns:a16="http://schemas.microsoft.com/office/drawing/2014/main" id="{B697ED09-72F6-4A88-80D7-F795FFFD4D36}"/>
                </a:ext>
              </a:extLst>
            </p:cNvPr>
            <p:cNvSpPr>
              <a:spLocks noChangeShapeType="1"/>
            </p:cNvSpPr>
            <p:nvPr/>
          </p:nvSpPr>
          <p:spPr bwMode="auto">
            <a:xfrm flipH="1">
              <a:off x="9661" y="10439"/>
              <a:ext cx="10" cy="632"/>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a:lstStyle/>
            <a:p>
              <a:pPr>
                <a:defRPr/>
              </a:pPr>
              <a:endParaRPr lang="en-US">
                <a:solidFill>
                  <a:prstClr val="black"/>
                </a:solidFill>
              </a:endParaRPr>
            </a:p>
          </p:txBody>
        </p:sp>
        <p:sp>
          <p:nvSpPr>
            <p:cNvPr id="19528" name="Line 126">
              <a:extLst>
                <a:ext uri="{FF2B5EF4-FFF2-40B4-BE49-F238E27FC236}">
                  <a16:creationId xmlns:a16="http://schemas.microsoft.com/office/drawing/2014/main" id="{5CC2AB34-7384-465D-88F1-64F9BB27FE19}"/>
                </a:ext>
              </a:extLst>
            </p:cNvPr>
            <p:cNvSpPr>
              <a:spLocks noChangeShapeType="1"/>
            </p:cNvSpPr>
            <p:nvPr/>
          </p:nvSpPr>
          <p:spPr bwMode="auto">
            <a:xfrm>
              <a:off x="5500" y="7356"/>
              <a:ext cx="2" cy="35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529" name="Line 125">
              <a:extLst>
                <a:ext uri="{FF2B5EF4-FFF2-40B4-BE49-F238E27FC236}">
                  <a16:creationId xmlns:a16="http://schemas.microsoft.com/office/drawing/2014/main" id="{93BFA222-3ADC-481B-9FB8-97F0235C895C}"/>
                </a:ext>
              </a:extLst>
            </p:cNvPr>
            <p:cNvSpPr>
              <a:spLocks noChangeShapeType="1"/>
            </p:cNvSpPr>
            <p:nvPr/>
          </p:nvSpPr>
          <p:spPr bwMode="auto">
            <a:xfrm>
              <a:off x="5499" y="8256"/>
              <a:ext cx="1"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530" name="Line 124">
              <a:extLst>
                <a:ext uri="{FF2B5EF4-FFF2-40B4-BE49-F238E27FC236}">
                  <a16:creationId xmlns:a16="http://schemas.microsoft.com/office/drawing/2014/main" id="{905250B3-6F8F-411D-971C-ED808A293BB9}"/>
                </a:ext>
              </a:extLst>
            </p:cNvPr>
            <p:cNvSpPr>
              <a:spLocks noChangeShapeType="1"/>
            </p:cNvSpPr>
            <p:nvPr/>
          </p:nvSpPr>
          <p:spPr bwMode="auto">
            <a:xfrm>
              <a:off x="5500" y="9155"/>
              <a:ext cx="1" cy="3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531" name="Line 123">
              <a:extLst>
                <a:ext uri="{FF2B5EF4-FFF2-40B4-BE49-F238E27FC236}">
                  <a16:creationId xmlns:a16="http://schemas.microsoft.com/office/drawing/2014/main" id="{77B31469-AFC9-48DA-B881-F2DACD44C05B}"/>
                </a:ext>
              </a:extLst>
            </p:cNvPr>
            <p:cNvSpPr>
              <a:spLocks noChangeShapeType="1"/>
            </p:cNvSpPr>
            <p:nvPr/>
          </p:nvSpPr>
          <p:spPr bwMode="auto">
            <a:xfrm>
              <a:off x="8221" y="1941"/>
              <a:ext cx="2" cy="21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9461" name="Rectangle 196">
            <a:extLst>
              <a:ext uri="{FF2B5EF4-FFF2-40B4-BE49-F238E27FC236}">
                <a16:creationId xmlns:a16="http://schemas.microsoft.com/office/drawing/2014/main" id="{39A5DAC4-6D9A-4185-AD11-70179903D45B}"/>
              </a:ext>
            </a:extLst>
          </p:cNvPr>
          <p:cNvSpPr>
            <a:spLocks noChangeArrowheads="1"/>
          </p:cNvSpPr>
          <p:nvPr/>
        </p:nvSpPr>
        <p:spPr bwMode="auto">
          <a:xfrm>
            <a:off x="2209800" y="-31750"/>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a:solidFill>
                <a:srgbClr val="000000"/>
              </a:solidFill>
            </a:endParaRPr>
          </a:p>
        </p:txBody>
      </p:sp>
      <p:sp>
        <p:nvSpPr>
          <p:cNvPr id="19462" name="Rectangle 237">
            <a:extLst>
              <a:ext uri="{FF2B5EF4-FFF2-40B4-BE49-F238E27FC236}">
                <a16:creationId xmlns:a16="http://schemas.microsoft.com/office/drawing/2014/main" id="{4E625CB3-4321-4E1F-8FF1-31FAFD7D4DBB}"/>
              </a:ext>
            </a:extLst>
          </p:cNvPr>
          <p:cNvSpPr>
            <a:spLocks noChangeArrowheads="1"/>
          </p:cNvSpPr>
          <p:nvPr/>
        </p:nvSpPr>
        <p:spPr bwMode="auto">
          <a:xfrm>
            <a:off x="2209800" y="7199313"/>
            <a:ext cx="18415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en-US" sz="1200">
              <a:solidFill>
                <a:srgbClr val="000000"/>
              </a:solidFill>
              <a:cs typeface="Times New Roman" panose="02020603050405020304" pitchFamily="18" charset="0"/>
            </a:endParaRPr>
          </a:p>
          <a:p>
            <a:br>
              <a:rPr lang="en-US" altLang="en-US" sz="1200">
                <a:solidFill>
                  <a:srgbClr val="000000"/>
                </a:solidFill>
                <a:cs typeface="Times New Roman" panose="02020603050405020304" pitchFamily="18" charset="0"/>
              </a:rPr>
            </a:br>
            <a:endParaRPr lang="en-US" altLang="en-US">
              <a:solidFill>
                <a:srgbClr val="000000"/>
              </a:solidFill>
            </a:endParaRPr>
          </a:p>
        </p:txBody>
      </p:sp>
      <p:sp>
        <p:nvSpPr>
          <p:cNvPr id="19463" name="Text Box 121">
            <a:extLst>
              <a:ext uri="{FF2B5EF4-FFF2-40B4-BE49-F238E27FC236}">
                <a16:creationId xmlns:a16="http://schemas.microsoft.com/office/drawing/2014/main" id="{E597FCB4-B4A1-4CE7-BA4F-184C47FF1D13}"/>
              </a:ext>
            </a:extLst>
          </p:cNvPr>
          <p:cNvSpPr txBox="1">
            <a:spLocks noChangeArrowheads="1"/>
          </p:cNvSpPr>
          <p:nvPr/>
        </p:nvSpPr>
        <p:spPr bwMode="auto">
          <a:xfrm>
            <a:off x="2743200" y="6373813"/>
            <a:ext cx="3086100"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b="1">
                <a:solidFill>
                  <a:srgbClr val="FF0000"/>
                </a:solidFill>
                <a:ea typeface="Times New Roman" panose="02020603050405020304" pitchFamily="18" charset="0"/>
                <a:cs typeface="Arial" panose="020B0604020202020204" pitchFamily="34" charset="0"/>
              </a:rPr>
              <a:t>No Development</a:t>
            </a:r>
          </a:p>
          <a:p>
            <a:pPr algn="ctr"/>
            <a:r>
              <a:rPr lang="en-US" altLang="en-US" sz="1400" b="1">
                <a:solidFill>
                  <a:srgbClr val="FF0000"/>
                </a:solidFill>
                <a:ea typeface="Times New Roman" panose="02020603050405020304" pitchFamily="18" charset="0"/>
                <a:cs typeface="Arial" panose="020B0604020202020204" pitchFamily="34" charset="0"/>
              </a:rPr>
              <a:t>Cyclic</a:t>
            </a:r>
            <a:endParaRPr lang="en-US" altLang="en-US" sz="1400">
              <a:solidFill>
                <a:srgbClr val="FF0000"/>
              </a:solidFill>
              <a:ea typeface="Times New Roman" panose="02020603050405020304" pitchFamily="18" charset="0"/>
              <a:cs typeface="Arial" panose="020B0604020202020204" pitchFamily="34" charset="0"/>
            </a:endParaRPr>
          </a:p>
        </p:txBody>
      </p:sp>
      <p:sp>
        <p:nvSpPr>
          <p:cNvPr id="6" name="Line 130">
            <a:extLst>
              <a:ext uri="{FF2B5EF4-FFF2-40B4-BE49-F238E27FC236}">
                <a16:creationId xmlns:a16="http://schemas.microsoft.com/office/drawing/2014/main" id="{28E4BECB-A0D5-4CED-8BDE-521EAC573F2C}"/>
              </a:ext>
            </a:extLst>
          </p:cNvPr>
          <p:cNvSpPr>
            <a:spLocks noChangeShapeType="1"/>
          </p:cNvSpPr>
          <p:nvPr/>
        </p:nvSpPr>
        <p:spPr bwMode="auto">
          <a:xfrm flipH="1">
            <a:off x="8001000" y="4953000"/>
            <a:ext cx="6350" cy="522288"/>
          </a:xfrm>
          <a:prstGeom prst="line">
            <a:avLst/>
          </a:prstGeom>
          <a:ln>
            <a:headEnd/>
            <a:tailEnd type="triangle" w="med" len="med"/>
          </a:ln>
        </p:spPr>
        <p:style>
          <a:lnRef idx="2">
            <a:schemeClr val="accent5"/>
          </a:lnRef>
          <a:fillRef idx="0">
            <a:schemeClr val="accent5"/>
          </a:fillRef>
          <a:effectRef idx="1">
            <a:schemeClr val="accent5"/>
          </a:effectRef>
          <a:fontRef idx="minor">
            <a:schemeClr val="tx1"/>
          </a:fontRef>
        </p:style>
        <p:txBody>
          <a:bodyPr/>
          <a:lstStyle/>
          <a:p>
            <a:pPr>
              <a:defRPr/>
            </a:pPr>
            <a:endParaRPr lang="en-US">
              <a:solidFill>
                <a:prstClr val="black"/>
              </a:solidFill>
            </a:endParaRPr>
          </a:p>
        </p:txBody>
      </p:sp>
      <p:sp>
        <p:nvSpPr>
          <p:cNvPr id="19465" name="Text Box 127">
            <a:extLst>
              <a:ext uri="{FF2B5EF4-FFF2-40B4-BE49-F238E27FC236}">
                <a16:creationId xmlns:a16="http://schemas.microsoft.com/office/drawing/2014/main" id="{00877175-943F-4009-982B-134BEF08A25F}"/>
              </a:ext>
            </a:extLst>
          </p:cNvPr>
          <p:cNvSpPr txBox="1">
            <a:spLocks noChangeArrowheads="1"/>
          </p:cNvSpPr>
          <p:nvPr/>
        </p:nvSpPr>
        <p:spPr bwMode="auto">
          <a:xfrm>
            <a:off x="6019800" y="6400800"/>
            <a:ext cx="39624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200" b="1">
                <a:solidFill>
                  <a:srgbClr val="FFFF00"/>
                </a:solidFill>
                <a:ea typeface="Times New Roman" panose="02020603050405020304" pitchFamily="18" charset="0"/>
                <a:cs typeface="Arial" panose="020B0604020202020204" pitchFamily="34" charset="0"/>
              </a:rPr>
              <a:t>Definite Human Conduct</a:t>
            </a:r>
            <a:endParaRPr lang="en-US" altLang="en-US" sz="1400">
              <a:solidFill>
                <a:srgbClr val="FFFF00"/>
              </a:solidFill>
              <a:ea typeface="Times New Roman" panose="02020603050405020304" pitchFamily="18" charset="0"/>
              <a:cs typeface="Arial" panose="020B0604020202020204" pitchFamily="34" charset="0"/>
            </a:endParaRPr>
          </a:p>
          <a:p>
            <a:pPr algn="ctr"/>
            <a:r>
              <a:rPr lang="en-GB" altLang="en-US" sz="1400" b="1">
                <a:solidFill>
                  <a:srgbClr val="FFFF00"/>
                </a:solidFill>
                <a:latin typeface="Kruti Dev 010" pitchFamily="2" charset="0"/>
                <a:ea typeface="Times New Roman" panose="02020603050405020304" pitchFamily="18" charset="0"/>
                <a:cs typeface="Arial" panose="020B0604020202020204" pitchFamily="34" charset="0"/>
              </a:rPr>
              <a:t>uf”pr Ekkuoh; vkpj.k</a:t>
            </a:r>
            <a:endParaRPr lang="en-US" altLang="en-US" sz="1400" b="1">
              <a:solidFill>
                <a:srgbClr val="FFFF00"/>
              </a:solidFill>
              <a:latin typeface="Kruti Dev 010" pitchFamily="2" charset="0"/>
              <a:ea typeface="Times New Roman" panose="02020603050405020304" pitchFamily="18" charset="0"/>
              <a:cs typeface="Arial" panose="020B0604020202020204" pitchFamily="34" charset="0"/>
            </a:endParaRPr>
          </a:p>
        </p:txBody>
      </p:sp>
      <p:grpSp>
        <p:nvGrpSpPr>
          <p:cNvPr id="19466" name="Group 85">
            <a:extLst>
              <a:ext uri="{FF2B5EF4-FFF2-40B4-BE49-F238E27FC236}">
                <a16:creationId xmlns:a16="http://schemas.microsoft.com/office/drawing/2014/main" id="{1B527B38-53B1-4D7B-9132-1CA35437E3E2}"/>
              </a:ext>
            </a:extLst>
          </p:cNvPr>
          <p:cNvGrpSpPr>
            <a:grpSpLocks/>
          </p:cNvGrpSpPr>
          <p:nvPr/>
        </p:nvGrpSpPr>
        <p:grpSpPr bwMode="auto">
          <a:xfrm>
            <a:off x="2438400" y="6475413"/>
            <a:ext cx="381000" cy="306387"/>
            <a:chOff x="2475690" y="3657600"/>
            <a:chExt cx="381742" cy="306746"/>
          </a:xfrm>
        </p:grpSpPr>
        <p:sp>
          <p:nvSpPr>
            <p:cNvPr id="19478" name="AutoShape 128">
              <a:extLst>
                <a:ext uri="{FF2B5EF4-FFF2-40B4-BE49-F238E27FC236}">
                  <a16:creationId xmlns:a16="http://schemas.microsoft.com/office/drawing/2014/main" id="{8800238E-80A7-414B-A753-677D8693C398}"/>
                </a:ext>
              </a:extLst>
            </p:cNvPr>
            <p:cNvSpPr>
              <a:spLocks noChangeArrowheads="1"/>
            </p:cNvSpPr>
            <p:nvPr/>
          </p:nvSpPr>
          <p:spPr bwMode="auto">
            <a:xfrm rot="10800000">
              <a:off x="2475690" y="3657600"/>
              <a:ext cx="342832" cy="154346"/>
            </a:xfrm>
            <a:prstGeom prst="curvedUpArrow">
              <a:avLst>
                <a:gd name="adj1" fmla="val 18469"/>
                <a:gd name="adj2" fmla="val 67644"/>
                <a:gd name="adj3" fmla="val 15648"/>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rgbClr val="000000"/>
                </a:solidFill>
              </a:endParaRPr>
            </a:p>
          </p:txBody>
        </p:sp>
        <p:sp>
          <p:nvSpPr>
            <p:cNvPr id="19479" name="AutoShape 128">
              <a:extLst>
                <a:ext uri="{FF2B5EF4-FFF2-40B4-BE49-F238E27FC236}">
                  <a16:creationId xmlns:a16="http://schemas.microsoft.com/office/drawing/2014/main" id="{83761EA0-9DFC-4475-A884-BABC000C0683}"/>
                </a:ext>
              </a:extLst>
            </p:cNvPr>
            <p:cNvSpPr>
              <a:spLocks noChangeArrowheads="1"/>
            </p:cNvSpPr>
            <p:nvPr/>
          </p:nvSpPr>
          <p:spPr bwMode="auto">
            <a:xfrm>
              <a:off x="2514600" y="3810000"/>
              <a:ext cx="342832" cy="154346"/>
            </a:xfrm>
            <a:prstGeom prst="curvedUpArrow">
              <a:avLst>
                <a:gd name="adj1" fmla="val 18469"/>
                <a:gd name="adj2" fmla="val 67644"/>
                <a:gd name="adj3" fmla="val 15648"/>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rgbClr val="000000"/>
                </a:solidFill>
              </a:endParaRPr>
            </a:p>
          </p:txBody>
        </p:sp>
      </p:grpSp>
      <p:grpSp>
        <p:nvGrpSpPr>
          <p:cNvPr id="19467" name="Group 86">
            <a:extLst>
              <a:ext uri="{FF2B5EF4-FFF2-40B4-BE49-F238E27FC236}">
                <a16:creationId xmlns:a16="http://schemas.microsoft.com/office/drawing/2014/main" id="{195A5DD0-E3EC-479D-AF0A-5C18633C210A}"/>
              </a:ext>
            </a:extLst>
          </p:cNvPr>
          <p:cNvGrpSpPr>
            <a:grpSpLocks/>
          </p:cNvGrpSpPr>
          <p:nvPr/>
        </p:nvGrpSpPr>
        <p:grpSpPr bwMode="auto">
          <a:xfrm>
            <a:off x="5638800" y="6477000"/>
            <a:ext cx="381000" cy="306388"/>
            <a:chOff x="2475690" y="3657600"/>
            <a:chExt cx="381742" cy="306746"/>
          </a:xfrm>
        </p:grpSpPr>
        <p:sp>
          <p:nvSpPr>
            <p:cNvPr id="19476" name="AutoShape 128">
              <a:extLst>
                <a:ext uri="{FF2B5EF4-FFF2-40B4-BE49-F238E27FC236}">
                  <a16:creationId xmlns:a16="http://schemas.microsoft.com/office/drawing/2014/main" id="{C3EBA26A-0B99-4563-A1D1-CE68A7C164CA}"/>
                </a:ext>
              </a:extLst>
            </p:cNvPr>
            <p:cNvSpPr>
              <a:spLocks noChangeArrowheads="1"/>
            </p:cNvSpPr>
            <p:nvPr/>
          </p:nvSpPr>
          <p:spPr bwMode="auto">
            <a:xfrm rot="10800000">
              <a:off x="2475690" y="3657600"/>
              <a:ext cx="342832" cy="154346"/>
            </a:xfrm>
            <a:prstGeom prst="curvedUpArrow">
              <a:avLst>
                <a:gd name="adj1" fmla="val 18469"/>
                <a:gd name="adj2" fmla="val 67644"/>
                <a:gd name="adj3" fmla="val 15648"/>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rgbClr val="000000"/>
                </a:solidFill>
              </a:endParaRPr>
            </a:p>
          </p:txBody>
        </p:sp>
        <p:sp>
          <p:nvSpPr>
            <p:cNvPr id="19477" name="AutoShape 128">
              <a:extLst>
                <a:ext uri="{FF2B5EF4-FFF2-40B4-BE49-F238E27FC236}">
                  <a16:creationId xmlns:a16="http://schemas.microsoft.com/office/drawing/2014/main" id="{B9EF45B9-F3D0-4E85-9D1E-C9B1B34B33EC}"/>
                </a:ext>
              </a:extLst>
            </p:cNvPr>
            <p:cNvSpPr>
              <a:spLocks noChangeArrowheads="1"/>
            </p:cNvSpPr>
            <p:nvPr/>
          </p:nvSpPr>
          <p:spPr bwMode="auto">
            <a:xfrm>
              <a:off x="2514600" y="3810000"/>
              <a:ext cx="342832" cy="154346"/>
            </a:xfrm>
            <a:prstGeom prst="curvedUpArrow">
              <a:avLst>
                <a:gd name="adj1" fmla="val 18469"/>
                <a:gd name="adj2" fmla="val 67644"/>
                <a:gd name="adj3" fmla="val 15648"/>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rgbClr val="000000"/>
                </a:solidFill>
              </a:endParaRPr>
            </a:p>
          </p:txBody>
        </p:sp>
      </p:grpSp>
      <p:grpSp>
        <p:nvGrpSpPr>
          <p:cNvPr id="19468" name="Group 89">
            <a:extLst>
              <a:ext uri="{FF2B5EF4-FFF2-40B4-BE49-F238E27FC236}">
                <a16:creationId xmlns:a16="http://schemas.microsoft.com/office/drawing/2014/main" id="{3017BF7A-D6FD-4F84-A92E-21E9F0E86214}"/>
              </a:ext>
            </a:extLst>
          </p:cNvPr>
          <p:cNvGrpSpPr>
            <a:grpSpLocks/>
          </p:cNvGrpSpPr>
          <p:nvPr/>
        </p:nvGrpSpPr>
        <p:grpSpPr bwMode="auto">
          <a:xfrm>
            <a:off x="4038600" y="3733800"/>
            <a:ext cx="381000" cy="306388"/>
            <a:chOff x="2475690" y="3657600"/>
            <a:chExt cx="381742" cy="306746"/>
          </a:xfrm>
        </p:grpSpPr>
        <p:sp>
          <p:nvSpPr>
            <p:cNvPr id="19474" name="AutoShape 128">
              <a:extLst>
                <a:ext uri="{FF2B5EF4-FFF2-40B4-BE49-F238E27FC236}">
                  <a16:creationId xmlns:a16="http://schemas.microsoft.com/office/drawing/2014/main" id="{496DC417-253F-4CD0-9AD6-8ECC80712C60}"/>
                </a:ext>
              </a:extLst>
            </p:cNvPr>
            <p:cNvSpPr>
              <a:spLocks noChangeArrowheads="1"/>
            </p:cNvSpPr>
            <p:nvPr/>
          </p:nvSpPr>
          <p:spPr bwMode="auto">
            <a:xfrm rot="10800000">
              <a:off x="2475690" y="3657600"/>
              <a:ext cx="342832" cy="154346"/>
            </a:xfrm>
            <a:prstGeom prst="curvedUpArrow">
              <a:avLst>
                <a:gd name="adj1" fmla="val 18469"/>
                <a:gd name="adj2" fmla="val 67644"/>
                <a:gd name="adj3" fmla="val 15648"/>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rgbClr val="000000"/>
                </a:solidFill>
              </a:endParaRPr>
            </a:p>
          </p:txBody>
        </p:sp>
        <p:sp>
          <p:nvSpPr>
            <p:cNvPr id="19475" name="AutoShape 128">
              <a:extLst>
                <a:ext uri="{FF2B5EF4-FFF2-40B4-BE49-F238E27FC236}">
                  <a16:creationId xmlns:a16="http://schemas.microsoft.com/office/drawing/2014/main" id="{6C3C6CE9-65EA-4004-A0E2-7E9B8BFEFA8D}"/>
                </a:ext>
              </a:extLst>
            </p:cNvPr>
            <p:cNvSpPr>
              <a:spLocks noChangeArrowheads="1"/>
            </p:cNvSpPr>
            <p:nvPr/>
          </p:nvSpPr>
          <p:spPr bwMode="auto">
            <a:xfrm>
              <a:off x="2514600" y="3810000"/>
              <a:ext cx="342832" cy="154346"/>
            </a:xfrm>
            <a:prstGeom prst="curvedUpArrow">
              <a:avLst>
                <a:gd name="adj1" fmla="val 18469"/>
                <a:gd name="adj2" fmla="val 67644"/>
                <a:gd name="adj3" fmla="val 15648"/>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solidFill>
                  <a:srgbClr val="000000"/>
                </a:solidFill>
              </a:endParaRPr>
            </a:p>
          </p:txBody>
        </p:sp>
      </p:grpSp>
      <p:sp>
        <p:nvSpPr>
          <p:cNvPr id="19469" name="Text Box 121">
            <a:extLst>
              <a:ext uri="{FF2B5EF4-FFF2-40B4-BE49-F238E27FC236}">
                <a16:creationId xmlns:a16="http://schemas.microsoft.com/office/drawing/2014/main" id="{34AC2822-5AE5-4861-B9F1-03FE2591B007}"/>
              </a:ext>
            </a:extLst>
          </p:cNvPr>
          <p:cNvSpPr txBox="1">
            <a:spLocks noChangeArrowheads="1"/>
          </p:cNvSpPr>
          <p:nvPr/>
        </p:nvSpPr>
        <p:spPr bwMode="auto">
          <a:xfrm rot="-5400000">
            <a:off x="8403431" y="5693569"/>
            <a:ext cx="1846263"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b="1">
                <a:solidFill>
                  <a:srgbClr val="FF0000"/>
                </a:solidFill>
                <a:ea typeface="Times New Roman" panose="02020603050405020304" pitchFamily="18" charset="0"/>
                <a:cs typeface="Arial" panose="020B0604020202020204" pitchFamily="34" charset="0"/>
              </a:rPr>
              <a:t>Development</a:t>
            </a:r>
          </a:p>
          <a:p>
            <a:pPr algn="ctr"/>
            <a:r>
              <a:rPr lang="en-US" altLang="en-US" sz="1400" b="1">
                <a:solidFill>
                  <a:srgbClr val="FF0000"/>
                </a:solidFill>
                <a:ea typeface="Times New Roman" panose="02020603050405020304" pitchFamily="18" charset="0"/>
                <a:cs typeface="Arial" panose="020B0604020202020204" pitchFamily="34" charset="0"/>
              </a:rPr>
              <a:t>Linear – Not Cyclic</a:t>
            </a:r>
            <a:endParaRPr lang="en-US" altLang="en-US" sz="1400">
              <a:solidFill>
                <a:srgbClr val="FF0000"/>
              </a:solidFill>
              <a:ea typeface="Times New Roman" panose="02020603050405020304" pitchFamily="18" charset="0"/>
              <a:cs typeface="Arial" panose="020B0604020202020204" pitchFamily="34" charset="0"/>
            </a:endParaRPr>
          </a:p>
        </p:txBody>
      </p:sp>
      <p:sp>
        <p:nvSpPr>
          <p:cNvPr id="19470" name="Rectangle 195">
            <a:extLst>
              <a:ext uri="{FF2B5EF4-FFF2-40B4-BE49-F238E27FC236}">
                <a16:creationId xmlns:a16="http://schemas.microsoft.com/office/drawing/2014/main" id="{610918F0-A02C-417F-8E91-E50BAC0974F0}"/>
              </a:ext>
            </a:extLst>
          </p:cNvPr>
          <p:cNvSpPr>
            <a:spLocks noChangeArrowheads="1"/>
          </p:cNvSpPr>
          <p:nvPr/>
        </p:nvSpPr>
        <p:spPr bwMode="auto">
          <a:xfrm>
            <a:off x="2376488" y="0"/>
            <a:ext cx="6500812" cy="571500"/>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400" b="1">
                <a:solidFill>
                  <a:srgbClr val="FFFFFF"/>
                </a:solidFill>
                <a:ea typeface="Times New Roman" panose="02020603050405020304" pitchFamily="18" charset="0"/>
                <a:cs typeface="Arial" panose="020B0604020202020204" pitchFamily="34" charset="0"/>
              </a:rPr>
              <a:t>Existence</a:t>
            </a:r>
            <a:endParaRPr lang="en-US" altLang="en-US" sz="1400">
              <a:solidFill>
                <a:srgbClr val="FFFFFF"/>
              </a:solidFill>
              <a:ea typeface="Times New Roman" panose="02020603050405020304" pitchFamily="18" charset="0"/>
              <a:cs typeface="Arial" panose="020B0604020202020204" pitchFamily="34" charset="0"/>
            </a:endParaRPr>
          </a:p>
          <a:p>
            <a:pPr algn="ctr"/>
            <a:r>
              <a:rPr lang="en-US" altLang="en-US" sz="1400" b="1">
                <a:solidFill>
                  <a:srgbClr val="FFFFFF"/>
                </a:solidFill>
                <a:ea typeface="Times New Roman" panose="02020603050405020304" pitchFamily="18" charset="0"/>
                <a:cs typeface="Arial" panose="020B0604020202020204" pitchFamily="34" charset="0"/>
              </a:rPr>
              <a:t>(= Co-existence = Units submerged in Space)</a:t>
            </a:r>
            <a:endParaRPr lang="en-US" altLang="en-US">
              <a:solidFill>
                <a:srgbClr val="FFFFFF"/>
              </a:solidFill>
              <a:ea typeface="Times New Roman" panose="02020603050405020304" pitchFamily="18" charset="0"/>
              <a:cs typeface="Arial" panose="020B0604020202020204" pitchFamily="34" charset="0"/>
            </a:endParaRPr>
          </a:p>
        </p:txBody>
      </p:sp>
      <p:sp>
        <p:nvSpPr>
          <p:cNvPr id="5" name="TextBox 4">
            <a:extLst>
              <a:ext uri="{FF2B5EF4-FFF2-40B4-BE49-F238E27FC236}">
                <a16:creationId xmlns:a16="http://schemas.microsoft.com/office/drawing/2014/main" id="{134F1C9A-A73F-4415-A2FE-17228160A80F}"/>
              </a:ext>
            </a:extLst>
          </p:cNvPr>
          <p:cNvSpPr txBox="1">
            <a:spLocks noChangeArrowheads="1"/>
          </p:cNvSpPr>
          <p:nvPr/>
        </p:nvSpPr>
        <p:spPr bwMode="auto">
          <a:xfrm>
            <a:off x="9078913" y="1046163"/>
            <a:ext cx="31067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IN" altLang="en-US">
                <a:solidFill>
                  <a:srgbClr val="000000"/>
                </a:solidFill>
              </a:rPr>
              <a:t>This is already in harmony</a:t>
            </a:r>
            <a:endParaRPr lang="en-US" altLang="en-US">
              <a:solidFill>
                <a:srgbClr val="000000"/>
              </a:solidFill>
            </a:endParaRPr>
          </a:p>
        </p:txBody>
      </p:sp>
      <p:sp>
        <p:nvSpPr>
          <p:cNvPr id="85" name="TextBox 84">
            <a:extLst>
              <a:ext uri="{FF2B5EF4-FFF2-40B4-BE49-F238E27FC236}">
                <a16:creationId xmlns:a16="http://schemas.microsoft.com/office/drawing/2014/main" id="{CEBC5985-2AF9-4BCC-BAA7-26CB1C20F9B9}"/>
              </a:ext>
            </a:extLst>
          </p:cNvPr>
          <p:cNvSpPr txBox="1">
            <a:spLocks noChangeArrowheads="1"/>
          </p:cNvSpPr>
          <p:nvPr/>
        </p:nvSpPr>
        <p:spPr bwMode="auto">
          <a:xfrm>
            <a:off x="9194800" y="4129088"/>
            <a:ext cx="29908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IN" altLang="en-US">
                <a:solidFill>
                  <a:srgbClr val="000000"/>
                </a:solidFill>
              </a:rPr>
              <a:t>Only this part is remaining</a:t>
            </a:r>
          </a:p>
          <a:p>
            <a:r>
              <a:rPr lang="en-IN" altLang="en-US">
                <a:solidFill>
                  <a:srgbClr val="000000"/>
                </a:solidFill>
              </a:rPr>
              <a:t>And it has to happen in the Self by the Self</a:t>
            </a:r>
            <a:endParaRPr lang="en-US" altLang="en-US">
              <a:solidFill>
                <a:srgbClr val="000000"/>
              </a:solidFill>
            </a:endParaRPr>
          </a:p>
        </p:txBody>
      </p:sp>
      <p:cxnSp>
        <p:nvCxnSpPr>
          <p:cNvPr id="7" name="Straight Arrow Connector 6">
            <a:extLst>
              <a:ext uri="{FF2B5EF4-FFF2-40B4-BE49-F238E27FC236}">
                <a16:creationId xmlns:a16="http://schemas.microsoft.com/office/drawing/2014/main" id="{0426E2C4-3DE4-4528-A0AE-66F99220E927}"/>
              </a:ext>
            </a:extLst>
          </p:cNvPr>
          <p:cNvCxnSpPr>
            <a:cxnSpLocks/>
          </p:cNvCxnSpPr>
          <p:nvPr/>
        </p:nvCxnSpPr>
        <p:spPr>
          <a:xfrm flipH="1">
            <a:off x="8991600" y="5029200"/>
            <a:ext cx="334963" cy="1603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8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854C690B-B1B5-417F-88A5-5FA1C7AC044F}"/>
              </a:ext>
            </a:extLst>
          </p:cNvPr>
          <p:cNvSpPr>
            <a:spLocks noGrp="1" noChangeArrowheads="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sp>
        <p:nvSpPr>
          <p:cNvPr id="59395" name="Text Placeholder 2">
            <a:extLst>
              <a:ext uri="{FF2B5EF4-FFF2-40B4-BE49-F238E27FC236}">
                <a16:creationId xmlns:a16="http://schemas.microsoft.com/office/drawing/2014/main" id="{4696E2AC-C496-4350-9061-EB33158D61AE}"/>
              </a:ext>
            </a:extLst>
          </p:cNvPr>
          <p:cNvSpPr>
            <a:spLocks noGrp="1" noChangeArrowheads="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pic>
        <p:nvPicPr>
          <p:cNvPr id="59396" name="Picture 4">
            <a:extLst>
              <a:ext uri="{FF2B5EF4-FFF2-40B4-BE49-F238E27FC236}">
                <a16:creationId xmlns:a16="http://schemas.microsoft.com/office/drawing/2014/main" id="{123B8F1B-9787-41B6-826F-D308777370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5001" t="26666" r="20625" b="35555"/>
          <a:stretch>
            <a:fillRect/>
          </a:stretch>
        </p:blipFill>
        <p:spPr bwMode="auto">
          <a:xfrm>
            <a:off x="0" y="422275"/>
            <a:ext cx="12165013" cy="582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D7ADD4DD-0139-44F7-81A1-A3A9D84E1962}"/>
              </a:ext>
            </a:extLst>
          </p:cNvPr>
          <p:cNvSpPr>
            <a:spLocks noGrp="1" noChangeArrowheads="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IN" altLang="en-US"/>
              <a:t>Copy Drawings from Here</a:t>
            </a:r>
          </a:p>
        </p:txBody>
      </p:sp>
      <p:sp>
        <p:nvSpPr>
          <p:cNvPr id="60419" name="Text Placeholder 2">
            <a:extLst>
              <a:ext uri="{FF2B5EF4-FFF2-40B4-BE49-F238E27FC236}">
                <a16:creationId xmlns:a16="http://schemas.microsoft.com/office/drawing/2014/main" id="{3E356CFE-52B9-4A73-90B4-4CD0116FB3D9}"/>
              </a:ext>
            </a:extLst>
          </p:cNvPr>
          <p:cNvSpPr>
            <a:spLocks noGrp="1" noChangeArrowheads="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ltLang="en-US"/>
          </a:p>
        </p:txBody>
      </p:sp>
      <p:sp>
        <p:nvSpPr>
          <p:cNvPr id="60420" name="TextBox 4">
            <a:extLst>
              <a:ext uri="{FF2B5EF4-FFF2-40B4-BE49-F238E27FC236}">
                <a16:creationId xmlns:a16="http://schemas.microsoft.com/office/drawing/2014/main" id="{6A83A100-0236-4C35-8195-170809CA2D88}"/>
              </a:ext>
            </a:extLst>
          </p:cNvPr>
          <p:cNvSpPr txBox="1">
            <a:spLocks noChangeArrowheads="1"/>
          </p:cNvSpPr>
          <p:nvPr/>
        </p:nvSpPr>
        <p:spPr bwMode="auto">
          <a:xfrm>
            <a:off x="2994025" y="2978150"/>
            <a:ext cx="61499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IN" altLang="en-US"/>
              <a:t>C:\Users\Rajul Asthana\Documents\Zoom\2021-02-17 06.13.14 Refresher Workshop for Resource Persons &amp; Potential RP on Universal Human Values 85232103346</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BC18055C-FC68-41EC-BDBE-1D9D23DF0AD0}"/>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Now we can see that…</a:t>
            </a:r>
            <a:endParaRPr lang="en-GB" altLang="en-US"/>
          </a:p>
        </p:txBody>
      </p:sp>
      <p:sp>
        <p:nvSpPr>
          <p:cNvPr id="3" name="Text Placeholder 2">
            <a:extLst>
              <a:ext uri="{FF2B5EF4-FFF2-40B4-BE49-F238E27FC236}">
                <a16:creationId xmlns:a16="http://schemas.microsoft.com/office/drawing/2014/main" id="{7CF6ECCC-C1F5-46B9-8B3C-F296C04B9F6F}"/>
              </a:ext>
            </a:extLst>
          </p:cNvPr>
          <p:cNvSpPr>
            <a:spLocks noGrp="1"/>
          </p:cNvSpPr>
          <p:nvPr>
            <p:ph type="body" sz="quarter" idx="13"/>
          </p:nvPr>
        </p:nvSpPr>
        <p:spPr bwMode="auto">
          <a:ln>
            <a:miter lim="800000"/>
            <a:headEnd/>
            <a:tailEnd/>
          </a:ln>
        </p:spPr>
        <p:txBody>
          <a:bodyPr vert="horz" wrap="square" lIns="91440" tIns="45720" rIns="91440" bIns="45720" numCol="1" anchor="t" anchorCtr="0" compatLnSpc="1">
            <a:prstTxWarp prst="textNoShape">
              <a:avLst/>
            </a:prstTxWarp>
            <a:normAutofit lnSpcReduction="10000"/>
          </a:bodyPr>
          <a:lstStyle/>
          <a:p>
            <a:pPr>
              <a:buFont typeface="Symbol" pitchFamily="18" charset="2"/>
              <a:buNone/>
              <a:defRPr/>
            </a:pPr>
            <a:r>
              <a:rPr>
                <a:latin typeface="Arial" charset="0"/>
                <a:cs typeface="Arial" charset="0"/>
              </a:rPr>
              <a:t>Happiness is an indicator, a feedback, that we</a:t>
            </a:r>
          </a:p>
          <a:p>
            <a:pPr>
              <a:buFontTx/>
              <a:buChar char="-"/>
              <a:defRPr/>
            </a:pPr>
            <a:r>
              <a:rPr>
                <a:latin typeface="Arial" charset="0"/>
                <a:cs typeface="Arial" charset="0"/>
              </a:rPr>
              <a:t>have understood harmony and</a:t>
            </a:r>
          </a:p>
          <a:p>
            <a:pPr>
              <a:buFontTx/>
              <a:buChar char="-"/>
              <a:defRPr/>
            </a:pPr>
            <a:r>
              <a:rPr>
                <a:latin typeface="Arial" charset="0"/>
                <a:cs typeface="Arial" charset="0"/>
              </a:rPr>
              <a:t>live in harmony</a:t>
            </a:r>
          </a:p>
          <a:p>
            <a:pPr>
              <a:buFont typeface="Symbol" pitchFamily="18" charset="2"/>
              <a:buNone/>
              <a:defRPr/>
            </a:pPr>
            <a:endParaRPr>
              <a:latin typeface="Arial" charset="0"/>
              <a:cs typeface="Arial" charset="0"/>
            </a:endParaRPr>
          </a:p>
          <a:p>
            <a:pPr>
              <a:buFont typeface="Symbol" pitchFamily="18" charset="2"/>
              <a:buNone/>
              <a:defRPr/>
            </a:pPr>
            <a:r>
              <a:rPr>
                <a:solidFill>
                  <a:srgbClr val="FF0000"/>
                </a:solidFill>
                <a:latin typeface="Arial" charset="0"/>
                <a:cs typeface="Arial" charset="0"/>
              </a:rPr>
              <a:t>Unhappiness is an indicator, a feedback, that we</a:t>
            </a:r>
          </a:p>
          <a:p>
            <a:pPr>
              <a:buFontTx/>
              <a:buChar char="-"/>
              <a:defRPr/>
            </a:pPr>
            <a:r>
              <a:rPr>
                <a:solidFill>
                  <a:srgbClr val="FF0000"/>
                </a:solidFill>
                <a:latin typeface="Arial" charset="0"/>
                <a:cs typeface="Arial" charset="0"/>
              </a:rPr>
              <a:t>have not understood harmony and</a:t>
            </a:r>
          </a:p>
          <a:p>
            <a:pPr>
              <a:buFontTx/>
              <a:buChar char="-"/>
              <a:defRPr/>
            </a:pPr>
            <a:r>
              <a:rPr>
                <a:solidFill>
                  <a:srgbClr val="FF0000"/>
                </a:solidFill>
                <a:latin typeface="Arial" charset="0"/>
                <a:cs typeface="Arial" charset="0"/>
              </a:rPr>
              <a:t>do not live in harmony</a:t>
            </a:r>
          </a:p>
          <a:p>
            <a:pPr>
              <a:buFont typeface="Symbol" pitchFamily="18" charset="2"/>
              <a:buNone/>
              <a:defRPr/>
            </a:pPr>
            <a:endParaRPr>
              <a:latin typeface="Arial" charset="0"/>
              <a:cs typeface="Arial" charset="0"/>
            </a:endParaRPr>
          </a:p>
          <a:p>
            <a:pPr>
              <a:buFont typeface="Symbol" pitchFamily="18" charset="2"/>
              <a:buNone/>
              <a:defRPr/>
            </a:pPr>
            <a:r>
              <a:rPr>
                <a:latin typeface="Arial" charset="0"/>
                <a:cs typeface="Arial" charset="0"/>
              </a:rPr>
              <a:t>Our role is to make the effort for excellence</a:t>
            </a:r>
          </a:p>
          <a:p>
            <a:pPr>
              <a:buFontTx/>
              <a:buChar char="-"/>
              <a:defRPr/>
            </a:pPr>
            <a:r>
              <a:rPr>
                <a:latin typeface="Arial" charset="0"/>
                <a:cs typeface="Arial" charset="0"/>
              </a:rPr>
              <a:t>to understand harmony and</a:t>
            </a:r>
          </a:p>
          <a:p>
            <a:pPr>
              <a:buFontTx/>
              <a:buChar char="-"/>
              <a:defRPr/>
            </a:pPr>
            <a:r>
              <a:rPr>
                <a:latin typeface="Arial" charset="0"/>
                <a:cs typeface="Arial" charset="0"/>
              </a:rPr>
              <a:t>to live in harmony</a:t>
            </a:r>
          </a:p>
          <a:p>
            <a:pPr>
              <a:buFont typeface="Symbol" pitchFamily="18" charset="2"/>
              <a:buNone/>
              <a:defRPr/>
            </a:pPr>
            <a:endParaRPr>
              <a:latin typeface="Arial" charset="0"/>
              <a:cs typeface="Arial" charset="0"/>
            </a:endParaRPr>
          </a:p>
          <a:p>
            <a:pPr>
              <a:buFont typeface="Symbol" pitchFamily="18" charset="2"/>
              <a:buNone/>
              <a:defRPr/>
            </a:pPr>
            <a:r>
              <a:rPr>
                <a:latin typeface="Arial" charset="0"/>
                <a:cs typeface="Arial" charset="0"/>
              </a:rPr>
              <a:t>	Continuous happiness</a:t>
            </a:r>
          </a:p>
          <a:p>
            <a:pPr>
              <a:buFont typeface="Symbol" pitchFamily="18" charset="2"/>
              <a:buNone/>
              <a:defRPr/>
            </a:pPr>
            <a:endParaRPr>
              <a:latin typeface="Arial" charset="0"/>
              <a:cs typeface="Arial" charset="0"/>
            </a:endParaRPr>
          </a:p>
          <a:p>
            <a:pPr>
              <a:buFont typeface="Symbol" pitchFamily="18" charset="2"/>
              <a:buNone/>
              <a:defRPr/>
            </a:pPr>
            <a:endParaRPr>
              <a:latin typeface="Arial" charset="0"/>
              <a:cs typeface="Arial" charset="0"/>
            </a:endParaRPr>
          </a:p>
          <a:p>
            <a:pPr>
              <a:buFont typeface="Symbol" pitchFamily="18" charset="2"/>
              <a:buNone/>
              <a:defRPr/>
            </a:pPr>
            <a:r>
              <a:rPr>
                <a:solidFill>
                  <a:schemeClr val="bg1"/>
                </a:solidFill>
                <a:latin typeface="Arial" charset="0"/>
                <a:cs typeface="Arial" charset="0"/>
              </a:rPr>
              <a:t>This is </a:t>
            </a:r>
            <a:r>
              <a:rPr lang="en-GB">
                <a:solidFill>
                  <a:schemeClr val="bg1"/>
                </a:solidFill>
                <a:latin typeface="Arial" charset="0"/>
                <a:cs typeface="Arial" charset="0"/>
              </a:rPr>
              <a:t>our role in existence …</a:t>
            </a:r>
          </a:p>
        </p:txBody>
      </p:sp>
      <p:grpSp>
        <p:nvGrpSpPr>
          <p:cNvPr id="20484" name="Group 5">
            <a:extLst>
              <a:ext uri="{FF2B5EF4-FFF2-40B4-BE49-F238E27FC236}">
                <a16:creationId xmlns:a16="http://schemas.microsoft.com/office/drawing/2014/main" id="{9E08BCB5-CB17-45EA-9093-3D211CF31FDD}"/>
              </a:ext>
            </a:extLst>
          </p:cNvPr>
          <p:cNvGrpSpPr>
            <a:grpSpLocks/>
          </p:cNvGrpSpPr>
          <p:nvPr/>
        </p:nvGrpSpPr>
        <p:grpSpPr bwMode="auto">
          <a:xfrm>
            <a:off x="5702300" y="1066800"/>
            <a:ext cx="3975100" cy="576263"/>
            <a:chOff x="4648200" y="1219200"/>
            <a:chExt cx="3974805" cy="575930"/>
          </a:xfrm>
        </p:grpSpPr>
        <p:sp>
          <p:nvSpPr>
            <p:cNvPr id="4" name="Right Brace 3">
              <a:extLst>
                <a:ext uri="{FF2B5EF4-FFF2-40B4-BE49-F238E27FC236}">
                  <a16:creationId xmlns:a16="http://schemas.microsoft.com/office/drawing/2014/main" id="{6171F5B3-4EBA-435F-80FD-F47A686C6BC0}"/>
                </a:ext>
              </a:extLst>
            </p:cNvPr>
            <p:cNvSpPr/>
            <p:nvPr/>
          </p:nvSpPr>
          <p:spPr>
            <a:xfrm>
              <a:off x="4648200" y="1219200"/>
              <a:ext cx="46035" cy="57593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GB">
                <a:solidFill>
                  <a:prstClr val="black"/>
                </a:solidFill>
              </a:endParaRPr>
            </a:p>
          </p:txBody>
        </p:sp>
        <p:sp>
          <p:nvSpPr>
            <p:cNvPr id="20493" name="TextBox 4">
              <a:extLst>
                <a:ext uri="{FF2B5EF4-FFF2-40B4-BE49-F238E27FC236}">
                  <a16:creationId xmlns:a16="http://schemas.microsoft.com/office/drawing/2014/main" id="{ECD63B49-4D79-457F-A239-A22BE1FCA57D}"/>
                </a:ext>
              </a:extLst>
            </p:cNvPr>
            <p:cNvSpPr txBox="1">
              <a:spLocks noChangeArrowheads="1"/>
            </p:cNvSpPr>
            <p:nvPr/>
          </p:nvSpPr>
          <p:spPr bwMode="auto">
            <a:xfrm>
              <a:off x="4736805" y="1219200"/>
              <a:ext cx="38862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200">
                  <a:solidFill>
                    <a:srgbClr val="000000"/>
                  </a:solidFill>
                </a:rPr>
                <a:t>at all 4 levels of our being</a:t>
              </a:r>
              <a:endParaRPr lang="en-GB" altLang="en-US" sz="2200">
                <a:solidFill>
                  <a:srgbClr val="000000"/>
                </a:solidFill>
              </a:endParaRPr>
            </a:p>
          </p:txBody>
        </p:sp>
      </p:grpSp>
      <p:grpSp>
        <p:nvGrpSpPr>
          <p:cNvPr id="20485" name="Group 6">
            <a:extLst>
              <a:ext uri="{FF2B5EF4-FFF2-40B4-BE49-F238E27FC236}">
                <a16:creationId xmlns:a16="http://schemas.microsoft.com/office/drawing/2014/main" id="{5AEC033F-630F-4B11-AE44-A567C4231300}"/>
              </a:ext>
            </a:extLst>
          </p:cNvPr>
          <p:cNvGrpSpPr>
            <a:grpSpLocks/>
          </p:cNvGrpSpPr>
          <p:nvPr/>
        </p:nvGrpSpPr>
        <p:grpSpPr bwMode="auto">
          <a:xfrm>
            <a:off x="6464300" y="2438400"/>
            <a:ext cx="4127500" cy="769938"/>
            <a:chOff x="4648200" y="1109330"/>
            <a:chExt cx="4127205" cy="769441"/>
          </a:xfrm>
        </p:grpSpPr>
        <p:sp>
          <p:nvSpPr>
            <p:cNvPr id="8" name="Right Brace 7">
              <a:extLst>
                <a:ext uri="{FF2B5EF4-FFF2-40B4-BE49-F238E27FC236}">
                  <a16:creationId xmlns:a16="http://schemas.microsoft.com/office/drawing/2014/main" id="{98251DE4-AE41-4784-A84D-8C6C997D5B9D}"/>
                </a:ext>
              </a:extLst>
            </p:cNvPr>
            <p:cNvSpPr/>
            <p:nvPr/>
          </p:nvSpPr>
          <p:spPr>
            <a:xfrm>
              <a:off x="4648200" y="1218797"/>
              <a:ext cx="46035" cy="57589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GB" dirty="0">
                <a:solidFill>
                  <a:srgbClr val="FF0000"/>
                </a:solidFill>
              </a:endParaRPr>
            </a:p>
          </p:txBody>
        </p:sp>
        <p:sp>
          <p:nvSpPr>
            <p:cNvPr id="20491" name="TextBox 8">
              <a:extLst>
                <a:ext uri="{FF2B5EF4-FFF2-40B4-BE49-F238E27FC236}">
                  <a16:creationId xmlns:a16="http://schemas.microsoft.com/office/drawing/2014/main" id="{47DF81AE-08C0-4E80-91D6-93C1E77F2309}"/>
                </a:ext>
              </a:extLst>
            </p:cNvPr>
            <p:cNvSpPr txBox="1">
              <a:spLocks noChangeArrowheads="1"/>
            </p:cNvSpPr>
            <p:nvPr/>
          </p:nvSpPr>
          <p:spPr bwMode="auto">
            <a:xfrm>
              <a:off x="4889205" y="1109330"/>
              <a:ext cx="3886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200">
                  <a:solidFill>
                    <a:srgbClr val="FF0000"/>
                  </a:solidFill>
                </a:rPr>
                <a:t>at one or more of the 4 levels of our being</a:t>
              </a:r>
              <a:endParaRPr lang="en-GB" altLang="en-US" sz="2200">
                <a:solidFill>
                  <a:srgbClr val="FF0000"/>
                </a:solidFill>
              </a:endParaRPr>
            </a:p>
          </p:txBody>
        </p:sp>
      </p:grpSp>
      <p:grpSp>
        <p:nvGrpSpPr>
          <p:cNvPr id="6" name="Group 9">
            <a:extLst>
              <a:ext uri="{FF2B5EF4-FFF2-40B4-BE49-F238E27FC236}">
                <a16:creationId xmlns:a16="http://schemas.microsoft.com/office/drawing/2014/main" id="{DAB78F82-9208-4DA2-A495-46708365C92D}"/>
              </a:ext>
            </a:extLst>
          </p:cNvPr>
          <p:cNvGrpSpPr>
            <a:grpSpLocks/>
          </p:cNvGrpSpPr>
          <p:nvPr/>
        </p:nvGrpSpPr>
        <p:grpSpPr bwMode="auto">
          <a:xfrm>
            <a:off x="5410200" y="4006850"/>
            <a:ext cx="4813300" cy="1784350"/>
            <a:chOff x="4648200" y="1219200"/>
            <a:chExt cx="4965331" cy="1784076"/>
          </a:xfrm>
        </p:grpSpPr>
        <p:sp>
          <p:nvSpPr>
            <p:cNvPr id="11" name="Right Brace 10">
              <a:extLst>
                <a:ext uri="{FF2B5EF4-FFF2-40B4-BE49-F238E27FC236}">
                  <a16:creationId xmlns:a16="http://schemas.microsoft.com/office/drawing/2014/main" id="{A2E50EA0-9830-41A4-9A24-AFFA815A0B3F}"/>
                </a:ext>
              </a:extLst>
            </p:cNvPr>
            <p:cNvSpPr/>
            <p:nvPr/>
          </p:nvSpPr>
          <p:spPr>
            <a:xfrm>
              <a:off x="4648200" y="1219200"/>
              <a:ext cx="45854" cy="1371389"/>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GB">
                <a:solidFill>
                  <a:prstClr val="black"/>
                </a:solidFill>
              </a:endParaRPr>
            </a:p>
          </p:txBody>
        </p:sp>
        <p:sp>
          <p:nvSpPr>
            <p:cNvPr id="20489" name="TextBox 11">
              <a:extLst>
                <a:ext uri="{FF2B5EF4-FFF2-40B4-BE49-F238E27FC236}">
                  <a16:creationId xmlns:a16="http://schemas.microsoft.com/office/drawing/2014/main" id="{D7A84911-5A01-4FEB-A104-C717C76C73EE}"/>
                </a:ext>
              </a:extLst>
            </p:cNvPr>
            <p:cNvSpPr txBox="1">
              <a:spLocks noChangeArrowheads="1"/>
            </p:cNvSpPr>
            <p:nvPr/>
          </p:nvSpPr>
          <p:spPr bwMode="auto">
            <a:xfrm>
              <a:off x="4736805" y="1219200"/>
              <a:ext cx="4876726" cy="1784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685800" indent="-45720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200">
                  <a:solidFill>
                    <a:srgbClr val="000000"/>
                  </a:solidFill>
                </a:rPr>
                <a:t>at all levels of our being</a:t>
              </a:r>
            </a:p>
            <a:p>
              <a:pPr lvl="1" eaLnBrk="1" hangingPunct="1">
                <a:buFont typeface="Calibri" panose="020F0502020204030204" pitchFamily="34" charset="0"/>
                <a:buAutoNum type="arabicPeriod"/>
              </a:pPr>
              <a:r>
                <a:rPr lang="en-GB" altLang="en-US" sz="1600">
                  <a:solidFill>
                    <a:srgbClr val="000000"/>
                  </a:solidFill>
                  <a:cs typeface="Arial" panose="020B0604020202020204" pitchFamily="34" charset="0"/>
                </a:rPr>
                <a:t>In the Self, as an Individual</a:t>
              </a:r>
            </a:p>
            <a:p>
              <a:pPr lvl="1" eaLnBrk="1" hangingPunct="1">
                <a:buFont typeface="Calibri" panose="020F0502020204030204" pitchFamily="34" charset="0"/>
                <a:buAutoNum type="arabicPeriod"/>
              </a:pPr>
              <a:r>
                <a:rPr lang="en-GB" altLang="en-US" sz="1600">
                  <a:solidFill>
                    <a:srgbClr val="000000"/>
                  </a:solidFill>
                  <a:cs typeface="Arial" panose="020B0604020202020204" pitchFamily="34" charset="0"/>
                </a:rPr>
                <a:t>In Family</a:t>
              </a:r>
            </a:p>
            <a:p>
              <a:pPr lvl="1" eaLnBrk="1" hangingPunct="1">
                <a:buFont typeface="Calibri" panose="020F0502020204030204" pitchFamily="34" charset="0"/>
                <a:buAutoNum type="arabicPeriod"/>
              </a:pPr>
              <a:r>
                <a:rPr lang="en-GB" altLang="en-US" sz="1600">
                  <a:solidFill>
                    <a:srgbClr val="000000"/>
                  </a:solidFill>
                  <a:cs typeface="Arial" panose="020B0604020202020204" pitchFamily="34" charset="0"/>
                </a:rPr>
                <a:t>In Society</a:t>
              </a:r>
            </a:p>
            <a:p>
              <a:pPr lvl="1" eaLnBrk="1" hangingPunct="1">
                <a:buFont typeface="Calibri" panose="020F0502020204030204" pitchFamily="34" charset="0"/>
                <a:buAutoNum type="arabicPeriod"/>
              </a:pPr>
              <a:r>
                <a:rPr lang="en-GB" altLang="en-US" sz="1600">
                  <a:solidFill>
                    <a:srgbClr val="000000"/>
                  </a:solidFill>
                  <a:cs typeface="Arial" panose="020B0604020202020204" pitchFamily="34" charset="0"/>
                </a:rPr>
                <a:t>In Nature/Existence</a:t>
              </a:r>
            </a:p>
            <a:p>
              <a:pPr eaLnBrk="1" hangingPunct="1"/>
              <a:endParaRPr lang="en-US" altLang="en-US" sz="2200">
                <a:solidFill>
                  <a:srgbClr val="000000"/>
                </a:solidFill>
              </a:endParaRPr>
            </a:p>
          </p:txBody>
        </p:sp>
      </p:grpSp>
      <p:cxnSp>
        <p:nvCxnSpPr>
          <p:cNvPr id="13" name="Straight Arrow Connector 12">
            <a:extLst>
              <a:ext uri="{FF2B5EF4-FFF2-40B4-BE49-F238E27FC236}">
                <a16:creationId xmlns:a16="http://schemas.microsoft.com/office/drawing/2014/main" id="{B8E1CC07-2CA8-4540-80DD-9538FBF4DEB8}"/>
              </a:ext>
            </a:extLst>
          </p:cNvPr>
          <p:cNvCxnSpPr/>
          <p:nvPr/>
        </p:nvCxnSpPr>
        <p:spPr>
          <a:xfrm>
            <a:off x="1676400" y="4648200"/>
            <a:ext cx="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5" end="1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287C6D79-9F89-49D9-A20C-7233429CBE34}"/>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Program for Human Being (Our Role in Existence)</a:t>
            </a:r>
          </a:p>
        </p:txBody>
      </p:sp>
      <p:sp>
        <p:nvSpPr>
          <p:cNvPr id="21507" name="Text Placeholder 2">
            <a:extLst>
              <a:ext uri="{FF2B5EF4-FFF2-40B4-BE49-F238E27FC236}">
                <a16:creationId xmlns:a16="http://schemas.microsoft.com/office/drawing/2014/main" id="{CD88B9DD-ED82-42FF-87A7-50E31AD14879}"/>
              </a:ext>
            </a:extLst>
          </p:cNvPr>
          <p:cNvSpPr>
            <a:spLocks noGrp="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Symbol" pitchFamily="18" charset="2"/>
              <a:buNone/>
            </a:pPr>
            <a:r>
              <a:rPr altLang="en-US"/>
              <a:t>Existence is Co-existence</a:t>
            </a:r>
          </a:p>
          <a:p>
            <a:pPr>
              <a:buFont typeface="Symbol" pitchFamily="18" charset="2"/>
              <a:buNone/>
            </a:pPr>
            <a:endParaRPr altLang="en-US"/>
          </a:p>
          <a:p>
            <a:pPr>
              <a:buFont typeface="Symbol" pitchFamily="18" charset="2"/>
              <a:buNone/>
            </a:pPr>
            <a:r>
              <a:rPr altLang="en-US"/>
              <a:t>Human Being is by virtue of Co-existence; embedded in Co-existence</a:t>
            </a:r>
          </a:p>
          <a:p>
            <a:pPr>
              <a:buFont typeface="Symbol" pitchFamily="18" charset="2"/>
              <a:buNone/>
            </a:pPr>
            <a:endParaRPr altLang="en-US"/>
          </a:p>
          <a:p>
            <a:pPr>
              <a:buFont typeface="Symbol" pitchFamily="18" charset="2"/>
              <a:buNone/>
            </a:pPr>
            <a:r>
              <a:rPr altLang="en-US"/>
              <a:t>All the Human Being needs to do is</a:t>
            </a:r>
          </a:p>
          <a:p>
            <a:pPr marL="685800" lvl="1" indent="-457200">
              <a:buFont typeface="Calibri" panose="020F0502020204030204" pitchFamily="34" charset="0"/>
              <a:buAutoNum type="arabicPeriod"/>
            </a:pPr>
            <a:r>
              <a:rPr altLang="en-US"/>
              <a:t>To understand Co-existence and</a:t>
            </a:r>
          </a:p>
          <a:p>
            <a:pPr marL="685800" lvl="1" indent="-457200">
              <a:buFont typeface="Calibri" panose="020F0502020204030204" pitchFamily="34" charset="0"/>
              <a:buAutoNum type="arabicPeriod"/>
            </a:pPr>
            <a:r>
              <a:rPr altLang="en-US"/>
              <a:t>To live in Co-existence</a:t>
            </a:r>
          </a:p>
          <a:p>
            <a:pPr>
              <a:buFont typeface="Symbol" pitchFamily="18" charset="2"/>
              <a:buNone/>
            </a:pPr>
            <a:endParaRPr altLang="en-US"/>
          </a:p>
          <a:p>
            <a:pPr>
              <a:buFont typeface="Symbol" pitchFamily="18" charset="2"/>
              <a:buNone/>
            </a:pPr>
            <a:endParaRPr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3">
            <a:extLst>
              <a:ext uri="{FF2B5EF4-FFF2-40B4-BE49-F238E27FC236}">
                <a16:creationId xmlns:a16="http://schemas.microsoft.com/office/drawing/2014/main" id="{B184AC3C-F2AA-4BEA-896E-FB01B6A39C64}"/>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Program for Human Being (Human Role in Existence)</a:t>
            </a:r>
            <a:endParaRPr lang="en-GB" altLang="en-US"/>
          </a:p>
        </p:txBody>
      </p:sp>
      <p:sp>
        <p:nvSpPr>
          <p:cNvPr id="13315" name="Content Placeholder 2">
            <a:extLst>
              <a:ext uri="{FF2B5EF4-FFF2-40B4-BE49-F238E27FC236}">
                <a16:creationId xmlns:a16="http://schemas.microsoft.com/office/drawing/2014/main" id="{52FB1DDA-4493-4482-B733-5CD00AB54A10}"/>
              </a:ext>
            </a:extLst>
          </p:cNvPr>
          <p:cNvSpPr>
            <a:spLocks noGrp="1"/>
          </p:cNvSpPr>
          <p:nvPr>
            <p:ph type="body" sz="quarter" idx="1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90000"/>
              </a:lnSpc>
              <a:buFont typeface="Symbol" pitchFamily="18" charset="2"/>
              <a:buNone/>
            </a:pPr>
            <a:r>
              <a:rPr lang="en-GB" altLang="en-US"/>
              <a:t>Human beings have two important things to do:</a:t>
            </a:r>
          </a:p>
          <a:p>
            <a:pPr>
              <a:lnSpc>
                <a:spcPct val="90000"/>
              </a:lnSpc>
              <a:buFont typeface="Symbol" pitchFamily="18" charset="2"/>
              <a:buNone/>
            </a:pPr>
            <a:r>
              <a:rPr lang="en-GB" altLang="en-US"/>
              <a:t> </a:t>
            </a:r>
          </a:p>
          <a:p>
            <a:pPr>
              <a:lnSpc>
                <a:spcPct val="90000"/>
              </a:lnSpc>
              <a:buFont typeface="Symbol" pitchFamily="18" charset="2"/>
              <a:buNone/>
            </a:pPr>
            <a:r>
              <a:rPr lang="en-GB" altLang="en-US"/>
              <a:t>1. </a:t>
            </a:r>
            <a:r>
              <a:rPr lang="en-GB" altLang="en-US" u="sng"/>
              <a:t>To understand the co-existence</a:t>
            </a:r>
          </a:p>
          <a:p>
            <a:pPr lvl="1">
              <a:lnSpc>
                <a:spcPct val="90000"/>
              </a:lnSpc>
              <a:buFont typeface="Wingdings" pitchFamily="2" charset="2"/>
              <a:buNone/>
            </a:pPr>
            <a:r>
              <a:rPr lang="en-GB" altLang="en-US" sz="2200"/>
              <a:t>1.1. To understand co-existence – 				</a:t>
            </a:r>
            <a:r>
              <a:rPr lang="en-GB" altLang="en-US" sz="2200" b="1"/>
              <a:t>Knowledge 		</a:t>
            </a:r>
            <a:r>
              <a:rPr lang="en-GB" altLang="en-US" sz="2200" b="1">
                <a:solidFill>
                  <a:srgbClr val="1E00AA"/>
                </a:solidFill>
              </a:rPr>
              <a:t>(</a:t>
            </a:r>
            <a:r>
              <a:rPr lang="hi-IN" altLang="en-US" sz="2200" b="1">
                <a:solidFill>
                  <a:srgbClr val="1E00AA"/>
                </a:solidFill>
              </a:rPr>
              <a:t>ज्ञान</a:t>
            </a:r>
            <a:r>
              <a:rPr lang="en-GB" altLang="en-US" sz="2200" b="1">
                <a:solidFill>
                  <a:srgbClr val="1E00AA"/>
                </a:solidFill>
              </a:rPr>
              <a:t>)</a:t>
            </a:r>
            <a:endParaRPr lang="en-GB" altLang="en-US" sz="2200">
              <a:solidFill>
                <a:srgbClr val="1E00AA"/>
              </a:solidFill>
            </a:endParaRPr>
          </a:p>
          <a:p>
            <a:pPr lvl="1">
              <a:lnSpc>
                <a:spcPct val="90000"/>
              </a:lnSpc>
              <a:buFont typeface="Wingdings" pitchFamily="2" charset="2"/>
              <a:buNone/>
            </a:pPr>
            <a:r>
              <a:rPr lang="en-GB" altLang="en-US" sz="2200"/>
              <a:t>1.2. To ensure the feeling, thought of co-existence –	</a:t>
            </a:r>
            <a:r>
              <a:rPr lang="en-GB" altLang="en-US" b="1"/>
              <a:t>Resolution 		</a:t>
            </a:r>
            <a:r>
              <a:rPr lang="en-GB" altLang="en-US" b="1">
                <a:solidFill>
                  <a:srgbClr val="1E00AA"/>
                </a:solidFill>
              </a:rPr>
              <a:t>(</a:t>
            </a:r>
            <a:r>
              <a:rPr lang="hi-IN" altLang="en-US" b="1">
                <a:solidFill>
                  <a:srgbClr val="1E00AA"/>
                </a:solidFill>
              </a:rPr>
              <a:t>समाधान</a:t>
            </a:r>
            <a:r>
              <a:rPr lang="en-GB" altLang="en-US" b="1">
                <a:solidFill>
                  <a:srgbClr val="1E00AA"/>
                </a:solidFill>
              </a:rPr>
              <a:t>)</a:t>
            </a:r>
            <a:endParaRPr lang="en-GB" altLang="en-US">
              <a:solidFill>
                <a:srgbClr val="1E00AA"/>
              </a:solidFill>
            </a:endParaRPr>
          </a:p>
          <a:p>
            <a:pPr>
              <a:lnSpc>
                <a:spcPct val="90000"/>
              </a:lnSpc>
              <a:buFont typeface="Symbol" pitchFamily="18" charset="2"/>
              <a:buNone/>
            </a:pPr>
            <a:r>
              <a:rPr lang="en-GB" altLang="en-US"/>
              <a:t> </a:t>
            </a:r>
          </a:p>
          <a:p>
            <a:pPr>
              <a:lnSpc>
                <a:spcPct val="90000"/>
              </a:lnSpc>
              <a:buFont typeface="Symbol" pitchFamily="18" charset="2"/>
              <a:buNone/>
            </a:pPr>
            <a:r>
              <a:rPr lang="en-GB" altLang="en-US"/>
              <a:t>2. </a:t>
            </a:r>
            <a:r>
              <a:rPr lang="en-GB" altLang="en-US" u="sng"/>
              <a:t>To live in co-existence</a:t>
            </a:r>
          </a:p>
          <a:p>
            <a:pPr lvl="1">
              <a:lnSpc>
                <a:spcPct val="90000"/>
              </a:lnSpc>
              <a:buFont typeface="Wingdings" pitchFamily="2" charset="2"/>
              <a:buNone/>
            </a:pPr>
            <a:r>
              <a:rPr lang="en-GB" altLang="en-US" sz="2200"/>
              <a:t>2.1. To live in co-existence with human-beings </a:t>
            </a:r>
          </a:p>
          <a:p>
            <a:pPr lvl="1">
              <a:lnSpc>
                <a:spcPct val="90000"/>
              </a:lnSpc>
              <a:buFont typeface="Wingdings" pitchFamily="2" charset="2"/>
              <a:buNone/>
            </a:pPr>
            <a:r>
              <a:rPr lang="en-GB" altLang="en-US" sz="2200"/>
              <a:t>		–family to world family – 			</a:t>
            </a:r>
            <a:r>
              <a:rPr lang="en-GB" altLang="en-US" b="1"/>
              <a:t>Undivided Society		</a:t>
            </a:r>
            <a:r>
              <a:rPr lang="en-GB" altLang="en-US" b="1">
                <a:solidFill>
                  <a:srgbClr val="1E00AA"/>
                </a:solidFill>
              </a:rPr>
              <a:t>(</a:t>
            </a:r>
            <a:r>
              <a:rPr lang="hi-IN" altLang="en-US" b="1">
                <a:solidFill>
                  <a:srgbClr val="1E00AA"/>
                </a:solidFill>
              </a:rPr>
              <a:t>अखंड समाज</a:t>
            </a:r>
            <a:r>
              <a:rPr lang="en-GB" altLang="en-US" b="1">
                <a:solidFill>
                  <a:srgbClr val="1E00AA"/>
                </a:solidFill>
              </a:rPr>
              <a:t>)</a:t>
            </a:r>
            <a:endParaRPr lang="en-GB" altLang="en-US">
              <a:solidFill>
                <a:srgbClr val="1E00AA"/>
              </a:solidFill>
            </a:endParaRPr>
          </a:p>
          <a:p>
            <a:pPr lvl="1">
              <a:lnSpc>
                <a:spcPct val="90000"/>
              </a:lnSpc>
              <a:buFont typeface="Wingdings" pitchFamily="2" charset="2"/>
              <a:buNone/>
            </a:pPr>
            <a:r>
              <a:rPr lang="en-GB" altLang="en-US" sz="2200"/>
              <a:t>2.2. To live in co-existence in nature </a:t>
            </a:r>
          </a:p>
          <a:p>
            <a:pPr lvl="1">
              <a:lnSpc>
                <a:spcPct val="90000"/>
              </a:lnSpc>
              <a:buFont typeface="Wingdings" pitchFamily="2" charset="2"/>
              <a:buNone/>
            </a:pPr>
            <a:r>
              <a:rPr lang="en-GB" altLang="en-US" sz="2200"/>
              <a:t>		–family order to world family order –</a:t>
            </a:r>
            <a:r>
              <a:rPr lang="en-GB" altLang="en-US"/>
              <a:t>		</a:t>
            </a:r>
            <a:r>
              <a:rPr lang="en-GB" altLang="en-US" b="1"/>
              <a:t>Universal Human Order 	</a:t>
            </a:r>
            <a:r>
              <a:rPr lang="en-GB" altLang="en-US" b="1">
                <a:solidFill>
                  <a:srgbClr val="1E00AA"/>
                </a:solidFill>
              </a:rPr>
              <a:t>(</a:t>
            </a:r>
            <a:r>
              <a:rPr lang="hi-IN" altLang="en-US" b="1">
                <a:solidFill>
                  <a:srgbClr val="1E00AA"/>
                </a:solidFill>
              </a:rPr>
              <a:t>सार्वभौम व्यवस्था</a:t>
            </a:r>
            <a:r>
              <a:rPr lang="en-GB" altLang="en-US" b="1">
                <a:solidFill>
                  <a:srgbClr val="1E00AA"/>
                </a:solidFill>
              </a:rPr>
              <a:t>)</a:t>
            </a:r>
          </a:p>
          <a:p>
            <a:pPr lvl="1">
              <a:lnSpc>
                <a:spcPct val="90000"/>
              </a:lnSpc>
              <a:buFont typeface="Wingdings" pitchFamily="2" charset="2"/>
              <a:buNone/>
            </a:pPr>
            <a:endParaRPr lang="en-GB" altLang="en-US" sz="800"/>
          </a:p>
          <a:p>
            <a:pPr lvl="1">
              <a:lnSpc>
                <a:spcPct val="90000"/>
              </a:lnSpc>
              <a:buFont typeface="Wingdings" pitchFamily="2" charset="2"/>
              <a:buNone/>
            </a:pPr>
            <a:endParaRPr lang="en-GB" altLang="en-US"/>
          </a:p>
          <a:p>
            <a:pPr lvl="1">
              <a:lnSpc>
                <a:spcPct val="90000"/>
              </a:lnSpc>
              <a:buFont typeface="Wingdings" pitchFamily="2" charset="2"/>
              <a:buNone/>
            </a:pPr>
            <a:r>
              <a:rPr lang="en-GB" altLang="en-US"/>
              <a:t>By these two being ensured by human beings, the result will be Undivided Society and Universal Human Order on Earth, in which Harmony and peace are very natural outcomes</a:t>
            </a:r>
          </a:p>
          <a:p>
            <a:pPr lvl="1">
              <a:lnSpc>
                <a:spcPct val="90000"/>
              </a:lnSpc>
              <a:buFont typeface="Wingdings" pitchFamily="2" charset="2"/>
              <a:buNone/>
            </a:pPr>
            <a:r>
              <a:rPr lang="en-GB" altLang="en-US"/>
              <a:t>(and there is every provision in Existence for it)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3315">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315">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31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315">
                                            <p:txEl>
                                              <p:pRg st="10" end="1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3315">
                                            <p:txEl>
                                              <p:pRg st="13" end="1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331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42C7CE4F-79D3-40DF-B61D-82691D4A7A20}"/>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Deluded Self: Imagination on basis of Sensation &amp; Preconditioning</a:t>
            </a:r>
          </a:p>
        </p:txBody>
      </p:sp>
      <p:graphicFrame>
        <p:nvGraphicFramePr>
          <p:cNvPr id="3" name="Table 2">
            <a:extLst>
              <a:ext uri="{FF2B5EF4-FFF2-40B4-BE49-F238E27FC236}">
                <a16:creationId xmlns:a16="http://schemas.microsoft.com/office/drawing/2014/main" id="{7CE55948-9249-4D32-B524-DFD2570E5B86}"/>
              </a:ext>
            </a:extLst>
          </p:cNvPr>
          <p:cNvGraphicFramePr>
            <a:graphicFrameLocks noGrp="1"/>
          </p:cNvGraphicFramePr>
          <p:nvPr/>
        </p:nvGraphicFramePr>
        <p:xfrm>
          <a:off x="2133600" y="762000"/>
          <a:ext cx="8534400" cy="4314826"/>
        </p:xfrm>
        <a:graphic>
          <a:graphicData uri="http://schemas.openxmlformats.org/drawingml/2006/table">
            <a:tbl>
              <a:tblPr/>
              <a:tblGrid>
                <a:gridCol w="391957">
                  <a:extLst>
                    <a:ext uri="{9D8B030D-6E8A-4147-A177-3AD203B41FA5}">
                      <a16:colId xmlns:a16="http://schemas.microsoft.com/office/drawing/2014/main" val="20000"/>
                    </a:ext>
                  </a:extLst>
                </a:gridCol>
                <a:gridCol w="1608276">
                  <a:extLst>
                    <a:ext uri="{9D8B030D-6E8A-4147-A177-3AD203B41FA5}">
                      <a16:colId xmlns:a16="http://schemas.microsoft.com/office/drawing/2014/main" val="20001"/>
                    </a:ext>
                  </a:extLst>
                </a:gridCol>
                <a:gridCol w="2000233">
                  <a:extLst>
                    <a:ext uri="{9D8B030D-6E8A-4147-A177-3AD203B41FA5}">
                      <a16:colId xmlns:a16="http://schemas.microsoft.com/office/drawing/2014/main" val="20002"/>
                    </a:ext>
                  </a:extLst>
                </a:gridCol>
                <a:gridCol w="2266967">
                  <a:extLst>
                    <a:ext uri="{9D8B030D-6E8A-4147-A177-3AD203B41FA5}">
                      <a16:colId xmlns:a16="http://schemas.microsoft.com/office/drawing/2014/main" val="20003"/>
                    </a:ext>
                  </a:extLst>
                </a:gridCol>
                <a:gridCol w="2266967">
                  <a:extLst>
                    <a:ext uri="{9D8B030D-6E8A-4147-A177-3AD203B41FA5}">
                      <a16:colId xmlns:a16="http://schemas.microsoft.com/office/drawing/2014/main" val="20004"/>
                    </a:ext>
                  </a:extLst>
                </a:gridCol>
              </a:tblGrid>
              <a:tr h="714000">
                <a:tc>
                  <a:txBody>
                    <a:bodyPr/>
                    <a:lstStyle/>
                    <a:p>
                      <a:pPr marL="0" marR="0">
                        <a:spcBef>
                          <a:spcPts val="0"/>
                        </a:spcBef>
                        <a:spcAft>
                          <a:spcPts val="0"/>
                        </a:spcAft>
                      </a:pPr>
                      <a:endParaRPr lang="en-US" sz="1800" b="1" dirty="0">
                        <a:latin typeface="Times New Roman"/>
                        <a:ea typeface="Times New Roman"/>
                      </a:endParaRPr>
                    </a:p>
                  </a:txBody>
                  <a:tcPr marL="68573" marR="68573" marT="0" marB="0">
                    <a:lnL>
                      <a:noFill/>
                    </a:lnL>
                    <a:lnR>
                      <a:noFill/>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spcBef>
                          <a:spcPts val="0"/>
                        </a:spcBef>
                        <a:spcAft>
                          <a:spcPts val="0"/>
                        </a:spcAft>
                      </a:pPr>
                      <a:r>
                        <a:rPr lang="en-US" sz="2000" b="1" dirty="0">
                          <a:latin typeface="Arial"/>
                          <a:ea typeface="Times New Roman"/>
                        </a:rPr>
                        <a:t>Power</a:t>
                      </a:r>
                    </a:p>
                    <a:p>
                      <a:pPr marL="0" marR="0" algn="ctr">
                        <a:spcBef>
                          <a:spcPts val="0"/>
                        </a:spcBef>
                        <a:spcAft>
                          <a:spcPts val="0"/>
                        </a:spcAft>
                      </a:pPr>
                      <a:r>
                        <a:rPr lang="en-US" sz="2400" b="1" kern="1200" dirty="0">
                          <a:solidFill>
                            <a:srgbClr val="002060"/>
                          </a:solidFill>
                          <a:latin typeface="Kruti Dev 010"/>
                          <a:ea typeface="Times New Roman"/>
                          <a:cs typeface="Arial"/>
                        </a:rPr>
                        <a:t>“</a:t>
                      </a:r>
                      <a:r>
                        <a:rPr lang="en-US" sz="2400" b="1" kern="1200" dirty="0" err="1">
                          <a:solidFill>
                            <a:srgbClr val="002060"/>
                          </a:solidFill>
                          <a:latin typeface="Kruti Dev 010"/>
                          <a:ea typeface="Times New Roman"/>
                          <a:cs typeface="Arial"/>
                        </a:rPr>
                        <a:t>kfDr</a:t>
                      </a:r>
                      <a:endParaRPr lang="en-US" sz="2400" b="1" kern="1200" dirty="0">
                        <a:solidFill>
                          <a:srgbClr val="002060"/>
                        </a:solidFill>
                        <a:latin typeface="Kruti Dev 010"/>
                        <a:ea typeface="Times New Roman"/>
                        <a:cs typeface="Arial"/>
                      </a:endParaRPr>
                    </a:p>
                  </a:txBody>
                  <a:tcPr marL="68573" marR="68573"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spcBef>
                          <a:spcPts val="0"/>
                        </a:spcBef>
                        <a:spcAft>
                          <a:spcPts val="0"/>
                        </a:spcAft>
                      </a:pPr>
                      <a:r>
                        <a:rPr lang="en-US" sz="1800" b="1" dirty="0">
                          <a:latin typeface="Arial"/>
                          <a:ea typeface="Times New Roman"/>
                        </a:rPr>
                        <a:t>Dynamic Activity</a:t>
                      </a:r>
                    </a:p>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dirty="0" err="1">
                          <a:solidFill>
                            <a:srgbClr val="002060"/>
                          </a:solidFill>
                          <a:latin typeface="Kruti Dev 010"/>
                          <a:ea typeface="Times New Roman"/>
                          <a:cs typeface="Arial"/>
                        </a:rPr>
                        <a:t>xfr</a:t>
                      </a:r>
                      <a:r>
                        <a:rPr lang="en-US" sz="2400" b="1" kern="1200" dirty="0">
                          <a:solidFill>
                            <a:srgbClr val="002060"/>
                          </a:solidFill>
                          <a:latin typeface="Kruti Dev 010"/>
                          <a:ea typeface="Times New Roman"/>
                          <a:cs typeface="Arial"/>
                        </a:rPr>
                        <a:t> </a:t>
                      </a:r>
                      <a:r>
                        <a:rPr lang="en-US" sz="2400" b="1" kern="1200" dirty="0" err="1">
                          <a:solidFill>
                            <a:srgbClr val="002060"/>
                          </a:solidFill>
                          <a:latin typeface="Kruti Dev 010"/>
                          <a:ea typeface="Times New Roman"/>
                          <a:cs typeface="Arial"/>
                        </a:rPr>
                        <a:t>fØz;k</a:t>
                      </a:r>
                      <a:endParaRPr lang="en-US" sz="2400" b="1" kern="1200" dirty="0">
                        <a:solidFill>
                          <a:srgbClr val="002060"/>
                        </a:solidFill>
                        <a:latin typeface="Kruti Dev 010"/>
                        <a:ea typeface="Times New Roman"/>
                        <a:cs typeface="Arial"/>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spcBef>
                          <a:spcPts val="0"/>
                        </a:spcBef>
                        <a:spcAft>
                          <a:spcPts val="0"/>
                        </a:spcAft>
                      </a:pPr>
                      <a:r>
                        <a:rPr lang="en-US" sz="1800" b="1" kern="1200" dirty="0">
                          <a:solidFill>
                            <a:schemeClr val="tx1"/>
                          </a:solidFill>
                          <a:latin typeface="Arial"/>
                          <a:ea typeface="Times New Roman"/>
                          <a:cs typeface="+mn-cs"/>
                        </a:rPr>
                        <a:t>State  Activity</a:t>
                      </a:r>
                    </a:p>
                    <a:p>
                      <a:pPr marL="0" marR="0" indent="0" algn="ctr" defTabSz="914400" rtl="0" eaLnBrk="1" fontAlgn="auto" latinLnBrk="0" hangingPunct="1">
                        <a:lnSpc>
                          <a:spcPct val="100000"/>
                        </a:lnSpc>
                        <a:spcBef>
                          <a:spcPts val="0"/>
                        </a:spcBef>
                        <a:spcAft>
                          <a:spcPts val="0"/>
                        </a:spcAft>
                        <a:buClrTx/>
                        <a:buSzTx/>
                        <a:buFontTx/>
                        <a:buNone/>
                        <a:tabLst/>
                        <a:defRPr/>
                      </a:pPr>
                      <a:r>
                        <a:rPr lang="en-US" sz="2400" b="1" kern="1200" dirty="0" err="1">
                          <a:solidFill>
                            <a:srgbClr val="002060"/>
                          </a:solidFill>
                          <a:latin typeface="Kruti Dev 010"/>
                          <a:ea typeface="Times New Roman"/>
                          <a:cs typeface="Arial"/>
                        </a:rPr>
                        <a:t>fLFkfr</a:t>
                      </a:r>
                      <a:r>
                        <a:rPr lang="en-US" sz="2400" b="1" kern="1200" dirty="0">
                          <a:solidFill>
                            <a:srgbClr val="002060"/>
                          </a:solidFill>
                          <a:latin typeface="Kruti Dev 010"/>
                          <a:ea typeface="Times New Roman"/>
                          <a:cs typeface="Arial"/>
                        </a:rPr>
                        <a:t> </a:t>
                      </a:r>
                      <a:r>
                        <a:rPr lang="en-US" sz="2400" b="1" kern="1200" dirty="0" err="1">
                          <a:solidFill>
                            <a:srgbClr val="002060"/>
                          </a:solidFill>
                          <a:latin typeface="Kruti Dev 010"/>
                          <a:ea typeface="Times New Roman"/>
                          <a:cs typeface="Arial"/>
                        </a:rPr>
                        <a:t>fØz;k</a:t>
                      </a:r>
                      <a:endParaRPr lang="en-US" sz="2400" b="1" kern="1200" dirty="0">
                        <a:solidFill>
                          <a:srgbClr val="002060"/>
                        </a:solidFill>
                        <a:latin typeface="Kruti Dev 010"/>
                        <a:ea typeface="Times New Roman"/>
                        <a:cs typeface="Arial"/>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400" b="1" kern="1200" dirty="0">
                        <a:solidFill>
                          <a:srgbClr val="002060"/>
                        </a:solidFill>
                        <a:latin typeface="Kruti Dev 010"/>
                        <a:ea typeface="Times New Roman"/>
                        <a:cs typeface="Arial"/>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extLst>
                  <a:ext uri="{0D108BD9-81ED-4DB2-BD59-A6C34878D82A}">
                    <a16:rowId xmlns:a16="http://schemas.microsoft.com/office/drawing/2014/main" val="10000"/>
                  </a:ext>
                </a:extLst>
              </a:tr>
              <a:tr h="714000">
                <a:tc>
                  <a:txBody>
                    <a:bodyPr/>
                    <a:lstStyle/>
                    <a:p>
                      <a:pPr marL="0" marR="0" algn="r">
                        <a:spcBef>
                          <a:spcPts val="0"/>
                        </a:spcBef>
                        <a:spcAft>
                          <a:spcPts val="0"/>
                        </a:spcAft>
                      </a:pPr>
                      <a:r>
                        <a:rPr lang="en-US" sz="2000" b="1">
                          <a:latin typeface="Arial"/>
                          <a:ea typeface="Times New Roman"/>
                        </a:rPr>
                        <a:t>1.</a:t>
                      </a:r>
                      <a:endParaRPr lang="en-US" sz="1800" b="1">
                        <a:latin typeface="Times New Roman"/>
                        <a:ea typeface="Times New Roman"/>
                      </a:endParaRPr>
                    </a:p>
                  </a:txBody>
                  <a:tcPr marL="68573" marR="68573"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800" b="1" dirty="0">
                        <a:solidFill>
                          <a:schemeClr val="tx1"/>
                        </a:solidFill>
                        <a:latin typeface="Times New Roman"/>
                        <a:ea typeface="Times New Roman"/>
                      </a:endParaRPr>
                    </a:p>
                  </a:txBody>
                  <a:tcPr marL="68573" marR="6857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2000" b="1" kern="1200" dirty="0">
                          <a:solidFill>
                            <a:schemeClr val="bg1">
                              <a:lumMod val="95000"/>
                            </a:schemeClr>
                          </a:solidFill>
                          <a:latin typeface="Arial"/>
                          <a:ea typeface="Calibri"/>
                          <a:cs typeface="+mn-cs"/>
                        </a:rPr>
                        <a:t>Authentication</a:t>
                      </a:r>
                    </a:p>
                    <a:p>
                      <a:pPr marL="0" algn="l" defTabSz="914400" rtl="0" eaLnBrk="1" latinLnBrk="0" hangingPunct="1"/>
                      <a:r>
                        <a:rPr lang="en-US" sz="2400" b="1" kern="1200" dirty="0" err="1">
                          <a:solidFill>
                            <a:schemeClr val="bg1">
                              <a:lumMod val="95000"/>
                            </a:schemeClr>
                          </a:solidFill>
                          <a:latin typeface="Kruti Dev 010"/>
                          <a:ea typeface="Times New Roman"/>
                          <a:cs typeface="Arial"/>
                        </a:rPr>
                        <a:t>Áek.k</a:t>
                      </a:r>
                      <a:endParaRPr lang="en-US" sz="2400" b="1" kern="1200" dirty="0">
                        <a:solidFill>
                          <a:schemeClr val="bg1">
                            <a:lumMod val="95000"/>
                          </a:schemeClr>
                        </a:solidFill>
                        <a:latin typeface="Kruti Dev 010"/>
                        <a:ea typeface="Times New Roman"/>
                        <a:cs typeface="Arial"/>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spcBef>
                          <a:spcPts val="0"/>
                        </a:spcBef>
                        <a:spcAft>
                          <a:spcPts val="0"/>
                        </a:spcAft>
                      </a:pPr>
                      <a:r>
                        <a:rPr lang="en-US" sz="2000" b="1" dirty="0">
                          <a:solidFill>
                            <a:schemeClr val="bg1">
                              <a:lumMod val="95000"/>
                            </a:schemeClr>
                          </a:solidFill>
                          <a:latin typeface="Arial"/>
                          <a:ea typeface="Calibri"/>
                        </a:rPr>
                        <a:t>Realization</a:t>
                      </a:r>
                      <a:r>
                        <a:rPr lang="en-US" sz="1200" b="1" dirty="0">
                          <a:solidFill>
                            <a:schemeClr val="bg1">
                              <a:lumMod val="95000"/>
                            </a:schemeClr>
                          </a:solidFill>
                          <a:latin typeface="Calibri"/>
                          <a:ea typeface="Calibri"/>
                        </a:rPr>
                        <a:t> </a:t>
                      </a:r>
                    </a:p>
                    <a:p>
                      <a:pPr marL="0" marR="0">
                        <a:spcBef>
                          <a:spcPts val="0"/>
                        </a:spcBef>
                        <a:spcAft>
                          <a:spcPts val="0"/>
                        </a:spcAft>
                      </a:pPr>
                      <a:r>
                        <a:rPr lang="en-US" sz="2400" b="1" kern="1200" dirty="0" err="1">
                          <a:solidFill>
                            <a:schemeClr val="bg1">
                              <a:lumMod val="95000"/>
                            </a:schemeClr>
                          </a:solidFill>
                          <a:latin typeface="Kruti Dev 010"/>
                          <a:ea typeface="Times New Roman"/>
                          <a:cs typeface="Arial"/>
                        </a:rPr>
                        <a:t>vuqHko</a:t>
                      </a:r>
                      <a:endParaRPr lang="en-US" sz="1800" b="1" dirty="0">
                        <a:solidFill>
                          <a:schemeClr val="bg1">
                            <a:lumMod val="95000"/>
                          </a:schemeClr>
                        </a:solidFill>
                        <a:latin typeface="Times New Roman"/>
                        <a:ea typeface="Times New Roman"/>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spcBef>
                          <a:spcPts val="0"/>
                        </a:spcBef>
                        <a:spcAft>
                          <a:spcPts val="0"/>
                        </a:spcAft>
                      </a:pPr>
                      <a:endParaRPr lang="en-US" sz="1800" b="1" dirty="0">
                        <a:solidFill>
                          <a:schemeClr val="bg1">
                            <a:lumMod val="95000"/>
                          </a:schemeClr>
                        </a:solidFill>
                        <a:latin typeface="Times New Roman"/>
                        <a:ea typeface="Times New Roman"/>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696444">
                <a:tc>
                  <a:txBody>
                    <a:bodyPr/>
                    <a:lstStyle/>
                    <a:p>
                      <a:r>
                        <a:rPr lang="en-US" sz="2000" b="1" dirty="0">
                          <a:latin typeface="Arial"/>
                          <a:ea typeface="Calibri"/>
                        </a:rPr>
                        <a:t>2.</a:t>
                      </a:r>
                      <a:r>
                        <a:rPr lang="en-US" sz="1200" b="1" dirty="0">
                          <a:latin typeface="Calibri"/>
                          <a:ea typeface="Calibri"/>
                        </a:rPr>
                        <a:t> </a:t>
                      </a:r>
                    </a:p>
                  </a:txBody>
                  <a:tcPr marL="68573" marR="68573"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800" b="1" dirty="0">
                        <a:solidFill>
                          <a:schemeClr val="tx1"/>
                        </a:solidFill>
                        <a:latin typeface="Times New Roman"/>
                        <a:ea typeface="Times New Roman"/>
                      </a:endParaRPr>
                    </a:p>
                  </a:txBody>
                  <a:tcPr marL="68573" marR="6857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2000" b="1" kern="1200" dirty="0">
                          <a:solidFill>
                            <a:schemeClr val="bg1">
                              <a:lumMod val="95000"/>
                            </a:schemeClr>
                          </a:solidFill>
                          <a:latin typeface="Arial"/>
                          <a:ea typeface="Calibri"/>
                          <a:cs typeface="+mn-cs"/>
                        </a:rPr>
                        <a:t>Determination</a:t>
                      </a:r>
                    </a:p>
                    <a:p>
                      <a:r>
                        <a:rPr lang="en-US" sz="2400" b="1" kern="1200" dirty="0" err="1">
                          <a:solidFill>
                            <a:schemeClr val="bg1">
                              <a:lumMod val="95000"/>
                            </a:schemeClr>
                          </a:solidFill>
                          <a:latin typeface="Kruti Dev 010"/>
                          <a:ea typeface="Times New Roman"/>
                          <a:cs typeface="Arial"/>
                        </a:rPr>
                        <a:t>ladYi</a:t>
                      </a:r>
                      <a:endParaRPr lang="en-US" sz="2400" b="1" kern="1200" dirty="0">
                        <a:solidFill>
                          <a:schemeClr val="bg1">
                            <a:lumMod val="95000"/>
                          </a:schemeClr>
                        </a:solidFill>
                        <a:latin typeface="Kruti Dev 010"/>
                        <a:ea typeface="Times New Roman"/>
                        <a:cs typeface="Arial"/>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spcBef>
                          <a:spcPts val="0"/>
                        </a:spcBef>
                        <a:spcAft>
                          <a:spcPts val="0"/>
                        </a:spcAft>
                      </a:pPr>
                      <a:r>
                        <a:rPr lang="en-US" sz="2000" b="1" dirty="0">
                          <a:solidFill>
                            <a:schemeClr val="bg1">
                              <a:lumMod val="95000"/>
                            </a:schemeClr>
                          </a:solidFill>
                          <a:latin typeface="Arial"/>
                          <a:ea typeface="Times New Roman"/>
                        </a:rPr>
                        <a:t>Understanding</a:t>
                      </a:r>
                      <a:endParaRPr lang="en-US" sz="1800" b="1" dirty="0">
                        <a:solidFill>
                          <a:schemeClr val="bg1">
                            <a:lumMod val="95000"/>
                          </a:schemeClr>
                        </a:solidFill>
                        <a:latin typeface="Times New Roman"/>
                        <a:ea typeface="Times New Roman"/>
                      </a:endParaRPr>
                    </a:p>
                    <a:p>
                      <a:pPr marL="0" marR="0">
                        <a:spcBef>
                          <a:spcPts val="0"/>
                        </a:spcBef>
                        <a:spcAft>
                          <a:spcPts val="0"/>
                        </a:spcAft>
                      </a:pPr>
                      <a:r>
                        <a:rPr lang="en-US" sz="2400" b="1" kern="1200" dirty="0" err="1">
                          <a:solidFill>
                            <a:schemeClr val="bg1">
                              <a:lumMod val="95000"/>
                            </a:schemeClr>
                          </a:solidFill>
                          <a:latin typeface="Kruti Dev 010"/>
                          <a:ea typeface="Times New Roman"/>
                          <a:cs typeface="Arial"/>
                        </a:rPr>
                        <a:t>cks</a:t>
                      </a:r>
                      <a:r>
                        <a:rPr lang="en-US" sz="2400" b="1" kern="1200" dirty="0">
                          <a:solidFill>
                            <a:schemeClr val="bg1">
                              <a:lumMod val="95000"/>
                            </a:schemeClr>
                          </a:solidFill>
                          <a:latin typeface="Kruti Dev 010"/>
                          <a:ea typeface="Times New Roman"/>
                          <a:cs typeface="Arial"/>
                        </a:rPr>
                        <a:t>/k</a:t>
                      </a:r>
                      <a:endParaRPr lang="en-US" sz="1800" b="1" dirty="0">
                        <a:solidFill>
                          <a:schemeClr val="bg1">
                            <a:lumMod val="95000"/>
                          </a:schemeClr>
                        </a:solidFill>
                        <a:latin typeface="Times New Roman"/>
                        <a:ea typeface="Times New Roman"/>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a:spcBef>
                          <a:spcPts val="0"/>
                        </a:spcBef>
                        <a:spcAft>
                          <a:spcPts val="0"/>
                        </a:spcAft>
                      </a:pPr>
                      <a:endParaRPr lang="en-US" sz="1800" b="1" dirty="0">
                        <a:solidFill>
                          <a:schemeClr val="bg1">
                            <a:lumMod val="95000"/>
                          </a:schemeClr>
                        </a:solidFill>
                        <a:latin typeface="Times New Roman"/>
                        <a:ea typeface="Times New Roman"/>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2"/>
                  </a:ext>
                </a:extLst>
              </a:tr>
              <a:tr h="771659">
                <a:tc>
                  <a:txBody>
                    <a:bodyPr/>
                    <a:lstStyle/>
                    <a:p>
                      <a:pPr marL="0" marR="0" algn="r">
                        <a:spcBef>
                          <a:spcPts val="0"/>
                        </a:spcBef>
                        <a:spcAft>
                          <a:spcPts val="0"/>
                        </a:spcAft>
                      </a:pPr>
                      <a:r>
                        <a:rPr lang="en-US" sz="2000" b="1" dirty="0">
                          <a:latin typeface="Arial"/>
                          <a:ea typeface="Times New Roman"/>
                        </a:rPr>
                        <a:t>3.</a:t>
                      </a:r>
                      <a:endParaRPr lang="en-US" sz="1800" b="1" dirty="0">
                        <a:latin typeface="Times New Roman"/>
                        <a:ea typeface="Times New Roman"/>
                      </a:endParaRPr>
                    </a:p>
                  </a:txBody>
                  <a:tcPr marL="68573" marR="68573"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Arial"/>
                          <a:ea typeface="Times New Roman"/>
                        </a:rPr>
                        <a:t>Desire</a:t>
                      </a:r>
                      <a:endParaRPr lang="en-US" sz="1800" b="1" dirty="0">
                        <a:latin typeface="Times New Roman"/>
                        <a:ea typeface="Times New Roman"/>
                      </a:endParaRPr>
                    </a:p>
                    <a:p>
                      <a:pPr marL="0" marR="0">
                        <a:spcBef>
                          <a:spcPts val="0"/>
                        </a:spcBef>
                        <a:spcAft>
                          <a:spcPts val="0"/>
                        </a:spcAft>
                      </a:pPr>
                      <a:r>
                        <a:rPr lang="en-US" sz="2400" b="1" kern="1200" dirty="0" err="1">
                          <a:solidFill>
                            <a:srgbClr val="002060"/>
                          </a:solidFill>
                          <a:latin typeface="Kruti Dev 010"/>
                          <a:ea typeface="Times New Roman"/>
                          <a:cs typeface="Arial"/>
                        </a:rPr>
                        <a:t>bPNk</a:t>
                      </a:r>
                      <a:endParaRPr lang="en-US" sz="1800" b="1" dirty="0">
                        <a:latin typeface="Times New Roman"/>
                        <a:ea typeface="Times New Roman"/>
                      </a:endParaRPr>
                    </a:p>
                  </a:txBody>
                  <a:tcPr marL="68573" marR="6857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Arial"/>
                          <a:ea typeface="Times New Roman"/>
                        </a:rPr>
                        <a:t>Imaging</a:t>
                      </a:r>
                      <a:endParaRPr lang="en-US" sz="1800" b="1" dirty="0">
                        <a:latin typeface="Times New Roman"/>
                        <a:ea typeface="Times New Roman"/>
                      </a:endParaRPr>
                    </a:p>
                    <a:p>
                      <a:pPr marL="0" marR="0">
                        <a:spcBef>
                          <a:spcPts val="0"/>
                        </a:spcBef>
                        <a:spcAft>
                          <a:spcPts val="0"/>
                        </a:spcAft>
                      </a:pPr>
                      <a:r>
                        <a:rPr lang="en-US" sz="2400" b="1" kern="1200" dirty="0" err="1">
                          <a:solidFill>
                            <a:srgbClr val="002060"/>
                          </a:solidFill>
                          <a:latin typeface="Kruti Dev 010"/>
                          <a:ea typeface="Times New Roman"/>
                          <a:cs typeface="Arial"/>
                        </a:rPr>
                        <a:t>fp</a:t>
                      </a:r>
                      <a:r>
                        <a:rPr lang="en-US" sz="2400" b="1" kern="1200" dirty="0">
                          <a:solidFill>
                            <a:srgbClr val="002060"/>
                          </a:solidFill>
                          <a:latin typeface="Kruti Dev 010"/>
                          <a:ea typeface="Times New Roman"/>
                          <a:cs typeface="Arial"/>
                        </a:rPr>
                        <a:t>=.k</a:t>
                      </a:r>
                      <a:endParaRPr lang="en-US" sz="1800" b="1" dirty="0">
                        <a:latin typeface="Times New Roman"/>
                        <a:ea typeface="Times New Roman"/>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bg1">
                              <a:lumMod val="95000"/>
                            </a:schemeClr>
                          </a:solidFill>
                          <a:latin typeface="Arial"/>
                          <a:ea typeface="Times New Roman"/>
                          <a:cs typeface="+mn-cs"/>
                        </a:rPr>
                        <a:t>Contemplation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2400" b="1" kern="1200" dirty="0" err="1">
                          <a:solidFill>
                            <a:schemeClr val="bg1">
                              <a:lumMod val="95000"/>
                            </a:schemeClr>
                          </a:solidFill>
                          <a:latin typeface="Kruti Dev 010"/>
                          <a:ea typeface="Times New Roman"/>
                          <a:cs typeface="Arial"/>
                        </a:rPr>
                        <a:t>fparu</a:t>
                      </a:r>
                      <a:endParaRPr lang="en-US" sz="2400" b="1" kern="1200" dirty="0">
                        <a:solidFill>
                          <a:schemeClr val="bg1">
                            <a:lumMod val="95000"/>
                          </a:schemeClr>
                        </a:solidFill>
                        <a:latin typeface="Kruti Dev 010"/>
                        <a:ea typeface="Times New Roman"/>
                        <a:cs typeface="Arial"/>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2400" b="1" kern="1200" dirty="0">
                        <a:solidFill>
                          <a:schemeClr val="bg1">
                            <a:lumMod val="95000"/>
                          </a:schemeClr>
                        </a:solidFill>
                        <a:latin typeface="Kruti Dev 010"/>
                        <a:ea typeface="Times New Roman"/>
                        <a:cs typeface="Arial"/>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3"/>
                  </a:ext>
                </a:extLst>
              </a:tr>
              <a:tr h="704723">
                <a:tc>
                  <a:txBody>
                    <a:bodyPr/>
                    <a:lstStyle/>
                    <a:p>
                      <a:pPr marL="0" marR="0" algn="r">
                        <a:spcBef>
                          <a:spcPts val="0"/>
                        </a:spcBef>
                        <a:spcAft>
                          <a:spcPts val="0"/>
                        </a:spcAft>
                      </a:pPr>
                      <a:r>
                        <a:rPr lang="en-US" sz="2000" b="1">
                          <a:latin typeface="Arial"/>
                          <a:ea typeface="Times New Roman"/>
                        </a:rPr>
                        <a:t>4.</a:t>
                      </a:r>
                      <a:endParaRPr lang="en-US" sz="1800" b="1">
                        <a:latin typeface="Times New Roman"/>
                        <a:ea typeface="Times New Roman"/>
                      </a:endParaRPr>
                    </a:p>
                  </a:txBody>
                  <a:tcPr marL="68573" marR="68573"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a:latin typeface="Arial"/>
                          <a:ea typeface="Times New Roman"/>
                        </a:rPr>
                        <a:t>Thought</a:t>
                      </a:r>
                      <a:endParaRPr lang="en-US" sz="1800" b="1">
                        <a:latin typeface="Times New Roman"/>
                        <a:ea typeface="Times New Roman"/>
                      </a:endParaRPr>
                    </a:p>
                    <a:p>
                      <a:pPr marL="0" marR="0">
                        <a:spcBef>
                          <a:spcPts val="0"/>
                        </a:spcBef>
                        <a:spcAft>
                          <a:spcPts val="0"/>
                        </a:spcAft>
                      </a:pPr>
                      <a:r>
                        <a:rPr lang="en-US" sz="2400" b="1" kern="1200">
                          <a:solidFill>
                            <a:srgbClr val="002060"/>
                          </a:solidFill>
                          <a:latin typeface="Kruti Dev 010"/>
                          <a:ea typeface="Times New Roman"/>
                          <a:cs typeface="Arial"/>
                        </a:rPr>
                        <a:t>fopkj</a:t>
                      </a:r>
                      <a:endParaRPr lang="en-US" sz="1800" b="1">
                        <a:latin typeface="Times New Roman"/>
                        <a:ea typeface="Times New Roman"/>
                      </a:endParaRPr>
                    </a:p>
                  </a:txBody>
                  <a:tcPr marL="68573" marR="6857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err="1">
                          <a:latin typeface="Arial"/>
                          <a:ea typeface="Times New Roman"/>
                        </a:rPr>
                        <a:t>Analysing</a:t>
                      </a:r>
                      <a:endParaRPr lang="en-US" sz="1800" b="1" dirty="0">
                        <a:latin typeface="Times New Roman"/>
                        <a:ea typeface="Times New Roman"/>
                      </a:endParaRPr>
                    </a:p>
                    <a:p>
                      <a:pPr marL="0" marR="0">
                        <a:spcBef>
                          <a:spcPts val="0"/>
                        </a:spcBef>
                        <a:spcAft>
                          <a:spcPts val="0"/>
                        </a:spcAft>
                      </a:pPr>
                      <a:r>
                        <a:rPr lang="en-US" sz="2400" b="1" kern="1200" dirty="0" err="1">
                          <a:solidFill>
                            <a:srgbClr val="002060"/>
                          </a:solidFill>
                          <a:latin typeface="Kruti Dev 010"/>
                          <a:ea typeface="Times New Roman"/>
                          <a:cs typeface="Arial"/>
                        </a:rPr>
                        <a:t>fo'ys"k.k</a:t>
                      </a:r>
                      <a:endParaRPr lang="en-US" sz="1800" b="1" dirty="0">
                        <a:latin typeface="Times New Roman"/>
                        <a:ea typeface="Times New Roman"/>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l" defTabSz="914400" rtl="0" eaLnBrk="1" latinLnBrk="0" hangingPunct="1">
                        <a:spcBef>
                          <a:spcPts val="0"/>
                        </a:spcBef>
                        <a:spcAft>
                          <a:spcPts val="0"/>
                        </a:spcAft>
                      </a:pPr>
                      <a:r>
                        <a:rPr lang="en-US" sz="2000" b="1" kern="1200" dirty="0">
                          <a:solidFill>
                            <a:schemeClr val="tx1"/>
                          </a:solidFill>
                          <a:latin typeface="Arial"/>
                          <a:ea typeface="Times New Roman"/>
                          <a:cs typeface="+mn-cs"/>
                        </a:rPr>
                        <a:t>Comparing</a:t>
                      </a:r>
                    </a:p>
                    <a:p>
                      <a:pPr marL="0" marR="0" algn="l" defTabSz="914400" rtl="0" eaLnBrk="1" latinLnBrk="0" hangingPunct="1">
                        <a:spcBef>
                          <a:spcPts val="0"/>
                        </a:spcBef>
                        <a:spcAft>
                          <a:spcPts val="0"/>
                        </a:spcAft>
                      </a:pPr>
                      <a:r>
                        <a:rPr lang="en-US" sz="2400" b="1" kern="1200" dirty="0" err="1">
                          <a:solidFill>
                            <a:srgbClr val="002060"/>
                          </a:solidFill>
                          <a:latin typeface="Kruti Dev 010"/>
                          <a:ea typeface="Times New Roman"/>
                          <a:cs typeface="Arial"/>
                        </a:rPr>
                        <a:t>rqyu</a:t>
                      </a:r>
                      <a:endParaRPr lang="en-US" sz="2400" b="1" kern="1200" dirty="0">
                        <a:solidFill>
                          <a:srgbClr val="002060"/>
                        </a:solidFill>
                        <a:latin typeface="Kruti Dev 010"/>
                        <a:ea typeface="Times New Roman"/>
                        <a:cs typeface="Arial"/>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l" defTabSz="914400" rtl="0" eaLnBrk="1" latinLnBrk="0" hangingPunct="1">
                        <a:spcBef>
                          <a:spcPts val="0"/>
                        </a:spcBef>
                        <a:spcAft>
                          <a:spcPts val="0"/>
                        </a:spcAft>
                      </a:pPr>
                      <a:r>
                        <a:rPr lang="en-US" sz="1800" b="1" kern="1200" dirty="0">
                          <a:solidFill>
                            <a:srgbClr val="FF0000"/>
                          </a:solidFill>
                          <a:latin typeface="Arial"/>
                          <a:ea typeface="Times New Roman"/>
                          <a:cs typeface="+mn-cs"/>
                        </a:rPr>
                        <a:t>Unguided</a:t>
                      </a:r>
                      <a:r>
                        <a:rPr lang="en-US" sz="1800" b="1" kern="1200" dirty="0">
                          <a:solidFill>
                            <a:schemeClr val="tx1"/>
                          </a:solidFill>
                          <a:latin typeface="Arial"/>
                          <a:ea typeface="Times New Roman"/>
                          <a:cs typeface="+mn-cs"/>
                        </a:rPr>
                        <a:t> Senses, Health, Profit</a:t>
                      </a: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714000">
                <a:tc>
                  <a:txBody>
                    <a:bodyPr/>
                    <a:lstStyle/>
                    <a:p>
                      <a:pPr marL="0" marR="0" algn="r">
                        <a:spcBef>
                          <a:spcPts val="0"/>
                        </a:spcBef>
                        <a:spcAft>
                          <a:spcPts val="0"/>
                        </a:spcAft>
                      </a:pPr>
                      <a:r>
                        <a:rPr lang="en-US" sz="2000" b="1" dirty="0">
                          <a:latin typeface="Arial"/>
                          <a:ea typeface="Times New Roman"/>
                        </a:rPr>
                        <a:t>5.</a:t>
                      </a:r>
                      <a:endParaRPr lang="en-US" sz="1800" b="1" dirty="0">
                        <a:latin typeface="Times New Roman"/>
                        <a:ea typeface="Times New Roman"/>
                      </a:endParaRPr>
                    </a:p>
                  </a:txBody>
                  <a:tcPr marL="68573" marR="68573"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Arial"/>
                          <a:ea typeface="Times New Roman"/>
                        </a:rPr>
                        <a:t>Expectation</a:t>
                      </a:r>
                      <a:endParaRPr lang="en-US" sz="1800" b="1" dirty="0">
                        <a:latin typeface="Times New Roman"/>
                        <a:ea typeface="Times New Roman"/>
                      </a:endParaRPr>
                    </a:p>
                    <a:p>
                      <a:pPr marL="0" marR="0">
                        <a:spcBef>
                          <a:spcPts val="0"/>
                        </a:spcBef>
                        <a:spcAft>
                          <a:spcPts val="0"/>
                        </a:spcAft>
                      </a:pPr>
                      <a:r>
                        <a:rPr lang="en-US" sz="2400" b="1" kern="1200" dirty="0" err="1">
                          <a:solidFill>
                            <a:srgbClr val="002060"/>
                          </a:solidFill>
                          <a:latin typeface="Kruti Dev 010"/>
                          <a:ea typeface="Times New Roman"/>
                          <a:cs typeface="Arial"/>
                        </a:rPr>
                        <a:t>vk'kk</a:t>
                      </a:r>
                      <a:endParaRPr lang="en-US" sz="1800" b="1" dirty="0">
                        <a:latin typeface="Times New Roman"/>
                        <a:ea typeface="Times New Roman"/>
                      </a:endParaRPr>
                    </a:p>
                  </a:txBody>
                  <a:tcPr marL="68573" marR="68573"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Arial"/>
                          <a:ea typeface="Times New Roman"/>
                        </a:rPr>
                        <a:t>Selecting</a:t>
                      </a:r>
                      <a:endParaRPr lang="en-US" sz="1800" b="1" dirty="0">
                        <a:latin typeface="Times New Roman"/>
                        <a:ea typeface="Times New Roman"/>
                      </a:endParaRPr>
                    </a:p>
                    <a:p>
                      <a:pPr marL="0" marR="0">
                        <a:spcBef>
                          <a:spcPts val="0"/>
                        </a:spcBef>
                        <a:spcAft>
                          <a:spcPts val="0"/>
                        </a:spcAft>
                      </a:pPr>
                      <a:r>
                        <a:rPr lang="en-US" sz="2400" b="1" kern="1200" dirty="0" err="1">
                          <a:solidFill>
                            <a:srgbClr val="002060"/>
                          </a:solidFill>
                          <a:latin typeface="Kruti Dev 010"/>
                          <a:ea typeface="Times New Roman"/>
                          <a:cs typeface="Arial"/>
                        </a:rPr>
                        <a:t>p;u</a:t>
                      </a:r>
                      <a:endParaRPr lang="en-US" sz="1800" b="1" dirty="0">
                        <a:latin typeface="Times New Roman"/>
                        <a:ea typeface="Times New Roman"/>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spcBef>
                          <a:spcPts val="0"/>
                        </a:spcBef>
                        <a:spcAft>
                          <a:spcPts val="0"/>
                        </a:spcAft>
                      </a:pPr>
                      <a:r>
                        <a:rPr lang="en-US" sz="2000" b="1" kern="1200" dirty="0">
                          <a:solidFill>
                            <a:schemeClr val="tx1"/>
                          </a:solidFill>
                          <a:latin typeface="Arial"/>
                          <a:ea typeface="Times New Roman"/>
                          <a:cs typeface="+mn-cs"/>
                        </a:rPr>
                        <a:t>Tasting</a:t>
                      </a:r>
                    </a:p>
                    <a:p>
                      <a:pPr marL="0" marR="0">
                        <a:spcBef>
                          <a:spcPts val="0"/>
                        </a:spcBef>
                        <a:spcAft>
                          <a:spcPts val="0"/>
                        </a:spcAft>
                      </a:pPr>
                      <a:r>
                        <a:rPr lang="en-US" sz="2400" b="1" kern="1200" dirty="0" err="1">
                          <a:solidFill>
                            <a:srgbClr val="002060"/>
                          </a:solidFill>
                          <a:latin typeface="Kruti Dev 010"/>
                          <a:ea typeface="Times New Roman"/>
                          <a:cs typeface="Arial"/>
                        </a:rPr>
                        <a:t>vkLoknu</a:t>
                      </a:r>
                      <a:endParaRPr lang="en-US" sz="2400" b="1" kern="1200" dirty="0">
                        <a:solidFill>
                          <a:srgbClr val="002060"/>
                        </a:solidFill>
                        <a:latin typeface="Kruti Dev 010"/>
                        <a:ea typeface="Times New Roman"/>
                        <a:cs typeface="Arial"/>
                      </a:endParaRP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rgbClr val="FF0000"/>
                          </a:solidFill>
                          <a:latin typeface="Arial"/>
                          <a:ea typeface="Times New Roman"/>
                          <a:cs typeface="+mn-cs"/>
                        </a:rPr>
                        <a:t>Unguided</a:t>
                      </a:r>
                      <a:r>
                        <a:rPr lang="en-US" sz="2000" b="1" kern="1200" dirty="0">
                          <a:solidFill>
                            <a:schemeClr val="tx1"/>
                          </a:solidFill>
                          <a:latin typeface="Arial"/>
                          <a:ea typeface="Times New Roman"/>
                          <a:cs typeface="+mn-cs"/>
                        </a:rPr>
                        <a:t> Sensation</a:t>
                      </a:r>
                    </a:p>
                  </a:txBody>
                  <a:tcPr marL="68573" marR="6857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23596" name="Rectangle 8">
            <a:extLst>
              <a:ext uri="{FF2B5EF4-FFF2-40B4-BE49-F238E27FC236}">
                <a16:creationId xmlns:a16="http://schemas.microsoft.com/office/drawing/2014/main" id="{73624AB6-FCB7-4BE7-AA35-F617C96C1519}"/>
              </a:ext>
            </a:extLst>
          </p:cNvPr>
          <p:cNvSpPr>
            <a:spLocks noChangeArrowheads="1"/>
          </p:cNvSpPr>
          <p:nvPr/>
        </p:nvSpPr>
        <p:spPr bwMode="auto">
          <a:xfrm rot="-5400000">
            <a:off x="1387476" y="1976437"/>
            <a:ext cx="100806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solidFill>
                  <a:srgbClr val="000000"/>
                </a:solidFill>
              </a:rPr>
              <a:t>Self (I) </a:t>
            </a:r>
          </a:p>
          <a:p>
            <a:pPr eaLnBrk="1" hangingPunct="1"/>
            <a:r>
              <a:rPr lang="en-US" altLang="en-US" sz="2800">
                <a:solidFill>
                  <a:srgbClr val="1E00AA"/>
                </a:solidFill>
                <a:latin typeface="Kruti Dev 010" pitchFamily="2" charset="0"/>
              </a:rPr>
              <a:t>eSa</a:t>
            </a:r>
            <a:r>
              <a:rPr lang="en-US" altLang="en-US" sz="2400">
                <a:solidFill>
                  <a:srgbClr val="000000"/>
                </a:solidFill>
                <a:latin typeface="Kruti Dev 010" pitchFamily="2" charset="0"/>
              </a:rPr>
              <a:t> </a:t>
            </a:r>
            <a:endParaRPr lang="en-US" altLang="en-US" sz="2000">
              <a:solidFill>
                <a:srgbClr val="000000"/>
              </a:solidFill>
            </a:endParaRPr>
          </a:p>
        </p:txBody>
      </p:sp>
      <p:sp>
        <p:nvSpPr>
          <p:cNvPr id="23597" name="Rectangle 10">
            <a:extLst>
              <a:ext uri="{FF2B5EF4-FFF2-40B4-BE49-F238E27FC236}">
                <a16:creationId xmlns:a16="http://schemas.microsoft.com/office/drawing/2014/main" id="{BC8E9439-7404-4DDB-9B0D-E78E5B6671E2}"/>
              </a:ext>
            </a:extLst>
          </p:cNvPr>
          <p:cNvSpPr>
            <a:spLocks noChangeArrowheads="1"/>
          </p:cNvSpPr>
          <p:nvPr/>
        </p:nvSpPr>
        <p:spPr bwMode="auto">
          <a:xfrm>
            <a:off x="1524000" y="5105400"/>
            <a:ext cx="15097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solidFill>
                  <a:srgbClr val="000000"/>
                </a:solidFill>
              </a:rPr>
              <a:t>Body </a:t>
            </a:r>
            <a:r>
              <a:rPr lang="en-US" altLang="en-US" sz="2800">
                <a:solidFill>
                  <a:srgbClr val="1E00AA"/>
                </a:solidFill>
                <a:latin typeface="Kruti Dev 010" pitchFamily="2" charset="0"/>
              </a:rPr>
              <a:t>'kjhj</a:t>
            </a:r>
            <a:r>
              <a:rPr lang="en-US" altLang="en-US" sz="2400">
                <a:solidFill>
                  <a:srgbClr val="000000"/>
                </a:solidFill>
                <a:latin typeface="Kruti Dev 010" pitchFamily="2" charset="0"/>
              </a:rPr>
              <a:t> </a:t>
            </a:r>
            <a:endParaRPr lang="en-US" altLang="en-US" sz="2000">
              <a:solidFill>
                <a:srgbClr val="000000"/>
              </a:solidFill>
            </a:endParaRPr>
          </a:p>
        </p:txBody>
      </p:sp>
      <p:cxnSp>
        <p:nvCxnSpPr>
          <p:cNvPr id="13" name="Straight Connector 12">
            <a:extLst>
              <a:ext uri="{FF2B5EF4-FFF2-40B4-BE49-F238E27FC236}">
                <a16:creationId xmlns:a16="http://schemas.microsoft.com/office/drawing/2014/main" id="{09429F76-B240-4712-B800-50F9AE099737}"/>
              </a:ext>
            </a:extLst>
          </p:cNvPr>
          <p:cNvCxnSpPr/>
          <p:nvPr/>
        </p:nvCxnSpPr>
        <p:spPr>
          <a:xfrm rot="10800000">
            <a:off x="1524000" y="5083175"/>
            <a:ext cx="2209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599" name="Rectangle 13">
            <a:extLst>
              <a:ext uri="{FF2B5EF4-FFF2-40B4-BE49-F238E27FC236}">
                <a16:creationId xmlns:a16="http://schemas.microsoft.com/office/drawing/2014/main" id="{71CEDE53-B440-42F3-A0F2-CC8D6A758C9A}"/>
              </a:ext>
            </a:extLst>
          </p:cNvPr>
          <p:cNvSpPr>
            <a:spLocks noChangeArrowheads="1"/>
          </p:cNvSpPr>
          <p:nvPr/>
        </p:nvSpPr>
        <p:spPr bwMode="auto">
          <a:xfrm>
            <a:off x="3352800" y="5257800"/>
            <a:ext cx="220821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solidFill>
                  <a:srgbClr val="000000"/>
                </a:solidFill>
              </a:rPr>
              <a:t>Behaviour </a:t>
            </a:r>
            <a:r>
              <a:rPr lang="en-US" altLang="en-US" sz="2800">
                <a:solidFill>
                  <a:srgbClr val="1E00AA"/>
                </a:solidFill>
                <a:latin typeface="Kruti Dev 010" pitchFamily="2" charset="0"/>
              </a:rPr>
              <a:t>O;ogkj</a:t>
            </a:r>
          </a:p>
          <a:p>
            <a:pPr eaLnBrk="1" hangingPunct="1"/>
            <a:r>
              <a:rPr lang="en-US" altLang="en-US" sz="2000">
                <a:solidFill>
                  <a:srgbClr val="000000"/>
                </a:solidFill>
              </a:rPr>
              <a:t>Human</a:t>
            </a:r>
            <a:r>
              <a:rPr lang="en-US" altLang="en-US" sz="2800">
                <a:solidFill>
                  <a:srgbClr val="000000"/>
                </a:solidFill>
              </a:rPr>
              <a:t> </a:t>
            </a:r>
            <a:r>
              <a:rPr lang="en-US" altLang="en-US" sz="2800">
                <a:solidFill>
                  <a:srgbClr val="1E00AA"/>
                </a:solidFill>
                <a:latin typeface="Kruti Dev 010" pitchFamily="2" charset="0"/>
              </a:rPr>
              <a:t>ekuo</a:t>
            </a:r>
          </a:p>
        </p:txBody>
      </p:sp>
      <p:sp>
        <p:nvSpPr>
          <p:cNvPr id="23600" name="Rectangle 14">
            <a:extLst>
              <a:ext uri="{FF2B5EF4-FFF2-40B4-BE49-F238E27FC236}">
                <a16:creationId xmlns:a16="http://schemas.microsoft.com/office/drawing/2014/main" id="{BCC67850-10DF-423D-949F-8AA9C485267A}"/>
              </a:ext>
            </a:extLst>
          </p:cNvPr>
          <p:cNvSpPr>
            <a:spLocks noChangeArrowheads="1"/>
          </p:cNvSpPr>
          <p:nvPr/>
        </p:nvSpPr>
        <p:spPr bwMode="auto">
          <a:xfrm>
            <a:off x="5638800" y="5257800"/>
            <a:ext cx="1887538" cy="135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solidFill>
                  <a:srgbClr val="000000"/>
                </a:solidFill>
              </a:rPr>
              <a:t>Work </a:t>
            </a:r>
            <a:r>
              <a:rPr lang="en-US" altLang="en-US" sz="2800">
                <a:solidFill>
                  <a:srgbClr val="1E00AA"/>
                </a:solidFill>
                <a:latin typeface="Kruti Dev 010" pitchFamily="2" charset="0"/>
              </a:rPr>
              <a:t>dk;Z</a:t>
            </a:r>
          </a:p>
          <a:p>
            <a:pPr eaLnBrk="1" hangingPunct="1"/>
            <a:endParaRPr lang="en-US" altLang="en-US" sz="600">
              <a:solidFill>
                <a:srgbClr val="000000"/>
              </a:solidFill>
            </a:endParaRPr>
          </a:p>
          <a:p>
            <a:pPr eaLnBrk="1" hangingPunct="1"/>
            <a:r>
              <a:rPr lang="en-US" altLang="en-US" sz="2000">
                <a:solidFill>
                  <a:srgbClr val="000000"/>
                </a:solidFill>
              </a:rPr>
              <a:t>Rest of Nature</a:t>
            </a:r>
          </a:p>
          <a:p>
            <a:pPr eaLnBrk="1" hangingPunct="1"/>
            <a:r>
              <a:rPr lang="en-US" altLang="en-US" sz="2800">
                <a:solidFill>
                  <a:srgbClr val="1E00AA"/>
                </a:solidFill>
                <a:latin typeface="Kruti Dev 010" pitchFamily="2" charset="0"/>
              </a:rPr>
              <a:t>euq";srj iz—fr</a:t>
            </a:r>
          </a:p>
        </p:txBody>
      </p:sp>
      <p:cxnSp>
        <p:nvCxnSpPr>
          <p:cNvPr id="15" name="Straight Connector 14">
            <a:extLst>
              <a:ext uri="{FF2B5EF4-FFF2-40B4-BE49-F238E27FC236}">
                <a16:creationId xmlns:a16="http://schemas.microsoft.com/office/drawing/2014/main" id="{E76BC24A-D5B6-41AA-BAC2-57BB036D9A4E}"/>
              </a:ext>
            </a:extLst>
          </p:cNvPr>
          <p:cNvCxnSpPr/>
          <p:nvPr/>
        </p:nvCxnSpPr>
        <p:spPr>
          <a:xfrm rot="10800000">
            <a:off x="1524000" y="1479550"/>
            <a:ext cx="2209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DF90BBD-C497-4A1B-9F22-4CE3265E41D1}"/>
              </a:ext>
            </a:extLst>
          </p:cNvPr>
          <p:cNvCxnSpPr/>
          <p:nvPr/>
        </p:nvCxnSpPr>
        <p:spPr>
          <a:xfrm rot="10800000">
            <a:off x="1524000" y="5724525"/>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603" name="Rectangle 10">
            <a:extLst>
              <a:ext uri="{FF2B5EF4-FFF2-40B4-BE49-F238E27FC236}">
                <a16:creationId xmlns:a16="http://schemas.microsoft.com/office/drawing/2014/main" id="{291C3143-76EE-471C-9293-59A1FF8BCD3A}"/>
              </a:ext>
            </a:extLst>
          </p:cNvPr>
          <p:cNvSpPr>
            <a:spLocks noChangeArrowheads="1"/>
          </p:cNvSpPr>
          <p:nvPr/>
        </p:nvSpPr>
        <p:spPr bwMode="auto">
          <a:xfrm>
            <a:off x="1524000" y="5715000"/>
            <a:ext cx="1676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solidFill>
                  <a:srgbClr val="000000"/>
                </a:solidFill>
              </a:rPr>
              <a:t>Other  </a:t>
            </a:r>
            <a:r>
              <a:rPr lang="en-US" altLang="en-US" sz="2800">
                <a:solidFill>
                  <a:srgbClr val="1E00AA"/>
                </a:solidFill>
                <a:latin typeface="Kruti Dev 010" pitchFamily="2" charset="0"/>
              </a:rPr>
              <a:t>nwljk</a:t>
            </a:r>
            <a:endParaRPr lang="en-US" altLang="en-US" sz="2000">
              <a:solidFill>
                <a:srgbClr val="000000"/>
              </a:solidFill>
            </a:endParaRPr>
          </a:p>
        </p:txBody>
      </p:sp>
      <p:sp>
        <p:nvSpPr>
          <p:cNvPr id="25" name="Oval 5">
            <a:extLst>
              <a:ext uri="{FF2B5EF4-FFF2-40B4-BE49-F238E27FC236}">
                <a16:creationId xmlns:a16="http://schemas.microsoft.com/office/drawing/2014/main" id="{042FD335-0291-4005-859F-48EE4637C8FF}"/>
              </a:ext>
            </a:extLst>
          </p:cNvPr>
          <p:cNvSpPr/>
          <p:nvPr/>
        </p:nvSpPr>
        <p:spPr bwMode="auto">
          <a:xfrm>
            <a:off x="7696200" y="1503363"/>
            <a:ext cx="609600" cy="457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prstClr val="white">
                    <a:lumMod val="50000"/>
                  </a:prstClr>
                </a:solidFill>
              </a:rPr>
              <a:t>B1</a:t>
            </a:r>
          </a:p>
        </p:txBody>
      </p:sp>
      <p:sp>
        <p:nvSpPr>
          <p:cNvPr id="26" name="Oval 5">
            <a:extLst>
              <a:ext uri="{FF2B5EF4-FFF2-40B4-BE49-F238E27FC236}">
                <a16:creationId xmlns:a16="http://schemas.microsoft.com/office/drawing/2014/main" id="{DADAEBDA-AAC6-4EB9-9272-0F3619E329B5}"/>
              </a:ext>
            </a:extLst>
          </p:cNvPr>
          <p:cNvSpPr/>
          <p:nvPr/>
        </p:nvSpPr>
        <p:spPr bwMode="auto">
          <a:xfrm>
            <a:off x="7696200" y="3678238"/>
            <a:ext cx="609600" cy="457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prstClr val="black"/>
                </a:solidFill>
              </a:rPr>
              <a:t>B2</a:t>
            </a:r>
          </a:p>
        </p:txBody>
      </p:sp>
      <p:grpSp>
        <p:nvGrpSpPr>
          <p:cNvPr id="23606" name="Group 41">
            <a:extLst>
              <a:ext uri="{FF2B5EF4-FFF2-40B4-BE49-F238E27FC236}">
                <a16:creationId xmlns:a16="http://schemas.microsoft.com/office/drawing/2014/main" id="{E2CBAA28-47EE-440C-90B5-02C824DA7400}"/>
              </a:ext>
            </a:extLst>
          </p:cNvPr>
          <p:cNvGrpSpPr>
            <a:grpSpLocks/>
          </p:cNvGrpSpPr>
          <p:nvPr/>
        </p:nvGrpSpPr>
        <p:grpSpPr bwMode="auto">
          <a:xfrm>
            <a:off x="3960813" y="5029200"/>
            <a:ext cx="2135187" cy="423863"/>
            <a:chOff x="2436826" y="4986670"/>
            <a:chExt cx="2134791" cy="423530"/>
          </a:xfrm>
        </p:grpSpPr>
        <p:cxnSp>
          <p:nvCxnSpPr>
            <p:cNvPr id="21" name="Straight Connector 20">
              <a:extLst>
                <a:ext uri="{FF2B5EF4-FFF2-40B4-BE49-F238E27FC236}">
                  <a16:creationId xmlns:a16="http://schemas.microsoft.com/office/drawing/2014/main" id="{86D3C8A6-6EE8-4CE5-BEC5-058A5A9DE893}"/>
                </a:ext>
              </a:extLst>
            </p:cNvPr>
            <p:cNvCxnSpPr/>
            <p:nvPr/>
          </p:nvCxnSpPr>
          <p:spPr>
            <a:xfrm rot="5400000">
              <a:off x="4457407" y="5295990"/>
              <a:ext cx="228420" cy="0"/>
            </a:xfrm>
            <a:prstGeom prst="line">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ECCE1EE-0CE0-4FDC-B1C0-4785D304CFDE}"/>
                </a:ext>
              </a:extLst>
            </p:cNvPr>
            <p:cNvCxnSpPr/>
            <p:nvPr/>
          </p:nvCxnSpPr>
          <p:spPr>
            <a:xfrm rot="5400000">
              <a:off x="2323410" y="5295196"/>
              <a:ext cx="228420" cy="1587"/>
            </a:xfrm>
            <a:prstGeom prst="line">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56E42B8-F8CD-4DE4-9534-AE53AD5C05F5}"/>
                </a:ext>
              </a:extLst>
            </p:cNvPr>
            <p:cNvCxnSpPr/>
            <p:nvPr/>
          </p:nvCxnSpPr>
          <p:spPr>
            <a:xfrm>
              <a:off x="2438413" y="5215090"/>
              <a:ext cx="2133204" cy="1587"/>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8B2A60B-C808-4ACF-9C8C-788C868774F5}"/>
                </a:ext>
              </a:extLst>
            </p:cNvPr>
            <p:cNvCxnSpPr/>
            <p:nvPr/>
          </p:nvCxnSpPr>
          <p:spPr>
            <a:xfrm rot="5400000">
              <a:off x="3483645" y="5084225"/>
              <a:ext cx="195110" cy="0"/>
            </a:xfrm>
            <a:prstGeom prst="line">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46" name="Straight Connector 45">
            <a:extLst>
              <a:ext uri="{FF2B5EF4-FFF2-40B4-BE49-F238E27FC236}">
                <a16:creationId xmlns:a16="http://schemas.microsoft.com/office/drawing/2014/main" id="{08B1AF91-F1EE-434B-9808-4B55D8612266}"/>
              </a:ext>
            </a:extLst>
          </p:cNvPr>
          <p:cNvCxnSpPr/>
          <p:nvPr/>
        </p:nvCxnSpPr>
        <p:spPr>
          <a:xfrm>
            <a:off x="4114800" y="2840038"/>
            <a:ext cx="1981200" cy="1587"/>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B4CA669-18AE-459B-B03F-ED6299DF5F43}"/>
              </a:ext>
            </a:extLst>
          </p:cNvPr>
          <p:cNvCxnSpPr/>
          <p:nvPr/>
        </p:nvCxnSpPr>
        <p:spPr>
          <a:xfrm>
            <a:off x="6075363" y="3602038"/>
            <a:ext cx="2286000" cy="1587"/>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5FA5B2B-FA39-47EA-A057-D127094CECE8}"/>
              </a:ext>
            </a:extLst>
          </p:cNvPr>
          <p:cNvCxnSpPr/>
          <p:nvPr/>
        </p:nvCxnSpPr>
        <p:spPr>
          <a:xfrm rot="16200000" flipH="1">
            <a:off x="5621338" y="3217863"/>
            <a:ext cx="83820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9205FE-3D96-4B50-9994-DA01EE6C2568}"/>
              </a:ext>
            </a:extLst>
          </p:cNvPr>
          <p:cNvCxnSpPr/>
          <p:nvPr/>
        </p:nvCxnSpPr>
        <p:spPr>
          <a:xfrm rot="10800000">
            <a:off x="1524000" y="7620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Group 45">
            <a:extLst>
              <a:ext uri="{FF2B5EF4-FFF2-40B4-BE49-F238E27FC236}">
                <a16:creationId xmlns:a16="http://schemas.microsoft.com/office/drawing/2014/main" id="{E59E2EC5-800C-467C-AB10-CB5954ABC3E3}"/>
              </a:ext>
            </a:extLst>
          </p:cNvPr>
          <p:cNvGrpSpPr>
            <a:grpSpLocks/>
          </p:cNvGrpSpPr>
          <p:nvPr/>
        </p:nvGrpSpPr>
        <p:grpSpPr bwMode="auto">
          <a:xfrm>
            <a:off x="5942808" y="4988721"/>
            <a:ext cx="6172992" cy="1272928"/>
            <a:chOff x="4418807" y="4989354"/>
            <a:chExt cx="6571177" cy="1272323"/>
          </a:xfrm>
          <a:solidFill>
            <a:srgbClr val="FFFFFF"/>
          </a:solidFill>
        </p:grpSpPr>
        <p:sp>
          <p:nvSpPr>
            <p:cNvPr id="29" name="Text Box 13">
              <a:extLst>
                <a:ext uri="{FF2B5EF4-FFF2-40B4-BE49-F238E27FC236}">
                  <a16:creationId xmlns:a16="http://schemas.microsoft.com/office/drawing/2014/main" id="{5F23BF97-AE7D-4CC6-9C43-D74C9952C8A4}"/>
                </a:ext>
              </a:extLst>
            </p:cNvPr>
            <p:cNvSpPr txBox="1">
              <a:spLocks noChangeArrowheads="1"/>
            </p:cNvSpPr>
            <p:nvPr/>
          </p:nvSpPr>
          <p:spPr bwMode="auto">
            <a:xfrm>
              <a:off x="8970684" y="5105978"/>
              <a:ext cx="2019300" cy="1155699"/>
            </a:xfrm>
            <a:prstGeom prst="rect">
              <a:avLst/>
            </a:prstGeom>
            <a:grpFill/>
            <a:ln w="9525">
              <a:noFill/>
              <a:miter lim="800000"/>
              <a:headEnd/>
              <a:tailEnd/>
            </a:ln>
          </p:spPr>
          <p:txBody>
            <a:bodyPr/>
            <a:lstStyle/>
            <a:p>
              <a:pPr eaLnBrk="1" hangingPunct="1">
                <a:spcAft>
                  <a:spcPts val="1000"/>
                </a:spcAft>
                <a:defRPr/>
              </a:pPr>
              <a:r>
                <a:rPr lang="en-US" sz="2000" dirty="0">
                  <a:solidFill>
                    <a:srgbClr val="FF0000"/>
                  </a:solidFill>
                </a:rPr>
                <a:t>Sensation</a:t>
              </a:r>
            </a:p>
            <a:p>
              <a:pPr eaLnBrk="1" hangingPunct="1">
                <a:spcAft>
                  <a:spcPts val="1000"/>
                </a:spcAft>
                <a:defRPr/>
              </a:pPr>
              <a:r>
                <a:rPr lang="en-US" sz="2800" dirty="0" err="1">
                  <a:solidFill>
                    <a:srgbClr val="1E00AA"/>
                  </a:solidFill>
                  <a:latin typeface="Kruti Dev 010" pitchFamily="2" charset="0"/>
                </a:rPr>
                <a:t>Lakosnuk</a:t>
              </a:r>
              <a:endParaRPr lang="en-US" sz="2800" dirty="0">
                <a:solidFill>
                  <a:srgbClr val="1E00AA"/>
                </a:solidFill>
                <a:latin typeface="Kruti Dev 010" pitchFamily="2" charset="0"/>
              </a:endParaRPr>
            </a:p>
            <a:p>
              <a:pPr eaLnBrk="1" hangingPunct="1">
                <a:spcAft>
                  <a:spcPts val="1000"/>
                </a:spcAft>
                <a:defRPr/>
              </a:pPr>
              <a:endParaRPr lang="en-US" sz="1600" dirty="0">
                <a:solidFill>
                  <a:srgbClr val="002060"/>
                </a:solidFill>
                <a:latin typeface="Kruti Dev 010" pitchFamily="2" charset="0"/>
              </a:endParaRPr>
            </a:p>
            <a:p>
              <a:pPr eaLnBrk="1" hangingPunct="1">
                <a:defRPr/>
              </a:pPr>
              <a:endParaRPr lang="en-US" dirty="0">
                <a:solidFill>
                  <a:prstClr val="black"/>
                </a:solidFill>
              </a:endParaRPr>
            </a:p>
          </p:txBody>
        </p:sp>
        <p:cxnSp>
          <p:nvCxnSpPr>
            <p:cNvPr id="30" name="AutoShape 14">
              <a:extLst>
                <a:ext uri="{FF2B5EF4-FFF2-40B4-BE49-F238E27FC236}">
                  <a16:creationId xmlns:a16="http://schemas.microsoft.com/office/drawing/2014/main" id="{46FAA367-1ADF-4F67-A6DC-69FD056A09C5}"/>
                </a:ext>
              </a:extLst>
            </p:cNvPr>
            <p:cNvCxnSpPr>
              <a:cxnSpLocks noChangeShapeType="1"/>
            </p:cNvCxnSpPr>
            <p:nvPr/>
          </p:nvCxnSpPr>
          <p:spPr bwMode="auto">
            <a:xfrm rot="5400000" flipH="1" flipV="1">
              <a:off x="4322809" y="5085352"/>
              <a:ext cx="193583" cy="1588"/>
            </a:xfrm>
            <a:prstGeom prst="straightConnector1">
              <a:avLst/>
            </a:prstGeom>
            <a:grpFill/>
            <a:ln w="9525">
              <a:solidFill>
                <a:srgbClr val="FF0000"/>
              </a:solidFill>
              <a:round/>
              <a:headEnd/>
              <a:tailEnd type="triangle" w="med" len="med"/>
            </a:ln>
          </p:spPr>
        </p:cxnSp>
        <p:cxnSp>
          <p:nvCxnSpPr>
            <p:cNvPr id="31" name="AutoShape 11">
              <a:extLst>
                <a:ext uri="{FF2B5EF4-FFF2-40B4-BE49-F238E27FC236}">
                  <a16:creationId xmlns:a16="http://schemas.microsoft.com/office/drawing/2014/main" id="{560FDF54-74DA-46E3-A495-1908981E87ED}"/>
                </a:ext>
              </a:extLst>
            </p:cNvPr>
            <p:cNvCxnSpPr>
              <a:cxnSpLocks noChangeShapeType="1"/>
              <a:endCxn id="32" idx="1"/>
            </p:cNvCxnSpPr>
            <p:nvPr/>
          </p:nvCxnSpPr>
          <p:spPr bwMode="auto">
            <a:xfrm flipV="1">
              <a:off x="4419600" y="5161747"/>
              <a:ext cx="4233373" cy="20394"/>
            </a:xfrm>
            <a:prstGeom prst="straightConnector1">
              <a:avLst/>
            </a:prstGeom>
            <a:grpFill/>
            <a:ln w="9525">
              <a:solidFill>
                <a:srgbClr val="FF0000"/>
              </a:solidFill>
              <a:round/>
              <a:headEnd/>
              <a:tailEnd/>
            </a:ln>
          </p:spPr>
        </p:cxnSp>
        <p:sp>
          <p:nvSpPr>
            <p:cNvPr id="32" name="Oval 4">
              <a:extLst>
                <a:ext uri="{FF2B5EF4-FFF2-40B4-BE49-F238E27FC236}">
                  <a16:creationId xmlns:a16="http://schemas.microsoft.com/office/drawing/2014/main" id="{B80528D8-E89B-4D11-B091-A97622C95217}"/>
                </a:ext>
              </a:extLst>
            </p:cNvPr>
            <p:cNvSpPr/>
            <p:nvPr/>
          </p:nvSpPr>
          <p:spPr bwMode="auto">
            <a:xfrm>
              <a:off x="8586018" y="5105978"/>
              <a:ext cx="457200" cy="38081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800080"/>
                  </a:solidFill>
                </a:rPr>
                <a:t>2</a:t>
              </a:r>
            </a:p>
          </p:txBody>
        </p:sp>
      </p:grpSp>
      <p:grpSp>
        <p:nvGrpSpPr>
          <p:cNvPr id="5" name="Group 47">
            <a:extLst>
              <a:ext uri="{FF2B5EF4-FFF2-40B4-BE49-F238E27FC236}">
                <a16:creationId xmlns:a16="http://schemas.microsoft.com/office/drawing/2014/main" id="{CACEA79A-DCF2-419B-B212-FA912D3B5E58}"/>
              </a:ext>
            </a:extLst>
          </p:cNvPr>
          <p:cNvGrpSpPr>
            <a:grpSpLocks/>
          </p:cNvGrpSpPr>
          <p:nvPr/>
        </p:nvGrpSpPr>
        <p:grpSpPr bwMode="auto">
          <a:xfrm>
            <a:off x="152400" y="1981200"/>
            <a:ext cx="4802188" cy="914400"/>
            <a:chOff x="-1370012" y="2209800"/>
            <a:chExt cx="4802188" cy="914400"/>
          </a:xfrm>
          <a:solidFill>
            <a:srgbClr val="FFFFFF"/>
          </a:solidFill>
        </p:grpSpPr>
        <p:sp>
          <p:nvSpPr>
            <p:cNvPr id="34" name="Text Box 7">
              <a:extLst>
                <a:ext uri="{FF2B5EF4-FFF2-40B4-BE49-F238E27FC236}">
                  <a16:creationId xmlns:a16="http://schemas.microsoft.com/office/drawing/2014/main" id="{213C34E8-0FE4-4A8F-B7AA-02155386E4B8}"/>
                </a:ext>
              </a:extLst>
            </p:cNvPr>
            <p:cNvSpPr txBox="1">
              <a:spLocks noChangeArrowheads="1"/>
            </p:cNvSpPr>
            <p:nvPr/>
          </p:nvSpPr>
          <p:spPr bwMode="auto">
            <a:xfrm>
              <a:off x="-1370012" y="2209800"/>
              <a:ext cx="1981200" cy="838200"/>
            </a:xfrm>
            <a:prstGeom prst="rect">
              <a:avLst/>
            </a:prstGeom>
            <a:grpFill/>
            <a:ln w="9525">
              <a:noFill/>
              <a:miter lim="800000"/>
              <a:headEnd/>
              <a:tailEnd/>
            </a:ln>
          </p:spPr>
          <p:txBody>
            <a:bodyPr/>
            <a:lstStyle/>
            <a:p>
              <a:pPr eaLnBrk="1" hangingPunct="1">
                <a:spcAft>
                  <a:spcPts val="1000"/>
                </a:spcAft>
                <a:defRPr/>
              </a:pPr>
              <a:r>
                <a:rPr lang="en-US" sz="2000" dirty="0">
                  <a:solidFill>
                    <a:srgbClr val="FF0000"/>
                  </a:solidFill>
                </a:rPr>
                <a:t>Preconditioning</a:t>
              </a:r>
            </a:p>
            <a:p>
              <a:pPr eaLnBrk="1" hangingPunct="1">
                <a:spcAft>
                  <a:spcPts val="1000"/>
                </a:spcAft>
                <a:defRPr/>
              </a:pPr>
              <a:endParaRPr lang="en-US" sz="1100" dirty="0">
                <a:solidFill>
                  <a:srgbClr val="FF0000"/>
                </a:solidFill>
              </a:endParaRPr>
            </a:p>
            <a:p>
              <a:pPr eaLnBrk="1" hangingPunct="1">
                <a:spcAft>
                  <a:spcPts val="1000"/>
                </a:spcAft>
                <a:defRPr/>
              </a:pPr>
              <a:r>
                <a:rPr lang="en-US" sz="2800" dirty="0" err="1">
                  <a:solidFill>
                    <a:srgbClr val="1E00AA"/>
                  </a:solidFill>
                  <a:latin typeface="Kruti Dev 010" pitchFamily="2" charset="0"/>
                </a:rPr>
                <a:t>ekU;rk</a:t>
              </a:r>
              <a:endParaRPr lang="en-US" sz="2800" dirty="0">
                <a:solidFill>
                  <a:srgbClr val="1E00AA"/>
                </a:solidFill>
                <a:latin typeface="Kruti Dev 010" pitchFamily="2" charset="0"/>
              </a:endParaRPr>
            </a:p>
          </p:txBody>
        </p:sp>
        <p:cxnSp>
          <p:nvCxnSpPr>
            <p:cNvPr id="35" name="AutoShape 8">
              <a:extLst>
                <a:ext uri="{FF2B5EF4-FFF2-40B4-BE49-F238E27FC236}">
                  <a16:creationId xmlns:a16="http://schemas.microsoft.com/office/drawing/2014/main" id="{E048643F-6DA2-423B-B44A-27295A2C8ADD}"/>
                </a:ext>
              </a:extLst>
            </p:cNvPr>
            <p:cNvCxnSpPr>
              <a:cxnSpLocks noChangeShapeType="1"/>
              <a:stCxn id="40" idx="6"/>
            </p:cNvCxnSpPr>
            <p:nvPr/>
          </p:nvCxnSpPr>
          <p:spPr bwMode="auto">
            <a:xfrm>
              <a:off x="-836612" y="2781300"/>
              <a:ext cx="4267200" cy="0"/>
            </a:xfrm>
            <a:prstGeom prst="straightConnector1">
              <a:avLst/>
            </a:prstGeom>
            <a:grpFill/>
            <a:ln w="9525">
              <a:solidFill>
                <a:srgbClr val="FF0000"/>
              </a:solidFill>
              <a:round/>
              <a:headEnd/>
              <a:tailEnd/>
            </a:ln>
          </p:spPr>
        </p:cxnSp>
        <p:cxnSp>
          <p:nvCxnSpPr>
            <p:cNvPr id="38" name="AutoShape 9">
              <a:extLst>
                <a:ext uri="{FF2B5EF4-FFF2-40B4-BE49-F238E27FC236}">
                  <a16:creationId xmlns:a16="http://schemas.microsoft.com/office/drawing/2014/main" id="{E1B32E31-BDEC-41D9-948C-0F861F54E375}"/>
                </a:ext>
              </a:extLst>
            </p:cNvPr>
            <p:cNvCxnSpPr>
              <a:cxnSpLocks noChangeShapeType="1"/>
            </p:cNvCxnSpPr>
            <p:nvPr/>
          </p:nvCxnSpPr>
          <p:spPr bwMode="auto">
            <a:xfrm>
              <a:off x="3432176" y="2781300"/>
              <a:ext cx="0" cy="342900"/>
            </a:xfrm>
            <a:prstGeom prst="straightConnector1">
              <a:avLst/>
            </a:prstGeom>
            <a:grpFill/>
            <a:ln w="9525">
              <a:solidFill>
                <a:srgbClr val="FF0000"/>
              </a:solidFill>
              <a:round/>
              <a:headEnd/>
              <a:tailEnd type="triangle" w="med" len="med"/>
            </a:ln>
          </p:spPr>
        </p:cxnSp>
        <p:sp>
          <p:nvSpPr>
            <p:cNvPr id="40" name="Oval 4">
              <a:extLst>
                <a:ext uri="{FF2B5EF4-FFF2-40B4-BE49-F238E27FC236}">
                  <a16:creationId xmlns:a16="http://schemas.microsoft.com/office/drawing/2014/main" id="{2A699247-FFD2-449E-B92D-E69C2654F5B9}"/>
                </a:ext>
              </a:extLst>
            </p:cNvPr>
            <p:cNvSpPr/>
            <p:nvPr/>
          </p:nvSpPr>
          <p:spPr bwMode="auto">
            <a:xfrm>
              <a:off x="-1293812" y="2590800"/>
              <a:ext cx="4572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800080"/>
                  </a:solidFill>
                </a:rPr>
                <a:t>1</a:t>
              </a:r>
            </a:p>
          </p:txBody>
        </p:sp>
      </p:grpSp>
      <p:grpSp>
        <p:nvGrpSpPr>
          <p:cNvPr id="23613" name="Group 46">
            <a:extLst>
              <a:ext uri="{FF2B5EF4-FFF2-40B4-BE49-F238E27FC236}">
                <a16:creationId xmlns:a16="http://schemas.microsoft.com/office/drawing/2014/main" id="{65F28F6E-F1F7-41C2-B46E-CCED88B25022}"/>
              </a:ext>
            </a:extLst>
          </p:cNvPr>
          <p:cNvGrpSpPr>
            <a:grpSpLocks/>
          </p:cNvGrpSpPr>
          <p:nvPr/>
        </p:nvGrpSpPr>
        <p:grpSpPr bwMode="auto">
          <a:xfrm>
            <a:off x="5256213" y="457200"/>
            <a:ext cx="6861175" cy="2439988"/>
            <a:chOff x="3734537" y="762000"/>
            <a:chExt cx="6857434" cy="2439194"/>
          </a:xfrm>
        </p:grpSpPr>
        <p:sp>
          <p:nvSpPr>
            <p:cNvPr id="23614" name="Text Box 10">
              <a:extLst>
                <a:ext uri="{FF2B5EF4-FFF2-40B4-BE49-F238E27FC236}">
                  <a16:creationId xmlns:a16="http://schemas.microsoft.com/office/drawing/2014/main" id="{649E69FD-C756-4BC2-A4D0-99BBB841E344}"/>
                </a:ext>
              </a:extLst>
            </p:cNvPr>
            <p:cNvSpPr txBox="1">
              <a:spLocks noChangeArrowheads="1"/>
            </p:cNvSpPr>
            <p:nvPr/>
          </p:nvSpPr>
          <p:spPr bwMode="auto">
            <a:xfrm>
              <a:off x="7165975" y="762000"/>
              <a:ext cx="3425996" cy="1676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Aft>
                  <a:spcPts val="1000"/>
                </a:spcAft>
              </a:pPr>
              <a:r>
                <a:rPr lang="en-US" altLang="en-US" sz="2000">
                  <a:solidFill>
                    <a:srgbClr val="FF0000"/>
                  </a:solidFill>
                </a:rPr>
                <a:t>Self verification on the basis of Natural Acceptance </a:t>
              </a:r>
            </a:p>
            <a:p>
              <a:pPr eaLnBrk="1" hangingPunct="1">
                <a:spcAft>
                  <a:spcPts val="1000"/>
                </a:spcAft>
              </a:pPr>
              <a:r>
                <a:rPr lang="en-US" altLang="en-US" sz="2800">
                  <a:solidFill>
                    <a:srgbClr val="1E00AA"/>
                  </a:solidFill>
                  <a:latin typeface="Kruti Dev 010" pitchFamily="2" charset="0"/>
                </a:rPr>
                <a:t>lgt Loh—fr ds vkËkkj ij tkap dj</a:t>
              </a:r>
            </a:p>
          </p:txBody>
        </p:sp>
        <p:cxnSp>
          <p:nvCxnSpPr>
            <p:cNvPr id="23615" name="AutoShape 11">
              <a:extLst>
                <a:ext uri="{FF2B5EF4-FFF2-40B4-BE49-F238E27FC236}">
                  <a16:creationId xmlns:a16="http://schemas.microsoft.com/office/drawing/2014/main" id="{98BA9B66-D85E-47C4-8D95-8CB3D12AF5B5}"/>
                </a:ext>
              </a:extLst>
            </p:cNvPr>
            <p:cNvCxnSpPr>
              <a:cxnSpLocks noChangeShapeType="1"/>
            </p:cNvCxnSpPr>
            <p:nvPr/>
          </p:nvCxnSpPr>
          <p:spPr bwMode="auto">
            <a:xfrm>
              <a:off x="3735331" y="2133600"/>
              <a:ext cx="3427488" cy="794"/>
            </a:xfrm>
            <a:prstGeom prst="straightConnector1">
              <a:avLst/>
            </a:prstGeom>
            <a:noFill/>
            <a:ln w="9525">
              <a:solidFill>
                <a:srgbClr val="FF0000"/>
              </a:solidFill>
              <a:round/>
              <a:headEnd/>
              <a:tailEnd/>
            </a:ln>
            <a:extLst>
              <a:ext uri="{909E8E84-426E-40DD-AFC4-6F175D3DCCD1}">
                <a14:hiddenFill xmlns:a14="http://schemas.microsoft.com/office/drawing/2010/main">
                  <a:noFill/>
                </a14:hiddenFill>
              </a:ext>
            </a:extLst>
          </p:spPr>
        </p:cxnSp>
        <p:cxnSp>
          <p:nvCxnSpPr>
            <p:cNvPr id="23616" name="AutoShape 12">
              <a:extLst>
                <a:ext uri="{FF2B5EF4-FFF2-40B4-BE49-F238E27FC236}">
                  <a16:creationId xmlns:a16="http://schemas.microsoft.com/office/drawing/2014/main" id="{8ED0FA5F-BC11-4BC8-9B7A-38848C10E04A}"/>
                </a:ext>
              </a:extLst>
            </p:cNvPr>
            <p:cNvCxnSpPr>
              <a:cxnSpLocks noChangeShapeType="1"/>
            </p:cNvCxnSpPr>
            <p:nvPr/>
          </p:nvCxnSpPr>
          <p:spPr bwMode="auto">
            <a:xfrm rot="5400000">
              <a:off x="3201137" y="2667000"/>
              <a:ext cx="1067594" cy="794"/>
            </a:xfrm>
            <a:prstGeom prst="straightConnector1">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53" name="Oval 4">
              <a:extLst>
                <a:ext uri="{FF2B5EF4-FFF2-40B4-BE49-F238E27FC236}">
                  <a16:creationId xmlns:a16="http://schemas.microsoft.com/office/drawing/2014/main" id="{0801AA74-A7AB-4491-92CC-9BD5F2607B45}"/>
                </a:ext>
              </a:extLst>
            </p:cNvPr>
            <p:cNvSpPr/>
            <p:nvPr/>
          </p:nvSpPr>
          <p:spPr bwMode="auto">
            <a:xfrm>
              <a:off x="6858620" y="1960173"/>
              <a:ext cx="456951" cy="380876"/>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srgbClr val="800080"/>
                  </a:solidFill>
                </a:rPr>
                <a:t>3</a:t>
              </a:r>
            </a:p>
          </p:txBody>
        </p:sp>
      </p:gr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965BD0B3-6426-4533-BE03-ADABD2F0CF61}"/>
              </a:ext>
            </a:extLst>
          </p:cNvPr>
          <p:cNvSpPr>
            <a:spLocks noGrp="1"/>
          </p:cNvSpPr>
          <p:nvPr>
            <p:ph type="title"/>
          </p:nvPr>
        </p:nvSpPr>
        <p:spPr bwMode="auto">
          <a:xfrm>
            <a:off x="0" y="76200"/>
            <a:ext cx="121920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a:t>Pure Self: </a:t>
            </a:r>
            <a:r>
              <a:rPr lang="en-US" altLang="en-US" sz="1800"/>
              <a:t>Imagination on basis of Realisation, Understanding &amp; Contemplation</a:t>
            </a:r>
          </a:p>
        </p:txBody>
      </p:sp>
      <p:graphicFrame>
        <p:nvGraphicFramePr>
          <p:cNvPr id="3" name="Table 2">
            <a:extLst>
              <a:ext uri="{FF2B5EF4-FFF2-40B4-BE49-F238E27FC236}">
                <a16:creationId xmlns:a16="http://schemas.microsoft.com/office/drawing/2014/main" id="{03374B12-DD2E-48C4-82E1-310D775C529E}"/>
              </a:ext>
            </a:extLst>
          </p:cNvPr>
          <p:cNvGraphicFramePr>
            <a:graphicFrameLocks noGrp="1"/>
          </p:cNvGraphicFramePr>
          <p:nvPr/>
        </p:nvGraphicFramePr>
        <p:xfrm>
          <a:off x="2133600" y="762000"/>
          <a:ext cx="8534400" cy="4346561"/>
        </p:xfrm>
        <a:graphic>
          <a:graphicData uri="http://schemas.openxmlformats.org/drawingml/2006/table">
            <a:tbl>
              <a:tblPr/>
              <a:tblGrid>
                <a:gridCol w="388227">
                  <a:extLst>
                    <a:ext uri="{9D8B030D-6E8A-4147-A177-3AD203B41FA5}">
                      <a16:colId xmlns:a16="http://schemas.microsoft.com/office/drawing/2014/main" val="20000"/>
                    </a:ext>
                  </a:extLst>
                </a:gridCol>
                <a:gridCol w="1592973">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gridCol w="2245397">
                  <a:extLst>
                    <a:ext uri="{9D8B030D-6E8A-4147-A177-3AD203B41FA5}">
                      <a16:colId xmlns:a16="http://schemas.microsoft.com/office/drawing/2014/main" val="20003"/>
                    </a:ext>
                  </a:extLst>
                </a:gridCol>
                <a:gridCol w="2326603">
                  <a:extLst>
                    <a:ext uri="{9D8B030D-6E8A-4147-A177-3AD203B41FA5}">
                      <a16:colId xmlns:a16="http://schemas.microsoft.com/office/drawing/2014/main" val="20004"/>
                    </a:ext>
                  </a:extLst>
                </a:gridCol>
              </a:tblGrid>
              <a:tr h="667062">
                <a:tc>
                  <a:txBody>
                    <a:bodyPr/>
                    <a:lstStyle/>
                    <a:p>
                      <a:pPr marL="0" marR="0">
                        <a:spcBef>
                          <a:spcPts val="0"/>
                        </a:spcBef>
                        <a:spcAft>
                          <a:spcPts val="0"/>
                        </a:spcAft>
                      </a:pPr>
                      <a:endParaRPr lang="en-US" sz="1700" b="1" dirty="0">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spcBef>
                          <a:spcPts val="0"/>
                        </a:spcBef>
                        <a:spcAft>
                          <a:spcPts val="0"/>
                        </a:spcAft>
                      </a:pPr>
                      <a:r>
                        <a:rPr lang="en-US" sz="1900" b="1" dirty="0">
                          <a:latin typeface="Arial"/>
                          <a:ea typeface="Times New Roman"/>
                        </a:rPr>
                        <a:t>Power</a:t>
                      </a:r>
                    </a:p>
                    <a:p>
                      <a:pPr marL="0" marR="0" algn="ctr">
                        <a:spcBef>
                          <a:spcPts val="0"/>
                        </a:spcBef>
                        <a:spcAft>
                          <a:spcPts val="0"/>
                        </a:spcAft>
                      </a:pPr>
                      <a:r>
                        <a:rPr lang="en-US" sz="2200" b="1" kern="1200" dirty="0">
                          <a:solidFill>
                            <a:srgbClr val="002060"/>
                          </a:solidFill>
                          <a:latin typeface="Kruti Dev 010"/>
                          <a:ea typeface="Times New Roman"/>
                          <a:cs typeface="Arial"/>
                        </a:rPr>
                        <a:t>“</a:t>
                      </a:r>
                      <a:r>
                        <a:rPr lang="en-US" sz="2200" b="1" kern="1200" dirty="0" err="1">
                          <a:solidFill>
                            <a:srgbClr val="002060"/>
                          </a:solidFill>
                          <a:latin typeface="Kruti Dev 010"/>
                          <a:ea typeface="Times New Roman"/>
                          <a:cs typeface="Arial"/>
                        </a:rPr>
                        <a:t>kfDr</a:t>
                      </a:r>
                      <a:endParaRPr lang="en-US" sz="2200" b="1" kern="1200" dirty="0">
                        <a:solidFill>
                          <a:srgbClr val="002060"/>
                        </a:solidFill>
                        <a:latin typeface="Kruti Dev 010"/>
                        <a:ea typeface="Times New Roman"/>
                        <a:cs typeface="Arial"/>
                      </a:endParaRPr>
                    </a:p>
                  </a:txBody>
                  <a:tcPr marL="68580" marR="68580" marT="0" marB="0">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spcBef>
                          <a:spcPts val="0"/>
                        </a:spcBef>
                        <a:spcAft>
                          <a:spcPts val="0"/>
                        </a:spcAft>
                      </a:pPr>
                      <a:r>
                        <a:rPr lang="en-US" sz="1700" b="1" dirty="0">
                          <a:latin typeface="Arial"/>
                          <a:ea typeface="Times New Roman"/>
                        </a:rPr>
                        <a:t>Dynamic Activity</a:t>
                      </a:r>
                    </a:p>
                    <a:p>
                      <a:pPr marL="0" marR="0" indent="0" algn="ctr" defTabSz="914400" rtl="0" eaLnBrk="1" fontAlgn="auto" latinLnBrk="0" hangingPunct="1">
                        <a:lnSpc>
                          <a:spcPct val="100000"/>
                        </a:lnSpc>
                        <a:spcBef>
                          <a:spcPts val="0"/>
                        </a:spcBef>
                        <a:spcAft>
                          <a:spcPts val="0"/>
                        </a:spcAft>
                        <a:buClrTx/>
                        <a:buSzTx/>
                        <a:buFontTx/>
                        <a:buNone/>
                        <a:tabLst/>
                        <a:defRPr/>
                      </a:pPr>
                      <a:r>
                        <a:rPr lang="en-US" sz="2200" b="1" kern="1200" dirty="0" err="1">
                          <a:solidFill>
                            <a:srgbClr val="002060"/>
                          </a:solidFill>
                          <a:latin typeface="Kruti Dev 010"/>
                          <a:ea typeface="Times New Roman"/>
                          <a:cs typeface="Arial"/>
                        </a:rPr>
                        <a:t>xfr</a:t>
                      </a:r>
                      <a:r>
                        <a:rPr lang="en-US" sz="2200" b="1" kern="1200" dirty="0">
                          <a:solidFill>
                            <a:srgbClr val="002060"/>
                          </a:solidFill>
                          <a:latin typeface="Kruti Dev 010"/>
                          <a:ea typeface="Times New Roman"/>
                          <a:cs typeface="Arial"/>
                        </a:rPr>
                        <a:t> </a:t>
                      </a:r>
                      <a:r>
                        <a:rPr lang="en-US" sz="2200" b="1" kern="1200" dirty="0" err="1">
                          <a:solidFill>
                            <a:srgbClr val="002060"/>
                          </a:solidFill>
                          <a:latin typeface="Kruti Dev 010"/>
                          <a:ea typeface="Times New Roman"/>
                          <a:cs typeface="Arial"/>
                        </a:rPr>
                        <a:t>fØz;k</a:t>
                      </a:r>
                      <a:endParaRPr lang="en-US" sz="2200" b="1" kern="1200" dirty="0">
                        <a:solidFill>
                          <a:srgbClr val="002060"/>
                        </a:solidFill>
                        <a:latin typeface="Kruti Dev 010"/>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spcBef>
                          <a:spcPts val="0"/>
                        </a:spcBef>
                        <a:spcAft>
                          <a:spcPts val="0"/>
                        </a:spcAft>
                      </a:pPr>
                      <a:r>
                        <a:rPr lang="en-US" sz="1700" b="1" kern="1200" dirty="0">
                          <a:solidFill>
                            <a:schemeClr val="tx1"/>
                          </a:solidFill>
                          <a:latin typeface="Arial"/>
                          <a:ea typeface="Times New Roman"/>
                          <a:cs typeface="+mn-cs"/>
                        </a:rPr>
                        <a:t>State  Activity</a:t>
                      </a:r>
                    </a:p>
                    <a:p>
                      <a:pPr marL="0" marR="0" indent="0" algn="ctr" defTabSz="914400" rtl="0" eaLnBrk="1" fontAlgn="auto" latinLnBrk="0" hangingPunct="1">
                        <a:lnSpc>
                          <a:spcPct val="100000"/>
                        </a:lnSpc>
                        <a:spcBef>
                          <a:spcPts val="0"/>
                        </a:spcBef>
                        <a:spcAft>
                          <a:spcPts val="0"/>
                        </a:spcAft>
                        <a:buClrTx/>
                        <a:buSzTx/>
                        <a:buFontTx/>
                        <a:buNone/>
                        <a:tabLst/>
                        <a:defRPr/>
                      </a:pPr>
                      <a:r>
                        <a:rPr lang="en-US" sz="2200" b="1" kern="1200" dirty="0" err="1">
                          <a:solidFill>
                            <a:srgbClr val="002060"/>
                          </a:solidFill>
                          <a:latin typeface="Kruti Dev 010"/>
                          <a:ea typeface="Times New Roman"/>
                          <a:cs typeface="Arial"/>
                        </a:rPr>
                        <a:t>fLFkfr</a:t>
                      </a:r>
                      <a:r>
                        <a:rPr lang="en-US" sz="2200" b="1" kern="1200" dirty="0">
                          <a:solidFill>
                            <a:srgbClr val="002060"/>
                          </a:solidFill>
                          <a:latin typeface="Kruti Dev 010"/>
                          <a:ea typeface="Times New Roman"/>
                          <a:cs typeface="Arial"/>
                        </a:rPr>
                        <a:t> </a:t>
                      </a:r>
                      <a:r>
                        <a:rPr lang="en-US" sz="2200" b="1" kern="1200" dirty="0" err="1">
                          <a:solidFill>
                            <a:srgbClr val="002060"/>
                          </a:solidFill>
                          <a:latin typeface="Kruti Dev 010"/>
                          <a:ea typeface="Times New Roman"/>
                          <a:cs typeface="Arial"/>
                        </a:rPr>
                        <a:t>fØz;k</a:t>
                      </a:r>
                      <a:endParaRPr lang="en-US" sz="2200" b="1" kern="1200" dirty="0">
                        <a:solidFill>
                          <a:srgbClr val="002060"/>
                        </a:solidFill>
                        <a:latin typeface="Kruti Dev 010"/>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EEECE1"/>
                    </a:solidFill>
                  </a:tcPr>
                </a:tc>
                <a:tc>
                  <a:txBody>
                    <a:bodyPr/>
                    <a:lstStyle/>
                    <a:p>
                      <a:pPr marL="0" marR="0" algn="ctr">
                        <a:spcBef>
                          <a:spcPts val="0"/>
                        </a:spcBef>
                        <a:spcAft>
                          <a:spcPts val="0"/>
                        </a:spcAft>
                      </a:pPr>
                      <a:endParaRPr lang="en-US" sz="2200" b="1" kern="1200" dirty="0">
                        <a:solidFill>
                          <a:schemeClr val="tx1"/>
                        </a:solidFill>
                        <a:latin typeface="Kruti Dev 010"/>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0"/>
                  </a:ext>
                </a:extLst>
              </a:tr>
              <a:tr h="667062">
                <a:tc>
                  <a:txBody>
                    <a:bodyPr/>
                    <a:lstStyle/>
                    <a:p>
                      <a:pPr marL="0" marR="0" algn="r">
                        <a:spcBef>
                          <a:spcPts val="0"/>
                        </a:spcBef>
                        <a:spcAft>
                          <a:spcPts val="0"/>
                        </a:spcAft>
                      </a:pPr>
                      <a:r>
                        <a:rPr lang="en-US" sz="1900" b="1">
                          <a:latin typeface="Arial"/>
                          <a:ea typeface="Times New Roman"/>
                        </a:rPr>
                        <a:t>1.</a:t>
                      </a:r>
                      <a:endParaRPr lang="en-US" sz="1700" b="1">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700" b="1" dirty="0">
                        <a:solidFill>
                          <a:schemeClr val="tx1"/>
                        </a:solidFill>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900" b="1" kern="1200" dirty="0">
                          <a:solidFill>
                            <a:schemeClr val="bg1"/>
                          </a:solidFill>
                          <a:latin typeface="Arial"/>
                          <a:ea typeface="Calibri"/>
                          <a:cs typeface="+mn-cs"/>
                        </a:rPr>
                        <a:t>Authentication</a:t>
                      </a:r>
                    </a:p>
                    <a:p>
                      <a:pPr marL="0" algn="l" defTabSz="914400" rtl="0" eaLnBrk="1" latinLnBrk="0" hangingPunct="1"/>
                      <a:r>
                        <a:rPr lang="en-US" sz="2200" b="1" kern="1200" dirty="0" err="1">
                          <a:solidFill>
                            <a:schemeClr val="bg1"/>
                          </a:solidFill>
                          <a:latin typeface="Kruti Dev 010"/>
                          <a:ea typeface="Times New Roman"/>
                          <a:cs typeface="Arial"/>
                        </a:rPr>
                        <a:t>Áek.k</a:t>
                      </a:r>
                      <a:endParaRPr lang="en-US" sz="2200" b="1" kern="1200" dirty="0">
                        <a:solidFill>
                          <a:schemeClr val="bg1"/>
                        </a:solidFill>
                        <a:latin typeface="Kruti Dev 010"/>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tc>
                  <a:txBody>
                    <a:bodyPr/>
                    <a:lstStyle/>
                    <a:p>
                      <a:pPr marL="0" marR="0">
                        <a:spcBef>
                          <a:spcPts val="0"/>
                        </a:spcBef>
                        <a:spcAft>
                          <a:spcPts val="0"/>
                        </a:spcAft>
                      </a:pPr>
                      <a:r>
                        <a:rPr lang="en-US" sz="1900" b="1" dirty="0">
                          <a:solidFill>
                            <a:schemeClr val="bg1"/>
                          </a:solidFill>
                          <a:latin typeface="Arial"/>
                          <a:ea typeface="Calibri"/>
                        </a:rPr>
                        <a:t>Realization</a:t>
                      </a:r>
                      <a:r>
                        <a:rPr lang="en-US" sz="1100" b="1" dirty="0">
                          <a:solidFill>
                            <a:schemeClr val="bg1"/>
                          </a:solidFill>
                          <a:latin typeface="Calibri"/>
                          <a:ea typeface="Calibri"/>
                        </a:rPr>
                        <a:t> </a:t>
                      </a:r>
                    </a:p>
                    <a:p>
                      <a:pPr marL="0" marR="0">
                        <a:spcBef>
                          <a:spcPts val="0"/>
                        </a:spcBef>
                        <a:spcAft>
                          <a:spcPts val="0"/>
                        </a:spcAft>
                      </a:pPr>
                      <a:r>
                        <a:rPr lang="en-US" sz="2200" b="1" kern="1200" dirty="0" err="1">
                          <a:solidFill>
                            <a:schemeClr val="bg1"/>
                          </a:solidFill>
                          <a:latin typeface="Kruti Dev 010"/>
                          <a:ea typeface="Times New Roman"/>
                          <a:cs typeface="Arial"/>
                        </a:rPr>
                        <a:t>vuqHko</a:t>
                      </a:r>
                      <a:endParaRPr lang="en-US" sz="1700" b="1" dirty="0">
                        <a:solidFill>
                          <a:schemeClr val="bg1"/>
                        </a:solidFill>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b="1" kern="1200" dirty="0">
                          <a:solidFill>
                            <a:schemeClr val="tx1"/>
                          </a:solidFill>
                          <a:latin typeface="Arial" pitchFamily="34" charset="0"/>
                          <a:ea typeface="Times New Roman" pitchFamily="18" charset="0"/>
                          <a:cs typeface="Arial" pitchFamily="34" charset="0"/>
                        </a:rPr>
                        <a:t>Co-existence</a:t>
                      </a:r>
                    </a:p>
                    <a:p>
                      <a:pPr marL="0" marR="0" indent="0" algn="l" defTabSz="914400" rtl="0" eaLnBrk="1" fontAlgn="auto" latinLnBrk="0" hangingPunct="1">
                        <a:lnSpc>
                          <a:spcPct val="100000"/>
                        </a:lnSpc>
                        <a:spcBef>
                          <a:spcPts val="0"/>
                        </a:spcBef>
                        <a:spcAft>
                          <a:spcPts val="0"/>
                        </a:spcAft>
                        <a:buClrTx/>
                        <a:buSzTx/>
                        <a:buFontTx/>
                        <a:buNone/>
                        <a:tabLst/>
                        <a:defRPr/>
                      </a:pPr>
                      <a:r>
                        <a:rPr lang="en-US" sz="1900" b="1" kern="1200" dirty="0" err="1">
                          <a:solidFill>
                            <a:srgbClr val="002060"/>
                          </a:solidFill>
                          <a:latin typeface="Kruti Dev 010"/>
                          <a:ea typeface="Times New Roman"/>
                          <a:cs typeface="Arial"/>
                        </a:rPr>
                        <a:t>lg&amp;vfLrRo</a:t>
                      </a:r>
                      <a:endParaRPr lang="en-US" sz="1900" b="1" kern="1200" dirty="0">
                        <a:solidFill>
                          <a:srgbClr val="002060"/>
                        </a:solidFill>
                        <a:latin typeface="Kruti Dev 010"/>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650660">
                <a:tc>
                  <a:txBody>
                    <a:bodyPr/>
                    <a:lstStyle/>
                    <a:p>
                      <a:r>
                        <a:rPr lang="en-US" sz="1900" b="1" dirty="0">
                          <a:latin typeface="Arial"/>
                          <a:ea typeface="Calibri"/>
                        </a:rPr>
                        <a:t>2.</a:t>
                      </a:r>
                      <a:r>
                        <a:rPr lang="en-US" sz="1100" b="1" dirty="0">
                          <a:latin typeface="Calibri"/>
                          <a:ea typeface="Calibri"/>
                        </a:rPr>
                        <a:t> </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endParaRPr lang="en-US" sz="1700" b="1" dirty="0">
                        <a:solidFill>
                          <a:schemeClr val="tx1"/>
                        </a:solidFill>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900" b="1" kern="1200" dirty="0">
                          <a:solidFill>
                            <a:schemeClr val="bg1"/>
                          </a:solidFill>
                          <a:latin typeface="Arial"/>
                          <a:ea typeface="Calibri"/>
                          <a:cs typeface="+mn-cs"/>
                        </a:rPr>
                        <a:t>Determination</a:t>
                      </a:r>
                    </a:p>
                    <a:p>
                      <a:r>
                        <a:rPr lang="en-US" sz="2200" b="1" kern="1200" dirty="0" err="1">
                          <a:solidFill>
                            <a:schemeClr val="bg1"/>
                          </a:solidFill>
                          <a:latin typeface="Kruti Dev 010"/>
                          <a:ea typeface="Times New Roman"/>
                          <a:cs typeface="Arial"/>
                        </a:rPr>
                        <a:t>ladYi</a:t>
                      </a:r>
                      <a:endParaRPr lang="en-US" sz="2200" b="1" kern="1200" dirty="0">
                        <a:solidFill>
                          <a:schemeClr val="bg1"/>
                        </a:solidFill>
                        <a:latin typeface="Kruti Dev 010"/>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tc>
                  <a:txBody>
                    <a:bodyPr/>
                    <a:lstStyle/>
                    <a:p>
                      <a:pPr marL="0" marR="0">
                        <a:spcBef>
                          <a:spcPts val="0"/>
                        </a:spcBef>
                        <a:spcAft>
                          <a:spcPts val="0"/>
                        </a:spcAft>
                      </a:pPr>
                      <a:r>
                        <a:rPr lang="en-US" sz="1900" b="1" dirty="0">
                          <a:solidFill>
                            <a:schemeClr val="bg1"/>
                          </a:solidFill>
                          <a:latin typeface="Arial"/>
                          <a:ea typeface="Times New Roman"/>
                        </a:rPr>
                        <a:t>Understanding</a:t>
                      </a:r>
                      <a:endParaRPr lang="en-US" sz="1700" b="1" dirty="0">
                        <a:solidFill>
                          <a:schemeClr val="bg1"/>
                        </a:solidFill>
                        <a:latin typeface="Times New Roman"/>
                        <a:ea typeface="Times New Roman"/>
                      </a:endParaRPr>
                    </a:p>
                    <a:p>
                      <a:pPr marL="0" marR="0">
                        <a:spcBef>
                          <a:spcPts val="0"/>
                        </a:spcBef>
                        <a:spcAft>
                          <a:spcPts val="0"/>
                        </a:spcAft>
                      </a:pPr>
                      <a:r>
                        <a:rPr lang="en-US" sz="2200" b="1" kern="1200" dirty="0" err="1">
                          <a:solidFill>
                            <a:schemeClr val="bg1"/>
                          </a:solidFill>
                          <a:latin typeface="Kruti Dev 010"/>
                          <a:ea typeface="Times New Roman"/>
                          <a:cs typeface="Arial"/>
                        </a:rPr>
                        <a:t>cks</a:t>
                      </a:r>
                      <a:r>
                        <a:rPr lang="en-US" sz="2200" b="1" kern="1200" dirty="0">
                          <a:solidFill>
                            <a:schemeClr val="bg1"/>
                          </a:solidFill>
                          <a:latin typeface="Kruti Dev 010"/>
                          <a:ea typeface="Times New Roman"/>
                          <a:cs typeface="Arial"/>
                        </a:rPr>
                        <a:t>/k</a:t>
                      </a:r>
                      <a:endParaRPr lang="en-US" sz="1700" b="1" dirty="0">
                        <a:solidFill>
                          <a:schemeClr val="bg1"/>
                        </a:solidFill>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b="1" kern="1200" dirty="0">
                          <a:solidFill>
                            <a:schemeClr val="tx1"/>
                          </a:solidFill>
                          <a:latin typeface="Arial" pitchFamily="34" charset="0"/>
                          <a:ea typeface="Times New Roman" pitchFamily="18" charset="0"/>
                          <a:cs typeface="Arial" pitchFamily="34" charset="0"/>
                        </a:rPr>
                        <a:t>Harmony in Nature</a:t>
                      </a:r>
                    </a:p>
                    <a:p>
                      <a:pPr marL="0" marR="0" indent="0" algn="l" defTabSz="914400" rtl="0" eaLnBrk="1" fontAlgn="auto" latinLnBrk="0" hangingPunct="1">
                        <a:lnSpc>
                          <a:spcPct val="100000"/>
                        </a:lnSpc>
                        <a:spcBef>
                          <a:spcPts val="0"/>
                        </a:spcBef>
                        <a:spcAft>
                          <a:spcPts val="0"/>
                        </a:spcAft>
                        <a:buClrTx/>
                        <a:buSzTx/>
                        <a:buFontTx/>
                        <a:buNone/>
                        <a:tabLst/>
                        <a:defRPr/>
                      </a:pPr>
                      <a:r>
                        <a:rPr lang="en-US" sz="1900" b="1" kern="1200" dirty="0" err="1">
                          <a:solidFill>
                            <a:srgbClr val="002060"/>
                          </a:solidFill>
                          <a:latin typeface="Kruti Dev 010"/>
                          <a:ea typeface="Times New Roman"/>
                          <a:cs typeface="Arial"/>
                        </a:rPr>
                        <a:t>O;oLFkk</a:t>
                      </a:r>
                      <a:endParaRPr lang="en-US" sz="1900" b="1" kern="1200" dirty="0">
                        <a:solidFill>
                          <a:srgbClr val="002060"/>
                        </a:solidFill>
                        <a:latin typeface="Kruti Dev 010"/>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2"/>
                  </a:ext>
                </a:extLst>
              </a:tr>
              <a:tr h="1025222">
                <a:tc>
                  <a:txBody>
                    <a:bodyPr/>
                    <a:lstStyle/>
                    <a:p>
                      <a:pPr marL="0" marR="0" algn="r">
                        <a:spcBef>
                          <a:spcPts val="0"/>
                        </a:spcBef>
                        <a:spcAft>
                          <a:spcPts val="0"/>
                        </a:spcAft>
                      </a:pPr>
                      <a:r>
                        <a:rPr lang="en-US" sz="1900" b="1" dirty="0">
                          <a:latin typeface="Arial"/>
                          <a:ea typeface="Times New Roman"/>
                        </a:rPr>
                        <a:t>3.</a:t>
                      </a:r>
                      <a:endParaRPr lang="en-US" sz="1700" b="1" dirty="0">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900" b="1" dirty="0">
                          <a:latin typeface="Arial"/>
                          <a:ea typeface="Times New Roman"/>
                        </a:rPr>
                        <a:t>Desire</a:t>
                      </a:r>
                      <a:endParaRPr lang="en-US" sz="1700" b="1" dirty="0">
                        <a:latin typeface="Times New Roman"/>
                        <a:ea typeface="Times New Roman"/>
                      </a:endParaRPr>
                    </a:p>
                    <a:p>
                      <a:pPr marL="0" marR="0">
                        <a:spcBef>
                          <a:spcPts val="0"/>
                        </a:spcBef>
                        <a:spcAft>
                          <a:spcPts val="0"/>
                        </a:spcAft>
                      </a:pPr>
                      <a:r>
                        <a:rPr lang="en-US" sz="2200" b="1" kern="1200" dirty="0" err="1">
                          <a:solidFill>
                            <a:srgbClr val="002060"/>
                          </a:solidFill>
                          <a:latin typeface="Kruti Dev 010"/>
                          <a:ea typeface="Times New Roman"/>
                          <a:cs typeface="Arial"/>
                        </a:rPr>
                        <a:t>bPNk</a:t>
                      </a:r>
                      <a:endParaRPr lang="en-US" sz="1700" b="1"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900" b="1" dirty="0">
                          <a:latin typeface="Arial"/>
                          <a:ea typeface="Times New Roman"/>
                        </a:rPr>
                        <a:t>Imaging</a:t>
                      </a:r>
                      <a:endParaRPr lang="en-US" sz="1700" b="1" dirty="0">
                        <a:latin typeface="Times New Roman"/>
                        <a:ea typeface="Times New Roman"/>
                      </a:endParaRPr>
                    </a:p>
                    <a:p>
                      <a:pPr marL="0" marR="0">
                        <a:spcBef>
                          <a:spcPts val="0"/>
                        </a:spcBef>
                        <a:spcAft>
                          <a:spcPts val="0"/>
                        </a:spcAft>
                      </a:pPr>
                      <a:r>
                        <a:rPr lang="en-US" sz="2200" b="1" kern="1200" dirty="0" err="1">
                          <a:solidFill>
                            <a:srgbClr val="002060"/>
                          </a:solidFill>
                          <a:latin typeface="Kruti Dev 010"/>
                          <a:ea typeface="Times New Roman"/>
                          <a:cs typeface="Arial"/>
                        </a:rPr>
                        <a:t>fp</a:t>
                      </a:r>
                      <a:r>
                        <a:rPr lang="en-US" sz="2200" b="1" kern="1200" dirty="0">
                          <a:solidFill>
                            <a:srgbClr val="002060"/>
                          </a:solidFill>
                          <a:latin typeface="Kruti Dev 010"/>
                          <a:ea typeface="Times New Roman"/>
                          <a:cs typeface="Arial"/>
                        </a:rPr>
                        <a:t>=.k</a:t>
                      </a:r>
                      <a:endParaRPr lang="en-US" sz="1700" b="1"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900" b="1" kern="1200" dirty="0">
                          <a:solidFill>
                            <a:schemeClr val="bg1"/>
                          </a:solidFill>
                          <a:latin typeface="Arial"/>
                          <a:ea typeface="Times New Roman"/>
                          <a:cs typeface="+mn-cs"/>
                        </a:rPr>
                        <a:t>Contemplation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2200" b="1" kern="1200" dirty="0" err="1">
                          <a:solidFill>
                            <a:schemeClr val="bg1"/>
                          </a:solidFill>
                          <a:latin typeface="Kruti Dev 010"/>
                          <a:ea typeface="Times New Roman"/>
                          <a:cs typeface="Arial"/>
                        </a:rPr>
                        <a:t>fparu</a:t>
                      </a:r>
                      <a:endParaRPr lang="en-US" sz="2200" b="1" kern="1200" dirty="0">
                        <a:solidFill>
                          <a:schemeClr val="bg1"/>
                        </a:solidFill>
                        <a:latin typeface="Kruti Dev 010"/>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tc>
                  <a:txBody>
                    <a:bodyPr/>
                    <a:lstStyle/>
                    <a:p>
                      <a:r>
                        <a:rPr lang="en-US" sz="1500" b="1" kern="1200" dirty="0">
                          <a:solidFill>
                            <a:schemeClr val="tx1"/>
                          </a:solidFill>
                          <a:latin typeface="Arial" pitchFamily="34" charset="0"/>
                          <a:ea typeface="Times New Roman" pitchFamily="18" charset="0"/>
                          <a:cs typeface="Arial" pitchFamily="34" charset="0"/>
                        </a:rPr>
                        <a:t>Participation in Larger Order, Relationship</a:t>
                      </a:r>
                    </a:p>
                    <a:p>
                      <a:pPr marL="0" marR="0" indent="0" algn="l" defTabSz="914400" rtl="0" eaLnBrk="1" fontAlgn="auto" latinLnBrk="0" hangingPunct="1">
                        <a:lnSpc>
                          <a:spcPct val="100000"/>
                        </a:lnSpc>
                        <a:spcBef>
                          <a:spcPts val="0"/>
                        </a:spcBef>
                        <a:spcAft>
                          <a:spcPts val="0"/>
                        </a:spcAft>
                        <a:buClrTx/>
                        <a:buSzTx/>
                        <a:buFontTx/>
                        <a:buNone/>
                        <a:tabLst/>
                        <a:defRPr/>
                      </a:pPr>
                      <a:r>
                        <a:rPr lang="en-US" sz="1900" b="1" kern="1200" dirty="0" err="1">
                          <a:solidFill>
                            <a:srgbClr val="002060"/>
                          </a:solidFill>
                          <a:latin typeface="Kruti Dev 010"/>
                          <a:ea typeface="Times New Roman"/>
                          <a:cs typeface="Arial"/>
                        </a:rPr>
                        <a:t>O;oLFkk</a:t>
                      </a:r>
                      <a:r>
                        <a:rPr lang="en-US" sz="1900" b="1" kern="1200" baseline="0" dirty="0">
                          <a:solidFill>
                            <a:srgbClr val="002060"/>
                          </a:solidFill>
                          <a:latin typeface="Kruti Dev 010"/>
                          <a:ea typeface="Times New Roman"/>
                          <a:cs typeface="Arial"/>
                        </a:rPr>
                        <a:t> </a:t>
                      </a:r>
                      <a:r>
                        <a:rPr lang="en-US" sz="1900" b="1" kern="1200" baseline="0" dirty="0" err="1">
                          <a:solidFill>
                            <a:srgbClr val="002060"/>
                          </a:solidFill>
                          <a:latin typeface="Kruti Dev 010"/>
                          <a:ea typeface="Times New Roman"/>
                          <a:cs typeface="Arial"/>
                        </a:rPr>
                        <a:t>esa</a:t>
                      </a:r>
                      <a:r>
                        <a:rPr lang="en-US" sz="1900" b="1" kern="1200" baseline="0" dirty="0">
                          <a:solidFill>
                            <a:srgbClr val="002060"/>
                          </a:solidFill>
                          <a:latin typeface="Kruti Dev 010"/>
                          <a:ea typeface="Times New Roman"/>
                          <a:cs typeface="Arial"/>
                        </a:rPr>
                        <a:t> </a:t>
                      </a:r>
                      <a:r>
                        <a:rPr lang="en-US" sz="1900" b="1" kern="1200" baseline="0" dirty="0" err="1">
                          <a:solidFill>
                            <a:srgbClr val="002060"/>
                          </a:solidFill>
                          <a:latin typeface="Kruti Dev 010"/>
                          <a:ea typeface="Times New Roman"/>
                          <a:cs typeface="Arial"/>
                        </a:rPr>
                        <a:t>Hkk</a:t>
                      </a:r>
                      <a:r>
                        <a:rPr lang="en-US" sz="1900" b="1" kern="1200" dirty="0" err="1">
                          <a:solidFill>
                            <a:srgbClr val="002060"/>
                          </a:solidFill>
                          <a:latin typeface="Kruti Dev 010"/>
                          <a:ea typeface="Times New Roman"/>
                          <a:cs typeface="Arial"/>
                        </a:rPr>
                        <a:t>xhnkjh</a:t>
                      </a:r>
                      <a:endParaRPr lang="en-US" sz="1900" b="1" kern="1200" dirty="0">
                        <a:solidFill>
                          <a:srgbClr val="002060"/>
                        </a:solidFill>
                        <a:latin typeface="Kruti Dev 010"/>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3"/>
                  </a:ext>
                </a:extLst>
              </a:tr>
              <a:tr h="658395">
                <a:tc>
                  <a:txBody>
                    <a:bodyPr/>
                    <a:lstStyle/>
                    <a:p>
                      <a:pPr marL="0" marR="0" algn="r">
                        <a:spcBef>
                          <a:spcPts val="0"/>
                        </a:spcBef>
                        <a:spcAft>
                          <a:spcPts val="0"/>
                        </a:spcAft>
                      </a:pPr>
                      <a:r>
                        <a:rPr lang="en-US" sz="1900" b="1">
                          <a:latin typeface="Arial"/>
                          <a:ea typeface="Times New Roman"/>
                        </a:rPr>
                        <a:t>4.</a:t>
                      </a:r>
                      <a:endParaRPr lang="en-US" sz="1700" b="1">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900" b="1">
                          <a:latin typeface="Arial"/>
                          <a:ea typeface="Times New Roman"/>
                        </a:rPr>
                        <a:t>Thought</a:t>
                      </a:r>
                      <a:endParaRPr lang="en-US" sz="1700" b="1">
                        <a:latin typeface="Times New Roman"/>
                        <a:ea typeface="Times New Roman"/>
                      </a:endParaRPr>
                    </a:p>
                    <a:p>
                      <a:pPr marL="0" marR="0">
                        <a:spcBef>
                          <a:spcPts val="0"/>
                        </a:spcBef>
                        <a:spcAft>
                          <a:spcPts val="0"/>
                        </a:spcAft>
                      </a:pPr>
                      <a:r>
                        <a:rPr lang="en-US" sz="2200" b="1" kern="1200">
                          <a:solidFill>
                            <a:srgbClr val="002060"/>
                          </a:solidFill>
                          <a:latin typeface="Kruti Dev 010"/>
                          <a:ea typeface="Times New Roman"/>
                          <a:cs typeface="Arial"/>
                        </a:rPr>
                        <a:t>fopkj</a:t>
                      </a:r>
                      <a:endParaRPr lang="en-US" sz="1700" b="1">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900" b="1" dirty="0" err="1">
                          <a:latin typeface="Arial"/>
                          <a:ea typeface="Times New Roman"/>
                        </a:rPr>
                        <a:t>Analysing</a:t>
                      </a:r>
                      <a:endParaRPr lang="en-US" sz="1700" b="1" dirty="0">
                        <a:latin typeface="Times New Roman"/>
                        <a:ea typeface="Times New Roman"/>
                      </a:endParaRPr>
                    </a:p>
                    <a:p>
                      <a:pPr marL="0" marR="0">
                        <a:spcBef>
                          <a:spcPts val="0"/>
                        </a:spcBef>
                        <a:spcAft>
                          <a:spcPts val="0"/>
                        </a:spcAft>
                      </a:pPr>
                      <a:r>
                        <a:rPr lang="en-US" sz="2200" b="1" kern="1200" dirty="0" err="1">
                          <a:solidFill>
                            <a:srgbClr val="002060"/>
                          </a:solidFill>
                          <a:latin typeface="Kruti Dev 010"/>
                          <a:ea typeface="Times New Roman"/>
                          <a:cs typeface="Arial"/>
                        </a:rPr>
                        <a:t>fo'ys"k.k</a:t>
                      </a:r>
                      <a:endParaRPr lang="en-US" sz="1700" b="1"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l" defTabSz="914400" rtl="0" eaLnBrk="1" latinLnBrk="0" hangingPunct="1">
                        <a:spcBef>
                          <a:spcPts val="0"/>
                        </a:spcBef>
                        <a:spcAft>
                          <a:spcPts val="0"/>
                        </a:spcAft>
                      </a:pPr>
                      <a:r>
                        <a:rPr lang="en-US" sz="1900" b="1" kern="1200" dirty="0">
                          <a:solidFill>
                            <a:schemeClr val="tx1"/>
                          </a:solidFill>
                          <a:latin typeface="Arial"/>
                          <a:ea typeface="Times New Roman"/>
                          <a:cs typeface="+mn-cs"/>
                        </a:rPr>
                        <a:t>Comparing</a:t>
                      </a:r>
                    </a:p>
                    <a:p>
                      <a:pPr marL="0" marR="0" algn="l" defTabSz="914400" rtl="0" eaLnBrk="1" latinLnBrk="0" hangingPunct="1">
                        <a:spcBef>
                          <a:spcPts val="0"/>
                        </a:spcBef>
                        <a:spcAft>
                          <a:spcPts val="0"/>
                        </a:spcAft>
                      </a:pPr>
                      <a:r>
                        <a:rPr lang="en-US" sz="2200" b="1" kern="1200" dirty="0" err="1">
                          <a:solidFill>
                            <a:srgbClr val="002060"/>
                          </a:solidFill>
                          <a:latin typeface="Kruti Dev 010"/>
                          <a:ea typeface="Times New Roman"/>
                          <a:cs typeface="Arial"/>
                        </a:rPr>
                        <a:t>rqyu</a:t>
                      </a:r>
                      <a:endParaRPr lang="en-US" sz="2200" b="1" kern="1200" dirty="0">
                        <a:solidFill>
                          <a:srgbClr val="002060"/>
                        </a:solidFill>
                        <a:latin typeface="Kruti Dev 010"/>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300" b="1" kern="1200" dirty="0">
                          <a:solidFill>
                            <a:schemeClr val="tx1"/>
                          </a:solidFill>
                          <a:latin typeface="Arial" pitchFamily="34" charset="0"/>
                          <a:ea typeface="Times New Roman" pitchFamily="18" charset="0"/>
                          <a:cs typeface="Arial" pitchFamily="34" charset="0"/>
                        </a:rPr>
                        <a:t>Co-existence,</a:t>
                      </a:r>
                      <a:r>
                        <a:rPr lang="en-US" sz="1300" b="1" kern="1200" baseline="0" dirty="0">
                          <a:solidFill>
                            <a:schemeClr val="tx1"/>
                          </a:solidFill>
                          <a:latin typeface="Arial" pitchFamily="34" charset="0"/>
                          <a:ea typeface="Times New Roman" pitchFamily="18" charset="0"/>
                          <a:cs typeface="Arial" pitchFamily="34" charset="0"/>
                        </a:rPr>
                        <a:t> </a:t>
                      </a:r>
                      <a:r>
                        <a:rPr lang="en-US" sz="1300" b="1" kern="1200" dirty="0">
                          <a:solidFill>
                            <a:schemeClr val="tx1"/>
                          </a:solidFill>
                          <a:latin typeface="Arial" pitchFamily="34" charset="0"/>
                          <a:ea typeface="Times New Roman" pitchFamily="18" charset="0"/>
                          <a:cs typeface="Arial" pitchFamily="34" charset="0"/>
                        </a:rPr>
                        <a:t>Harmony, Justice </a:t>
                      </a:r>
                      <a:r>
                        <a:rPr lang="en-US" sz="1300" dirty="0">
                          <a:solidFill>
                            <a:srgbClr val="FF0000"/>
                          </a:solidFill>
                        </a:rPr>
                        <a:t>Guided </a:t>
                      </a:r>
                      <a:r>
                        <a:rPr lang="en-US" sz="1300" b="1" kern="1200" dirty="0">
                          <a:solidFill>
                            <a:schemeClr val="tx1"/>
                          </a:solidFill>
                          <a:latin typeface="Arial" pitchFamily="34" charset="0"/>
                          <a:ea typeface="Times New Roman" pitchFamily="18" charset="0"/>
                          <a:cs typeface="Arial" pitchFamily="34" charset="0"/>
                        </a:rPr>
                        <a:t>Senses,</a:t>
                      </a:r>
                      <a:r>
                        <a:rPr lang="en-US" sz="1300" b="1" kern="1200" baseline="0" dirty="0">
                          <a:solidFill>
                            <a:schemeClr val="tx1"/>
                          </a:solidFill>
                          <a:latin typeface="Arial" pitchFamily="34" charset="0"/>
                          <a:ea typeface="Times New Roman" pitchFamily="18" charset="0"/>
                          <a:cs typeface="Arial" pitchFamily="34" charset="0"/>
                        </a:rPr>
                        <a:t> Health, Profit</a:t>
                      </a:r>
                      <a:endParaRPr lang="en-US" sz="1300" dirty="0">
                        <a:solidFill>
                          <a:srgbClr val="FF0000"/>
                        </a:solidFill>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4"/>
                  </a:ext>
                </a:extLst>
              </a:tr>
              <a:tr h="667062">
                <a:tc>
                  <a:txBody>
                    <a:bodyPr/>
                    <a:lstStyle/>
                    <a:p>
                      <a:pPr marL="0" marR="0" algn="r">
                        <a:spcBef>
                          <a:spcPts val="0"/>
                        </a:spcBef>
                        <a:spcAft>
                          <a:spcPts val="0"/>
                        </a:spcAft>
                      </a:pPr>
                      <a:r>
                        <a:rPr lang="en-US" sz="1900" b="1">
                          <a:latin typeface="Arial"/>
                          <a:ea typeface="Times New Roman"/>
                        </a:rPr>
                        <a:t>5.</a:t>
                      </a:r>
                      <a:endParaRPr lang="en-US" sz="1700" b="1">
                        <a:latin typeface="Times New Roman"/>
                        <a:ea typeface="Times New Roman"/>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900" b="1">
                          <a:latin typeface="Arial"/>
                          <a:ea typeface="Times New Roman"/>
                        </a:rPr>
                        <a:t>Expectation</a:t>
                      </a:r>
                      <a:endParaRPr lang="en-US" sz="1700" b="1">
                        <a:latin typeface="Times New Roman"/>
                        <a:ea typeface="Times New Roman"/>
                      </a:endParaRPr>
                    </a:p>
                    <a:p>
                      <a:pPr marL="0" marR="0">
                        <a:spcBef>
                          <a:spcPts val="0"/>
                        </a:spcBef>
                        <a:spcAft>
                          <a:spcPts val="0"/>
                        </a:spcAft>
                      </a:pPr>
                      <a:r>
                        <a:rPr lang="en-US" sz="2200" b="1" kern="1200">
                          <a:solidFill>
                            <a:srgbClr val="002060"/>
                          </a:solidFill>
                          <a:latin typeface="Kruti Dev 010"/>
                          <a:ea typeface="Times New Roman"/>
                          <a:cs typeface="Arial"/>
                        </a:rPr>
                        <a:t>vk'kk</a:t>
                      </a:r>
                      <a:endParaRPr lang="en-US" sz="1700" b="1">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900" b="1" dirty="0">
                          <a:latin typeface="Arial"/>
                          <a:ea typeface="Times New Roman"/>
                        </a:rPr>
                        <a:t>Selecting</a:t>
                      </a:r>
                      <a:endParaRPr lang="en-US" sz="1700" b="1" dirty="0">
                        <a:latin typeface="Times New Roman"/>
                        <a:ea typeface="Times New Roman"/>
                      </a:endParaRPr>
                    </a:p>
                    <a:p>
                      <a:pPr marL="0" marR="0">
                        <a:spcBef>
                          <a:spcPts val="0"/>
                        </a:spcBef>
                        <a:spcAft>
                          <a:spcPts val="0"/>
                        </a:spcAft>
                      </a:pPr>
                      <a:r>
                        <a:rPr lang="en-US" sz="2200" b="1" kern="1200" dirty="0" err="1">
                          <a:solidFill>
                            <a:srgbClr val="002060"/>
                          </a:solidFill>
                          <a:latin typeface="Kruti Dev 010"/>
                          <a:ea typeface="Times New Roman"/>
                          <a:cs typeface="Arial"/>
                        </a:rPr>
                        <a:t>p;u</a:t>
                      </a:r>
                      <a:endParaRPr lang="en-US" sz="1700" b="1"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spcBef>
                          <a:spcPts val="0"/>
                        </a:spcBef>
                        <a:spcAft>
                          <a:spcPts val="0"/>
                        </a:spcAft>
                      </a:pPr>
                      <a:r>
                        <a:rPr lang="en-US" sz="1900" b="1" kern="1200" dirty="0">
                          <a:solidFill>
                            <a:schemeClr val="tx1"/>
                          </a:solidFill>
                          <a:latin typeface="Arial"/>
                          <a:ea typeface="Times New Roman"/>
                          <a:cs typeface="+mn-cs"/>
                        </a:rPr>
                        <a:t>Tasting</a:t>
                      </a:r>
                    </a:p>
                    <a:p>
                      <a:pPr marL="0" marR="0">
                        <a:spcBef>
                          <a:spcPts val="0"/>
                        </a:spcBef>
                        <a:spcAft>
                          <a:spcPts val="0"/>
                        </a:spcAft>
                      </a:pPr>
                      <a:r>
                        <a:rPr lang="en-US" sz="2200" b="1" kern="1200" dirty="0" err="1">
                          <a:solidFill>
                            <a:srgbClr val="002060"/>
                          </a:solidFill>
                          <a:latin typeface="Kruti Dev 010"/>
                          <a:ea typeface="Times New Roman"/>
                          <a:cs typeface="Arial"/>
                        </a:rPr>
                        <a:t>vkLoknu</a:t>
                      </a:r>
                      <a:endParaRPr lang="en-US" sz="2200" b="1" kern="1200" dirty="0">
                        <a:solidFill>
                          <a:srgbClr val="002060"/>
                        </a:solidFill>
                        <a:latin typeface="Kruti Dev 010"/>
                        <a:ea typeface="Times New Roman"/>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b="1" kern="1200" dirty="0">
                          <a:solidFill>
                            <a:schemeClr val="tx1"/>
                          </a:solidFill>
                          <a:latin typeface="Arial" pitchFamily="34" charset="0"/>
                          <a:ea typeface="Times New Roman" pitchFamily="18" charset="0"/>
                          <a:cs typeface="Arial" pitchFamily="34" charset="0"/>
                        </a:rPr>
                        <a:t>Goal, Value</a:t>
                      </a:r>
                    </a:p>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a:solidFill>
                            <a:srgbClr val="FF0000"/>
                          </a:solidFill>
                        </a:rPr>
                        <a:t>Guided </a:t>
                      </a:r>
                      <a:r>
                        <a:rPr lang="en-US" sz="1500" b="1" kern="1200" dirty="0">
                          <a:solidFill>
                            <a:schemeClr val="tx1"/>
                          </a:solidFill>
                          <a:latin typeface="Arial" pitchFamily="34" charset="0"/>
                          <a:ea typeface="Times New Roman" pitchFamily="18" charset="0"/>
                          <a:cs typeface="Arial" pitchFamily="34" charset="0"/>
                        </a:rPr>
                        <a:t>Sensation</a:t>
                      </a:r>
                      <a:endParaRPr lang="en-US" sz="1500" dirty="0">
                        <a:solidFill>
                          <a:srgbClr val="FF0000"/>
                        </a:solidFill>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24619" name="Rectangle 8">
            <a:extLst>
              <a:ext uri="{FF2B5EF4-FFF2-40B4-BE49-F238E27FC236}">
                <a16:creationId xmlns:a16="http://schemas.microsoft.com/office/drawing/2014/main" id="{CBD84E88-9AC5-4F60-92F2-9B9411CD115D}"/>
              </a:ext>
            </a:extLst>
          </p:cNvPr>
          <p:cNvSpPr>
            <a:spLocks noChangeArrowheads="1"/>
          </p:cNvSpPr>
          <p:nvPr/>
        </p:nvSpPr>
        <p:spPr bwMode="auto">
          <a:xfrm rot="-5400000">
            <a:off x="1387476" y="1976437"/>
            <a:ext cx="100806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solidFill>
                  <a:srgbClr val="000000"/>
                </a:solidFill>
              </a:rPr>
              <a:t>Self (I) </a:t>
            </a:r>
          </a:p>
          <a:p>
            <a:pPr eaLnBrk="1" hangingPunct="1"/>
            <a:r>
              <a:rPr lang="en-US" altLang="en-US" sz="2800">
                <a:solidFill>
                  <a:srgbClr val="1E00AA"/>
                </a:solidFill>
                <a:latin typeface="Kruti Dev 010" pitchFamily="2" charset="0"/>
              </a:rPr>
              <a:t>eSa</a:t>
            </a:r>
            <a:r>
              <a:rPr lang="en-US" altLang="en-US" sz="2400">
                <a:solidFill>
                  <a:srgbClr val="000000"/>
                </a:solidFill>
                <a:latin typeface="Kruti Dev 010" pitchFamily="2" charset="0"/>
              </a:rPr>
              <a:t> </a:t>
            </a:r>
            <a:endParaRPr lang="en-US" altLang="en-US" sz="2000">
              <a:solidFill>
                <a:srgbClr val="000000"/>
              </a:solidFill>
            </a:endParaRPr>
          </a:p>
        </p:txBody>
      </p:sp>
      <p:sp>
        <p:nvSpPr>
          <p:cNvPr id="24620" name="Rectangle 10">
            <a:extLst>
              <a:ext uri="{FF2B5EF4-FFF2-40B4-BE49-F238E27FC236}">
                <a16:creationId xmlns:a16="http://schemas.microsoft.com/office/drawing/2014/main" id="{F33770DC-465A-4223-8A3A-F28C0D351BBB}"/>
              </a:ext>
            </a:extLst>
          </p:cNvPr>
          <p:cNvSpPr>
            <a:spLocks noChangeArrowheads="1"/>
          </p:cNvSpPr>
          <p:nvPr/>
        </p:nvSpPr>
        <p:spPr bwMode="auto">
          <a:xfrm>
            <a:off x="1524000" y="5105400"/>
            <a:ext cx="15097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solidFill>
                  <a:srgbClr val="000000"/>
                </a:solidFill>
              </a:rPr>
              <a:t>Body </a:t>
            </a:r>
            <a:r>
              <a:rPr lang="en-US" altLang="en-US" sz="2800">
                <a:solidFill>
                  <a:srgbClr val="1E00AA"/>
                </a:solidFill>
                <a:latin typeface="Kruti Dev 010" pitchFamily="2" charset="0"/>
              </a:rPr>
              <a:t>'kjhj</a:t>
            </a:r>
            <a:r>
              <a:rPr lang="en-US" altLang="en-US" sz="2400">
                <a:solidFill>
                  <a:srgbClr val="000000"/>
                </a:solidFill>
                <a:latin typeface="Kruti Dev 010" pitchFamily="2" charset="0"/>
              </a:rPr>
              <a:t> </a:t>
            </a:r>
            <a:endParaRPr lang="en-US" altLang="en-US" sz="2000">
              <a:solidFill>
                <a:srgbClr val="000000"/>
              </a:solidFill>
            </a:endParaRPr>
          </a:p>
        </p:txBody>
      </p:sp>
      <p:cxnSp>
        <p:nvCxnSpPr>
          <p:cNvPr id="13" name="Straight Connector 12">
            <a:extLst>
              <a:ext uri="{FF2B5EF4-FFF2-40B4-BE49-F238E27FC236}">
                <a16:creationId xmlns:a16="http://schemas.microsoft.com/office/drawing/2014/main" id="{ADA953B1-6975-4F2E-B683-2331804813A7}"/>
              </a:ext>
            </a:extLst>
          </p:cNvPr>
          <p:cNvCxnSpPr/>
          <p:nvPr/>
        </p:nvCxnSpPr>
        <p:spPr>
          <a:xfrm rot="10800000">
            <a:off x="1524000" y="5083175"/>
            <a:ext cx="2209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622" name="Rectangle 13">
            <a:extLst>
              <a:ext uri="{FF2B5EF4-FFF2-40B4-BE49-F238E27FC236}">
                <a16:creationId xmlns:a16="http://schemas.microsoft.com/office/drawing/2014/main" id="{B68F47AA-91A7-4CD2-A471-C1EA6EA8BC3D}"/>
              </a:ext>
            </a:extLst>
          </p:cNvPr>
          <p:cNvSpPr>
            <a:spLocks noChangeArrowheads="1"/>
          </p:cNvSpPr>
          <p:nvPr/>
        </p:nvSpPr>
        <p:spPr bwMode="auto">
          <a:xfrm>
            <a:off x="3352800" y="5257800"/>
            <a:ext cx="220821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solidFill>
                  <a:srgbClr val="000000"/>
                </a:solidFill>
              </a:rPr>
              <a:t>Behaviour </a:t>
            </a:r>
            <a:r>
              <a:rPr lang="en-US" altLang="en-US" sz="2800">
                <a:solidFill>
                  <a:srgbClr val="1E00AA"/>
                </a:solidFill>
                <a:latin typeface="Kruti Dev 010" pitchFamily="2" charset="0"/>
              </a:rPr>
              <a:t>O;ogkj</a:t>
            </a:r>
          </a:p>
          <a:p>
            <a:pPr eaLnBrk="1" hangingPunct="1"/>
            <a:r>
              <a:rPr lang="en-US" altLang="en-US" sz="2000">
                <a:solidFill>
                  <a:srgbClr val="000000"/>
                </a:solidFill>
              </a:rPr>
              <a:t>Human</a:t>
            </a:r>
            <a:r>
              <a:rPr lang="en-US" altLang="en-US" sz="2800">
                <a:solidFill>
                  <a:srgbClr val="000000"/>
                </a:solidFill>
              </a:rPr>
              <a:t> </a:t>
            </a:r>
            <a:r>
              <a:rPr lang="en-US" altLang="en-US" sz="2800">
                <a:solidFill>
                  <a:srgbClr val="1E00AA"/>
                </a:solidFill>
                <a:latin typeface="Kruti Dev 010" pitchFamily="2" charset="0"/>
              </a:rPr>
              <a:t>ekuo</a:t>
            </a:r>
          </a:p>
        </p:txBody>
      </p:sp>
      <p:sp>
        <p:nvSpPr>
          <p:cNvPr id="24623" name="Rectangle 14">
            <a:extLst>
              <a:ext uri="{FF2B5EF4-FFF2-40B4-BE49-F238E27FC236}">
                <a16:creationId xmlns:a16="http://schemas.microsoft.com/office/drawing/2014/main" id="{D51283C1-FD0A-468C-82ED-F6A057623779}"/>
              </a:ext>
            </a:extLst>
          </p:cNvPr>
          <p:cNvSpPr>
            <a:spLocks noChangeArrowheads="1"/>
          </p:cNvSpPr>
          <p:nvPr/>
        </p:nvSpPr>
        <p:spPr bwMode="auto">
          <a:xfrm>
            <a:off x="5638800" y="5257800"/>
            <a:ext cx="1887538" cy="135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solidFill>
                  <a:srgbClr val="000000"/>
                </a:solidFill>
              </a:rPr>
              <a:t>Work </a:t>
            </a:r>
            <a:r>
              <a:rPr lang="en-US" altLang="en-US" sz="2800">
                <a:solidFill>
                  <a:srgbClr val="1E00AA"/>
                </a:solidFill>
                <a:latin typeface="Kruti Dev 010" pitchFamily="2" charset="0"/>
              </a:rPr>
              <a:t>dk;Z</a:t>
            </a:r>
          </a:p>
          <a:p>
            <a:pPr eaLnBrk="1" hangingPunct="1"/>
            <a:endParaRPr lang="en-US" altLang="en-US" sz="600">
              <a:solidFill>
                <a:srgbClr val="000000"/>
              </a:solidFill>
            </a:endParaRPr>
          </a:p>
          <a:p>
            <a:pPr eaLnBrk="1" hangingPunct="1"/>
            <a:r>
              <a:rPr lang="en-US" altLang="en-US" sz="2000">
                <a:solidFill>
                  <a:srgbClr val="000000"/>
                </a:solidFill>
              </a:rPr>
              <a:t>Rest of Nature</a:t>
            </a:r>
          </a:p>
          <a:p>
            <a:pPr eaLnBrk="1" hangingPunct="1"/>
            <a:r>
              <a:rPr lang="en-US" altLang="en-US" sz="2800">
                <a:solidFill>
                  <a:srgbClr val="1E00AA"/>
                </a:solidFill>
                <a:latin typeface="Kruti Dev 010" pitchFamily="2" charset="0"/>
              </a:rPr>
              <a:t>euq";srj iz—fr</a:t>
            </a:r>
          </a:p>
        </p:txBody>
      </p:sp>
      <p:cxnSp>
        <p:nvCxnSpPr>
          <p:cNvPr id="15" name="Straight Connector 14">
            <a:extLst>
              <a:ext uri="{FF2B5EF4-FFF2-40B4-BE49-F238E27FC236}">
                <a16:creationId xmlns:a16="http://schemas.microsoft.com/office/drawing/2014/main" id="{5232B192-C344-4CEA-AFF7-71E2EF270B4D}"/>
              </a:ext>
            </a:extLst>
          </p:cNvPr>
          <p:cNvCxnSpPr/>
          <p:nvPr/>
        </p:nvCxnSpPr>
        <p:spPr>
          <a:xfrm rot="10800000">
            <a:off x="1524000" y="1479550"/>
            <a:ext cx="2209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99AF5EA-6C23-4923-9FCD-9B5843F75CE4}"/>
              </a:ext>
            </a:extLst>
          </p:cNvPr>
          <p:cNvCxnSpPr/>
          <p:nvPr/>
        </p:nvCxnSpPr>
        <p:spPr>
          <a:xfrm rot="10800000">
            <a:off x="1524000" y="5724525"/>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626" name="Rectangle 10">
            <a:extLst>
              <a:ext uri="{FF2B5EF4-FFF2-40B4-BE49-F238E27FC236}">
                <a16:creationId xmlns:a16="http://schemas.microsoft.com/office/drawing/2014/main" id="{D5167B35-010D-41BF-A046-AE454C777451}"/>
              </a:ext>
            </a:extLst>
          </p:cNvPr>
          <p:cNvSpPr>
            <a:spLocks noChangeArrowheads="1"/>
          </p:cNvSpPr>
          <p:nvPr/>
        </p:nvSpPr>
        <p:spPr bwMode="auto">
          <a:xfrm>
            <a:off x="1524000" y="5715000"/>
            <a:ext cx="1676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solidFill>
                  <a:srgbClr val="000000"/>
                </a:solidFill>
              </a:rPr>
              <a:t>Other  </a:t>
            </a:r>
            <a:r>
              <a:rPr lang="en-US" altLang="en-US" sz="2800">
                <a:solidFill>
                  <a:srgbClr val="1E00AA"/>
                </a:solidFill>
                <a:latin typeface="Kruti Dev 010" pitchFamily="2" charset="0"/>
              </a:rPr>
              <a:t>nwljk</a:t>
            </a:r>
            <a:endParaRPr lang="en-US" altLang="en-US" sz="2000">
              <a:solidFill>
                <a:srgbClr val="000000"/>
              </a:solidFill>
            </a:endParaRPr>
          </a:p>
        </p:txBody>
      </p:sp>
      <p:sp>
        <p:nvSpPr>
          <p:cNvPr id="24627" name="Rectangle 14">
            <a:extLst>
              <a:ext uri="{FF2B5EF4-FFF2-40B4-BE49-F238E27FC236}">
                <a16:creationId xmlns:a16="http://schemas.microsoft.com/office/drawing/2014/main" id="{14635C61-2C4D-4DFD-936A-8027DC221FF6}"/>
              </a:ext>
            </a:extLst>
          </p:cNvPr>
          <p:cNvSpPr>
            <a:spLocks noChangeArrowheads="1"/>
          </p:cNvSpPr>
          <p:nvPr/>
        </p:nvSpPr>
        <p:spPr bwMode="auto">
          <a:xfrm>
            <a:off x="7696200" y="5294313"/>
            <a:ext cx="30448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solidFill>
                  <a:srgbClr val="000000"/>
                </a:solidFill>
              </a:rPr>
              <a:t>Participation </a:t>
            </a:r>
            <a:r>
              <a:rPr lang="en-US" altLang="en-US" sz="2800">
                <a:solidFill>
                  <a:srgbClr val="1E00AA"/>
                </a:solidFill>
                <a:latin typeface="Kruti Dev 010" pitchFamily="2" charset="0"/>
              </a:rPr>
              <a:t>Òkxhnkjh</a:t>
            </a:r>
            <a:endParaRPr lang="en-US" altLang="en-US" sz="2800">
              <a:solidFill>
                <a:srgbClr val="000000"/>
              </a:solidFill>
            </a:endParaRPr>
          </a:p>
          <a:p>
            <a:pPr eaLnBrk="1" hangingPunct="1"/>
            <a:r>
              <a:rPr lang="en-US" altLang="en-US" sz="2000">
                <a:solidFill>
                  <a:srgbClr val="000000"/>
                </a:solidFill>
              </a:rPr>
              <a:t>in larger Order </a:t>
            </a:r>
            <a:r>
              <a:rPr lang="en-US" altLang="en-US" sz="2800">
                <a:solidFill>
                  <a:srgbClr val="1E00AA"/>
                </a:solidFill>
                <a:latin typeface="Kruti Dev 010" pitchFamily="2" charset="0"/>
              </a:rPr>
              <a:t>O;oLFkk esa</a:t>
            </a:r>
          </a:p>
        </p:txBody>
      </p:sp>
      <p:sp>
        <p:nvSpPr>
          <p:cNvPr id="25" name="Oval 5">
            <a:extLst>
              <a:ext uri="{FF2B5EF4-FFF2-40B4-BE49-F238E27FC236}">
                <a16:creationId xmlns:a16="http://schemas.microsoft.com/office/drawing/2014/main" id="{F83A93F0-7464-47EA-A52A-40ED2919F7B0}"/>
              </a:ext>
            </a:extLst>
          </p:cNvPr>
          <p:cNvSpPr/>
          <p:nvPr/>
        </p:nvSpPr>
        <p:spPr bwMode="auto">
          <a:xfrm>
            <a:off x="7696200" y="1503363"/>
            <a:ext cx="609600" cy="457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prstClr val="black"/>
                </a:solidFill>
              </a:rPr>
              <a:t>B1</a:t>
            </a:r>
          </a:p>
        </p:txBody>
      </p:sp>
      <p:sp>
        <p:nvSpPr>
          <p:cNvPr id="26" name="Oval 5">
            <a:extLst>
              <a:ext uri="{FF2B5EF4-FFF2-40B4-BE49-F238E27FC236}">
                <a16:creationId xmlns:a16="http://schemas.microsoft.com/office/drawing/2014/main" id="{C4673378-524D-429F-B34A-589D009A553F}"/>
              </a:ext>
            </a:extLst>
          </p:cNvPr>
          <p:cNvSpPr/>
          <p:nvPr/>
        </p:nvSpPr>
        <p:spPr bwMode="auto">
          <a:xfrm>
            <a:off x="7696200" y="3678238"/>
            <a:ext cx="609600" cy="4572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solidFill>
                  <a:prstClr val="black"/>
                </a:solidFill>
              </a:rPr>
              <a:t>B2</a:t>
            </a:r>
          </a:p>
        </p:txBody>
      </p:sp>
      <p:sp>
        <p:nvSpPr>
          <p:cNvPr id="24630" name="Rectangle 8">
            <a:extLst>
              <a:ext uri="{FF2B5EF4-FFF2-40B4-BE49-F238E27FC236}">
                <a16:creationId xmlns:a16="http://schemas.microsoft.com/office/drawing/2014/main" id="{6BF0C028-D838-498C-85D8-41348A916F34}"/>
              </a:ext>
            </a:extLst>
          </p:cNvPr>
          <p:cNvSpPr>
            <a:spLocks noChangeArrowheads="1"/>
          </p:cNvSpPr>
          <p:nvPr/>
        </p:nvSpPr>
        <p:spPr bwMode="auto">
          <a:xfrm>
            <a:off x="1482725" y="381000"/>
            <a:ext cx="20224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solidFill>
                  <a:srgbClr val="000000"/>
                </a:solidFill>
              </a:rPr>
              <a:t>Space </a:t>
            </a:r>
            <a:r>
              <a:rPr lang="en-US" altLang="en-US" sz="2800">
                <a:solidFill>
                  <a:srgbClr val="1E00AA"/>
                </a:solidFill>
                <a:latin typeface="Kruti Dev 010" pitchFamily="2" charset="0"/>
              </a:rPr>
              <a:t>“kwU;</a:t>
            </a:r>
          </a:p>
        </p:txBody>
      </p:sp>
      <p:grpSp>
        <p:nvGrpSpPr>
          <p:cNvPr id="24631" name="Group 41">
            <a:extLst>
              <a:ext uri="{FF2B5EF4-FFF2-40B4-BE49-F238E27FC236}">
                <a16:creationId xmlns:a16="http://schemas.microsoft.com/office/drawing/2014/main" id="{32AAB1E7-8A7B-40F5-A78D-790F12DB7ED3}"/>
              </a:ext>
            </a:extLst>
          </p:cNvPr>
          <p:cNvGrpSpPr>
            <a:grpSpLocks/>
          </p:cNvGrpSpPr>
          <p:nvPr/>
        </p:nvGrpSpPr>
        <p:grpSpPr bwMode="auto">
          <a:xfrm>
            <a:off x="4038600" y="5029200"/>
            <a:ext cx="4268788" cy="423863"/>
            <a:chOff x="2514600" y="4986670"/>
            <a:chExt cx="4267994" cy="423530"/>
          </a:xfrm>
        </p:grpSpPr>
        <p:cxnSp>
          <p:nvCxnSpPr>
            <p:cNvPr id="21" name="Straight Connector 20">
              <a:extLst>
                <a:ext uri="{FF2B5EF4-FFF2-40B4-BE49-F238E27FC236}">
                  <a16:creationId xmlns:a16="http://schemas.microsoft.com/office/drawing/2014/main" id="{AA060E37-87F2-4809-B28D-2D53174500F2}"/>
                </a:ext>
              </a:extLst>
            </p:cNvPr>
            <p:cNvCxnSpPr/>
            <p:nvPr/>
          </p:nvCxnSpPr>
          <p:spPr>
            <a:xfrm rot="5400000">
              <a:off x="4457407" y="5295990"/>
              <a:ext cx="228420" cy="0"/>
            </a:xfrm>
            <a:prstGeom prst="line">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EC59402-10FB-41D8-89F6-732DF621A177}"/>
                </a:ext>
              </a:extLst>
            </p:cNvPr>
            <p:cNvCxnSpPr/>
            <p:nvPr/>
          </p:nvCxnSpPr>
          <p:spPr>
            <a:xfrm rot="5400000">
              <a:off x="6667590" y="5295196"/>
              <a:ext cx="228420" cy="1588"/>
            </a:xfrm>
            <a:prstGeom prst="line">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89547FD-14B9-4843-B28A-A3BA71CBE4F0}"/>
                </a:ext>
              </a:extLst>
            </p:cNvPr>
            <p:cNvCxnSpPr/>
            <p:nvPr/>
          </p:nvCxnSpPr>
          <p:spPr>
            <a:xfrm rot="5400000">
              <a:off x="2401184" y="5295196"/>
              <a:ext cx="228420" cy="1588"/>
            </a:xfrm>
            <a:prstGeom prst="line">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131AA0E-1C14-47B8-9C8C-46607C710162}"/>
                </a:ext>
              </a:extLst>
            </p:cNvPr>
            <p:cNvCxnSpPr/>
            <p:nvPr/>
          </p:nvCxnSpPr>
          <p:spPr>
            <a:xfrm>
              <a:off x="2514600" y="5181780"/>
              <a:ext cx="4266406" cy="158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5014ED4-EA1E-45FB-8338-820F449C82F2}"/>
                </a:ext>
              </a:extLst>
            </p:cNvPr>
            <p:cNvCxnSpPr/>
            <p:nvPr/>
          </p:nvCxnSpPr>
          <p:spPr>
            <a:xfrm rot="5400000">
              <a:off x="3483646" y="5084225"/>
              <a:ext cx="195110" cy="0"/>
            </a:xfrm>
            <a:prstGeom prst="line">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46" name="Straight Connector 45">
            <a:extLst>
              <a:ext uri="{FF2B5EF4-FFF2-40B4-BE49-F238E27FC236}">
                <a16:creationId xmlns:a16="http://schemas.microsoft.com/office/drawing/2014/main" id="{1573595A-885B-460A-8932-240F1EB3F00A}"/>
              </a:ext>
            </a:extLst>
          </p:cNvPr>
          <p:cNvCxnSpPr/>
          <p:nvPr/>
        </p:nvCxnSpPr>
        <p:spPr>
          <a:xfrm>
            <a:off x="4114800" y="2840038"/>
            <a:ext cx="1981200" cy="1587"/>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3BF9C6D-07C1-4C7F-B522-399F0FEF2B44}"/>
              </a:ext>
            </a:extLst>
          </p:cNvPr>
          <p:cNvCxnSpPr/>
          <p:nvPr/>
        </p:nvCxnSpPr>
        <p:spPr>
          <a:xfrm>
            <a:off x="6075363" y="3602038"/>
            <a:ext cx="2286000" cy="1587"/>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6749702-E19D-4885-9C49-808C39EBFE13}"/>
              </a:ext>
            </a:extLst>
          </p:cNvPr>
          <p:cNvCxnSpPr/>
          <p:nvPr/>
        </p:nvCxnSpPr>
        <p:spPr>
          <a:xfrm rot="16200000" flipH="1">
            <a:off x="5621338" y="3217863"/>
            <a:ext cx="83820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0CAB2E2-7FB1-4424-ADCB-8F324AE26D81}"/>
              </a:ext>
            </a:extLst>
          </p:cNvPr>
          <p:cNvCxnSpPr/>
          <p:nvPr/>
        </p:nvCxnSpPr>
        <p:spPr>
          <a:xfrm rot="10800000" flipV="1">
            <a:off x="5791200" y="3276600"/>
            <a:ext cx="304800"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79AB40B-6861-43D0-925E-081174731F80}"/>
              </a:ext>
            </a:extLst>
          </p:cNvPr>
          <p:cNvCxnSpPr/>
          <p:nvPr/>
        </p:nvCxnSpPr>
        <p:spPr>
          <a:xfrm rot="10800000">
            <a:off x="1524000" y="762000"/>
            <a:ext cx="9144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theme/theme1.xml><?xml version="1.0" encoding="utf-8"?>
<a:theme xmlns:a="http://schemas.openxmlformats.org/drawingml/2006/main" name="1_SLW PPT Template">
  <a:themeElements>
    <a:clrScheme name="Corporate Template V1">
      <a:dk1>
        <a:sysClr val="windowText" lastClr="000000"/>
      </a:dk1>
      <a:lt1>
        <a:sysClr val="window" lastClr="FFFFFF"/>
      </a:lt1>
      <a:dk2>
        <a:srgbClr val="000000"/>
      </a:dk2>
      <a:lt2>
        <a:srgbClr val="FFFFFF"/>
      </a:lt2>
      <a:accent1>
        <a:srgbClr val="8FCAE7"/>
      </a:accent1>
      <a:accent2>
        <a:srgbClr val="A092B4"/>
      </a:accent2>
      <a:accent3>
        <a:srgbClr val="C6C070"/>
      </a:accent3>
      <a:accent4>
        <a:srgbClr val="B7B1A9"/>
      </a:accent4>
      <a:accent5>
        <a:srgbClr val="FCD450"/>
      </a:accent5>
      <a:accent6>
        <a:srgbClr val="B2541A"/>
      </a:accent6>
      <a:hlink>
        <a:srgbClr val="E7925E"/>
      </a:hlink>
      <a:folHlink>
        <a:srgbClr val="2F7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FFFFFF"/>
        </a:dk2>
        <a:lt2>
          <a:srgbClr val="000000"/>
        </a:lt2>
        <a:accent1>
          <a:srgbClr val="8FCAE7"/>
        </a:accent1>
        <a:accent2>
          <a:srgbClr val="C6C070"/>
        </a:accent2>
        <a:accent3>
          <a:srgbClr val="FFFFFF"/>
        </a:accent3>
        <a:accent4>
          <a:srgbClr val="000000"/>
        </a:accent4>
        <a:accent5>
          <a:srgbClr val="C6E1F1"/>
        </a:accent5>
        <a:accent6>
          <a:srgbClr val="B3AE65"/>
        </a:accent6>
        <a:hlink>
          <a:srgbClr val="A092B4"/>
        </a:hlink>
        <a:folHlink>
          <a:srgbClr val="B7B1A9"/>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FFFFFF"/>
        </a:dk2>
        <a:lt2>
          <a:srgbClr val="000000"/>
        </a:lt2>
        <a:accent1>
          <a:srgbClr val="336BBD"/>
        </a:accent1>
        <a:accent2>
          <a:srgbClr val="82786F"/>
        </a:accent2>
        <a:accent3>
          <a:srgbClr val="FFFFFF"/>
        </a:accent3>
        <a:accent4>
          <a:srgbClr val="000000"/>
        </a:accent4>
        <a:accent5>
          <a:srgbClr val="ADBADB"/>
        </a:accent5>
        <a:accent6>
          <a:srgbClr val="756C64"/>
        </a:accent6>
        <a:hlink>
          <a:srgbClr val="A3A86B"/>
        </a:hlink>
        <a:folHlink>
          <a:srgbClr val="B7B1A9"/>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FFFFFF"/>
        </a:dk2>
        <a:lt2>
          <a:srgbClr val="000000"/>
        </a:lt2>
        <a:accent1>
          <a:srgbClr val="8FCAE7"/>
        </a:accent1>
        <a:accent2>
          <a:srgbClr val="A092B4"/>
        </a:accent2>
        <a:accent3>
          <a:srgbClr val="FFFFFF"/>
        </a:accent3>
        <a:accent4>
          <a:srgbClr val="000000"/>
        </a:accent4>
        <a:accent5>
          <a:srgbClr val="C6E1F1"/>
        </a:accent5>
        <a:accent6>
          <a:srgbClr val="9184A3"/>
        </a:accent6>
        <a:hlink>
          <a:srgbClr val="C6C070"/>
        </a:hlink>
        <a:folHlink>
          <a:srgbClr val="B7B1A9"/>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FFFFFF"/>
        </a:dk2>
        <a:lt2>
          <a:srgbClr val="000000"/>
        </a:lt2>
        <a:accent1>
          <a:srgbClr val="5688D2"/>
        </a:accent1>
        <a:accent2>
          <a:srgbClr val="82786F"/>
        </a:accent2>
        <a:accent3>
          <a:srgbClr val="FFFFFF"/>
        </a:accent3>
        <a:accent4>
          <a:srgbClr val="000000"/>
        </a:accent4>
        <a:accent5>
          <a:srgbClr val="B4C3E5"/>
        </a:accent5>
        <a:accent6>
          <a:srgbClr val="756C64"/>
        </a:accent6>
        <a:hlink>
          <a:srgbClr val="A3A86B"/>
        </a:hlink>
        <a:folHlink>
          <a:srgbClr val="B7B1A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SLW PPT Template">
  <a:themeElements>
    <a:clrScheme name="Corporate Template V1">
      <a:dk1>
        <a:sysClr val="windowText" lastClr="000000"/>
      </a:dk1>
      <a:lt1>
        <a:sysClr val="window" lastClr="FFFFFF"/>
      </a:lt1>
      <a:dk2>
        <a:srgbClr val="000000"/>
      </a:dk2>
      <a:lt2>
        <a:srgbClr val="FFFFFF"/>
      </a:lt2>
      <a:accent1>
        <a:srgbClr val="8FCAE7"/>
      </a:accent1>
      <a:accent2>
        <a:srgbClr val="A092B4"/>
      </a:accent2>
      <a:accent3>
        <a:srgbClr val="C6C070"/>
      </a:accent3>
      <a:accent4>
        <a:srgbClr val="B7B1A9"/>
      </a:accent4>
      <a:accent5>
        <a:srgbClr val="FCD450"/>
      </a:accent5>
      <a:accent6>
        <a:srgbClr val="B2541A"/>
      </a:accent6>
      <a:hlink>
        <a:srgbClr val="E7925E"/>
      </a:hlink>
      <a:folHlink>
        <a:srgbClr val="2F7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FFFFFF"/>
        </a:dk2>
        <a:lt2>
          <a:srgbClr val="000000"/>
        </a:lt2>
        <a:accent1>
          <a:srgbClr val="8FCAE7"/>
        </a:accent1>
        <a:accent2>
          <a:srgbClr val="C6C070"/>
        </a:accent2>
        <a:accent3>
          <a:srgbClr val="FFFFFF"/>
        </a:accent3>
        <a:accent4>
          <a:srgbClr val="000000"/>
        </a:accent4>
        <a:accent5>
          <a:srgbClr val="C6E1F1"/>
        </a:accent5>
        <a:accent6>
          <a:srgbClr val="B3AE65"/>
        </a:accent6>
        <a:hlink>
          <a:srgbClr val="A092B4"/>
        </a:hlink>
        <a:folHlink>
          <a:srgbClr val="B7B1A9"/>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FFFFFF"/>
        </a:dk2>
        <a:lt2>
          <a:srgbClr val="000000"/>
        </a:lt2>
        <a:accent1>
          <a:srgbClr val="336BBD"/>
        </a:accent1>
        <a:accent2>
          <a:srgbClr val="82786F"/>
        </a:accent2>
        <a:accent3>
          <a:srgbClr val="FFFFFF"/>
        </a:accent3>
        <a:accent4>
          <a:srgbClr val="000000"/>
        </a:accent4>
        <a:accent5>
          <a:srgbClr val="ADBADB"/>
        </a:accent5>
        <a:accent6>
          <a:srgbClr val="756C64"/>
        </a:accent6>
        <a:hlink>
          <a:srgbClr val="A3A86B"/>
        </a:hlink>
        <a:folHlink>
          <a:srgbClr val="B7B1A9"/>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FFFFFF"/>
        </a:dk2>
        <a:lt2>
          <a:srgbClr val="000000"/>
        </a:lt2>
        <a:accent1>
          <a:srgbClr val="8FCAE7"/>
        </a:accent1>
        <a:accent2>
          <a:srgbClr val="A092B4"/>
        </a:accent2>
        <a:accent3>
          <a:srgbClr val="FFFFFF"/>
        </a:accent3>
        <a:accent4>
          <a:srgbClr val="000000"/>
        </a:accent4>
        <a:accent5>
          <a:srgbClr val="C6E1F1"/>
        </a:accent5>
        <a:accent6>
          <a:srgbClr val="9184A3"/>
        </a:accent6>
        <a:hlink>
          <a:srgbClr val="C6C070"/>
        </a:hlink>
        <a:folHlink>
          <a:srgbClr val="B7B1A9"/>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FFFFFF"/>
        </a:dk2>
        <a:lt2>
          <a:srgbClr val="000000"/>
        </a:lt2>
        <a:accent1>
          <a:srgbClr val="5688D2"/>
        </a:accent1>
        <a:accent2>
          <a:srgbClr val="82786F"/>
        </a:accent2>
        <a:accent3>
          <a:srgbClr val="FFFFFF"/>
        </a:accent3>
        <a:accent4>
          <a:srgbClr val="000000"/>
        </a:accent4>
        <a:accent5>
          <a:srgbClr val="B4C3E5"/>
        </a:accent5>
        <a:accent6>
          <a:srgbClr val="756C64"/>
        </a:accent6>
        <a:hlink>
          <a:srgbClr val="A3A86B"/>
        </a:hlink>
        <a:folHlink>
          <a:srgbClr val="B7B1A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SLW PPT Template">
  <a:themeElements>
    <a:clrScheme name="Corporate Template V1">
      <a:dk1>
        <a:sysClr val="windowText" lastClr="000000"/>
      </a:dk1>
      <a:lt1>
        <a:sysClr val="window" lastClr="FFFFFF"/>
      </a:lt1>
      <a:dk2>
        <a:srgbClr val="000000"/>
      </a:dk2>
      <a:lt2>
        <a:srgbClr val="FFFFFF"/>
      </a:lt2>
      <a:accent1>
        <a:srgbClr val="8FCAE7"/>
      </a:accent1>
      <a:accent2>
        <a:srgbClr val="A092B4"/>
      </a:accent2>
      <a:accent3>
        <a:srgbClr val="C6C070"/>
      </a:accent3>
      <a:accent4>
        <a:srgbClr val="B7B1A9"/>
      </a:accent4>
      <a:accent5>
        <a:srgbClr val="FCD450"/>
      </a:accent5>
      <a:accent6>
        <a:srgbClr val="B2541A"/>
      </a:accent6>
      <a:hlink>
        <a:srgbClr val="E7925E"/>
      </a:hlink>
      <a:folHlink>
        <a:srgbClr val="2F7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FFFFFF"/>
        </a:dk2>
        <a:lt2>
          <a:srgbClr val="000000"/>
        </a:lt2>
        <a:accent1>
          <a:srgbClr val="8FCAE7"/>
        </a:accent1>
        <a:accent2>
          <a:srgbClr val="C6C070"/>
        </a:accent2>
        <a:accent3>
          <a:srgbClr val="FFFFFF"/>
        </a:accent3>
        <a:accent4>
          <a:srgbClr val="000000"/>
        </a:accent4>
        <a:accent5>
          <a:srgbClr val="C6E1F1"/>
        </a:accent5>
        <a:accent6>
          <a:srgbClr val="B3AE65"/>
        </a:accent6>
        <a:hlink>
          <a:srgbClr val="A092B4"/>
        </a:hlink>
        <a:folHlink>
          <a:srgbClr val="B7B1A9"/>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FFFFFF"/>
        </a:dk2>
        <a:lt2>
          <a:srgbClr val="000000"/>
        </a:lt2>
        <a:accent1>
          <a:srgbClr val="336BBD"/>
        </a:accent1>
        <a:accent2>
          <a:srgbClr val="82786F"/>
        </a:accent2>
        <a:accent3>
          <a:srgbClr val="FFFFFF"/>
        </a:accent3>
        <a:accent4>
          <a:srgbClr val="000000"/>
        </a:accent4>
        <a:accent5>
          <a:srgbClr val="ADBADB"/>
        </a:accent5>
        <a:accent6>
          <a:srgbClr val="756C64"/>
        </a:accent6>
        <a:hlink>
          <a:srgbClr val="A3A86B"/>
        </a:hlink>
        <a:folHlink>
          <a:srgbClr val="B7B1A9"/>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FFFFFF"/>
        </a:dk2>
        <a:lt2>
          <a:srgbClr val="000000"/>
        </a:lt2>
        <a:accent1>
          <a:srgbClr val="8FCAE7"/>
        </a:accent1>
        <a:accent2>
          <a:srgbClr val="A092B4"/>
        </a:accent2>
        <a:accent3>
          <a:srgbClr val="FFFFFF"/>
        </a:accent3>
        <a:accent4>
          <a:srgbClr val="000000"/>
        </a:accent4>
        <a:accent5>
          <a:srgbClr val="C6E1F1"/>
        </a:accent5>
        <a:accent6>
          <a:srgbClr val="9184A3"/>
        </a:accent6>
        <a:hlink>
          <a:srgbClr val="C6C070"/>
        </a:hlink>
        <a:folHlink>
          <a:srgbClr val="B7B1A9"/>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FFFFFF"/>
        </a:dk2>
        <a:lt2>
          <a:srgbClr val="000000"/>
        </a:lt2>
        <a:accent1>
          <a:srgbClr val="5688D2"/>
        </a:accent1>
        <a:accent2>
          <a:srgbClr val="82786F"/>
        </a:accent2>
        <a:accent3>
          <a:srgbClr val="FFFFFF"/>
        </a:accent3>
        <a:accent4>
          <a:srgbClr val="000000"/>
        </a:accent4>
        <a:accent5>
          <a:srgbClr val="B4C3E5"/>
        </a:accent5>
        <a:accent6>
          <a:srgbClr val="756C64"/>
        </a:accent6>
        <a:hlink>
          <a:srgbClr val="A3A86B"/>
        </a:hlink>
        <a:folHlink>
          <a:srgbClr val="B7B1A9"/>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SLW PPT Template">
  <a:themeElements>
    <a:clrScheme name="Corporate Template V1">
      <a:dk1>
        <a:sysClr val="windowText" lastClr="000000"/>
      </a:dk1>
      <a:lt1>
        <a:sysClr val="window" lastClr="FFFFFF"/>
      </a:lt1>
      <a:dk2>
        <a:srgbClr val="000000"/>
      </a:dk2>
      <a:lt2>
        <a:srgbClr val="FFFFFF"/>
      </a:lt2>
      <a:accent1>
        <a:srgbClr val="8FCAE7"/>
      </a:accent1>
      <a:accent2>
        <a:srgbClr val="A092B4"/>
      </a:accent2>
      <a:accent3>
        <a:srgbClr val="C6C070"/>
      </a:accent3>
      <a:accent4>
        <a:srgbClr val="B7B1A9"/>
      </a:accent4>
      <a:accent5>
        <a:srgbClr val="FCD450"/>
      </a:accent5>
      <a:accent6>
        <a:srgbClr val="B2541A"/>
      </a:accent6>
      <a:hlink>
        <a:srgbClr val="E7925E"/>
      </a:hlink>
      <a:folHlink>
        <a:srgbClr val="2F7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FFFFFF"/>
        </a:dk2>
        <a:lt2>
          <a:srgbClr val="000000"/>
        </a:lt2>
        <a:accent1>
          <a:srgbClr val="8FCAE7"/>
        </a:accent1>
        <a:accent2>
          <a:srgbClr val="C6C070"/>
        </a:accent2>
        <a:accent3>
          <a:srgbClr val="FFFFFF"/>
        </a:accent3>
        <a:accent4>
          <a:srgbClr val="000000"/>
        </a:accent4>
        <a:accent5>
          <a:srgbClr val="C6E1F1"/>
        </a:accent5>
        <a:accent6>
          <a:srgbClr val="B3AE65"/>
        </a:accent6>
        <a:hlink>
          <a:srgbClr val="A092B4"/>
        </a:hlink>
        <a:folHlink>
          <a:srgbClr val="B7B1A9"/>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FFFFFF"/>
        </a:dk2>
        <a:lt2>
          <a:srgbClr val="000000"/>
        </a:lt2>
        <a:accent1>
          <a:srgbClr val="336BBD"/>
        </a:accent1>
        <a:accent2>
          <a:srgbClr val="82786F"/>
        </a:accent2>
        <a:accent3>
          <a:srgbClr val="FFFFFF"/>
        </a:accent3>
        <a:accent4>
          <a:srgbClr val="000000"/>
        </a:accent4>
        <a:accent5>
          <a:srgbClr val="ADBADB"/>
        </a:accent5>
        <a:accent6>
          <a:srgbClr val="756C64"/>
        </a:accent6>
        <a:hlink>
          <a:srgbClr val="A3A86B"/>
        </a:hlink>
        <a:folHlink>
          <a:srgbClr val="B7B1A9"/>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FFFFFF"/>
        </a:dk2>
        <a:lt2>
          <a:srgbClr val="000000"/>
        </a:lt2>
        <a:accent1>
          <a:srgbClr val="8FCAE7"/>
        </a:accent1>
        <a:accent2>
          <a:srgbClr val="A092B4"/>
        </a:accent2>
        <a:accent3>
          <a:srgbClr val="FFFFFF"/>
        </a:accent3>
        <a:accent4>
          <a:srgbClr val="000000"/>
        </a:accent4>
        <a:accent5>
          <a:srgbClr val="C6E1F1"/>
        </a:accent5>
        <a:accent6>
          <a:srgbClr val="9184A3"/>
        </a:accent6>
        <a:hlink>
          <a:srgbClr val="C6C070"/>
        </a:hlink>
        <a:folHlink>
          <a:srgbClr val="B7B1A9"/>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FFFFFF"/>
        </a:dk2>
        <a:lt2>
          <a:srgbClr val="000000"/>
        </a:lt2>
        <a:accent1>
          <a:srgbClr val="5688D2"/>
        </a:accent1>
        <a:accent2>
          <a:srgbClr val="82786F"/>
        </a:accent2>
        <a:accent3>
          <a:srgbClr val="FFFFFF"/>
        </a:accent3>
        <a:accent4>
          <a:srgbClr val="000000"/>
        </a:accent4>
        <a:accent5>
          <a:srgbClr val="B4C3E5"/>
        </a:accent5>
        <a:accent6>
          <a:srgbClr val="756C64"/>
        </a:accent6>
        <a:hlink>
          <a:srgbClr val="A3A86B"/>
        </a:hlink>
        <a:folHlink>
          <a:srgbClr val="B7B1A9"/>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SLW PPT Template">
  <a:themeElements>
    <a:clrScheme name="Corporate Template V1">
      <a:dk1>
        <a:sysClr val="windowText" lastClr="000000"/>
      </a:dk1>
      <a:lt1>
        <a:sysClr val="window" lastClr="FFFFFF"/>
      </a:lt1>
      <a:dk2>
        <a:srgbClr val="000000"/>
      </a:dk2>
      <a:lt2>
        <a:srgbClr val="FFFFFF"/>
      </a:lt2>
      <a:accent1>
        <a:srgbClr val="8FCAE7"/>
      </a:accent1>
      <a:accent2>
        <a:srgbClr val="A092B4"/>
      </a:accent2>
      <a:accent3>
        <a:srgbClr val="C6C070"/>
      </a:accent3>
      <a:accent4>
        <a:srgbClr val="B7B1A9"/>
      </a:accent4>
      <a:accent5>
        <a:srgbClr val="FCD450"/>
      </a:accent5>
      <a:accent6>
        <a:srgbClr val="B2541A"/>
      </a:accent6>
      <a:hlink>
        <a:srgbClr val="E7925E"/>
      </a:hlink>
      <a:folHlink>
        <a:srgbClr val="2F7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FFFFFF"/>
        </a:dk2>
        <a:lt2>
          <a:srgbClr val="000000"/>
        </a:lt2>
        <a:accent1>
          <a:srgbClr val="8FCAE7"/>
        </a:accent1>
        <a:accent2>
          <a:srgbClr val="C6C070"/>
        </a:accent2>
        <a:accent3>
          <a:srgbClr val="FFFFFF"/>
        </a:accent3>
        <a:accent4>
          <a:srgbClr val="000000"/>
        </a:accent4>
        <a:accent5>
          <a:srgbClr val="C6E1F1"/>
        </a:accent5>
        <a:accent6>
          <a:srgbClr val="B3AE65"/>
        </a:accent6>
        <a:hlink>
          <a:srgbClr val="A092B4"/>
        </a:hlink>
        <a:folHlink>
          <a:srgbClr val="B7B1A9"/>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FFFFFF"/>
        </a:dk2>
        <a:lt2>
          <a:srgbClr val="000000"/>
        </a:lt2>
        <a:accent1>
          <a:srgbClr val="336BBD"/>
        </a:accent1>
        <a:accent2>
          <a:srgbClr val="82786F"/>
        </a:accent2>
        <a:accent3>
          <a:srgbClr val="FFFFFF"/>
        </a:accent3>
        <a:accent4>
          <a:srgbClr val="000000"/>
        </a:accent4>
        <a:accent5>
          <a:srgbClr val="ADBADB"/>
        </a:accent5>
        <a:accent6>
          <a:srgbClr val="756C64"/>
        </a:accent6>
        <a:hlink>
          <a:srgbClr val="A3A86B"/>
        </a:hlink>
        <a:folHlink>
          <a:srgbClr val="B7B1A9"/>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FFFFFF"/>
        </a:dk2>
        <a:lt2>
          <a:srgbClr val="000000"/>
        </a:lt2>
        <a:accent1>
          <a:srgbClr val="8FCAE7"/>
        </a:accent1>
        <a:accent2>
          <a:srgbClr val="A092B4"/>
        </a:accent2>
        <a:accent3>
          <a:srgbClr val="FFFFFF"/>
        </a:accent3>
        <a:accent4>
          <a:srgbClr val="000000"/>
        </a:accent4>
        <a:accent5>
          <a:srgbClr val="C6E1F1"/>
        </a:accent5>
        <a:accent6>
          <a:srgbClr val="9184A3"/>
        </a:accent6>
        <a:hlink>
          <a:srgbClr val="C6C070"/>
        </a:hlink>
        <a:folHlink>
          <a:srgbClr val="B7B1A9"/>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FFFFFF"/>
        </a:dk2>
        <a:lt2>
          <a:srgbClr val="000000"/>
        </a:lt2>
        <a:accent1>
          <a:srgbClr val="5688D2"/>
        </a:accent1>
        <a:accent2>
          <a:srgbClr val="82786F"/>
        </a:accent2>
        <a:accent3>
          <a:srgbClr val="FFFFFF"/>
        </a:accent3>
        <a:accent4>
          <a:srgbClr val="000000"/>
        </a:accent4>
        <a:accent5>
          <a:srgbClr val="B4C3E5"/>
        </a:accent5>
        <a:accent6>
          <a:srgbClr val="756C64"/>
        </a:accent6>
        <a:hlink>
          <a:srgbClr val="A3A86B"/>
        </a:hlink>
        <a:folHlink>
          <a:srgbClr val="B7B1A9"/>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SLW PPT Template">
  <a:themeElements>
    <a:clrScheme name="Corporate Template V1">
      <a:dk1>
        <a:sysClr val="windowText" lastClr="000000"/>
      </a:dk1>
      <a:lt1>
        <a:sysClr val="window" lastClr="FFFFFF"/>
      </a:lt1>
      <a:dk2>
        <a:srgbClr val="000000"/>
      </a:dk2>
      <a:lt2>
        <a:srgbClr val="FFFFFF"/>
      </a:lt2>
      <a:accent1>
        <a:srgbClr val="8FCAE7"/>
      </a:accent1>
      <a:accent2>
        <a:srgbClr val="A092B4"/>
      </a:accent2>
      <a:accent3>
        <a:srgbClr val="C6C070"/>
      </a:accent3>
      <a:accent4>
        <a:srgbClr val="B7B1A9"/>
      </a:accent4>
      <a:accent5>
        <a:srgbClr val="FCD450"/>
      </a:accent5>
      <a:accent6>
        <a:srgbClr val="B2541A"/>
      </a:accent6>
      <a:hlink>
        <a:srgbClr val="E7925E"/>
      </a:hlink>
      <a:folHlink>
        <a:srgbClr val="2F7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FFFFFF"/>
        </a:dk2>
        <a:lt2>
          <a:srgbClr val="000000"/>
        </a:lt2>
        <a:accent1>
          <a:srgbClr val="8FCAE7"/>
        </a:accent1>
        <a:accent2>
          <a:srgbClr val="C6C070"/>
        </a:accent2>
        <a:accent3>
          <a:srgbClr val="FFFFFF"/>
        </a:accent3>
        <a:accent4>
          <a:srgbClr val="000000"/>
        </a:accent4>
        <a:accent5>
          <a:srgbClr val="C6E1F1"/>
        </a:accent5>
        <a:accent6>
          <a:srgbClr val="B3AE65"/>
        </a:accent6>
        <a:hlink>
          <a:srgbClr val="A092B4"/>
        </a:hlink>
        <a:folHlink>
          <a:srgbClr val="B7B1A9"/>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FFFFFF"/>
        </a:dk2>
        <a:lt2>
          <a:srgbClr val="000000"/>
        </a:lt2>
        <a:accent1>
          <a:srgbClr val="336BBD"/>
        </a:accent1>
        <a:accent2>
          <a:srgbClr val="82786F"/>
        </a:accent2>
        <a:accent3>
          <a:srgbClr val="FFFFFF"/>
        </a:accent3>
        <a:accent4>
          <a:srgbClr val="000000"/>
        </a:accent4>
        <a:accent5>
          <a:srgbClr val="ADBADB"/>
        </a:accent5>
        <a:accent6>
          <a:srgbClr val="756C64"/>
        </a:accent6>
        <a:hlink>
          <a:srgbClr val="A3A86B"/>
        </a:hlink>
        <a:folHlink>
          <a:srgbClr val="B7B1A9"/>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FFFFFF"/>
        </a:dk2>
        <a:lt2>
          <a:srgbClr val="000000"/>
        </a:lt2>
        <a:accent1>
          <a:srgbClr val="8FCAE7"/>
        </a:accent1>
        <a:accent2>
          <a:srgbClr val="A092B4"/>
        </a:accent2>
        <a:accent3>
          <a:srgbClr val="FFFFFF"/>
        </a:accent3>
        <a:accent4>
          <a:srgbClr val="000000"/>
        </a:accent4>
        <a:accent5>
          <a:srgbClr val="C6E1F1"/>
        </a:accent5>
        <a:accent6>
          <a:srgbClr val="9184A3"/>
        </a:accent6>
        <a:hlink>
          <a:srgbClr val="C6C070"/>
        </a:hlink>
        <a:folHlink>
          <a:srgbClr val="B7B1A9"/>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FFFFFF"/>
        </a:dk2>
        <a:lt2>
          <a:srgbClr val="000000"/>
        </a:lt2>
        <a:accent1>
          <a:srgbClr val="5688D2"/>
        </a:accent1>
        <a:accent2>
          <a:srgbClr val="82786F"/>
        </a:accent2>
        <a:accent3>
          <a:srgbClr val="FFFFFF"/>
        </a:accent3>
        <a:accent4>
          <a:srgbClr val="000000"/>
        </a:accent4>
        <a:accent5>
          <a:srgbClr val="B4C3E5"/>
        </a:accent5>
        <a:accent6>
          <a:srgbClr val="756C64"/>
        </a:accent6>
        <a:hlink>
          <a:srgbClr val="A3A86B"/>
        </a:hlink>
        <a:folHlink>
          <a:srgbClr val="B7B1A9"/>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2849</Words>
  <Application>Microsoft Office PowerPoint</Application>
  <PresentationFormat>Widescreen</PresentationFormat>
  <Paragraphs>560</Paragraphs>
  <Slides>41</Slides>
  <Notes>3</Notes>
  <HiddenSlides>0</HiddenSlides>
  <MMClips>0</MMClips>
  <ScaleCrop>false</ScaleCrop>
  <HeadingPairs>
    <vt:vector size="4" baseType="variant">
      <vt:variant>
        <vt:lpstr>Theme</vt:lpstr>
      </vt:variant>
      <vt:variant>
        <vt:i4>6</vt:i4>
      </vt:variant>
      <vt:variant>
        <vt:lpstr>Slide Titles</vt:lpstr>
      </vt:variant>
      <vt:variant>
        <vt:i4>41</vt:i4>
      </vt:variant>
    </vt:vector>
  </HeadingPairs>
  <TitlesOfParts>
    <vt:vector size="47" baseType="lpstr">
      <vt:lpstr>1_SLW PPT Template</vt:lpstr>
      <vt:lpstr>2_SLW PPT Template</vt:lpstr>
      <vt:lpstr>SLW PPT Template</vt:lpstr>
      <vt:lpstr>3_SLW PPT Template</vt:lpstr>
      <vt:lpstr>4_SLW PPT Template</vt:lpstr>
      <vt:lpstr>7_SLW PPT Template</vt:lpstr>
      <vt:lpstr>Lecture 22 The Holistic Perception of Harmony in Existence</vt:lpstr>
      <vt:lpstr>PowerPoint Presentation</vt:lpstr>
      <vt:lpstr>Harmony in Existence vfLrRo esa O;oLFkk</vt:lpstr>
      <vt:lpstr>PowerPoint Presentation</vt:lpstr>
      <vt:lpstr>Now we can see that…</vt:lpstr>
      <vt:lpstr>Program for Human Being (Our Role in Existence)</vt:lpstr>
      <vt:lpstr>Program for Human Being (Human Role in Existence)</vt:lpstr>
      <vt:lpstr>Deluded Self: Imagination on basis of Sensation &amp; Preconditioning</vt:lpstr>
      <vt:lpstr>Pure Self: Imagination on basis of Realisation, Understanding &amp; Contemplation</vt:lpstr>
      <vt:lpstr>Realisation of Co-existence &amp; it’s expression – Universal Human Order</vt:lpstr>
      <vt:lpstr>PowerPoint Presentation</vt:lpstr>
      <vt:lpstr>PowerPoint Presentation</vt:lpstr>
      <vt:lpstr>Universal Human Order: Dynamics</vt:lpstr>
      <vt:lpstr> Sum Up  lkj la{ksi      </vt:lpstr>
      <vt:lpstr>Value</vt:lpstr>
      <vt:lpstr>Sum Up</vt:lpstr>
      <vt:lpstr>Program of Action     </vt:lpstr>
      <vt:lpstr>Program of Action (Individual)</vt:lpstr>
      <vt:lpstr>Program of Action (Individual) – 1: Develop Right Understanding</vt:lpstr>
      <vt:lpstr>Program of Action (Individual) – 2: Purification of Sanskar</vt:lpstr>
      <vt:lpstr>Self-evolution</vt:lpstr>
      <vt:lpstr>Program of Action (at the level of Society)</vt:lpstr>
      <vt:lpstr>Self Reflection     </vt:lpstr>
      <vt:lpstr>Key Points</vt:lpstr>
      <vt:lpstr>FAQs for Lecture 22 </vt:lpstr>
      <vt:lpstr>Question(s):       Response</vt:lpstr>
      <vt:lpstr>FAQ: Meditation (Paying Attentiion): To See The Reality As It Is</vt:lpstr>
      <vt:lpstr>FAQ: Meditation: To See The Reality As It Is</vt:lpstr>
      <vt:lpstr>FAQ: Meditation: To See The Reality As It Is</vt:lpstr>
      <vt:lpstr>Question(s):       Response</vt:lpstr>
      <vt:lpstr>PowerPoint Presentation</vt:lpstr>
      <vt:lpstr>Living in the Present    Living in the Ever Present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Copy Drawings from Here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22 The Holistic Perception of Harmony in Existence</dc:title>
  <dc:creator/>
  <cp:lastModifiedBy/>
  <cp:revision>3</cp:revision>
  <dcterms:created xsi:type="dcterms:W3CDTF">2009-12-17T14:12:44Z</dcterms:created>
  <dcterms:modified xsi:type="dcterms:W3CDTF">2022-02-18T16:33:37Z</dcterms:modified>
</cp:coreProperties>
</file>