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9.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 id="2147483650" r:id="rId6"/>
    <p:sldMasterId id="2147483656" r:id="rId7"/>
    <p:sldMasterId id="2147483661" r:id="rId8"/>
    <p:sldMasterId id="2147483666" r:id="rId9"/>
    <p:sldMasterId id="2147483668" r:id="rId10"/>
    <p:sldMasterId id="2147483670" r:id="rId11"/>
    <p:sldMasterId id="2147483672" r:id="rId12"/>
    <p:sldMasterId id="2147483674"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orient="horz" pos="323">
          <p15:clr>
            <a:srgbClr val="000000"/>
          </p15:clr>
        </p15:guide>
        <p15:guide id="3" orient="horz" pos="3888">
          <p15:clr>
            <a:srgbClr val="000000"/>
          </p15:clr>
        </p15:guide>
        <p15:guide id="4" orient="horz" pos="659">
          <p15:clr>
            <a:srgbClr val="000000"/>
          </p15:clr>
        </p15:guide>
        <p15:guide id="5" orient="horz" pos="1344">
          <p15:clr>
            <a:srgbClr val="000000"/>
          </p15:clr>
        </p15:guide>
        <p15:guide id="6" pos="7424">
          <p15:clr>
            <a:srgbClr val="000000"/>
          </p15:clr>
        </p15:guide>
        <p15:guide id="7" pos="256">
          <p15:clr>
            <a:srgbClr val="000000"/>
          </p15:clr>
        </p15:guide>
        <p15:guide id="8" pos="6016">
          <p15:clr>
            <a:srgbClr val="000000"/>
          </p15:clr>
        </p15:guide>
        <p15:guide id="9">
          <p15:clr>
            <a:srgbClr val="000000"/>
          </p15:clr>
        </p15:guide>
        <p15:guide id="10" pos="3915">
          <p15:clr>
            <a:srgbClr val="000000"/>
          </p15:clr>
        </p15:guide>
        <p15:guide id="11" pos="3767">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36" roundtripDataSignature="AMtx7mgfEMPRuuilDDCVo/WjQ+q46/he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F9699E6-E69F-4DCF-A267-7198ED0F8ED0}">
  <a:tblStyle styleId="{7F9699E6-E69F-4DCF-A267-7198ED0F8ED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23" orient="horz"/>
        <p:guide pos="3888" orient="horz"/>
        <p:guide pos="659" orient="horz"/>
        <p:guide pos="1344" orient="horz"/>
        <p:guide pos="7424"/>
        <p:guide pos="256"/>
        <p:guide pos="6016"/>
        <p:guide/>
        <p:guide pos="3915"/>
        <p:guide pos="3767"/>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6.xml"/><Relationship Id="rId22" Type="http://schemas.openxmlformats.org/officeDocument/2006/relationships/slide" Target="slides/slide8.xml"/><Relationship Id="rId21" Type="http://schemas.openxmlformats.org/officeDocument/2006/relationships/slide" Target="slides/slide7.xml"/><Relationship Id="rId24" Type="http://schemas.openxmlformats.org/officeDocument/2006/relationships/slide" Target="slides/slide10.xml"/><Relationship Id="rId23" Type="http://schemas.openxmlformats.org/officeDocument/2006/relationships/slide" Target="slides/slide9.xml"/><Relationship Id="rId1" Type="http://schemas.openxmlformats.org/officeDocument/2006/relationships/theme" Target="theme/theme8.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26" Type="http://schemas.openxmlformats.org/officeDocument/2006/relationships/slide" Target="slides/slide12.xml"/><Relationship Id="rId25" Type="http://schemas.openxmlformats.org/officeDocument/2006/relationships/slide" Target="slides/slide11.xml"/><Relationship Id="rId28" Type="http://schemas.openxmlformats.org/officeDocument/2006/relationships/slide" Target="slides/slide14.xml"/><Relationship Id="rId27" Type="http://schemas.openxmlformats.org/officeDocument/2006/relationships/slide" Target="slides/slide13.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15.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17.xml"/><Relationship Id="rId30" Type="http://schemas.openxmlformats.org/officeDocument/2006/relationships/slide" Target="slides/slide16.xml"/><Relationship Id="rId11" Type="http://schemas.openxmlformats.org/officeDocument/2006/relationships/slideMaster" Target="slideMasters/slideMaster7.xml"/><Relationship Id="rId33" Type="http://schemas.openxmlformats.org/officeDocument/2006/relationships/slide" Target="slides/slide19.xml"/><Relationship Id="rId10" Type="http://schemas.openxmlformats.org/officeDocument/2006/relationships/slideMaster" Target="slideMasters/slideMaster6.xml"/><Relationship Id="rId32" Type="http://schemas.openxmlformats.org/officeDocument/2006/relationships/slide" Target="slides/slide18.xml"/><Relationship Id="rId13" Type="http://schemas.openxmlformats.org/officeDocument/2006/relationships/slideMaster" Target="slideMasters/slideMaster9.xml"/><Relationship Id="rId35" Type="http://schemas.openxmlformats.org/officeDocument/2006/relationships/slide" Target="slides/slide21.xml"/><Relationship Id="rId12" Type="http://schemas.openxmlformats.org/officeDocument/2006/relationships/slideMaster" Target="slideMasters/slideMaster8.xml"/><Relationship Id="rId34" Type="http://schemas.openxmlformats.org/officeDocument/2006/relationships/slide" Target="slides/slide20.xml"/><Relationship Id="rId15" Type="http://schemas.openxmlformats.org/officeDocument/2006/relationships/slide" Target="slides/slide1.xml"/><Relationship Id="rId14" Type="http://schemas.openxmlformats.org/officeDocument/2006/relationships/notesMaster" Target="notesMasters/notesMaster1.xml"/><Relationship Id="rId36" Type="http://customschemas.google.com/relationships/presentationmetadata" Target="metadata"/><Relationship Id="rId17" Type="http://schemas.openxmlformats.org/officeDocument/2006/relationships/slide" Target="slides/slide3.xml"/><Relationship Id="rId16" Type="http://schemas.openxmlformats.org/officeDocument/2006/relationships/slide" Target="slides/slide2.xml"/><Relationship Id="rId19" Type="http://schemas.openxmlformats.org/officeDocument/2006/relationships/slide" Target="slides/slide5.xml"/><Relationship Id="rId1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98" name="Google Shape;19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23" name="Google Shape;223;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Fulfilled by</a:t>
            </a:r>
            <a:endParaRPr/>
          </a:p>
          <a:p>
            <a:pPr indent="0" lvl="0" marL="0" rtl="0" algn="l">
              <a:spcBef>
                <a:spcPts val="0"/>
              </a:spcBef>
              <a:spcAft>
                <a:spcPts val="0"/>
              </a:spcAft>
              <a:buSzPts val="1800"/>
              <a:buNone/>
            </a:pPr>
            <a:r>
              <a:rPr lang="en-US"/>
              <a:t>	</a:t>
            </a:r>
            <a:r>
              <a:rPr lang="en-US">
                <a:latin typeface="Arial"/>
                <a:ea typeface="Arial"/>
                <a:cs typeface="Arial"/>
                <a:sym typeface="Arial"/>
              </a:rPr>
              <a:t>Flower to Father – flower is only a symbol. Feeling is primary. 	Feelings ka bandh mein band kar rakha hai – 		feelings ka aadan-pradan nahin hota. 			Feelings ka exchange bhi sukhi hone ka tareeka hai, yeh dhyan 	mein nahin aaya rahta</a:t>
            </a:r>
            <a:endParaRPr/>
          </a:p>
          <a:p>
            <a:pPr indent="0" lvl="0" marL="0" rtl="0" algn="l">
              <a:spcBef>
                <a:spcPts val="0"/>
              </a:spcBef>
              <a:spcAft>
                <a:spcPts val="0"/>
              </a:spcAft>
              <a:buSzPts val="1800"/>
              <a:buNone/>
            </a:pPr>
            <a:r>
              <a:t/>
            </a:r>
            <a:endParaRPr>
              <a:latin typeface="Arial"/>
              <a:ea typeface="Arial"/>
              <a:cs typeface="Arial"/>
              <a:sym typeface="Arial"/>
            </a:endParaRPr>
          </a:p>
          <a:p>
            <a:pPr indent="0" lvl="0" marL="0" rtl="0" algn="l">
              <a:spcBef>
                <a:spcPts val="0"/>
              </a:spcBef>
              <a:spcAft>
                <a:spcPts val="0"/>
              </a:spcAft>
              <a:buSzPts val="1800"/>
              <a:buFont typeface="Arial"/>
              <a:buNone/>
            </a:pPr>
            <a:r>
              <a:rPr lang="en-US">
                <a:latin typeface="Arial"/>
                <a:ea typeface="Arial"/>
                <a:cs typeface="Arial"/>
                <a:sym typeface="Arial"/>
              </a:rPr>
              <a:t>One cant fulfill the other</a:t>
            </a:r>
            <a:endParaRPr/>
          </a:p>
          <a:p>
            <a:pPr indent="0" lvl="0" marL="0" rtl="0" algn="l">
              <a:spcBef>
                <a:spcPts val="0"/>
              </a:spcBef>
              <a:spcAft>
                <a:spcPts val="0"/>
              </a:spcAft>
              <a:buSzPts val="1800"/>
              <a:buFont typeface="Arial"/>
              <a:buNone/>
            </a:pPr>
            <a:r>
              <a:rPr lang="en-US">
                <a:latin typeface="Arial"/>
                <a:ea typeface="Arial"/>
                <a:cs typeface="Arial"/>
                <a:sym typeface="Arial"/>
              </a:rPr>
              <a:t>	Exclusive dress – attention neq respect. Dress se attention bhar 	mil paata hai</a:t>
            </a:r>
            <a:endParaRPr/>
          </a:p>
          <a:p>
            <a:pPr indent="0" lvl="0" marL="0" rtl="0" algn="l">
              <a:spcBef>
                <a:spcPts val="0"/>
              </a:spcBef>
              <a:spcAft>
                <a:spcPts val="0"/>
              </a:spcAft>
              <a:buSzPts val="1800"/>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35" name="Google Shape;23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Fulfilled by</a:t>
            </a:r>
            <a:endParaRPr/>
          </a:p>
          <a:p>
            <a:pPr indent="0" lvl="0" marL="0" rtl="0" algn="l">
              <a:spcBef>
                <a:spcPts val="0"/>
              </a:spcBef>
              <a:spcAft>
                <a:spcPts val="0"/>
              </a:spcAft>
              <a:buSzPts val="1800"/>
              <a:buNone/>
            </a:pPr>
            <a:r>
              <a:rPr lang="en-US"/>
              <a:t>	</a:t>
            </a:r>
            <a:r>
              <a:rPr lang="en-US">
                <a:latin typeface="Arial"/>
                <a:ea typeface="Arial"/>
                <a:cs typeface="Arial"/>
                <a:sym typeface="Arial"/>
              </a:rPr>
              <a:t>Flower to Father – flower is only a symbol. Feeling is primary. 	Feelings ka bandh mein band kar rakha hai – 		feelings ka aadan-pradan nahin hota. 			Feelings ka exchange bhi sukhi hone ka tareeka hai, yeh dhyan 	mein nahin aaya rahta</a:t>
            </a:r>
            <a:endParaRPr/>
          </a:p>
          <a:p>
            <a:pPr indent="0" lvl="0" marL="0" rtl="0" algn="l">
              <a:spcBef>
                <a:spcPts val="0"/>
              </a:spcBef>
              <a:spcAft>
                <a:spcPts val="0"/>
              </a:spcAft>
              <a:buSzPts val="1800"/>
              <a:buNone/>
            </a:pPr>
            <a:r>
              <a:t/>
            </a:r>
            <a:endParaRPr>
              <a:latin typeface="Arial"/>
              <a:ea typeface="Arial"/>
              <a:cs typeface="Arial"/>
              <a:sym typeface="Arial"/>
            </a:endParaRPr>
          </a:p>
          <a:p>
            <a:pPr indent="0" lvl="0" marL="0" rtl="0" algn="l">
              <a:spcBef>
                <a:spcPts val="0"/>
              </a:spcBef>
              <a:spcAft>
                <a:spcPts val="0"/>
              </a:spcAft>
              <a:buSzPts val="1800"/>
              <a:buFont typeface="Arial"/>
              <a:buNone/>
            </a:pPr>
            <a:r>
              <a:rPr lang="en-US">
                <a:latin typeface="Arial"/>
                <a:ea typeface="Arial"/>
                <a:cs typeface="Arial"/>
                <a:sym typeface="Arial"/>
              </a:rPr>
              <a:t>One cant fulfill the other</a:t>
            </a:r>
            <a:endParaRPr/>
          </a:p>
          <a:p>
            <a:pPr indent="0" lvl="0" marL="0" rtl="0" algn="l">
              <a:spcBef>
                <a:spcPts val="0"/>
              </a:spcBef>
              <a:spcAft>
                <a:spcPts val="0"/>
              </a:spcAft>
              <a:buSzPts val="1800"/>
              <a:buFont typeface="Arial"/>
              <a:buNone/>
            </a:pPr>
            <a:r>
              <a:rPr lang="en-US">
                <a:latin typeface="Arial"/>
                <a:ea typeface="Arial"/>
                <a:cs typeface="Arial"/>
                <a:sym typeface="Arial"/>
              </a:rPr>
              <a:t>	Exclusive dress – attention neq respect. Dress se attention bhar 	mil paata hai</a:t>
            </a:r>
            <a:endParaRPr/>
          </a:p>
          <a:p>
            <a:pPr indent="0" lvl="0" marL="0" rtl="0" algn="l">
              <a:spcBef>
                <a:spcPts val="0"/>
              </a:spcBef>
              <a:spcAft>
                <a:spcPts val="0"/>
              </a:spcAft>
              <a:buSzPts val="1800"/>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59" name="Google Shape;15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Fulfilled by</a:t>
            </a:r>
            <a:endParaRPr/>
          </a:p>
          <a:p>
            <a:pPr indent="0" lvl="0" marL="0" rtl="0" algn="l">
              <a:spcBef>
                <a:spcPts val="0"/>
              </a:spcBef>
              <a:spcAft>
                <a:spcPts val="0"/>
              </a:spcAft>
              <a:buSzPts val="1800"/>
              <a:buNone/>
            </a:pPr>
            <a:r>
              <a:rPr lang="en-US"/>
              <a:t>	</a:t>
            </a:r>
            <a:r>
              <a:rPr lang="en-US">
                <a:latin typeface="Arial"/>
                <a:ea typeface="Arial"/>
                <a:cs typeface="Arial"/>
                <a:sym typeface="Arial"/>
              </a:rPr>
              <a:t>Flower to Father – flower is only a symbol. Feeling is primary. 	Feelings ka bandh mein band kar rakha hai – 		feelings ka aadan-pradan nahin hota. 			Feelings ka exchange bhi sukhi hone ka tareeka hai, yeh dhyan 	mein nahin aaya rahta</a:t>
            </a:r>
            <a:endParaRPr/>
          </a:p>
          <a:p>
            <a:pPr indent="0" lvl="0" marL="0" rtl="0" algn="l">
              <a:spcBef>
                <a:spcPts val="0"/>
              </a:spcBef>
              <a:spcAft>
                <a:spcPts val="0"/>
              </a:spcAft>
              <a:buSzPts val="1800"/>
              <a:buNone/>
            </a:pPr>
            <a:r>
              <a:t/>
            </a:r>
            <a:endParaRPr>
              <a:latin typeface="Arial"/>
              <a:ea typeface="Arial"/>
              <a:cs typeface="Arial"/>
              <a:sym typeface="Arial"/>
            </a:endParaRPr>
          </a:p>
          <a:p>
            <a:pPr indent="0" lvl="0" marL="0" rtl="0" algn="l">
              <a:spcBef>
                <a:spcPts val="0"/>
              </a:spcBef>
              <a:spcAft>
                <a:spcPts val="0"/>
              </a:spcAft>
              <a:buSzPts val="1800"/>
              <a:buFont typeface="Arial"/>
              <a:buNone/>
            </a:pPr>
            <a:r>
              <a:rPr lang="en-US">
                <a:latin typeface="Arial"/>
                <a:ea typeface="Arial"/>
                <a:cs typeface="Arial"/>
                <a:sym typeface="Arial"/>
              </a:rPr>
              <a:t>One cant fulfill the other</a:t>
            </a:r>
            <a:endParaRPr/>
          </a:p>
          <a:p>
            <a:pPr indent="0" lvl="0" marL="0" rtl="0" algn="l">
              <a:spcBef>
                <a:spcPts val="0"/>
              </a:spcBef>
              <a:spcAft>
                <a:spcPts val="0"/>
              </a:spcAft>
              <a:buSzPts val="1800"/>
              <a:buFont typeface="Arial"/>
              <a:buNone/>
            </a:pPr>
            <a:r>
              <a:rPr lang="en-US">
                <a:latin typeface="Arial"/>
                <a:ea typeface="Arial"/>
                <a:cs typeface="Arial"/>
                <a:sym typeface="Arial"/>
              </a:rPr>
              <a:t>	Exclusive dress – attention neq respect. Dress se attention bhar 	mil paata hai</a:t>
            </a:r>
            <a:endParaRPr/>
          </a:p>
          <a:p>
            <a:pPr indent="0" lvl="0" marL="0" rtl="0" algn="l">
              <a:spcBef>
                <a:spcPts val="0"/>
              </a:spcBef>
              <a:spcAft>
                <a:spcPts val="0"/>
              </a:spcAft>
              <a:buSzPts val="1800"/>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65" name="Google Shape;16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Fulfilled by</a:t>
            </a:r>
            <a:endParaRPr/>
          </a:p>
          <a:p>
            <a:pPr indent="0" lvl="0" marL="0" rtl="0" algn="l">
              <a:spcBef>
                <a:spcPts val="0"/>
              </a:spcBef>
              <a:spcAft>
                <a:spcPts val="0"/>
              </a:spcAft>
              <a:buSzPts val="1800"/>
              <a:buNone/>
            </a:pPr>
            <a:r>
              <a:rPr lang="en-US"/>
              <a:t>	</a:t>
            </a:r>
            <a:r>
              <a:rPr lang="en-US">
                <a:latin typeface="Arial"/>
                <a:ea typeface="Arial"/>
                <a:cs typeface="Arial"/>
                <a:sym typeface="Arial"/>
              </a:rPr>
              <a:t>Flower to Father – flower is only a symbol. Feeling is primary. 	Feelings ka bandh mein band kar rakha hai – 		feelings ka aadan-pradan nahin hota. 			Feelings ka exchange bhi sukhi hone ka tareeka hai, yeh dhyan 	mein nahin aaya rahta</a:t>
            </a:r>
            <a:endParaRPr/>
          </a:p>
          <a:p>
            <a:pPr indent="0" lvl="0" marL="0" rtl="0" algn="l">
              <a:spcBef>
                <a:spcPts val="0"/>
              </a:spcBef>
              <a:spcAft>
                <a:spcPts val="0"/>
              </a:spcAft>
              <a:buSzPts val="1800"/>
              <a:buNone/>
            </a:pPr>
            <a:r>
              <a:t/>
            </a:r>
            <a:endParaRPr>
              <a:latin typeface="Arial"/>
              <a:ea typeface="Arial"/>
              <a:cs typeface="Arial"/>
              <a:sym typeface="Arial"/>
            </a:endParaRPr>
          </a:p>
          <a:p>
            <a:pPr indent="0" lvl="0" marL="0" rtl="0" algn="l">
              <a:spcBef>
                <a:spcPts val="0"/>
              </a:spcBef>
              <a:spcAft>
                <a:spcPts val="0"/>
              </a:spcAft>
              <a:buSzPts val="1800"/>
              <a:buFont typeface="Arial"/>
              <a:buNone/>
            </a:pPr>
            <a:r>
              <a:rPr lang="en-US">
                <a:latin typeface="Arial"/>
                <a:ea typeface="Arial"/>
                <a:cs typeface="Arial"/>
                <a:sym typeface="Arial"/>
              </a:rPr>
              <a:t>One cant fulfill the other</a:t>
            </a:r>
            <a:endParaRPr/>
          </a:p>
          <a:p>
            <a:pPr indent="0" lvl="0" marL="0" rtl="0" algn="l">
              <a:spcBef>
                <a:spcPts val="0"/>
              </a:spcBef>
              <a:spcAft>
                <a:spcPts val="0"/>
              </a:spcAft>
              <a:buSzPts val="1800"/>
              <a:buFont typeface="Arial"/>
              <a:buNone/>
            </a:pPr>
            <a:r>
              <a:rPr lang="en-US">
                <a:latin typeface="Arial"/>
                <a:ea typeface="Arial"/>
                <a:cs typeface="Arial"/>
                <a:sym typeface="Arial"/>
              </a:rPr>
              <a:t>	Exclusive dress – attention neq respect. Dress se attention bhar 	mil paata hai</a:t>
            </a:r>
            <a:endParaRPr/>
          </a:p>
          <a:p>
            <a:pPr indent="0" lvl="0" marL="0" rtl="0" algn="l">
              <a:spcBef>
                <a:spcPts val="0"/>
              </a:spcBef>
              <a:spcAft>
                <a:spcPts val="0"/>
              </a:spcAft>
              <a:buSzPts val="1800"/>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idx="1" type="subTitle"/>
          </p:nvPr>
        </p:nvSpPr>
        <p:spPr>
          <a:xfrm>
            <a:off x="1709272" y="3900488"/>
            <a:ext cx="7841129" cy="366712"/>
          </a:xfrm>
          <a:prstGeom prst="rect">
            <a:avLst/>
          </a:prstGeom>
          <a:noFill/>
          <a:ln>
            <a:noFill/>
          </a:ln>
        </p:spPr>
        <p:txBody>
          <a:bodyPr anchorCtr="0" anchor="t" bIns="45700" lIns="91425" spcFirstLastPara="1" rIns="91425" wrap="square" tIns="45700">
            <a:spAutoFit/>
          </a:bodyPr>
          <a:lstStyle>
            <a:lvl1pPr lvl="0" marR="0" rtl="0" algn="l">
              <a:spcBef>
                <a:spcPts val="36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 name="Google Shape;13;p23"/>
          <p:cNvSpPr txBox="1"/>
          <p:nvPr>
            <p:ph type="ctrTitle"/>
          </p:nvPr>
        </p:nvSpPr>
        <p:spPr>
          <a:xfrm>
            <a:off x="1709272" y="2286000"/>
            <a:ext cx="7841129" cy="1231106"/>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48" name="Shape 48"/>
        <p:cNvGrpSpPr/>
        <p:nvPr/>
      </p:nvGrpSpPr>
      <p:grpSpPr>
        <a:xfrm>
          <a:off x="0" y="0"/>
          <a:ext cx="0" cy="0"/>
          <a:chOff x="0" y="0"/>
          <a:chExt cx="0" cy="0"/>
        </a:xfrm>
      </p:grpSpPr>
      <p:sp>
        <p:nvSpPr>
          <p:cNvPr id="49" name="Google Shape;49;p38"/>
          <p:cNvSpPr txBox="1"/>
          <p:nvPr>
            <p:ph type="title"/>
          </p:nvPr>
        </p:nvSpPr>
        <p:spPr>
          <a:xfrm>
            <a:off x="0" y="76203"/>
            <a:ext cx="12192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5" name="Shape 55"/>
        <p:cNvGrpSpPr/>
        <p:nvPr/>
      </p:nvGrpSpPr>
      <p:grpSpPr>
        <a:xfrm>
          <a:off x="0" y="0"/>
          <a:ext cx="0" cy="0"/>
          <a:chOff x="0" y="0"/>
          <a:chExt cx="0" cy="0"/>
        </a:xfrm>
      </p:grpSpPr>
      <p:sp>
        <p:nvSpPr>
          <p:cNvPr id="56" name="Google Shape;56;p29"/>
          <p:cNvSpPr txBox="1"/>
          <p:nvPr>
            <p:ph type="title"/>
          </p:nvPr>
        </p:nvSpPr>
        <p:spPr>
          <a:xfrm>
            <a:off x="0" y="76203"/>
            <a:ext cx="12192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7" name="Google Shape;57;p29"/>
          <p:cNvSpPr txBox="1"/>
          <p:nvPr>
            <p:ph idx="1" type="body"/>
          </p:nvPr>
        </p:nvSpPr>
        <p:spPr>
          <a:xfrm>
            <a:off x="0" y="609600"/>
            <a:ext cx="12192000" cy="59436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dk1"/>
              </a:buClr>
              <a:buSzPts val="2200"/>
              <a:buFont typeface="Noto Sans Symbols"/>
              <a:buChar char="∙"/>
              <a:defRPr b="0" i="0" sz="22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58" name="Shape 58"/>
        <p:cNvGrpSpPr/>
        <p:nvPr/>
      </p:nvGrpSpPr>
      <p:grpSpPr>
        <a:xfrm>
          <a:off x="0" y="0"/>
          <a:ext cx="0" cy="0"/>
          <a:chOff x="0" y="0"/>
          <a:chExt cx="0" cy="0"/>
        </a:xfrm>
      </p:grpSpPr>
      <p:sp>
        <p:nvSpPr>
          <p:cNvPr id="59" name="Google Shape;59;p39"/>
          <p:cNvSpPr txBox="1"/>
          <p:nvPr>
            <p:ph type="title"/>
          </p:nvPr>
        </p:nvSpPr>
        <p:spPr>
          <a:xfrm>
            <a:off x="0" y="76201"/>
            <a:ext cx="12192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0" name="Google Shape;60;p39"/>
          <p:cNvSpPr txBox="1"/>
          <p:nvPr>
            <p:ph idx="1" type="body"/>
          </p:nvPr>
        </p:nvSpPr>
        <p:spPr>
          <a:xfrm>
            <a:off x="0" y="609600"/>
            <a:ext cx="12192000" cy="59436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dk1"/>
              </a:buClr>
              <a:buSzPts val="2200"/>
              <a:buFont typeface="Noto Sans Symbols"/>
              <a:buChar char="∙"/>
              <a:defRPr b="0" i="0" sz="22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p:spTree>
      <p:nvGrpSpPr>
        <p:cNvPr id="61" name="Shape 61"/>
        <p:cNvGrpSpPr/>
        <p:nvPr/>
      </p:nvGrpSpPr>
      <p:grpSpPr>
        <a:xfrm>
          <a:off x="0" y="0"/>
          <a:ext cx="0" cy="0"/>
          <a:chOff x="0" y="0"/>
          <a:chExt cx="0" cy="0"/>
        </a:xfrm>
      </p:grpSpPr>
      <p:sp>
        <p:nvSpPr>
          <p:cNvPr id="62" name="Google Shape;62;p40"/>
          <p:cNvSpPr txBox="1"/>
          <p:nvPr>
            <p:ph type="title"/>
          </p:nvPr>
        </p:nvSpPr>
        <p:spPr>
          <a:xfrm>
            <a:off x="0" y="76203"/>
            <a:ext cx="12192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63" name="Google Shape;63;p40"/>
          <p:cNvSpPr txBox="1"/>
          <p:nvPr>
            <p:ph idx="1" type="body"/>
          </p:nvPr>
        </p:nvSpPr>
        <p:spPr>
          <a:xfrm>
            <a:off x="0" y="609600"/>
            <a:ext cx="12192000" cy="59436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dk1"/>
              </a:buClr>
              <a:buSzPts val="2200"/>
              <a:buFont typeface="Noto Sans Symbols"/>
              <a:buChar char="∙"/>
              <a:defRPr b="0" i="0" sz="22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4" name="Shape 64"/>
        <p:cNvGrpSpPr/>
        <p:nvPr/>
      </p:nvGrpSpPr>
      <p:grpSpPr>
        <a:xfrm>
          <a:off x="0" y="0"/>
          <a:ext cx="0" cy="0"/>
          <a:chOff x="0" y="0"/>
          <a:chExt cx="0" cy="0"/>
        </a:xfrm>
      </p:grpSpPr>
      <p:sp>
        <p:nvSpPr>
          <p:cNvPr id="65" name="Google Shape;65;p41"/>
          <p:cNvSpPr txBox="1"/>
          <p:nvPr>
            <p:ph type="title"/>
          </p:nvPr>
        </p:nvSpPr>
        <p:spPr>
          <a:xfrm>
            <a:off x="0" y="76203"/>
            <a:ext cx="12192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8" name="Shape 68"/>
        <p:cNvGrpSpPr/>
        <p:nvPr/>
      </p:nvGrpSpPr>
      <p:grpSpPr>
        <a:xfrm>
          <a:off x="0" y="0"/>
          <a:ext cx="0" cy="0"/>
          <a:chOff x="0" y="0"/>
          <a:chExt cx="0" cy="0"/>
        </a:xfrm>
      </p:grpSpPr>
      <p:sp>
        <p:nvSpPr>
          <p:cNvPr id="69" name="Google Shape;69;p31"/>
          <p:cNvSpPr txBox="1"/>
          <p:nvPr>
            <p:ph idx="1" type="subTitle"/>
          </p:nvPr>
        </p:nvSpPr>
        <p:spPr>
          <a:xfrm>
            <a:off x="1709272" y="3900488"/>
            <a:ext cx="7841129" cy="366712"/>
          </a:xfrm>
          <a:prstGeom prst="rect">
            <a:avLst/>
          </a:prstGeom>
          <a:noFill/>
          <a:ln>
            <a:noFill/>
          </a:ln>
        </p:spPr>
        <p:txBody>
          <a:bodyPr anchorCtr="0" anchor="t" bIns="45700" lIns="91425" spcFirstLastPara="1" rIns="91425" wrap="square" tIns="45700">
            <a:spAutoFit/>
          </a:bodyPr>
          <a:lstStyle>
            <a:lvl1pPr lvl="0" marR="0" rtl="0" algn="l">
              <a:spcBef>
                <a:spcPts val="36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0" name="Google Shape;70;p31"/>
          <p:cNvSpPr txBox="1"/>
          <p:nvPr>
            <p:ph type="ctrTitle"/>
          </p:nvPr>
        </p:nvSpPr>
        <p:spPr>
          <a:xfrm>
            <a:off x="1709272" y="2286000"/>
            <a:ext cx="7841129" cy="1231106"/>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79" name="Shape 79"/>
        <p:cNvGrpSpPr/>
        <p:nvPr/>
      </p:nvGrpSpPr>
      <p:grpSpPr>
        <a:xfrm>
          <a:off x="0" y="0"/>
          <a:ext cx="0" cy="0"/>
          <a:chOff x="0" y="0"/>
          <a:chExt cx="0" cy="0"/>
        </a:xfrm>
      </p:grpSpPr>
      <p:sp>
        <p:nvSpPr>
          <p:cNvPr id="80" name="Google Shape;80;p43"/>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81" name="Google Shape;81;p43"/>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2" name="Google Shape;82;p43"/>
          <p:cNvSpPr txBox="1"/>
          <p:nvPr>
            <p:ph idx="10" type="dt"/>
          </p:nvPr>
        </p:nvSpPr>
        <p:spPr>
          <a:xfrm>
            <a:off x="0" y="0"/>
            <a:ext cx="0" cy="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3"/>
          <p:cNvSpPr txBox="1"/>
          <p:nvPr>
            <p:ph idx="11" type="ftr"/>
          </p:nvPr>
        </p:nvSpPr>
        <p:spPr>
          <a:xfrm>
            <a:off x="0" y="0"/>
            <a:ext cx="0" cy="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3"/>
          <p:cNvSpPr txBox="1"/>
          <p:nvPr>
            <p:ph idx="12" type="sldNum"/>
          </p:nvPr>
        </p:nvSpPr>
        <p:spPr>
          <a:xfrm>
            <a:off x="0" y="0"/>
            <a:ext cx="0" cy="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93" name="Shape 93"/>
        <p:cNvGrpSpPr/>
        <p:nvPr/>
      </p:nvGrpSpPr>
      <p:grpSpPr>
        <a:xfrm>
          <a:off x="0" y="0"/>
          <a:ext cx="0" cy="0"/>
          <a:chOff x="0" y="0"/>
          <a:chExt cx="0" cy="0"/>
        </a:xfrm>
      </p:grpSpPr>
      <p:sp>
        <p:nvSpPr>
          <p:cNvPr id="94" name="Google Shape;94;p45"/>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95" name="Google Shape;95;p45"/>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6" name="Google Shape;96;p45"/>
          <p:cNvSpPr txBox="1"/>
          <p:nvPr>
            <p:ph idx="10" type="dt"/>
          </p:nvPr>
        </p:nvSpPr>
        <p:spPr>
          <a:xfrm>
            <a:off x="0" y="0"/>
            <a:ext cx="0" cy="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45"/>
          <p:cNvSpPr txBox="1"/>
          <p:nvPr>
            <p:ph idx="11" type="ftr"/>
          </p:nvPr>
        </p:nvSpPr>
        <p:spPr>
          <a:xfrm>
            <a:off x="0" y="0"/>
            <a:ext cx="0" cy="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5"/>
          <p:cNvSpPr txBox="1"/>
          <p:nvPr>
            <p:ph idx="12" type="sldNum"/>
          </p:nvPr>
        </p:nvSpPr>
        <p:spPr>
          <a:xfrm>
            <a:off x="0" y="0"/>
            <a:ext cx="0" cy="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01" name="Shape 101"/>
        <p:cNvGrpSpPr/>
        <p:nvPr/>
      </p:nvGrpSpPr>
      <p:grpSpPr>
        <a:xfrm>
          <a:off x="0" y="0"/>
          <a:ext cx="0" cy="0"/>
          <a:chOff x="0" y="0"/>
          <a:chExt cx="0" cy="0"/>
        </a:xfrm>
      </p:grpSpPr>
      <p:sp>
        <p:nvSpPr>
          <p:cNvPr id="102" name="Google Shape;102;p47"/>
          <p:cNvSpPr txBox="1"/>
          <p:nvPr>
            <p:ph idx="1" type="subTitle"/>
          </p:nvPr>
        </p:nvSpPr>
        <p:spPr>
          <a:xfrm>
            <a:off x="1709272" y="3900488"/>
            <a:ext cx="7841129" cy="366712"/>
          </a:xfrm>
          <a:prstGeom prst="rect">
            <a:avLst/>
          </a:prstGeom>
          <a:noFill/>
          <a:ln>
            <a:noFill/>
          </a:ln>
        </p:spPr>
        <p:txBody>
          <a:bodyPr anchorCtr="0" anchor="t" bIns="45700" lIns="91425" spcFirstLastPara="1" rIns="91425" wrap="square" tIns="45700">
            <a:spAutoFit/>
          </a:bodyPr>
          <a:lstStyle>
            <a:lvl1pPr lvl="0" marR="0" rtl="0" algn="l">
              <a:spcBef>
                <a:spcPts val="36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lvl="1"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3" name="Google Shape;103;p47"/>
          <p:cNvSpPr txBox="1"/>
          <p:nvPr>
            <p:ph type="ctrTitle"/>
          </p:nvPr>
        </p:nvSpPr>
        <p:spPr>
          <a:xfrm>
            <a:off x="1709272" y="2286000"/>
            <a:ext cx="7841129" cy="1231106"/>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4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112" name="Shape 112"/>
        <p:cNvGrpSpPr/>
        <p:nvPr/>
      </p:nvGrpSpPr>
      <p:grpSpPr>
        <a:xfrm>
          <a:off x="0" y="0"/>
          <a:ext cx="0" cy="0"/>
          <a:chOff x="0" y="0"/>
          <a:chExt cx="0" cy="0"/>
        </a:xfrm>
      </p:grpSpPr>
      <p:sp>
        <p:nvSpPr>
          <p:cNvPr id="113" name="Google Shape;113;p49"/>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4" name="Google Shape;114;p49"/>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1"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15" name="Google Shape;115;p49"/>
          <p:cNvSpPr txBox="1"/>
          <p:nvPr>
            <p:ph idx="10" type="dt"/>
          </p:nvPr>
        </p:nvSpPr>
        <p:spPr>
          <a:xfrm>
            <a:off x="0" y="0"/>
            <a:ext cx="0" cy="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49"/>
          <p:cNvSpPr txBox="1"/>
          <p:nvPr>
            <p:ph idx="11" type="ftr"/>
          </p:nvPr>
        </p:nvSpPr>
        <p:spPr>
          <a:xfrm>
            <a:off x="0" y="0"/>
            <a:ext cx="0" cy="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49"/>
          <p:cNvSpPr txBox="1"/>
          <p:nvPr>
            <p:ph idx="12" type="sldNum"/>
          </p:nvPr>
        </p:nvSpPr>
        <p:spPr>
          <a:xfrm>
            <a:off x="0" y="0"/>
            <a:ext cx="0" cy="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1pPr>
            <a:lvl2pPr indent="0" lvl="1"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2pPr>
            <a:lvl3pPr indent="0" lvl="2"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3pPr>
            <a:lvl4pPr indent="0" lvl="3"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4pPr>
            <a:lvl5pPr indent="0" lvl="4"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5pPr>
            <a:lvl6pPr indent="0" lvl="5"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6pPr>
            <a:lvl7pPr indent="0" lvl="6"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7pPr>
            <a:lvl8pPr indent="0" lvl="7"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8pPr>
            <a:lvl9pPr indent="0" lvl="8" marL="0" marR="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25"/>
          <p:cNvSpPr txBox="1"/>
          <p:nvPr>
            <p:ph type="title"/>
          </p:nvPr>
        </p:nvSpPr>
        <p:spPr>
          <a:xfrm>
            <a:off x="0" y="76203"/>
            <a:ext cx="12192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1" name="Google Shape;21;p25"/>
          <p:cNvSpPr txBox="1"/>
          <p:nvPr>
            <p:ph idx="1" type="body"/>
          </p:nvPr>
        </p:nvSpPr>
        <p:spPr>
          <a:xfrm>
            <a:off x="0" y="609600"/>
            <a:ext cx="12192000" cy="59436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dk1"/>
              </a:buClr>
              <a:buSzPts val="2200"/>
              <a:buFont typeface="Noto Sans Symbols"/>
              <a:buChar char="∙"/>
              <a:defRPr b="0" i="0" sz="22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2" name="Shape 22"/>
        <p:cNvGrpSpPr/>
        <p:nvPr/>
      </p:nvGrpSpPr>
      <p:grpSpPr>
        <a:xfrm>
          <a:off x="0" y="0"/>
          <a:ext cx="0" cy="0"/>
          <a:chOff x="0" y="0"/>
          <a:chExt cx="0" cy="0"/>
        </a:xfrm>
      </p:grpSpPr>
      <p:sp>
        <p:nvSpPr>
          <p:cNvPr id="23" name="Google Shape;23;p32"/>
          <p:cNvSpPr txBox="1"/>
          <p:nvPr>
            <p:ph idx="1" type="body"/>
          </p:nvPr>
        </p:nvSpPr>
        <p:spPr>
          <a:xfrm>
            <a:off x="1" y="609600"/>
            <a:ext cx="6007100" cy="5943600"/>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 name="Google Shape;24;p32"/>
          <p:cNvSpPr txBox="1"/>
          <p:nvPr>
            <p:ph idx="2" type="body"/>
          </p:nvPr>
        </p:nvSpPr>
        <p:spPr>
          <a:xfrm>
            <a:off x="6210299" y="609600"/>
            <a:ext cx="5981700" cy="5943600"/>
          </a:xfrm>
          <a:prstGeom prst="rect">
            <a:avLst/>
          </a:prstGeom>
          <a:noFill/>
          <a:ln>
            <a:noFill/>
          </a:ln>
        </p:spPr>
        <p:txBody>
          <a:bodyPr anchorCtr="0" anchor="t" bIns="45700" lIns="91425" spcFirstLastPara="1" rIns="91425" wrap="square" tIns="45700">
            <a:noAutofit/>
          </a:bodyPr>
          <a:lstStyle>
            <a:lvl1pPr indent="-368300" lvl="0" marL="457200" marR="0" rtl="0" algn="l">
              <a:spcBef>
                <a:spcPts val="44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 name="Google Shape;25;p32"/>
          <p:cNvSpPr txBox="1"/>
          <p:nvPr>
            <p:ph type="title"/>
          </p:nvPr>
        </p:nvSpPr>
        <p:spPr>
          <a:xfrm>
            <a:off x="0" y="76201"/>
            <a:ext cx="12192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p:spTree>
      <p:nvGrpSpPr>
        <p:cNvPr id="26" name="Shape 26"/>
        <p:cNvGrpSpPr/>
        <p:nvPr/>
      </p:nvGrpSpPr>
      <p:grpSpPr>
        <a:xfrm>
          <a:off x="0" y="0"/>
          <a:ext cx="0" cy="0"/>
          <a:chOff x="0" y="0"/>
          <a:chExt cx="0" cy="0"/>
        </a:xfrm>
      </p:grpSpPr>
      <p:sp>
        <p:nvSpPr>
          <p:cNvPr id="27" name="Google Shape;27;p33"/>
          <p:cNvSpPr txBox="1"/>
          <p:nvPr>
            <p:ph type="title"/>
          </p:nvPr>
        </p:nvSpPr>
        <p:spPr>
          <a:xfrm>
            <a:off x="0" y="76203"/>
            <a:ext cx="12192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8" name="Google Shape;28;p33"/>
          <p:cNvSpPr txBox="1"/>
          <p:nvPr>
            <p:ph idx="1" type="body"/>
          </p:nvPr>
        </p:nvSpPr>
        <p:spPr>
          <a:xfrm>
            <a:off x="0" y="609600"/>
            <a:ext cx="12192000" cy="59436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dk1"/>
              </a:buClr>
              <a:buSzPts val="2200"/>
              <a:buFont typeface="Noto Sans Symbols"/>
              <a:buChar char="∙"/>
              <a:defRPr b="0" sz="2200">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29" name="Shape 29"/>
        <p:cNvGrpSpPr/>
        <p:nvPr/>
      </p:nvGrpSpPr>
      <p:grpSpPr>
        <a:xfrm>
          <a:off x="0" y="0"/>
          <a:ext cx="0" cy="0"/>
          <a:chOff x="0" y="0"/>
          <a:chExt cx="0" cy="0"/>
        </a:xfrm>
      </p:grpSpPr>
      <p:sp>
        <p:nvSpPr>
          <p:cNvPr id="30" name="Google Shape;30;p34"/>
          <p:cNvSpPr txBox="1"/>
          <p:nvPr>
            <p:ph type="title"/>
          </p:nvPr>
        </p:nvSpPr>
        <p:spPr>
          <a:xfrm>
            <a:off x="0" y="76203"/>
            <a:ext cx="12192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31" name="Google Shape;31;p34"/>
          <p:cNvSpPr txBox="1"/>
          <p:nvPr>
            <p:ph idx="1" type="body"/>
          </p:nvPr>
        </p:nvSpPr>
        <p:spPr>
          <a:xfrm>
            <a:off x="0" y="609600"/>
            <a:ext cx="12192000" cy="59436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dk1"/>
              </a:buClr>
              <a:buSzPts val="2200"/>
              <a:buFont typeface="Noto Sans Symbols"/>
              <a:buChar char="∙"/>
              <a:defRPr b="0" sz="2200">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2" name="Shape 32"/>
        <p:cNvGrpSpPr/>
        <p:nvPr/>
      </p:nvGrpSpPr>
      <p:grpSpPr>
        <a:xfrm>
          <a:off x="0" y="0"/>
          <a:ext cx="0" cy="0"/>
          <a:chOff x="0" y="0"/>
          <a:chExt cx="0" cy="0"/>
        </a:xfrm>
      </p:grpSpPr>
      <p:sp>
        <p:nvSpPr>
          <p:cNvPr id="33" name="Google Shape;33;p35"/>
          <p:cNvSpPr txBox="1"/>
          <p:nvPr>
            <p:ph type="title"/>
          </p:nvPr>
        </p:nvSpPr>
        <p:spPr>
          <a:xfrm>
            <a:off x="0" y="76203"/>
            <a:ext cx="12192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9" name="Shape 39"/>
        <p:cNvGrpSpPr/>
        <p:nvPr/>
      </p:nvGrpSpPr>
      <p:grpSpPr>
        <a:xfrm>
          <a:off x="0" y="0"/>
          <a:ext cx="0" cy="0"/>
          <a:chOff x="0" y="0"/>
          <a:chExt cx="0" cy="0"/>
        </a:xfrm>
      </p:grpSpPr>
      <p:sp>
        <p:nvSpPr>
          <p:cNvPr id="40" name="Google Shape;40;p27"/>
          <p:cNvSpPr txBox="1"/>
          <p:nvPr>
            <p:ph type="title"/>
          </p:nvPr>
        </p:nvSpPr>
        <p:spPr>
          <a:xfrm>
            <a:off x="0" y="76203"/>
            <a:ext cx="12192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1" name="Google Shape;41;p27"/>
          <p:cNvSpPr txBox="1"/>
          <p:nvPr>
            <p:ph idx="1" type="body"/>
          </p:nvPr>
        </p:nvSpPr>
        <p:spPr>
          <a:xfrm>
            <a:off x="0" y="609600"/>
            <a:ext cx="12192000" cy="59436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dk1"/>
              </a:buClr>
              <a:buSzPts val="2200"/>
              <a:buFont typeface="Noto Sans Symbols"/>
              <a:buChar char="∙"/>
              <a:defRPr b="0" i="0" sz="22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42" name="Shape 42"/>
        <p:cNvGrpSpPr/>
        <p:nvPr/>
      </p:nvGrpSpPr>
      <p:grpSpPr>
        <a:xfrm>
          <a:off x="0" y="0"/>
          <a:ext cx="0" cy="0"/>
          <a:chOff x="0" y="0"/>
          <a:chExt cx="0" cy="0"/>
        </a:xfrm>
      </p:grpSpPr>
      <p:sp>
        <p:nvSpPr>
          <p:cNvPr id="43" name="Google Shape;43;p36"/>
          <p:cNvSpPr txBox="1"/>
          <p:nvPr>
            <p:ph type="title"/>
          </p:nvPr>
        </p:nvSpPr>
        <p:spPr>
          <a:xfrm>
            <a:off x="0" y="76201"/>
            <a:ext cx="12192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4" name="Google Shape;44;p36"/>
          <p:cNvSpPr txBox="1"/>
          <p:nvPr>
            <p:ph idx="1" type="body"/>
          </p:nvPr>
        </p:nvSpPr>
        <p:spPr>
          <a:xfrm>
            <a:off x="0" y="609600"/>
            <a:ext cx="12192000" cy="59436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dk1"/>
              </a:buClr>
              <a:buSzPts val="2200"/>
              <a:buFont typeface="Noto Sans Symbols"/>
              <a:buChar char="∙"/>
              <a:defRPr b="0" i="0" sz="22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p:cSld name="Title and Table">
    <p:spTree>
      <p:nvGrpSpPr>
        <p:cNvPr id="45" name="Shape 45"/>
        <p:cNvGrpSpPr/>
        <p:nvPr/>
      </p:nvGrpSpPr>
      <p:grpSpPr>
        <a:xfrm>
          <a:off x="0" y="0"/>
          <a:ext cx="0" cy="0"/>
          <a:chOff x="0" y="0"/>
          <a:chExt cx="0" cy="0"/>
        </a:xfrm>
      </p:grpSpPr>
      <p:sp>
        <p:nvSpPr>
          <p:cNvPr id="46" name="Google Shape;46;p37"/>
          <p:cNvSpPr txBox="1"/>
          <p:nvPr>
            <p:ph type="title"/>
          </p:nvPr>
        </p:nvSpPr>
        <p:spPr>
          <a:xfrm>
            <a:off x="0" y="76203"/>
            <a:ext cx="12192000" cy="3809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2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1" i="0" sz="22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1" i="0" sz="22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1" i="0" sz="22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1" i="0" sz="2200" u="none" cap="none" strike="noStrike">
                <a:solidFill>
                  <a:schemeClr val="lt1"/>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7" name="Google Shape;47;p37"/>
          <p:cNvSpPr txBox="1"/>
          <p:nvPr>
            <p:ph idx="1" type="body"/>
          </p:nvPr>
        </p:nvSpPr>
        <p:spPr>
          <a:xfrm>
            <a:off x="0" y="609600"/>
            <a:ext cx="12192000" cy="5943600"/>
          </a:xfrm>
          <a:prstGeom prst="rect">
            <a:avLst/>
          </a:prstGeom>
          <a:noFill/>
          <a:ln>
            <a:noFill/>
          </a:ln>
        </p:spPr>
        <p:txBody>
          <a:bodyPr anchorCtr="0" anchor="t" bIns="45700" lIns="91425" spcFirstLastPara="1" rIns="91425" wrap="square" tIns="45700">
            <a:normAutofit/>
          </a:bodyPr>
          <a:lstStyle>
            <a:lvl1pPr indent="-368300" lvl="0" marL="457200" marR="0" rtl="0" algn="l">
              <a:spcBef>
                <a:spcPts val="440"/>
              </a:spcBef>
              <a:spcAft>
                <a:spcPts val="0"/>
              </a:spcAft>
              <a:buClr>
                <a:schemeClr val="dk1"/>
              </a:buClr>
              <a:buSzPts val="2200"/>
              <a:buFont typeface="Noto Sans Symbols"/>
              <a:buChar char="∙"/>
              <a:defRPr b="0" i="0" sz="2200" u="none" cap="none" strike="noStrike">
                <a:solidFill>
                  <a:schemeClr val="dk1"/>
                </a:solidFill>
                <a:latin typeface="Arial"/>
                <a:ea typeface="Arial"/>
                <a:cs typeface="Arial"/>
                <a:sym typeface="Arial"/>
              </a:defRPr>
            </a:lvl1pPr>
            <a:lvl2pPr indent="-355600" lvl="1" marL="914400" marR="0" rtl="0" algn="l">
              <a:spcBef>
                <a:spcPts val="400"/>
              </a:spcBef>
              <a:spcAft>
                <a:spcPts val="0"/>
              </a:spcAft>
              <a:buClr>
                <a:schemeClr val="dk1"/>
              </a:buClr>
              <a:buSzPts val="2000"/>
              <a:buFont typeface="Noto Sans Symbols"/>
              <a:buChar char="▪"/>
              <a:defRPr b="0" i="0" sz="2000" u="none" cap="none" strike="noStrike">
                <a:solidFill>
                  <a:schemeClr val="dk1"/>
                </a:solidFill>
                <a:latin typeface="Arial"/>
                <a:ea typeface="Arial"/>
                <a:cs typeface="Arial"/>
                <a:sym typeface="Arial"/>
              </a:defRPr>
            </a:lvl2pPr>
            <a:lvl3pPr indent="-342900" lvl="2" marL="1371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theme" Target="../theme/theme9.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5.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5.xml"/><Relationship Id="rId3" Type="http://schemas.openxmlformats.org/officeDocument/2006/relationships/theme" Target="../theme/theme4.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6.xml"/><Relationship Id="rId3"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7.xml"/><Relationship Id="rId3" Type="http://schemas.openxmlformats.org/officeDocument/2006/relationships/theme" Target="../theme/theme10.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8.xml"/><Relationship Id="rId3" Type="http://schemas.openxmlformats.org/officeDocument/2006/relationships/theme" Target="../theme/theme7.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9.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B0082"/>
        </a:solidFill>
      </p:bgPr>
    </p:bg>
    <p:spTree>
      <p:nvGrpSpPr>
        <p:cNvPr id="9" name="Shape 9"/>
        <p:cNvGrpSpPr/>
        <p:nvPr/>
      </p:nvGrpSpPr>
      <p:grpSpPr>
        <a:xfrm>
          <a:off x="0" y="0"/>
          <a:ext cx="0" cy="0"/>
          <a:chOff x="0" y="0"/>
          <a:chExt cx="0" cy="0"/>
        </a:xfrm>
      </p:grpSpPr>
      <p:pic>
        <p:nvPicPr>
          <p:cNvPr descr="G:\T420-SyncBack-BACKUP Folder\HVPE-C\UHV Website\Logos Human Values &amp; Universities\universal_round.png" id="10" name="Google Shape;10;p22"/>
          <p:cNvPicPr preferRelativeResize="0"/>
          <p:nvPr/>
        </p:nvPicPr>
        <p:blipFill rotWithShape="1">
          <a:blip r:embed="rId1">
            <a:alphaModFix/>
          </a:blip>
          <a:srcRect b="0" l="0" r="0" t="0"/>
          <a:stretch/>
        </p:blipFill>
        <p:spPr>
          <a:xfrm>
            <a:off x="0" y="0"/>
            <a:ext cx="1001712" cy="914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 name="Shape 14"/>
        <p:cNvGrpSpPr/>
        <p:nvPr/>
      </p:nvGrpSpPr>
      <p:grpSpPr>
        <a:xfrm>
          <a:off x="0" y="0"/>
          <a:ext cx="0" cy="0"/>
          <a:chOff x="0" y="0"/>
          <a:chExt cx="0" cy="0"/>
        </a:xfrm>
      </p:grpSpPr>
      <p:sp>
        <p:nvSpPr>
          <p:cNvPr id="15" name="Google Shape;15;p24"/>
          <p:cNvSpPr txBox="1"/>
          <p:nvPr/>
        </p:nvSpPr>
        <p:spPr>
          <a:xfrm>
            <a:off x="0" y="0"/>
            <a:ext cx="12192000" cy="500062"/>
          </a:xfrm>
          <a:prstGeom prst="rect">
            <a:avLst/>
          </a:prstGeom>
          <a:solidFill>
            <a:srgbClr val="4B00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24"/>
          <p:cNvSpPr txBox="1"/>
          <p:nvPr/>
        </p:nvSpPr>
        <p:spPr>
          <a:xfrm flipH="1" rot="10800000">
            <a:off x="0" y="6572250"/>
            <a:ext cx="12192000" cy="304800"/>
          </a:xfrm>
          <a:prstGeom prst="rect">
            <a:avLst/>
          </a:prstGeom>
          <a:solidFill>
            <a:srgbClr val="BEBEB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 name="Google Shape;17;p24"/>
          <p:cNvSpPr txBox="1"/>
          <p:nvPr/>
        </p:nvSpPr>
        <p:spPr>
          <a:xfrm>
            <a:off x="11620500" y="6572250"/>
            <a:ext cx="571500" cy="2936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Arial"/>
              <a:buNone/>
            </a:pPr>
            <a:fld id="{00000000-1234-1234-1234-123412341234}" type="slidenum">
              <a:rPr b="0" i="0" lang="en-US" sz="800" u="none">
                <a:solidFill>
                  <a:schemeClr val="dk1"/>
                </a:solidFill>
                <a:latin typeface="Arial"/>
                <a:ea typeface="Arial"/>
                <a:cs typeface="Arial"/>
                <a:sym typeface="Arial"/>
              </a:rPr>
              <a:t>‹#›</a:t>
            </a:fld>
            <a:endParaRPr/>
          </a:p>
        </p:txBody>
      </p:sp>
      <p:pic>
        <p:nvPicPr>
          <p:cNvPr descr="G:\T420-SyncBack-BACKUP Folder\HVPE-C\UHV Website\Logos Human Values &amp; Universities\universal_round.png" id="18" name="Google Shape;18;p24"/>
          <p:cNvPicPr preferRelativeResize="0"/>
          <p:nvPr/>
        </p:nvPicPr>
        <p:blipFill rotWithShape="1">
          <a:blip r:embed="rId1">
            <a:alphaModFix/>
          </a:blip>
          <a:srcRect b="0" l="0" r="0" t="0"/>
          <a:stretch/>
        </p:blipFill>
        <p:spPr>
          <a:xfrm>
            <a:off x="0" y="6553200"/>
            <a:ext cx="406400" cy="3095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 name="Shape 34"/>
        <p:cNvGrpSpPr/>
        <p:nvPr/>
      </p:nvGrpSpPr>
      <p:grpSpPr>
        <a:xfrm>
          <a:off x="0" y="0"/>
          <a:ext cx="0" cy="0"/>
          <a:chOff x="0" y="0"/>
          <a:chExt cx="0" cy="0"/>
        </a:xfrm>
      </p:grpSpPr>
      <p:sp>
        <p:nvSpPr>
          <p:cNvPr id="35" name="Google Shape;35;p26"/>
          <p:cNvSpPr txBox="1"/>
          <p:nvPr/>
        </p:nvSpPr>
        <p:spPr>
          <a:xfrm>
            <a:off x="0" y="0"/>
            <a:ext cx="12192000" cy="500062"/>
          </a:xfrm>
          <a:prstGeom prst="rect">
            <a:avLst/>
          </a:prstGeom>
          <a:solidFill>
            <a:srgbClr val="4B00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 name="Google Shape;36;p26"/>
          <p:cNvSpPr txBox="1"/>
          <p:nvPr/>
        </p:nvSpPr>
        <p:spPr>
          <a:xfrm flipH="1" rot="10800000">
            <a:off x="0" y="6572250"/>
            <a:ext cx="12192000" cy="304800"/>
          </a:xfrm>
          <a:prstGeom prst="rect">
            <a:avLst/>
          </a:prstGeom>
          <a:solidFill>
            <a:srgbClr val="BEBEB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 name="Google Shape;37;p26"/>
          <p:cNvSpPr txBox="1"/>
          <p:nvPr/>
        </p:nvSpPr>
        <p:spPr>
          <a:xfrm>
            <a:off x="11620500" y="6572250"/>
            <a:ext cx="571500" cy="2936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Arial"/>
              <a:buNone/>
            </a:pPr>
            <a:fld id="{00000000-1234-1234-1234-123412341234}" type="slidenum">
              <a:rPr b="0" i="0" lang="en-US" sz="800" u="none">
                <a:solidFill>
                  <a:schemeClr val="dk1"/>
                </a:solidFill>
                <a:latin typeface="Arial"/>
                <a:ea typeface="Arial"/>
                <a:cs typeface="Arial"/>
                <a:sym typeface="Arial"/>
              </a:rPr>
              <a:t>‹#›</a:t>
            </a:fld>
            <a:endParaRPr/>
          </a:p>
        </p:txBody>
      </p:sp>
      <p:pic>
        <p:nvPicPr>
          <p:cNvPr descr="G:\T420-SyncBack-BACKUP Folder\HVPE-C\UHV Website\Logos Human Values &amp; Universities\universal_round.png" id="38" name="Google Shape;38;p26"/>
          <p:cNvPicPr preferRelativeResize="0"/>
          <p:nvPr/>
        </p:nvPicPr>
        <p:blipFill rotWithShape="1">
          <a:blip r:embed="rId1">
            <a:alphaModFix/>
          </a:blip>
          <a:srcRect b="0" l="0" r="0" t="0"/>
          <a:stretch/>
        </p:blipFill>
        <p:spPr>
          <a:xfrm>
            <a:off x="0" y="6553200"/>
            <a:ext cx="406400" cy="3095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7" r:id="rId2"/>
    <p:sldLayoutId id="2147483658" r:id="rId3"/>
    <p:sldLayoutId id="2147483659" r:id="rId4"/>
    <p:sldLayoutId id="2147483660"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28"/>
          <p:cNvSpPr txBox="1"/>
          <p:nvPr/>
        </p:nvSpPr>
        <p:spPr>
          <a:xfrm>
            <a:off x="0" y="0"/>
            <a:ext cx="12192000" cy="500062"/>
          </a:xfrm>
          <a:prstGeom prst="rect">
            <a:avLst/>
          </a:prstGeom>
          <a:solidFill>
            <a:srgbClr val="4B00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 name="Google Shape;52;p28"/>
          <p:cNvSpPr txBox="1"/>
          <p:nvPr/>
        </p:nvSpPr>
        <p:spPr>
          <a:xfrm flipH="1" rot="10800000">
            <a:off x="0" y="6572250"/>
            <a:ext cx="12192000" cy="304800"/>
          </a:xfrm>
          <a:prstGeom prst="rect">
            <a:avLst/>
          </a:prstGeom>
          <a:solidFill>
            <a:srgbClr val="BEBEB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 name="Google Shape;53;p28"/>
          <p:cNvSpPr txBox="1"/>
          <p:nvPr/>
        </p:nvSpPr>
        <p:spPr>
          <a:xfrm>
            <a:off x="11620500" y="6572250"/>
            <a:ext cx="571500" cy="2936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Arial"/>
              <a:buNone/>
            </a:pPr>
            <a:fld id="{00000000-1234-1234-1234-123412341234}" type="slidenum">
              <a:rPr b="0" i="0" lang="en-US" sz="800" u="none">
                <a:solidFill>
                  <a:schemeClr val="dk1"/>
                </a:solidFill>
                <a:latin typeface="Arial"/>
                <a:ea typeface="Arial"/>
                <a:cs typeface="Arial"/>
                <a:sym typeface="Arial"/>
              </a:rPr>
              <a:t>‹#›</a:t>
            </a:fld>
            <a:endParaRPr/>
          </a:p>
        </p:txBody>
      </p:sp>
      <p:pic>
        <p:nvPicPr>
          <p:cNvPr descr="G:\T420-SyncBack-BACKUP Folder\HVPE-C\UHV Website\Logos Human Values &amp; Universities\universal_round.png" id="54" name="Google Shape;54;p28"/>
          <p:cNvPicPr preferRelativeResize="0"/>
          <p:nvPr/>
        </p:nvPicPr>
        <p:blipFill rotWithShape="1">
          <a:blip r:embed="rId1">
            <a:alphaModFix/>
          </a:blip>
          <a:srcRect b="0" l="0" r="0" t="0"/>
          <a:stretch/>
        </p:blipFill>
        <p:spPr>
          <a:xfrm>
            <a:off x="0" y="6553200"/>
            <a:ext cx="406400" cy="3095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B0082"/>
        </a:solidFill>
      </p:bgPr>
    </p:bg>
    <p:spTree>
      <p:nvGrpSpPr>
        <p:cNvPr id="66" name="Shape 66"/>
        <p:cNvGrpSpPr/>
        <p:nvPr/>
      </p:nvGrpSpPr>
      <p:grpSpPr>
        <a:xfrm>
          <a:off x="0" y="0"/>
          <a:ext cx="0" cy="0"/>
          <a:chOff x="0" y="0"/>
          <a:chExt cx="0" cy="0"/>
        </a:xfrm>
      </p:grpSpPr>
      <p:pic>
        <p:nvPicPr>
          <p:cNvPr descr="G:\T420-SyncBack-BACKUP Folder\HVPE-C\UHV Website\Logos Human Values &amp; Universities\universal_round.png" id="67" name="Google Shape;67;p30"/>
          <p:cNvPicPr preferRelativeResize="0"/>
          <p:nvPr/>
        </p:nvPicPr>
        <p:blipFill rotWithShape="1">
          <a:blip r:embed="rId1">
            <a:alphaModFix/>
          </a:blip>
          <a:srcRect b="0" l="0" r="0" t="0"/>
          <a:stretch/>
        </p:blipFill>
        <p:spPr>
          <a:xfrm>
            <a:off x="0" y="0"/>
            <a:ext cx="1001712" cy="914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sp>
        <p:nvSpPr>
          <p:cNvPr id="72" name="Google Shape;72;p42"/>
          <p:cNvSpPr txBox="1"/>
          <p:nvPr/>
        </p:nvSpPr>
        <p:spPr>
          <a:xfrm>
            <a:off x="0" y="0"/>
            <a:ext cx="12192000" cy="500062"/>
          </a:xfrm>
          <a:prstGeom prst="rect">
            <a:avLst/>
          </a:prstGeom>
          <a:solidFill>
            <a:srgbClr val="4B00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 name="Google Shape;73;p42"/>
          <p:cNvSpPr txBox="1"/>
          <p:nvPr/>
        </p:nvSpPr>
        <p:spPr>
          <a:xfrm flipH="1" rot="10800000">
            <a:off x="0" y="6572250"/>
            <a:ext cx="12192000" cy="304800"/>
          </a:xfrm>
          <a:prstGeom prst="rect">
            <a:avLst/>
          </a:prstGeom>
          <a:solidFill>
            <a:srgbClr val="BEBEB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 name="Google Shape;74;p42"/>
          <p:cNvSpPr txBox="1"/>
          <p:nvPr/>
        </p:nvSpPr>
        <p:spPr>
          <a:xfrm>
            <a:off x="11620500" y="6572250"/>
            <a:ext cx="571500" cy="2936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Arial"/>
              <a:buNone/>
            </a:pPr>
            <a:fld id="{00000000-1234-1234-1234-123412341234}" type="slidenum">
              <a:rPr b="0" i="0" lang="en-US" sz="800" u="none">
                <a:solidFill>
                  <a:schemeClr val="dk1"/>
                </a:solidFill>
                <a:latin typeface="Arial"/>
                <a:ea typeface="Arial"/>
                <a:cs typeface="Arial"/>
                <a:sym typeface="Arial"/>
              </a:rPr>
              <a:t>‹#›</a:t>
            </a:fld>
            <a:endParaRPr/>
          </a:p>
        </p:txBody>
      </p:sp>
      <p:pic>
        <p:nvPicPr>
          <p:cNvPr descr="G:\T420-SyncBack-BACKUP Folder\HVPE-C\UHV Website\Logos Human Values &amp; Universities\universal_round.png" id="75" name="Google Shape;75;p42"/>
          <p:cNvPicPr preferRelativeResize="0"/>
          <p:nvPr/>
        </p:nvPicPr>
        <p:blipFill rotWithShape="1">
          <a:blip r:embed="rId1">
            <a:alphaModFix/>
          </a:blip>
          <a:srcRect b="0" l="0" r="0" t="0"/>
          <a:stretch/>
        </p:blipFill>
        <p:spPr>
          <a:xfrm>
            <a:off x="0" y="6553200"/>
            <a:ext cx="406400" cy="309562"/>
          </a:xfrm>
          <a:prstGeom prst="rect">
            <a:avLst/>
          </a:prstGeom>
          <a:noFill/>
          <a:ln>
            <a:noFill/>
          </a:ln>
        </p:spPr>
      </p:pic>
      <p:sp>
        <p:nvSpPr>
          <p:cNvPr id="76" name="Google Shape;76;p42"/>
          <p:cNvSpPr txBox="1"/>
          <p:nvPr>
            <p:ph idx="10" type="dt"/>
          </p:nvPr>
        </p:nvSpPr>
        <p:spPr>
          <a:xfrm>
            <a:off x="0" y="0"/>
            <a:ext cx="0" cy="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7" name="Google Shape;77;p42"/>
          <p:cNvSpPr txBox="1"/>
          <p:nvPr>
            <p:ph idx="11" type="ftr"/>
          </p:nvPr>
        </p:nvSpPr>
        <p:spPr>
          <a:xfrm>
            <a:off x="0" y="0"/>
            <a:ext cx="0" cy="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8" name="Google Shape;78;p42"/>
          <p:cNvSpPr txBox="1"/>
          <p:nvPr>
            <p:ph idx="12" type="sldNum"/>
          </p:nvPr>
        </p:nvSpPr>
        <p:spPr>
          <a:xfrm>
            <a:off x="0" y="0"/>
            <a:ext cx="0" cy="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5" name="Shape 85"/>
        <p:cNvGrpSpPr/>
        <p:nvPr/>
      </p:nvGrpSpPr>
      <p:grpSpPr>
        <a:xfrm>
          <a:off x="0" y="0"/>
          <a:ext cx="0" cy="0"/>
          <a:chOff x="0" y="0"/>
          <a:chExt cx="0" cy="0"/>
        </a:xfrm>
      </p:grpSpPr>
      <p:sp>
        <p:nvSpPr>
          <p:cNvPr id="86" name="Google Shape;86;p44"/>
          <p:cNvSpPr txBox="1"/>
          <p:nvPr/>
        </p:nvSpPr>
        <p:spPr>
          <a:xfrm>
            <a:off x="0" y="0"/>
            <a:ext cx="12192000" cy="500062"/>
          </a:xfrm>
          <a:prstGeom prst="rect">
            <a:avLst/>
          </a:prstGeom>
          <a:solidFill>
            <a:srgbClr val="4B00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 name="Google Shape;87;p44"/>
          <p:cNvSpPr txBox="1"/>
          <p:nvPr/>
        </p:nvSpPr>
        <p:spPr>
          <a:xfrm flipH="1" rot="10800000">
            <a:off x="0" y="6572250"/>
            <a:ext cx="12192000" cy="304800"/>
          </a:xfrm>
          <a:prstGeom prst="rect">
            <a:avLst/>
          </a:prstGeom>
          <a:solidFill>
            <a:srgbClr val="BEBEB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 name="Google Shape;88;p44"/>
          <p:cNvSpPr txBox="1"/>
          <p:nvPr/>
        </p:nvSpPr>
        <p:spPr>
          <a:xfrm>
            <a:off x="11620500" y="6572250"/>
            <a:ext cx="571500" cy="2936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Arial"/>
              <a:buNone/>
            </a:pPr>
            <a:fld id="{00000000-1234-1234-1234-123412341234}" type="slidenum">
              <a:rPr b="0" i="0" lang="en-US" sz="800" u="none">
                <a:solidFill>
                  <a:schemeClr val="dk1"/>
                </a:solidFill>
                <a:latin typeface="Arial"/>
                <a:ea typeface="Arial"/>
                <a:cs typeface="Arial"/>
                <a:sym typeface="Arial"/>
              </a:rPr>
              <a:t>‹#›</a:t>
            </a:fld>
            <a:endParaRPr/>
          </a:p>
        </p:txBody>
      </p:sp>
      <p:pic>
        <p:nvPicPr>
          <p:cNvPr descr="G:\T420-SyncBack-BACKUP Folder\HVPE-C\UHV Website\Logos Human Values &amp; Universities\universal_round.png" id="89" name="Google Shape;89;p44"/>
          <p:cNvPicPr preferRelativeResize="0"/>
          <p:nvPr/>
        </p:nvPicPr>
        <p:blipFill rotWithShape="1">
          <a:blip r:embed="rId1">
            <a:alphaModFix/>
          </a:blip>
          <a:srcRect b="0" l="0" r="0" t="0"/>
          <a:stretch/>
        </p:blipFill>
        <p:spPr>
          <a:xfrm>
            <a:off x="0" y="6553200"/>
            <a:ext cx="406400" cy="309562"/>
          </a:xfrm>
          <a:prstGeom prst="rect">
            <a:avLst/>
          </a:prstGeom>
          <a:noFill/>
          <a:ln>
            <a:noFill/>
          </a:ln>
        </p:spPr>
      </p:pic>
      <p:sp>
        <p:nvSpPr>
          <p:cNvPr id="90" name="Google Shape;90;p44"/>
          <p:cNvSpPr txBox="1"/>
          <p:nvPr>
            <p:ph idx="10" type="dt"/>
          </p:nvPr>
        </p:nvSpPr>
        <p:spPr>
          <a:xfrm>
            <a:off x="0" y="0"/>
            <a:ext cx="0" cy="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1" name="Google Shape;91;p44"/>
          <p:cNvSpPr txBox="1"/>
          <p:nvPr>
            <p:ph idx="11" type="ftr"/>
          </p:nvPr>
        </p:nvSpPr>
        <p:spPr>
          <a:xfrm>
            <a:off x="0" y="0"/>
            <a:ext cx="0" cy="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2" name="Google Shape;92;p44"/>
          <p:cNvSpPr txBox="1"/>
          <p:nvPr>
            <p:ph idx="12" type="sldNum"/>
          </p:nvPr>
        </p:nvSpPr>
        <p:spPr>
          <a:xfrm>
            <a:off x="0" y="0"/>
            <a:ext cx="0" cy="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B0082"/>
        </a:solidFill>
      </p:bgPr>
    </p:bg>
    <p:spTree>
      <p:nvGrpSpPr>
        <p:cNvPr id="99" name="Shape 99"/>
        <p:cNvGrpSpPr/>
        <p:nvPr/>
      </p:nvGrpSpPr>
      <p:grpSpPr>
        <a:xfrm>
          <a:off x="0" y="0"/>
          <a:ext cx="0" cy="0"/>
          <a:chOff x="0" y="0"/>
          <a:chExt cx="0" cy="0"/>
        </a:xfrm>
      </p:grpSpPr>
      <p:pic>
        <p:nvPicPr>
          <p:cNvPr descr="G:\T420-SyncBack-BACKUP Folder\HVPE-C\UHV Website\Logos Human Values &amp; Universities\universal_round.png" id="100" name="Google Shape;100;p46"/>
          <p:cNvPicPr preferRelativeResize="0"/>
          <p:nvPr/>
        </p:nvPicPr>
        <p:blipFill rotWithShape="1">
          <a:blip r:embed="rId1">
            <a:alphaModFix/>
          </a:blip>
          <a:srcRect b="0" l="0" r="0" t="0"/>
          <a:stretch/>
        </p:blipFill>
        <p:spPr>
          <a:xfrm>
            <a:off x="0" y="0"/>
            <a:ext cx="1001712" cy="914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48"/>
          <p:cNvSpPr txBox="1"/>
          <p:nvPr/>
        </p:nvSpPr>
        <p:spPr>
          <a:xfrm>
            <a:off x="0" y="0"/>
            <a:ext cx="12192000" cy="500062"/>
          </a:xfrm>
          <a:prstGeom prst="rect">
            <a:avLst/>
          </a:prstGeom>
          <a:solidFill>
            <a:srgbClr val="4B008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 name="Google Shape;106;p48"/>
          <p:cNvSpPr txBox="1"/>
          <p:nvPr/>
        </p:nvSpPr>
        <p:spPr>
          <a:xfrm flipH="1" rot="10800000">
            <a:off x="0" y="6572250"/>
            <a:ext cx="12192000" cy="304800"/>
          </a:xfrm>
          <a:prstGeom prst="rect">
            <a:avLst/>
          </a:prstGeom>
          <a:solidFill>
            <a:srgbClr val="BEBEB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 name="Google Shape;107;p48"/>
          <p:cNvSpPr txBox="1"/>
          <p:nvPr/>
        </p:nvSpPr>
        <p:spPr>
          <a:xfrm>
            <a:off x="11620500" y="6572250"/>
            <a:ext cx="571500" cy="2936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
              <a:buFont typeface="Arial"/>
              <a:buNone/>
            </a:pPr>
            <a:fld id="{00000000-1234-1234-1234-123412341234}" type="slidenum">
              <a:rPr b="0" i="0" lang="en-US" sz="800" u="none">
                <a:solidFill>
                  <a:schemeClr val="dk1"/>
                </a:solidFill>
                <a:latin typeface="Arial"/>
                <a:ea typeface="Arial"/>
                <a:cs typeface="Arial"/>
                <a:sym typeface="Arial"/>
              </a:rPr>
              <a:t>‹#›</a:t>
            </a:fld>
            <a:endParaRPr/>
          </a:p>
        </p:txBody>
      </p:sp>
      <p:pic>
        <p:nvPicPr>
          <p:cNvPr descr="G:\T420-SyncBack-BACKUP Folder\HVPE-C\UHV Website\Logos Human Values &amp; Universities\universal_round.png" id="108" name="Google Shape;108;p48"/>
          <p:cNvPicPr preferRelativeResize="0"/>
          <p:nvPr/>
        </p:nvPicPr>
        <p:blipFill rotWithShape="1">
          <a:blip r:embed="rId1">
            <a:alphaModFix/>
          </a:blip>
          <a:srcRect b="0" l="0" r="0" t="0"/>
          <a:stretch/>
        </p:blipFill>
        <p:spPr>
          <a:xfrm>
            <a:off x="0" y="6553200"/>
            <a:ext cx="406400" cy="309562"/>
          </a:xfrm>
          <a:prstGeom prst="rect">
            <a:avLst/>
          </a:prstGeom>
          <a:noFill/>
          <a:ln>
            <a:noFill/>
          </a:ln>
        </p:spPr>
      </p:pic>
      <p:sp>
        <p:nvSpPr>
          <p:cNvPr id="109" name="Google Shape;109;p48"/>
          <p:cNvSpPr txBox="1"/>
          <p:nvPr>
            <p:ph idx="10" type="dt"/>
          </p:nvPr>
        </p:nvSpPr>
        <p:spPr>
          <a:xfrm>
            <a:off x="0" y="0"/>
            <a:ext cx="0" cy="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0" name="Google Shape;110;p48"/>
          <p:cNvSpPr txBox="1"/>
          <p:nvPr>
            <p:ph idx="11" type="ftr"/>
          </p:nvPr>
        </p:nvSpPr>
        <p:spPr>
          <a:xfrm>
            <a:off x="0" y="0"/>
            <a:ext cx="0" cy="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1" name="Google Shape;111;p48"/>
          <p:cNvSpPr txBox="1"/>
          <p:nvPr>
            <p:ph idx="12" type="sldNum"/>
          </p:nvPr>
        </p:nvSpPr>
        <p:spPr>
          <a:xfrm>
            <a:off x="0" y="0"/>
            <a:ext cx="0" cy="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Clr>
                <a:schemeClr val="dk1"/>
              </a:buClr>
              <a:buSzPts val="1800"/>
              <a:buFont typeface="Arial"/>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5"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
          <p:cNvSpPr txBox="1"/>
          <p:nvPr>
            <p:ph idx="1" type="subTitle"/>
          </p:nvPr>
        </p:nvSpPr>
        <p:spPr>
          <a:xfrm>
            <a:off x="1709737" y="3900487"/>
            <a:ext cx="7840662" cy="369887"/>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lt1"/>
              </a:buClr>
              <a:buSzPts val="1800"/>
              <a:buFont typeface="Arial"/>
              <a:buNone/>
            </a:pPr>
            <a:r>
              <a:t/>
            </a:r>
            <a:endParaRPr b="0" sz="1800">
              <a:solidFill>
                <a:schemeClr val="lt1"/>
              </a:solidFill>
              <a:latin typeface="Arial"/>
              <a:ea typeface="Arial"/>
              <a:cs typeface="Arial"/>
              <a:sym typeface="Arial"/>
            </a:endParaRPr>
          </a:p>
        </p:txBody>
      </p:sp>
      <p:sp>
        <p:nvSpPr>
          <p:cNvPr id="123" name="Google Shape;123;p1"/>
          <p:cNvSpPr txBox="1"/>
          <p:nvPr>
            <p:ph type="ctrTitle"/>
          </p:nvPr>
        </p:nvSpPr>
        <p:spPr>
          <a:xfrm>
            <a:off x="1709737" y="1066800"/>
            <a:ext cx="7840662" cy="2449512"/>
          </a:xfrm>
          <a:prstGeom prst="rect">
            <a:avLst/>
          </a:prstGeom>
          <a:noFill/>
          <a:ln>
            <a:noFill/>
          </a:ln>
        </p:spPr>
        <p:txBody>
          <a:bodyPr anchorCtr="0" anchor="b" bIns="45700" lIns="91425" spcFirstLastPara="1" rIns="91425" wrap="square" tIns="45700">
            <a:noAutofit/>
          </a:bodyPr>
          <a:lstStyle/>
          <a:p>
            <a:pPr indent="0" lvl="0" marL="0" rtl="0" algn="l">
              <a:lnSpc>
                <a:spcPct val="115000"/>
              </a:lnSpc>
              <a:spcBef>
                <a:spcPts val="0"/>
              </a:spcBef>
              <a:spcAft>
                <a:spcPts val="0"/>
              </a:spcAft>
              <a:buClr>
                <a:schemeClr val="lt1"/>
              </a:buClr>
              <a:buSzPts val="4000"/>
              <a:buFont typeface="Arial"/>
              <a:buNone/>
            </a:pPr>
            <a:r>
              <a:rPr b="1" i="0" lang="en-US" sz="4000" u="none">
                <a:solidFill>
                  <a:schemeClr val="lt1"/>
                </a:solidFill>
                <a:latin typeface="Arial"/>
                <a:ea typeface="Arial"/>
                <a:cs typeface="Arial"/>
                <a:sym typeface="Arial"/>
              </a:rPr>
              <a:t>Lecture 8</a:t>
            </a:r>
            <a:br>
              <a:rPr b="1" i="0" lang="en-US" sz="4000" u="none">
                <a:solidFill>
                  <a:schemeClr val="lt1"/>
                </a:solidFill>
                <a:latin typeface="Arial"/>
                <a:ea typeface="Arial"/>
                <a:cs typeface="Arial"/>
                <a:sym typeface="Arial"/>
              </a:rPr>
            </a:br>
            <a:r>
              <a:rPr b="1" i="0" lang="en-US" sz="4000" u="none">
                <a:solidFill>
                  <a:schemeClr val="lt1"/>
                </a:solidFill>
                <a:latin typeface="Arial"/>
                <a:ea typeface="Arial"/>
                <a:cs typeface="Arial"/>
                <a:sym typeface="Arial"/>
              </a:rPr>
              <a:t>Distinguishing between the Needs of the Self and the Body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0"/>
          <p:cNvSpPr txBox="1"/>
          <p:nvPr>
            <p:ph type="ctrTitle"/>
          </p:nvPr>
        </p:nvSpPr>
        <p:spPr>
          <a:xfrm>
            <a:off x="1828800" y="0"/>
            <a:ext cx="8610600" cy="6324600"/>
          </a:xfrm>
          <a:prstGeom prst="rect">
            <a:avLst/>
          </a:prstGeom>
          <a:noFill/>
          <a:ln>
            <a:noFill/>
          </a:ln>
        </p:spPr>
        <p:txBody>
          <a:bodyPr anchorCtr="0" anchor="b" bIns="45700" lIns="91425" spcFirstLastPara="1" rIns="91425" wrap="square" tIns="45700">
            <a:noAutofit/>
          </a:bodyPr>
          <a:lstStyle/>
          <a:p>
            <a:pPr indent="-457200" lvl="0" marL="457200" rtl="0" algn="ctr">
              <a:lnSpc>
                <a:spcPct val="100000"/>
              </a:lnSpc>
              <a:spcBef>
                <a:spcPts val="0"/>
              </a:spcBef>
              <a:spcAft>
                <a:spcPts val="0"/>
              </a:spcAft>
              <a:buClr>
                <a:schemeClr val="lt1"/>
              </a:buClr>
              <a:buSzPts val="3600"/>
              <a:buFont typeface="Arial"/>
              <a:buNone/>
            </a:pPr>
            <a:r>
              <a:rPr b="1" i="0" lang="en-US" sz="3600" u="none">
                <a:solidFill>
                  <a:schemeClr val="lt1"/>
                </a:solidFill>
                <a:latin typeface="Arial"/>
                <a:ea typeface="Arial"/>
                <a:cs typeface="Arial"/>
                <a:sym typeface="Arial"/>
              </a:rPr>
              <a:t>Self Reflection</a:t>
            </a:r>
            <a:br>
              <a:rPr b="1" i="0" lang="en-US" sz="3600" u="none">
                <a:solidFill>
                  <a:schemeClr val="lt1"/>
                </a:solidFill>
                <a:latin typeface="Arial"/>
                <a:ea typeface="Arial"/>
                <a:cs typeface="Arial"/>
                <a:sym typeface="Arial"/>
              </a:rPr>
            </a:br>
            <a:br>
              <a:rPr b="1" i="0" lang="en-US" sz="3600" u="none">
                <a:solidFill>
                  <a:schemeClr val="lt1"/>
                </a:solidFill>
                <a:latin typeface="Arial"/>
                <a:ea typeface="Arial"/>
                <a:cs typeface="Arial"/>
                <a:sym typeface="Arial"/>
              </a:rPr>
            </a:br>
            <a:br>
              <a:rPr b="1" i="0" lang="en-US" sz="3600" u="none">
                <a:solidFill>
                  <a:schemeClr val="lt1"/>
                </a:solidFill>
                <a:latin typeface="Arial"/>
                <a:ea typeface="Arial"/>
                <a:cs typeface="Arial"/>
                <a:sym typeface="Arial"/>
              </a:rPr>
            </a:br>
            <a:br>
              <a:rPr b="1" i="0" lang="en-US" sz="3600" u="none">
                <a:solidFill>
                  <a:schemeClr val="lt1"/>
                </a:solidFill>
                <a:latin typeface="Arial"/>
                <a:ea typeface="Arial"/>
                <a:cs typeface="Arial"/>
                <a:sym typeface="Arial"/>
              </a:rPr>
            </a:br>
            <a:br>
              <a:rPr b="1" i="0" lang="en-US" sz="3600" u="none">
                <a:solidFill>
                  <a:schemeClr val="lt1"/>
                </a:solidFill>
                <a:latin typeface="Arial"/>
                <a:ea typeface="Arial"/>
                <a:cs typeface="Arial"/>
                <a:sym typeface="Arial"/>
              </a:rPr>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1"/>
          <p:cNvSpPr txBox="1"/>
          <p:nvPr>
            <p:ph idx="1" type="subTitle"/>
          </p:nvPr>
        </p:nvSpPr>
        <p:spPr>
          <a:xfrm>
            <a:off x="1709737" y="3900487"/>
            <a:ext cx="7840662" cy="369887"/>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Clr>
                <a:schemeClr val="lt1"/>
              </a:buClr>
              <a:buSzPts val="1800"/>
              <a:buNone/>
            </a:pPr>
            <a:r>
              <a:rPr b="0" i="0" lang="en-US" sz="1800" u="none">
                <a:solidFill>
                  <a:schemeClr val="lt1"/>
                </a:solidFill>
                <a:latin typeface="Arial"/>
                <a:ea typeface="Arial"/>
                <a:cs typeface="Arial"/>
                <a:sym typeface="Arial"/>
              </a:rPr>
              <a:t>Distinguishing between the Needs of the Self and the Body</a:t>
            </a:r>
            <a:endParaRPr/>
          </a:p>
        </p:txBody>
      </p:sp>
      <p:sp>
        <p:nvSpPr>
          <p:cNvPr id="206" name="Google Shape;206;p11"/>
          <p:cNvSpPr txBox="1"/>
          <p:nvPr>
            <p:ph type="ctrTitle"/>
          </p:nvPr>
        </p:nvSpPr>
        <p:spPr>
          <a:xfrm>
            <a:off x="1709737" y="2286000"/>
            <a:ext cx="7840662" cy="12303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4000"/>
              <a:buFont typeface="Arial"/>
              <a:buNone/>
            </a:pPr>
            <a:r>
              <a:rPr b="1" i="0" lang="en-US" sz="4000" u="none">
                <a:solidFill>
                  <a:schemeClr val="lt1"/>
                </a:solidFill>
                <a:latin typeface="Arial"/>
                <a:ea typeface="Arial"/>
                <a:cs typeface="Arial"/>
                <a:sym typeface="Arial"/>
              </a:rPr>
              <a:t>Key Points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210" name="Shape 210"/>
        <p:cNvGrpSpPr/>
        <p:nvPr/>
      </p:nvGrpSpPr>
      <p:grpSpPr>
        <a:xfrm>
          <a:off x="0" y="0"/>
          <a:ext cx="0" cy="0"/>
          <a:chOff x="0" y="0"/>
          <a:chExt cx="0" cy="0"/>
        </a:xfrm>
      </p:grpSpPr>
      <p:sp>
        <p:nvSpPr>
          <p:cNvPr id="211" name="Google Shape;211;p12"/>
          <p:cNvSpPr txBox="1"/>
          <p:nvPr>
            <p:ph type="title"/>
          </p:nvPr>
        </p:nvSpPr>
        <p:spPr>
          <a:xfrm>
            <a:off x="0" y="76200"/>
            <a:ext cx="12192000" cy="3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sz="2200">
              <a:solidFill>
                <a:schemeClr val="lt1"/>
              </a:solidFill>
              <a:latin typeface="Arial"/>
              <a:ea typeface="Arial"/>
              <a:cs typeface="Arial"/>
              <a:sym typeface="Arial"/>
            </a:endParaRPr>
          </a:p>
        </p:txBody>
      </p:sp>
      <p:sp>
        <p:nvSpPr>
          <p:cNvPr id="212" name="Google Shape;212;p12"/>
          <p:cNvSpPr txBox="1"/>
          <p:nvPr>
            <p:ph idx="1" type="body"/>
          </p:nvPr>
        </p:nvSpPr>
        <p:spPr>
          <a:xfrm>
            <a:off x="0" y="609600"/>
            <a:ext cx="12192000" cy="5943600"/>
          </a:xfrm>
          <a:prstGeom prst="rect">
            <a:avLst/>
          </a:prstGeom>
          <a:noFill/>
          <a:ln>
            <a:noFill/>
          </a:ln>
        </p:spPr>
        <p:txBody>
          <a:bodyPr anchorCtr="0" anchor="t" bIns="45700" lIns="91425" spcFirstLastPara="1" rIns="91425" wrap="square" tIns="45700">
            <a:noAutofit/>
          </a:bodyPr>
          <a:lstStyle/>
          <a:p>
            <a:pPr indent="-88900" lvl="0" marL="228600" rtl="0" algn="l">
              <a:spcBef>
                <a:spcPts val="0"/>
              </a:spcBef>
              <a:spcAft>
                <a:spcPts val="0"/>
              </a:spcAft>
              <a:buClr>
                <a:schemeClr val="dk1"/>
              </a:buClr>
              <a:buSzPts val="2200"/>
              <a:buFont typeface="Noto Sans Symbols"/>
              <a:buNone/>
            </a:pPr>
            <a:r>
              <a:t/>
            </a:r>
            <a:endParaRPr b="0" sz="2200">
              <a:solidFill>
                <a:schemeClr val="dk1"/>
              </a:solidFill>
              <a:latin typeface="Arial"/>
              <a:ea typeface="Arial"/>
              <a:cs typeface="Arial"/>
              <a:sym typeface="Arial"/>
            </a:endParaRPr>
          </a:p>
        </p:txBody>
      </p:sp>
      <p:graphicFrame>
        <p:nvGraphicFramePr>
          <p:cNvPr id="213" name="Google Shape;213;p12"/>
          <p:cNvGraphicFramePr/>
          <p:nvPr/>
        </p:nvGraphicFramePr>
        <p:xfrm>
          <a:off x="1524000" y="0"/>
          <a:ext cx="3000000" cy="3000000"/>
        </p:xfrm>
        <a:graphic>
          <a:graphicData uri="http://schemas.openxmlformats.org/drawingml/2006/table">
            <a:tbl>
              <a:tblPr>
                <a:noFill/>
                <a:tableStyleId>{7F9699E6-E69F-4DCF-A267-7198ED0F8ED0}</a:tableStyleId>
              </a:tblPr>
              <a:tblGrid>
                <a:gridCol w="1939925"/>
                <a:gridCol w="3551225"/>
                <a:gridCol w="3652825"/>
              </a:tblGrid>
              <a:tr h="768350">
                <a:tc>
                  <a:txBody>
                    <a:bodyPr/>
                    <a:lstStyle/>
                    <a:p>
                      <a:pPr indent="0" lvl="0" marL="0" marR="0" rtl="0" algn="ctr">
                        <a:lnSpc>
                          <a:spcPct val="100000"/>
                        </a:lnSpc>
                        <a:spcBef>
                          <a:spcPts val="0"/>
                        </a:spcBef>
                        <a:spcAft>
                          <a:spcPts val="0"/>
                        </a:spcAft>
                        <a:buClr>
                          <a:srgbClr val="993300"/>
                        </a:buClr>
                        <a:buSzPts val="2000"/>
                        <a:buFont typeface="Arial"/>
                        <a:buNone/>
                      </a:pPr>
                      <a:r>
                        <a:rPr b="0" i="0" lang="en-US" sz="2000" u="none">
                          <a:solidFill>
                            <a:srgbClr val="993300"/>
                          </a:solidFill>
                          <a:latin typeface="Arial"/>
                          <a:ea typeface="Arial"/>
                          <a:cs typeface="Arial"/>
                          <a:sym typeface="Arial"/>
                        </a:rPr>
                        <a:t> </a:t>
                      </a:r>
                      <a:r>
                        <a:rPr b="1" i="0" lang="en-US" sz="2000" u="none">
                          <a:solidFill>
                            <a:schemeClr val="dk1"/>
                          </a:solidFill>
                          <a:latin typeface="Arial"/>
                          <a:ea typeface="Arial"/>
                          <a:cs typeface="Arial"/>
                          <a:sym typeface="Arial"/>
                        </a:rPr>
                        <a:t>Human Being</a:t>
                      </a:r>
                      <a:endParaRPr b="0" i="0" sz="14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060"/>
                        </a:buClr>
                        <a:buSzPts val="2800"/>
                        <a:buFont typeface="Arial"/>
                        <a:buNone/>
                      </a:pPr>
                      <a:r>
                        <a:rPr b="1" i="0" lang="en-US" sz="2800" u="none">
                          <a:solidFill>
                            <a:srgbClr val="002060"/>
                          </a:solidFill>
                          <a:latin typeface="Arial"/>
                          <a:ea typeface="Arial"/>
                          <a:cs typeface="Arial"/>
                          <a:sym typeface="Arial"/>
                        </a:rPr>
                        <a:t>Ekkuo</a:t>
                      </a:r>
                      <a:endParaRPr/>
                    </a:p>
                  </a:txBody>
                  <a:tcPr marT="0" marB="0" marR="56800" marL="56800">
                    <a:lnB cap="flat" cmpd="sng" w="12700">
                      <a:solidFill>
                        <a:srgbClr val="000000"/>
                      </a:solidFill>
                      <a:prstDash val="solid"/>
                      <a:round/>
                      <a:headEnd len="sm" w="sm" type="none"/>
                      <a:tailEnd len="sm" w="sm" type="none"/>
                    </a:lnB>
                    <a:solidFill>
                      <a:srgbClr val="EEECE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Self </a:t>
                      </a:r>
                      <a:endParaRPr/>
                    </a:p>
                    <a:p>
                      <a:pPr indent="0" lvl="0" marL="0" marR="0" rtl="0" algn="ctr">
                        <a:lnSpc>
                          <a:spcPct val="100000"/>
                        </a:lnSpc>
                        <a:spcBef>
                          <a:spcPts val="0"/>
                        </a:spcBef>
                        <a:spcAft>
                          <a:spcPts val="0"/>
                        </a:spcAft>
                        <a:buClr>
                          <a:srgbClr val="002060"/>
                        </a:buClr>
                        <a:buSzPts val="2800"/>
                        <a:buFont typeface="Arial"/>
                        <a:buNone/>
                      </a:pPr>
                      <a:r>
                        <a:rPr b="1" i="0" lang="en-US" sz="2800" u="none">
                          <a:solidFill>
                            <a:srgbClr val="002060"/>
                          </a:solidFill>
                          <a:latin typeface="Arial"/>
                          <a:ea typeface="Arial"/>
                          <a:cs typeface="Arial"/>
                          <a:sym typeface="Arial"/>
                        </a:rPr>
                        <a:t>eSa</a:t>
                      </a:r>
                      <a:endParaRPr/>
                    </a:p>
                  </a:txBody>
                  <a:tcPr marT="0" marB="0" marR="56800" marL="56800">
                    <a:lnB cap="flat" cmpd="sng" w="12700">
                      <a:solidFill>
                        <a:srgbClr val="000000"/>
                      </a:solidFill>
                      <a:prstDash val="solid"/>
                      <a:round/>
                      <a:headEnd len="sm" w="sm" type="none"/>
                      <a:tailEnd len="sm" w="sm" type="none"/>
                    </a:lnB>
                    <a:solidFill>
                      <a:srgbClr val="EEECE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Body</a:t>
                      </a:r>
                      <a:endParaRPr b="0" i="0" sz="14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060"/>
                        </a:buClr>
                        <a:buSzPts val="2800"/>
                        <a:buFont typeface="Arial"/>
                        <a:buNone/>
                      </a:pPr>
                      <a:r>
                        <a:rPr b="1" i="0" lang="en-US" sz="2800" u="none">
                          <a:solidFill>
                            <a:srgbClr val="002060"/>
                          </a:solidFill>
                          <a:latin typeface="Arial"/>
                          <a:ea typeface="Arial"/>
                          <a:cs typeface="Arial"/>
                          <a:sym typeface="Arial"/>
                        </a:rPr>
                        <a:t>“kjhj</a:t>
                      </a:r>
                      <a:endParaRPr/>
                    </a:p>
                  </a:txBody>
                  <a:tcPr marT="0" marB="0" marR="56800" marL="56800">
                    <a:lnB cap="flat" cmpd="sng" w="12700">
                      <a:solidFill>
                        <a:srgbClr val="000000"/>
                      </a:solidFill>
                      <a:prstDash val="solid"/>
                      <a:round/>
                      <a:headEnd len="sm" w="sm" type="none"/>
                      <a:tailEnd len="sm" w="sm" type="none"/>
                    </a:lnB>
                    <a:solidFill>
                      <a:srgbClr val="EEECE1"/>
                    </a:solidFill>
                  </a:tcPr>
                </a:tc>
              </a:tr>
              <a:tr h="615950">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Need</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vko';drk</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Happiness (e.g. Respect)</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lq[k ¼tSls lEeku½</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Physical Facility (e.g. Food)</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lqfo/kk ¼tSls Hkkstu½</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615950">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 Time</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dky esa</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Continuous</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fujUrj</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Temporary</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lkef;d</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922325">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 Quantity</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ek=k esa</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Qualitative (is Feeling)</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xq.kkRed ¼Hkko gS½</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Quantitative (Required in Limited Quantity)</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Ekk=kRed ¼lhfer ek=k esa½</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615950">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Fulfilled By</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iwfrZ ds fy,</a:t>
                      </a:r>
                      <a:endParaRPr/>
                    </a:p>
                  </a:txBody>
                  <a:tcPr marT="0" marB="0" marR="56800" marL="56800">
                    <a:lnT cap="flat" cmpd="sng" w="12700">
                      <a:solidFill>
                        <a:srgbClr val="A6A6A6"/>
                      </a:solidFill>
                      <a:prstDash val="solid"/>
                      <a:round/>
                      <a:headEnd len="sm" w="sm" type="none"/>
                      <a:tailEnd len="sm" w="sm" type="none"/>
                    </a:lnT>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Right Understanding &amp; Right Feeling lgh le&gt;] lgh Hkko</a:t>
                      </a:r>
                      <a:endParaRPr/>
                    </a:p>
                  </a:txBody>
                  <a:tcPr marT="0" marB="0" marR="56800" marL="56800">
                    <a:lnT cap="flat" cmpd="sng" w="12700">
                      <a:solidFill>
                        <a:srgbClr val="A6A6A6"/>
                      </a:solidFill>
                      <a:prstDash val="solid"/>
                      <a:round/>
                      <a:headEnd len="sm" w="sm" type="none"/>
                      <a:tailEnd len="sm" w="sm" type="none"/>
                    </a:lnT>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Physio-chemical Things</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HkkSfrd&amp;jklk;fud oLrq</a:t>
                      </a:r>
                      <a:endParaRPr/>
                    </a:p>
                  </a:txBody>
                  <a:tcPr marT="0" marB="0" marR="56800" marL="56800">
                    <a:lnT cap="flat" cmpd="sng" w="12700">
                      <a:solidFill>
                        <a:srgbClr val="A6A6A6"/>
                      </a:solidFill>
                      <a:prstDash val="solid"/>
                      <a:round/>
                      <a:headEnd len="sm" w="sm" type="none"/>
                      <a:tailEnd len="sm" w="sm" type="none"/>
                    </a:lnT>
                    <a:solidFill>
                      <a:srgbClr val="FEEEB9"/>
                    </a:solidFill>
                  </a:tcPr>
                </a:tc>
              </a:tr>
              <a:tr h="204775">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FEEEB9"/>
                    </a:solidFill>
                  </a:tcPr>
                </a:tc>
              </a:tr>
              <a:tr h="922325">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Activity</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fØ;k</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Desire, Thought, Expectation…</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bPNk] fopkj] vk”kk---</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Eating, Walking…</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[kkuk] pyuk---</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615950">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 Time</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dky esa</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Continuous</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fujUrj</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Temporary</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lkef;d</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922325">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Response</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Knowing, Assuming, Recognising, Fulfilling</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tkuuk] ekuuk] igpkuuk] fuokZg djuk</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Calibri"/>
                        <a:buNone/>
                      </a:pPr>
                      <a:r>
                        <a:t/>
                      </a:r>
                      <a:endParaRPr b="1"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Recognising, Fulfilling</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igpkuuk] fuokZg djuk</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327025">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T cap="flat" cmpd="sng" w="12700">
                      <a:solidFill>
                        <a:srgbClr val="A6A6A6"/>
                      </a:solidFill>
                      <a:prstDash val="solid"/>
                      <a:round/>
                      <a:headEnd len="sm" w="sm" type="none"/>
                      <a:tailEnd len="sm" w="sm" type="none"/>
                    </a:lnT>
                    <a:solidFill>
                      <a:srgbClr val="FFFFFF"/>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T cap="flat" cmpd="sng" w="12700">
                      <a:solidFill>
                        <a:srgbClr val="A6A6A6"/>
                      </a:solidFill>
                      <a:prstDash val="solid"/>
                      <a:round/>
                      <a:headEnd len="sm" w="sm" type="none"/>
                      <a:tailEnd len="sm" w="sm" type="none"/>
                    </a:lnT>
                    <a:solidFill>
                      <a:srgbClr val="FFFFFF"/>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T cap="flat" cmpd="sng" w="12700">
                      <a:solidFill>
                        <a:srgbClr val="A6A6A6"/>
                      </a:solidFill>
                      <a:prstDash val="solid"/>
                      <a:round/>
                      <a:headEnd len="sm" w="sm" type="none"/>
                      <a:tailEnd len="sm" w="sm" type="none"/>
                    </a:lnT>
                    <a:solidFill>
                      <a:srgbClr val="FFFFFF"/>
                    </a:solidFill>
                  </a:tcPr>
                </a:tc>
              </a:tr>
              <a:tr h="327025">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solidFill>
                      <a:srgbClr val="FFFFFF"/>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Consciousness </a:t>
                      </a:r>
                      <a:r>
                        <a:rPr b="1" i="0" lang="en-US" sz="2000" u="none">
                          <a:solidFill>
                            <a:srgbClr val="002060"/>
                          </a:solidFill>
                          <a:latin typeface="Arial"/>
                          <a:ea typeface="Arial"/>
                          <a:cs typeface="Arial"/>
                          <a:sym typeface="Arial"/>
                        </a:rPr>
                        <a:t>pSrU;</a:t>
                      </a:r>
                      <a:endParaRPr/>
                    </a:p>
                  </a:txBody>
                  <a:tcPr marT="0" marB="0" marR="56800" marL="56800">
                    <a:solidFill>
                      <a:srgbClr val="FFFFFF"/>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Material </a:t>
                      </a:r>
                      <a:r>
                        <a:rPr b="1" i="0" lang="en-US" sz="2000" u="none">
                          <a:solidFill>
                            <a:srgbClr val="002060"/>
                          </a:solidFill>
                          <a:latin typeface="Arial"/>
                          <a:ea typeface="Arial"/>
                          <a:cs typeface="Arial"/>
                          <a:sym typeface="Arial"/>
                        </a:rPr>
                        <a:t>tM+</a:t>
                      </a:r>
                      <a:endParaRPr/>
                    </a:p>
                  </a:txBody>
                  <a:tcPr marT="0" marB="0" marR="56800" marL="56800">
                    <a:solidFill>
                      <a:srgbClr val="FFFFFF"/>
                    </a:solidFill>
                  </a:tcPr>
                </a:tc>
              </a:tr>
            </a:tbl>
          </a:graphicData>
        </a:graphic>
      </p:graphicFrame>
      <p:sp>
        <p:nvSpPr>
          <p:cNvPr id="214" name="Google Shape;214;p12"/>
          <p:cNvSpPr txBox="1"/>
          <p:nvPr/>
        </p:nvSpPr>
        <p:spPr>
          <a:xfrm>
            <a:off x="6019800" y="0"/>
            <a:ext cx="1828800" cy="8302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Co-existence</a:t>
            </a:r>
            <a:endParaRPr b="0" i="0" sz="2000" u="non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0000"/>
              </a:buClr>
              <a:buSzPts val="2800"/>
              <a:buFont typeface="Arial"/>
              <a:buNone/>
            </a:pPr>
            <a:r>
              <a:rPr b="0" i="0" lang="en-US" sz="2800" u="none">
                <a:solidFill>
                  <a:srgbClr val="FF0000"/>
                </a:solidFill>
                <a:latin typeface="Arial"/>
                <a:ea typeface="Arial"/>
                <a:cs typeface="Arial"/>
                <a:sym typeface="Arial"/>
              </a:rPr>
              <a:t>lgvfLrRo</a:t>
            </a:r>
            <a:endParaRPr/>
          </a:p>
        </p:txBody>
      </p:sp>
      <p:cxnSp>
        <p:nvCxnSpPr>
          <p:cNvPr id="215" name="Google Shape;215;p12"/>
          <p:cNvCxnSpPr/>
          <p:nvPr/>
        </p:nvCxnSpPr>
        <p:spPr>
          <a:xfrm>
            <a:off x="5638800" y="381000"/>
            <a:ext cx="2743200" cy="1587"/>
          </a:xfrm>
          <a:prstGeom prst="straightConnector1">
            <a:avLst/>
          </a:prstGeom>
          <a:noFill/>
          <a:ln cap="flat" cmpd="sng" w="25400">
            <a:solidFill>
              <a:schemeClr val="dk1"/>
            </a:solidFill>
            <a:prstDash val="solid"/>
            <a:miter lim="800000"/>
            <a:headEnd len="med" w="med" type="stealth"/>
            <a:tailEnd len="med" w="med" type="stealth"/>
          </a:ln>
        </p:spPr>
      </p:cxnSp>
      <p:sp>
        <p:nvSpPr>
          <p:cNvPr id="216" name="Google Shape;216;p12"/>
          <p:cNvSpPr/>
          <p:nvPr/>
        </p:nvSpPr>
        <p:spPr>
          <a:xfrm>
            <a:off x="3352800" y="5181600"/>
            <a:ext cx="2819400" cy="457200"/>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7" name="Google Shape;217;p12"/>
          <p:cNvSpPr txBox="1"/>
          <p:nvPr/>
        </p:nvSpPr>
        <p:spPr>
          <a:xfrm>
            <a:off x="3429000" y="790575"/>
            <a:ext cx="3581400" cy="5554662"/>
          </a:xfrm>
          <a:prstGeom prst="rect">
            <a:avLst/>
          </a:prstGeom>
          <a:no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8" name="Google Shape;218;p12"/>
          <p:cNvSpPr txBox="1"/>
          <p:nvPr/>
        </p:nvSpPr>
        <p:spPr>
          <a:xfrm>
            <a:off x="7053262" y="782637"/>
            <a:ext cx="3429000" cy="5562600"/>
          </a:xfrm>
          <a:prstGeom prst="rect">
            <a:avLst/>
          </a:prstGeom>
          <a:noFill/>
          <a:ln cap="flat" cmpd="sng" w="38100">
            <a:solidFill>
              <a:srgbClr val="FFC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19" name="Google Shape;219;p12"/>
          <p:cNvCxnSpPr/>
          <p:nvPr/>
        </p:nvCxnSpPr>
        <p:spPr>
          <a:xfrm rot="5400000">
            <a:off x="7200900" y="6438900"/>
            <a:ext cx="228600" cy="3175"/>
          </a:xfrm>
          <a:prstGeom prst="straightConnector1">
            <a:avLst/>
          </a:prstGeom>
          <a:noFill/>
          <a:ln cap="flat" cmpd="sng" w="12700">
            <a:solidFill>
              <a:srgbClr val="FFC000"/>
            </a:solidFill>
            <a:prstDash val="solid"/>
            <a:miter lim="800000"/>
            <a:headEnd len="med" w="med" type="none"/>
            <a:tailEnd len="med" w="med" type="stealth"/>
          </a:ln>
        </p:spPr>
      </p:cxnSp>
      <p:cxnSp>
        <p:nvCxnSpPr>
          <p:cNvPr id="220" name="Google Shape;220;p12"/>
          <p:cNvCxnSpPr/>
          <p:nvPr/>
        </p:nvCxnSpPr>
        <p:spPr>
          <a:xfrm rot="5400000">
            <a:off x="3620293" y="6438106"/>
            <a:ext cx="228600" cy="1587"/>
          </a:xfrm>
          <a:prstGeom prst="straightConnector1">
            <a:avLst/>
          </a:prstGeom>
          <a:noFill/>
          <a:ln cap="flat" cmpd="sng" w="12700">
            <a:solidFill>
              <a:srgbClr val="FF0000"/>
            </a:solidFill>
            <a:prstDash val="solid"/>
            <a:miter lim="800000"/>
            <a:headEnd len="med" w="med" type="none"/>
            <a:tailEnd len="med" w="med" type="stealth"/>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224" name="Shape 224"/>
        <p:cNvGrpSpPr/>
        <p:nvPr/>
      </p:nvGrpSpPr>
      <p:grpSpPr>
        <a:xfrm>
          <a:off x="0" y="0"/>
          <a:ext cx="0" cy="0"/>
          <a:chOff x="0" y="0"/>
          <a:chExt cx="0" cy="0"/>
        </a:xfrm>
      </p:grpSpPr>
      <p:sp>
        <p:nvSpPr>
          <p:cNvPr id="225" name="Google Shape;225;p13"/>
          <p:cNvSpPr txBox="1"/>
          <p:nvPr>
            <p:ph type="title"/>
          </p:nvPr>
        </p:nvSpPr>
        <p:spPr>
          <a:xfrm>
            <a:off x="0" y="76200"/>
            <a:ext cx="12192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 the</a:t>
            </a:r>
            <a:endParaRPr/>
          </a:p>
        </p:txBody>
      </p:sp>
      <p:sp>
        <p:nvSpPr>
          <p:cNvPr id="226" name="Google Shape;226;p13"/>
          <p:cNvSpPr txBox="1"/>
          <p:nvPr>
            <p:ph idx="1" type="body"/>
          </p:nvPr>
        </p:nvSpPr>
        <p:spPr>
          <a:xfrm>
            <a:off x="0" y="4800600"/>
            <a:ext cx="12192000" cy="20574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000"/>
              <a:buNone/>
            </a:pPr>
            <a:r>
              <a:rPr b="0" i="0" lang="en-US" sz="2000" u="none">
                <a:solidFill>
                  <a:schemeClr val="dk1"/>
                </a:solidFill>
                <a:latin typeface="Arial"/>
                <a:ea typeface="Arial"/>
                <a:cs typeface="Arial"/>
                <a:sym typeface="Arial"/>
              </a:rPr>
              <a:t>Need of the Self = Continuous happiness 				= Need of consciousness</a:t>
            </a:r>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Fulfilled by 	= Right Understanding and Right Feeling in the Self 	= Activities of consciousness</a:t>
            </a:r>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			   </a:t>
            </a:r>
            <a:r>
              <a:rPr b="0" i="0" lang="en-US" sz="2000" u="none">
                <a:solidFill>
                  <a:srgbClr val="FF0000"/>
                </a:solidFill>
                <a:latin typeface="Arial"/>
                <a:ea typeface="Arial"/>
                <a:cs typeface="Arial"/>
                <a:sym typeface="Arial"/>
              </a:rPr>
              <a:t>(can not be fulfilled by material)</a:t>
            </a:r>
            <a:endParaRPr/>
          </a:p>
          <a:p>
            <a:pPr indent="-228600" lvl="0" marL="228600" rtl="0" algn="l">
              <a:lnSpc>
                <a:spcPct val="100000"/>
              </a:lnSpc>
              <a:spcBef>
                <a:spcPts val="400"/>
              </a:spcBef>
              <a:spcAft>
                <a:spcPts val="0"/>
              </a:spcAft>
              <a:buClr>
                <a:schemeClr val="dk1"/>
              </a:buClr>
              <a:buSzPts val="2000"/>
              <a:buNone/>
            </a:pPr>
            <a:r>
              <a:t/>
            </a:r>
            <a:endParaRPr b="1" i="0" sz="2000" u="none">
              <a:solidFill>
                <a:schemeClr val="dk1"/>
              </a:solidFill>
              <a:latin typeface="Arial"/>
              <a:ea typeface="Arial"/>
              <a:cs typeface="Arial"/>
              <a:sym typeface="Arial"/>
            </a:endParaRPr>
          </a:p>
          <a:p>
            <a:pPr indent="-228600" lvl="0" marL="228600" rtl="0" algn="l">
              <a:lnSpc>
                <a:spcPct val="100000"/>
              </a:lnSpc>
              <a:spcBef>
                <a:spcPts val="400"/>
              </a:spcBef>
              <a:spcAft>
                <a:spcPts val="0"/>
              </a:spcAft>
              <a:buClr>
                <a:schemeClr val="dk1"/>
              </a:buClr>
              <a:buSzPts val="2000"/>
              <a:buNone/>
            </a:pPr>
            <a:r>
              <a:rPr b="1" i="0" lang="en-US" sz="2000" u="none">
                <a:solidFill>
                  <a:schemeClr val="dk1"/>
                </a:solidFill>
                <a:latin typeface="Arial"/>
                <a:ea typeface="Arial"/>
                <a:cs typeface="Arial"/>
                <a:sym typeface="Arial"/>
              </a:rPr>
              <a:t>(The need of consciousness is fulfilled by activities of consciousness)</a:t>
            </a:r>
            <a:endParaRPr/>
          </a:p>
        </p:txBody>
      </p:sp>
      <p:graphicFrame>
        <p:nvGraphicFramePr>
          <p:cNvPr id="227" name="Google Shape;227;p13"/>
          <p:cNvGraphicFramePr/>
          <p:nvPr/>
        </p:nvGraphicFramePr>
        <p:xfrm>
          <a:off x="1524000" y="0"/>
          <a:ext cx="3000000" cy="3000000"/>
        </p:xfrm>
        <a:graphic>
          <a:graphicData uri="http://schemas.openxmlformats.org/drawingml/2006/table">
            <a:tbl>
              <a:tblPr>
                <a:noFill/>
                <a:tableStyleId>{7F9699E6-E69F-4DCF-A267-7198ED0F8ED0}</a:tableStyleId>
              </a:tblPr>
              <a:tblGrid>
                <a:gridCol w="1939925"/>
                <a:gridCol w="3551225"/>
                <a:gridCol w="3652825"/>
              </a:tblGrid>
              <a:tr h="768350">
                <a:tc>
                  <a:txBody>
                    <a:bodyPr/>
                    <a:lstStyle/>
                    <a:p>
                      <a:pPr indent="0" lvl="0" marL="0" marR="0" rtl="0" algn="ctr">
                        <a:lnSpc>
                          <a:spcPct val="100000"/>
                        </a:lnSpc>
                        <a:spcBef>
                          <a:spcPts val="0"/>
                        </a:spcBef>
                        <a:spcAft>
                          <a:spcPts val="0"/>
                        </a:spcAft>
                        <a:buClr>
                          <a:srgbClr val="993300"/>
                        </a:buClr>
                        <a:buSzPts val="2000"/>
                        <a:buFont typeface="Arial"/>
                        <a:buNone/>
                      </a:pPr>
                      <a:r>
                        <a:rPr b="0" i="0" lang="en-US" sz="2000" u="none">
                          <a:solidFill>
                            <a:srgbClr val="993300"/>
                          </a:solidFill>
                          <a:latin typeface="Arial"/>
                          <a:ea typeface="Arial"/>
                          <a:cs typeface="Arial"/>
                          <a:sym typeface="Arial"/>
                        </a:rPr>
                        <a:t> </a:t>
                      </a:r>
                      <a:r>
                        <a:rPr b="1" i="0" lang="en-US" sz="2000" u="none">
                          <a:solidFill>
                            <a:schemeClr val="dk1"/>
                          </a:solidFill>
                          <a:latin typeface="Arial"/>
                          <a:ea typeface="Arial"/>
                          <a:cs typeface="Arial"/>
                          <a:sym typeface="Arial"/>
                        </a:rPr>
                        <a:t>Human Being</a:t>
                      </a:r>
                      <a:endParaRPr b="0" i="0" sz="14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060"/>
                        </a:buClr>
                        <a:buSzPts val="2800"/>
                        <a:buFont typeface="Arial"/>
                        <a:buNone/>
                      </a:pPr>
                      <a:r>
                        <a:rPr b="1" i="0" lang="en-US" sz="2800" u="none">
                          <a:solidFill>
                            <a:srgbClr val="002060"/>
                          </a:solidFill>
                          <a:latin typeface="Arial"/>
                          <a:ea typeface="Arial"/>
                          <a:cs typeface="Arial"/>
                          <a:sym typeface="Arial"/>
                        </a:rPr>
                        <a:t>Ekkuo</a:t>
                      </a:r>
                      <a:endParaRPr/>
                    </a:p>
                  </a:txBody>
                  <a:tcPr marT="0" marB="0" marR="56800" marL="56800">
                    <a:lnB cap="flat" cmpd="sng" w="12700">
                      <a:solidFill>
                        <a:srgbClr val="000000"/>
                      </a:solidFill>
                      <a:prstDash val="solid"/>
                      <a:round/>
                      <a:headEnd len="sm" w="sm" type="none"/>
                      <a:tailEnd len="sm" w="sm" type="none"/>
                    </a:lnB>
                    <a:solidFill>
                      <a:srgbClr val="EEECE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Self </a:t>
                      </a:r>
                      <a:endParaRPr/>
                    </a:p>
                    <a:p>
                      <a:pPr indent="0" lvl="0" marL="0" marR="0" rtl="0" algn="ctr">
                        <a:lnSpc>
                          <a:spcPct val="100000"/>
                        </a:lnSpc>
                        <a:spcBef>
                          <a:spcPts val="0"/>
                        </a:spcBef>
                        <a:spcAft>
                          <a:spcPts val="0"/>
                        </a:spcAft>
                        <a:buClr>
                          <a:srgbClr val="002060"/>
                        </a:buClr>
                        <a:buSzPts val="2800"/>
                        <a:buFont typeface="Arial"/>
                        <a:buNone/>
                      </a:pPr>
                      <a:r>
                        <a:rPr b="1" i="0" lang="en-US" sz="2800" u="none">
                          <a:solidFill>
                            <a:srgbClr val="002060"/>
                          </a:solidFill>
                          <a:latin typeface="Arial"/>
                          <a:ea typeface="Arial"/>
                          <a:cs typeface="Arial"/>
                          <a:sym typeface="Arial"/>
                        </a:rPr>
                        <a:t>eSa</a:t>
                      </a:r>
                      <a:endParaRPr/>
                    </a:p>
                  </a:txBody>
                  <a:tcPr marT="0" marB="0" marR="56800" marL="56800">
                    <a:lnB cap="flat" cmpd="sng" w="12700">
                      <a:solidFill>
                        <a:srgbClr val="000000"/>
                      </a:solidFill>
                      <a:prstDash val="solid"/>
                      <a:round/>
                      <a:headEnd len="sm" w="sm" type="none"/>
                      <a:tailEnd len="sm" w="sm" type="none"/>
                    </a:lnB>
                    <a:solidFill>
                      <a:srgbClr val="EEECE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Body</a:t>
                      </a:r>
                      <a:endParaRPr b="0" i="0" sz="14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060"/>
                        </a:buClr>
                        <a:buSzPts val="2800"/>
                        <a:buFont typeface="Arial"/>
                        <a:buNone/>
                      </a:pPr>
                      <a:r>
                        <a:rPr b="1" i="0" lang="en-US" sz="2800" u="none">
                          <a:solidFill>
                            <a:srgbClr val="002060"/>
                          </a:solidFill>
                          <a:latin typeface="Arial"/>
                          <a:ea typeface="Arial"/>
                          <a:cs typeface="Arial"/>
                          <a:sym typeface="Arial"/>
                        </a:rPr>
                        <a:t>“kjhj</a:t>
                      </a:r>
                      <a:endParaRPr/>
                    </a:p>
                  </a:txBody>
                  <a:tcPr marT="0" marB="0" marR="56800" marL="56800">
                    <a:lnB cap="flat" cmpd="sng" w="12700">
                      <a:solidFill>
                        <a:srgbClr val="000000"/>
                      </a:solidFill>
                      <a:prstDash val="solid"/>
                      <a:round/>
                      <a:headEnd len="sm" w="sm" type="none"/>
                      <a:tailEnd len="sm" w="sm" type="none"/>
                    </a:lnB>
                    <a:solidFill>
                      <a:srgbClr val="EEECE1"/>
                    </a:solidFill>
                  </a:tcPr>
                </a:tc>
              </a:tr>
              <a:tr h="615950">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Need</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vko';drk</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Happiness (e.g. Respect)</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lq[k ¼tSls lEeku½</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Physical Facility (e.g. Food)</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lqfo/kk ¼tSls Hkkstu½</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615950">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 Time</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dky esa</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Continuous</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fujUrj</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Temporary</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lkef;d</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922325">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 Quantity</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ek=k esa</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Qualitative (is Feeling)</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xq.kkRed ¼Hkko gS½</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Quantitative (Required in Limited Quantity)</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Ekk=kRed ¼lhfer ek=k esa½</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615950">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Fulfilled By</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iwfrZ ds fy,</a:t>
                      </a:r>
                      <a:endParaRPr/>
                    </a:p>
                  </a:txBody>
                  <a:tcPr marT="0" marB="0" marR="56800" marL="56800">
                    <a:lnT cap="flat" cmpd="sng" w="12700">
                      <a:solidFill>
                        <a:srgbClr val="A6A6A6"/>
                      </a:solidFill>
                      <a:prstDash val="solid"/>
                      <a:round/>
                      <a:headEnd len="sm" w="sm" type="none"/>
                      <a:tailEnd len="sm" w="sm" type="none"/>
                    </a:lnT>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Right Understanding &amp; Right Feeling lgh le&gt;] lgh Hkko</a:t>
                      </a:r>
                      <a:endParaRPr/>
                    </a:p>
                  </a:txBody>
                  <a:tcPr marT="0" marB="0" marR="56800" marL="56800">
                    <a:lnT cap="flat" cmpd="sng" w="12700">
                      <a:solidFill>
                        <a:srgbClr val="A6A6A6"/>
                      </a:solidFill>
                      <a:prstDash val="solid"/>
                      <a:round/>
                      <a:headEnd len="sm" w="sm" type="none"/>
                      <a:tailEnd len="sm" w="sm" type="none"/>
                    </a:lnT>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Physio-chemical Things</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HkkSfrd&amp;jklk;fud oLrq</a:t>
                      </a:r>
                      <a:endParaRPr/>
                    </a:p>
                  </a:txBody>
                  <a:tcPr marT="0" marB="0" marR="56800" marL="56800">
                    <a:lnT cap="flat" cmpd="sng" w="12700">
                      <a:solidFill>
                        <a:srgbClr val="A6A6A6"/>
                      </a:solidFill>
                      <a:prstDash val="solid"/>
                      <a:round/>
                      <a:headEnd len="sm" w="sm" type="none"/>
                      <a:tailEnd len="sm" w="sm" type="none"/>
                    </a:lnT>
                    <a:solidFill>
                      <a:srgbClr val="FEEEB9"/>
                    </a:solidFill>
                  </a:tcPr>
                </a:tc>
              </a:tr>
              <a:tr h="204775">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FFFFFF"/>
                    </a:solidFill>
                  </a:tcPr>
                </a:tc>
              </a:tr>
            </a:tbl>
          </a:graphicData>
        </a:graphic>
      </p:graphicFrame>
      <p:sp>
        <p:nvSpPr>
          <p:cNvPr id="228" name="Google Shape;228;p13"/>
          <p:cNvSpPr txBox="1"/>
          <p:nvPr/>
        </p:nvSpPr>
        <p:spPr>
          <a:xfrm>
            <a:off x="6019800" y="0"/>
            <a:ext cx="1828800" cy="8302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Co-existence</a:t>
            </a:r>
            <a:endParaRPr b="0" i="0" sz="2000" u="non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0000"/>
              </a:buClr>
              <a:buSzPts val="2800"/>
              <a:buFont typeface="Arial"/>
              <a:buNone/>
            </a:pPr>
            <a:r>
              <a:rPr b="0" i="0" lang="en-US" sz="2800" u="none">
                <a:solidFill>
                  <a:srgbClr val="FF0000"/>
                </a:solidFill>
                <a:latin typeface="Arial"/>
                <a:ea typeface="Arial"/>
                <a:cs typeface="Arial"/>
                <a:sym typeface="Arial"/>
              </a:rPr>
              <a:t>lgvfLrRo</a:t>
            </a:r>
            <a:endParaRPr/>
          </a:p>
        </p:txBody>
      </p:sp>
      <p:cxnSp>
        <p:nvCxnSpPr>
          <p:cNvPr id="229" name="Google Shape;229;p13"/>
          <p:cNvCxnSpPr/>
          <p:nvPr/>
        </p:nvCxnSpPr>
        <p:spPr>
          <a:xfrm>
            <a:off x="5638800" y="381000"/>
            <a:ext cx="2743200" cy="1587"/>
          </a:xfrm>
          <a:prstGeom prst="straightConnector1">
            <a:avLst/>
          </a:prstGeom>
          <a:noFill/>
          <a:ln cap="flat" cmpd="sng" w="25400">
            <a:solidFill>
              <a:schemeClr val="dk1"/>
            </a:solidFill>
            <a:prstDash val="solid"/>
            <a:miter lim="800000"/>
            <a:headEnd len="med" w="med" type="stealth"/>
            <a:tailEnd len="med" w="med" type="stealth"/>
          </a:ln>
        </p:spPr>
      </p:cxnSp>
      <p:sp>
        <p:nvSpPr>
          <p:cNvPr id="230" name="Google Shape;230;p13"/>
          <p:cNvSpPr txBox="1"/>
          <p:nvPr/>
        </p:nvSpPr>
        <p:spPr>
          <a:xfrm>
            <a:off x="3429000" y="790575"/>
            <a:ext cx="3581400" cy="2955925"/>
          </a:xfrm>
          <a:prstGeom prst="rect">
            <a:avLst/>
          </a:prstGeom>
          <a:noFill/>
          <a:ln cap="flat" cmpd="sng" w="38100">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31" name="Google Shape;231;p13"/>
          <p:cNvCxnSpPr/>
          <p:nvPr/>
        </p:nvCxnSpPr>
        <p:spPr>
          <a:xfrm flipH="1">
            <a:off x="5029200" y="3733800"/>
            <a:ext cx="1587" cy="228600"/>
          </a:xfrm>
          <a:prstGeom prst="straightConnector1">
            <a:avLst/>
          </a:prstGeom>
          <a:noFill/>
          <a:ln cap="flat" cmpd="sng" w="12700">
            <a:solidFill>
              <a:srgbClr val="FF0000"/>
            </a:solidFill>
            <a:prstDash val="solid"/>
            <a:miter lim="800000"/>
            <a:headEnd len="med" w="med" type="none"/>
            <a:tailEnd len="med" w="med" type="stealth"/>
          </a:ln>
        </p:spPr>
      </p:cxnSp>
      <p:sp>
        <p:nvSpPr>
          <p:cNvPr id="232" name="Google Shape;232;p13"/>
          <p:cNvSpPr txBox="1"/>
          <p:nvPr/>
        </p:nvSpPr>
        <p:spPr>
          <a:xfrm>
            <a:off x="4205287" y="3886200"/>
            <a:ext cx="189071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Consciousness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236" name="Shape 236"/>
        <p:cNvGrpSpPr/>
        <p:nvPr/>
      </p:nvGrpSpPr>
      <p:grpSpPr>
        <a:xfrm>
          <a:off x="0" y="0"/>
          <a:ext cx="0" cy="0"/>
          <a:chOff x="0" y="0"/>
          <a:chExt cx="0" cy="0"/>
        </a:xfrm>
      </p:grpSpPr>
      <p:sp>
        <p:nvSpPr>
          <p:cNvPr id="237" name="Google Shape;237;p14"/>
          <p:cNvSpPr txBox="1"/>
          <p:nvPr>
            <p:ph type="title"/>
          </p:nvPr>
        </p:nvSpPr>
        <p:spPr>
          <a:xfrm>
            <a:off x="0" y="76200"/>
            <a:ext cx="12192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 the</a:t>
            </a:r>
            <a:endParaRPr/>
          </a:p>
        </p:txBody>
      </p:sp>
      <p:sp>
        <p:nvSpPr>
          <p:cNvPr id="238" name="Google Shape;238;p14"/>
          <p:cNvSpPr txBox="1"/>
          <p:nvPr>
            <p:ph idx="1" type="body"/>
          </p:nvPr>
        </p:nvSpPr>
        <p:spPr>
          <a:xfrm>
            <a:off x="0" y="4352925"/>
            <a:ext cx="12192000" cy="25050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None/>
            </a:pPr>
            <a:r>
              <a:rPr b="0" i="0" lang="en-US" sz="2000" u="none">
                <a:solidFill>
                  <a:schemeClr val="dk1"/>
                </a:solidFill>
                <a:latin typeface="Arial"/>
                <a:ea typeface="Arial"/>
                <a:cs typeface="Arial"/>
                <a:sym typeface="Arial"/>
              </a:rPr>
              <a:t>Need of the Body	= Physical facility* 		= Material in nature</a:t>
            </a:r>
            <a:endParaRPr/>
          </a:p>
          <a:p>
            <a:pPr indent="-228600" lvl="0" marL="228600" rtl="0" algn="l">
              <a:lnSpc>
                <a:spcPct val="9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Fulfilled by 		= Physio-chemical things 	= Material in nature</a:t>
            </a:r>
            <a:endParaRPr/>
          </a:p>
          <a:p>
            <a:pPr indent="-228600" lvl="0" marL="228600" rtl="0" algn="l">
              <a:lnSpc>
                <a:spcPct val="90000"/>
              </a:lnSpc>
              <a:spcBef>
                <a:spcPts val="400"/>
              </a:spcBef>
              <a:spcAft>
                <a:spcPts val="0"/>
              </a:spcAft>
              <a:buClr>
                <a:srgbClr val="FF0000"/>
              </a:buClr>
              <a:buSzPts val="2000"/>
              <a:buNone/>
            </a:pPr>
            <a:r>
              <a:rPr b="0" i="0" lang="en-US" sz="2000" u="none">
                <a:solidFill>
                  <a:srgbClr val="FF0000"/>
                </a:solidFill>
                <a:latin typeface="Arial"/>
                <a:ea typeface="Arial"/>
                <a:cs typeface="Arial"/>
                <a:sym typeface="Arial"/>
              </a:rPr>
              <a:t>				   (material is definitely required, but guidance of consciousness is also required)</a:t>
            </a:r>
            <a:endParaRPr b="0" i="0" sz="2000" u="none">
              <a:solidFill>
                <a:schemeClr val="dk1"/>
              </a:solidFill>
              <a:latin typeface="Arial"/>
              <a:ea typeface="Arial"/>
              <a:cs typeface="Arial"/>
              <a:sym typeface="Arial"/>
            </a:endParaRPr>
          </a:p>
          <a:p>
            <a:pPr indent="-228600" lvl="0" marL="228600" rtl="0" algn="l">
              <a:lnSpc>
                <a:spcPct val="90000"/>
              </a:lnSpc>
              <a:spcBef>
                <a:spcPts val="400"/>
              </a:spcBef>
              <a:spcAft>
                <a:spcPts val="0"/>
              </a:spcAft>
              <a:buClr>
                <a:schemeClr val="dk1"/>
              </a:buClr>
              <a:buSzPts val="2000"/>
              <a:buNone/>
            </a:pPr>
            <a:r>
              <a:t/>
            </a:r>
            <a:endParaRPr b="1" i="0" sz="2000" u="none">
              <a:solidFill>
                <a:schemeClr val="dk1"/>
              </a:solidFill>
              <a:latin typeface="Arial"/>
              <a:ea typeface="Arial"/>
              <a:cs typeface="Arial"/>
              <a:sym typeface="Arial"/>
            </a:endParaRPr>
          </a:p>
          <a:p>
            <a:pPr indent="-228600" lvl="0" marL="228600" rtl="0" algn="l">
              <a:lnSpc>
                <a:spcPct val="90000"/>
              </a:lnSpc>
              <a:spcBef>
                <a:spcPts val="400"/>
              </a:spcBef>
              <a:spcAft>
                <a:spcPts val="0"/>
              </a:spcAft>
              <a:buClr>
                <a:schemeClr val="dk1"/>
              </a:buClr>
              <a:buSzPts val="2000"/>
              <a:buNone/>
            </a:pPr>
            <a:r>
              <a:rPr b="1" i="0" lang="en-US" sz="2000" u="none">
                <a:solidFill>
                  <a:schemeClr val="dk1"/>
                </a:solidFill>
                <a:latin typeface="Arial"/>
                <a:ea typeface="Arial"/>
                <a:cs typeface="Arial"/>
                <a:sym typeface="Arial"/>
              </a:rPr>
              <a:t>(The need of material is fulfilled by material)</a:t>
            </a:r>
            <a:endParaRPr/>
          </a:p>
          <a:p>
            <a:pPr indent="-228600" lvl="0" marL="228600" rtl="0" algn="l">
              <a:lnSpc>
                <a:spcPct val="90000"/>
              </a:lnSpc>
              <a:spcBef>
                <a:spcPts val="400"/>
              </a:spcBef>
              <a:spcAft>
                <a:spcPts val="0"/>
              </a:spcAft>
              <a:buClr>
                <a:schemeClr val="dk1"/>
              </a:buClr>
              <a:buSzPts val="2000"/>
              <a:buNone/>
            </a:pPr>
            <a:r>
              <a:t/>
            </a:r>
            <a:endParaRPr b="1" i="0" sz="2000" u="none">
              <a:solidFill>
                <a:schemeClr val="dk1"/>
              </a:solidFill>
              <a:latin typeface="Arial"/>
              <a:ea typeface="Arial"/>
              <a:cs typeface="Arial"/>
              <a:sym typeface="Arial"/>
            </a:endParaRPr>
          </a:p>
          <a:p>
            <a:pPr indent="-228600" lvl="0" marL="228600" rtl="0" algn="l">
              <a:lnSpc>
                <a:spcPct val="9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*physical facility is required for nurturing, protection and right utilization of the body</a:t>
            </a:r>
            <a:endParaRPr/>
          </a:p>
        </p:txBody>
      </p:sp>
      <p:graphicFrame>
        <p:nvGraphicFramePr>
          <p:cNvPr id="239" name="Google Shape;239;p14"/>
          <p:cNvGraphicFramePr/>
          <p:nvPr/>
        </p:nvGraphicFramePr>
        <p:xfrm>
          <a:off x="1524000" y="0"/>
          <a:ext cx="3000000" cy="3000000"/>
        </p:xfrm>
        <a:graphic>
          <a:graphicData uri="http://schemas.openxmlformats.org/drawingml/2006/table">
            <a:tbl>
              <a:tblPr>
                <a:noFill/>
                <a:tableStyleId>{7F9699E6-E69F-4DCF-A267-7198ED0F8ED0}</a:tableStyleId>
              </a:tblPr>
              <a:tblGrid>
                <a:gridCol w="1939925"/>
                <a:gridCol w="3551225"/>
                <a:gridCol w="3652825"/>
              </a:tblGrid>
              <a:tr h="768350">
                <a:tc>
                  <a:txBody>
                    <a:bodyPr/>
                    <a:lstStyle/>
                    <a:p>
                      <a:pPr indent="0" lvl="0" marL="0" marR="0" rtl="0" algn="ctr">
                        <a:lnSpc>
                          <a:spcPct val="100000"/>
                        </a:lnSpc>
                        <a:spcBef>
                          <a:spcPts val="0"/>
                        </a:spcBef>
                        <a:spcAft>
                          <a:spcPts val="0"/>
                        </a:spcAft>
                        <a:buClr>
                          <a:srgbClr val="993300"/>
                        </a:buClr>
                        <a:buSzPts val="2000"/>
                        <a:buFont typeface="Arial"/>
                        <a:buNone/>
                      </a:pPr>
                      <a:r>
                        <a:rPr b="0" i="0" lang="en-US" sz="2000" u="none">
                          <a:solidFill>
                            <a:srgbClr val="993300"/>
                          </a:solidFill>
                          <a:latin typeface="Arial"/>
                          <a:ea typeface="Arial"/>
                          <a:cs typeface="Arial"/>
                          <a:sym typeface="Arial"/>
                        </a:rPr>
                        <a:t> </a:t>
                      </a:r>
                      <a:r>
                        <a:rPr b="1" i="0" lang="en-US" sz="2000" u="none">
                          <a:solidFill>
                            <a:schemeClr val="dk1"/>
                          </a:solidFill>
                          <a:latin typeface="Arial"/>
                          <a:ea typeface="Arial"/>
                          <a:cs typeface="Arial"/>
                          <a:sym typeface="Arial"/>
                        </a:rPr>
                        <a:t>Human Being</a:t>
                      </a:r>
                      <a:endParaRPr b="0" i="0" sz="14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060"/>
                        </a:buClr>
                        <a:buSzPts val="2800"/>
                        <a:buFont typeface="Arial"/>
                        <a:buNone/>
                      </a:pPr>
                      <a:r>
                        <a:rPr b="1" i="0" lang="en-US" sz="2800" u="none">
                          <a:solidFill>
                            <a:srgbClr val="002060"/>
                          </a:solidFill>
                          <a:latin typeface="Arial"/>
                          <a:ea typeface="Arial"/>
                          <a:cs typeface="Arial"/>
                          <a:sym typeface="Arial"/>
                        </a:rPr>
                        <a:t>Ekkuo</a:t>
                      </a:r>
                      <a:endParaRPr/>
                    </a:p>
                  </a:txBody>
                  <a:tcPr marT="0" marB="0" marR="56800" marL="56800">
                    <a:lnB cap="flat" cmpd="sng" w="12700">
                      <a:solidFill>
                        <a:srgbClr val="000000"/>
                      </a:solidFill>
                      <a:prstDash val="solid"/>
                      <a:round/>
                      <a:headEnd len="sm" w="sm" type="none"/>
                      <a:tailEnd len="sm" w="sm" type="none"/>
                    </a:lnB>
                    <a:solidFill>
                      <a:srgbClr val="EEECE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Self </a:t>
                      </a:r>
                      <a:endParaRPr/>
                    </a:p>
                    <a:p>
                      <a:pPr indent="0" lvl="0" marL="0" marR="0" rtl="0" algn="ctr">
                        <a:lnSpc>
                          <a:spcPct val="100000"/>
                        </a:lnSpc>
                        <a:spcBef>
                          <a:spcPts val="0"/>
                        </a:spcBef>
                        <a:spcAft>
                          <a:spcPts val="0"/>
                        </a:spcAft>
                        <a:buClr>
                          <a:srgbClr val="002060"/>
                        </a:buClr>
                        <a:buSzPts val="2800"/>
                        <a:buFont typeface="Arial"/>
                        <a:buNone/>
                      </a:pPr>
                      <a:r>
                        <a:rPr b="1" i="0" lang="en-US" sz="2800" u="none">
                          <a:solidFill>
                            <a:srgbClr val="002060"/>
                          </a:solidFill>
                          <a:latin typeface="Arial"/>
                          <a:ea typeface="Arial"/>
                          <a:cs typeface="Arial"/>
                          <a:sym typeface="Arial"/>
                        </a:rPr>
                        <a:t>eSa</a:t>
                      </a:r>
                      <a:endParaRPr/>
                    </a:p>
                  </a:txBody>
                  <a:tcPr marT="0" marB="0" marR="56800" marL="56800">
                    <a:lnB cap="flat" cmpd="sng" w="12700">
                      <a:solidFill>
                        <a:srgbClr val="000000"/>
                      </a:solidFill>
                      <a:prstDash val="solid"/>
                      <a:round/>
                      <a:headEnd len="sm" w="sm" type="none"/>
                      <a:tailEnd len="sm" w="sm" type="none"/>
                    </a:lnB>
                    <a:solidFill>
                      <a:srgbClr val="EEECE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Body</a:t>
                      </a:r>
                      <a:endParaRPr b="0" i="0" sz="14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060"/>
                        </a:buClr>
                        <a:buSzPts val="2800"/>
                        <a:buFont typeface="Arial"/>
                        <a:buNone/>
                      </a:pPr>
                      <a:r>
                        <a:rPr b="1" i="0" lang="en-US" sz="2800" u="none">
                          <a:solidFill>
                            <a:srgbClr val="002060"/>
                          </a:solidFill>
                          <a:latin typeface="Arial"/>
                          <a:ea typeface="Arial"/>
                          <a:cs typeface="Arial"/>
                          <a:sym typeface="Arial"/>
                        </a:rPr>
                        <a:t>“kjhj</a:t>
                      </a:r>
                      <a:endParaRPr/>
                    </a:p>
                  </a:txBody>
                  <a:tcPr marT="0" marB="0" marR="56800" marL="56800">
                    <a:lnB cap="flat" cmpd="sng" w="12700">
                      <a:solidFill>
                        <a:srgbClr val="000000"/>
                      </a:solidFill>
                      <a:prstDash val="solid"/>
                      <a:round/>
                      <a:headEnd len="sm" w="sm" type="none"/>
                      <a:tailEnd len="sm" w="sm" type="none"/>
                    </a:lnB>
                    <a:solidFill>
                      <a:srgbClr val="EEECE1"/>
                    </a:solidFill>
                  </a:tcPr>
                </a:tc>
              </a:tr>
              <a:tr h="615950">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Need</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vko';drk</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Happiness (e.g. Respect)</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lq[k ¼tSls lEeku½</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Physical Facility (e.g. Food)</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lqfo/kk ¼tSls Hkkstu½</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615950">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 Time</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dky esa</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Continuous</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fujUrj</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Temporary</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lkef;d</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922325">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 Quantity</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ek=k esa</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Qualitative (is Feeling)</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xq.kkRed ¼Hkko gS½</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Quantitative (Required in Limited Quantity)</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Ekk=kRed ¼lhfer ek=k esa½</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615950">
                <a:tc>
                  <a:txBody>
                    <a:bodyPr/>
                    <a:lstStyle/>
                    <a:p>
                      <a:pPr indent="0" lvl="1" marL="45720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Fulfilled By</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rPr b="1" i="0" lang="en-US" sz="2000" u="none" cap="none" strike="noStrike">
                          <a:solidFill>
                            <a:srgbClr val="002060"/>
                          </a:solidFill>
                          <a:latin typeface="Arial"/>
                          <a:ea typeface="Arial"/>
                          <a:cs typeface="Arial"/>
                          <a:sym typeface="Arial"/>
                        </a:rPr>
                        <a:t>iwfrZ ds fy,</a:t>
                      </a:r>
                      <a:endParaRPr/>
                    </a:p>
                  </a:txBody>
                  <a:tcPr marT="0" marB="0" marR="56800" marL="56800">
                    <a:lnT cap="flat" cmpd="sng" w="12700">
                      <a:solidFill>
                        <a:srgbClr val="A6A6A6"/>
                      </a:solidFill>
                      <a:prstDash val="solid"/>
                      <a:round/>
                      <a:headEnd len="sm" w="sm" type="none"/>
                      <a:tailEnd len="sm" w="sm" type="none"/>
                    </a:lnT>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Right Understanding &amp; Right Feeling lgh le&gt;] lgh Hkko</a:t>
                      </a:r>
                      <a:endParaRPr/>
                    </a:p>
                  </a:txBody>
                  <a:tcPr marT="0" marB="0" marR="56800" marL="56800">
                    <a:lnT cap="flat" cmpd="sng" w="12700">
                      <a:solidFill>
                        <a:srgbClr val="A6A6A6"/>
                      </a:solidFill>
                      <a:prstDash val="solid"/>
                      <a:round/>
                      <a:headEnd len="sm" w="sm" type="none"/>
                      <a:tailEnd len="sm" w="sm" type="none"/>
                    </a:lnT>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Physio-chemical Things</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rPr b="1" i="0" lang="en-US" sz="2000" u="none">
                          <a:solidFill>
                            <a:srgbClr val="002060"/>
                          </a:solidFill>
                          <a:latin typeface="Arial"/>
                          <a:ea typeface="Arial"/>
                          <a:cs typeface="Arial"/>
                          <a:sym typeface="Arial"/>
                        </a:rPr>
                        <a:t>HkkSfrd&amp;jklk;fud oLrq</a:t>
                      </a:r>
                      <a:endParaRPr/>
                    </a:p>
                  </a:txBody>
                  <a:tcPr marT="0" marB="0" marR="56800" marL="56800">
                    <a:lnT cap="flat" cmpd="sng" w="12700">
                      <a:solidFill>
                        <a:srgbClr val="A6A6A6"/>
                      </a:solidFill>
                      <a:prstDash val="solid"/>
                      <a:round/>
                      <a:headEnd len="sm" w="sm" type="none"/>
                      <a:tailEnd len="sm" w="sm" type="none"/>
                    </a:lnT>
                    <a:solidFill>
                      <a:srgbClr val="FEEEB9"/>
                    </a:solidFill>
                  </a:tcPr>
                </a:tc>
              </a:tr>
              <a:tr h="204775">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FFFFFF"/>
                    </a:solidFill>
                  </a:tcPr>
                </a:tc>
              </a:tr>
            </a:tbl>
          </a:graphicData>
        </a:graphic>
      </p:graphicFrame>
      <p:sp>
        <p:nvSpPr>
          <p:cNvPr id="240" name="Google Shape;240;p14"/>
          <p:cNvSpPr txBox="1"/>
          <p:nvPr/>
        </p:nvSpPr>
        <p:spPr>
          <a:xfrm>
            <a:off x="6019800" y="0"/>
            <a:ext cx="1828800" cy="8302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Co-existence</a:t>
            </a:r>
            <a:endParaRPr b="0" i="0" sz="2000" u="non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0000"/>
              </a:buClr>
              <a:buSzPts val="2800"/>
              <a:buFont typeface="Arial"/>
              <a:buNone/>
            </a:pPr>
            <a:r>
              <a:rPr b="0" i="0" lang="en-US" sz="2800" u="none">
                <a:solidFill>
                  <a:srgbClr val="FF0000"/>
                </a:solidFill>
                <a:latin typeface="Arial"/>
                <a:ea typeface="Arial"/>
                <a:cs typeface="Arial"/>
                <a:sym typeface="Arial"/>
              </a:rPr>
              <a:t>lgvfLrRo</a:t>
            </a:r>
            <a:endParaRPr/>
          </a:p>
        </p:txBody>
      </p:sp>
      <p:cxnSp>
        <p:nvCxnSpPr>
          <p:cNvPr id="241" name="Google Shape;241;p14"/>
          <p:cNvCxnSpPr/>
          <p:nvPr/>
        </p:nvCxnSpPr>
        <p:spPr>
          <a:xfrm>
            <a:off x="5638800" y="381000"/>
            <a:ext cx="2743200" cy="1587"/>
          </a:xfrm>
          <a:prstGeom prst="straightConnector1">
            <a:avLst/>
          </a:prstGeom>
          <a:noFill/>
          <a:ln cap="flat" cmpd="sng" w="25400">
            <a:solidFill>
              <a:schemeClr val="dk1"/>
            </a:solidFill>
            <a:prstDash val="solid"/>
            <a:miter lim="800000"/>
            <a:headEnd len="med" w="med" type="stealth"/>
            <a:tailEnd len="med" w="med" type="stealth"/>
          </a:ln>
        </p:spPr>
      </p:cxnSp>
      <p:sp>
        <p:nvSpPr>
          <p:cNvPr id="242" name="Google Shape;242;p14"/>
          <p:cNvSpPr txBox="1"/>
          <p:nvPr/>
        </p:nvSpPr>
        <p:spPr>
          <a:xfrm>
            <a:off x="7053262" y="782637"/>
            <a:ext cx="3429000" cy="2960687"/>
          </a:xfrm>
          <a:prstGeom prst="rect">
            <a:avLst/>
          </a:prstGeom>
          <a:noFill/>
          <a:ln cap="flat" cmpd="sng" w="38100">
            <a:solidFill>
              <a:srgbClr val="FFC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43" name="Google Shape;243;p14"/>
          <p:cNvCxnSpPr/>
          <p:nvPr/>
        </p:nvCxnSpPr>
        <p:spPr>
          <a:xfrm flipH="1">
            <a:off x="8534400" y="3735387"/>
            <a:ext cx="3175" cy="228600"/>
          </a:xfrm>
          <a:prstGeom prst="straightConnector1">
            <a:avLst/>
          </a:prstGeom>
          <a:noFill/>
          <a:ln cap="flat" cmpd="sng" w="12700">
            <a:solidFill>
              <a:srgbClr val="FFC000"/>
            </a:solidFill>
            <a:prstDash val="solid"/>
            <a:miter lim="800000"/>
            <a:headEnd len="med" w="med" type="none"/>
            <a:tailEnd len="med" w="med" type="stealth"/>
          </a:ln>
        </p:spPr>
      </p:cxnSp>
      <p:sp>
        <p:nvSpPr>
          <p:cNvPr id="244" name="Google Shape;244;p14"/>
          <p:cNvSpPr txBox="1"/>
          <p:nvPr/>
        </p:nvSpPr>
        <p:spPr>
          <a:xfrm>
            <a:off x="8015287" y="3886200"/>
            <a:ext cx="105727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Material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showMasterSp="0">
  <p:cSld>
    <p:spTree>
      <p:nvGrpSpPr>
        <p:cNvPr id="248" name="Shape 248"/>
        <p:cNvGrpSpPr/>
        <p:nvPr/>
      </p:nvGrpSpPr>
      <p:grpSpPr>
        <a:xfrm>
          <a:off x="0" y="0"/>
          <a:ext cx="0" cy="0"/>
          <a:chOff x="0" y="0"/>
          <a:chExt cx="0" cy="0"/>
        </a:xfrm>
      </p:grpSpPr>
      <p:sp>
        <p:nvSpPr>
          <p:cNvPr id="249" name="Google Shape;249;p15"/>
          <p:cNvSpPr txBox="1"/>
          <p:nvPr>
            <p:ph type="title"/>
          </p:nvPr>
        </p:nvSpPr>
        <p:spPr>
          <a:xfrm>
            <a:off x="0" y="76200"/>
            <a:ext cx="12192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0000"/>
              </a:buClr>
              <a:buSzPts val="2200"/>
              <a:buFont typeface="Arial"/>
              <a:buNone/>
            </a:pPr>
            <a:r>
              <a:rPr b="1" i="0" lang="en-US" sz="2200" u="none">
                <a:solidFill>
                  <a:srgbClr val="FF0000"/>
                </a:solidFill>
                <a:latin typeface="Arial"/>
                <a:ea typeface="Arial"/>
                <a:cs typeface="Arial"/>
                <a:sym typeface="Arial"/>
              </a:rPr>
              <a:t>Gross Misunderstanding</a:t>
            </a:r>
            <a:endParaRPr/>
          </a:p>
        </p:txBody>
      </p:sp>
      <p:sp>
        <p:nvSpPr>
          <p:cNvPr id="250" name="Google Shape;250;p15"/>
          <p:cNvSpPr txBox="1"/>
          <p:nvPr>
            <p:ph idx="1" type="body"/>
          </p:nvPr>
        </p:nvSpPr>
        <p:spPr>
          <a:xfrm>
            <a:off x="0" y="609600"/>
            <a:ext cx="12192000" cy="5943600"/>
          </a:xfrm>
          <a:prstGeom prst="rect">
            <a:avLst/>
          </a:prstGeom>
          <a:noFill/>
          <a:ln>
            <a:noFill/>
          </a:ln>
        </p:spPr>
        <p:txBody>
          <a:bodyPr anchorCtr="0" anchor="t" bIns="45700" lIns="91425" spcFirstLastPara="1" rIns="91425" wrap="square" tIns="45700">
            <a:noAutofit/>
          </a:bodyPr>
          <a:lstStyle/>
          <a:p>
            <a:pPr indent="-88900" lvl="0" marL="228600" rtl="0" algn="l">
              <a:lnSpc>
                <a:spcPct val="100000"/>
              </a:lnSpc>
              <a:spcBef>
                <a:spcPts val="0"/>
              </a:spcBef>
              <a:spcAft>
                <a:spcPts val="0"/>
              </a:spcAft>
              <a:buClr>
                <a:schemeClr val="dk1"/>
              </a:buClr>
              <a:buSzPts val="2200"/>
              <a:buFont typeface="Noto Sans Symbols"/>
              <a:buNone/>
            </a:pPr>
            <a:r>
              <a:t/>
            </a:r>
            <a:endParaRPr b="0" i="0" sz="2200" u="none">
              <a:solidFill>
                <a:schemeClr val="dk1"/>
              </a:solidFill>
              <a:latin typeface="Arial"/>
              <a:ea typeface="Arial"/>
              <a:cs typeface="Arial"/>
              <a:sym typeface="Arial"/>
            </a:endParaRPr>
          </a:p>
          <a:p>
            <a:pPr indent="-88900" lvl="0" marL="228600" rtl="0" algn="l">
              <a:lnSpc>
                <a:spcPct val="100000"/>
              </a:lnSpc>
              <a:spcBef>
                <a:spcPts val="440"/>
              </a:spcBef>
              <a:spcAft>
                <a:spcPts val="0"/>
              </a:spcAft>
              <a:buClr>
                <a:schemeClr val="dk1"/>
              </a:buClr>
              <a:buSzPts val="2200"/>
              <a:buFont typeface="Noto Sans Symbols"/>
              <a:buNone/>
            </a:pPr>
            <a:r>
              <a:t/>
            </a:r>
            <a:endParaRPr b="0" i="0" sz="2200" u="none">
              <a:solidFill>
                <a:schemeClr val="dk1"/>
              </a:solidFill>
              <a:latin typeface="Arial"/>
              <a:ea typeface="Arial"/>
              <a:cs typeface="Arial"/>
              <a:sym typeface="Arial"/>
            </a:endParaRPr>
          </a:p>
          <a:p>
            <a:pPr indent="-88900" lvl="0" marL="228600" rtl="0" algn="l">
              <a:lnSpc>
                <a:spcPct val="100000"/>
              </a:lnSpc>
              <a:spcBef>
                <a:spcPts val="440"/>
              </a:spcBef>
              <a:spcAft>
                <a:spcPts val="0"/>
              </a:spcAft>
              <a:buClr>
                <a:schemeClr val="dk1"/>
              </a:buClr>
              <a:buSzPts val="2200"/>
              <a:buFont typeface="Noto Sans Symbols"/>
              <a:buNone/>
            </a:pPr>
            <a:r>
              <a:t/>
            </a:r>
            <a:endParaRPr b="0" i="0" sz="2200" u="none">
              <a:solidFill>
                <a:schemeClr val="dk1"/>
              </a:solidFill>
              <a:latin typeface="Arial"/>
              <a:ea typeface="Arial"/>
              <a:cs typeface="Arial"/>
              <a:sym typeface="Arial"/>
            </a:endParaRPr>
          </a:p>
          <a:p>
            <a:pPr indent="-88900" lvl="0" marL="228600" rtl="0" algn="l">
              <a:lnSpc>
                <a:spcPct val="100000"/>
              </a:lnSpc>
              <a:spcBef>
                <a:spcPts val="440"/>
              </a:spcBef>
              <a:spcAft>
                <a:spcPts val="0"/>
              </a:spcAft>
              <a:buClr>
                <a:schemeClr val="dk1"/>
              </a:buClr>
              <a:buSzPts val="2200"/>
              <a:buFont typeface="Noto Sans Symbols"/>
              <a:buNone/>
            </a:pPr>
            <a:r>
              <a:t/>
            </a:r>
            <a:endParaRPr b="0" i="0" sz="2200" u="none">
              <a:solidFill>
                <a:schemeClr val="dk1"/>
              </a:solidFill>
              <a:latin typeface="Arial"/>
              <a:ea typeface="Arial"/>
              <a:cs typeface="Arial"/>
              <a:sym typeface="Arial"/>
            </a:endParaRPr>
          </a:p>
          <a:p>
            <a:pPr indent="-88900" lvl="0" marL="228600" rtl="0" algn="l">
              <a:lnSpc>
                <a:spcPct val="100000"/>
              </a:lnSpc>
              <a:spcBef>
                <a:spcPts val="440"/>
              </a:spcBef>
              <a:spcAft>
                <a:spcPts val="0"/>
              </a:spcAft>
              <a:buClr>
                <a:schemeClr val="dk1"/>
              </a:buClr>
              <a:buSzPts val="2200"/>
              <a:buFont typeface="Noto Sans Symbols"/>
              <a:buNone/>
            </a:pPr>
            <a:r>
              <a:t/>
            </a:r>
            <a:endParaRPr b="0" i="0" sz="2200" u="none">
              <a:solidFill>
                <a:schemeClr val="dk1"/>
              </a:solidFill>
              <a:latin typeface="Arial"/>
              <a:ea typeface="Arial"/>
              <a:cs typeface="Arial"/>
              <a:sym typeface="Arial"/>
            </a:endParaRPr>
          </a:p>
          <a:p>
            <a:pPr indent="-88900" lvl="0" marL="228600" rtl="0" algn="l">
              <a:lnSpc>
                <a:spcPct val="100000"/>
              </a:lnSpc>
              <a:spcBef>
                <a:spcPts val="440"/>
              </a:spcBef>
              <a:spcAft>
                <a:spcPts val="0"/>
              </a:spcAft>
              <a:buClr>
                <a:schemeClr val="dk1"/>
              </a:buClr>
              <a:buSzPts val="2200"/>
              <a:buFont typeface="Noto Sans Symbols"/>
              <a:buNone/>
            </a:pPr>
            <a:r>
              <a:t/>
            </a:r>
            <a:endParaRPr b="0" i="0" sz="2200" u="none">
              <a:solidFill>
                <a:schemeClr val="dk1"/>
              </a:solidFill>
              <a:latin typeface="Arial"/>
              <a:ea typeface="Arial"/>
              <a:cs typeface="Arial"/>
              <a:sym typeface="Arial"/>
            </a:endParaRPr>
          </a:p>
          <a:p>
            <a:pPr indent="-88900" lvl="0" marL="228600" rtl="0" algn="l">
              <a:lnSpc>
                <a:spcPct val="100000"/>
              </a:lnSpc>
              <a:spcBef>
                <a:spcPts val="440"/>
              </a:spcBef>
              <a:spcAft>
                <a:spcPts val="0"/>
              </a:spcAft>
              <a:buClr>
                <a:schemeClr val="dk1"/>
              </a:buClr>
              <a:buSzPts val="2200"/>
              <a:buFont typeface="Noto Sans Symbols"/>
              <a:buNone/>
            </a:pPr>
            <a:r>
              <a:t/>
            </a:r>
            <a:endParaRPr b="0" i="0" sz="2200" u="none">
              <a:solidFill>
                <a:schemeClr val="dk1"/>
              </a:solidFill>
              <a:latin typeface="Arial"/>
              <a:ea typeface="Arial"/>
              <a:cs typeface="Arial"/>
              <a:sym typeface="Arial"/>
            </a:endParaRPr>
          </a:p>
          <a:p>
            <a:pPr indent="-88900" lvl="0" marL="228600" rtl="0" algn="l">
              <a:lnSpc>
                <a:spcPct val="100000"/>
              </a:lnSpc>
              <a:spcBef>
                <a:spcPts val="440"/>
              </a:spcBef>
              <a:spcAft>
                <a:spcPts val="0"/>
              </a:spcAft>
              <a:buClr>
                <a:schemeClr val="dk1"/>
              </a:buClr>
              <a:buSzPts val="2200"/>
              <a:buFont typeface="Noto Sans Symbols"/>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88900" lvl="0" marL="228600" rtl="0" algn="l">
              <a:spcBef>
                <a:spcPts val="440"/>
              </a:spcBef>
              <a:spcAft>
                <a:spcPts val="0"/>
              </a:spcAft>
              <a:buClr>
                <a:schemeClr val="dk1"/>
              </a:buClr>
              <a:buSzPts val="2200"/>
              <a:buFont typeface="Noto Sans Symbols"/>
              <a:buNone/>
            </a:pPr>
            <a:r>
              <a:t/>
            </a:r>
            <a:endParaRPr b="0" i="0" sz="2200" u="none">
              <a:solidFill>
                <a:schemeClr val="dk1"/>
              </a:solidFill>
              <a:latin typeface="Arial"/>
              <a:ea typeface="Arial"/>
              <a:cs typeface="Arial"/>
              <a:sym typeface="Arial"/>
            </a:endParaRPr>
          </a:p>
        </p:txBody>
      </p:sp>
      <p:graphicFrame>
        <p:nvGraphicFramePr>
          <p:cNvPr id="251" name="Google Shape;251;p15"/>
          <p:cNvGraphicFramePr/>
          <p:nvPr/>
        </p:nvGraphicFramePr>
        <p:xfrm>
          <a:off x="1524000" y="552450"/>
          <a:ext cx="3000000" cy="3000000"/>
        </p:xfrm>
        <a:graphic>
          <a:graphicData uri="http://schemas.openxmlformats.org/drawingml/2006/table">
            <a:tbl>
              <a:tblPr>
                <a:noFill/>
                <a:tableStyleId>{7F9699E6-E69F-4DCF-A267-7198ED0F8ED0}</a:tableStyleId>
              </a:tblPr>
              <a:tblGrid>
                <a:gridCol w="2336800"/>
                <a:gridCol w="2997200"/>
                <a:gridCol w="457200"/>
                <a:gridCol w="3352800"/>
              </a:tblGrid>
              <a:tr h="701675">
                <a:tc>
                  <a:txBody>
                    <a:bodyPr/>
                    <a:lstStyle/>
                    <a:p>
                      <a:pPr indent="0" lvl="0" marL="0" marR="0" rtl="0" algn="r">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Human Being</a:t>
                      </a:r>
                      <a:endParaRPr/>
                    </a:p>
                    <a:p>
                      <a:pPr indent="0" lvl="0" marL="0" marR="0" rtl="0" algn="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Ekkuo</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EF6DC"/>
                    </a:solidFill>
                  </a:tcPr>
                </a:tc>
                <a:tc>
                  <a:txBody>
                    <a:bodyPr/>
                    <a:lstStyle/>
                    <a:p>
                      <a:pPr indent="0" lvl="0" marL="0" marR="0" rtl="0" algn="r">
                        <a:lnSpc>
                          <a:spcPct val="100000"/>
                        </a:lnSpc>
                        <a:spcBef>
                          <a:spcPts val="0"/>
                        </a:spcBef>
                        <a:spcAft>
                          <a:spcPts val="0"/>
                        </a:spcAft>
                        <a:buClr>
                          <a:schemeClr val="lt1"/>
                        </a:buClr>
                        <a:buSzPts val="2000"/>
                        <a:buFont typeface="Calibri"/>
                        <a:buNone/>
                      </a:pPr>
                      <a:r>
                        <a:rPr b="1" i="0" lang="en-US" sz="2000" u="none">
                          <a:solidFill>
                            <a:schemeClr val="lt1"/>
                          </a:solidFill>
                          <a:latin typeface="Calibri"/>
                          <a:ea typeface="Calibri"/>
                          <a:cs typeface="Calibri"/>
                          <a:sym typeface="Calibri"/>
                        </a:rPr>
                        <a:t>Self (I)</a:t>
                      </a:r>
                      <a:endParaRPr/>
                    </a:p>
                    <a:p>
                      <a:pPr indent="0" lvl="0" marL="0" marR="0" rtl="0" algn="r">
                        <a:lnSpc>
                          <a:spcPct val="100000"/>
                        </a:lnSpc>
                        <a:spcBef>
                          <a:spcPts val="0"/>
                        </a:spcBef>
                        <a:spcAft>
                          <a:spcPts val="0"/>
                        </a:spcAft>
                        <a:buClr>
                          <a:srgbClr val="FFFFFF"/>
                        </a:buClr>
                        <a:buSzPts val="2000"/>
                        <a:buFont typeface="Arial"/>
                        <a:buNone/>
                      </a:pPr>
                      <a:r>
                        <a:rPr b="1" i="0" lang="en-US" sz="2000" u="none">
                          <a:solidFill>
                            <a:srgbClr val="FFFFFF"/>
                          </a:solidFill>
                          <a:latin typeface="Arial"/>
                          <a:ea typeface="Arial"/>
                          <a:cs typeface="Arial"/>
                          <a:sym typeface="Arial"/>
                        </a:rPr>
                        <a:t>eSa</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800080"/>
                    </a:solidFill>
                  </a:tcPr>
                </a:tc>
                <a:tc>
                  <a:txBody>
                    <a:bodyPr/>
                    <a:lstStyle/>
                    <a:p>
                      <a:pPr indent="0" lvl="0" marL="0" marR="0" rtl="0" algn="ctr">
                        <a:lnSpc>
                          <a:spcPct val="100000"/>
                        </a:lnSpc>
                        <a:spcBef>
                          <a:spcPts val="0"/>
                        </a:spcBef>
                        <a:spcAft>
                          <a:spcPts val="0"/>
                        </a:spcAft>
                        <a:buClr>
                          <a:schemeClr val="dk1"/>
                        </a:buClr>
                        <a:buSzPts val="4000"/>
                        <a:buFont typeface="Calibri"/>
                        <a:buNone/>
                      </a:pPr>
                      <a:r>
                        <a:rPr b="1" i="0" lang="en-US" sz="4000" u="none">
                          <a:solidFill>
                            <a:schemeClr val="dk1"/>
                          </a:solidFill>
                          <a:latin typeface="Calibri"/>
                          <a:ea typeface="Calibri"/>
                          <a:cs typeface="Calibri"/>
                          <a:sym typeface="Calibri"/>
                        </a:rPr>
                        <a: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2000"/>
                        <a:buFont typeface="Calibri"/>
                        <a:buNone/>
                      </a:pPr>
                      <a:r>
                        <a:rPr b="1" i="0" lang="en-US" sz="2000" u="none">
                          <a:solidFill>
                            <a:schemeClr val="dk1"/>
                          </a:solidFill>
                          <a:latin typeface="Calibri"/>
                          <a:ea typeface="Calibri"/>
                          <a:cs typeface="Calibri"/>
                          <a:sym typeface="Calibri"/>
                        </a:rPr>
                        <a:t>Body</a:t>
                      </a:r>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“kjhj</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EEEB9"/>
                    </a:solidFill>
                  </a:tcPr>
                </a:tc>
              </a:tr>
              <a:tr h="1004875">
                <a:tc>
                  <a:txBody>
                    <a:bodyPr/>
                    <a:lstStyle/>
                    <a:p>
                      <a:pPr indent="0" lvl="0" marL="0" marR="0" rtl="0" algn="r">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Need</a:t>
                      </a:r>
                      <a:endParaRPr/>
                    </a:p>
                    <a:p>
                      <a:pPr indent="0" lvl="0" marL="0" marR="0" rtl="0" algn="r">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vko’;drk</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EF6DC"/>
                    </a:solidFill>
                  </a:tcPr>
                </a:tc>
                <a:tc>
                  <a:txBody>
                    <a:bodyPr/>
                    <a:lstStyle/>
                    <a:p>
                      <a:pPr indent="0" lvl="0" marL="0" marR="0" rtl="0" algn="r">
                        <a:lnSpc>
                          <a:spcPct val="100000"/>
                        </a:lnSpc>
                        <a:spcBef>
                          <a:spcPts val="0"/>
                        </a:spcBef>
                        <a:spcAft>
                          <a:spcPts val="0"/>
                        </a:spcAft>
                        <a:buClr>
                          <a:schemeClr val="lt1"/>
                        </a:buClr>
                        <a:buSzPts val="2000"/>
                        <a:buFont typeface="Calibri"/>
                        <a:buNone/>
                      </a:pPr>
                      <a:r>
                        <a:rPr b="0" i="0" lang="en-US" sz="2000" u="none">
                          <a:solidFill>
                            <a:schemeClr val="lt1"/>
                          </a:solidFill>
                          <a:latin typeface="Calibri"/>
                          <a:ea typeface="Calibri"/>
                          <a:cs typeface="Calibri"/>
                          <a:sym typeface="Calibri"/>
                        </a:rPr>
                        <a:t>Respect</a:t>
                      </a:r>
                      <a:endParaRPr/>
                    </a:p>
                    <a:p>
                      <a:pPr indent="0" lvl="0" marL="0" marR="0" rtl="0" algn="r">
                        <a:lnSpc>
                          <a:spcPct val="100000"/>
                        </a:lnSpc>
                        <a:spcBef>
                          <a:spcPts val="0"/>
                        </a:spcBef>
                        <a:spcAft>
                          <a:spcPts val="0"/>
                        </a:spcAft>
                        <a:buClr>
                          <a:schemeClr val="lt1"/>
                        </a:buClr>
                        <a:buSzPts val="2000"/>
                        <a:buFont typeface="Arial"/>
                        <a:buNone/>
                      </a:pPr>
                      <a:r>
                        <a:rPr b="0" i="0" lang="en-US" sz="2000" u="none">
                          <a:solidFill>
                            <a:schemeClr val="lt1"/>
                          </a:solidFill>
                          <a:latin typeface="Arial"/>
                          <a:ea typeface="Arial"/>
                          <a:cs typeface="Arial"/>
                          <a:sym typeface="Arial"/>
                        </a:rPr>
                        <a:t>lEeku</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800080"/>
                    </a:solidFill>
                  </a:tcPr>
                </a:tc>
                <a:tc>
                  <a:txBody>
                    <a:bodyPr/>
                    <a:lstStyle/>
                    <a:p>
                      <a:pPr indent="0" lvl="0" marL="0" marR="0" rtl="0" algn="ctr">
                        <a:lnSpc>
                          <a:spcPct val="100000"/>
                        </a:lnSpc>
                        <a:spcBef>
                          <a:spcPts val="0"/>
                        </a:spcBef>
                        <a:spcAft>
                          <a:spcPts val="0"/>
                        </a:spcAft>
                        <a:buClr>
                          <a:schemeClr val="dk1"/>
                        </a:buClr>
                        <a:buSzPts val="4000"/>
                        <a:buFont typeface="Calibri"/>
                        <a:buNone/>
                      </a:pPr>
                      <a:r>
                        <a:rPr b="1" i="0" lang="en-US" sz="4000" u="none">
                          <a:solidFill>
                            <a:schemeClr val="dk1"/>
                          </a:solidFill>
                          <a:latin typeface="Calibri"/>
                          <a:ea typeface="Calibri"/>
                          <a:cs typeface="Calibri"/>
                          <a:sym typeface="Calibri"/>
                        </a:rPr>
                        <a: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Physical Facility (Eg. Food, Clothes)</a:t>
                      </a:r>
                      <a:endParaRPr/>
                    </a:p>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lqfo/kk (</a:t>
                      </a:r>
                      <a:r>
                        <a:rPr b="0" i="0" lang="en-US" sz="2000" u="none">
                          <a:solidFill>
                            <a:schemeClr val="dk1"/>
                          </a:solidFill>
                          <a:latin typeface="Arial"/>
                          <a:ea typeface="Arial"/>
                          <a:cs typeface="Arial"/>
                          <a:sym typeface="Arial"/>
                        </a:rPr>
                        <a:t>tSls&amp;Hkkstu] diM+k)</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EEEB9"/>
                    </a:solidFill>
                  </a:tcPr>
                </a:tc>
              </a:tr>
              <a:tr h="701675">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EF6DC"/>
                    </a:solidFill>
                  </a:tcPr>
                </a:tc>
                <a:tc>
                  <a:txBody>
                    <a:bodyPr/>
                    <a:lstStyle/>
                    <a:p>
                      <a:pPr indent="0" lvl="0" marL="0" marR="0" rtl="0" algn="r">
                        <a:lnSpc>
                          <a:spcPct val="100000"/>
                        </a:lnSpc>
                        <a:spcBef>
                          <a:spcPts val="0"/>
                        </a:spcBef>
                        <a:spcAft>
                          <a:spcPts val="0"/>
                        </a:spcAft>
                        <a:buClr>
                          <a:schemeClr val="lt1"/>
                        </a:buClr>
                        <a:buSzPts val="2000"/>
                        <a:buFont typeface="Calibri"/>
                        <a:buNone/>
                      </a:pPr>
                      <a:r>
                        <a:rPr b="0" i="0" lang="en-US" sz="2000" u="none">
                          <a:solidFill>
                            <a:schemeClr val="lt1"/>
                          </a:solidFill>
                          <a:latin typeface="Calibri"/>
                          <a:ea typeface="Calibri"/>
                          <a:cs typeface="Calibri"/>
                          <a:sym typeface="Calibri"/>
                        </a:rPr>
                        <a:t>Continuous</a:t>
                      </a:r>
                      <a:endParaRPr/>
                    </a:p>
                    <a:p>
                      <a:pPr indent="0" lvl="0" marL="0" marR="0" rtl="0" algn="r">
                        <a:lnSpc>
                          <a:spcPct val="100000"/>
                        </a:lnSpc>
                        <a:spcBef>
                          <a:spcPts val="0"/>
                        </a:spcBef>
                        <a:spcAft>
                          <a:spcPts val="0"/>
                        </a:spcAft>
                        <a:buClr>
                          <a:schemeClr val="lt1"/>
                        </a:buClr>
                        <a:buSzPts val="2000"/>
                        <a:buFont typeface="Arial"/>
                        <a:buNone/>
                      </a:pPr>
                      <a:r>
                        <a:rPr b="0" i="0" lang="en-US" sz="2000" u="none">
                          <a:solidFill>
                            <a:schemeClr val="lt1"/>
                          </a:solidFill>
                          <a:latin typeface="Arial"/>
                          <a:ea typeface="Arial"/>
                          <a:cs typeface="Arial"/>
                          <a:sym typeface="Arial"/>
                        </a:rPr>
                        <a:t>fujUrj</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800080"/>
                    </a:solidFill>
                  </a:tcPr>
                </a:tc>
                <a:tc>
                  <a:txBody>
                    <a:bodyPr/>
                    <a:lstStyle/>
                    <a:p>
                      <a:pPr indent="0" lvl="0" marL="0" marR="0" rtl="0" algn="ctr">
                        <a:lnSpc>
                          <a:spcPct val="100000"/>
                        </a:lnSpc>
                        <a:spcBef>
                          <a:spcPts val="0"/>
                        </a:spcBef>
                        <a:spcAft>
                          <a:spcPts val="0"/>
                        </a:spcAft>
                        <a:buClr>
                          <a:schemeClr val="dk1"/>
                        </a:buClr>
                        <a:buSzPts val="4000"/>
                        <a:buFont typeface="Calibri"/>
                        <a:buNone/>
                      </a:pPr>
                      <a:r>
                        <a:rPr b="1" i="0" lang="en-US" sz="4000" u="none">
                          <a:solidFill>
                            <a:schemeClr val="dk1"/>
                          </a:solidFill>
                          <a:latin typeface="Calibri"/>
                          <a:ea typeface="Calibri"/>
                          <a:cs typeface="Calibri"/>
                          <a:sym typeface="Calibri"/>
                        </a:rPr>
                        <a: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Unlimited</a:t>
                      </a:r>
                      <a:endParaRPr/>
                    </a:p>
                    <a:p>
                      <a:pPr indent="0" lvl="0" marL="0" marR="0" rtl="0" algn="l">
                        <a:lnSpc>
                          <a:spcPct val="100000"/>
                        </a:lnSpc>
                        <a:spcBef>
                          <a:spcPts val="0"/>
                        </a:spcBef>
                        <a:spcAft>
                          <a:spcPts val="0"/>
                        </a:spcAft>
                        <a:buClr>
                          <a:srgbClr val="000000"/>
                        </a:buClr>
                        <a:buSzPts val="2000"/>
                        <a:buFont typeface="Arial"/>
                        <a:buNone/>
                      </a:pPr>
                      <a:r>
                        <a:rPr b="0" i="0" lang="en-US" sz="2000" u="none">
                          <a:solidFill>
                            <a:srgbClr val="000000"/>
                          </a:solidFill>
                          <a:latin typeface="Arial"/>
                          <a:ea typeface="Arial"/>
                          <a:cs typeface="Arial"/>
                          <a:sym typeface="Arial"/>
                        </a:rPr>
                        <a:t>vlhfer</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EEEB9"/>
                    </a:solidFill>
                  </a:tcPr>
                </a:tc>
              </a:tr>
            </a:tbl>
          </a:graphicData>
        </a:graphic>
      </p:graphicFrame>
      <p:sp>
        <p:nvSpPr>
          <p:cNvPr id="252" name="Google Shape;252;p15"/>
          <p:cNvSpPr/>
          <p:nvPr/>
        </p:nvSpPr>
        <p:spPr>
          <a:xfrm>
            <a:off x="10058400" y="2286000"/>
            <a:ext cx="609600" cy="762000"/>
          </a:xfrm>
          <a:custGeom>
            <a:rect b="b" l="l" r="r" t="t"/>
            <a:pathLst>
              <a:path extrusionOk="0" h="762000" w="609600">
                <a:moveTo>
                  <a:pt x="90431" y="227797"/>
                </a:moveTo>
                <a:lnTo>
                  <a:pt x="202390" y="138230"/>
                </a:lnTo>
                <a:lnTo>
                  <a:pt x="304800" y="266242"/>
                </a:lnTo>
                <a:lnTo>
                  <a:pt x="407210" y="138230"/>
                </a:lnTo>
                <a:lnTo>
                  <a:pt x="519169" y="227797"/>
                </a:lnTo>
                <a:lnTo>
                  <a:pt x="396607" y="381000"/>
                </a:lnTo>
                <a:lnTo>
                  <a:pt x="519169" y="534203"/>
                </a:lnTo>
                <a:lnTo>
                  <a:pt x="407210" y="623770"/>
                </a:lnTo>
                <a:lnTo>
                  <a:pt x="304800" y="495758"/>
                </a:lnTo>
                <a:lnTo>
                  <a:pt x="202390" y="623770"/>
                </a:lnTo>
                <a:lnTo>
                  <a:pt x="90431" y="534203"/>
                </a:lnTo>
                <a:lnTo>
                  <a:pt x="212993" y="381000"/>
                </a:lnTo>
                <a:lnTo>
                  <a:pt x="90431" y="227797"/>
                </a:lnTo>
                <a:close/>
              </a:path>
            </a:pathLst>
          </a:custGeom>
          <a:solidFill>
            <a:srgbClr val="FF0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3" name="Google Shape;253;p15"/>
          <p:cNvSpPr/>
          <p:nvPr/>
        </p:nvSpPr>
        <p:spPr>
          <a:xfrm>
            <a:off x="10058400" y="533400"/>
            <a:ext cx="609600" cy="762000"/>
          </a:xfrm>
          <a:custGeom>
            <a:rect b="b" l="l" r="r" t="t"/>
            <a:pathLst>
              <a:path extrusionOk="0" h="762000" w="609600">
                <a:moveTo>
                  <a:pt x="90431" y="227797"/>
                </a:moveTo>
                <a:lnTo>
                  <a:pt x="202390" y="138230"/>
                </a:lnTo>
                <a:lnTo>
                  <a:pt x="304800" y="266242"/>
                </a:lnTo>
                <a:lnTo>
                  <a:pt x="407210" y="138230"/>
                </a:lnTo>
                <a:lnTo>
                  <a:pt x="519169" y="227797"/>
                </a:lnTo>
                <a:lnTo>
                  <a:pt x="396607" y="381000"/>
                </a:lnTo>
                <a:lnTo>
                  <a:pt x="519169" y="534203"/>
                </a:lnTo>
                <a:lnTo>
                  <a:pt x="407210" y="623770"/>
                </a:lnTo>
                <a:lnTo>
                  <a:pt x="304800" y="495758"/>
                </a:lnTo>
                <a:lnTo>
                  <a:pt x="202390" y="623770"/>
                </a:lnTo>
                <a:lnTo>
                  <a:pt x="90431" y="534203"/>
                </a:lnTo>
                <a:lnTo>
                  <a:pt x="212993" y="381000"/>
                </a:lnTo>
                <a:lnTo>
                  <a:pt x="90431" y="227797"/>
                </a:lnTo>
                <a:close/>
              </a:path>
            </a:pathLst>
          </a:custGeom>
          <a:solidFill>
            <a:srgbClr val="FF0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4" name="Google Shape;254;p15"/>
          <p:cNvSpPr/>
          <p:nvPr/>
        </p:nvSpPr>
        <p:spPr>
          <a:xfrm>
            <a:off x="10058400" y="1600200"/>
            <a:ext cx="609600" cy="762000"/>
          </a:xfrm>
          <a:custGeom>
            <a:rect b="b" l="l" r="r" t="t"/>
            <a:pathLst>
              <a:path extrusionOk="0" h="762000" w="609600">
                <a:moveTo>
                  <a:pt x="90431" y="227797"/>
                </a:moveTo>
                <a:lnTo>
                  <a:pt x="202390" y="138230"/>
                </a:lnTo>
                <a:lnTo>
                  <a:pt x="304800" y="266242"/>
                </a:lnTo>
                <a:lnTo>
                  <a:pt x="407210" y="138230"/>
                </a:lnTo>
                <a:lnTo>
                  <a:pt x="519169" y="227797"/>
                </a:lnTo>
                <a:lnTo>
                  <a:pt x="396607" y="381000"/>
                </a:lnTo>
                <a:lnTo>
                  <a:pt x="519169" y="534203"/>
                </a:lnTo>
                <a:lnTo>
                  <a:pt x="407210" y="623770"/>
                </a:lnTo>
                <a:lnTo>
                  <a:pt x="304800" y="495758"/>
                </a:lnTo>
                <a:lnTo>
                  <a:pt x="202390" y="623770"/>
                </a:lnTo>
                <a:lnTo>
                  <a:pt x="90431" y="534203"/>
                </a:lnTo>
                <a:lnTo>
                  <a:pt x="212993" y="381000"/>
                </a:lnTo>
                <a:lnTo>
                  <a:pt x="90431" y="227797"/>
                </a:lnTo>
                <a:close/>
              </a:path>
            </a:pathLst>
          </a:custGeom>
          <a:solidFill>
            <a:srgbClr val="FF0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255" name="Google Shape;255;p15"/>
          <p:cNvGrpSpPr/>
          <p:nvPr/>
        </p:nvGrpSpPr>
        <p:grpSpPr>
          <a:xfrm>
            <a:off x="7391400" y="3067050"/>
            <a:ext cx="3276600" cy="1685925"/>
            <a:chOff x="5867400" y="3067050"/>
            <a:chExt cx="3276600" cy="1685230"/>
          </a:xfrm>
        </p:grpSpPr>
        <p:sp>
          <p:nvSpPr>
            <p:cNvPr id="256" name="Google Shape;256;p15"/>
            <p:cNvSpPr/>
            <p:nvPr/>
          </p:nvSpPr>
          <p:spPr>
            <a:xfrm>
              <a:off x="6324600" y="3067050"/>
              <a:ext cx="381000" cy="457012"/>
            </a:xfrm>
            <a:prstGeom prst="downArrow">
              <a:avLst>
                <a:gd fmla="val 12596" name="adj1"/>
                <a:gd fmla="val 50000" name="adj2"/>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7" name="Google Shape;257;p15"/>
            <p:cNvSpPr txBox="1"/>
            <p:nvPr/>
          </p:nvSpPr>
          <p:spPr>
            <a:xfrm>
              <a:off x="5867400" y="3675062"/>
              <a:ext cx="3276600"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Accumulation of Physical Facility – Unlimited!</a:t>
              </a:r>
              <a:endParaRPr/>
            </a:p>
            <a:p>
              <a:pPr indent="0" lvl="0" marL="0" marR="0" rtl="0" algn="l">
                <a:lnSpc>
                  <a:spcPct val="100000"/>
                </a:lnSpc>
                <a:spcBef>
                  <a:spcPts val="0"/>
                </a:spcBef>
                <a:spcAft>
                  <a:spcPts val="0"/>
                </a:spcAft>
                <a:buClr>
                  <a:srgbClr val="000000"/>
                </a:buClr>
                <a:buSzPts val="2800"/>
                <a:buFont typeface="Arial"/>
                <a:buNone/>
              </a:pPr>
              <a:r>
                <a:rPr b="0" i="0" lang="en-US" sz="2800" u="none">
                  <a:solidFill>
                    <a:srgbClr val="000000"/>
                  </a:solidFill>
                  <a:latin typeface="Arial"/>
                  <a:ea typeface="Arial"/>
                  <a:cs typeface="Arial"/>
                  <a:sym typeface="Arial"/>
                </a:rPr>
                <a:t>Lqfo/kk laxzg &amp; vlhfer!</a:t>
              </a:r>
              <a:endParaRPr/>
            </a:p>
          </p:txBody>
        </p:sp>
        <p:sp>
          <p:nvSpPr>
            <p:cNvPr id="258" name="Google Shape;258;p15"/>
            <p:cNvSpPr/>
            <p:nvPr/>
          </p:nvSpPr>
          <p:spPr>
            <a:xfrm>
              <a:off x="8534400" y="3657357"/>
              <a:ext cx="609600" cy="761686"/>
            </a:xfrm>
            <a:custGeom>
              <a:rect b="b" l="l" r="r" t="t"/>
              <a:pathLst>
                <a:path extrusionOk="0" h="761686" w="609600">
                  <a:moveTo>
                    <a:pt x="90440" y="227733"/>
                  </a:moveTo>
                  <a:lnTo>
                    <a:pt x="202381" y="138143"/>
                  </a:lnTo>
                  <a:lnTo>
                    <a:pt x="304800" y="266114"/>
                  </a:lnTo>
                  <a:lnTo>
                    <a:pt x="407219" y="138143"/>
                  </a:lnTo>
                  <a:lnTo>
                    <a:pt x="519160" y="227733"/>
                  </a:lnTo>
                  <a:lnTo>
                    <a:pt x="396621" y="380843"/>
                  </a:lnTo>
                  <a:lnTo>
                    <a:pt x="519160" y="533953"/>
                  </a:lnTo>
                  <a:lnTo>
                    <a:pt x="407219" y="623543"/>
                  </a:lnTo>
                  <a:lnTo>
                    <a:pt x="304800" y="495572"/>
                  </a:lnTo>
                  <a:lnTo>
                    <a:pt x="202381" y="623543"/>
                  </a:lnTo>
                  <a:lnTo>
                    <a:pt x="90440" y="533953"/>
                  </a:lnTo>
                  <a:lnTo>
                    <a:pt x="212979" y="380843"/>
                  </a:lnTo>
                  <a:lnTo>
                    <a:pt x="90440" y="227733"/>
                  </a:lnTo>
                  <a:close/>
                </a:path>
              </a:pathLst>
            </a:custGeom>
            <a:solidFill>
              <a:srgbClr val="FF0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259" name="Google Shape;259;p15"/>
          <p:cNvGrpSpPr/>
          <p:nvPr/>
        </p:nvGrpSpPr>
        <p:grpSpPr>
          <a:xfrm>
            <a:off x="7391400" y="4876800"/>
            <a:ext cx="3276600" cy="1350962"/>
            <a:chOff x="5867400" y="4876800"/>
            <a:chExt cx="3276600" cy="1351081"/>
          </a:xfrm>
        </p:grpSpPr>
        <p:sp>
          <p:nvSpPr>
            <p:cNvPr id="260" name="Google Shape;260;p15"/>
            <p:cNvSpPr/>
            <p:nvPr/>
          </p:nvSpPr>
          <p:spPr>
            <a:xfrm>
              <a:off x="6324600" y="4876800"/>
              <a:ext cx="381000" cy="457240"/>
            </a:xfrm>
            <a:prstGeom prst="downArrow">
              <a:avLst>
                <a:gd fmla="val 12601" name="adj1"/>
                <a:gd fmla="val 50000" name="adj2"/>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1" name="Google Shape;261;p15"/>
            <p:cNvSpPr txBox="1"/>
            <p:nvPr/>
          </p:nvSpPr>
          <p:spPr>
            <a:xfrm>
              <a:off x="5867400" y="5427662"/>
              <a:ext cx="3276600" cy="8002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E00AA"/>
                </a:buClr>
                <a:buSzPts val="1800"/>
                <a:buFont typeface="Arial"/>
                <a:buNone/>
              </a:pPr>
              <a:r>
                <a:rPr b="1" i="0" lang="en-US" sz="1800" u="none">
                  <a:solidFill>
                    <a:srgbClr val="1E00AA"/>
                  </a:solidFill>
                  <a:latin typeface="Arial"/>
                  <a:ea typeface="Arial"/>
                  <a:cs typeface="Arial"/>
                  <a:sym typeface="Arial"/>
                </a:rPr>
                <a:t>Deprivation</a:t>
              </a:r>
              <a:endParaRPr/>
            </a:p>
            <a:p>
              <a:pPr indent="0" lvl="0" marL="0" marR="0" rtl="0" algn="l">
                <a:lnSpc>
                  <a:spcPct val="100000"/>
                </a:lnSpc>
                <a:spcBef>
                  <a:spcPts val="0"/>
                </a:spcBef>
                <a:spcAft>
                  <a:spcPts val="0"/>
                </a:spcAft>
                <a:buClr>
                  <a:srgbClr val="1E00AA"/>
                </a:buClr>
                <a:buSzPts val="2800"/>
                <a:buFont typeface="Arial"/>
                <a:buNone/>
              </a:pPr>
              <a:r>
                <a:rPr b="1" i="0" lang="en-US" sz="2800" u="none">
                  <a:solidFill>
                    <a:srgbClr val="1E00AA"/>
                  </a:solidFill>
                  <a:latin typeface="Arial"/>
                  <a:ea typeface="Arial"/>
                  <a:cs typeface="Arial"/>
                  <a:sym typeface="Arial"/>
                </a:rPr>
                <a:t>nfjnzrk</a:t>
              </a:r>
              <a:endParaRPr/>
            </a:p>
          </p:txBody>
        </p:sp>
        <p:sp>
          <p:nvSpPr>
            <p:cNvPr id="262" name="Google Shape;262;p15"/>
            <p:cNvSpPr/>
            <p:nvPr/>
          </p:nvSpPr>
          <p:spPr>
            <a:xfrm>
              <a:off x="8534400" y="5334040"/>
              <a:ext cx="609600" cy="762067"/>
            </a:xfrm>
            <a:custGeom>
              <a:rect b="b" l="l" r="r" t="t"/>
              <a:pathLst>
                <a:path extrusionOk="0" h="762067" w="609600">
                  <a:moveTo>
                    <a:pt x="90429" y="227811"/>
                  </a:moveTo>
                  <a:lnTo>
                    <a:pt x="202392" y="138248"/>
                  </a:lnTo>
                  <a:lnTo>
                    <a:pt x="304800" y="266269"/>
                  </a:lnTo>
                  <a:lnTo>
                    <a:pt x="407208" y="138248"/>
                  </a:lnTo>
                  <a:lnTo>
                    <a:pt x="519171" y="227811"/>
                  </a:lnTo>
                  <a:lnTo>
                    <a:pt x="396604" y="381034"/>
                  </a:lnTo>
                  <a:lnTo>
                    <a:pt x="519171" y="534256"/>
                  </a:lnTo>
                  <a:lnTo>
                    <a:pt x="407208" y="623819"/>
                  </a:lnTo>
                  <a:lnTo>
                    <a:pt x="304800" y="495798"/>
                  </a:lnTo>
                  <a:lnTo>
                    <a:pt x="202392" y="623819"/>
                  </a:lnTo>
                  <a:lnTo>
                    <a:pt x="90429" y="534256"/>
                  </a:lnTo>
                  <a:lnTo>
                    <a:pt x="212996" y="381034"/>
                  </a:lnTo>
                  <a:lnTo>
                    <a:pt x="90429" y="227811"/>
                  </a:lnTo>
                  <a:close/>
                </a:path>
              </a:pathLst>
            </a:custGeom>
            <a:solidFill>
              <a:srgbClr val="FF0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pic>
        <p:nvPicPr>
          <p:cNvPr id="263" name="Google Shape;263;p15"/>
          <p:cNvPicPr preferRelativeResize="0"/>
          <p:nvPr/>
        </p:nvPicPr>
        <p:blipFill rotWithShape="1">
          <a:blip r:embed="rId3">
            <a:alphaModFix/>
          </a:blip>
          <a:srcRect b="0" l="0" r="0" t="0"/>
          <a:stretch/>
        </p:blipFill>
        <p:spPr>
          <a:xfrm>
            <a:off x="1371600" y="2962275"/>
            <a:ext cx="5711825" cy="3767137"/>
          </a:xfrm>
          <a:prstGeom prst="rect">
            <a:avLst/>
          </a:prstGeom>
          <a:noFill/>
          <a:ln>
            <a:noFill/>
          </a:ln>
        </p:spPr>
      </p:pic>
      <p:sp>
        <p:nvSpPr>
          <p:cNvPr id="264" name="Google Shape;264;p15"/>
          <p:cNvSpPr txBox="1"/>
          <p:nvPr/>
        </p:nvSpPr>
        <p:spPr>
          <a:xfrm>
            <a:off x="1579562" y="5464175"/>
            <a:ext cx="1936750" cy="10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Check if you </a:t>
            </a:r>
            <a:endParaRPr/>
          </a:p>
          <a:p>
            <a:pPr indent="0" lvl="0" marL="0" marR="0" rtl="0" algn="l">
              <a:lnSpc>
                <a:spcPct val="100000"/>
              </a:lnSpc>
              <a:spcBef>
                <a:spcPts val="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are caught up </a:t>
            </a:r>
            <a:endParaRPr/>
          </a:p>
          <a:p>
            <a:pPr indent="0" lvl="0" marL="0" marR="0" rtl="0" algn="l">
              <a:lnSpc>
                <a:spcPct val="100000"/>
              </a:lnSpc>
              <a:spcBef>
                <a:spcPts val="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this loop</a:t>
            </a:r>
            <a:endParaRPr/>
          </a:p>
        </p:txBody>
      </p:sp>
      <p:sp>
        <p:nvSpPr>
          <p:cNvPr id="265" name="Google Shape;265;p15"/>
          <p:cNvSpPr txBox="1"/>
          <p:nvPr/>
        </p:nvSpPr>
        <p:spPr>
          <a:xfrm>
            <a:off x="3860800" y="4259262"/>
            <a:ext cx="8128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a:solidFill>
                  <a:srgbClr val="FF0000"/>
                </a:solidFill>
                <a:latin typeface="Arial"/>
                <a:ea typeface="Arial"/>
                <a:cs typeface="Arial"/>
                <a:sym typeface="Arial"/>
              </a:rPr>
              <a:t> Loop</a:t>
            </a:r>
            <a:endParaRPr/>
          </a:p>
        </p:txBody>
      </p:sp>
      <p:pic>
        <p:nvPicPr>
          <p:cNvPr id="266" name="Google Shape;266;p15"/>
          <p:cNvPicPr preferRelativeResize="0"/>
          <p:nvPr/>
        </p:nvPicPr>
        <p:blipFill rotWithShape="1">
          <a:blip r:embed="rId4">
            <a:alphaModFix/>
          </a:blip>
          <a:srcRect b="0" l="20523" r="0" t="13618"/>
          <a:stretch/>
        </p:blipFill>
        <p:spPr>
          <a:xfrm>
            <a:off x="11125200" y="457200"/>
            <a:ext cx="995362" cy="1085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6"/>
          <p:cNvSpPr txBox="1"/>
          <p:nvPr>
            <p:ph idx="1" type="subTitle"/>
          </p:nvPr>
        </p:nvSpPr>
        <p:spPr>
          <a:xfrm>
            <a:off x="1709737" y="3900487"/>
            <a:ext cx="7840662" cy="369887"/>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Clr>
                <a:schemeClr val="lt1"/>
              </a:buClr>
              <a:buSzPts val="1800"/>
              <a:buNone/>
            </a:pPr>
            <a:r>
              <a:rPr b="0" i="0" lang="en-US" sz="1800" u="none">
                <a:solidFill>
                  <a:schemeClr val="lt1"/>
                </a:solidFill>
                <a:latin typeface="Arial"/>
                <a:ea typeface="Arial"/>
                <a:cs typeface="Arial"/>
                <a:sym typeface="Arial"/>
              </a:rPr>
              <a:t>Distinguishing between the Needs of the Self and the Body</a:t>
            </a:r>
            <a:endParaRPr/>
          </a:p>
        </p:txBody>
      </p:sp>
      <p:sp>
        <p:nvSpPr>
          <p:cNvPr id="272" name="Google Shape;272;p16"/>
          <p:cNvSpPr txBox="1"/>
          <p:nvPr>
            <p:ph type="ctrTitle"/>
          </p:nvPr>
        </p:nvSpPr>
        <p:spPr>
          <a:xfrm>
            <a:off x="1709737" y="2286000"/>
            <a:ext cx="7840662" cy="1230312"/>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1"/>
              </a:buClr>
              <a:buSzPts val="4000"/>
              <a:buFont typeface="Arial"/>
              <a:buNone/>
            </a:pPr>
            <a:r>
              <a:rPr b="1" i="0" lang="en-US" sz="4000" u="none">
                <a:solidFill>
                  <a:schemeClr val="lt1"/>
                </a:solidFill>
                <a:latin typeface="Arial"/>
                <a:ea typeface="Arial"/>
                <a:cs typeface="Arial"/>
                <a:sym typeface="Arial"/>
              </a:rPr>
              <a:t>FAQs for Lecture 8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7"/>
          <p:cNvSpPr txBox="1"/>
          <p:nvPr>
            <p:ph idx="1" type="body"/>
          </p:nvPr>
        </p:nvSpPr>
        <p:spPr>
          <a:xfrm>
            <a:off x="0" y="609600"/>
            <a:ext cx="6007100" cy="59436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Are we only talking about the basic needs of a human being here? What about the higher needs?</a:t>
            </a:r>
            <a:endParaRPr/>
          </a:p>
          <a:p>
            <a:pPr indent="-88900" lvl="0" marL="2286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28600" lvl="0" marL="2286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We need food and also the taste. So you are saying that only Self needs taste. Similarly, clothes are needed for the body but clothes which are trending or in fashion are needed for the Self. Isn’t it? Why do we need to see this separately?</a:t>
            </a:r>
            <a:endParaRPr/>
          </a:p>
          <a:p>
            <a:pPr indent="-88900" lvl="0" marL="2286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28600" lvl="0" marL="2286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There can be many desires which are inter-connected for Body and Self. E.g. Money. In that case how to distinguish whether the desire is for Body or Self?</a:t>
            </a:r>
            <a:endParaRPr/>
          </a:p>
        </p:txBody>
      </p:sp>
      <p:sp>
        <p:nvSpPr>
          <p:cNvPr id="278" name="Google Shape;278;p17"/>
          <p:cNvSpPr txBox="1"/>
          <p:nvPr>
            <p:ph idx="2" type="body"/>
          </p:nvPr>
        </p:nvSpPr>
        <p:spPr>
          <a:xfrm>
            <a:off x="6210300" y="609600"/>
            <a:ext cx="5981700" cy="5943600"/>
          </a:xfrm>
          <a:prstGeom prst="rect">
            <a:avLst/>
          </a:prstGeom>
          <a:noFill/>
          <a:ln>
            <a:noFill/>
          </a:ln>
        </p:spPr>
        <p:txBody>
          <a:bodyPr anchorCtr="0" anchor="t" bIns="45700" lIns="91425" spcFirstLastPara="1" rIns="91425" wrap="square" tIns="45700">
            <a:noAutofit/>
          </a:bodyPr>
          <a:lstStyle/>
          <a:p>
            <a:pPr indent="-139700" lvl="0" marL="0"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All the needs- of the self and of the body</a:t>
            </a:r>
            <a:endParaRPr/>
          </a:p>
          <a:p>
            <a:pPr indent="0" lvl="0" marL="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0" lvl="0" marL="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139700" lvl="0" marL="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Because, they are of two different types, and they have to be fulfilled differently, e.g. need for clothes for protection of the body is required in limited quantity while need for clothes for getting respect becomes undefined.</a:t>
            </a:r>
            <a:endParaRPr/>
          </a:p>
          <a:p>
            <a:pPr indent="0" lvl="0" marL="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139700" lvl="0" marL="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Need of the self ultimately relates to the need of continuous happiness, whereas, need for body is related nurturing, protection and right utilisation of the body. Money is a man-made artefact, used for exchange of physical facility, relating to the need of the body.</a:t>
            </a:r>
            <a:endParaRPr/>
          </a:p>
        </p:txBody>
      </p:sp>
      <p:sp>
        <p:nvSpPr>
          <p:cNvPr id="279" name="Google Shape;279;p17"/>
          <p:cNvSpPr txBox="1"/>
          <p:nvPr>
            <p:ph type="title"/>
          </p:nvPr>
        </p:nvSpPr>
        <p:spPr>
          <a:xfrm>
            <a:off x="0" y="76200"/>
            <a:ext cx="12192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Question(s) 1: Needs of Self and Body		Response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8"/>
          <p:cNvSpPr txBox="1"/>
          <p:nvPr>
            <p:ph idx="1" type="body"/>
          </p:nvPr>
        </p:nvSpPr>
        <p:spPr>
          <a:xfrm>
            <a:off x="0" y="609600"/>
            <a:ext cx="6007100" cy="59436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We discussed Maslow’s hierarchy of needs. By distinguishing needs of the Self and Body, how will it look?</a:t>
            </a:r>
            <a:endParaRPr/>
          </a:p>
        </p:txBody>
      </p:sp>
      <p:sp>
        <p:nvSpPr>
          <p:cNvPr id="285" name="Google Shape;285;p18"/>
          <p:cNvSpPr txBox="1"/>
          <p:nvPr>
            <p:ph idx="2" type="body"/>
          </p:nvPr>
        </p:nvSpPr>
        <p:spPr>
          <a:xfrm>
            <a:off x="6210300" y="609600"/>
            <a:ext cx="5981700" cy="594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Need of the self is of higher priority, if we take care of the need of the self through right understanding and feeling, then it will the fulfillment of the need of the body very easy.</a:t>
            </a:r>
            <a:endParaRPr/>
          </a:p>
        </p:txBody>
      </p:sp>
      <p:sp>
        <p:nvSpPr>
          <p:cNvPr id="286" name="Google Shape;286;p18"/>
          <p:cNvSpPr txBox="1"/>
          <p:nvPr>
            <p:ph type="title"/>
          </p:nvPr>
        </p:nvSpPr>
        <p:spPr>
          <a:xfrm>
            <a:off x="0" y="76200"/>
            <a:ext cx="12192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Question(s) 1: Needs of Self and Body		Response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9"/>
          <p:cNvSpPr txBox="1"/>
          <p:nvPr>
            <p:ph idx="1" type="body"/>
          </p:nvPr>
        </p:nvSpPr>
        <p:spPr>
          <a:xfrm>
            <a:off x="0" y="609600"/>
            <a:ext cx="6007100" cy="59436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What is feeling? Does it happen only in self or it also has an effect on the body as well?</a:t>
            </a:r>
            <a:endParaRPr/>
          </a:p>
          <a:p>
            <a:pPr indent="-88900" lvl="0" marL="2286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88900" lvl="0" marL="2286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88900" lvl="0" marL="2286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88900" lvl="0" marL="2286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28600" lvl="0" marL="2286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What is right feeling? </a:t>
            </a:r>
            <a:endParaRPr/>
          </a:p>
          <a:p>
            <a:pPr indent="-228600" lvl="0" marL="22860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 </a:t>
            </a:r>
            <a:endParaRPr/>
          </a:p>
          <a:p>
            <a:pPr indent="-88900" lvl="0" marL="2286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28600" lvl="0" marL="2286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Can a feeling which is right for me, may be wrong for someone else?</a:t>
            </a:r>
            <a:endParaRPr/>
          </a:p>
          <a:p>
            <a:pPr indent="-88900" lvl="0" marL="2286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228600" lvl="0" marL="228600" marR="0" rtl="0" algn="l">
              <a:lnSpc>
                <a:spcPct val="100000"/>
              </a:lnSpc>
              <a:spcBef>
                <a:spcPts val="440"/>
              </a:spcBef>
              <a:spcAft>
                <a:spcPts val="0"/>
              </a:spcAft>
              <a:buClr>
                <a:schemeClr val="dk1"/>
              </a:buClr>
              <a:buSzPts val="2200"/>
              <a:buFont typeface="Arial"/>
              <a:buChar char="•"/>
            </a:pPr>
            <a:r>
              <a:rPr b="0" i="0" lang="en-US" sz="2200" u="none" cap="none" strike="noStrike">
                <a:solidFill>
                  <a:schemeClr val="dk1"/>
                </a:solidFill>
                <a:latin typeface="Arial"/>
                <a:ea typeface="Arial"/>
                <a:cs typeface="Arial"/>
                <a:sym typeface="Arial"/>
              </a:rPr>
              <a:t>Are you talking about spirituality? Or</a:t>
            </a:r>
            <a:endParaRPr/>
          </a:p>
          <a:p>
            <a:pPr indent="-228600" lvl="0" marL="228600" marR="0" rtl="0" algn="l">
              <a:lnSpc>
                <a:spcPct val="100000"/>
              </a:lnSpc>
              <a:spcBef>
                <a:spcPts val="440"/>
              </a:spcBef>
              <a:spcAft>
                <a:spcPts val="0"/>
              </a:spcAft>
              <a:buClr>
                <a:schemeClr val="dk1"/>
              </a:buClr>
              <a:buSzPts val="2200"/>
              <a:buFont typeface="Arial"/>
              <a:buNone/>
            </a:pPr>
            <a:r>
              <a:rPr b="0" i="0" lang="en-US" sz="2200" u="none" cap="none" strike="noStrike">
                <a:solidFill>
                  <a:schemeClr val="dk1"/>
                </a:solidFill>
                <a:latin typeface="Arial"/>
                <a:ea typeface="Arial"/>
                <a:cs typeface="Arial"/>
                <a:sym typeface="Arial"/>
              </a:rPr>
              <a:t>	Are you trying to make us spiritual?</a:t>
            </a:r>
            <a:endParaRPr/>
          </a:p>
          <a:p>
            <a:pPr indent="-88900" lvl="0" marL="2286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88900" lvl="0" marL="228600" marR="0" rtl="0" algn="l">
              <a:lnSpc>
                <a:spcPct val="100000"/>
              </a:lnSpc>
              <a:spcBef>
                <a:spcPts val="440"/>
              </a:spcBef>
              <a:spcAft>
                <a:spcPts val="0"/>
              </a:spcAft>
              <a:buClr>
                <a:schemeClr val="dk1"/>
              </a:buClr>
              <a:buSzPts val="2200"/>
              <a:buFont typeface="Arial"/>
              <a:buNone/>
            </a:pPr>
            <a:r>
              <a:t/>
            </a:r>
            <a:endParaRPr b="0" i="0" sz="2200" u="none" cap="none" strike="noStrike">
              <a:solidFill>
                <a:schemeClr val="dk1"/>
              </a:solidFill>
              <a:latin typeface="Arial"/>
              <a:ea typeface="Arial"/>
              <a:cs typeface="Arial"/>
              <a:sym typeface="Arial"/>
            </a:endParaRPr>
          </a:p>
          <a:p>
            <a:pPr indent="-88900" lvl="0" marL="228600" marR="0" rtl="0" algn="l">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p:txBody>
      </p:sp>
      <p:sp>
        <p:nvSpPr>
          <p:cNvPr id="292" name="Google Shape;292;p19"/>
          <p:cNvSpPr txBox="1"/>
          <p:nvPr>
            <p:ph idx="2" type="body"/>
          </p:nvPr>
        </p:nvSpPr>
        <p:spPr>
          <a:xfrm>
            <a:off x="6210300" y="609600"/>
            <a:ext cx="5981700" cy="59436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Feeling is basically my acceptance of relationship, affection for example. This is certainly in the self. It might reflect at the level of the body, if self sends some instruction to the body on the basis of it, consciously or un consciously.</a:t>
            </a:r>
            <a:endParaRPr/>
          </a:p>
          <a:p>
            <a:pPr indent="-88900" lvl="0" marL="2286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228600" lvl="0" marL="228600" marR="0" rtl="0" algn="l">
              <a:lnSpc>
                <a:spcPct val="100000"/>
              </a:lnSpc>
              <a:spcBef>
                <a:spcPts val="44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Feeling that is naturally acceptable to us is the right feeling.</a:t>
            </a:r>
            <a:endParaRPr/>
          </a:p>
          <a:p>
            <a:pPr indent="-88900" lvl="0" marL="2286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228600" lvl="0" marL="228600" marR="0" rtl="0" algn="l">
              <a:lnSpc>
                <a:spcPct val="100000"/>
              </a:lnSpc>
              <a:spcBef>
                <a:spcPts val="44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No.</a:t>
            </a:r>
            <a:endParaRPr/>
          </a:p>
          <a:p>
            <a:pPr indent="-88900" lvl="0" marL="2286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88900" lvl="0" marL="2286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228600" lvl="0" marL="228600" marR="0" rtl="0" algn="l">
              <a:lnSpc>
                <a:spcPct val="100000"/>
              </a:lnSpc>
              <a:spcBef>
                <a:spcPts val="44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We are trying to work for a system of education that makes us human. So, we are talking about humanness- what is being human.</a:t>
            </a:r>
            <a:endParaRPr/>
          </a:p>
        </p:txBody>
      </p:sp>
      <p:sp>
        <p:nvSpPr>
          <p:cNvPr id="293" name="Google Shape;293;p19"/>
          <p:cNvSpPr txBox="1"/>
          <p:nvPr>
            <p:ph type="title"/>
          </p:nvPr>
        </p:nvSpPr>
        <p:spPr>
          <a:xfrm>
            <a:off x="0" y="76200"/>
            <a:ext cx="12192000" cy="3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sz="2200">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
          <p:cNvSpPr txBox="1"/>
          <p:nvPr>
            <p:ph type="title"/>
          </p:nvPr>
        </p:nvSpPr>
        <p:spPr>
          <a:xfrm>
            <a:off x="0" y="76200"/>
            <a:ext cx="12192000" cy="3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sz="2200">
              <a:solidFill>
                <a:schemeClr val="lt1"/>
              </a:solidFill>
              <a:latin typeface="Arial"/>
              <a:ea typeface="Arial"/>
              <a:cs typeface="Arial"/>
              <a:sym typeface="Arial"/>
            </a:endParaRPr>
          </a:p>
        </p:txBody>
      </p:sp>
      <p:sp>
        <p:nvSpPr>
          <p:cNvPr id="129" name="Google Shape;129;p2"/>
          <p:cNvSpPr txBox="1"/>
          <p:nvPr>
            <p:ph idx="1" type="body"/>
          </p:nvPr>
        </p:nvSpPr>
        <p:spPr>
          <a:xfrm>
            <a:off x="0" y="609600"/>
            <a:ext cx="12192000" cy="5943600"/>
          </a:xfrm>
          <a:prstGeom prst="rect">
            <a:avLst/>
          </a:prstGeom>
          <a:noFill/>
          <a:ln>
            <a:noFill/>
          </a:ln>
        </p:spPr>
        <p:txBody>
          <a:bodyPr anchorCtr="0" anchor="t" bIns="45700" lIns="91425" spcFirstLastPara="1" rIns="91425" wrap="square" tIns="45700">
            <a:noAutofit/>
          </a:bodyPr>
          <a:lstStyle/>
          <a:p>
            <a:pPr indent="-88900" lvl="0" marL="228600" rtl="0" algn="l">
              <a:spcBef>
                <a:spcPts val="0"/>
              </a:spcBef>
              <a:spcAft>
                <a:spcPts val="0"/>
              </a:spcAft>
              <a:buClr>
                <a:schemeClr val="dk1"/>
              </a:buClr>
              <a:buSzPts val="2200"/>
              <a:buFont typeface="Noto Sans Symbols"/>
              <a:buNone/>
            </a:pPr>
            <a:r>
              <a:t/>
            </a:r>
            <a:endParaRPr b="0" sz="2200">
              <a:solidFill>
                <a:schemeClr val="dk1"/>
              </a:solidFill>
              <a:latin typeface="Arial"/>
              <a:ea typeface="Arial"/>
              <a:cs typeface="Arial"/>
              <a:sym typeface="Arial"/>
            </a:endParaRPr>
          </a:p>
        </p:txBody>
      </p:sp>
      <p:pic>
        <p:nvPicPr>
          <p:cNvPr id="130" name="Google Shape;130;p2"/>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0"/>
          <p:cNvSpPr txBox="1"/>
          <p:nvPr>
            <p:ph idx="1" type="body"/>
          </p:nvPr>
        </p:nvSpPr>
        <p:spPr>
          <a:xfrm>
            <a:off x="0" y="609600"/>
            <a:ext cx="6007100" cy="59436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If this is spirituality, then our religious texts have answer to all such questions. Why not refer to them directly?</a:t>
            </a:r>
            <a:endParaRPr/>
          </a:p>
          <a:p>
            <a:pPr indent="-88900" lvl="0" marL="2286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88900" lvl="0" marL="2286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88900" lvl="0" marL="2286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88900" lvl="0" marL="228600" marR="0" rtl="0" algn="l">
              <a:lnSpc>
                <a:spcPct val="100000"/>
              </a:lnSpc>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a:p>
            <a:pPr indent="-88900" lvl="0" marL="228600" marR="0" rtl="0" algn="l">
              <a:spcBef>
                <a:spcPts val="440"/>
              </a:spcBef>
              <a:spcAft>
                <a:spcPts val="0"/>
              </a:spcAft>
              <a:buClr>
                <a:schemeClr val="dk1"/>
              </a:buClr>
              <a:buSzPts val="2200"/>
              <a:buFont typeface="Arial"/>
              <a:buNone/>
            </a:pPr>
            <a:r>
              <a:t/>
            </a:r>
            <a:endParaRPr b="0" i="0" sz="2200" u="none">
              <a:solidFill>
                <a:schemeClr val="dk1"/>
              </a:solidFill>
              <a:latin typeface="Arial"/>
              <a:ea typeface="Arial"/>
              <a:cs typeface="Arial"/>
              <a:sym typeface="Arial"/>
            </a:endParaRPr>
          </a:p>
        </p:txBody>
      </p:sp>
      <p:sp>
        <p:nvSpPr>
          <p:cNvPr id="299" name="Google Shape;299;p20"/>
          <p:cNvSpPr txBox="1"/>
          <p:nvPr>
            <p:ph idx="2" type="body"/>
          </p:nvPr>
        </p:nvSpPr>
        <p:spPr>
          <a:xfrm>
            <a:off x="6210300" y="609600"/>
            <a:ext cx="5981700" cy="59436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Truth is eternal but, its expression is ever fresh. If we can understand the truth, we can see that it is there in the wisdom of the tradition as well. Then we can also see that the great man of this world have been essentially trying to express the truth in a manner which was suitable for that time, society and people. Everyone of us has to understand the truth through our self-investigation, through direct observation and  then we can also see that these are expressed in the texts also. So, texts are veyy useful source for right kind of proposals about the truth, the reality. </a:t>
            </a:r>
            <a:endParaRPr/>
          </a:p>
        </p:txBody>
      </p:sp>
      <p:sp>
        <p:nvSpPr>
          <p:cNvPr id="300" name="Google Shape;300;p20"/>
          <p:cNvSpPr txBox="1"/>
          <p:nvPr>
            <p:ph type="title"/>
          </p:nvPr>
        </p:nvSpPr>
        <p:spPr>
          <a:xfrm>
            <a:off x="0" y="76200"/>
            <a:ext cx="12192000" cy="3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sz="2200">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1"/>
          <p:cNvSpPr txBox="1"/>
          <p:nvPr>
            <p:ph idx="1" type="body"/>
          </p:nvPr>
        </p:nvSpPr>
        <p:spPr>
          <a:xfrm>
            <a:off x="0" y="609600"/>
            <a:ext cx="6007100" cy="59436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The exercise on list of desires was interesting. Most of my needs turned out to be needs of the Self and I was trying to address them using some physical facility. So now, I can understand the need for right understanding and right feeling within. What exactly should I do for developing this?</a:t>
            </a:r>
            <a:endParaRPr/>
          </a:p>
        </p:txBody>
      </p:sp>
      <p:sp>
        <p:nvSpPr>
          <p:cNvPr id="306" name="Google Shape;306;p21"/>
          <p:cNvSpPr txBox="1"/>
          <p:nvPr>
            <p:ph idx="2" type="body"/>
          </p:nvPr>
        </p:nvSpPr>
        <p:spPr>
          <a:xfrm>
            <a:off x="6210300" y="609600"/>
            <a:ext cx="5981700" cy="59436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2200"/>
              <a:buFont typeface="Arial"/>
              <a:buChar char="•"/>
            </a:pPr>
            <a:r>
              <a:rPr b="0" i="0" lang="en-US" sz="2200" u="none">
                <a:solidFill>
                  <a:schemeClr val="dk1"/>
                </a:solidFill>
                <a:latin typeface="Arial"/>
                <a:ea typeface="Arial"/>
                <a:cs typeface="Arial"/>
                <a:sym typeface="Arial"/>
              </a:rPr>
              <a:t>This is what we are going to talk about all through the course- understanding of harmony at all levels of our being from individual, family, society, to nature/ existence. Once we have the understanding of harmony, we will have the feeling of harmony and that will also be detailed out.</a:t>
            </a:r>
            <a:endParaRPr/>
          </a:p>
        </p:txBody>
      </p:sp>
      <p:sp>
        <p:nvSpPr>
          <p:cNvPr id="307" name="Google Shape;307;p21"/>
          <p:cNvSpPr txBox="1"/>
          <p:nvPr>
            <p:ph type="title"/>
          </p:nvPr>
        </p:nvSpPr>
        <p:spPr>
          <a:xfrm>
            <a:off x="0" y="76200"/>
            <a:ext cx="12192000" cy="3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sz="22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4" name="Shape 134"/>
        <p:cNvGrpSpPr/>
        <p:nvPr/>
      </p:nvGrpSpPr>
      <p:grpSpPr>
        <a:xfrm>
          <a:off x="0" y="0"/>
          <a:ext cx="0" cy="0"/>
          <a:chOff x="0" y="0"/>
          <a:chExt cx="0" cy="0"/>
        </a:xfrm>
      </p:grpSpPr>
      <p:pic>
        <p:nvPicPr>
          <p:cNvPr id="135" name="Google Shape;135;p3"/>
          <p:cNvPicPr preferRelativeResize="0"/>
          <p:nvPr/>
        </p:nvPicPr>
        <p:blipFill rotWithShape="1">
          <a:blip r:embed="rId3">
            <a:alphaModFix/>
          </a:blip>
          <a:srcRect b="0" l="0" r="0" t="0"/>
          <a:stretch/>
        </p:blipFill>
        <p:spPr>
          <a:xfrm>
            <a:off x="2306637" y="0"/>
            <a:ext cx="7578725" cy="6858000"/>
          </a:xfrm>
          <a:prstGeom prst="rect">
            <a:avLst/>
          </a:prstGeom>
          <a:noFill/>
          <a:ln>
            <a:noFill/>
          </a:ln>
        </p:spPr>
      </p:pic>
      <p:sp>
        <p:nvSpPr>
          <p:cNvPr id="136" name="Google Shape;136;p3"/>
          <p:cNvSpPr txBox="1"/>
          <p:nvPr>
            <p:ph type="title"/>
          </p:nvPr>
        </p:nvSpPr>
        <p:spPr>
          <a:xfrm>
            <a:off x="0" y="76200"/>
            <a:ext cx="12192000" cy="3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sz="2200">
              <a:solidFill>
                <a:schemeClr val="lt1"/>
              </a:solidFill>
              <a:latin typeface="Arial"/>
              <a:ea typeface="Arial"/>
              <a:cs typeface="Arial"/>
              <a:sym typeface="Arial"/>
            </a:endParaRPr>
          </a:p>
        </p:txBody>
      </p:sp>
      <p:sp>
        <p:nvSpPr>
          <p:cNvPr id="137" name="Google Shape;137;p3"/>
          <p:cNvSpPr txBox="1"/>
          <p:nvPr>
            <p:ph idx="1" type="body"/>
          </p:nvPr>
        </p:nvSpPr>
        <p:spPr>
          <a:xfrm>
            <a:off x="0" y="609600"/>
            <a:ext cx="12192000" cy="5943600"/>
          </a:xfrm>
          <a:prstGeom prst="rect">
            <a:avLst/>
          </a:prstGeom>
          <a:noFill/>
          <a:ln>
            <a:noFill/>
          </a:ln>
        </p:spPr>
        <p:txBody>
          <a:bodyPr anchorCtr="0" anchor="t" bIns="45700" lIns="91425" spcFirstLastPara="1" rIns="91425" wrap="square" tIns="45700">
            <a:noAutofit/>
          </a:bodyPr>
          <a:lstStyle/>
          <a:p>
            <a:pPr indent="-88900" lvl="0" marL="228600" rtl="0" algn="l">
              <a:spcBef>
                <a:spcPts val="0"/>
              </a:spcBef>
              <a:spcAft>
                <a:spcPts val="0"/>
              </a:spcAft>
              <a:buClr>
                <a:schemeClr val="dk1"/>
              </a:buClr>
              <a:buSzPts val="2200"/>
              <a:buFont typeface="Noto Sans Symbols"/>
              <a:buNone/>
            </a:pPr>
            <a:r>
              <a:t/>
            </a:r>
            <a:endParaRPr b="0" sz="22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1" name="Shape 141"/>
        <p:cNvGrpSpPr/>
        <p:nvPr/>
      </p:nvGrpSpPr>
      <p:grpSpPr>
        <a:xfrm>
          <a:off x="0" y="0"/>
          <a:ext cx="0" cy="0"/>
          <a:chOff x="0" y="0"/>
          <a:chExt cx="0" cy="0"/>
        </a:xfrm>
      </p:grpSpPr>
      <p:sp>
        <p:nvSpPr>
          <p:cNvPr id="142" name="Google Shape;142;p4"/>
          <p:cNvSpPr txBox="1"/>
          <p:nvPr>
            <p:ph type="title"/>
          </p:nvPr>
        </p:nvSpPr>
        <p:spPr>
          <a:xfrm>
            <a:off x="0" y="76200"/>
            <a:ext cx="12192000" cy="3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sz="2200">
              <a:solidFill>
                <a:schemeClr val="lt1"/>
              </a:solidFill>
              <a:latin typeface="Arial"/>
              <a:ea typeface="Arial"/>
              <a:cs typeface="Arial"/>
              <a:sym typeface="Arial"/>
            </a:endParaRPr>
          </a:p>
        </p:txBody>
      </p:sp>
      <p:sp>
        <p:nvSpPr>
          <p:cNvPr id="143" name="Google Shape;143;p4"/>
          <p:cNvSpPr txBox="1"/>
          <p:nvPr>
            <p:ph idx="1" type="body"/>
          </p:nvPr>
        </p:nvSpPr>
        <p:spPr>
          <a:xfrm>
            <a:off x="0" y="609600"/>
            <a:ext cx="12192000" cy="5943600"/>
          </a:xfrm>
          <a:prstGeom prst="rect">
            <a:avLst/>
          </a:prstGeom>
          <a:noFill/>
          <a:ln>
            <a:noFill/>
          </a:ln>
        </p:spPr>
        <p:txBody>
          <a:bodyPr anchorCtr="0" anchor="t" bIns="45700" lIns="91425" spcFirstLastPara="1" rIns="91425" wrap="square" tIns="45700">
            <a:noAutofit/>
          </a:bodyPr>
          <a:lstStyle/>
          <a:p>
            <a:pPr indent="-88900" lvl="0" marL="228600" rtl="0" algn="l">
              <a:spcBef>
                <a:spcPts val="0"/>
              </a:spcBef>
              <a:spcAft>
                <a:spcPts val="0"/>
              </a:spcAft>
              <a:buClr>
                <a:schemeClr val="dk1"/>
              </a:buClr>
              <a:buSzPts val="2200"/>
              <a:buFont typeface="Noto Sans Symbols"/>
              <a:buNone/>
            </a:pPr>
            <a:r>
              <a:rPr lang="en-US"/>
              <a:t> </a:t>
            </a:r>
            <a:endParaRPr b="0" sz="2200">
              <a:solidFill>
                <a:schemeClr val="dk1"/>
              </a:solidFill>
              <a:latin typeface="Arial"/>
              <a:ea typeface="Arial"/>
              <a:cs typeface="Arial"/>
              <a:sym typeface="Arial"/>
            </a:endParaRPr>
          </a:p>
        </p:txBody>
      </p:sp>
      <p:graphicFrame>
        <p:nvGraphicFramePr>
          <p:cNvPr id="144" name="Google Shape;144;p4"/>
          <p:cNvGraphicFramePr/>
          <p:nvPr/>
        </p:nvGraphicFramePr>
        <p:xfrm>
          <a:off x="406400" y="0"/>
          <a:ext cx="3000000" cy="3000000"/>
        </p:xfrm>
        <a:graphic>
          <a:graphicData uri="http://schemas.openxmlformats.org/drawingml/2006/table">
            <a:tbl>
              <a:tblPr>
                <a:noFill/>
                <a:tableStyleId>{7F9699E6-E69F-4DCF-A267-7198ED0F8ED0}</a:tableStyleId>
              </a:tblPr>
              <a:tblGrid>
                <a:gridCol w="2177025"/>
                <a:gridCol w="3985275"/>
                <a:gridCol w="4099275"/>
              </a:tblGrid>
              <a:tr h="768350">
                <a:tc>
                  <a:txBody>
                    <a:bodyPr/>
                    <a:lstStyle/>
                    <a:p>
                      <a:pPr indent="0" lvl="0" marL="0" marR="0" rtl="0" algn="ctr">
                        <a:lnSpc>
                          <a:spcPct val="100000"/>
                        </a:lnSpc>
                        <a:spcBef>
                          <a:spcPts val="0"/>
                        </a:spcBef>
                        <a:spcAft>
                          <a:spcPts val="0"/>
                        </a:spcAft>
                        <a:buClr>
                          <a:srgbClr val="993300"/>
                        </a:buClr>
                        <a:buSzPts val="2000"/>
                        <a:buFont typeface="Arial"/>
                        <a:buNone/>
                      </a:pPr>
                      <a:r>
                        <a:rPr b="0" i="0" lang="en-US" sz="2000" u="none" cap="none" strike="noStrike">
                          <a:solidFill>
                            <a:srgbClr val="993300"/>
                          </a:solidFill>
                          <a:latin typeface="Arial"/>
                          <a:ea typeface="Arial"/>
                          <a:cs typeface="Arial"/>
                          <a:sym typeface="Arial"/>
                        </a:rPr>
                        <a:t> </a:t>
                      </a:r>
                      <a:r>
                        <a:rPr b="1" i="0" lang="en-US" sz="2000" u="none" cap="none" strike="noStrike">
                          <a:solidFill>
                            <a:schemeClr val="dk1"/>
                          </a:solidFill>
                          <a:latin typeface="Arial"/>
                          <a:ea typeface="Arial"/>
                          <a:cs typeface="Arial"/>
                          <a:sym typeface="Arial"/>
                        </a:rPr>
                        <a:t>Human Being</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800"/>
                        <a:buFont typeface="Arial"/>
                        <a:buNone/>
                      </a:pPr>
                      <a:r>
                        <a:t/>
                      </a:r>
                      <a:endParaRPr/>
                    </a:p>
                  </a:txBody>
                  <a:tcPr marT="0" marB="0" marR="56800" marL="56800">
                    <a:lnB cap="flat" cmpd="sng" w="12700">
                      <a:solidFill>
                        <a:srgbClr val="000000"/>
                      </a:solidFill>
                      <a:prstDash val="solid"/>
                      <a:round/>
                      <a:headEnd len="sm" w="sm" type="none"/>
                      <a:tailEnd len="sm" w="sm" type="none"/>
                    </a:lnB>
                    <a:solidFill>
                      <a:srgbClr val="EEECE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Self </a:t>
                      </a:r>
                      <a:endParaRPr/>
                    </a:p>
                    <a:p>
                      <a:pPr indent="0" lvl="0" marL="0" marR="0" rtl="0" algn="l">
                        <a:lnSpc>
                          <a:spcPct val="100000"/>
                        </a:lnSpc>
                        <a:spcBef>
                          <a:spcPts val="0"/>
                        </a:spcBef>
                        <a:spcAft>
                          <a:spcPts val="0"/>
                        </a:spcAft>
                        <a:buClr>
                          <a:srgbClr val="002060"/>
                        </a:buClr>
                        <a:buSzPts val="2800"/>
                        <a:buFont typeface="Arial"/>
                        <a:buNone/>
                      </a:pPr>
                      <a:r>
                        <a:t/>
                      </a:r>
                      <a:endParaRPr/>
                    </a:p>
                  </a:txBody>
                  <a:tcPr marT="0" marB="0" marR="56800" marL="56800">
                    <a:lnB cap="flat" cmpd="sng" w="12700">
                      <a:solidFill>
                        <a:srgbClr val="000000"/>
                      </a:solidFill>
                      <a:prstDash val="solid"/>
                      <a:round/>
                      <a:headEnd len="sm" w="sm" type="none"/>
                      <a:tailEnd len="sm" w="sm" type="none"/>
                    </a:lnB>
                    <a:solidFill>
                      <a:srgbClr val="EEECE1"/>
                    </a:solidFill>
                  </a:tcPr>
                </a:tc>
                <a:tc>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Body</a:t>
                      </a:r>
                      <a:endParaRPr b="0" i="0" sz="1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2060"/>
                        </a:buClr>
                        <a:buSzPts val="2800"/>
                        <a:buFont typeface="Arial"/>
                        <a:buNone/>
                      </a:pPr>
                      <a:r>
                        <a:t/>
                      </a:r>
                      <a:endParaRPr/>
                    </a:p>
                  </a:txBody>
                  <a:tcPr marT="0" marB="0" marR="56800" marL="56800">
                    <a:lnB cap="flat" cmpd="sng" w="12700">
                      <a:solidFill>
                        <a:srgbClr val="000000"/>
                      </a:solidFill>
                      <a:prstDash val="solid"/>
                      <a:round/>
                      <a:headEnd len="sm" w="sm" type="none"/>
                      <a:tailEnd len="sm" w="sm" type="none"/>
                    </a:lnB>
                    <a:solidFill>
                      <a:srgbClr val="EEECE1"/>
                    </a:solidFill>
                  </a:tcPr>
                </a:tc>
              </a:tr>
              <a:tr h="615950">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Need</a:t>
                      </a:r>
                      <a:endParaRPr b="1"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Happiness (e.g. Respect)</a:t>
                      </a:r>
                      <a:endParaRPr b="1" i="0"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Physical Facility (e.g. Food)</a:t>
                      </a:r>
                      <a:endParaRPr/>
                    </a:p>
                  </a:txBody>
                  <a:tcPr marT="0" marB="0" marR="56800" marL="56800">
                    <a:lnT cap="flat" cmpd="sng" w="12700">
                      <a:solidFill>
                        <a:srgbClr val="000000"/>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615950">
                <a:tc>
                  <a:txBody>
                    <a:bodyPr/>
                    <a:lstStyle/>
                    <a:p>
                      <a:pPr indent="0" lvl="1"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 Time</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Continuous</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Temporary</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922325">
                <a:tc>
                  <a:txBody>
                    <a:bodyPr/>
                    <a:lstStyle/>
                    <a:p>
                      <a:pPr indent="0" lvl="1"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 Quantity</a:t>
                      </a:r>
                      <a:endParaRPr b="1" i="0" sz="1400" u="none" cap="none" strike="noStrike">
                        <a:solidFill>
                          <a:schemeClr val="dk1"/>
                        </a:solidFill>
                        <a:latin typeface="Times New Roman"/>
                        <a:ea typeface="Times New Roman"/>
                        <a:cs typeface="Times New Roman"/>
                        <a:sym typeface="Times New Roman"/>
                      </a:endParaRPr>
                    </a:p>
                    <a:p>
                      <a:pPr indent="0" lvl="1" marL="0" marR="0" rtl="0" algn="l">
                        <a:lnSpc>
                          <a:spcPct val="100000"/>
                        </a:lnSpc>
                        <a:spcBef>
                          <a:spcPts val="0"/>
                        </a:spcBef>
                        <a:spcAft>
                          <a:spcPts val="0"/>
                        </a:spcAft>
                        <a:buClr>
                          <a:srgbClr val="002060"/>
                        </a:buClr>
                        <a:buSzPts val="2000"/>
                        <a:buFont typeface="Arial"/>
                        <a:buNone/>
                      </a:pPr>
                      <a:r>
                        <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Qualitative (is Feeling)</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Quantitative (Required in Limited Quantity)</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615950">
                <a:tc>
                  <a:txBody>
                    <a:bodyPr/>
                    <a:lstStyle/>
                    <a:p>
                      <a:pPr indent="0" lvl="1"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Fulfilled By</a:t>
                      </a:r>
                      <a:endParaRPr b="1" i="0" sz="14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rgbClr val="002060"/>
                        </a:buClr>
                        <a:buSzPts val="2000"/>
                        <a:buFont typeface="Arial"/>
                        <a:buNone/>
                      </a:pPr>
                      <a:r>
                        <a:t/>
                      </a:r>
                      <a:endParaRPr/>
                    </a:p>
                  </a:txBody>
                  <a:tcPr marT="0" marB="0" marR="56800" marL="56800">
                    <a:lnT cap="flat" cmpd="sng" w="12700">
                      <a:solidFill>
                        <a:srgbClr val="A6A6A6"/>
                      </a:solidFill>
                      <a:prstDash val="solid"/>
                      <a:round/>
                      <a:headEnd len="sm" w="sm" type="none"/>
                      <a:tailEnd len="sm" w="sm" type="none"/>
                    </a:lnT>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cap="none" strike="noStrike">
                          <a:solidFill>
                            <a:schemeClr val="lt1"/>
                          </a:solidFill>
                          <a:latin typeface="Arial"/>
                          <a:ea typeface="Arial"/>
                          <a:cs typeface="Arial"/>
                          <a:sym typeface="Arial"/>
                        </a:rPr>
                        <a:t>Right Understanding &amp; Right Feeling</a:t>
                      </a:r>
                      <a:endParaRPr/>
                    </a:p>
                  </a:txBody>
                  <a:tcPr marT="0" marB="0" marR="56800" marL="56800">
                    <a:lnT cap="flat" cmpd="sng" w="12700">
                      <a:solidFill>
                        <a:srgbClr val="A6A6A6"/>
                      </a:solidFill>
                      <a:prstDash val="solid"/>
                      <a:round/>
                      <a:headEnd len="sm" w="sm" type="none"/>
                      <a:tailEnd len="sm" w="sm" type="none"/>
                    </a:lnT>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Physio-chemical Things</a:t>
                      </a:r>
                      <a:endParaRPr b="1"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t/>
                      </a:r>
                      <a:endParaRPr/>
                    </a:p>
                  </a:txBody>
                  <a:tcPr marT="0" marB="0" marR="56800" marL="56800">
                    <a:lnT cap="flat" cmpd="sng" w="12700">
                      <a:solidFill>
                        <a:srgbClr val="A6A6A6"/>
                      </a:solidFill>
                      <a:prstDash val="solid"/>
                      <a:round/>
                      <a:headEnd len="sm" w="sm" type="none"/>
                      <a:tailEnd len="sm" w="sm" type="none"/>
                    </a:lnT>
                    <a:solidFill>
                      <a:srgbClr val="FEEEB9"/>
                    </a:solidFill>
                  </a:tcPr>
                </a:tc>
              </a:tr>
              <a:tr h="204775">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B cap="flat" cmpd="sng" w="12700">
                      <a:solidFill>
                        <a:srgbClr val="A6A6A6"/>
                      </a:solidFill>
                      <a:prstDash val="solid"/>
                      <a:round/>
                      <a:headEnd len="sm" w="sm" type="none"/>
                      <a:tailEnd len="sm" w="sm" type="none"/>
                    </a:lnB>
                    <a:solidFill>
                      <a:srgbClr val="FEEEB9"/>
                    </a:solidFill>
                  </a:tcPr>
                </a:tc>
              </a:tr>
              <a:tr h="922325">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Activity</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Desire, Thought, Expectation…</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Eating, Walking…</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615950">
                <a:tc>
                  <a:txBody>
                    <a:bodyPr/>
                    <a:lstStyle/>
                    <a:p>
                      <a:pPr indent="0" lvl="1"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In Time</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Continuous</a:t>
                      </a:r>
                      <a:endParaRPr b="1" i="0" sz="1400" u="non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2000"/>
                        <a:buFont typeface="Arial"/>
                        <a:buNone/>
                      </a:pPr>
                      <a:r>
                        <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Temporary</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922325">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Response</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Clr>
                          <a:schemeClr val="lt1"/>
                        </a:buClr>
                        <a:buSzPts val="2000"/>
                        <a:buFont typeface="Arial"/>
                        <a:buNone/>
                      </a:pPr>
                      <a:r>
                        <a:rPr b="1" i="0" lang="en-US" sz="2000" u="none">
                          <a:solidFill>
                            <a:schemeClr val="lt1"/>
                          </a:solidFill>
                          <a:latin typeface="Arial"/>
                          <a:ea typeface="Arial"/>
                          <a:cs typeface="Arial"/>
                          <a:sym typeface="Arial"/>
                        </a:rPr>
                        <a:t>Knowing, Assuming, Recognising, Fulfilling</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800080"/>
                    </a:solidFill>
                  </a:tcPr>
                </a:tc>
                <a:tc>
                  <a:txBody>
                    <a:bodyPr/>
                    <a:lstStyle/>
                    <a:p>
                      <a:pPr indent="0" lvl="0" marL="0" marR="0" rtl="0" algn="l">
                        <a:lnSpc>
                          <a:spcPct val="100000"/>
                        </a:lnSpc>
                        <a:spcBef>
                          <a:spcPts val="0"/>
                        </a:spcBef>
                        <a:spcAft>
                          <a:spcPts val="0"/>
                        </a:spcAft>
                        <a:buClr>
                          <a:schemeClr val="dk1"/>
                        </a:buClr>
                        <a:buSzPts val="2000"/>
                        <a:buFont typeface="Calibri"/>
                        <a:buNone/>
                      </a:pPr>
                      <a:r>
                        <a:t/>
                      </a:r>
                      <a:endParaRPr b="1"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Recognising, Fulfilling</a:t>
                      </a:r>
                      <a:endParaRPr b="1"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Arial"/>
                        <a:buNone/>
                      </a:pPr>
                      <a:r>
                        <a:t/>
                      </a:r>
                      <a:endParaRPr/>
                    </a:p>
                  </a:txBody>
                  <a:tcPr marT="0" marB="0" marR="56800" marL="56800">
                    <a:lnT cap="flat" cmpd="sng" w="12700">
                      <a:solidFill>
                        <a:srgbClr val="A6A6A6"/>
                      </a:solidFill>
                      <a:prstDash val="solid"/>
                      <a:round/>
                      <a:headEnd len="sm" w="sm" type="none"/>
                      <a:tailEnd len="sm" w="sm" type="none"/>
                    </a:lnT>
                    <a:lnB cap="flat" cmpd="sng" w="12700">
                      <a:solidFill>
                        <a:srgbClr val="A6A6A6"/>
                      </a:solidFill>
                      <a:prstDash val="solid"/>
                      <a:round/>
                      <a:headEnd len="sm" w="sm" type="none"/>
                      <a:tailEnd len="sm" w="sm" type="none"/>
                    </a:lnB>
                    <a:solidFill>
                      <a:srgbClr val="FEEEB9"/>
                    </a:solidFill>
                  </a:tcPr>
                </a:tc>
              </a:tr>
              <a:tr h="327025">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T cap="flat" cmpd="sng" w="12700">
                      <a:solidFill>
                        <a:srgbClr val="A6A6A6"/>
                      </a:solidFill>
                      <a:prstDash val="solid"/>
                      <a:round/>
                      <a:headEnd len="sm" w="sm" type="none"/>
                      <a:tailEnd len="sm" w="sm" type="none"/>
                    </a:lnT>
                    <a:solidFill>
                      <a:srgbClr val="FFFFFF"/>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T cap="flat" cmpd="sng" w="12700">
                      <a:solidFill>
                        <a:srgbClr val="A6A6A6"/>
                      </a:solidFill>
                      <a:prstDash val="solid"/>
                      <a:round/>
                      <a:headEnd len="sm" w="sm" type="none"/>
                      <a:tailEnd len="sm" w="sm" type="none"/>
                    </a:lnT>
                    <a:solidFill>
                      <a:srgbClr val="FFFFFF"/>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lnT cap="flat" cmpd="sng" w="12700">
                      <a:solidFill>
                        <a:srgbClr val="A6A6A6"/>
                      </a:solidFill>
                      <a:prstDash val="solid"/>
                      <a:round/>
                      <a:headEnd len="sm" w="sm" type="none"/>
                      <a:tailEnd len="sm" w="sm" type="none"/>
                    </a:lnT>
                    <a:solidFill>
                      <a:srgbClr val="FFFFFF"/>
                    </a:solidFill>
                  </a:tcPr>
                </a:tc>
              </a:tr>
              <a:tr h="327025">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0" marB="0" marR="56800" marL="56800">
                    <a:solidFill>
                      <a:srgbClr val="FFFFFF"/>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Consciousness</a:t>
                      </a:r>
                      <a:endParaRPr/>
                    </a:p>
                  </a:txBody>
                  <a:tcPr marT="0" marB="0" marR="56800" marL="56800">
                    <a:solidFill>
                      <a:srgbClr val="FFFFFF"/>
                    </a:solidFill>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Material</a:t>
                      </a:r>
                      <a:endParaRPr/>
                    </a:p>
                  </a:txBody>
                  <a:tcPr marT="0" marB="0" marR="56800" marL="56800">
                    <a:solidFill>
                      <a:srgbClr val="FFFFFF"/>
                    </a:solidFill>
                  </a:tcPr>
                </a:tc>
              </a:tr>
            </a:tbl>
          </a:graphicData>
        </a:graphic>
      </p:graphicFrame>
      <p:sp>
        <p:nvSpPr>
          <p:cNvPr id="145" name="Google Shape;145;p4"/>
          <p:cNvSpPr txBox="1"/>
          <p:nvPr/>
        </p:nvSpPr>
        <p:spPr>
          <a:xfrm>
            <a:off x="6019800" y="0"/>
            <a:ext cx="1828800" cy="615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000"/>
              <a:buFont typeface="Arial"/>
              <a:buNone/>
            </a:pPr>
            <a:r>
              <a:rPr b="0" i="0" lang="en-US" sz="2000" u="none">
                <a:solidFill>
                  <a:srgbClr val="FF0000"/>
                </a:solidFill>
                <a:latin typeface="Arial"/>
                <a:ea typeface="Arial"/>
                <a:cs typeface="Arial"/>
                <a:sym typeface="Arial"/>
              </a:rPr>
              <a:t>Co-existence</a:t>
            </a:r>
            <a:endParaRPr b="0" i="0" sz="20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00"/>
              </a:buClr>
              <a:buSzPts val="2800"/>
              <a:buFont typeface="Arial"/>
              <a:buNone/>
            </a:pPr>
            <a:r>
              <a:t/>
            </a:r>
            <a:endParaRPr/>
          </a:p>
        </p:txBody>
      </p:sp>
      <p:cxnSp>
        <p:nvCxnSpPr>
          <p:cNvPr id="146" name="Google Shape;146;p4"/>
          <p:cNvCxnSpPr/>
          <p:nvPr/>
        </p:nvCxnSpPr>
        <p:spPr>
          <a:xfrm>
            <a:off x="5638800" y="381000"/>
            <a:ext cx="2743200" cy="1587"/>
          </a:xfrm>
          <a:prstGeom prst="straightConnector1">
            <a:avLst/>
          </a:prstGeom>
          <a:noFill/>
          <a:ln cap="flat" cmpd="sng" w="25400">
            <a:solidFill>
              <a:schemeClr val="dk1"/>
            </a:solidFill>
            <a:prstDash val="solid"/>
            <a:miter lim="800000"/>
            <a:headEnd len="med" w="med" type="stealth"/>
            <a:tailEnd len="med" w="med" type="stealth"/>
          </a:ln>
        </p:spPr>
      </p:cxnSp>
      <p:sp>
        <p:nvSpPr>
          <p:cNvPr id="147" name="Google Shape;147;p4"/>
          <p:cNvSpPr/>
          <p:nvPr/>
        </p:nvSpPr>
        <p:spPr>
          <a:xfrm>
            <a:off x="2324888" y="6553200"/>
            <a:ext cx="2819400" cy="457200"/>
          </a:xfrm>
          <a:prstGeom prst="ellipse">
            <a:avLst/>
          </a:prstGeom>
          <a:no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48" name="Google Shape;148;p4"/>
          <p:cNvCxnSpPr/>
          <p:nvPr/>
        </p:nvCxnSpPr>
        <p:spPr>
          <a:xfrm rot="5400000">
            <a:off x="7200900" y="6438900"/>
            <a:ext cx="228600" cy="3175"/>
          </a:xfrm>
          <a:prstGeom prst="straightConnector1">
            <a:avLst/>
          </a:prstGeom>
          <a:noFill/>
          <a:ln cap="flat" cmpd="sng" w="12700">
            <a:solidFill>
              <a:srgbClr val="FFC000"/>
            </a:solidFill>
            <a:prstDash val="solid"/>
            <a:miter lim="800000"/>
            <a:headEnd len="med" w="med" type="none"/>
            <a:tailEnd len="med" w="med" type="stealth"/>
          </a:ln>
        </p:spPr>
      </p:cxnSp>
      <p:cxnSp>
        <p:nvCxnSpPr>
          <p:cNvPr id="149" name="Google Shape;149;p4"/>
          <p:cNvCxnSpPr/>
          <p:nvPr/>
        </p:nvCxnSpPr>
        <p:spPr>
          <a:xfrm rot="5400000">
            <a:off x="3620293" y="6438106"/>
            <a:ext cx="228600" cy="1587"/>
          </a:xfrm>
          <a:prstGeom prst="straightConnector1">
            <a:avLst/>
          </a:prstGeom>
          <a:noFill/>
          <a:ln cap="flat" cmpd="sng" w="12700">
            <a:solidFill>
              <a:srgbClr val="FF0000"/>
            </a:solidFill>
            <a:prstDash val="solid"/>
            <a:miter lim="800000"/>
            <a:headEnd len="med" w="med" type="none"/>
            <a:tailEnd len="med" w="med" type="stealth"/>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3" name="Shape 153"/>
        <p:cNvGrpSpPr/>
        <p:nvPr/>
      </p:nvGrpSpPr>
      <p:grpSpPr>
        <a:xfrm>
          <a:off x="0" y="0"/>
          <a:ext cx="0" cy="0"/>
          <a:chOff x="0" y="0"/>
          <a:chExt cx="0" cy="0"/>
        </a:xfrm>
      </p:grpSpPr>
      <p:pic>
        <p:nvPicPr>
          <p:cNvPr id="154" name="Google Shape;154;p5"/>
          <p:cNvPicPr preferRelativeResize="0"/>
          <p:nvPr/>
        </p:nvPicPr>
        <p:blipFill rotWithShape="1">
          <a:blip r:embed="rId3">
            <a:alphaModFix/>
          </a:blip>
          <a:srcRect b="0" l="0" r="0" t="0"/>
          <a:stretch/>
        </p:blipFill>
        <p:spPr>
          <a:xfrm>
            <a:off x="1522412" y="533400"/>
            <a:ext cx="9105900" cy="6019800"/>
          </a:xfrm>
          <a:prstGeom prst="rect">
            <a:avLst/>
          </a:prstGeom>
          <a:noFill/>
          <a:ln>
            <a:noFill/>
          </a:ln>
        </p:spPr>
      </p:pic>
      <p:sp>
        <p:nvSpPr>
          <p:cNvPr id="155" name="Google Shape;155;p5"/>
          <p:cNvSpPr txBox="1"/>
          <p:nvPr>
            <p:ph type="title"/>
          </p:nvPr>
        </p:nvSpPr>
        <p:spPr>
          <a:xfrm>
            <a:off x="0" y="76200"/>
            <a:ext cx="12192000" cy="381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sz="2200">
              <a:solidFill>
                <a:schemeClr val="lt1"/>
              </a:solidFill>
              <a:latin typeface="Arial"/>
              <a:ea typeface="Arial"/>
              <a:cs typeface="Arial"/>
              <a:sym typeface="Arial"/>
            </a:endParaRPr>
          </a:p>
        </p:txBody>
      </p:sp>
      <p:sp>
        <p:nvSpPr>
          <p:cNvPr id="156" name="Google Shape;156;p5"/>
          <p:cNvSpPr txBox="1"/>
          <p:nvPr>
            <p:ph idx="1" type="body"/>
          </p:nvPr>
        </p:nvSpPr>
        <p:spPr>
          <a:xfrm>
            <a:off x="0" y="609600"/>
            <a:ext cx="12192000" cy="5943600"/>
          </a:xfrm>
          <a:prstGeom prst="rect">
            <a:avLst/>
          </a:prstGeom>
          <a:noFill/>
          <a:ln>
            <a:noFill/>
          </a:ln>
        </p:spPr>
        <p:txBody>
          <a:bodyPr anchorCtr="0" anchor="t" bIns="45700" lIns="91425" spcFirstLastPara="1" rIns="91425" wrap="square" tIns="45700">
            <a:noAutofit/>
          </a:bodyPr>
          <a:lstStyle/>
          <a:p>
            <a:pPr indent="-88900" lvl="0" marL="228600" rtl="0" algn="l">
              <a:spcBef>
                <a:spcPts val="0"/>
              </a:spcBef>
              <a:spcAft>
                <a:spcPts val="0"/>
              </a:spcAft>
              <a:buClr>
                <a:schemeClr val="dk1"/>
              </a:buClr>
              <a:buSzPts val="2200"/>
              <a:buFont typeface="Noto Sans Symbols"/>
              <a:buNone/>
            </a:pPr>
            <a:r>
              <a:rPr lang="en-US"/>
              <a:t> </a:t>
            </a:r>
            <a:endParaRPr b="0" sz="22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0" name="Shape 160"/>
        <p:cNvGrpSpPr/>
        <p:nvPr/>
      </p:nvGrpSpPr>
      <p:grpSpPr>
        <a:xfrm>
          <a:off x="0" y="0"/>
          <a:ext cx="0" cy="0"/>
          <a:chOff x="0" y="0"/>
          <a:chExt cx="0" cy="0"/>
        </a:xfrm>
      </p:grpSpPr>
      <p:sp>
        <p:nvSpPr>
          <p:cNvPr id="161" name="Google Shape;161;p6"/>
          <p:cNvSpPr txBox="1"/>
          <p:nvPr>
            <p:ph idx="1" type="body"/>
          </p:nvPr>
        </p:nvSpPr>
        <p:spPr>
          <a:xfrm>
            <a:off x="406400" y="2213825"/>
            <a:ext cx="12192000" cy="20574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000"/>
              <a:buNone/>
            </a:pPr>
            <a:r>
              <a:rPr b="0" i="0" lang="en-US" sz="2000" u="none">
                <a:solidFill>
                  <a:schemeClr val="dk1"/>
                </a:solidFill>
                <a:latin typeface="Arial"/>
                <a:ea typeface="Arial"/>
                <a:cs typeface="Arial"/>
                <a:sym typeface="Arial"/>
              </a:rPr>
              <a:t>Need of the Self = Continuous happiness 				= Need of consciousness</a:t>
            </a:r>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Fulfilled by 	= Right Understanding and Right Feeling in the Self 	= Activities of consciousness</a:t>
            </a:r>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			   </a:t>
            </a:r>
            <a:r>
              <a:rPr b="0" i="0" lang="en-US" sz="2000" u="none">
                <a:solidFill>
                  <a:srgbClr val="FF0000"/>
                </a:solidFill>
                <a:latin typeface="Arial"/>
                <a:ea typeface="Arial"/>
                <a:cs typeface="Arial"/>
                <a:sym typeface="Arial"/>
              </a:rPr>
              <a:t>(can not be fulfilled by material)</a:t>
            </a:r>
            <a:endParaRPr/>
          </a:p>
          <a:p>
            <a:pPr indent="-228600" lvl="0" marL="228600" rtl="0" algn="l">
              <a:lnSpc>
                <a:spcPct val="100000"/>
              </a:lnSpc>
              <a:spcBef>
                <a:spcPts val="400"/>
              </a:spcBef>
              <a:spcAft>
                <a:spcPts val="0"/>
              </a:spcAft>
              <a:buClr>
                <a:schemeClr val="dk1"/>
              </a:buClr>
              <a:buSzPts val="2000"/>
              <a:buNone/>
            </a:pPr>
            <a:r>
              <a:t/>
            </a:r>
            <a:endParaRPr b="1" i="0" sz="2000" u="none">
              <a:solidFill>
                <a:schemeClr val="dk1"/>
              </a:solidFill>
              <a:latin typeface="Arial"/>
              <a:ea typeface="Arial"/>
              <a:cs typeface="Arial"/>
              <a:sym typeface="Arial"/>
            </a:endParaRPr>
          </a:p>
          <a:p>
            <a:pPr indent="-228600" lvl="0" marL="228600" rtl="0" algn="l">
              <a:lnSpc>
                <a:spcPct val="100000"/>
              </a:lnSpc>
              <a:spcBef>
                <a:spcPts val="400"/>
              </a:spcBef>
              <a:spcAft>
                <a:spcPts val="0"/>
              </a:spcAft>
              <a:buClr>
                <a:schemeClr val="dk1"/>
              </a:buClr>
              <a:buSzPts val="2000"/>
              <a:buNone/>
            </a:pPr>
            <a:r>
              <a:rPr b="1" i="0" lang="en-US" sz="2000" u="none">
                <a:solidFill>
                  <a:schemeClr val="dk1"/>
                </a:solidFill>
                <a:latin typeface="Arial"/>
                <a:ea typeface="Arial"/>
                <a:cs typeface="Arial"/>
                <a:sym typeface="Arial"/>
              </a:rPr>
              <a:t>(The need of consciousness is fulfilled by activities of consciousness)</a:t>
            </a:r>
            <a:endParaRPr/>
          </a:p>
        </p:txBody>
      </p:sp>
      <p:sp>
        <p:nvSpPr>
          <p:cNvPr id="162" name="Google Shape;162;p6"/>
          <p:cNvSpPr txBox="1"/>
          <p:nvPr/>
        </p:nvSpPr>
        <p:spPr>
          <a:xfrm>
            <a:off x="4611687" y="1299425"/>
            <a:ext cx="1890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Consciousness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6" name="Shape 166"/>
        <p:cNvGrpSpPr/>
        <p:nvPr/>
      </p:nvGrpSpPr>
      <p:grpSpPr>
        <a:xfrm>
          <a:off x="0" y="0"/>
          <a:ext cx="0" cy="0"/>
          <a:chOff x="0" y="0"/>
          <a:chExt cx="0" cy="0"/>
        </a:xfrm>
      </p:grpSpPr>
      <p:sp>
        <p:nvSpPr>
          <p:cNvPr id="167" name="Google Shape;167;p7"/>
          <p:cNvSpPr txBox="1"/>
          <p:nvPr>
            <p:ph idx="1" type="body"/>
          </p:nvPr>
        </p:nvSpPr>
        <p:spPr>
          <a:xfrm>
            <a:off x="406400" y="1405200"/>
            <a:ext cx="12192000" cy="2505000"/>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000"/>
              <a:buNone/>
            </a:pPr>
            <a:r>
              <a:rPr b="0" i="0" lang="en-US" sz="2000" u="none">
                <a:solidFill>
                  <a:schemeClr val="dk1"/>
                </a:solidFill>
                <a:latin typeface="Arial"/>
                <a:ea typeface="Arial"/>
                <a:cs typeface="Arial"/>
                <a:sym typeface="Arial"/>
              </a:rPr>
              <a:t>Need of the Body	= Physical facility* 		= Material in nature</a:t>
            </a:r>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Fulfilled by 		= Physio-chemical things 	= Material in nature</a:t>
            </a:r>
            <a:endParaRPr/>
          </a:p>
          <a:p>
            <a:pPr indent="-228600" lvl="0" marL="228600" rtl="0" algn="l">
              <a:lnSpc>
                <a:spcPct val="100000"/>
              </a:lnSpc>
              <a:spcBef>
                <a:spcPts val="400"/>
              </a:spcBef>
              <a:spcAft>
                <a:spcPts val="0"/>
              </a:spcAft>
              <a:buClr>
                <a:schemeClr val="dk1"/>
              </a:buClr>
              <a:buSzPts val="2000"/>
              <a:buNone/>
            </a:pPr>
            <a:r>
              <a:t/>
            </a:r>
            <a:endParaRPr b="1" i="0" sz="2000" u="none">
              <a:solidFill>
                <a:schemeClr val="dk1"/>
              </a:solidFill>
              <a:latin typeface="Arial"/>
              <a:ea typeface="Arial"/>
              <a:cs typeface="Arial"/>
              <a:sym typeface="Arial"/>
            </a:endParaRPr>
          </a:p>
          <a:p>
            <a:pPr indent="-228600" lvl="0" marL="228600" rtl="0" algn="l">
              <a:lnSpc>
                <a:spcPct val="100000"/>
              </a:lnSpc>
              <a:spcBef>
                <a:spcPts val="400"/>
              </a:spcBef>
              <a:spcAft>
                <a:spcPts val="0"/>
              </a:spcAft>
              <a:buClr>
                <a:schemeClr val="dk1"/>
              </a:buClr>
              <a:buSzPts val="2000"/>
              <a:buNone/>
            </a:pPr>
            <a:r>
              <a:rPr b="1" i="0" lang="en-US" sz="2000" u="none">
                <a:solidFill>
                  <a:schemeClr val="dk1"/>
                </a:solidFill>
                <a:latin typeface="Arial"/>
                <a:ea typeface="Arial"/>
                <a:cs typeface="Arial"/>
                <a:sym typeface="Arial"/>
              </a:rPr>
              <a:t>(The need of material is fulfilled by material)</a:t>
            </a:r>
            <a:endParaRPr/>
          </a:p>
          <a:p>
            <a:pPr indent="-228600" lvl="0" marL="228600" rtl="0" algn="l">
              <a:lnSpc>
                <a:spcPct val="100000"/>
              </a:lnSpc>
              <a:spcBef>
                <a:spcPts val="400"/>
              </a:spcBef>
              <a:spcAft>
                <a:spcPts val="0"/>
              </a:spcAft>
              <a:buClr>
                <a:schemeClr val="dk1"/>
              </a:buClr>
              <a:buSzPts val="2000"/>
              <a:buNone/>
            </a:pPr>
            <a:r>
              <a:t/>
            </a:r>
            <a:endParaRPr b="1" i="0" sz="2000" u="none">
              <a:solidFill>
                <a:schemeClr val="dk1"/>
              </a:solidFill>
              <a:latin typeface="Arial"/>
              <a:ea typeface="Arial"/>
              <a:cs typeface="Arial"/>
              <a:sym typeface="Arial"/>
            </a:endParaRPr>
          </a:p>
          <a:p>
            <a:pPr indent="-228600" lvl="0" marL="228600" rtl="0" algn="l">
              <a:lnSpc>
                <a:spcPct val="100000"/>
              </a:lnSpc>
              <a:spcBef>
                <a:spcPts val="400"/>
              </a:spcBef>
              <a:spcAft>
                <a:spcPts val="0"/>
              </a:spcAft>
              <a:buClr>
                <a:schemeClr val="dk1"/>
              </a:buClr>
              <a:buSzPts val="2000"/>
              <a:buNone/>
            </a:pPr>
            <a:r>
              <a:rPr b="0" i="0" lang="en-US" sz="2000" u="none">
                <a:solidFill>
                  <a:schemeClr val="dk1"/>
                </a:solidFill>
                <a:latin typeface="Arial"/>
                <a:ea typeface="Arial"/>
                <a:cs typeface="Arial"/>
                <a:sym typeface="Arial"/>
              </a:rPr>
              <a:t>*physical facility is required for nurturing, protection and right utilization of the Body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1" name="Shape 171"/>
        <p:cNvGrpSpPr/>
        <p:nvPr/>
      </p:nvGrpSpPr>
      <p:grpSpPr>
        <a:xfrm>
          <a:off x="0" y="0"/>
          <a:ext cx="0" cy="0"/>
          <a:chOff x="0" y="0"/>
          <a:chExt cx="0" cy="0"/>
        </a:xfrm>
      </p:grpSpPr>
      <p:sp>
        <p:nvSpPr>
          <p:cNvPr id="172" name="Google Shape;172;p8"/>
          <p:cNvSpPr txBox="1"/>
          <p:nvPr>
            <p:ph type="title"/>
          </p:nvPr>
        </p:nvSpPr>
        <p:spPr>
          <a:xfrm>
            <a:off x="0" y="76200"/>
            <a:ext cx="12192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0000"/>
              </a:buClr>
              <a:buSzPts val="2200"/>
              <a:buFont typeface="Arial"/>
              <a:buNone/>
            </a:pPr>
            <a:r>
              <a:rPr b="1" i="0" lang="en-US" sz="2200" u="none">
                <a:solidFill>
                  <a:srgbClr val="FF0000"/>
                </a:solidFill>
                <a:latin typeface="Arial"/>
                <a:ea typeface="Arial"/>
                <a:cs typeface="Arial"/>
                <a:sym typeface="Arial"/>
              </a:rPr>
              <a:t>Gross Misunderstanding</a:t>
            </a:r>
            <a:endParaRPr/>
          </a:p>
        </p:txBody>
      </p:sp>
      <p:sp>
        <p:nvSpPr>
          <p:cNvPr id="173" name="Google Shape;173;p8"/>
          <p:cNvSpPr txBox="1"/>
          <p:nvPr>
            <p:ph idx="1" type="body"/>
          </p:nvPr>
        </p:nvSpPr>
        <p:spPr>
          <a:xfrm>
            <a:off x="0" y="609600"/>
            <a:ext cx="12192000" cy="5943600"/>
          </a:xfrm>
          <a:prstGeom prst="rect">
            <a:avLst/>
          </a:prstGeom>
          <a:noFill/>
          <a:ln>
            <a:noFill/>
          </a:ln>
        </p:spPr>
        <p:txBody>
          <a:bodyPr anchorCtr="0" anchor="t" bIns="45700" lIns="91425" spcFirstLastPara="1" rIns="91425" wrap="square" tIns="45700">
            <a:noAutofit/>
          </a:bodyPr>
          <a:lstStyle/>
          <a:p>
            <a:pPr indent="-88900" lvl="0" marL="228600" rtl="0" algn="l">
              <a:lnSpc>
                <a:spcPct val="100000"/>
              </a:lnSpc>
              <a:spcBef>
                <a:spcPts val="0"/>
              </a:spcBef>
              <a:spcAft>
                <a:spcPts val="0"/>
              </a:spcAft>
              <a:buClr>
                <a:schemeClr val="dk1"/>
              </a:buClr>
              <a:buSzPts val="2200"/>
              <a:buFont typeface="Noto Sans Symbols"/>
              <a:buNone/>
            </a:pPr>
            <a:r>
              <a:t/>
            </a:r>
            <a:endParaRPr b="0" i="0" sz="2200" u="none">
              <a:solidFill>
                <a:schemeClr val="dk1"/>
              </a:solidFill>
              <a:latin typeface="Arial"/>
              <a:ea typeface="Arial"/>
              <a:cs typeface="Arial"/>
              <a:sym typeface="Arial"/>
            </a:endParaRPr>
          </a:p>
          <a:p>
            <a:pPr indent="-88900" lvl="0" marL="228600" rtl="0" algn="l">
              <a:lnSpc>
                <a:spcPct val="100000"/>
              </a:lnSpc>
              <a:spcBef>
                <a:spcPts val="440"/>
              </a:spcBef>
              <a:spcAft>
                <a:spcPts val="0"/>
              </a:spcAft>
              <a:buClr>
                <a:schemeClr val="dk1"/>
              </a:buClr>
              <a:buSzPts val="2200"/>
              <a:buFont typeface="Noto Sans Symbols"/>
              <a:buNone/>
            </a:pPr>
            <a:r>
              <a:t/>
            </a:r>
            <a:endParaRPr b="0" i="0" sz="2200" u="none">
              <a:solidFill>
                <a:schemeClr val="dk1"/>
              </a:solidFill>
              <a:latin typeface="Arial"/>
              <a:ea typeface="Arial"/>
              <a:cs typeface="Arial"/>
              <a:sym typeface="Arial"/>
            </a:endParaRPr>
          </a:p>
          <a:p>
            <a:pPr indent="-88900" lvl="0" marL="228600" rtl="0" algn="l">
              <a:lnSpc>
                <a:spcPct val="100000"/>
              </a:lnSpc>
              <a:spcBef>
                <a:spcPts val="440"/>
              </a:spcBef>
              <a:spcAft>
                <a:spcPts val="0"/>
              </a:spcAft>
              <a:buClr>
                <a:schemeClr val="dk1"/>
              </a:buClr>
              <a:buSzPts val="2200"/>
              <a:buFont typeface="Noto Sans Symbols"/>
              <a:buNone/>
            </a:pPr>
            <a:r>
              <a:t/>
            </a:r>
            <a:endParaRPr b="0" i="0" sz="2200" u="none">
              <a:solidFill>
                <a:schemeClr val="dk1"/>
              </a:solidFill>
              <a:latin typeface="Arial"/>
              <a:ea typeface="Arial"/>
              <a:cs typeface="Arial"/>
              <a:sym typeface="Arial"/>
            </a:endParaRPr>
          </a:p>
          <a:p>
            <a:pPr indent="-88900" lvl="0" marL="228600" rtl="0" algn="l">
              <a:lnSpc>
                <a:spcPct val="100000"/>
              </a:lnSpc>
              <a:spcBef>
                <a:spcPts val="440"/>
              </a:spcBef>
              <a:spcAft>
                <a:spcPts val="0"/>
              </a:spcAft>
              <a:buClr>
                <a:schemeClr val="dk1"/>
              </a:buClr>
              <a:buSzPts val="2200"/>
              <a:buFont typeface="Noto Sans Symbols"/>
              <a:buNone/>
            </a:pPr>
            <a:r>
              <a:t/>
            </a:r>
            <a:endParaRPr b="0" i="0" sz="2200" u="none">
              <a:solidFill>
                <a:schemeClr val="dk1"/>
              </a:solidFill>
              <a:latin typeface="Arial"/>
              <a:ea typeface="Arial"/>
              <a:cs typeface="Arial"/>
              <a:sym typeface="Arial"/>
            </a:endParaRPr>
          </a:p>
          <a:p>
            <a:pPr indent="-88900" lvl="0" marL="228600" rtl="0" algn="l">
              <a:lnSpc>
                <a:spcPct val="100000"/>
              </a:lnSpc>
              <a:spcBef>
                <a:spcPts val="440"/>
              </a:spcBef>
              <a:spcAft>
                <a:spcPts val="0"/>
              </a:spcAft>
              <a:buClr>
                <a:schemeClr val="dk1"/>
              </a:buClr>
              <a:buSzPts val="2200"/>
              <a:buFont typeface="Noto Sans Symbols"/>
              <a:buNone/>
            </a:pPr>
            <a:r>
              <a:t/>
            </a:r>
            <a:endParaRPr b="0" i="0" sz="2200" u="none">
              <a:solidFill>
                <a:schemeClr val="dk1"/>
              </a:solidFill>
              <a:latin typeface="Arial"/>
              <a:ea typeface="Arial"/>
              <a:cs typeface="Arial"/>
              <a:sym typeface="Arial"/>
            </a:endParaRPr>
          </a:p>
          <a:p>
            <a:pPr indent="-88900" lvl="0" marL="228600" rtl="0" algn="l">
              <a:lnSpc>
                <a:spcPct val="100000"/>
              </a:lnSpc>
              <a:spcBef>
                <a:spcPts val="440"/>
              </a:spcBef>
              <a:spcAft>
                <a:spcPts val="0"/>
              </a:spcAft>
              <a:buClr>
                <a:schemeClr val="dk1"/>
              </a:buClr>
              <a:buSzPts val="2200"/>
              <a:buFont typeface="Noto Sans Symbols"/>
              <a:buNone/>
            </a:pPr>
            <a:r>
              <a:t/>
            </a:r>
            <a:endParaRPr b="0" i="0" sz="2200" u="none">
              <a:solidFill>
                <a:schemeClr val="dk1"/>
              </a:solidFill>
              <a:latin typeface="Arial"/>
              <a:ea typeface="Arial"/>
              <a:cs typeface="Arial"/>
              <a:sym typeface="Arial"/>
            </a:endParaRPr>
          </a:p>
          <a:p>
            <a:pPr indent="-88900" lvl="0" marL="228600" rtl="0" algn="l">
              <a:lnSpc>
                <a:spcPct val="100000"/>
              </a:lnSpc>
              <a:spcBef>
                <a:spcPts val="440"/>
              </a:spcBef>
              <a:spcAft>
                <a:spcPts val="0"/>
              </a:spcAft>
              <a:buClr>
                <a:schemeClr val="dk1"/>
              </a:buClr>
              <a:buSzPts val="2200"/>
              <a:buFont typeface="Noto Sans Symbols"/>
              <a:buNone/>
            </a:pPr>
            <a:r>
              <a:t/>
            </a:r>
            <a:endParaRPr b="0" i="0" sz="2200" u="none">
              <a:solidFill>
                <a:schemeClr val="dk1"/>
              </a:solidFill>
              <a:latin typeface="Arial"/>
              <a:ea typeface="Arial"/>
              <a:cs typeface="Arial"/>
              <a:sym typeface="Arial"/>
            </a:endParaRPr>
          </a:p>
          <a:p>
            <a:pPr indent="-88900" lvl="0" marL="228600" rtl="0" algn="l">
              <a:lnSpc>
                <a:spcPct val="100000"/>
              </a:lnSpc>
              <a:spcBef>
                <a:spcPts val="440"/>
              </a:spcBef>
              <a:spcAft>
                <a:spcPts val="0"/>
              </a:spcAft>
              <a:buClr>
                <a:schemeClr val="dk1"/>
              </a:buClr>
              <a:buSzPts val="2200"/>
              <a:buFont typeface="Noto Sans Symbols"/>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228600" lvl="0" marL="228600" rtl="0" algn="l">
              <a:lnSpc>
                <a:spcPct val="100000"/>
              </a:lnSpc>
              <a:spcBef>
                <a:spcPts val="44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88900" lvl="0" marL="228600" rtl="0" algn="l">
              <a:spcBef>
                <a:spcPts val="440"/>
              </a:spcBef>
              <a:spcAft>
                <a:spcPts val="0"/>
              </a:spcAft>
              <a:buClr>
                <a:schemeClr val="dk1"/>
              </a:buClr>
              <a:buSzPts val="2200"/>
              <a:buFont typeface="Noto Sans Symbols"/>
              <a:buNone/>
            </a:pPr>
            <a:r>
              <a:t/>
            </a:r>
            <a:endParaRPr b="0" i="0" sz="2200" u="none">
              <a:solidFill>
                <a:schemeClr val="dk1"/>
              </a:solidFill>
              <a:latin typeface="Arial"/>
              <a:ea typeface="Arial"/>
              <a:cs typeface="Arial"/>
              <a:sym typeface="Arial"/>
            </a:endParaRPr>
          </a:p>
        </p:txBody>
      </p:sp>
      <p:graphicFrame>
        <p:nvGraphicFramePr>
          <p:cNvPr id="174" name="Google Shape;174;p8"/>
          <p:cNvGraphicFramePr/>
          <p:nvPr/>
        </p:nvGraphicFramePr>
        <p:xfrm>
          <a:off x="1524000" y="552450"/>
          <a:ext cx="3000000" cy="3000000"/>
        </p:xfrm>
        <a:graphic>
          <a:graphicData uri="http://schemas.openxmlformats.org/drawingml/2006/table">
            <a:tbl>
              <a:tblPr>
                <a:noFill/>
                <a:tableStyleId>{7F9699E6-E69F-4DCF-A267-7198ED0F8ED0}</a:tableStyleId>
              </a:tblPr>
              <a:tblGrid>
                <a:gridCol w="2336800"/>
                <a:gridCol w="2997200"/>
                <a:gridCol w="457200"/>
                <a:gridCol w="3352800"/>
              </a:tblGrid>
              <a:tr h="701675">
                <a:tc>
                  <a:txBody>
                    <a:bodyPr/>
                    <a:lstStyle/>
                    <a:p>
                      <a:pPr indent="0" lvl="0" marL="0" marR="0" rtl="0" algn="r">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Human Being</a:t>
                      </a:r>
                      <a:endParaRPr/>
                    </a:p>
                    <a:p>
                      <a:pPr indent="0" lvl="0" marL="0" marR="0" rtl="0" algn="r">
                        <a:lnSpc>
                          <a:spcPct val="100000"/>
                        </a:lnSpc>
                        <a:spcBef>
                          <a:spcPts val="0"/>
                        </a:spcBef>
                        <a:spcAft>
                          <a:spcPts val="0"/>
                        </a:spcAft>
                        <a:buClr>
                          <a:schemeClr val="dk1"/>
                        </a:buClr>
                        <a:buSzPts val="2000"/>
                        <a:buFont typeface="Arial"/>
                        <a:buNone/>
                      </a:pPr>
                      <a:r>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EF6DC"/>
                    </a:solidFill>
                  </a:tcPr>
                </a:tc>
                <a:tc>
                  <a:txBody>
                    <a:bodyPr/>
                    <a:lstStyle/>
                    <a:p>
                      <a:pPr indent="0" lvl="0" marL="0" marR="0" rtl="0" algn="r">
                        <a:lnSpc>
                          <a:spcPct val="100000"/>
                        </a:lnSpc>
                        <a:spcBef>
                          <a:spcPts val="0"/>
                        </a:spcBef>
                        <a:spcAft>
                          <a:spcPts val="0"/>
                        </a:spcAft>
                        <a:buClr>
                          <a:schemeClr val="lt1"/>
                        </a:buClr>
                        <a:buSzPts val="2000"/>
                        <a:buFont typeface="Calibri"/>
                        <a:buNone/>
                      </a:pPr>
                      <a:r>
                        <a:rPr b="1" i="0" lang="en-US" sz="2000" u="none" cap="none" strike="noStrike">
                          <a:solidFill>
                            <a:schemeClr val="lt1"/>
                          </a:solidFill>
                          <a:latin typeface="Calibri"/>
                          <a:ea typeface="Calibri"/>
                          <a:cs typeface="Calibri"/>
                          <a:sym typeface="Calibri"/>
                        </a:rPr>
                        <a:t>Self (I)</a:t>
                      </a:r>
                      <a:endParaRPr/>
                    </a:p>
                    <a:p>
                      <a:pPr indent="0" lvl="0" marL="0" marR="0" rtl="0" algn="r">
                        <a:lnSpc>
                          <a:spcPct val="100000"/>
                        </a:lnSpc>
                        <a:spcBef>
                          <a:spcPts val="0"/>
                        </a:spcBef>
                        <a:spcAft>
                          <a:spcPts val="0"/>
                        </a:spcAft>
                        <a:buClr>
                          <a:srgbClr val="FFFFFF"/>
                        </a:buClr>
                        <a:buSzPts val="2000"/>
                        <a:buFont typeface="Arial"/>
                        <a:buNone/>
                      </a:pPr>
                      <a:r>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800080"/>
                    </a:solidFill>
                  </a:tcPr>
                </a:tc>
                <a:tc>
                  <a:txBody>
                    <a:bodyPr/>
                    <a:lstStyle/>
                    <a:p>
                      <a:pPr indent="0" lvl="0" marL="0" marR="0" rtl="0" algn="ctr">
                        <a:lnSpc>
                          <a:spcPct val="100000"/>
                        </a:lnSpc>
                        <a:spcBef>
                          <a:spcPts val="0"/>
                        </a:spcBef>
                        <a:spcAft>
                          <a:spcPts val="0"/>
                        </a:spcAft>
                        <a:buClr>
                          <a:schemeClr val="dk1"/>
                        </a:buClr>
                        <a:buSzPts val="4000"/>
                        <a:buFont typeface="Calibri"/>
                        <a:buNone/>
                      </a:pPr>
                      <a:r>
                        <a:rPr b="1" i="0" lang="en-US" sz="4000" u="none" cap="none" strike="noStrike">
                          <a:solidFill>
                            <a:schemeClr val="dk1"/>
                          </a:solidFill>
                          <a:latin typeface="Calibri"/>
                          <a:ea typeface="Calibri"/>
                          <a:cs typeface="Calibri"/>
                          <a:sym typeface="Calibri"/>
                        </a:rPr>
                        <a: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Body</a:t>
                      </a:r>
                      <a:endParaRPr/>
                    </a:p>
                    <a:p>
                      <a:pPr indent="0" lvl="0" marL="0" marR="0" rtl="0" algn="l">
                        <a:lnSpc>
                          <a:spcPct val="100000"/>
                        </a:lnSpc>
                        <a:spcBef>
                          <a:spcPts val="0"/>
                        </a:spcBef>
                        <a:spcAft>
                          <a:spcPts val="0"/>
                        </a:spcAft>
                        <a:buClr>
                          <a:schemeClr val="dk1"/>
                        </a:buClr>
                        <a:buSzPts val="2000"/>
                        <a:buFont typeface="Arial"/>
                        <a:buNone/>
                      </a:pPr>
                      <a:r>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FEEEB9"/>
                    </a:solidFill>
                  </a:tcPr>
                </a:tc>
              </a:tr>
              <a:tr h="1004875">
                <a:tc>
                  <a:txBody>
                    <a:bodyPr/>
                    <a:lstStyle/>
                    <a:p>
                      <a:pPr indent="0" lvl="0" marL="0" marR="0" rtl="0" algn="r">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Need</a:t>
                      </a:r>
                      <a:endParaRPr/>
                    </a:p>
                    <a:p>
                      <a:pPr indent="0" lvl="0" marL="0" marR="0" rtl="0" algn="r">
                        <a:lnSpc>
                          <a:spcPct val="100000"/>
                        </a:lnSpc>
                        <a:spcBef>
                          <a:spcPts val="0"/>
                        </a:spcBef>
                        <a:spcAft>
                          <a:spcPts val="0"/>
                        </a:spcAft>
                        <a:buClr>
                          <a:srgbClr val="000000"/>
                        </a:buClr>
                        <a:buSzPts val="2000"/>
                        <a:buFont typeface="Arial"/>
                        <a:buNone/>
                      </a:pPr>
                      <a:r>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EF6DC"/>
                    </a:solidFill>
                  </a:tcPr>
                </a:tc>
                <a:tc>
                  <a:txBody>
                    <a:bodyPr/>
                    <a:lstStyle/>
                    <a:p>
                      <a:pPr indent="0" lvl="0" marL="0" marR="0" rtl="0" algn="r">
                        <a:lnSpc>
                          <a:spcPct val="100000"/>
                        </a:lnSpc>
                        <a:spcBef>
                          <a:spcPts val="0"/>
                        </a:spcBef>
                        <a:spcAft>
                          <a:spcPts val="0"/>
                        </a:spcAft>
                        <a:buClr>
                          <a:schemeClr val="lt1"/>
                        </a:buClr>
                        <a:buSzPts val="2000"/>
                        <a:buFont typeface="Calibri"/>
                        <a:buNone/>
                      </a:pPr>
                      <a:r>
                        <a:rPr b="0" i="0" lang="en-US" sz="2000" u="none" cap="none" strike="noStrike">
                          <a:solidFill>
                            <a:schemeClr val="lt1"/>
                          </a:solidFill>
                          <a:latin typeface="Calibri"/>
                          <a:ea typeface="Calibri"/>
                          <a:cs typeface="Calibri"/>
                          <a:sym typeface="Calibri"/>
                        </a:rPr>
                        <a:t>Respect</a:t>
                      </a:r>
                      <a:endParaRPr/>
                    </a:p>
                    <a:p>
                      <a:pPr indent="0" lvl="0" marL="0" marR="0" rtl="0" algn="r">
                        <a:lnSpc>
                          <a:spcPct val="100000"/>
                        </a:lnSpc>
                        <a:spcBef>
                          <a:spcPts val="0"/>
                        </a:spcBef>
                        <a:spcAft>
                          <a:spcPts val="0"/>
                        </a:spcAft>
                        <a:buClr>
                          <a:schemeClr val="lt1"/>
                        </a:buClr>
                        <a:buSzPts val="2000"/>
                        <a:buFont typeface="Arial"/>
                        <a:buNone/>
                      </a:pPr>
                      <a:r>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800080"/>
                    </a:solidFill>
                  </a:tcPr>
                </a:tc>
                <a:tc>
                  <a:txBody>
                    <a:bodyPr/>
                    <a:lstStyle/>
                    <a:p>
                      <a:pPr indent="0" lvl="0" marL="0" marR="0" rtl="0" algn="ctr">
                        <a:lnSpc>
                          <a:spcPct val="100000"/>
                        </a:lnSpc>
                        <a:spcBef>
                          <a:spcPts val="0"/>
                        </a:spcBef>
                        <a:spcAft>
                          <a:spcPts val="0"/>
                        </a:spcAft>
                        <a:buClr>
                          <a:schemeClr val="dk1"/>
                        </a:buClr>
                        <a:buSzPts val="4000"/>
                        <a:buFont typeface="Calibri"/>
                        <a:buNone/>
                      </a:pPr>
                      <a:r>
                        <a:rPr b="1" i="0" lang="en-US" sz="4000" u="none" cap="none" strike="noStrike">
                          <a:solidFill>
                            <a:schemeClr val="dk1"/>
                          </a:solidFill>
                          <a:latin typeface="Calibri"/>
                          <a:ea typeface="Calibri"/>
                          <a:cs typeface="Calibri"/>
                          <a:sym typeface="Calibri"/>
                        </a:rPr>
                        <a: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Physical Facility </a:t>
                      </a:r>
                      <a:endParaRPr/>
                    </a:p>
                    <a:p>
                      <a:pPr indent="0" lvl="0" marL="0" marR="0" rtl="0" algn="l">
                        <a:lnSpc>
                          <a:spcPct val="100000"/>
                        </a:lnSpc>
                        <a:spcBef>
                          <a:spcPts val="0"/>
                        </a:spcBef>
                        <a:spcAft>
                          <a:spcPts val="0"/>
                        </a:spcAft>
                        <a:buClr>
                          <a:schemeClr val="dk1"/>
                        </a:buClr>
                        <a:buSzPts val="2000"/>
                        <a:buFont typeface="Calibri"/>
                        <a:buNone/>
                      </a:pPr>
                      <a:r>
                        <a:rPr b="0" i="0" lang="en-US" sz="2000" u="none" cap="none" strike="noStrike">
                          <a:solidFill>
                            <a:schemeClr val="dk1"/>
                          </a:solidFill>
                          <a:latin typeface="Calibri"/>
                          <a:ea typeface="Calibri"/>
                          <a:cs typeface="Calibri"/>
                          <a:sym typeface="Calibri"/>
                        </a:rPr>
                        <a:t>(Eg. Food, Clothes)</a:t>
                      </a:r>
                      <a:endParaRPr/>
                    </a:p>
                    <a:p>
                      <a:pPr indent="0" lvl="0" marL="0" marR="0" rtl="0" algn="l">
                        <a:lnSpc>
                          <a:spcPct val="100000"/>
                        </a:lnSpc>
                        <a:spcBef>
                          <a:spcPts val="0"/>
                        </a:spcBef>
                        <a:spcAft>
                          <a:spcPts val="0"/>
                        </a:spcAft>
                        <a:buClr>
                          <a:srgbClr val="000000"/>
                        </a:buClr>
                        <a:buSzPts val="2000"/>
                        <a:buFont typeface="Arial"/>
                        <a:buNone/>
                      </a:pPr>
                      <a:r>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EEEB9"/>
                    </a:solidFill>
                  </a:tcPr>
                </a:tc>
              </a:tr>
              <a:tr h="701675">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EF6DC"/>
                    </a:solidFill>
                  </a:tcPr>
                </a:tc>
                <a:tc>
                  <a:txBody>
                    <a:bodyPr/>
                    <a:lstStyle/>
                    <a:p>
                      <a:pPr indent="0" lvl="0" marL="0" marR="0" rtl="0" algn="r">
                        <a:lnSpc>
                          <a:spcPct val="100000"/>
                        </a:lnSpc>
                        <a:spcBef>
                          <a:spcPts val="0"/>
                        </a:spcBef>
                        <a:spcAft>
                          <a:spcPts val="0"/>
                        </a:spcAft>
                        <a:buClr>
                          <a:schemeClr val="lt1"/>
                        </a:buClr>
                        <a:buSzPts val="2000"/>
                        <a:buFont typeface="Calibri"/>
                        <a:buNone/>
                      </a:pPr>
                      <a:r>
                        <a:rPr b="0" i="0" lang="en-US" sz="2000" u="none">
                          <a:solidFill>
                            <a:schemeClr val="lt1"/>
                          </a:solidFill>
                          <a:latin typeface="Calibri"/>
                          <a:ea typeface="Calibri"/>
                          <a:cs typeface="Calibri"/>
                          <a:sym typeface="Calibri"/>
                        </a:rPr>
                        <a:t>Continuous</a:t>
                      </a:r>
                      <a:endParaRPr/>
                    </a:p>
                    <a:p>
                      <a:pPr indent="0" lvl="0" marL="0" marR="0" rtl="0" algn="r">
                        <a:lnSpc>
                          <a:spcPct val="100000"/>
                        </a:lnSpc>
                        <a:spcBef>
                          <a:spcPts val="0"/>
                        </a:spcBef>
                        <a:spcAft>
                          <a:spcPts val="0"/>
                        </a:spcAft>
                        <a:buClr>
                          <a:schemeClr val="lt1"/>
                        </a:buClr>
                        <a:buSzPts val="2000"/>
                        <a:buFont typeface="Arial"/>
                        <a:buNone/>
                      </a:pPr>
                      <a:r>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800080"/>
                    </a:solidFill>
                  </a:tcPr>
                </a:tc>
                <a:tc>
                  <a:txBody>
                    <a:bodyPr/>
                    <a:lstStyle/>
                    <a:p>
                      <a:pPr indent="0" lvl="0" marL="0" marR="0" rtl="0" algn="ctr">
                        <a:lnSpc>
                          <a:spcPct val="100000"/>
                        </a:lnSpc>
                        <a:spcBef>
                          <a:spcPts val="0"/>
                        </a:spcBef>
                        <a:spcAft>
                          <a:spcPts val="0"/>
                        </a:spcAft>
                        <a:buClr>
                          <a:schemeClr val="dk1"/>
                        </a:buClr>
                        <a:buSzPts val="4000"/>
                        <a:buFont typeface="Calibri"/>
                        <a:buNone/>
                      </a:pPr>
                      <a:r>
                        <a:rPr b="1" i="0" lang="en-US" sz="4000" u="none">
                          <a:solidFill>
                            <a:schemeClr val="dk1"/>
                          </a:solidFill>
                          <a:latin typeface="Calibri"/>
                          <a:ea typeface="Calibri"/>
                          <a:cs typeface="Calibri"/>
                          <a:sym typeface="Calibri"/>
                        </a:rPr>
                        <a: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Unlimited</a:t>
                      </a:r>
                      <a:endParaRPr/>
                    </a:p>
                    <a:p>
                      <a:pPr indent="0" lvl="0" marL="0" marR="0" rtl="0" algn="l">
                        <a:lnSpc>
                          <a:spcPct val="100000"/>
                        </a:lnSpc>
                        <a:spcBef>
                          <a:spcPts val="0"/>
                        </a:spcBef>
                        <a:spcAft>
                          <a:spcPts val="0"/>
                        </a:spcAft>
                        <a:buClr>
                          <a:srgbClr val="000000"/>
                        </a:buClr>
                        <a:buSzPts val="2000"/>
                        <a:buFont typeface="Arial"/>
                        <a:buNone/>
                      </a:pPr>
                      <a:r>
                        <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EEEB9"/>
                    </a:solidFill>
                  </a:tcPr>
                </a:tc>
              </a:tr>
            </a:tbl>
          </a:graphicData>
        </a:graphic>
      </p:graphicFrame>
      <p:sp>
        <p:nvSpPr>
          <p:cNvPr id="175" name="Google Shape;175;p8"/>
          <p:cNvSpPr/>
          <p:nvPr/>
        </p:nvSpPr>
        <p:spPr>
          <a:xfrm>
            <a:off x="10058400" y="2286000"/>
            <a:ext cx="609600" cy="762000"/>
          </a:xfrm>
          <a:custGeom>
            <a:rect b="b" l="l" r="r" t="t"/>
            <a:pathLst>
              <a:path extrusionOk="0" h="762000" w="609600">
                <a:moveTo>
                  <a:pt x="90431" y="227797"/>
                </a:moveTo>
                <a:lnTo>
                  <a:pt x="202390" y="138230"/>
                </a:lnTo>
                <a:lnTo>
                  <a:pt x="304800" y="266242"/>
                </a:lnTo>
                <a:lnTo>
                  <a:pt x="407210" y="138230"/>
                </a:lnTo>
                <a:lnTo>
                  <a:pt x="519169" y="227797"/>
                </a:lnTo>
                <a:lnTo>
                  <a:pt x="396607" y="381000"/>
                </a:lnTo>
                <a:lnTo>
                  <a:pt x="519169" y="534203"/>
                </a:lnTo>
                <a:lnTo>
                  <a:pt x="407210" y="623770"/>
                </a:lnTo>
                <a:lnTo>
                  <a:pt x="304800" y="495758"/>
                </a:lnTo>
                <a:lnTo>
                  <a:pt x="202390" y="623770"/>
                </a:lnTo>
                <a:lnTo>
                  <a:pt x="90431" y="534203"/>
                </a:lnTo>
                <a:lnTo>
                  <a:pt x="212993" y="381000"/>
                </a:lnTo>
                <a:lnTo>
                  <a:pt x="90431" y="227797"/>
                </a:lnTo>
                <a:close/>
              </a:path>
            </a:pathLst>
          </a:custGeom>
          <a:solidFill>
            <a:srgbClr val="FF0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6" name="Google Shape;176;p8"/>
          <p:cNvSpPr/>
          <p:nvPr/>
        </p:nvSpPr>
        <p:spPr>
          <a:xfrm>
            <a:off x="10058400" y="533400"/>
            <a:ext cx="609600" cy="762000"/>
          </a:xfrm>
          <a:custGeom>
            <a:rect b="b" l="l" r="r" t="t"/>
            <a:pathLst>
              <a:path extrusionOk="0" h="762000" w="609600">
                <a:moveTo>
                  <a:pt x="90431" y="227797"/>
                </a:moveTo>
                <a:lnTo>
                  <a:pt x="202390" y="138230"/>
                </a:lnTo>
                <a:lnTo>
                  <a:pt x="304800" y="266242"/>
                </a:lnTo>
                <a:lnTo>
                  <a:pt x="407210" y="138230"/>
                </a:lnTo>
                <a:lnTo>
                  <a:pt x="519169" y="227797"/>
                </a:lnTo>
                <a:lnTo>
                  <a:pt x="396607" y="381000"/>
                </a:lnTo>
                <a:lnTo>
                  <a:pt x="519169" y="534203"/>
                </a:lnTo>
                <a:lnTo>
                  <a:pt x="407210" y="623770"/>
                </a:lnTo>
                <a:lnTo>
                  <a:pt x="304800" y="495758"/>
                </a:lnTo>
                <a:lnTo>
                  <a:pt x="202390" y="623770"/>
                </a:lnTo>
                <a:lnTo>
                  <a:pt x="90431" y="534203"/>
                </a:lnTo>
                <a:lnTo>
                  <a:pt x="212993" y="381000"/>
                </a:lnTo>
                <a:lnTo>
                  <a:pt x="90431" y="227797"/>
                </a:lnTo>
                <a:close/>
              </a:path>
            </a:pathLst>
          </a:custGeom>
          <a:solidFill>
            <a:srgbClr val="FF0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7" name="Google Shape;177;p8"/>
          <p:cNvSpPr/>
          <p:nvPr/>
        </p:nvSpPr>
        <p:spPr>
          <a:xfrm>
            <a:off x="10058400" y="1600200"/>
            <a:ext cx="609600" cy="762000"/>
          </a:xfrm>
          <a:custGeom>
            <a:rect b="b" l="l" r="r" t="t"/>
            <a:pathLst>
              <a:path extrusionOk="0" h="762000" w="609600">
                <a:moveTo>
                  <a:pt x="90431" y="227797"/>
                </a:moveTo>
                <a:lnTo>
                  <a:pt x="202390" y="138230"/>
                </a:lnTo>
                <a:lnTo>
                  <a:pt x="304800" y="266242"/>
                </a:lnTo>
                <a:lnTo>
                  <a:pt x="407210" y="138230"/>
                </a:lnTo>
                <a:lnTo>
                  <a:pt x="519169" y="227797"/>
                </a:lnTo>
                <a:lnTo>
                  <a:pt x="396607" y="381000"/>
                </a:lnTo>
                <a:lnTo>
                  <a:pt x="519169" y="534203"/>
                </a:lnTo>
                <a:lnTo>
                  <a:pt x="407210" y="623770"/>
                </a:lnTo>
                <a:lnTo>
                  <a:pt x="304800" y="495758"/>
                </a:lnTo>
                <a:lnTo>
                  <a:pt x="202390" y="623770"/>
                </a:lnTo>
                <a:lnTo>
                  <a:pt x="90431" y="534203"/>
                </a:lnTo>
                <a:lnTo>
                  <a:pt x="212993" y="381000"/>
                </a:lnTo>
                <a:lnTo>
                  <a:pt x="90431" y="227797"/>
                </a:lnTo>
                <a:close/>
              </a:path>
            </a:pathLst>
          </a:custGeom>
          <a:solidFill>
            <a:srgbClr val="FF0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178" name="Google Shape;178;p8"/>
          <p:cNvGrpSpPr/>
          <p:nvPr/>
        </p:nvGrpSpPr>
        <p:grpSpPr>
          <a:xfrm>
            <a:off x="7391400" y="3067050"/>
            <a:ext cx="3276600" cy="1470218"/>
            <a:chOff x="5867400" y="3067050"/>
            <a:chExt cx="3276600" cy="1469612"/>
          </a:xfrm>
        </p:grpSpPr>
        <p:sp>
          <p:nvSpPr>
            <p:cNvPr id="179" name="Google Shape;179;p8"/>
            <p:cNvSpPr/>
            <p:nvPr/>
          </p:nvSpPr>
          <p:spPr>
            <a:xfrm>
              <a:off x="6324600" y="3067050"/>
              <a:ext cx="381000" cy="457012"/>
            </a:xfrm>
            <a:prstGeom prst="downArrow">
              <a:avLst>
                <a:gd fmla="val 12596" name="adj1"/>
                <a:gd fmla="val 50000" name="adj2"/>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0" name="Google Shape;180;p8"/>
            <p:cNvSpPr txBox="1"/>
            <p:nvPr/>
          </p:nvSpPr>
          <p:spPr>
            <a:xfrm>
              <a:off x="5867400" y="3675062"/>
              <a:ext cx="3276600" cy="8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Accumulation of Physical Facility – Unlimited!</a:t>
              </a:r>
              <a:endParaRPr/>
            </a:p>
            <a:p>
              <a:pPr indent="0" lvl="0" marL="0" marR="0" rtl="0" algn="l">
                <a:lnSpc>
                  <a:spcPct val="100000"/>
                </a:lnSpc>
                <a:spcBef>
                  <a:spcPts val="0"/>
                </a:spcBef>
                <a:spcAft>
                  <a:spcPts val="0"/>
                </a:spcAft>
                <a:buClr>
                  <a:srgbClr val="000000"/>
                </a:buClr>
                <a:buSzPts val="2800"/>
                <a:buFont typeface="Arial"/>
                <a:buNone/>
              </a:pPr>
              <a:r>
                <a:t/>
              </a:r>
              <a:endParaRPr/>
            </a:p>
          </p:txBody>
        </p:sp>
        <p:sp>
          <p:nvSpPr>
            <p:cNvPr id="181" name="Google Shape;181;p8"/>
            <p:cNvSpPr/>
            <p:nvPr/>
          </p:nvSpPr>
          <p:spPr>
            <a:xfrm>
              <a:off x="8534400" y="3657357"/>
              <a:ext cx="609600" cy="761686"/>
            </a:xfrm>
            <a:custGeom>
              <a:rect b="b" l="l" r="r" t="t"/>
              <a:pathLst>
                <a:path extrusionOk="0" h="761686" w="609600">
                  <a:moveTo>
                    <a:pt x="90440" y="227733"/>
                  </a:moveTo>
                  <a:lnTo>
                    <a:pt x="202381" y="138143"/>
                  </a:lnTo>
                  <a:lnTo>
                    <a:pt x="304800" y="266114"/>
                  </a:lnTo>
                  <a:lnTo>
                    <a:pt x="407219" y="138143"/>
                  </a:lnTo>
                  <a:lnTo>
                    <a:pt x="519160" y="227733"/>
                  </a:lnTo>
                  <a:lnTo>
                    <a:pt x="396621" y="380843"/>
                  </a:lnTo>
                  <a:lnTo>
                    <a:pt x="519160" y="533953"/>
                  </a:lnTo>
                  <a:lnTo>
                    <a:pt x="407219" y="623543"/>
                  </a:lnTo>
                  <a:lnTo>
                    <a:pt x="304800" y="495572"/>
                  </a:lnTo>
                  <a:lnTo>
                    <a:pt x="202381" y="623543"/>
                  </a:lnTo>
                  <a:lnTo>
                    <a:pt x="90440" y="533953"/>
                  </a:lnTo>
                  <a:lnTo>
                    <a:pt x="212979" y="380843"/>
                  </a:lnTo>
                  <a:lnTo>
                    <a:pt x="90440" y="227733"/>
                  </a:lnTo>
                  <a:close/>
                </a:path>
              </a:pathLst>
            </a:custGeom>
            <a:solidFill>
              <a:srgbClr val="FF0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82" name="Google Shape;182;p8"/>
          <p:cNvGrpSpPr/>
          <p:nvPr/>
        </p:nvGrpSpPr>
        <p:grpSpPr>
          <a:xfrm>
            <a:off x="7391400" y="4876800"/>
            <a:ext cx="3276600" cy="1219200"/>
            <a:chOff x="5867400" y="4876800"/>
            <a:chExt cx="3276600" cy="1219307"/>
          </a:xfrm>
        </p:grpSpPr>
        <p:sp>
          <p:nvSpPr>
            <p:cNvPr id="183" name="Google Shape;183;p8"/>
            <p:cNvSpPr/>
            <p:nvPr/>
          </p:nvSpPr>
          <p:spPr>
            <a:xfrm>
              <a:off x="6324600" y="4876800"/>
              <a:ext cx="381000" cy="457240"/>
            </a:xfrm>
            <a:prstGeom prst="downArrow">
              <a:avLst>
                <a:gd fmla="val 12601" name="adj1"/>
                <a:gd fmla="val 50000" name="adj2"/>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4" name="Google Shape;184;p8"/>
            <p:cNvSpPr txBox="1"/>
            <p:nvPr/>
          </p:nvSpPr>
          <p:spPr>
            <a:xfrm>
              <a:off x="5867400" y="5427662"/>
              <a:ext cx="32766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1E00AA"/>
                </a:buClr>
                <a:buSzPts val="1800"/>
                <a:buFont typeface="Arial"/>
                <a:buNone/>
              </a:pPr>
              <a:r>
                <a:rPr b="1" i="0" lang="en-US" sz="1800" u="none">
                  <a:solidFill>
                    <a:srgbClr val="1E00AA"/>
                  </a:solidFill>
                  <a:latin typeface="Arial"/>
                  <a:ea typeface="Arial"/>
                  <a:cs typeface="Arial"/>
                  <a:sym typeface="Arial"/>
                </a:rPr>
                <a:t>Deprivation</a:t>
              </a:r>
              <a:endParaRPr/>
            </a:p>
            <a:p>
              <a:pPr indent="0" lvl="0" marL="0" marR="0" rtl="0" algn="l">
                <a:lnSpc>
                  <a:spcPct val="100000"/>
                </a:lnSpc>
                <a:spcBef>
                  <a:spcPts val="0"/>
                </a:spcBef>
                <a:spcAft>
                  <a:spcPts val="0"/>
                </a:spcAft>
                <a:buClr>
                  <a:srgbClr val="1E00AA"/>
                </a:buClr>
                <a:buSzPts val="2800"/>
                <a:buFont typeface="Arial"/>
                <a:buNone/>
              </a:pPr>
              <a:r>
                <a:t/>
              </a:r>
              <a:endParaRPr/>
            </a:p>
          </p:txBody>
        </p:sp>
        <p:sp>
          <p:nvSpPr>
            <p:cNvPr id="185" name="Google Shape;185;p8"/>
            <p:cNvSpPr/>
            <p:nvPr/>
          </p:nvSpPr>
          <p:spPr>
            <a:xfrm>
              <a:off x="8534400" y="5334040"/>
              <a:ext cx="609600" cy="762067"/>
            </a:xfrm>
            <a:custGeom>
              <a:rect b="b" l="l" r="r" t="t"/>
              <a:pathLst>
                <a:path extrusionOk="0" h="762067" w="609600">
                  <a:moveTo>
                    <a:pt x="90429" y="227811"/>
                  </a:moveTo>
                  <a:lnTo>
                    <a:pt x="202392" y="138248"/>
                  </a:lnTo>
                  <a:lnTo>
                    <a:pt x="304800" y="266269"/>
                  </a:lnTo>
                  <a:lnTo>
                    <a:pt x="407208" y="138248"/>
                  </a:lnTo>
                  <a:lnTo>
                    <a:pt x="519171" y="227811"/>
                  </a:lnTo>
                  <a:lnTo>
                    <a:pt x="396604" y="381034"/>
                  </a:lnTo>
                  <a:lnTo>
                    <a:pt x="519171" y="534256"/>
                  </a:lnTo>
                  <a:lnTo>
                    <a:pt x="407208" y="623819"/>
                  </a:lnTo>
                  <a:lnTo>
                    <a:pt x="304800" y="495798"/>
                  </a:lnTo>
                  <a:lnTo>
                    <a:pt x="202392" y="623819"/>
                  </a:lnTo>
                  <a:lnTo>
                    <a:pt x="90429" y="534256"/>
                  </a:lnTo>
                  <a:lnTo>
                    <a:pt x="212996" y="381034"/>
                  </a:lnTo>
                  <a:lnTo>
                    <a:pt x="90429" y="227811"/>
                  </a:lnTo>
                  <a:close/>
                </a:path>
              </a:pathLst>
            </a:custGeom>
            <a:solidFill>
              <a:srgbClr val="FF0000"/>
            </a:solidFill>
            <a:ln cap="flat" cmpd="sng" w="25400">
              <a:solidFill>
                <a:srgbClr val="6894A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pic>
        <p:nvPicPr>
          <p:cNvPr id="186" name="Google Shape;186;p8"/>
          <p:cNvPicPr preferRelativeResize="0"/>
          <p:nvPr/>
        </p:nvPicPr>
        <p:blipFill rotWithShape="1">
          <a:blip r:embed="rId3">
            <a:alphaModFix/>
          </a:blip>
          <a:srcRect b="0" l="0" r="0" t="0"/>
          <a:stretch/>
        </p:blipFill>
        <p:spPr>
          <a:xfrm>
            <a:off x="1371600" y="2962275"/>
            <a:ext cx="5711825" cy="3767137"/>
          </a:xfrm>
          <a:prstGeom prst="rect">
            <a:avLst/>
          </a:prstGeom>
          <a:noFill/>
          <a:ln>
            <a:noFill/>
          </a:ln>
        </p:spPr>
      </p:pic>
      <p:sp>
        <p:nvSpPr>
          <p:cNvPr id="187" name="Google Shape;187;p8"/>
          <p:cNvSpPr txBox="1"/>
          <p:nvPr/>
        </p:nvSpPr>
        <p:spPr>
          <a:xfrm>
            <a:off x="1579562" y="5464175"/>
            <a:ext cx="1936750" cy="10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Check if you </a:t>
            </a:r>
            <a:endParaRPr/>
          </a:p>
          <a:p>
            <a:pPr indent="0" lvl="0" marL="0" marR="0" rtl="0" algn="l">
              <a:lnSpc>
                <a:spcPct val="100000"/>
              </a:lnSpc>
              <a:spcBef>
                <a:spcPts val="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are caught up </a:t>
            </a:r>
            <a:endParaRPr/>
          </a:p>
          <a:p>
            <a:pPr indent="0" lvl="0" marL="0" marR="0" rtl="0" algn="l">
              <a:lnSpc>
                <a:spcPct val="100000"/>
              </a:lnSpc>
              <a:spcBef>
                <a:spcPts val="0"/>
              </a:spcBef>
              <a:spcAft>
                <a:spcPts val="0"/>
              </a:spcAft>
              <a:buClr>
                <a:srgbClr val="FF0000"/>
              </a:buClr>
              <a:buSzPts val="2000"/>
              <a:buFont typeface="Arial"/>
              <a:buNone/>
            </a:pPr>
            <a:r>
              <a:rPr b="1" i="0" lang="en-US" sz="2000" u="none">
                <a:solidFill>
                  <a:srgbClr val="FF0000"/>
                </a:solidFill>
                <a:latin typeface="Arial"/>
                <a:ea typeface="Arial"/>
                <a:cs typeface="Arial"/>
                <a:sym typeface="Arial"/>
              </a:rPr>
              <a:t>In this loop</a:t>
            </a:r>
            <a:endParaRPr/>
          </a:p>
        </p:txBody>
      </p:sp>
      <p:sp>
        <p:nvSpPr>
          <p:cNvPr id="188" name="Google Shape;188;p8"/>
          <p:cNvSpPr txBox="1"/>
          <p:nvPr/>
        </p:nvSpPr>
        <p:spPr>
          <a:xfrm>
            <a:off x="3860800" y="4259262"/>
            <a:ext cx="8128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Arial"/>
              <a:buNone/>
            </a:pPr>
            <a:r>
              <a:rPr b="1" i="0" lang="en-US" sz="1800" u="none">
                <a:solidFill>
                  <a:srgbClr val="FF0000"/>
                </a:solidFill>
                <a:latin typeface="Arial"/>
                <a:ea typeface="Arial"/>
                <a:cs typeface="Arial"/>
                <a:sym typeface="Arial"/>
              </a:rPr>
              <a:t> Loop</a:t>
            </a:r>
            <a:endParaRPr/>
          </a:p>
        </p:txBody>
      </p:sp>
      <p:pic>
        <p:nvPicPr>
          <p:cNvPr id="189" name="Google Shape;189;p8"/>
          <p:cNvPicPr preferRelativeResize="0"/>
          <p:nvPr/>
        </p:nvPicPr>
        <p:blipFill rotWithShape="1">
          <a:blip r:embed="rId4">
            <a:alphaModFix/>
          </a:blip>
          <a:srcRect b="0" l="20523" r="0" t="13618"/>
          <a:stretch/>
        </p:blipFill>
        <p:spPr>
          <a:xfrm>
            <a:off x="11191875" y="552450"/>
            <a:ext cx="995362" cy="1085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9"/>
          <p:cNvSpPr txBox="1"/>
          <p:nvPr>
            <p:ph type="title"/>
          </p:nvPr>
        </p:nvSpPr>
        <p:spPr>
          <a:xfrm>
            <a:off x="0" y="76200"/>
            <a:ext cx="12192000" cy="3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200"/>
              <a:buFont typeface="Arial"/>
              <a:buNone/>
            </a:pPr>
            <a:r>
              <a:rPr b="1" i="0" lang="en-US" sz="2200" u="none">
                <a:solidFill>
                  <a:schemeClr val="lt1"/>
                </a:solidFill>
                <a:latin typeface="Arial"/>
                <a:ea typeface="Arial"/>
                <a:cs typeface="Arial"/>
                <a:sym typeface="Arial"/>
              </a:rPr>
              <a:t>Sum Up</a:t>
            </a:r>
            <a:endParaRPr/>
          </a:p>
        </p:txBody>
      </p:sp>
      <p:sp>
        <p:nvSpPr>
          <p:cNvPr id="195" name="Google Shape;195;p9"/>
          <p:cNvSpPr txBox="1"/>
          <p:nvPr>
            <p:ph idx="1" type="body"/>
          </p:nvPr>
        </p:nvSpPr>
        <p:spPr>
          <a:xfrm>
            <a:off x="0" y="609600"/>
            <a:ext cx="12192000" cy="6186487"/>
          </a:xfrm>
          <a:prstGeom prst="rect">
            <a:avLst/>
          </a:prstGeom>
          <a:noFill/>
          <a:ln>
            <a:noFill/>
          </a:ln>
        </p:spPr>
        <p:txBody>
          <a:bodyPr anchorCtr="0" anchor="t" bIns="45700" lIns="91425" spcFirstLastPara="1" rIns="91425" wrap="square" tIns="45700">
            <a:spAutoFit/>
          </a:bodyPr>
          <a:lstStyle/>
          <a:p>
            <a:pPr indent="-457200" lvl="0" marL="457200" rtl="0" algn="l">
              <a:lnSpc>
                <a:spcPct val="100000"/>
              </a:lnSpc>
              <a:spcBef>
                <a:spcPts val="0"/>
              </a:spcBef>
              <a:spcAft>
                <a:spcPts val="0"/>
              </a:spcAft>
              <a:buClr>
                <a:schemeClr val="dk1"/>
              </a:buClr>
              <a:buSzPts val="2200"/>
              <a:buNone/>
            </a:pPr>
            <a:r>
              <a:rPr b="0" i="0" lang="en-US" sz="2200" u="none">
                <a:solidFill>
                  <a:schemeClr val="dk1"/>
                </a:solidFill>
                <a:latin typeface="Arial"/>
                <a:ea typeface="Arial"/>
                <a:cs typeface="Arial"/>
                <a:sym typeface="Arial"/>
              </a:rPr>
              <a:t>Human being is a co-existence of Self (consciousness) and Body (material)</a:t>
            </a:r>
            <a:endParaRPr/>
          </a:p>
          <a:p>
            <a:pPr indent="-457200" lvl="0" marL="457200" rtl="0" algn="l">
              <a:lnSpc>
                <a:spcPct val="100000"/>
              </a:lnSpc>
              <a:spcBef>
                <a:spcPts val="66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457200" lvl="0" marL="457200" rtl="0" algn="l">
              <a:lnSpc>
                <a:spcPct val="100000"/>
              </a:lnSpc>
              <a:spcBef>
                <a:spcPts val="660"/>
              </a:spcBef>
              <a:spcAft>
                <a:spcPts val="0"/>
              </a:spcAft>
              <a:buClr>
                <a:schemeClr val="dk1"/>
              </a:buClr>
              <a:buSzPts val="2200"/>
              <a:buNone/>
            </a:pPr>
            <a:r>
              <a:rPr b="0" i="0" lang="en-US" sz="2200" u="none">
                <a:solidFill>
                  <a:schemeClr val="dk1"/>
                </a:solidFill>
                <a:latin typeface="Arial"/>
                <a:ea typeface="Arial"/>
                <a:cs typeface="Arial"/>
                <a:sym typeface="Arial"/>
              </a:rPr>
              <a:t>The needs of the Self and the Body are of two different types, and they have to be fulfilled separately</a:t>
            </a:r>
            <a:endParaRPr/>
          </a:p>
          <a:p>
            <a:pPr indent="-457200" lvl="0" marL="457200" rtl="0" algn="l">
              <a:lnSpc>
                <a:spcPct val="100000"/>
              </a:lnSpc>
              <a:spcBef>
                <a:spcPts val="66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457200" lvl="0" marL="457200" rtl="0" algn="l">
              <a:lnSpc>
                <a:spcPct val="100000"/>
              </a:lnSpc>
              <a:spcBef>
                <a:spcPts val="660"/>
              </a:spcBef>
              <a:spcAft>
                <a:spcPts val="0"/>
              </a:spcAft>
              <a:buClr>
                <a:schemeClr val="dk1"/>
              </a:buClr>
              <a:buSzPts val="2200"/>
              <a:buNone/>
            </a:pPr>
            <a:r>
              <a:rPr b="0" i="0" lang="en-US" sz="2200" u="none">
                <a:solidFill>
                  <a:schemeClr val="dk1"/>
                </a:solidFill>
                <a:latin typeface="Arial"/>
                <a:ea typeface="Arial"/>
                <a:cs typeface="Arial"/>
                <a:sym typeface="Arial"/>
              </a:rPr>
              <a:t>The need of the Self is continuous happiness</a:t>
            </a:r>
            <a:endParaRPr/>
          </a:p>
          <a:p>
            <a:pPr indent="-457200" lvl="0" marL="457200" rtl="0" algn="l">
              <a:lnSpc>
                <a:spcPct val="100000"/>
              </a:lnSpc>
              <a:spcBef>
                <a:spcPts val="660"/>
              </a:spcBef>
              <a:spcAft>
                <a:spcPts val="0"/>
              </a:spcAft>
              <a:buClr>
                <a:schemeClr val="dk1"/>
              </a:buClr>
              <a:buSzPts val="2200"/>
              <a:buNone/>
            </a:pPr>
            <a:r>
              <a:rPr b="0" i="0" lang="en-US" sz="2200" u="none">
                <a:solidFill>
                  <a:schemeClr val="dk1"/>
                </a:solidFill>
                <a:latin typeface="Arial"/>
                <a:ea typeface="Arial"/>
                <a:cs typeface="Arial"/>
                <a:sym typeface="Arial"/>
              </a:rPr>
              <a:t>The need of the Body is physical facility</a:t>
            </a:r>
            <a:endParaRPr/>
          </a:p>
          <a:p>
            <a:pPr indent="-457200" lvl="0" marL="457200" rtl="0" algn="l">
              <a:lnSpc>
                <a:spcPct val="100000"/>
              </a:lnSpc>
              <a:spcBef>
                <a:spcPts val="66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457200" lvl="0" marL="457200" rtl="0" algn="l">
              <a:lnSpc>
                <a:spcPct val="100000"/>
              </a:lnSpc>
              <a:spcBef>
                <a:spcPts val="660"/>
              </a:spcBef>
              <a:spcAft>
                <a:spcPts val="0"/>
              </a:spcAft>
              <a:buClr>
                <a:schemeClr val="dk1"/>
              </a:buClr>
              <a:buSzPts val="2200"/>
              <a:buNone/>
            </a:pPr>
            <a:r>
              <a:rPr b="0" i="0" lang="en-US" sz="2200" u="none">
                <a:solidFill>
                  <a:schemeClr val="dk1"/>
                </a:solidFill>
                <a:latin typeface="Arial"/>
                <a:ea typeface="Arial"/>
                <a:cs typeface="Arial"/>
                <a:sym typeface="Arial"/>
              </a:rPr>
              <a:t>The need of consciousness is fulfilled by activity of consciousness (it can not be fulfilled by material)</a:t>
            </a:r>
            <a:endParaRPr/>
          </a:p>
          <a:p>
            <a:pPr indent="-457200" lvl="0" marL="457200" rtl="0" algn="l">
              <a:lnSpc>
                <a:spcPct val="100000"/>
              </a:lnSpc>
              <a:spcBef>
                <a:spcPts val="660"/>
              </a:spcBef>
              <a:spcAft>
                <a:spcPts val="0"/>
              </a:spcAft>
              <a:buClr>
                <a:schemeClr val="dk1"/>
              </a:buClr>
              <a:buSzPts val="2200"/>
              <a:buNone/>
            </a:pPr>
            <a:r>
              <a:rPr b="0" i="0" lang="en-US" sz="2200" u="none">
                <a:solidFill>
                  <a:schemeClr val="dk1"/>
                </a:solidFill>
                <a:latin typeface="Arial"/>
                <a:ea typeface="Arial"/>
                <a:cs typeface="Arial"/>
                <a:sym typeface="Arial"/>
              </a:rPr>
              <a:t>The needs of material is fulfilled by material</a:t>
            </a:r>
            <a:endParaRPr/>
          </a:p>
          <a:p>
            <a:pPr indent="-457200" lvl="0" marL="457200" rtl="0" algn="l">
              <a:lnSpc>
                <a:spcPct val="100000"/>
              </a:lnSpc>
              <a:spcBef>
                <a:spcPts val="660"/>
              </a:spcBef>
              <a:spcAft>
                <a:spcPts val="0"/>
              </a:spcAft>
              <a:buClr>
                <a:schemeClr val="dk1"/>
              </a:buClr>
              <a:buSzPts val="2200"/>
              <a:buNone/>
            </a:pPr>
            <a:r>
              <a:t/>
            </a:r>
            <a:endParaRPr b="0" i="0" sz="2200" u="none">
              <a:solidFill>
                <a:schemeClr val="dk1"/>
              </a:solidFill>
              <a:latin typeface="Arial"/>
              <a:ea typeface="Arial"/>
              <a:cs typeface="Arial"/>
              <a:sym typeface="Arial"/>
            </a:endParaRPr>
          </a:p>
          <a:p>
            <a:pPr indent="-457200" lvl="0" marL="457200" rtl="0" algn="l">
              <a:lnSpc>
                <a:spcPct val="100000"/>
              </a:lnSpc>
              <a:spcBef>
                <a:spcPts val="660"/>
              </a:spcBef>
              <a:spcAft>
                <a:spcPts val="0"/>
              </a:spcAft>
              <a:buClr>
                <a:schemeClr val="dk1"/>
              </a:buClr>
              <a:buSzPts val="2200"/>
              <a:buNone/>
            </a:pPr>
            <a:r>
              <a:rPr b="0" i="0" lang="en-US" sz="2200" u="none">
                <a:solidFill>
                  <a:schemeClr val="dk1"/>
                </a:solidFill>
                <a:latin typeface="Arial"/>
                <a:ea typeface="Arial"/>
                <a:cs typeface="Arial"/>
                <a:sym typeface="Arial"/>
              </a:rPr>
              <a:t>A gross misunderstanding is to assume the human being to be the Body (material), and to assume that all human needs can be fulfilled by material – this leads to deprivation, exploitation, etc</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SLW PPT Template">
  <a:themeElements>
    <a:clrScheme name="Corporate Template V1">
      <a:dk1>
        <a:srgbClr val="000000"/>
      </a:dk1>
      <a:lt1>
        <a:srgbClr val="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7_SLW PPT Template">
  <a:themeElements>
    <a:clrScheme name="Corporate Template V1">
      <a:dk1>
        <a:srgbClr val="000000"/>
      </a:dk1>
      <a:lt1>
        <a:srgbClr val="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9_SLW PPT Template">
  <a:themeElements>
    <a:clrScheme name="Corporate Template V1">
      <a:dk1>
        <a:srgbClr val="000000"/>
      </a:dk1>
      <a:lt1>
        <a:srgbClr val="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4_SLW PPT Template">
  <a:themeElements>
    <a:clrScheme name="Corporate Template V1">
      <a:dk1>
        <a:srgbClr val="000000"/>
      </a:dk1>
      <a:lt1>
        <a:srgbClr val="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_SLW PPT Template">
  <a:themeElements>
    <a:clrScheme name="Corporate Template V1">
      <a:dk1>
        <a:srgbClr val="000000"/>
      </a:dk1>
      <a:lt1>
        <a:srgbClr val="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5_SLW PPT Template">
  <a:themeElements>
    <a:clrScheme name="Corporate Template V1">
      <a:dk1>
        <a:srgbClr val="000000"/>
      </a:dk1>
      <a:lt1>
        <a:srgbClr val="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8_SLW PPT Template">
  <a:themeElements>
    <a:clrScheme name="Corporate Template V1">
      <a:dk1>
        <a:srgbClr val="000000"/>
      </a:dk1>
      <a:lt1>
        <a:srgbClr val="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6_SLW PPT Template">
  <a:themeElements>
    <a:clrScheme name="Corporate Template V1">
      <a:dk1>
        <a:srgbClr val="000000"/>
      </a:dk1>
      <a:lt1>
        <a:srgbClr val="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2_SLW PPT Template">
  <a:themeElements>
    <a:clrScheme name="Corporate Template V1">
      <a:dk1>
        <a:srgbClr val="000000"/>
      </a:dk1>
      <a:lt1>
        <a:srgbClr val="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2009-12-17T14:12:44Z</dcterms:created>
  <dc:creator/>
</cp:coreProperties>
</file>