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1948"/>
            <a:ext cx="8229600" cy="1397974"/>
          </a:xfrm>
        </p:spPr>
        <p:txBody>
          <a:bodyPr>
            <a:noAutofit/>
          </a:bodyPr>
          <a:lstStyle/>
          <a:p>
            <a:r>
              <a:rPr lang="tr-TR" sz="7200" dirty="0"/>
              <a:t>NESNEYE YÖNELİK PROGRAMLAMA DERSİ</a:t>
            </a:r>
            <a:endParaRPr sz="7200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CCD31055-9B06-10AE-2743-7ED9A70934DC}"/>
              </a:ext>
            </a:extLst>
          </p:cNvPr>
          <p:cNvSpPr txBox="1"/>
          <p:nvPr/>
        </p:nvSpPr>
        <p:spPr>
          <a:xfrm>
            <a:off x="820994" y="4353689"/>
            <a:ext cx="75020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3600" dirty="0"/>
              <a:t>Kitap Satışı ve Envanter Kontrolü   Projesi Akış Diyagramı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metin, ekran görüntüsü, yazı tipi, diyagram içeren bir resim&#10;&#10;Açıklama otomatik olarak oluşturuldu">
            <a:extLst>
              <a:ext uri="{FF2B5EF4-FFF2-40B4-BE49-F238E27FC236}">
                <a16:creationId xmlns:a16="http://schemas.microsoft.com/office/drawing/2014/main" id="{F67DBC5B-2CF0-4168-24B5-91ADF806A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504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12</Words>
  <Application>Microsoft Office PowerPoint</Application>
  <PresentationFormat>Ekran Gösterisi 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NESNEYE YÖNELİK PROGRAMLAMA DERSİ</vt:lpstr>
      <vt:lpstr>PowerPoint Sunusu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SİNA GÖKDENİZ GÜRGÖZE</cp:lastModifiedBy>
  <cp:revision>3</cp:revision>
  <dcterms:created xsi:type="dcterms:W3CDTF">2013-01-27T09:14:16Z</dcterms:created>
  <dcterms:modified xsi:type="dcterms:W3CDTF">2025-01-10T00:03:46Z</dcterms:modified>
  <cp:category/>
</cp:coreProperties>
</file>