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2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1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45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5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5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6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27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52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7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9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9D17-503E-493F-AF32-D4129EEDE9B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6F2D-C4F7-4350-B602-E400639C5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3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2308485" y="0"/>
            <a:ext cx="2216046" cy="7429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3416508" y="742963"/>
            <a:ext cx="46220" cy="7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2308485" y="1514005"/>
            <a:ext cx="2216046" cy="7334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 GUI</a:t>
            </a:r>
            <a:endParaRPr lang="en-GB" dirty="0"/>
          </a:p>
        </p:txBody>
      </p:sp>
      <p:sp>
        <p:nvSpPr>
          <p:cNvPr id="15" name="Flowchart: Data 14"/>
          <p:cNvSpPr/>
          <p:nvPr/>
        </p:nvSpPr>
        <p:spPr>
          <a:xfrm>
            <a:off x="2308485" y="2647357"/>
            <a:ext cx="2216046" cy="15084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Say Welcome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76582" y="2266011"/>
            <a:ext cx="13717" cy="38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76670" y="4213791"/>
            <a:ext cx="27258" cy="75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2011180" y="5018958"/>
            <a:ext cx="2513351" cy="171081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Enter required information</a:t>
            </a:r>
            <a:endParaRPr lang="en-GB" dirty="0"/>
          </a:p>
        </p:txBody>
      </p:sp>
      <p:sp>
        <p:nvSpPr>
          <p:cNvPr id="20" name="Flowchart: Data 19"/>
          <p:cNvSpPr/>
          <p:nvPr/>
        </p:nvSpPr>
        <p:spPr>
          <a:xfrm>
            <a:off x="2011180" y="7137284"/>
            <a:ext cx="2513351" cy="171081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Validate Information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90299" y="6379480"/>
            <a:ext cx="27258" cy="75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33337" y="8848097"/>
            <a:ext cx="1124263" cy="1124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0" name="Flowchart: Decision 29"/>
          <p:cNvSpPr/>
          <p:nvPr/>
        </p:nvSpPr>
        <p:spPr>
          <a:xfrm>
            <a:off x="4545822" y="7298938"/>
            <a:ext cx="2312178" cy="15491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4288638" y="8052889"/>
            <a:ext cx="257184" cy="2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0"/>
          </p:cNvCxnSpPr>
          <p:nvPr/>
        </p:nvCxnSpPr>
        <p:spPr>
          <a:xfrm flipV="1">
            <a:off x="5701911" y="6013021"/>
            <a:ext cx="0" cy="128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9" idx="5"/>
          </p:cNvCxnSpPr>
          <p:nvPr/>
        </p:nvCxnSpPr>
        <p:spPr>
          <a:xfrm flipH="1" flipV="1">
            <a:off x="4273196" y="5874364"/>
            <a:ext cx="1428715" cy="1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622029" y="0"/>
            <a:ext cx="1124263" cy="1124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54507" y="1124263"/>
            <a:ext cx="29653" cy="64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89874" y="5835918"/>
            <a:ext cx="46220" cy="83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84160" y="3342380"/>
            <a:ext cx="6408" cy="62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2028071" y="1768839"/>
            <a:ext cx="2312178" cy="15491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True(Yes)</a:t>
            </a:r>
            <a:endParaRPr lang="en-GB" dirty="0"/>
          </a:p>
        </p:txBody>
      </p:sp>
      <p:sp>
        <p:nvSpPr>
          <p:cNvPr id="28" name="Flowchart: Data 27"/>
          <p:cNvSpPr/>
          <p:nvPr/>
        </p:nvSpPr>
        <p:spPr>
          <a:xfrm>
            <a:off x="1769857" y="3962574"/>
            <a:ext cx="2841421" cy="1903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Display information</a:t>
            </a:r>
            <a:endParaRPr lang="en-GB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981851" y="6670623"/>
            <a:ext cx="2216046" cy="7429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6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18</Words>
  <Application>Microsoft Office PowerPoint</Application>
  <PresentationFormat>A4 Paper (210x297 mm)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Rushey Mead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Tahir Sidik Mia</dc:creator>
  <cp:lastModifiedBy>Tahir Sidik Mia</cp:lastModifiedBy>
  <cp:revision>5</cp:revision>
  <dcterms:created xsi:type="dcterms:W3CDTF">2017-03-28T08:10:00Z</dcterms:created>
  <dcterms:modified xsi:type="dcterms:W3CDTF">2017-03-28T08:46:07Z</dcterms:modified>
</cp:coreProperties>
</file>