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9" r:id="rId2"/>
    <p:sldId id="415" r:id="rId3"/>
    <p:sldId id="414" r:id="rId4"/>
    <p:sldId id="413" r:id="rId5"/>
    <p:sldId id="416" r:id="rId6"/>
    <p:sldId id="417" r:id="rId7"/>
    <p:sldId id="418" r:id="rId8"/>
    <p:sldId id="419" r:id="rId9"/>
    <p:sldId id="420" r:id="rId10"/>
    <p:sldId id="410" r:id="rId11"/>
    <p:sldId id="4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134B-891A-3924-5334-E7CC66E626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C28D3F-18D1-A90D-AED3-F3C69E504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332576-6EF2-7AE1-3132-AC3B7381FC66}"/>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5" name="Footer Placeholder 4">
            <a:extLst>
              <a:ext uri="{FF2B5EF4-FFF2-40B4-BE49-F238E27FC236}">
                <a16:creationId xmlns:a16="http://schemas.microsoft.com/office/drawing/2014/main" id="{684A7D5C-CE4F-FC41-76A0-1DA062530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16EC9-CD8E-A1EB-46EC-A8A4EB16863D}"/>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119856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9365-6904-B179-1D76-0C60B6F116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ADC44-41DB-EF16-A70D-C5CBCF052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175A0-BD91-B003-989A-D96ECF83E6BB}"/>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5" name="Footer Placeholder 4">
            <a:extLst>
              <a:ext uri="{FF2B5EF4-FFF2-40B4-BE49-F238E27FC236}">
                <a16:creationId xmlns:a16="http://schemas.microsoft.com/office/drawing/2014/main" id="{9156844D-CFA8-83C1-89BB-637BFDDFC3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35E07-0B91-12C0-A2DE-8FDA0C83C91C}"/>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264238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FD97D-6312-780F-9802-2ACCB6522A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593B5-74F8-C761-7E79-200B723E8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CE199-6F84-C683-6DD2-7AEA5A82F56B}"/>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5" name="Footer Placeholder 4">
            <a:extLst>
              <a:ext uri="{FF2B5EF4-FFF2-40B4-BE49-F238E27FC236}">
                <a16:creationId xmlns:a16="http://schemas.microsoft.com/office/drawing/2014/main" id="{704D220B-0CDC-6D8B-817C-5E7F16C60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36F18D-EDC5-4AF5-5678-666DAB127C10}"/>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2783615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3902307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804429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70564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196838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151116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C5BD-E707-6F5C-97E9-A5845BE98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93E3E-97FF-D001-D9CF-AB88A5B39C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CE952-2166-C102-6013-00A8ACD6A293}"/>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5" name="Footer Placeholder 4">
            <a:extLst>
              <a:ext uri="{FF2B5EF4-FFF2-40B4-BE49-F238E27FC236}">
                <a16:creationId xmlns:a16="http://schemas.microsoft.com/office/drawing/2014/main" id="{2F34D901-A700-78C2-1BFB-5AC2AE711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6AC4C-CB6E-D7C8-F18E-A4FEC10AC8C5}"/>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92010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5947-B05E-CE23-946D-D6A10FABBE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FA43DF-B417-906A-6CFD-0F6BF2E458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9ACC7-B09F-573E-81F4-F4DDAC12467A}"/>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5" name="Footer Placeholder 4">
            <a:extLst>
              <a:ext uri="{FF2B5EF4-FFF2-40B4-BE49-F238E27FC236}">
                <a16:creationId xmlns:a16="http://schemas.microsoft.com/office/drawing/2014/main" id="{B6011989-D118-3686-BAE2-57E991B1C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27221C-9BE1-19A5-926B-BF55B6FC5EFD}"/>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415663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539E-0886-960C-3985-ACD5EC3FA2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D9805F-A441-610F-2F5B-69A1BD9FCD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C81C28-8C90-A2F8-11E8-551D5E9B0C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4B5A98-3AC3-038E-6934-D29CC7DF6BED}"/>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6" name="Footer Placeholder 5">
            <a:extLst>
              <a:ext uri="{FF2B5EF4-FFF2-40B4-BE49-F238E27FC236}">
                <a16:creationId xmlns:a16="http://schemas.microsoft.com/office/drawing/2014/main" id="{F4188B35-BA94-E5C0-9B2A-8558B4952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48C770-E9D3-36BA-DB96-BA079C38AC43}"/>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149217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DA9A-9610-892C-00C0-AA8A2C0FED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06B9AC-C790-7C5F-173A-23769C4FB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5E0EA-5C01-8128-3ABB-02790EA2D2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40D063-927D-74E9-3DD7-D10D2C1D1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AC1DD1-D0D4-53F1-A56A-66832A867E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548597-3521-9191-2F47-98566CA70CD5}"/>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8" name="Footer Placeholder 7">
            <a:extLst>
              <a:ext uri="{FF2B5EF4-FFF2-40B4-BE49-F238E27FC236}">
                <a16:creationId xmlns:a16="http://schemas.microsoft.com/office/drawing/2014/main" id="{F439E709-B621-E2F9-8FB2-BBF98F92AB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88BFD8-7102-1BE5-7C43-E811B2AB04F7}"/>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239266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825D-157E-1D19-2719-DB5EB9AAAB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51A008-C8A9-BDC9-7337-97930211721C}"/>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4" name="Footer Placeholder 3">
            <a:extLst>
              <a:ext uri="{FF2B5EF4-FFF2-40B4-BE49-F238E27FC236}">
                <a16:creationId xmlns:a16="http://schemas.microsoft.com/office/drawing/2014/main" id="{8FBC12C1-556B-894B-5B50-549FA58A92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F24B94-12EF-BD0C-9FAB-3534A11B2353}"/>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201529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5E5AC9-AF5F-7651-B589-A4FF9C3FEA47}"/>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3" name="Footer Placeholder 2">
            <a:extLst>
              <a:ext uri="{FF2B5EF4-FFF2-40B4-BE49-F238E27FC236}">
                <a16:creationId xmlns:a16="http://schemas.microsoft.com/office/drawing/2014/main" id="{F631F250-5FFB-E6A6-4EC6-A4A8365B18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C1C7E9-7820-6504-FD72-4137E3DF6D06}"/>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215150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5BBC-04CD-2C31-CCDF-449E5FDC2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506F82-BD4D-5F22-ED71-78FBBC506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B20490-0885-47A4-7FF7-95E4ED10C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9B48D0-9F45-8E43-F441-A8F1861581B7}"/>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6" name="Footer Placeholder 5">
            <a:extLst>
              <a:ext uri="{FF2B5EF4-FFF2-40B4-BE49-F238E27FC236}">
                <a16:creationId xmlns:a16="http://schemas.microsoft.com/office/drawing/2014/main" id="{3365E2D5-F1E6-3519-27AC-882782D86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7337EE-EE8A-BB5F-80AD-C3660E9765CE}"/>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248093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95C6-B10D-03EB-79C8-26AEAA55D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67BE5C-C1D8-21E4-514A-B6A9C6D1A4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42B959-FCF1-C608-7FC5-BC0017657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ABA3B-BBB3-BCF7-1D15-DB6B16A4072F}"/>
              </a:ext>
            </a:extLst>
          </p:cNvPr>
          <p:cNvSpPr>
            <a:spLocks noGrp="1"/>
          </p:cNvSpPr>
          <p:nvPr>
            <p:ph type="dt" sz="half" idx="10"/>
          </p:nvPr>
        </p:nvSpPr>
        <p:spPr/>
        <p:txBody>
          <a:bodyPr/>
          <a:lstStyle/>
          <a:p>
            <a:fld id="{6574AFBC-D7ED-4A8C-8D60-9EB387253B6F}" type="datetimeFigureOut">
              <a:rPr lang="en-IN" smtClean="0"/>
              <a:t>06-04-2024</a:t>
            </a:fld>
            <a:endParaRPr lang="en-IN"/>
          </a:p>
        </p:txBody>
      </p:sp>
      <p:sp>
        <p:nvSpPr>
          <p:cNvPr id="6" name="Footer Placeholder 5">
            <a:extLst>
              <a:ext uri="{FF2B5EF4-FFF2-40B4-BE49-F238E27FC236}">
                <a16:creationId xmlns:a16="http://schemas.microsoft.com/office/drawing/2014/main" id="{DB2FFBC8-EC08-FB23-8C28-B337258EDC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9D8CDD-9C39-3429-3E81-53FFCFB3339F}"/>
              </a:ext>
            </a:extLst>
          </p:cNvPr>
          <p:cNvSpPr>
            <a:spLocks noGrp="1"/>
          </p:cNvSpPr>
          <p:nvPr>
            <p:ph type="sldNum" sz="quarter" idx="12"/>
          </p:nvPr>
        </p:nvSpPr>
        <p:spPr/>
        <p:txBody>
          <a:bodyPr/>
          <a:lstStyle/>
          <a:p>
            <a:fld id="{C48519E5-E073-465A-8A7E-64C8D73FF39E}" type="slidenum">
              <a:rPr lang="en-IN" smtClean="0"/>
              <a:t>‹#›</a:t>
            </a:fld>
            <a:endParaRPr lang="en-IN"/>
          </a:p>
        </p:txBody>
      </p:sp>
    </p:spTree>
    <p:extLst>
      <p:ext uri="{BB962C8B-B14F-4D97-AF65-F5344CB8AC3E}">
        <p14:creationId xmlns:p14="http://schemas.microsoft.com/office/powerpoint/2010/main" val="178993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775767-186E-9363-2422-FF40DC2C9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8A3182-ABB6-7076-ADC3-6808FD3C5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26E36-E9E6-BD03-A761-F378C92BF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74AFBC-D7ED-4A8C-8D60-9EB387253B6F}" type="datetimeFigureOut">
              <a:rPr lang="en-IN" smtClean="0"/>
              <a:t>06-04-2024</a:t>
            </a:fld>
            <a:endParaRPr lang="en-IN"/>
          </a:p>
        </p:txBody>
      </p:sp>
      <p:sp>
        <p:nvSpPr>
          <p:cNvPr id="5" name="Footer Placeholder 4">
            <a:extLst>
              <a:ext uri="{FF2B5EF4-FFF2-40B4-BE49-F238E27FC236}">
                <a16:creationId xmlns:a16="http://schemas.microsoft.com/office/drawing/2014/main" id="{E0FBD987-5A7C-E5C9-0EF2-A3BFC0700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1164FE0-4B9E-A080-10C6-955EE1819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8519E5-E073-465A-8A7E-64C8D73FF39E}" type="slidenum">
              <a:rPr lang="en-IN" smtClean="0"/>
              <a:t>‹#›</a:t>
            </a:fld>
            <a:endParaRPr lang="en-IN"/>
          </a:p>
        </p:txBody>
      </p:sp>
    </p:spTree>
    <p:extLst>
      <p:ext uri="{BB962C8B-B14F-4D97-AF65-F5344CB8AC3E}">
        <p14:creationId xmlns:p14="http://schemas.microsoft.com/office/powerpoint/2010/main" val="470574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id="{0847219B-2843-00E2-EE30-884E220C10B5}"/>
              </a:ext>
            </a:extLst>
          </p:cNvPr>
          <p:cNvSpPr>
            <a:spLocks noGrp="1"/>
          </p:cNvSpPr>
          <p:nvPr>
            <p:ph type="body" sz="quarter" idx="22"/>
          </p:nvPr>
        </p:nvSpPr>
        <p:spPr/>
        <p:txBody>
          <a:bodyPr/>
          <a:lstStyle/>
          <a:p>
            <a:pPr>
              <a:lnSpc>
                <a:spcPct val="150000"/>
              </a:lnSpc>
            </a:pPr>
            <a:r>
              <a:rPr lang="en-US" sz="2000" dirty="0" err="1"/>
              <a:t>Tahira</a:t>
            </a:r>
            <a:r>
              <a:rPr lang="en-US" sz="2000" dirty="0"/>
              <a:t> </a:t>
            </a:r>
            <a:r>
              <a:rPr lang="en-US" sz="2000" dirty="0" err="1"/>
              <a:t>Begum.S</a:t>
            </a:r>
            <a:endParaRPr lang="en-US" sz="2000" dirty="0"/>
          </a:p>
          <a:p>
            <a:pPr>
              <a:lnSpc>
                <a:spcPct val="150000"/>
              </a:lnSpc>
            </a:pPr>
            <a:r>
              <a:rPr lang="en-US" sz="2000" dirty="0"/>
              <a:t>720921104108</a:t>
            </a:r>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pic>
        <p:nvPicPr>
          <p:cNvPr id="4" name="Picture 2">
            <a:extLst>
              <a:ext uri="{FF2B5EF4-FFF2-40B4-BE49-F238E27FC236}">
                <a16:creationId xmlns:a16="http://schemas.microsoft.com/office/drawing/2014/main" id="{B1770B53-22D1-45A1-D06C-7DEEB45F22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68693" y="257512"/>
            <a:ext cx="2311184" cy="134268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Login Page</a:t>
            </a:r>
            <a:endParaRPr lang="en-US" sz="4000" dirty="0"/>
          </a:p>
        </p:txBody>
      </p:sp>
      <p:pic>
        <p:nvPicPr>
          <p:cNvPr id="6" name="Picture 5" descr="A screenshot of a login page&#10;&#10;Description automatically generated">
            <a:extLst>
              <a:ext uri="{FF2B5EF4-FFF2-40B4-BE49-F238E27FC236}">
                <a16:creationId xmlns:a16="http://schemas.microsoft.com/office/drawing/2014/main" id="{CBC55A74-C070-28CD-C9B1-4FD89239F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439" y="775805"/>
            <a:ext cx="6172732" cy="5969171"/>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login form&#10;&#10;Description automatically generated">
            <a:extLst>
              <a:ext uri="{FF2B5EF4-FFF2-40B4-BE49-F238E27FC236}">
                <a16:creationId xmlns:a16="http://schemas.microsoft.com/office/drawing/2014/main" id="{E1C66BCB-198E-1A22-C84E-9912DF80B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657" y="212407"/>
            <a:ext cx="6640286" cy="6437838"/>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5521EBE4-F6AC-113D-AC69-C3A2E4DD8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882" y="417143"/>
            <a:ext cx="8634375" cy="6393620"/>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2E6AE-4DC4-F08C-C148-401C4A18A98C}"/>
              </a:ext>
            </a:extLst>
          </p:cNvPr>
          <p:cNvPicPr>
            <a:picLocks noChangeAspect="1"/>
          </p:cNvPicPr>
          <p:nvPr/>
        </p:nvPicPr>
        <p:blipFill rotWithShape="1">
          <a:blip r:embed="rId2"/>
          <a:srcRect t="12866" r="3359" b="8720"/>
          <a:stretch/>
        </p:blipFill>
        <p:spPr>
          <a:xfrm>
            <a:off x="424543" y="1186543"/>
            <a:ext cx="10961914" cy="4735286"/>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580</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Söhne</vt:lpstr>
      <vt:lpstr>Source Sans Pro</vt:lpstr>
      <vt:lpstr>Source Sans Pro Light</vt: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Sharing Web Application</dc:title>
  <dc:creator>FNU LNU</dc:creator>
  <cp:lastModifiedBy>FNU LNU</cp:lastModifiedBy>
  <cp:revision>1</cp:revision>
  <dcterms:created xsi:type="dcterms:W3CDTF">2024-04-06T09:27:19Z</dcterms:created>
  <dcterms:modified xsi:type="dcterms:W3CDTF">2024-04-06T10:04:19Z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2024-04-06T09:42:39Z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2c11d53b-8f04-4525-84f7-656813b250f5</vt:lpwstr>
  </property>
  <property fmtid="{D5CDD505-2E9C-101B-9397-08002B2CF9AE}" pid="7" name="MSIP_Label_defa4170-0d19-0005-0004-bc88714345d2_ActionId">
    <vt:lpwstr>f7dffb1a-a471-4389-9e1c-dc68badcf643</vt:lpwstr>
  </property>
  <property fmtid="{D5CDD505-2E9C-101B-9397-08002B2CF9AE}" pid="8" name="MSIP_Label_defa4170-0d19-0005-0004-bc88714345d2_ContentBits">
    <vt:lpwstr>0</vt:lpwstr>
  </property>
</Properties>
</file>