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5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103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5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0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6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9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6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71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5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exercices.openclassrooms.com/assessment/186?id=1603881&amp;slug=apprenez-a-creer-votre-site-web-avec-html5-et-css3&amp;login=8325291&amp;tk=be6c526506331d94e1bfde1c070eb990&amp;sbd=2016-02-01&amp;sbdtk=fa78d6dd3126b956265a25af9b322d5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hiriNadia/ElleCode-AC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ca/download/internet-explorer.aspx" TargetMode="External"/><Relationship Id="rId4" Type="http://schemas.openxmlformats.org/officeDocument/2006/relationships/hyperlink" Target="https://www.google.ca/intl/fr/chro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hiriNadia/ElleCode-AC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47B1A-E94F-4707-ADBA-C277297A6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15" b="2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4EDDD-D908-F943-BE53-7EE60CA8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fr-FR" sz="4800" dirty="0"/>
              <a:t>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4DDCA1-451E-8248-B671-60CEC994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rgbClr val="EB51CA"/>
                </a:solidFill>
              </a:rPr>
              <a:t>Nadia </a:t>
            </a:r>
            <a:r>
              <a:rPr lang="fr-FR" dirty="0" err="1">
                <a:solidFill>
                  <a:srgbClr val="EB51CA"/>
                </a:solidFill>
              </a:rPr>
              <a:t>Tahiri</a:t>
            </a:r>
            <a:r>
              <a:rPr lang="fr-FR" dirty="0">
                <a:solidFill>
                  <a:srgbClr val="EB51CA"/>
                </a:solidFill>
              </a:rPr>
              <a:t>, </a:t>
            </a:r>
            <a:r>
              <a:rPr lang="fr-FR" dirty="0" err="1">
                <a:solidFill>
                  <a:srgbClr val="EB51CA"/>
                </a:solidFill>
              </a:rPr>
              <a:t>Ph.D</a:t>
            </a:r>
            <a:r>
              <a:rPr lang="fr-FR" dirty="0">
                <a:solidFill>
                  <a:srgbClr val="EB51CA"/>
                </a:solidFill>
              </a:rPr>
              <a:t>.</a:t>
            </a:r>
          </a:p>
          <a:p>
            <a:r>
              <a:rPr lang="fr-FR" dirty="0">
                <a:solidFill>
                  <a:srgbClr val="EB51CA"/>
                </a:solidFill>
              </a:rPr>
              <a:t>Source du contenu de l’atelier :</a:t>
            </a:r>
          </a:p>
          <a:p>
            <a:r>
              <a:rPr lang="fr-CA" dirty="0">
                <a:hlinkClick r:id="rId4"/>
              </a:rPr>
              <a:t>http://exercices.openclassrooms.com</a:t>
            </a:r>
            <a:endParaRPr lang="fr-FR" dirty="0">
              <a:solidFill>
                <a:srgbClr val="EB51CA"/>
              </a:solidFill>
            </a:endParaRPr>
          </a:p>
        </p:txBody>
      </p:sp>
      <p:pic>
        <p:nvPicPr>
          <p:cNvPr id="6" name="Google Shape;99;p14">
            <a:extLst>
              <a:ext uri="{FF2B5EF4-FFF2-40B4-BE49-F238E27FC236}">
                <a16:creationId xmlns:a16="http://schemas.microsoft.com/office/drawing/2014/main" id="{56406D63-5BDA-474A-A237-1D75808D50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00190" y="1878822"/>
            <a:ext cx="2381039" cy="1076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7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33B22-3416-C04B-AAF4-D197BC54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la séance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9513-06BC-B243-9854-1D5F3D43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/>
          </a:bodyPr>
          <a:lstStyle/>
          <a:p>
            <a:r>
              <a:rPr lang="fr-CA" sz="2400" dirty="0">
                <a:hlinkClick r:id="rId2"/>
              </a:rPr>
              <a:t>https://github.com/TahiriNadia/ElleCode-ACM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220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4535-CA64-4A4F-AD72-0A5AFFF7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341C3-D87B-974D-8AFE-DC28E7F9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Matériels</a:t>
            </a:r>
          </a:p>
          <a:p>
            <a:r>
              <a:rPr lang="fr-FR" dirty="0"/>
              <a:t>Balises</a:t>
            </a:r>
          </a:p>
          <a:p>
            <a:pPr lvl="1"/>
            <a:r>
              <a:rPr lang="fr-FR" dirty="0"/>
              <a:t>Structure</a:t>
            </a:r>
          </a:p>
          <a:p>
            <a:pPr lvl="1"/>
            <a:r>
              <a:rPr lang="fr-FR" dirty="0"/>
              <a:t>Titre</a:t>
            </a:r>
          </a:p>
          <a:p>
            <a:pPr lvl="1"/>
            <a:r>
              <a:rPr lang="fr-FR" dirty="0"/>
              <a:t>Paragraphe</a:t>
            </a:r>
          </a:p>
          <a:p>
            <a:pPr lvl="1"/>
            <a:r>
              <a:rPr lang="fr-FR" dirty="0"/>
              <a:t>Mise en forme du texte</a:t>
            </a:r>
          </a:p>
          <a:p>
            <a:pPr lvl="1"/>
            <a:r>
              <a:rPr lang="fr-FR" dirty="0"/>
              <a:t>Ancre</a:t>
            </a:r>
          </a:p>
          <a:p>
            <a:pPr lvl="1"/>
            <a:r>
              <a:rPr lang="fr-FR" dirty="0"/>
              <a:t>Image</a:t>
            </a:r>
          </a:p>
          <a:p>
            <a:pPr lvl="1"/>
            <a:r>
              <a:rPr lang="fr-FR" dirty="0"/>
              <a:t>Liste</a:t>
            </a:r>
          </a:p>
          <a:p>
            <a:r>
              <a:rPr lang="fr-FR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191192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C1A01-3C99-C74C-8091-7BE67697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F3A18-EFFD-6146-9541-DEF7BE7C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b="1" u="sng" dirty="0">
                <a:effectLst/>
              </a:rPr>
              <a:t>Introduction</a:t>
            </a:r>
          </a:p>
          <a:p>
            <a:pPr lvl="1"/>
            <a:r>
              <a:rPr lang="fr-CA" dirty="0">
                <a:effectLst/>
              </a:rPr>
              <a:t>Le Web a été inventé par Tim </a:t>
            </a:r>
            <a:r>
              <a:rPr lang="fr-CA" dirty="0" err="1">
                <a:effectLst/>
              </a:rPr>
              <a:t>Berners</a:t>
            </a:r>
            <a:r>
              <a:rPr lang="fr-CA" dirty="0">
                <a:effectLst/>
              </a:rPr>
              <a:t>-Lee au début des années 1990.</a:t>
            </a:r>
          </a:p>
          <a:p>
            <a:pPr lvl="1"/>
            <a:r>
              <a:rPr lang="fr-CA" dirty="0">
                <a:effectLst/>
              </a:rPr>
              <a:t>Pour créer des sites web basiques (</a:t>
            </a:r>
            <a:r>
              <a:rPr lang="fr-CA" dirty="0" err="1">
                <a:effectLst/>
              </a:rPr>
              <a:t>particuliemenent</a:t>
            </a:r>
            <a:r>
              <a:rPr lang="fr-CA" dirty="0">
                <a:effectLst/>
              </a:rPr>
              <a:t> statique), on utilise deux langages informatiques :</a:t>
            </a:r>
          </a:p>
          <a:p>
            <a:pPr lvl="2"/>
            <a:r>
              <a:rPr lang="fr-CA" b="1" dirty="0">
                <a:effectLst/>
              </a:rPr>
              <a:t>HTML</a:t>
            </a:r>
            <a:r>
              <a:rPr lang="fr-CA" dirty="0">
                <a:effectLst/>
              </a:rPr>
              <a:t> : permet d'écrire et organiser le contenu de la page (paragraphes, titre)</a:t>
            </a:r>
          </a:p>
          <a:p>
            <a:pPr lvl="2"/>
            <a:r>
              <a:rPr lang="fr-CA" b="1" dirty="0">
                <a:effectLst/>
              </a:rPr>
              <a:t>CSS</a:t>
            </a:r>
            <a:r>
              <a:rPr lang="fr-CA" dirty="0">
                <a:effectLst/>
              </a:rPr>
              <a:t> : permet de mettre en forme la page (couleur, taille…)</a:t>
            </a:r>
          </a:p>
          <a:p>
            <a:pPr lvl="1"/>
            <a:r>
              <a:rPr lang="fr-CA" dirty="0">
                <a:effectLst/>
              </a:rPr>
              <a:t>Le </a:t>
            </a:r>
            <a:r>
              <a:rPr lang="fr-CA" b="1" dirty="0">
                <a:effectLst/>
              </a:rPr>
              <a:t>navigateur web</a:t>
            </a:r>
            <a:r>
              <a:rPr lang="fr-CA" dirty="0">
                <a:effectLst/>
              </a:rPr>
              <a:t> est un programme qui permet d'afficher des sites web. Il lit les langages HTML et CSS pour savoir ce qu'il doit afficher.</a:t>
            </a:r>
          </a:p>
          <a:p>
            <a:r>
              <a:rPr lang="fr-CA" b="1" u="sng" dirty="0">
                <a:effectLst/>
              </a:rPr>
              <a:t>Matériels</a:t>
            </a:r>
          </a:p>
          <a:p>
            <a:pPr lvl="1"/>
            <a:r>
              <a:rPr lang="fr-CA" dirty="0">
                <a:effectLst/>
              </a:rPr>
              <a:t>Éditeur de texte</a:t>
            </a:r>
          </a:p>
          <a:p>
            <a:pPr lvl="2"/>
            <a:r>
              <a:rPr lang="fr-CA" dirty="0">
                <a:effectLst/>
                <a:hlinkClick r:id="rId2"/>
              </a:rPr>
              <a:t>Notepad++</a:t>
            </a:r>
            <a:endParaRPr lang="fr-CA" dirty="0">
              <a:effectLst/>
            </a:endParaRPr>
          </a:p>
          <a:p>
            <a:pPr lvl="2"/>
            <a:r>
              <a:rPr lang="fr-CA" dirty="0">
                <a:effectLst/>
                <a:hlinkClick r:id="rId3"/>
              </a:rPr>
              <a:t>Sublime</a:t>
            </a:r>
            <a:endParaRPr lang="fr-CA" dirty="0">
              <a:effectLst/>
            </a:endParaRPr>
          </a:p>
          <a:p>
            <a:pPr lvl="1"/>
            <a:r>
              <a:rPr lang="fr-CA" dirty="0">
                <a:effectLst/>
              </a:rPr>
              <a:t>Un navigateur web</a:t>
            </a:r>
          </a:p>
          <a:p>
            <a:pPr lvl="2"/>
            <a:r>
              <a:rPr lang="fr-CA" dirty="0">
                <a:effectLst/>
                <a:hlinkClick r:id="rId4"/>
              </a:rPr>
              <a:t>chrome</a:t>
            </a:r>
            <a:endParaRPr lang="fr-CA" dirty="0">
              <a:effectLst/>
            </a:endParaRPr>
          </a:p>
          <a:p>
            <a:pPr lvl="2"/>
            <a:r>
              <a:rPr lang="fr-CA" dirty="0">
                <a:effectLst/>
                <a:hlinkClick r:id="rId5"/>
              </a:rPr>
              <a:t>Explorer</a:t>
            </a:r>
            <a:endParaRPr lang="fr-CA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53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D4C7-12BE-2943-A968-0AE34F06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24BE5-749F-7E40-BBC2-835FBB52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Dirigez-vous sur GitHub</a:t>
            </a:r>
          </a:p>
          <a:p>
            <a:endParaRPr lang="fr-FR" dirty="0"/>
          </a:p>
          <a:p>
            <a:endParaRPr lang="fr-FR" dirty="0"/>
          </a:p>
          <a:p>
            <a:pPr marL="52388" indent="0" algn="ctr">
              <a:buNone/>
            </a:pPr>
            <a:r>
              <a:rPr lang="fr-CA" sz="1800" dirty="0">
                <a:hlinkClick r:id="rId2"/>
              </a:rPr>
              <a:t>https://github.com/TahiriNadia/ElleCode-ACM</a:t>
            </a:r>
            <a:endParaRPr lang="fr-FR" sz="1800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3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A"/>
      </a:dk2>
      <a:lt2>
        <a:srgbClr val="E2E5E8"/>
      </a:lt2>
      <a:accent1>
        <a:srgbClr val="E78A29"/>
      </a:accent1>
      <a:accent2>
        <a:srgbClr val="AFA313"/>
      </a:accent2>
      <a:accent3>
        <a:srgbClr val="7EB01F"/>
      </a:accent3>
      <a:accent4>
        <a:srgbClr val="3CBA14"/>
      </a:accent4>
      <a:accent5>
        <a:srgbClr val="21BB3C"/>
      </a:accent5>
      <a:accent6>
        <a:srgbClr val="14B976"/>
      </a:accent6>
      <a:hlink>
        <a:srgbClr val="3F7EB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Macintosh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Bookman Old Style</vt:lpstr>
      <vt:lpstr>Franklin Gothic Book</vt:lpstr>
      <vt:lpstr>Wingdings 2</vt:lpstr>
      <vt:lpstr>SlateVTI</vt:lpstr>
      <vt:lpstr>HTML</vt:lpstr>
      <vt:lpstr>Source de la séance</vt:lpstr>
      <vt:lpstr>PLAN</vt:lpstr>
      <vt:lpstr>INTRODUCTION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Tahiri, Nadia</dc:creator>
  <cp:lastModifiedBy>Tahiri, Nadia</cp:lastModifiedBy>
  <cp:revision>2</cp:revision>
  <dcterms:created xsi:type="dcterms:W3CDTF">2019-10-05T03:34:01Z</dcterms:created>
  <dcterms:modified xsi:type="dcterms:W3CDTF">2019-10-05T03:44:58Z</dcterms:modified>
</cp:coreProperties>
</file>