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5482B"/>
    <a:srgbClr val="C75806"/>
    <a:srgbClr val="00499F"/>
    <a:srgbClr val="0CC1E0"/>
    <a:srgbClr val="1B00FE"/>
    <a:srgbClr val="FFFFFF"/>
    <a:srgbClr val="30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3" autoAdjust="0"/>
    <p:restoredTop sz="94660"/>
  </p:normalViewPr>
  <p:slideViewPr>
    <p:cSldViewPr>
      <p:cViewPr varScale="1">
        <p:scale>
          <a:sx n="70" d="100"/>
          <a:sy n="70" d="100"/>
        </p:scale>
        <p:origin x="-150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/>
            </a:lvl1pPr>
          </a:lstStyle>
          <a:p>
            <a:pPr>
              <a:defRPr/>
            </a:pPr>
            <a:fld id="{24A44626-AE67-4A1F-99A1-61CCF19D2A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34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A0FFB7-7112-40C7-9CD5-3922A367E7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FA55E-88C4-4401-8A05-1E9AE585F2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0C957-ABC8-4802-9A80-799B8ACB58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A2CDE-282E-48B4-BCB5-8EEC0AE60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20E714-54DB-4347-9394-AF53AFC069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DEE53-BA50-45A8-AE78-32F2D245865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E1F6A-BB0A-4DFB-93D3-726B753A16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705ED-7A16-445A-BF6A-09817BEB7B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D706-7274-408B-B4DD-29D5B5D154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36E5BA-7678-4AAF-A21A-8B5E5B94F2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1D0CC-0901-4B1B-9AA3-F7DD58BF5A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/>
            </a:lvl1pPr>
          </a:lstStyle>
          <a:p>
            <a:pPr>
              <a:defRPr/>
            </a:pPr>
            <a:fld id="{02889B60-4815-4465-87AC-6D3A38DD2F5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267744" y="3284984"/>
            <a:ext cx="4392613" cy="647700"/>
          </a:xfrm>
        </p:spPr>
        <p:txBody>
          <a:bodyPr/>
          <a:lstStyle/>
          <a:p>
            <a:pPr algn="ctr" eaLnBrk="1" hangingPunct="1"/>
            <a:r>
              <a:rPr lang="en-US" sz="2400" dirty="0">
                <a:solidFill>
                  <a:srgbClr val="302C2D"/>
                </a:solidFill>
                <a:latin typeface="Arial" charset="0"/>
              </a:rPr>
              <a:t>Gear Quest</a:t>
            </a: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3528" y="4293096"/>
            <a:ext cx="3240088" cy="2160240"/>
          </a:xfrm>
        </p:spPr>
        <p:txBody>
          <a:bodyPr/>
          <a:lstStyle/>
          <a:p>
            <a:pPr algn="ctr" eaLnBrk="1" hangingPunct="1"/>
            <a:r>
              <a:rPr lang="en-US" sz="1800" dirty="0">
                <a:solidFill>
                  <a:srgbClr val="302C2D"/>
                </a:solidFill>
                <a:latin typeface="Arial" charset="0"/>
              </a:rPr>
              <a:t>Group members</a:t>
            </a:r>
          </a:p>
          <a:p>
            <a:pPr algn="ctr" eaLnBrk="1" hangingPunct="1"/>
            <a:r>
              <a:rPr lang="en-US" sz="1800" dirty="0">
                <a:solidFill>
                  <a:srgbClr val="302C2D"/>
                </a:solidFill>
                <a:latin typeface="Arial" charset="0"/>
              </a:rPr>
              <a:t>Syed Faseeh Sajid   25590</a:t>
            </a:r>
          </a:p>
          <a:p>
            <a:pPr algn="ctr" eaLnBrk="1" hangingPunct="1"/>
            <a:r>
              <a:rPr lang="en-US" sz="1800" dirty="0">
                <a:solidFill>
                  <a:srgbClr val="302C2D"/>
                </a:solidFill>
                <a:latin typeface="Arial" charset="0"/>
              </a:rPr>
              <a:t>Tahir Imtiaz  	      25594</a:t>
            </a:r>
          </a:p>
          <a:p>
            <a:pPr algn="ctr" eaLnBrk="1" hangingPunct="1"/>
            <a:r>
              <a:rPr lang="en-US" sz="1800" dirty="0">
                <a:solidFill>
                  <a:srgbClr val="302C2D"/>
                </a:solidFill>
                <a:latin typeface="Arial" charset="0"/>
              </a:rPr>
              <a:t>Hannan Butt 	      27178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ARCHITECTURE DIAGRAM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E44D6894-B06A-EBFF-C517-80DB36E593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417638"/>
            <a:ext cx="7056313" cy="4891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8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ERD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68F1D873-4E8C-136B-18C2-B70365BD5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531" y="1196752"/>
            <a:ext cx="7309469" cy="5386610"/>
          </a:xfrm>
        </p:spPr>
      </p:pic>
    </p:spTree>
    <p:extLst>
      <p:ext uri="{BB962C8B-B14F-4D97-AF65-F5344CB8AC3E}">
        <p14:creationId xmlns:p14="http://schemas.microsoft.com/office/powerpoint/2010/main" val="4205918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DOMAIN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7235825" cy="4525963"/>
          </a:xfrm>
        </p:spPr>
        <p:txBody>
          <a:bodyPr/>
          <a:lstStyle/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EF74315F-3BE8-1429-3BF7-70020F831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1600200"/>
            <a:ext cx="7235825" cy="4525963"/>
          </a:xfrm>
        </p:spPr>
      </p:pic>
    </p:spTree>
    <p:extLst>
      <p:ext uri="{BB962C8B-B14F-4D97-AF65-F5344CB8AC3E}">
        <p14:creationId xmlns:p14="http://schemas.microsoft.com/office/powerpoint/2010/main" val="377402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1C22B7-89A1-DE29-80CC-87EC0E82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914" y="1340768"/>
            <a:ext cx="6778625" cy="4525963"/>
          </a:xfrm>
        </p:spPr>
        <p:txBody>
          <a:bodyPr/>
          <a:lstStyle/>
          <a:p>
            <a:pPr algn="ctr"/>
            <a:r>
              <a:rPr lang="en-US" sz="1800" u="sng" dirty="0" smtClean="0"/>
              <a:t>ADMIN</a:t>
            </a:r>
            <a:endParaRPr lang="x-none" sz="1800" u="sn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772816"/>
            <a:ext cx="6335787" cy="43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66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SEQUENCE DIAGRAM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268760"/>
            <a:ext cx="6778625" cy="4525963"/>
          </a:xfrm>
        </p:spPr>
        <p:txBody>
          <a:bodyPr/>
          <a:lstStyle/>
          <a:p>
            <a:pPr algn="ctr"/>
            <a:r>
              <a:rPr lang="en-US" sz="1800" u="sng" dirty="0" smtClean="0"/>
              <a:t>CUSTOMER</a:t>
            </a:r>
          </a:p>
          <a:p>
            <a:pPr marL="0" indent="0" algn="ctr">
              <a:buNone/>
            </a:pPr>
            <a:endParaRPr lang="en-US" sz="1800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700808"/>
            <a:ext cx="664602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26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SEQUENCE DIAGRAM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268760"/>
            <a:ext cx="6778625" cy="4525963"/>
          </a:xfrm>
        </p:spPr>
        <p:txBody>
          <a:bodyPr/>
          <a:lstStyle/>
          <a:p>
            <a:pPr algn="ctr"/>
            <a:r>
              <a:rPr lang="en-US" sz="1800" u="sng" dirty="0" smtClean="0"/>
              <a:t>SELLER</a:t>
            </a:r>
          </a:p>
          <a:p>
            <a:pPr algn="ctr"/>
            <a:endParaRPr lang="en-US" sz="1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637" y="1871662"/>
            <a:ext cx="6829494" cy="42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01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DFD LEVEL 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7235825" cy="45259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E683812-C735-07FB-1C73-01A44EF80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6" y="1600200"/>
            <a:ext cx="7056312" cy="4061048"/>
          </a:xfrm>
        </p:spPr>
      </p:pic>
    </p:spTree>
    <p:extLst>
      <p:ext uri="{BB962C8B-B14F-4D97-AF65-F5344CB8AC3E}">
        <p14:creationId xmlns:p14="http://schemas.microsoft.com/office/powerpoint/2010/main" val="44326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DFD LEVEL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7235825" cy="45259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89E3FED-24C2-A528-5649-147E9AE9F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124744"/>
            <a:ext cx="7092280" cy="4776787"/>
          </a:xfrm>
        </p:spPr>
      </p:pic>
    </p:spTree>
    <p:extLst>
      <p:ext uri="{BB962C8B-B14F-4D97-AF65-F5344CB8AC3E}">
        <p14:creationId xmlns:p14="http://schemas.microsoft.com/office/powerpoint/2010/main" val="259201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840" y="2924944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4000" u="sng" dirty="0">
                <a:solidFill>
                  <a:srgbClr val="000000"/>
                </a:solidFill>
                <a:latin typeface="Arial" charset="0"/>
              </a:rPr>
              <a:t>THANK YOU </a:t>
            </a:r>
            <a:r>
              <a:rPr lang="en-US" sz="4000" u="sng" dirty="0">
                <a:solidFill>
                  <a:srgbClr val="000000"/>
                </a:solidFill>
                <a:latin typeface="Arial" charset="0"/>
                <a:sym typeface="Wingdings" panose="05000000000000000000" pitchFamily="2" charset="2"/>
              </a:rPr>
              <a:t></a:t>
            </a:r>
            <a:endParaRPr lang="en-US" sz="4000" u="sng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600200"/>
            <a:ext cx="7235825" cy="4525963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C14B417-0478-ACA5-F7A2-92B7FDDD63C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908175" y="980729"/>
            <a:ext cx="3743945" cy="6194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52100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765175"/>
            <a:ext cx="6480175" cy="649288"/>
          </a:xfrm>
        </p:spPr>
        <p:txBody>
          <a:bodyPr/>
          <a:lstStyle/>
          <a:p>
            <a:pPr algn="l" eaLnBrk="1" hangingPunct="1"/>
            <a:r>
              <a:rPr lang="en-US" sz="4000" dirty="0">
                <a:solidFill>
                  <a:srgbClr val="302C2D"/>
                </a:solidFill>
                <a:latin typeface="Arial" charset="0"/>
              </a:rPr>
              <a:t>INTRODUCTION</a:t>
            </a:r>
            <a:endParaRPr lang="uk-UA" sz="4000" dirty="0">
              <a:solidFill>
                <a:srgbClr val="302C2D"/>
              </a:solidFill>
              <a:latin typeface="Arial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8137525" cy="5040313"/>
          </a:xfrm>
        </p:spPr>
        <p:txBody>
          <a:bodyPr/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Gear Quest - Revolutionizing Pakistan's Auto Spare Parts Market.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Creating a user-friendly online marketplace for used and new spare parts.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Simplify buying and selling of automotive spare parts in Pakistan.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Aims to bridge gaps in the market for second-hand spare parts.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Offering a seamless, transparent platform for buyers and seller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Rapidly growing but lacking a dedicated online platform.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Difficulty finding quality used parts at reasonable prices.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Limited market reach for sellers and repair shops.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Address the market gaps by creating a specialized online marketplace.</a:t>
            </a:r>
          </a:p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a convenient solution for buyers and sellers.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rgbClr val="000000"/>
                </a:solidFill>
                <a:latin typeface="Arial" charset="0"/>
              </a:rPr>
              <a:t>PROBLEM STATEMENT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Challenges Faced:</a:t>
            </a:r>
          </a:p>
          <a:p>
            <a:pPr algn="just" eaLnBrk="1" hangingPunct="1"/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Difficulty in finding high-quality, affordable second-hand spare parts for vehicles.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Lack of a dedicated platform resulting in a fragmented market for buyers and sellers.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Vehicle owners and repair shops facing hurdles in reaching a broader market to sell spare parts.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Absence of a platform providing comprehensive information and trust-building mechanisms for used spare parts.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rgbClr val="000000"/>
                </a:solidFill>
                <a:latin typeface="Arial" charset="0"/>
              </a:rPr>
              <a:t>SOLUTION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The "Gear Quest" Solution:</a:t>
            </a:r>
          </a:p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Create a seamless online marketplace tailored for second-hand spare parts.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Providing a user-friendly interface, detailed product listings, and trust-building mechanisms.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Bridge the gaps, offering transparency and convenience for both buyers and sellers.</a:t>
            </a:r>
          </a:p>
        </p:txBody>
      </p:sp>
    </p:spTree>
    <p:extLst>
      <p:ext uri="{BB962C8B-B14F-4D97-AF65-F5344CB8AC3E}">
        <p14:creationId xmlns:p14="http://schemas.microsoft.com/office/powerpoint/2010/main" val="401408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4000" dirty="0">
                <a:solidFill>
                  <a:srgbClr val="000000"/>
                </a:solidFill>
                <a:latin typeface="Arial" charset="0"/>
              </a:rPr>
              <a:t>COMPETITVE ANALYSIS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379F78-6685-F062-3239-3CE48127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985" y="1604656"/>
            <a:ext cx="7029450" cy="47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9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4000" dirty="0">
                <a:solidFill>
                  <a:srgbClr val="000000"/>
                </a:solidFill>
                <a:latin typeface="Arial" charset="0"/>
              </a:rPr>
              <a:t>FEATURES AND SCOPE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 Features: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Comprehensive Listings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Advanced Search and Filters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Secure Transactions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Review and Rating System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User-Friendly Interface</a:t>
            </a:r>
          </a:p>
          <a:p>
            <a:pPr marL="0" indent="0" algn="just" eaLnBrk="1" hangingPunct="1">
              <a:buNone/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  </a:t>
            </a: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Scope: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Buyer Panel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Seller Panel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Admin Panel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Transparency and Trust Building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Accessibility and Convenience</a:t>
            </a:r>
          </a:p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6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3600" dirty="0">
                <a:solidFill>
                  <a:srgbClr val="000000"/>
                </a:solidFill>
                <a:latin typeface="Arial" charset="0"/>
              </a:rPr>
              <a:t>FUNCTIONAL REQUIRMENTS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Functional Requirements: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User Management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Product Management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Search and Filtering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Transaction and Order Processing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Review and Rating System</a:t>
            </a:r>
          </a:p>
        </p:txBody>
      </p:sp>
    </p:spTree>
    <p:extLst>
      <p:ext uri="{BB962C8B-B14F-4D97-AF65-F5344CB8AC3E}">
        <p14:creationId xmlns:p14="http://schemas.microsoft.com/office/powerpoint/2010/main" val="364281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NON-FUNCTIONAL REQUIRMENTS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000" b="1" dirty="0">
                <a:solidFill>
                  <a:srgbClr val="000000"/>
                </a:solidFill>
                <a:latin typeface="Arial" charset="0"/>
              </a:rPr>
              <a:t>Non Functional Requirements: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Performance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Security</a:t>
            </a:r>
          </a:p>
          <a:p>
            <a:pPr algn="just" eaLnBrk="1" hangingPunct="1"/>
            <a:r>
              <a:rPr lang="en-US" sz="2000" dirty="0">
                <a:solidFill>
                  <a:srgbClr val="000000"/>
                </a:solidFill>
                <a:latin typeface="Arial" charset="0"/>
              </a:rPr>
              <a:t>Usability</a:t>
            </a:r>
          </a:p>
        </p:txBody>
      </p:sp>
    </p:spTree>
    <p:extLst>
      <p:ext uri="{BB962C8B-B14F-4D97-AF65-F5344CB8AC3E}">
        <p14:creationId xmlns:p14="http://schemas.microsoft.com/office/powerpoint/2010/main" val="373124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8175" y="274638"/>
            <a:ext cx="6707188" cy="11430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rgbClr val="000000"/>
                </a:solidFill>
                <a:latin typeface="Arial" charset="0"/>
              </a:rPr>
              <a:t>USE CASE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endParaRPr lang="en-US" sz="2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xmlns="" id="{7C7E1D70-9CD7-4863-F7BB-0DD37B728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6258"/>
            <a:ext cx="9721080" cy="4844118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xmlns="" id="{CADCEB22-DACA-4F18-6DA6-6F662C30F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2" y="1448790"/>
            <a:ext cx="9841044" cy="5245463"/>
          </a:xfrm>
        </p:spPr>
      </p:pic>
    </p:spTree>
    <p:extLst>
      <p:ext uri="{BB962C8B-B14F-4D97-AF65-F5344CB8AC3E}">
        <p14:creationId xmlns:p14="http://schemas.microsoft.com/office/powerpoint/2010/main" val="186037734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324</Words>
  <Application>Microsoft Office PowerPoint</Application>
  <PresentationFormat>On-screen Show (4:3)</PresentationFormat>
  <Paragraphs>73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template</vt:lpstr>
      <vt:lpstr>Custom Design</vt:lpstr>
      <vt:lpstr>Gear Quest</vt:lpstr>
      <vt:lpstr>INTRODUCTION</vt:lpstr>
      <vt:lpstr>PROBLEM STATEMENT</vt:lpstr>
      <vt:lpstr>SOLUTION</vt:lpstr>
      <vt:lpstr>COMPETITVE ANALYSIS</vt:lpstr>
      <vt:lpstr>FEATURES AND SCOPE</vt:lpstr>
      <vt:lpstr>FUNCTIONAL REQUIRMENTS</vt:lpstr>
      <vt:lpstr>NON-FUNCTIONAL REQUIRMENTS</vt:lpstr>
      <vt:lpstr>USE CASE</vt:lpstr>
      <vt:lpstr>ARCHITECTURE DIAGRAM</vt:lpstr>
      <vt:lpstr>ERD</vt:lpstr>
      <vt:lpstr>DOMAIN MODEL</vt:lpstr>
      <vt:lpstr>SEQUENCE DIAGRAM</vt:lpstr>
      <vt:lpstr>SEQUENCE DIAGRAM</vt:lpstr>
      <vt:lpstr>SEQUENCE DIAGRAM</vt:lpstr>
      <vt:lpstr>DFD LEVEL 0</vt:lpstr>
      <vt:lpstr>DFD LEVEL 1</vt:lpstr>
      <vt:lpstr>THANK YOU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Syed Nouman Sajid</dc:creator>
  <cp:lastModifiedBy>Fujistu</cp:lastModifiedBy>
  <cp:revision>46</cp:revision>
  <dcterms:created xsi:type="dcterms:W3CDTF">2023-12-10T15:29:54Z</dcterms:created>
  <dcterms:modified xsi:type="dcterms:W3CDTF">2023-12-10T20:02:21Z</dcterms:modified>
</cp:coreProperties>
</file>