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81104f9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81104f9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81104f9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81104f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81104f9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81104f9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81104f9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81104f9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81104f9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81104f9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1104f9b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1104f9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81104f9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81104f9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81104f9b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81104f9b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r>
              <a:rPr lang="en"/>
              <a:t>HelpFinder</a:t>
            </a:r>
            <a:endParaRPr/>
          </a:p>
        </p:txBody>
      </p:sp>
      <p:sp>
        <p:nvSpPr>
          <p:cNvPr id="87" name="Google Shape;87;p13"/>
          <p:cNvSpPr txBox="1"/>
          <p:nvPr>
            <p:ph idx="1" type="subTitle"/>
          </p:nvPr>
        </p:nvSpPr>
        <p:spPr>
          <a:xfrm>
            <a:off x="729452"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Mohmmadazhar, Abhi, Tahir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87575" y="13107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Elevator Pitch</a:t>
            </a:r>
            <a:endParaRPr/>
          </a:p>
        </p:txBody>
      </p:sp>
      <p:sp>
        <p:nvSpPr>
          <p:cNvPr id="93" name="Google Shape;93;p14"/>
          <p:cNvSpPr txBox="1"/>
          <p:nvPr>
            <p:ph idx="1" type="subTitle"/>
          </p:nvPr>
        </p:nvSpPr>
        <p:spPr>
          <a:xfrm>
            <a:off x="187575" y="2504700"/>
            <a:ext cx="8440500" cy="156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believe </a:t>
            </a:r>
            <a:r>
              <a:rPr lang="en"/>
              <a:t>that the HelpFinder app will be crucial to  anyone and everyone who is looking to save money or someone who is looking to do a side business and make some money. There will be two sides to the app, Buyer and Seller. Seller can promote their services based on their skills and buyer can find services that they are looking for. Buyers can also look at sellers reviews and decide if they want to hire them for a job. As of right now we have decided to do services such as Plumber, Mechanic and Electrician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45025"/>
            <a:ext cx="8520600" cy="90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problem? Why is it important?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3517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feel like there are so many people who has skills that they can use as a side </a:t>
            </a:r>
            <a:r>
              <a:rPr lang="en" sz="1400"/>
              <a:t>business and make some extra money</a:t>
            </a:r>
            <a:endParaRPr sz="1400"/>
          </a:p>
          <a:p>
            <a:pPr indent="-317500" lvl="0" marL="457200" rtl="0" algn="l">
              <a:spcBef>
                <a:spcPts val="0"/>
              </a:spcBef>
              <a:spcAft>
                <a:spcPts val="0"/>
              </a:spcAft>
              <a:buSzPts val="1400"/>
              <a:buChar char="●"/>
            </a:pPr>
            <a:r>
              <a:rPr lang="en" sz="1400"/>
              <a:t>We also feel like there are many customers who are looking to get a specific minor job done but they don’t want to hire professional who are very expensive.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stands to benefit from this app most?</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8144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believe it benefits both parties because the seller is making extra cash on their own time and the customer is getting their desired job done for a reasonable amount of money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1415475" y="304800"/>
            <a:ext cx="6140142"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p:nvPr/>
        </p:nvSpPr>
        <p:spPr>
          <a:xfrm>
            <a:off x="2836975" y="128950"/>
            <a:ext cx="3270900" cy="487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3558000" y="1635350"/>
            <a:ext cx="2028000" cy="40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Email</a:t>
            </a:r>
            <a:endParaRPr/>
          </a:p>
        </p:txBody>
      </p:sp>
      <p:sp>
        <p:nvSpPr>
          <p:cNvPr id="117" name="Google Shape;117;p18"/>
          <p:cNvSpPr txBox="1"/>
          <p:nvPr/>
        </p:nvSpPr>
        <p:spPr>
          <a:xfrm>
            <a:off x="3558000" y="2227350"/>
            <a:ext cx="2028000" cy="40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Password</a:t>
            </a:r>
            <a:endParaRPr/>
          </a:p>
        </p:txBody>
      </p:sp>
      <p:sp>
        <p:nvSpPr>
          <p:cNvPr id="118" name="Google Shape;118;p18"/>
          <p:cNvSpPr txBox="1"/>
          <p:nvPr/>
        </p:nvSpPr>
        <p:spPr>
          <a:xfrm>
            <a:off x="3558000" y="2977650"/>
            <a:ext cx="2028000" cy="400200"/>
          </a:xfrm>
          <a:prstGeom prst="rect">
            <a:avLst/>
          </a:prstGeom>
          <a:solidFill>
            <a:srgbClr val="9900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Login</a:t>
            </a:r>
            <a:endParaRPr/>
          </a:p>
        </p:txBody>
      </p:sp>
      <p:sp>
        <p:nvSpPr>
          <p:cNvPr id="119" name="Google Shape;119;p18"/>
          <p:cNvSpPr txBox="1"/>
          <p:nvPr/>
        </p:nvSpPr>
        <p:spPr>
          <a:xfrm>
            <a:off x="3558000" y="3962400"/>
            <a:ext cx="2028000" cy="400200"/>
          </a:xfrm>
          <a:prstGeom prst="rect">
            <a:avLst/>
          </a:prstGeom>
          <a:solidFill>
            <a:schemeClr val="accent1"/>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Signup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p:nvPr/>
        </p:nvSpPr>
        <p:spPr>
          <a:xfrm>
            <a:off x="2836975" y="128950"/>
            <a:ext cx="3270900" cy="487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3558000" y="1635350"/>
            <a:ext cx="2028000" cy="40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BUYER</a:t>
            </a:r>
            <a:endParaRPr/>
          </a:p>
        </p:txBody>
      </p:sp>
      <p:sp>
        <p:nvSpPr>
          <p:cNvPr id="126" name="Google Shape;126;p19"/>
          <p:cNvSpPr txBox="1"/>
          <p:nvPr/>
        </p:nvSpPr>
        <p:spPr>
          <a:xfrm>
            <a:off x="3558000" y="2367250"/>
            <a:ext cx="2028000" cy="40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SELLER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2836975" y="128950"/>
            <a:ext cx="3270900" cy="487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2977650" y="316525"/>
            <a:ext cx="28605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 for services</a:t>
            </a:r>
            <a:endParaRPr/>
          </a:p>
        </p:txBody>
      </p:sp>
      <p:sp>
        <p:nvSpPr>
          <p:cNvPr id="133" name="Google Shape;133;p20"/>
          <p:cNvSpPr txBox="1"/>
          <p:nvPr/>
        </p:nvSpPr>
        <p:spPr>
          <a:xfrm>
            <a:off x="504100" y="1512275"/>
            <a:ext cx="19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Buyers Page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2836975" y="128950"/>
            <a:ext cx="3270900" cy="487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3749575" y="370375"/>
            <a:ext cx="1445700" cy="1296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3458425" y="2124397"/>
            <a:ext cx="2028000" cy="400200"/>
          </a:xfrm>
          <a:prstGeom prst="rect">
            <a:avLst/>
          </a:prstGeom>
          <a:noFill/>
          <a:ln cap="flat" cmpd="sng" w="9525">
            <a:solidFill>
              <a:srgbClr val="20212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SELLER NAME</a:t>
            </a:r>
            <a:endParaRPr/>
          </a:p>
        </p:txBody>
      </p:sp>
      <p:sp>
        <p:nvSpPr>
          <p:cNvPr id="141" name="Google Shape;141;p21"/>
          <p:cNvSpPr txBox="1"/>
          <p:nvPr/>
        </p:nvSpPr>
        <p:spPr>
          <a:xfrm>
            <a:off x="3458425" y="2720975"/>
            <a:ext cx="2028000" cy="1046700"/>
          </a:xfrm>
          <a:prstGeom prst="rect">
            <a:avLst/>
          </a:prstGeom>
          <a:noFill/>
          <a:ln cap="flat" cmpd="sng" w="9525">
            <a:solidFill>
              <a:srgbClr val="20212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SERVICES OFFERED</a:t>
            </a:r>
            <a:endParaRPr/>
          </a:p>
          <a:p>
            <a:pPr indent="-317500" lvl="0" marL="457200" rtl="0" algn="l">
              <a:spcBef>
                <a:spcPts val="0"/>
              </a:spcBef>
              <a:spcAft>
                <a:spcPts val="0"/>
              </a:spcAft>
              <a:buSzPts val="1400"/>
              <a:buChar char="●"/>
            </a:pPr>
            <a:r>
              <a:rPr lang="en"/>
              <a:t>Plumbing</a:t>
            </a:r>
            <a:endParaRPr/>
          </a:p>
          <a:p>
            <a:pPr indent="-317500" lvl="0" marL="457200" rtl="0" algn="l">
              <a:spcBef>
                <a:spcPts val="0"/>
              </a:spcBef>
              <a:spcAft>
                <a:spcPts val="0"/>
              </a:spcAft>
              <a:buSzPts val="1400"/>
              <a:buChar char="●"/>
            </a:pPr>
            <a:r>
              <a:rPr lang="en"/>
              <a:t>Mechanic</a:t>
            </a:r>
            <a:endParaRPr/>
          </a:p>
          <a:p>
            <a:pPr indent="-317500" lvl="0" marL="457200" rtl="0" algn="l">
              <a:spcBef>
                <a:spcPts val="0"/>
              </a:spcBef>
              <a:spcAft>
                <a:spcPts val="0"/>
              </a:spcAft>
              <a:buSzPts val="1400"/>
              <a:buChar char="●"/>
            </a:pPr>
            <a:r>
              <a:rPr lang="en"/>
              <a:t>Electrician</a:t>
            </a:r>
            <a:endParaRPr/>
          </a:p>
        </p:txBody>
      </p:sp>
      <p:sp>
        <p:nvSpPr>
          <p:cNvPr id="142" name="Google Shape;142;p21"/>
          <p:cNvSpPr txBox="1"/>
          <p:nvPr/>
        </p:nvSpPr>
        <p:spPr>
          <a:xfrm>
            <a:off x="3458425" y="3956575"/>
            <a:ext cx="2028000" cy="400200"/>
          </a:xfrm>
          <a:prstGeom prst="rect">
            <a:avLst/>
          </a:prstGeom>
          <a:noFill/>
          <a:ln cap="flat" cmpd="sng" w="9525">
            <a:solidFill>
              <a:srgbClr val="20212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SELLER REVIEWS</a:t>
            </a:r>
            <a:endParaRPr/>
          </a:p>
        </p:txBody>
      </p:sp>
      <p:sp>
        <p:nvSpPr>
          <p:cNvPr id="143" name="Google Shape;143;p21"/>
          <p:cNvSpPr/>
          <p:nvPr/>
        </p:nvSpPr>
        <p:spPr>
          <a:xfrm>
            <a:off x="3610825" y="1362825"/>
            <a:ext cx="259800" cy="2604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3900675" y="1574838"/>
            <a:ext cx="259800" cy="2604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4266725" y="1651038"/>
            <a:ext cx="259800" cy="2604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4708975" y="1574838"/>
            <a:ext cx="259800" cy="2604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1"/>
          <p:cNvPicPr preferRelativeResize="0"/>
          <p:nvPr/>
        </p:nvPicPr>
        <p:blipFill>
          <a:blip r:embed="rId3">
            <a:alphaModFix/>
          </a:blip>
          <a:stretch>
            <a:fillRect/>
          </a:stretch>
        </p:blipFill>
        <p:spPr>
          <a:xfrm>
            <a:off x="3610825" y="76200"/>
            <a:ext cx="1672875" cy="1672875"/>
          </a:xfrm>
          <a:prstGeom prst="rect">
            <a:avLst/>
          </a:prstGeom>
          <a:noFill/>
          <a:ln>
            <a:noFill/>
          </a:ln>
        </p:spPr>
      </p:pic>
      <p:sp>
        <p:nvSpPr>
          <p:cNvPr id="148" name="Google Shape;148;p21"/>
          <p:cNvSpPr/>
          <p:nvPr/>
        </p:nvSpPr>
        <p:spPr>
          <a:xfrm>
            <a:off x="5023900" y="1361875"/>
            <a:ext cx="259800" cy="260400"/>
          </a:xfrm>
          <a:prstGeom prst="star5">
            <a:avLst>
              <a:gd fmla="val 19098" name="adj"/>
              <a:gd fmla="val 105146" name="hf"/>
              <a:gd fmla="val 110557"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txBox="1"/>
          <p:nvPr/>
        </p:nvSpPr>
        <p:spPr>
          <a:xfrm>
            <a:off x="3433263" y="4545675"/>
            <a:ext cx="2028000" cy="40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t>SEND A MESSAGE</a:t>
            </a:r>
            <a:endParaRPr/>
          </a:p>
        </p:txBody>
      </p:sp>
      <p:sp>
        <p:nvSpPr>
          <p:cNvPr id="150" name="Google Shape;150;p21"/>
          <p:cNvSpPr txBox="1"/>
          <p:nvPr/>
        </p:nvSpPr>
        <p:spPr>
          <a:xfrm>
            <a:off x="504100" y="1512275"/>
            <a:ext cx="19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Sellers</a:t>
            </a:r>
            <a:r>
              <a:rPr lang="en">
                <a:latin typeface="Lato"/>
                <a:ea typeface="Lato"/>
                <a:cs typeface="Lato"/>
                <a:sym typeface="Lato"/>
              </a:rPr>
              <a:t> Profile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