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8" r:id="rId3"/>
    <p:sldId id="264" r:id="rId4"/>
    <p:sldId id="262" r:id="rId5"/>
    <p:sldId id="270" r:id="rId6"/>
    <p:sldId id="265" r:id="rId7"/>
    <p:sldId id="268" r:id="rId8"/>
    <p:sldId id="267" r:id="rId9"/>
    <p:sldId id="25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C51F187-6C56-44C1-A76F-122B08E3A103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906F54-214D-4876-BA12-304594B729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40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A008-21B3-4692-B12C-E139C5F8AF66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67D6B-BB34-4376-82FA-55773B2CF6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E5493-3462-40C4-9800-AA546F005E70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108EC-AA6F-4A53-882A-01C9EDDA8D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AF8-CB90-4A40-8CB0-45E57D372720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1054B-0CC9-497C-8084-6C7DC60AAE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0523-5EFB-4585-BC5A-193CDC712D66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2BB0C-3B7A-4132-9A2B-D08356BE46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B8F3B-ADA1-41E6-B6FD-285C77690163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AE545-00F1-4D38-A650-DC355698C6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3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D5F0A-21FE-40B6-A56B-6B352707C384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40AF3-FFF8-4666-B127-2AA6DCC591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5D2E1-E5A0-4295-A6DB-C8B181428E58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F409D-8C03-4345-8438-4C74C0F70B0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7041216" y="172545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3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905A-E7E7-44E0-AABE-9D990C3C4501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13927-584F-4396-AE8C-41BC3E2CD3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9BE2F-139B-48CE-85D1-9A77C20AC197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4E436-002C-48E2-B1E0-81424CCD7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A7D2-E389-4A94-816F-C72DC0664125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2E38C-2D4D-4A16-963B-6C7E6AAAE3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0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358E6-FD93-472C-BAED-A5FE37937FB5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32583-BC2F-4100-ADA6-4265220B55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257FA7-DFB2-42A6-9332-F82262D02003}" type="datetimeFigureOut">
              <a:rPr lang="zh-CN" altLang="en-US"/>
              <a:pPr>
                <a:defRPr/>
              </a:pPr>
              <a:t>2018/12/29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9EB49BC-BDAE-4E09-A78E-0DAC38342C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"/>
          <p:cNvGrpSpPr>
            <a:grpSpLocks/>
          </p:cNvGrpSpPr>
          <p:nvPr/>
        </p:nvGrpSpPr>
        <p:grpSpPr bwMode="auto"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16394" name="组合 3"/>
            <p:cNvGrpSpPr>
              <a:grpSpLocks/>
            </p:cNvGrpSpPr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16396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7" name="空心弧 2"/>
              <p:cNvSpPr>
                <a:spLocks/>
              </p:cNvSpPr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6395" name="空心弧 10"/>
            <p:cNvSpPr>
              <a:spLocks/>
            </p:cNvSpPr>
            <p:nvPr/>
          </p:nvSpPr>
          <p:spPr bwMode="auto">
            <a:xfrm rot="-6506396">
              <a:off x="-1" y="46499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03" name="文本框 24"/>
          <p:cNvSpPr txBox="1">
            <a:spLocks noChangeArrowheads="1"/>
          </p:cNvSpPr>
          <p:nvPr/>
        </p:nvSpPr>
        <p:spPr bwMode="auto">
          <a:xfrm>
            <a:off x="4429957" y="2911506"/>
            <a:ext cx="5138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5400" dirty="0">
                <a:solidFill>
                  <a:srgbClr val="FFFFFF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走马音乐</a:t>
            </a:r>
          </a:p>
        </p:txBody>
      </p:sp>
      <p:sp>
        <p:nvSpPr>
          <p:cNvPr id="4104" name="文本框 26"/>
          <p:cNvSpPr txBox="1">
            <a:spLocks noChangeArrowheads="1"/>
          </p:cNvSpPr>
          <p:nvPr/>
        </p:nvSpPr>
        <p:spPr bwMode="auto">
          <a:xfrm>
            <a:off x="5447928" y="4031452"/>
            <a:ext cx="5222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FFFFFF"/>
                </a:solidFill>
                <a:latin typeface="方正正大黑简体"/>
                <a:ea typeface="微软雅黑" panose="020B0503020204020204" pitchFamily="34" charset="-122"/>
              </a:rPr>
              <a:t>带你一日看尽长安花</a:t>
            </a:r>
          </a:p>
        </p:txBody>
      </p:sp>
      <p:sp>
        <p:nvSpPr>
          <p:cNvPr id="4105" name="椭圆 27"/>
          <p:cNvSpPr>
            <a:spLocks noChangeArrowheads="1"/>
          </p:cNvSpPr>
          <p:nvPr/>
        </p:nvSpPr>
        <p:spPr bwMode="auto"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椭圆 28"/>
          <p:cNvSpPr>
            <a:spLocks noChangeArrowheads="1"/>
          </p:cNvSpPr>
          <p:nvPr/>
        </p:nvSpPr>
        <p:spPr bwMode="auto"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椭圆 12"/>
          <p:cNvSpPr>
            <a:spLocks noChangeArrowheads="1"/>
          </p:cNvSpPr>
          <p:nvPr/>
        </p:nvSpPr>
        <p:spPr bwMode="auto"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椭圆 13"/>
          <p:cNvSpPr>
            <a:spLocks noChangeArrowheads="1"/>
          </p:cNvSpPr>
          <p:nvPr/>
        </p:nvSpPr>
        <p:spPr bwMode="auto"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椭圆 15"/>
          <p:cNvSpPr>
            <a:spLocks noChangeArrowheads="1"/>
          </p:cNvSpPr>
          <p:nvPr/>
        </p:nvSpPr>
        <p:spPr bwMode="auto"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  <p:bldP spid="4104" grpId="0" autoUpdateAnimBg="0"/>
      <p:bldP spid="4105" grpId="0" animBg="1" autoUpdateAnimBg="0"/>
      <p:bldP spid="4106" grpId="0" animBg="1" autoUpdateAnimBg="0"/>
      <p:bldP spid="4107" grpId="0" animBg="1" autoUpdateAnimBg="0"/>
      <p:bldP spid="4108" grpId="0" animBg="1" autoUpdateAnimBg="0"/>
      <p:bldP spid="410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5">
            <a:extLst>
              <a:ext uri="{FF2B5EF4-FFF2-40B4-BE49-F238E27FC236}">
                <a16:creationId xmlns:a16="http://schemas.microsoft.com/office/drawing/2014/main" id="{AE7D3E54-FBE6-445D-8A72-A9CB9802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524" y="2723779"/>
            <a:ext cx="4698975" cy="987103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8" name="文本框 19"/>
          <p:cNvSpPr txBox="1">
            <a:spLocks noChangeArrowheads="1"/>
          </p:cNvSpPr>
          <p:nvPr/>
        </p:nvSpPr>
        <p:spPr bwMode="auto">
          <a:xfrm>
            <a:off x="4151784" y="2924944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产品主要功能及技术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51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1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爬取功能</a:t>
            </a:r>
          </a:p>
        </p:txBody>
      </p:sp>
      <p:grpSp>
        <p:nvGrpSpPr>
          <p:cNvPr id="7172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9478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9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7175" name="文本框 6"/>
          <p:cNvSpPr txBox="1">
            <a:spLocks noChangeArrowheads="1"/>
          </p:cNvSpPr>
          <p:nvPr/>
        </p:nvSpPr>
        <p:spPr bwMode="auto">
          <a:xfrm>
            <a:off x="1951038" y="2644775"/>
            <a:ext cx="2274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每首歌都对应一个外链</a:t>
            </a:r>
          </a:p>
        </p:txBody>
      </p:sp>
      <p:grpSp>
        <p:nvGrpSpPr>
          <p:cNvPr id="7176" name="组合 7"/>
          <p:cNvGrpSpPr>
            <a:grpSpLocks/>
          </p:cNvGrpSpPr>
          <p:nvPr/>
        </p:nvGrpSpPr>
        <p:grpSpPr bwMode="auto">
          <a:xfrm>
            <a:off x="1477963" y="2536825"/>
            <a:ext cx="473075" cy="585788"/>
            <a:chOff x="0" y="0"/>
            <a:chExt cx="472698" cy="584775"/>
          </a:xfrm>
        </p:grpSpPr>
        <p:sp>
          <p:nvSpPr>
            <p:cNvPr id="19476" name="椭圆 8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7" name="文本框 9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solidFill>
                    <a:srgbClr val="FFFFFF"/>
                  </a:solidFill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79" name="组合 10"/>
          <p:cNvGrpSpPr>
            <a:grpSpLocks/>
          </p:cNvGrpSpPr>
          <p:nvPr/>
        </p:nvGrpSpPr>
        <p:grpSpPr bwMode="auto">
          <a:xfrm>
            <a:off x="1477963" y="3216275"/>
            <a:ext cx="473075" cy="585788"/>
            <a:chOff x="0" y="0"/>
            <a:chExt cx="472698" cy="584775"/>
          </a:xfrm>
        </p:grpSpPr>
        <p:sp>
          <p:nvSpPr>
            <p:cNvPr id="19474" name="椭圆 11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5" name="文本框 12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solidFill>
                    <a:srgbClr val="FFFFFF"/>
                  </a:solidFill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82" name="组合 14"/>
          <p:cNvGrpSpPr>
            <a:grpSpLocks/>
          </p:cNvGrpSpPr>
          <p:nvPr/>
        </p:nvGrpSpPr>
        <p:grpSpPr bwMode="auto">
          <a:xfrm>
            <a:off x="1477963" y="3895725"/>
            <a:ext cx="473075" cy="585788"/>
            <a:chOff x="0" y="0"/>
            <a:chExt cx="472698" cy="584775"/>
          </a:xfrm>
        </p:grpSpPr>
        <p:sp>
          <p:nvSpPr>
            <p:cNvPr id="19472" name="椭圆 15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3" name="文本框 17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solidFill>
                    <a:srgbClr val="FFFFFF"/>
                  </a:solidFill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188" name="文本框 22"/>
          <p:cNvSpPr txBox="1">
            <a:spLocks noChangeArrowheads="1"/>
          </p:cNvSpPr>
          <p:nvPr/>
        </p:nvSpPr>
        <p:spPr bwMode="auto">
          <a:xfrm>
            <a:off x="1951038" y="3370263"/>
            <a:ext cx="2274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每个歌手板块都对应一个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9" name="文本框 23"/>
          <p:cNvSpPr txBox="1">
            <a:spLocks noChangeArrowheads="1"/>
          </p:cNvSpPr>
          <p:nvPr/>
        </p:nvSpPr>
        <p:spPr bwMode="auto">
          <a:xfrm>
            <a:off x="1951038" y="4049713"/>
            <a:ext cx="2274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进入每个歌手的页面爬取歌曲的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与歌名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933ED-38C1-4761-A51A-5DF435E15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59" y="363538"/>
            <a:ext cx="7049636" cy="6066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7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7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 tmFilter="0, 0; .2, .5; .8, .5; 1, 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25" autoRev="1" fill="hold"/>
                                        <p:tgtEl>
                                          <p:spTgt spid="7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6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  <p:bldP spid="7171" grpId="0" autoUpdateAnimBg="0"/>
      <p:bldP spid="7175" grpId="0" autoUpdateAnimBg="0"/>
      <p:bldP spid="7188" grpId="0" autoUpdateAnimBg="0"/>
      <p:bldP spid="71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195" name="文本框 18"/>
          <p:cNvSpPr txBox="1">
            <a:spLocks noChangeArrowheads="1"/>
          </p:cNvSpPr>
          <p:nvPr/>
        </p:nvSpPr>
        <p:spPr bwMode="auto">
          <a:xfrm>
            <a:off x="994549" y="433267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搜索功能</a:t>
            </a:r>
          </a:p>
        </p:txBody>
      </p:sp>
      <p:grpSp>
        <p:nvGrpSpPr>
          <p:cNvPr id="8196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0503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50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215" name="文本框 41"/>
          <p:cNvSpPr txBox="1">
            <a:spLocks noChangeArrowheads="1"/>
          </p:cNvSpPr>
          <p:nvPr/>
        </p:nvSpPr>
        <p:spPr bwMode="auto">
          <a:xfrm>
            <a:off x="767408" y="1196752"/>
            <a:ext cx="231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在数据库中搜索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49AD0-C524-4BBF-8187-DD4DDCB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310911"/>
            <a:ext cx="6404519" cy="42484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410D7D-1C6A-418F-BF75-6528E7F44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10" y="633292"/>
            <a:ext cx="6601291" cy="4386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autoUpdateAnimBg="0"/>
      <p:bldP spid="82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grpSp>
        <p:nvGrpSpPr>
          <p:cNvPr id="14340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6638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639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4350" name="文本框 14"/>
          <p:cNvSpPr txBox="1">
            <a:spLocks noChangeArrowheads="1"/>
          </p:cNvSpPr>
          <p:nvPr/>
        </p:nvSpPr>
        <p:spPr bwMode="auto">
          <a:xfrm>
            <a:off x="1071563" y="1412776"/>
            <a:ext cx="2663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播放器外观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9F6FA-0899-4B13-9663-442CD99B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052736"/>
            <a:ext cx="7982668" cy="5601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39" grpId="0" autoUpdateAnimBg="0"/>
      <p:bldP spid="143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3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下载功能</a:t>
            </a:r>
          </a:p>
        </p:txBody>
      </p:sp>
      <p:grpSp>
        <p:nvGrpSpPr>
          <p:cNvPr id="10244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2545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2546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255" name="TextBox 1016"/>
          <p:cNvSpPr txBox="1">
            <a:spLocks noChangeArrowheads="1"/>
          </p:cNvSpPr>
          <p:nvPr/>
        </p:nvSpPr>
        <p:spPr bwMode="auto">
          <a:xfrm>
            <a:off x="876300" y="1268760"/>
            <a:ext cx="2252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使用了网络编程与文件流将文件下载到本地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46EDB-EE0E-45E8-8A10-C725CDE3C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268760"/>
            <a:ext cx="5943905" cy="487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6856DC-FFC0-47F7-9D87-D7A9315DC2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1504" b="-22616"/>
          <a:stretch/>
        </p:blipFill>
        <p:spPr>
          <a:xfrm>
            <a:off x="7104112" y="2060848"/>
            <a:ext cx="936104" cy="264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autoUpdateAnimBg="0"/>
      <p:bldP spid="102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3315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列表功能</a:t>
            </a:r>
          </a:p>
        </p:txBody>
      </p:sp>
      <p:grpSp>
        <p:nvGrpSpPr>
          <p:cNvPr id="13316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5629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5630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F96ACF-3F1E-46D7-A9A0-74D9CB767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52" y="1366356"/>
            <a:ext cx="7625373" cy="5128106"/>
          </a:xfrm>
          <a:prstGeom prst="rect">
            <a:avLst/>
          </a:prstGeom>
        </p:spPr>
      </p:pic>
      <p:sp>
        <p:nvSpPr>
          <p:cNvPr id="36" name="文本框 19">
            <a:extLst>
              <a:ext uri="{FF2B5EF4-FFF2-40B4-BE49-F238E27FC236}">
                <a16:creationId xmlns:a16="http://schemas.microsoft.com/office/drawing/2014/main" id="{C7A0C5E6-5161-4EB1-8E67-AFCB8884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90" y="1365028"/>
            <a:ext cx="31289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System.Drawing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中的函数和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ListBox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使我们可以自定义列表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autoUpdateAnimBg="0"/>
      <p:bldP spid="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291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播放功能</a:t>
            </a:r>
          </a:p>
        </p:txBody>
      </p:sp>
      <p:grpSp>
        <p:nvGrpSpPr>
          <p:cNvPr id="12292" name="组合 1"/>
          <p:cNvGrpSpPr>
            <a:grpSpLocks/>
          </p:cNvGrpSpPr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24590" name="椭圆 13"/>
            <p:cNvSpPr>
              <a:spLocks noChangeArrowheads="1"/>
            </p:cNvSpPr>
            <p:nvPr/>
          </p:nvSpPr>
          <p:spPr bwMode="auto">
            <a:xfrm>
              <a:off x="588001" y="180020"/>
              <a:ext cx="2664296" cy="266429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591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4136" cy="1224136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2296" name="文本框 7"/>
          <p:cNvSpPr txBox="1">
            <a:spLocks noChangeArrowheads="1"/>
          </p:cNvSpPr>
          <p:nvPr/>
        </p:nvSpPr>
        <p:spPr bwMode="auto">
          <a:xfrm>
            <a:off x="608398" y="1196752"/>
            <a:ext cx="23912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使用了正则表达式解析歌词，使词曲同步播放。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9EC43-348F-431A-BFF8-A0C9A1825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99" y="1628800"/>
            <a:ext cx="6826601" cy="4362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utoUpdateAnimBg="0"/>
      <p:bldP spid="122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4"/>
          <p:cNvGrpSpPr>
            <a:grpSpLocks/>
          </p:cNvGrpSpPr>
          <p:nvPr/>
        </p:nvGrpSpPr>
        <p:grpSpPr bwMode="auto"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35850" name="组合 3"/>
            <p:cNvGrpSpPr>
              <a:grpSpLocks/>
            </p:cNvGrpSpPr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35852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53" name="空心弧 2"/>
              <p:cNvSpPr>
                <a:spLocks/>
              </p:cNvSpPr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51" name="空心弧 10"/>
            <p:cNvSpPr>
              <a:spLocks/>
            </p:cNvSpPr>
            <p:nvPr/>
          </p:nvSpPr>
          <p:spPr bwMode="auto">
            <a:xfrm rot="-6506396">
              <a:off x="-1" y="46499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59" name="文本框 24"/>
          <p:cNvSpPr txBox="1">
            <a:spLocks noChangeArrowheads="1"/>
          </p:cNvSpPr>
          <p:nvPr/>
        </p:nvSpPr>
        <p:spPr bwMode="auto">
          <a:xfrm>
            <a:off x="4124325" y="2895600"/>
            <a:ext cx="4319588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6600">
                <a:solidFill>
                  <a:srgbClr val="FFFFFF"/>
                </a:solidFill>
              </a:rPr>
              <a:t>Thank you</a:t>
            </a:r>
            <a:endParaRPr lang="zh-CN" altLang="en-US" sz="6600">
              <a:solidFill>
                <a:srgbClr val="FFFFFF"/>
              </a:solidFill>
            </a:endParaRPr>
          </a:p>
        </p:txBody>
      </p:sp>
      <p:sp>
        <p:nvSpPr>
          <p:cNvPr id="23561" name="椭圆 27"/>
          <p:cNvSpPr>
            <a:spLocks noChangeArrowheads="1"/>
          </p:cNvSpPr>
          <p:nvPr/>
        </p:nvSpPr>
        <p:spPr bwMode="auto"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2" name="椭圆 28"/>
          <p:cNvSpPr>
            <a:spLocks noChangeArrowheads="1"/>
          </p:cNvSpPr>
          <p:nvPr/>
        </p:nvSpPr>
        <p:spPr bwMode="auto"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3" name="椭圆 11"/>
          <p:cNvSpPr>
            <a:spLocks noChangeArrowheads="1"/>
          </p:cNvSpPr>
          <p:nvPr/>
        </p:nvSpPr>
        <p:spPr bwMode="auto"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4" name="椭圆 12"/>
          <p:cNvSpPr>
            <a:spLocks noChangeArrowheads="1"/>
          </p:cNvSpPr>
          <p:nvPr/>
        </p:nvSpPr>
        <p:spPr bwMode="auto"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65" name="椭圆 13"/>
          <p:cNvSpPr>
            <a:spLocks noChangeArrowheads="1"/>
          </p:cNvSpPr>
          <p:nvPr/>
        </p:nvSpPr>
        <p:spPr bwMode="auto"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1" grpId="0" animBg="1" autoUpdateAnimBg="0"/>
      <p:bldP spid="23562" grpId="0" animBg="1" autoUpdateAnimBg="0"/>
      <p:bldP spid="23563" grpId="0" animBg="1" autoUpdateAnimBg="0"/>
      <p:bldP spid="23564" grpId="0" animBg="1" autoUpdateAnimBg="0"/>
      <p:bldP spid="23565" grpId="0" animBg="1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Pages>0</Pages>
  <Words>104</Words>
  <Characters>0</Characters>
  <Application>Microsoft Office PowerPoint</Application>
  <DocSecurity>0</DocSecurity>
  <PresentationFormat>宽屏</PresentationFormat>
  <Lines>0</Lines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方正兰亭超细黑简体</vt:lpstr>
      <vt:lpstr>方正正大黑简体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iOS风格</dc:title>
  <dc:creator>第一PPT</dc:creator>
  <cp:keywords>www.1ppt.com</cp:keywords>
  <cp:lastModifiedBy>马 走</cp:lastModifiedBy>
  <cp:revision>31</cp:revision>
  <dcterms:created xsi:type="dcterms:W3CDTF">2015-06-08T08:52:02Z</dcterms:created>
  <dcterms:modified xsi:type="dcterms:W3CDTF">2018-12-29T09:03:30Z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