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3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38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8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54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77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2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5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6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5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7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9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Coding</a:t>
            </a:r>
            <a:r>
              <a:rPr lang="fr-FR" dirty="0"/>
              <a:t> Dojo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Bank OCR</a:t>
            </a:r>
          </a:p>
        </p:txBody>
      </p:sp>
    </p:spTree>
    <p:extLst>
      <p:ext uri="{BB962C8B-B14F-4D97-AF65-F5344CB8AC3E}">
        <p14:creationId xmlns:p14="http://schemas.microsoft.com/office/powerpoint/2010/main" val="82558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TDD : rappels sur la méthodologie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Ecrire le test</a:t>
            </a:r>
          </a:p>
          <a:p>
            <a:r>
              <a:rPr lang="fr-FR" dirty="0"/>
              <a:t>Vérifier qu’il échoue</a:t>
            </a:r>
          </a:p>
          <a:p>
            <a:r>
              <a:rPr lang="fr-FR" dirty="0"/>
              <a:t>Implémenter le minimum pour qu’il passe</a:t>
            </a:r>
          </a:p>
          <a:p>
            <a:r>
              <a:rPr lang="fr-FR" dirty="0"/>
              <a:t>Vérifier que le test passe</a:t>
            </a:r>
          </a:p>
          <a:p>
            <a:r>
              <a:rPr lang="fr-FR" dirty="0" err="1"/>
              <a:t>Réusiner</a:t>
            </a:r>
            <a:r>
              <a:rPr lang="fr-FR" dirty="0"/>
              <a:t> (</a:t>
            </a:r>
            <a:r>
              <a:rPr lang="fr-FR" dirty="0" err="1"/>
              <a:t>refactorisation</a:t>
            </a:r>
            <a:r>
              <a:rPr lang="fr-FR" dirty="0"/>
              <a:t>) le code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021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Sujet : Bank OCR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manager has recently purchased a machine that assists in reading letters and faxes sent in by branch offices. </a:t>
            </a:r>
          </a:p>
          <a:p>
            <a:pPr lvl="1"/>
            <a:r>
              <a:rPr lang="en-US" dirty="0"/>
              <a:t>The machine scans the paper documents, </a:t>
            </a:r>
          </a:p>
          <a:p>
            <a:pPr lvl="1"/>
            <a:r>
              <a:rPr lang="en-US" dirty="0"/>
              <a:t>and produces a file with a number of entries. </a:t>
            </a:r>
          </a:p>
          <a:p>
            <a:pPr lvl="1"/>
            <a:r>
              <a:rPr lang="en-US" dirty="0"/>
              <a:t>You will write a program to parse this file.</a:t>
            </a:r>
          </a:p>
          <a:p>
            <a:pPr marL="0" indent="0">
              <a:buNone/>
            </a:pP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6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User Story 1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format is created by the machine: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Each entry is 4 lines long, and each line has 27 characters. The first 3 lines of each entry contain an account number written using pipes and underscores, and the fourth line is blank.</a:t>
            </a:r>
          </a:p>
          <a:p>
            <a:r>
              <a:rPr lang="en-US" dirty="0"/>
              <a:t>Each account number should have 9 digits, all of which should be in the range 0-9. A normal file contains around 500 entries.</a:t>
            </a:r>
          </a:p>
          <a:p>
            <a:r>
              <a:rPr lang="en-US"/>
              <a:t>Write a program that can take this file and parse it into actual account numbers.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57" y="2682773"/>
            <a:ext cx="21336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story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find the machine sometimes goes wrong while scanning. You will need to validate that the numbers are valid account numbers using a checksum. This can be calculated as follows:</a:t>
            </a:r>
          </a:p>
          <a:p>
            <a:pPr lvl="1"/>
            <a:r>
              <a:rPr lang="en-US" dirty="0"/>
              <a:t>account number: 3 4 5 8 8 2 8 6 5</a:t>
            </a:r>
          </a:p>
          <a:p>
            <a:pPr lvl="1"/>
            <a:r>
              <a:rPr lang="en-US" dirty="0"/>
              <a:t>position names: d9 d8 d7 d6 d5 d4 d3 d2 d1 </a:t>
            </a:r>
          </a:p>
          <a:p>
            <a:pPr lvl="1"/>
            <a:r>
              <a:rPr lang="en-US" dirty="0"/>
              <a:t>checksum calculation: (d1+2*d2+3*d3 +..+9*d9) mod 11 = 0 </a:t>
            </a:r>
          </a:p>
          <a:p>
            <a:r>
              <a:rPr lang="en-US" dirty="0"/>
              <a:t>So now you should also write some code that calculates the checksum for a given number, and identifies if it is a valid account number.</a:t>
            </a:r>
          </a:p>
          <a:p>
            <a:br>
              <a:rPr lang="en-US" dirty="0"/>
            </a:br>
            <a:br>
              <a:rPr lang="en-US" dirty="0"/>
            </a:b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User Story 3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boss is keen to see your results. He asks you to write out a file of your findings, one for each input file, in this format:</a:t>
            </a:r>
          </a:p>
          <a:p>
            <a:pPr lvl="1"/>
            <a:r>
              <a:rPr lang="en-US" dirty="0"/>
              <a:t>457508000</a:t>
            </a:r>
          </a:p>
          <a:p>
            <a:pPr lvl="1"/>
            <a:r>
              <a:rPr lang="en-US" dirty="0"/>
              <a:t>664371495 ERR</a:t>
            </a:r>
          </a:p>
          <a:p>
            <a:pPr lvl="1"/>
            <a:r>
              <a:rPr lang="en-US" dirty="0"/>
              <a:t>86110??36 ILL</a:t>
            </a:r>
          </a:p>
          <a:p>
            <a:r>
              <a:rPr lang="en-US" dirty="0" err="1"/>
              <a:t>ie</a:t>
            </a:r>
            <a:r>
              <a:rPr lang="en-US" dirty="0"/>
              <a:t> the file has one account number per row. If some characters are illegible, they are replaced by a ?. In the case of a wrong checksum, or illegible number, this is noted in a second column indicating status.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561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19309</TotalTime>
  <Words>280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Coding Dojo</vt:lpstr>
      <vt:lpstr>TDD : rappels sur la méthodologie</vt:lpstr>
      <vt:lpstr>Sujet : Bank OCR</vt:lpstr>
      <vt:lpstr>User Story 1  </vt:lpstr>
      <vt:lpstr>User story 2</vt:lpstr>
      <vt:lpstr>User Story 3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Dojo</dc:title>
  <dc:creator>Sylvain Reverdy</dc:creator>
  <cp:lastModifiedBy>Sylvain Reverdy</cp:lastModifiedBy>
  <cp:revision>5</cp:revision>
  <dcterms:created xsi:type="dcterms:W3CDTF">2016-09-30T02:25:48Z</dcterms:created>
  <dcterms:modified xsi:type="dcterms:W3CDTF">2016-10-14T02:46:15Z</dcterms:modified>
</cp:coreProperties>
</file>