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60" r:id="rId2"/>
    <p:sldId id="355" r:id="rId3"/>
    <p:sldId id="357" r:id="rId4"/>
    <p:sldId id="359" r:id="rId5"/>
    <p:sldId id="367" r:id="rId6"/>
    <p:sldId id="358" r:id="rId7"/>
    <p:sldId id="361" r:id="rId8"/>
    <p:sldId id="360" r:id="rId9"/>
    <p:sldId id="292" r:id="rId10"/>
    <p:sldId id="356" r:id="rId11"/>
    <p:sldId id="363" r:id="rId12"/>
    <p:sldId id="364" r:id="rId13"/>
    <p:sldId id="365" r:id="rId14"/>
    <p:sldId id="366" r:id="rId15"/>
    <p:sldId id="362" r:id="rId16"/>
    <p:sldId id="345" r:id="rId17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71F"/>
    <a:srgbClr val="8BC540"/>
    <a:srgbClr val="212837"/>
    <a:srgbClr val="181B2C"/>
    <a:srgbClr val="FE7334"/>
    <a:srgbClr val="F9D439"/>
    <a:srgbClr val="6D990B"/>
    <a:srgbClr val="74A30B"/>
    <a:srgbClr val="7BAD0C"/>
    <a:srgbClr val="84B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007" autoAdjust="0"/>
  </p:normalViewPr>
  <p:slideViewPr>
    <p:cSldViewPr snapToGrid="0" showGuides="1">
      <p:cViewPr varScale="1">
        <p:scale>
          <a:sx n="70" d="100"/>
          <a:sy n="70" d="100"/>
        </p:scale>
        <p:origin x="96" y="24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34E0E81-E4AA-4F1C-9878-0B73F43F28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0650" y="4172768"/>
            <a:ext cx="6534149" cy="40513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4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0AAD9EF-6885-4E43-82D3-686057F3F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7374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2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7F7DBA-6C8B-4779-B99D-6AC863EAEB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196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6A86A2-B52E-4C7D-851D-05E3846E9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97672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74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7D40FD-EB7E-4889-8A7D-6D5DF67D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3056" y="2077246"/>
            <a:ext cx="8796840" cy="6139886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38F91-2DCB-4F21-B24F-422DF50AE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18234" y="2077246"/>
            <a:ext cx="8729846" cy="5986491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7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15079C9-F33A-4DCA-A45D-755F4E23BA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1830" y="7582742"/>
            <a:ext cx="1659354" cy="165679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0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09BD078-E332-4172-B2AB-50EDB0FFA0B2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F6BE11-F68A-45A3-BF88-E02158396E0A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1C9953-3D6E-47F1-958E-0D18C81A8892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D3EA97-C9C3-43FA-8A2F-F5398F4B88E7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EC50E4-1D06-4298-ACB2-9CAEB895461A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88E767-423F-49BD-9F41-394E9E86E1E3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E87788-8575-4C35-809D-0CFCAF18DE01}"/>
              </a:ext>
            </a:extLst>
          </p:cNvPr>
          <p:cNvSpPr/>
          <p:nvPr userDrawn="1"/>
        </p:nvSpPr>
        <p:spPr>
          <a:xfrm>
            <a:off x="1366019" y="0"/>
            <a:ext cx="16745000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D32442-9E58-47FF-8BBA-13CE7BF7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101" y="2209800"/>
            <a:ext cx="8648700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70A2C-BF2B-48B8-93B3-4EB6E7E97E76}"/>
              </a:ext>
            </a:extLst>
          </p:cNvPr>
          <p:cNvSpPr txBox="1"/>
          <p:nvPr userDrawn="1"/>
        </p:nvSpPr>
        <p:spPr>
          <a:xfrm rot="10800000" flipV="1">
            <a:off x="16480559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48279-5398-45CC-A4AB-75A980B329CC}"/>
              </a:ext>
            </a:extLst>
          </p:cNvPr>
          <p:cNvGrpSpPr/>
          <p:nvPr userDrawn="1"/>
        </p:nvGrpSpPr>
        <p:grpSpPr>
          <a:xfrm>
            <a:off x="2487174" y="10061097"/>
            <a:ext cx="3717813" cy="307777"/>
            <a:chOff x="1173828" y="9898598"/>
            <a:chExt cx="3717813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CFBDF0-ABD5-4921-98F0-DA3FD193E728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CD0F3C-3828-4B84-A250-B662CD6C5277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54B631-1841-4FF5-A428-8CB266955A28}"/>
              </a:ext>
            </a:extLst>
          </p:cNvPr>
          <p:cNvGrpSpPr/>
          <p:nvPr userDrawn="1"/>
        </p:nvGrpSpPr>
        <p:grpSpPr>
          <a:xfrm>
            <a:off x="2487174" y="669393"/>
            <a:ext cx="2345343" cy="475072"/>
            <a:chOff x="1299865" y="646279"/>
            <a:chExt cx="2345343" cy="475072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D0A3B6BE-583B-4EE8-AD68-11EA4E3A794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CF2AA1-4191-4A94-BDD9-AF7C35A6112F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CAC9A50-36E1-4F0F-9B57-80A837C456E2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350E9B-F92F-4932-A42D-8DF87BE8CA12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3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C4BFDC-60BD-4097-B958-BA94D7450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93955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A0871F-C8C1-4F08-B99B-C0E6B9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3912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4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6054812"/>
            <a:ext cx="16745000" cy="4917988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84264" y="4917987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FF705F1-C7F1-4709-B121-2F6F8E33A2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109728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9C89225-20F7-4B67-BFAC-1AA5CA536274}"/>
              </a:ext>
            </a:extLst>
          </p:cNvPr>
          <p:cNvSpPr/>
          <p:nvPr userDrawn="1"/>
        </p:nvSpPr>
        <p:spPr>
          <a:xfrm flipV="1">
            <a:off x="1366019" y="-2"/>
            <a:ext cx="16745000" cy="6039854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3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ACF2CA-E67F-4DF1-802F-16B14D8F2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00453" y="0"/>
            <a:ext cx="8576585" cy="10972801"/>
          </a:xfrm>
          <a:custGeom>
            <a:avLst/>
            <a:gdLst>
              <a:gd name="connsiteX0" fmla="*/ 3760873 w 8576585"/>
              <a:gd name="connsiteY0" fmla="*/ 0 h 10972801"/>
              <a:gd name="connsiteX1" fmla="*/ 8576585 w 8576585"/>
              <a:gd name="connsiteY1" fmla="*/ 0 h 10972801"/>
              <a:gd name="connsiteX2" fmla="*/ 8576585 w 8576585"/>
              <a:gd name="connsiteY2" fmla="*/ 10972801 h 10972801"/>
              <a:gd name="connsiteX3" fmla="*/ 5753575 w 8576585"/>
              <a:gd name="connsiteY3" fmla="*/ 10972801 h 10972801"/>
              <a:gd name="connsiteX4" fmla="*/ 4027397 w 8576585"/>
              <a:gd name="connsiteY4" fmla="*/ 10972799 h 10972801"/>
              <a:gd name="connsiteX5" fmla="*/ 3760873 w 8576585"/>
              <a:gd name="connsiteY5" fmla="*/ 10972799 h 10972801"/>
              <a:gd name="connsiteX6" fmla="*/ 3494349 w 8576585"/>
              <a:gd name="connsiteY6" fmla="*/ 10972799 h 10972801"/>
              <a:gd name="connsiteX7" fmla="*/ 766853 w 8576585"/>
              <a:gd name="connsiteY7" fmla="*/ 10972799 h 10972801"/>
              <a:gd name="connsiteX8" fmla="*/ 730191 w 8576585"/>
              <a:gd name="connsiteY8" fmla="*/ 10951009 h 10972801"/>
              <a:gd name="connsiteX9" fmla="*/ 994739 w 8576585"/>
              <a:gd name="connsiteY9" fmla="*/ 10342959 h 10972801"/>
              <a:gd name="connsiteX10" fmla="*/ 1527603 w 8576585"/>
              <a:gd name="connsiteY10" fmla="*/ 10122945 h 10972801"/>
              <a:gd name="connsiteX11" fmla="*/ 1332993 w 8576585"/>
              <a:gd name="connsiteY11" fmla="*/ 9697115 h 10972801"/>
              <a:gd name="connsiteX12" fmla="*/ 118989 w 8576585"/>
              <a:gd name="connsiteY12" fmla="*/ 9391935 h 10972801"/>
              <a:gd name="connsiteX13" fmla="*/ 355303 w 8576585"/>
              <a:gd name="connsiteY13" fmla="*/ 8987393 h 10972801"/>
              <a:gd name="connsiteX14" fmla="*/ 1833421 w 8576585"/>
              <a:gd name="connsiteY14" fmla="*/ 8888033 h 10972801"/>
              <a:gd name="connsiteX15" fmla="*/ 1986331 w 8576585"/>
              <a:gd name="connsiteY15" fmla="*/ 8448007 h 10972801"/>
              <a:gd name="connsiteX16" fmla="*/ 739891 w 8576585"/>
              <a:gd name="connsiteY16" fmla="*/ 8167669 h 10972801"/>
              <a:gd name="connsiteX17" fmla="*/ 642585 w 8576585"/>
              <a:gd name="connsiteY17" fmla="*/ 7734740 h 10972801"/>
              <a:gd name="connsiteX18" fmla="*/ 1189351 w 8576585"/>
              <a:gd name="connsiteY18" fmla="*/ 7557309 h 10972801"/>
              <a:gd name="connsiteX19" fmla="*/ 1180083 w 8576585"/>
              <a:gd name="connsiteY19" fmla="*/ 6872429 h 10972801"/>
              <a:gd name="connsiteX20" fmla="*/ 415539 w 8576585"/>
              <a:gd name="connsiteY20" fmla="*/ 6822749 h 10972801"/>
              <a:gd name="connsiteX21" fmla="*/ 183859 w 8576585"/>
              <a:gd name="connsiteY21" fmla="*/ 6421758 h 10972801"/>
              <a:gd name="connsiteX22" fmla="*/ 2148507 w 8576585"/>
              <a:gd name="connsiteY22" fmla="*/ 6063348 h 10972801"/>
              <a:gd name="connsiteX23" fmla="*/ 2162407 w 8576585"/>
              <a:gd name="connsiteY23" fmla="*/ 5605579 h 10972801"/>
              <a:gd name="connsiteX24" fmla="*/ 790861 w 8576585"/>
              <a:gd name="connsiteY24" fmla="*/ 5424601 h 10972801"/>
              <a:gd name="connsiteX25" fmla="*/ 633319 w 8576585"/>
              <a:gd name="connsiteY25" fmla="*/ 4963283 h 10972801"/>
              <a:gd name="connsiteX26" fmla="*/ 1180083 w 8576585"/>
              <a:gd name="connsiteY26" fmla="*/ 4782304 h 10972801"/>
              <a:gd name="connsiteX27" fmla="*/ 1184717 w 8576585"/>
              <a:gd name="connsiteY27" fmla="*/ 4097426 h 10972801"/>
              <a:gd name="connsiteX28" fmla="*/ 582349 w 8576585"/>
              <a:gd name="connsiteY28" fmla="*/ 3930641 h 10972801"/>
              <a:gd name="connsiteX29" fmla="*/ 661121 w 8576585"/>
              <a:gd name="connsiteY29" fmla="*/ 3479969 h 10972801"/>
              <a:gd name="connsiteX30" fmla="*/ 1884391 w 8576585"/>
              <a:gd name="connsiteY30" fmla="*/ 3213823 h 10972801"/>
              <a:gd name="connsiteX31" fmla="*/ 1467367 w 8576585"/>
              <a:gd name="connsiteY31" fmla="*/ 2699277 h 10972801"/>
              <a:gd name="connsiteX32" fmla="*/ 387739 w 8576585"/>
              <a:gd name="connsiteY32" fmla="*/ 2670888 h 10972801"/>
              <a:gd name="connsiteX33" fmla="*/ 239463 w 8576585"/>
              <a:gd name="connsiteY33" fmla="*/ 2049883 h 10972801"/>
              <a:gd name="connsiteX34" fmla="*/ 874265 w 8576585"/>
              <a:gd name="connsiteY34" fmla="*/ 2007299 h 10972801"/>
              <a:gd name="connsiteX35" fmla="*/ 1462733 w 8576585"/>
              <a:gd name="connsiteY35" fmla="*/ 1897294 h 10972801"/>
              <a:gd name="connsiteX36" fmla="*/ 994739 w 8576585"/>
              <a:gd name="connsiteY36" fmla="*/ 1315322 h 10972801"/>
              <a:gd name="connsiteX37" fmla="*/ 633319 w 8576585"/>
              <a:gd name="connsiteY37" fmla="*/ 701414 h 10972801"/>
              <a:gd name="connsiteX38" fmla="*/ 1189351 w 8576585"/>
              <a:gd name="connsiteY38" fmla="*/ 616247 h 10972801"/>
              <a:gd name="connsiteX39" fmla="*/ 1754649 w 8576585"/>
              <a:gd name="connsiteY39" fmla="*/ 566568 h 10972801"/>
              <a:gd name="connsiteX40" fmla="*/ 1807293 w 8576585"/>
              <a:gd name="connsiteY40" fmla="*/ 8730 h 10972801"/>
              <a:gd name="connsiteX41" fmla="*/ 1790913 w 8576585"/>
              <a:gd name="connsiteY41" fmla="*/ 1 h 10972801"/>
              <a:gd name="connsiteX42" fmla="*/ 3494349 w 8576585"/>
              <a:gd name="connsiteY42" fmla="*/ 1 h 10972801"/>
              <a:gd name="connsiteX43" fmla="*/ 3760873 w 8576585"/>
              <a:gd name="connsiteY43" fmla="*/ 1 h 1097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576585" h="10972801">
                <a:moveTo>
                  <a:pt x="3760873" y="0"/>
                </a:moveTo>
                <a:lnTo>
                  <a:pt x="8576585" y="0"/>
                </a:lnTo>
                <a:lnTo>
                  <a:pt x="8576585" y="10972801"/>
                </a:lnTo>
                <a:lnTo>
                  <a:pt x="5753575" y="10972801"/>
                </a:lnTo>
                <a:lnTo>
                  <a:pt x="4027397" y="10972799"/>
                </a:lnTo>
                <a:lnTo>
                  <a:pt x="3760873" y="10972799"/>
                </a:lnTo>
                <a:lnTo>
                  <a:pt x="3494349" y="10972799"/>
                </a:lnTo>
                <a:lnTo>
                  <a:pt x="766853" y="10972799"/>
                </a:lnTo>
                <a:lnTo>
                  <a:pt x="730191" y="10951009"/>
                </a:lnTo>
                <a:cubicBezTo>
                  <a:pt x="456517" y="10759419"/>
                  <a:pt x="544701" y="10389535"/>
                  <a:pt x="994739" y="10342959"/>
                </a:cubicBezTo>
                <a:cubicBezTo>
                  <a:pt x="1277389" y="10318117"/>
                  <a:pt x="1439565" y="10303923"/>
                  <a:pt x="1527603" y="10122945"/>
                </a:cubicBezTo>
                <a:cubicBezTo>
                  <a:pt x="1620275" y="9920675"/>
                  <a:pt x="1485901" y="9753891"/>
                  <a:pt x="1332993" y="9697115"/>
                </a:cubicBezTo>
                <a:cubicBezTo>
                  <a:pt x="888165" y="9523233"/>
                  <a:pt x="253363" y="9810669"/>
                  <a:pt x="118989" y="9391935"/>
                </a:cubicBezTo>
                <a:cubicBezTo>
                  <a:pt x="63385" y="9210955"/>
                  <a:pt x="207027" y="9044171"/>
                  <a:pt x="355303" y="8987393"/>
                </a:cubicBezTo>
                <a:cubicBezTo>
                  <a:pt x="675021" y="8873837"/>
                  <a:pt x="1560039" y="9051269"/>
                  <a:pt x="1833421" y="8888033"/>
                </a:cubicBezTo>
                <a:cubicBezTo>
                  <a:pt x="1972431" y="8806415"/>
                  <a:pt x="2097535" y="8636083"/>
                  <a:pt x="1986331" y="8448007"/>
                </a:cubicBezTo>
                <a:cubicBezTo>
                  <a:pt x="1773185" y="8093148"/>
                  <a:pt x="1073511" y="8384133"/>
                  <a:pt x="739891" y="8167669"/>
                </a:cubicBezTo>
                <a:cubicBezTo>
                  <a:pt x="596251" y="8075405"/>
                  <a:pt x="517479" y="7897975"/>
                  <a:pt x="642585" y="7734740"/>
                </a:cubicBezTo>
                <a:cubicBezTo>
                  <a:pt x="767693" y="7571504"/>
                  <a:pt x="906701" y="7596344"/>
                  <a:pt x="1189351" y="7557309"/>
                </a:cubicBezTo>
                <a:cubicBezTo>
                  <a:pt x="1750017" y="7486338"/>
                  <a:pt x="1634177" y="6918562"/>
                  <a:pt x="1180083" y="6872429"/>
                </a:cubicBezTo>
                <a:cubicBezTo>
                  <a:pt x="934501" y="6847589"/>
                  <a:pt x="633319" y="6911465"/>
                  <a:pt x="415539" y="6822749"/>
                </a:cubicBezTo>
                <a:cubicBezTo>
                  <a:pt x="271897" y="6765971"/>
                  <a:pt x="114355" y="6620479"/>
                  <a:pt x="183859" y="6421758"/>
                </a:cubicBezTo>
                <a:cubicBezTo>
                  <a:pt x="359935" y="5910759"/>
                  <a:pt x="1777817" y="6382723"/>
                  <a:pt x="2148507" y="6063348"/>
                </a:cubicBezTo>
                <a:cubicBezTo>
                  <a:pt x="2282881" y="5942696"/>
                  <a:pt x="2310681" y="5740426"/>
                  <a:pt x="2162407" y="5605579"/>
                </a:cubicBezTo>
                <a:cubicBezTo>
                  <a:pt x="1865857" y="5332338"/>
                  <a:pt x="1193985" y="5598483"/>
                  <a:pt x="790861" y="5424601"/>
                </a:cubicBezTo>
                <a:cubicBezTo>
                  <a:pt x="614785" y="5350080"/>
                  <a:pt x="508213" y="5162004"/>
                  <a:pt x="633319" y="4963283"/>
                </a:cubicBezTo>
                <a:cubicBezTo>
                  <a:pt x="725991" y="4814242"/>
                  <a:pt x="911335" y="4807144"/>
                  <a:pt x="1180083" y="4782304"/>
                </a:cubicBezTo>
                <a:cubicBezTo>
                  <a:pt x="1685145" y="4729075"/>
                  <a:pt x="1712949" y="4157752"/>
                  <a:pt x="1184717" y="4097426"/>
                </a:cubicBezTo>
                <a:cubicBezTo>
                  <a:pt x="878899" y="4061939"/>
                  <a:pt x="725991" y="4097426"/>
                  <a:pt x="582349" y="3930641"/>
                </a:cubicBezTo>
                <a:cubicBezTo>
                  <a:pt x="457241" y="3778051"/>
                  <a:pt x="494311" y="3589975"/>
                  <a:pt x="661121" y="3479969"/>
                </a:cubicBezTo>
                <a:cubicBezTo>
                  <a:pt x="985473" y="3263505"/>
                  <a:pt x="1689779" y="3565135"/>
                  <a:pt x="1884391" y="3213823"/>
                </a:cubicBezTo>
                <a:cubicBezTo>
                  <a:pt x="2083635" y="2937033"/>
                  <a:pt x="1791717" y="2717020"/>
                  <a:pt x="1467367" y="2699277"/>
                </a:cubicBezTo>
                <a:cubicBezTo>
                  <a:pt x="1226419" y="2685082"/>
                  <a:pt x="536013" y="2752506"/>
                  <a:pt x="387739" y="2670888"/>
                </a:cubicBezTo>
                <a:cubicBezTo>
                  <a:pt x="-75623" y="2653146"/>
                  <a:pt x="-121959" y="2191827"/>
                  <a:pt x="239463" y="2049883"/>
                </a:cubicBezTo>
                <a:cubicBezTo>
                  <a:pt x="387739" y="1989556"/>
                  <a:pt x="693555" y="2007299"/>
                  <a:pt x="874265" y="2007299"/>
                </a:cubicBezTo>
                <a:cubicBezTo>
                  <a:pt x="1263487" y="2007299"/>
                  <a:pt x="1193985" y="2017945"/>
                  <a:pt x="1462733" y="1897294"/>
                </a:cubicBezTo>
                <a:cubicBezTo>
                  <a:pt x="1661977" y="1535336"/>
                  <a:pt x="1518337" y="1340163"/>
                  <a:pt x="994739" y="1315322"/>
                </a:cubicBezTo>
                <a:cubicBezTo>
                  <a:pt x="466509" y="1294031"/>
                  <a:pt x="410905" y="985302"/>
                  <a:pt x="633319" y="701414"/>
                </a:cubicBezTo>
                <a:cubicBezTo>
                  <a:pt x="874265" y="612700"/>
                  <a:pt x="864999" y="612700"/>
                  <a:pt x="1189351" y="616247"/>
                </a:cubicBezTo>
                <a:cubicBezTo>
                  <a:pt x="1374695" y="616247"/>
                  <a:pt x="1597109" y="641088"/>
                  <a:pt x="1754649" y="566568"/>
                </a:cubicBezTo>
                <a:cubicBezTo>
                  <a:pt x="2026295" y="439261"/>
                  <a:pt x="2053155" y="159808"/>
                  <a:pt x="1807293" y="8730"/>
                </a:cubicBezTo>
                <a:lnTo>
                  <a:pt x="1790913" y="1"/>
                </a:lnTo>
                <a:lnTo>
                  <a:pt x="3494349" y="1"/>
                </a:lnTo>
                <a:lnTo>
                  <a:pt x="3760873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49747D-ED2C-4026-BA8A-5BEAC016C1F1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8056500" y="2477729"/>
            <a:ext cx="8633973" cy="6017342"/>
          </a:xfrm>
          <a:custGeom>
            <a:avLst/>
            <a:gdLst>
              <a:gd name="connsiteX0" fmla="*/ 501484 w 8633973"/>
              <a:gd name="connsiteY0" fmla="*/ 0 h 6017342"/>
              <a:gd name="connsiteX1" fmla="*/ 8132488 w 8633973"/>
              <a:gd name="connsiteY1" fmla="*/ 0 h 6017342"/>
              <a:gd name="connsiteX2" fmla="*/ 8633973 w 8633973"/>
              <a:gd name="connsiteY2" fmla="*/ 501485 h 6017342"/>
              <a:gd name="connsiteX3" fmla="*/ 8633973 w 8633973"/>
              <a:gd name="connsiteY3" fmla="*/ 5515857 h 6017342"/>
              <a:gd name="connsiteX4" fmla="*/ 8132488 w 8633973"/>
              <a:gd name="connsiteY4" fmla="*/ 6017342 h 6017342"/>
              <a:gd name="connsiteX5" fmla="*/ 501484 w 8633973"/>
              <a:gd name="connsiteY5" fmla="*/ 6017342 h 6017342"/>
              <a:gd name="connsiteX6" fmla="*/ 0 w 8633973"/>
              <a:gd name="connsiteY6" fmla="*/ 5515857 h 6017342"/>
              <a:gd name="connsiteX7" fmla="*/ 0 w 8633973"/>
              <a:gd name="connsiteY7" fmla="*/ 501485 h 6017342"/>
              <a:gd name="connsiteX8" fmla="*/ 501484 w 8633973"/>
              <a:gd name="connsiteY8" fmla="*/ 0 h 601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3973" h="6017342">
                <a:moveTo>
                  <a:pt x="501484" y="0"/>
                </a:moveTo>
                <a:lnTo>
                  <a:pt x="8132488" y="0"/>
                </a:lnTo>
                <a:cubicBezTo>
                  <a:pt x="8409451" y="0"/>
                  <a:pt x="8633973" y="224522"/>
                  <a:pt x="8633973" y="501485"/>
                </a:cubicBezTo>
                <a:lnTo>
                  <a:pt x="8633973" y="5515857"/>
                </a:lnTo>
                <a:cubicBezTo>
                  <a:pt x="8633973" y="5792820"/>
                  <a:pt x="8409451" y="6017342"/>
                  <a:pt x="8132488" y="6017342"/>
                </a:cubicBezTo>
                <a:lnTo>
                  <a:pt x="501484" y="6017342"/>
                </a:lnTo>
                <a:cubicBezTo>
                  <a:pt x="224521" y="6017342"/>
                  <a:pt x="0" y="5792820"/>
                  <a:pt x="0" y="5515857"/>
                </a:cubicBezTo>
                <a:lnTo>
                  <a:pt x="0" y="501485"/>
                </a:lnTo>
                <a:cubicBezTo>
                  <a:pt x="0" y="224522"/>
                  <a:pt x="224521" y="0"/>
                  <a:pt x="5014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362200" dir="2700000" sx="90000" sy="9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8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2083832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2103158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026507" y="1705232"/>
            <a:ext cx="6453653" cy="7562336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6C414-329F-4C36-B645-E55190E79AD8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873C3D-BCBF-449D-9440-158CA473BDAC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EB7A74-782D-43D5-BB57-22D5D1A0BC2B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57AD9-B6DF-4384-BF64-04C04CF70FCD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F4CC9-0D70-4836-A867-17B478C9ACFA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557C3C-268B-4B95-A52A-5E94B06609E5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F06B5-BA78-4CFE-BE1D-889FBDA7887D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ABE71D36-B33B-498C-84FD-BC043E894CD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BE2F2F-3BBF-4798-B725-C985A1C5943E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FA5208B-154E-4C01-9232-F12B3F754AC8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99A9C66-621B-495F-9BE0-8F05A676E2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E0E0A3-4F7E-4BDA-9BCC-8809A94C46EA}"/>
              </a:ext>
            </a:extLst>
          </p:cNvPr>
          <p:cNvSpPr/>
          <p:nvPr userDrawn="1"/>
        </p:nvSpPr>
        <p:spPr>
          <a:xfrm rot="14125145">
            <a:off x="2604295" y="2802933"/>
            <a:ext cx="6245989" cy="5366932"/>
          </a:xfrm>
          <a:custGeom>
            <a:avLst/>
            <a:gdLst>
              <a:gd name="connsiteX0" fmla="*/ 1461356 w 3189331"/>
              <a:gd name="connsiteY0" fmla="*/ 10544 h 3099408"/>
              <a:gd name="connsiteX1" fmla="*/ 2055716 w 3189331"/>
              <a:gd name="connsiteY1" fmla="*/ 124844 h 3099408"/>
              <a:gd name="connsiteX2" fmla="*/ 2200496 w 3189331"/>
              <a:gd name="connsiteY2" fmla="*/ 155324 h 3099408"/>
              <a:gd name="connsiteX3" fmla="*/ 2817716 w 3189331"/>
              <a:gd name="connsiteY3" fmla="*/ 322964 h 3099408"/>
              <a:gd name="connsiteX4" fmla="*/ 3152996 w 3189331"/>
              <a:gd name="connsiteY4" fmla="*/ 742064 h 3099408"/>
              <a:gd name="connsiteX5" fmla="*/ 3107276 w 3189331"/>
              <a:gd name="connsiteY5" fmla="*/ 1405004 h 3099408"/>
              <a:gd name="connsiteX6" fmla="*/ 2505296 w 3189331"/>
              <a:gd name="connsiteY6" fmla="*/ 1854584 h 3099408"/>
              <a:gd name="connsiteX7" fmla="*/ 2192876 w 3189331"/>
              <a:gd name="connsiteY7" fmla="*/ 2433704 h 3099408"/>
              <a:gd name="connsiteX8" fmla="*/ 1697576 w 3189331"/>
              <a:gd name="connsiteY8" fmla="*/ 2860424 h 3099408"/>
              <a:gd name="connsiteX9" fmla="*/ 1232756 w 3189331"/>
              <a:gd name="connsiteY9" fmla="*/ 3081404 h 3099408"/>
              <a:gd name="connsiteX10" fmla="*/ 646016 w 3189331"/>
              <a:gd name="connsiteY10" fmla="*/ 3005204 h 3099408"/>
              <a:gd name="connsiteX11" fmla="*/ 104996 w 3189331"/>
              <a:gd name="connsiteY11" fmla="*/ 2365124 h 3099408"/>
              <a:gd name="connsiteX12" fmla="*/ 44036 w 3189331"/>
              <a:gd name="connsiteY12" fmla="*/ 1252604 h 3099408"/>
              <a:gd name="connsiteX13" fmla="*/ 607916 w 3189331"/>
              <a:gd name="connsiteY13" fmla="*/ 422024 h 3099408"/>
              <a:gd name="connsiteX14" fmla="*/ 1461356 w 3189331"/>
              <a:gd name="connsiteY14" fmla="*/ 10544 h 3099408"/>
              <a:gd name="connsiteX0" fmla="*/ 1461356 w 3197385"/>
              <a:gd name="connsiteY0" fmla="*/ 10544 h 3099408"/>
              <a:gd name="connsiteX1" fmla="*/ 2055716 w 3197385"/>
              <a:gd name="connsiteY1" fmla="*/ 124844 h 3099408"/>
              <a:gd name="connsiteX2" fmla="*/ 2200496 w 3197385"/>
              <a:gd name="connsiteY2" fmla="*/ 155324 h 3099408"/>
              <a:gd name="connsiteX3" fmla="*/ 2817716 w 3197385"/>
              <a:gd name="connsiteY3" fmla="*/ 322964 h 3099408"/>
              <a:gd name="connsiteX4" fmla="*/ 3152996 w 3197385"/>
              <a:gd name="connsiteY4" fmla="*/ 742064 h 3099408"/>
              <a:gd name="connsiteX5" fmla="*/ 3107276 w 3197385"/>
              <a:gd name="connsiteY5" fmla="*/ 1405004 h 3099408"/>
              <a:gd name="connsiteX6" fmla="*/ 2505296 w 3197385"/>
              <a:gd name="connsiteY6" fmla="*/ 1854584 h 3099408"/>
              <a:gd name="connsiteX7" fmla="*/ 2192876 w 3197385"/>
              <a:gd name="connsiteY7" fmla="*/ 2433704 h 3099408"/>
              <a:gd name="connsiteX8" fmla="*/ 1697576 w 3197385"/>
              <a:gd name="connsiteY8" fmla="*/ 2860424 h 3099408"/>
              <a:gd name="connsiteX9" fmla="*/ 1232756 w 3197385"/>
              <a:gd name="connsiteY9" fmla="*/ 3081404 h 3099408"/>
              <a:gd name="connsiteX10" fmla="*/ 646016 w 3197385"/>
              <a:gd name="connsiteY10" fmla="*/ 3005204 h 3099408"/>
              <a:gd name="connsiteX11" fmla="*/ 104996 w 3197385"/>
              <a:gd name="connsiteY11" fmla="*/ 2365124 h 3099408"/>
              <a:gd name="connsiteX12" fmla="*/ 44036 w 3197385"/>
              <a:gd name="connsiteY12" fmla="*/ 1252604 h 3099408"/>
              <a:gd name="connsiteX13" fmla="*/ 607916 w 3197385"/>
              <a:gd name="connsiteY13" fmla="*/ 422024 h 3099408"/>
              <a:gd name="connsiteX14" fmla="*/ 1461356 w 3197385"/>
              <a:gd name="connsiteY14" fmla="*/ 10544 h 3099408"/>
              <a:gd name="connsiteX0" fmla="*/ 1461356 w 3116044"/>
              <a:gd name="connsiteY0" fmla="*/ 10544 h 3099408"/>
              <a:gd name="connsiteX1" fmla="*/ 2055716 w 3116044"/>
              <a:gd name="connsiteY1" fmla="*/ 124844 h 3099408"/>
              <a:gd name="connsiteX2" fmla="*/ 2200496 w 3116044"/>
              <a:gd name="connsiteY2" fmla="*/ 155324 h 3099408"/>
              <a:gd name="connsiteX3" fmla="*/ 2817716 w 3116044"/>
              <a:gd name="connsiteY3" fmla="*/ 322964 h 3099408"/>
              <a:gd name="connsiteX4" fmla="*/ 3107276 w 3116044"/>
              <a:gd name="connsiteY4" fmla="*/ 1405004 h 3099408"/>
              <a:gd name="connsiteX5" fmla="*/ 2505296 w 3116044"/>
              <a:gd name="connsiteY5" fmla="*/ 1854584 h 3099408"/>
              <a:gd name="connsiteX6" fmla="*/ 2192876 w 3116044"/>
              <a:gd name="connsiteY6" fmla="*/ 2433704 h 3099408"/>
              <a:gd name="connsiteX7" fmla="*/ 1697576 w 3116044"/>
              <a:gd name="connsiteY7" fmla="*/ 2860424 h 3099408"/>
              <a:gd name="connsiteX8" fmla="*/ 1232756 w 3116044"/>
              <a:gd name="connsiteY8" fmla="*/ 3081404 h 3099408"/>
              <a:gd name="connsiteX9" fmla="*/ 646016 w 3116044"/>
              <a:gd name="connsiteY9" fmla="*/ 3005204 h 3099408"/>
              <a:gd name="connsiteX10" fmla="*/ 104996 w 3116044"/>
              <a:gd name="connsiteY10" fmla="*/ 2365124 h 3099408"/>
              <a:gd name="connsiteX11" fmla="*/ 44036 w 3116044"/>
              <a:gd name="connsiteY11" fmla="*/ 1252604 h 3099408"/>
              <a:gd name="connsiteX12" fmla="*/ 607916 w 3116044"/>
              <a:gd name="connsiteY12" fmla="*/ 422024 h 3099408"/>
              <a:gd name="connsiteX13" fmla="*/ 1461356 w 3116044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2192876 w 3202939"/>
              <a:gd name="connsiteY6" fmla="*/ 2433704 h 3099408"/>
              <a:gd name="connsiteX7" fmla="*/ 1697576 w 3202939"/>
              <a:gd name="connsiteY7" fmla="*/ 2860424 h 3099408"/>
              <a:gd name="connsiteX8" fmla="*/ 1232756 w 3202939"/>
              <a:gd name="connsiteY8" fmla="*/ 3081404 h 3099408"/>
              <a:gd name="connsiteX9" fmla="*/ 646016 w 3202939"/>
              <a:gd name="connsiteY9" fmla="*/ 3005204 h 3099408"/>
              <a:gd name="connsiteX10" fmla="*/ 104996 w 3202939"/>
              <a:gd name="connsiteY10" fmla="*/ 2365124 h 3099408"/>
              <a:gd name="connsiteX11" fmla="*/ 44036 w 3202939"/>
              <a:gd name="connsiteY11" fmla="*/ 1252604 h 3099408"/>
              <a:gd name="connsiteX12" fmla="*/ 607916 w 3202939"/>
              <a:gd name="connsiteY12" fmla="*/ 422024 h 3099408"/>
              <a:gd name="connsiteX13" fmla="*/ 1461356 w 3202939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173530"/>
              <a:gd name="connsiteX1" fmla="*/ 2055716 w 3202939"/>
              <a:gd name="connsiteY1" fmla="*/ 124844 h 3173530"/>
              <a:gd name="connsiteX2" fmla="*/ 2200496 w 3202939"/>
              <a:gd name="connsiteY2" fmla="*/ 155324 h 3173530"/>
              <a:gd name="connsiteX3" fmla="*/ 2817716 w 3202939"/>
              <a:gd name="connsiteY3" fmla="*/ 322964 h 3173530"/>
              <a:gd name="connsiteX4" fmla="*/ 3107276 w 3202939"/>
              <a:gd name="connsiteY4" fmla="*/ 1405004 h 3173530"/>
              <a:gd name="connsiteX5" fmla="*/ 2505296 w 3202939"/>
              <a:gd name="connsiteY5" fmla="*/ 1854584 h 3173530"/>
              <a:gd name="connsiteX6" fmla="*/ 1232756 w 3202939"/>
              <a:gd name="connsiteY6" fmla="*/ 3081404 h 3173530"/>
              <a:gd name="connsiteX7" fmla="*/ 646016 w 3202939"/>
              <a:gd name="connsiteY7" fmla="*/ 3005204 h 3173530"/>
              <a:gd name="connsiteX8" fmla="*/ 104996 w 3202939"/>
              <a:gd name="connsiteY8" fmla="*/ 2365124 h 3173530"/>
              <a:gd name="connsiteX9" fmla="*/ 44036 w 3202939"/>
              <a:gd name="connsiteY9" fmla="*/ 1252604 h 3173530"/>
              <a:gd name="connsiteX10" fmla="*/ 607916 w 3202939"/>
              <a:gd name="connsiteY10" fmla="*/ 422024 h 3173530"/>
              <a:gd name="connsiteX11" fmla="*/ 1461356 w 3202939"/>
              <a:gd name="connsiteY11" fmla="*/ 10544 h 3173530"/>
              <a:gd name="connsiteX0" fmla="*/ 1461356 w 3202939"/>
              <a:gd name="connsiteY0" fmla="*/ 10544 h 3178638"/>
              <a:gd name="connsiteX1" fmla="*/ 2055716 w 3202939"/>
              <a:gd name="connsiteY1" fmla="*/ 124844 h 3178638"/>
              <a:gd name="connsiteX2" fmla="*/ 2200496 w 3202939"/>
              <a:gd name="connsiteY2" fmla="*/ 155324 h 3178638"/>
              <a:gd name="connsiteX3" fmla="*/ 2817716 w 3202939"/>
              <a:gd name="connsiteY3" fmla="*/ 322964 h 3178638"/>
              <a:gd name="connsiteX4" fmla="*/ 3107276 w 3202939"/>
              <a:gd name="connsiteY4" fmla="*/ 1405004 h 3178638"/>
              <a:gd name="connsiteX5" fmla="*/ 2505296 w 3202939"/>
              <a:gd name="connsiteY5" fmla="*/ 1854584 h 3178638"/>
              <a:gd name="connsiteX6" fmla="*/ 1232756 w 3202939"/>
              <a:gd name="connsiteY6" fmla="*/ 3081404 h 3178638"/>
              <a:gd name="connsiteX7" fmla="*/ 646016 w 3202939"/>
              <a:gd name="connsiteY7" fmla="*/ 3005204 h 3178638"/>
              <a:gd name="connsiteX8" fmla="*/ 104996 w 3202939"/>
              <a:gd name="connsiteY8" fmla="*/ 2365124 h 3178638"/>
              <a:gd name="connsiteX9" fmla="*/ 44036 w 3202939"/>
              <a:gd name="connsiteY9" fmla="*/ 1252604 h 3178638"/>
              <a:gd name="connsiteX10" fmla="*/ 607916 w 3202939"/>
              <a:gd name="connsiteY10" fmla="*/ 422024 h 3178638"/>
              <a:gd name="connsiteX11" fmla="*/ 1461356 w 3202939"/>
              <a:gd name="connsiteY11" fmla="*/ 10544 h 3178638"/>
              <a:gd name="connsiteX0" fmla="*/ 1461356 w 3202939"/>
              <a:gd name="connsiteY0" fmla="*/ 10544 h 3091066"/>
              <a:gd name="connsiteX1" fmla="*/ 2055716 w 3202939"/>
              <a:gd name="connsiteY1" fmla="*/ 124844 h 3091066"/>
              <a:gd name="connsiteX2" fmla="*/ 2200496 w 3202939"/>
              <a:gd name="connsiteY2" fmla="*/ 155324 h 3091066"/>
              <a:gd name="connsiteX3" fmla="*/ 2817716 w 3202939"/>
              <a:gd name="connsiteY3" fmla="*/ 322964 h 3091066"/>
              <a:gd name="connsiteX4" fmla="*/ 3107276 w 3202939"/>
              <a:gd name="connsiteY4" fmla="*/ 1405004 h 3091066"/>
              <a:gd name="connsiteX5" fmla="*/ 2505296 w 3202939"/>
              <a:gd name="connsiteY5" fmla="*/ 1854584 h 3091066"/>
              <a:gd name="connsiteX6" fmla="*/ 1232756 w 3202939"/>
              <a:gd name="connsiteY6" fmla="*/ 3081404 h 3091066"/>
              <a:gd name="connsiteX7" fmla="*/ 104996 w 3202939"/>
              <a:gd name="connsiteY7" fmla="*/ 2365124 h 3091066"/>
              <a:gd name="connsiteX8" fmla="*/ 44036 w 3202939"/>
              <a:gd name="connsiteY8" fmla="*/ 1252604 h 3091066"/>
              <a:gd name="connsiteX9" fmla="*/ 607916 w 3202939"/>
              <a:gd name="connsiteY9" fmla="*/ 422024 h 3091066"/>
              <a:gd name="connsiteX10" fmla="*/ 1461356 w 3202939"/>
              <a:gd name="connsiteY10" fmla="*/ 10544 h 3091066"/>
              <a:gd name="connsiteX0" fmla="*/ 1461356 w 3202939"/>
              <a:gd name="connsiteY0" fmla="*/ 10544 h 3082640"/>
              <a:gd name="connsiteX1" fmla="*/ 2055716 w 3202939"/>
              <a:gd name="connsiteY1" fmla="*/ 124844 h 3082640"/>
              <a:gd name="connsiteX2" fmla="*/ 2200496 w 3202939"/>
              <a:gd name="connsiteY2" fmla="*/ 155324 h 3082640"/>
              <a:gd name="connsiteX3" fmla="*/ 2817716 w 3202939"/>
              <a:gd name="connsiteY3" fmla="*/ 322964 h 3082640"/>
              <a:gd name="connsiteX4" fmla="*/ 3107276 w 3202939"/>
              <a:gd name="connsiteY4" fmla="*/ 1405004 h 3082640"/>
              <a:gd name="connsiteX5" fmla="*/ 2505296 w 3202939"/>
              <a:gd name="connsiteY5" fmla="*/ 1854584 h 3082640"/>
              <a:gd name="connsiteX6" fmla="*/ 1232756 w 3202939"/>
              <a:gd name="connsiteY6" fmla="*/ 3081404 h 3082640"/>
              <a:gd name="connsiteX7" fmla="*/ 104996 w 3202939"/>
              <a:gd name="connsiteY7" fmla="*/ 2365124 h 3082640"/>
              <a:gd name="connsiteX8" fmla="*/ 44036 w 3202939"/>
              <a:gd name="connsiteY8" fmla="*/ 1252604 h 3082640"/>
              <a:gd name="connsiteX9" fmla="*/ 607916 w 3202939"/>
              <a:gd name="connsiteY9" fmla="*/ 422024 h 3082640"/>
              <a:gd name="connsiteX10" fmla="*/ 1461356 w 3202939"/>
              <a:gd name="connsiteY10" fmla="*/ 10544 h 308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2939" h="3082640">
                <a:moveTo>
                  <a:pt x="1461356" y="10544"/>
                </a:moveTo>
                <a:cubicBezTo>
                  <a:pt x="1702656" y="-38986"/>
                  <a:pt x="1932526" y="100714"/>
                  <a:pt x="2055716" y="124844"/>
                </a:cubicBezTo>
                <a:cubicBezTo>
                  <a:pt x="2055716" y="124844"/>
                  <a:pt x="2073496" y="122304"/>
                  <a:pt x="2200496" y="155324"/>
                </a:cubicBezTo>
                <a:cubicBezTo>
                  <a:pt x="2200496" y="155324"/>
                  <a:pt x="2610399" y="170516"/>
                  <a:pt x="2817716" y="322964"/>
                </a:cubicBezTo>
                <a:cubicBezTo>
                  <a:pt x="3406100" y="755625"/>
                  <a:pt x="3159346" y="1149734"/>
                  <a:pt x="3107276" y="1405004"/>
                </a:cubicBezTo>
                <a:cubicBezTo>
                  <a:pt x="3055206" y="1660274"/>
                  <a:pt x="2817716" y="1575184"/>
                  <a:pt x="2505296" y="1854584"/>
                </a:cubicBezTo>
                <a:cubicBezTo>
                  <a:pt x="2192876" y="2133984"/>
                  <a:pt x="1983759" y="3053847"/>
                  <a:pt x="1232756" y="3081404"/>
                </a:cubicBezTo>
                <a:cubicBezTo>
                  <a:pt x="481753" y="3108961"/>
                  <a:pt x="303116" y="2669924"/>
                  <a:pt x="104996" y="2365124"/>
                </a:cubicBezTo>
                <a:cubicBezTo>
                  <a:pt x="4666" y="2073024"/>
                  <a:pt x="-39784" y="1576454"/>
                  <a:pt x="44036" y="1252604"/>
                </a:cubicBezTo>
                <a:cubicBezTo>
                  <a:pt x="127856" y="928754"/>
                  <a:pt x="369156" y="623954"/>
                  <a:pt x="607916" y="422024"/>
                </a:cubicBezTo>
                <a:cubicBezTo>
                  <a:pt x="846676" y="220094"/>
                  <a:pt x="1220056" y="60074"/>
                  <a:pt x="1461356" y="105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AB28F8D-ED3F-497F-86C0-79DFC3393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01685" y="2337074"/>
            <a:ext cx="6544459" cy="6298653"/>
          </a:xfrm>
          <a:custGeom>
            <a:avLst/>
            <a:gdLst>
              <a:gd name="connsiteX0" fmla="*/ 3169356 w 6544459"/>
              <a:gd name="connsiteY0" fmla="*/ 503 h 6298653"/>
              <a:gd name="connsiteX1" fmla="*/ 4200377 w 6544459"/>
              <a:gd name="connsiteY1" fmla="*/ 255092 h 6298653"/>
              <a:gd name="connsiteX2" fmla="*/ 4496201 w 6544459"/>
              <a:gd name="connsiteY2" fmla="*/ 317370 h 6298653"/>
              <a:gd name="connsiteX3" fmla="*/ 5757345 w 6544459"/>
              <a:gd name="connsiteY3" fmla="*/ 659903 h 6298653"/>
              <a:gd name="connsiteX4" fmla="*/ 6348993 w 6544459"/>
              <a:gd name="connsiteY4" fmla="*/ 2870797 h 6298653"/>
              <a:gd name="connsiteX5" fmla="*/ 5118988 w 6544459"/>
              <a:gd name="connsiteY5" fmla="*/ 3789408 h 6298653"/>
              <a:gd name="connsiteX6" fmla="*/ 2518850 w 6544459"/>
              <a:gd name="connsiteY6" fmla="*/ 6296127 h 6298653"/>
              <a:gd name="connsiteX7" fmla="*/ 214537 w 6544459"/>
              <a:gd name="connsiteY7" fmla="*/ 4832577 h 6298653"/>
              <a:gd name="connsiteX8" fmla="*/ 89980 w 6544459"/>
              <a:gd name="connsiteY8" fmla="*/ 2559404 h 6298653"/>
              <a:gd name="connsiteX9" fmla="*/ 1242136 w 6544459"/>
              <a:gd name="connsiteY9" fmla="*/ 862309 h 6298653"/>
              <a:gd name="connsiteX10" fmla="*/ 2985941 w 6544459"/>
              <a:gd name="connsiteY10" fmla="*/ 21546 h 6298653"/>
              <a:gd name="connsiteX11" fmla="*/ 3169356 w 6544459"/>
              <a:gd name="connsiteY11" fmla="*/ 503 h 629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44459" h="6298653">
                <a:moveTo>
                  <a:pt x="3169356" y="503"/>
                </a:moveTo>
                <a:cubicBezTo>
                  <a:pt x="3592997" y="-11985"/>
                  <a:pt x="3980131" y="211951"/>
                  <a:pt x="4200377" y="255092"/>
                </a:cubicBezTo>
                <a:cubicBezTo>
                  <a:pt x="4200377" y="255092"/>
                  <a:pt x="4236706" y="249902"/>
                  <a:pt x="4496201" y="317370"/>
                </a:cubicBezTo>
                <a:cubicBezTo>
                  <a:pt x="4496201" y="317370"/>
                  <a:pt x="5333741" y="348412"/>
                  <a:pt x="5757345" y="659903"/>
                </a:cubicBezTo>
                <a:cubicBezTo>
                  <a:pt x="6959570" y="1543944"/>
                  <a:pt x="6455386" y="2349213"/>
                  <a:pt x="6348993" y="2870797"/>
                </a:cubicBezTo>
                <a:cubicBezTo>
                  <a:pt x="6242600" y="3392382"/>
                  <a:pt x="5757345" y="3218520"/>
                  <a:pt x="5118988" y="3789408"/>
                </a:cubicBezTo>
                <a:cubicBezTo>
                  <a:pt x="4480631" y="4360297"/>
                  <a:pt x="4053349" y="6239821"/>
                  <a:pt x="2518850" y="6296127"/>
                </a:cubicBezTo>
                <a:cubicBezTo>
                  <a:pt x="984352" y="6352433"/>
                  <a:pt x="619349" y="5455364"/>
                  <a:pt x="214537" y="4832577"/>
                </a:cubicBezTo>
                <a:cubicBezTo>
                  <a:pt x="9536" y="4235739"/>
                  <a:pt x="-81287" y="3221115"/>
                  <a:pt x="89980" y="2559404"/>
                </a:cubicBezTo>
                <a:cubicBezTo>
                  <a:pt x="261246" y="1897693"/>
                  <a:pt x="754286" y="1274906"/>
                  <a:pt x="1242136" y="862309"/>
                </a:cubicBezTo>
                <a:cubicBezTo>
                  <a:pt x="1729987" y="449712"/>
                  <a:pt x="2492901" y="122749"/>
                  <a:pt x="2985941" y="21546"/>
                </a:cubicBezTo>
                <a:cubicBezTo>
                  <a:pt x="3047571" y="8896"/>
                  <a:pt x="3108837" y="2287"/>
                  <a:pt x="3169356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143000" dir="2700000" sx="84000" sy="84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8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1740EC-C374-4A91-B382-0D556E5D1E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320200"/>
            <a:ext cx="19477038" cy="8652599"/>
          </a:xfrm>
          <a:custGeom>
            <a:avLst/>
            <a:gdLst>
              <a:gd name="connsiteX0" fmla="*/ 3930832 w 19477038"/>
              <a:gd name="connsiteY0" fmla="*/ 35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  <a:gd name="connsiteX5" fmla="*/ 3930832 w 19477038"/>
              <a:gd name="connsiteY5" fmla="*/ 35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8652599">
                <a:moveTo>
                  <a:pt x="3930832" y="35"/>
                </a:moveTo>
                <a:cubicBezTo>
                  <a:pt x="9314928" y="-9889"/>
                  <a:pt x="13626820" y="2124595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bg1">
              <a:lumMod val="95000"/>
              <a:alpha val="4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FA4E3F-9D1B-47B7-BB62-308CCEC16091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3" name="Freeform 85">
              <a:extLst>
                <a:ext uri="{FF2B5EF4-FFF2-40B4-BE49-F238E27FC236}">
                  <a16:creationId xmlns:a16="http://schemas.microsoft.com/office/drawing/2014/main" id="{2D409770-B21F-40DA-9125-896D421AAD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85AC31-AAB7-4EB6-BFF1-F6A69C584F37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D761A2A0-94AF-49CF-AD26-3AEACDD2C1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6391F65-7FFA-45B7-B4E7-85C646E413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" name="Freeform 75">
              <a:extLst>
                <a:ext uri="{FF2B5EF4-FFF2-40B4-BE49-F238E27FC236}">
                  <a16:creationId xmlns:a16="http://schemas.microsoft.com/office/drawing/2014/main" id="{AFD0E213-1618-4481-8C6F-1EDC9CEC7F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F05494-52B7-418A-AFF3-D82E8817DA9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63A50-5F6B-45FB-B195-4C151329B26E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54162" y="2102044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79" y="1448146"/>
            <a:ext cx="4149080" cy="8076510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9580" y="1835895"/>
            <a:ext cx="3345180" cy="7276355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498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1621964-9F10-4E5D-AC89-5B2904E01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138218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92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157920-4A24-4486-8158-086B1E996FED}"/>
              </a:ext>
            </a:extLst>
          </p:cNvPr>
          <p:cNvSpPr/>
          <p:nvPr userDrawn="1"/>
        </p:nvSpPr>
        <p:spPr>
          <a:xfrm>
            <a:off x="1123406" y="272782"/>
            <a:ext cx="13606426" cy="10427237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70505-D1AA-4364-858D-B65F8ECB3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3083" y="1692324"/>
            <a:ext cx="8375855" cy="8734913"/>
          </a:xfrm>
          <a:prstGeom prst="rect">
            <a:avLst/>
          </a:prstGeom>
          <a:effectLst>
            <a:outerShdw blurRad="1270000" dist="2540000" dir="4200000" sx="85000" sy="85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5C7800-2E72-496C-BDFD-0F0C030D9B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33725" y="2517726"/>
            <a:ext cx="5719907" cy="5363935"/>
          </a:xfrm>
          <a:custGeom>
            <a:avLst/>
            <a:gdLst>
              <a:gd name="connsiteX0" fmla="*/ 0 w 4933950"/>
              <a:gd name="connsiteY0" fmla="*/ 0 h 4565650"/>
              <a:gd name="connsiteX1" fmla="*/ 4933950 w 4933950"/>
              <a:gd name="connsiteY1" fmla="*/ 0 h 4565650"/>
              <a:gd name="connsiteX2" fmla="*/ 4933950 w 4933950"/>
              <a:gd name="connsiteY2" fmla="*/ 4565650 h 4565650"/>
              <a:gd name="connsiteX3" fmla="*/ 0 w 4933950"/>
              <a:gd name="connsiteY3" fmla="*/ 4565650 h 4565650"/>
              <a:gd name="connsiteX4" fmla="*/ 0 w 4933950"/>
              <a:gd name="connsiteY4" fmla="*/ 0 h 4565650"/>
              <a:gd name="connsiteX0" fmla="*/ 0 w 4933950"/>
              <a:gd name="connsiteY0" fmla="*/ 1364343 h 5929993"/>
              <a:gd name="connsiteX1" fmla="*/ 4803322 w 4933950"/>
              <a:gd name="connsiteY1" fmla="*/ 0 h 5929993"/>
              <a:gd name="connsiteX2" fmla="*/ 4933950 w 4933950"/>
              <a:gd name="connsiteY2" fmla="*/ 5929993 h 5929993"/>
              <a:gd name="connsiteX3" fmla="*/ 0 w 4933950"/>
              <a:gd name="connsiteY3" fmla="*/ 5929993 h 5929993"/>
              <a:gd name="connsiteX4" fmla="*/ 0 w 4933950"/>
              <a:gd name="connsiteY4" fmla="*/ 1364343 h 5929993"/>
              <a:gd name="connsiteX0" fmla="*/ 0 w 4933950"/>
              <a:gd name="connsiteY0" fmla="*/ 1204685 h 5770335"/>
              <a:gd name="connsiteX1" fmla="*/ 4817836 w 4933950"/>
              <a:gd name="connsiteY1" fmla="*/ 0 h 5770335"/>
              <a:gd name="connsiteX2" fmla="*/ 4933950 w 4933950"/>
              <a:gd name="connsiteY2" fmla="*/ 5770335 h 5770335"/>
              <a:gd name="connsiteX3" fmla="*/ 0 w 4933950"/>
              <a:gd name="connsiteY3" fmla="*/ 5770335 h 5770335"/>
              <a:gd name="connsiteX4" fmla="*/ 0 w 4933950"/>
              <a:gd name="connsiteY4" fmla="*/ 1204685 h 5770335"/>
              <a:gd name="connsiteX0" fmla="*/ 0 w 4933950"/>
              <a:gd name="connsiteY0" fmla="*/ 1103085 h 5668735"/>
              <a:gd name="connsiteX1" fmla="*/ 4774293 w 4933950"/>
              <a:gd name="connsiteY1" fmla="*/ 0 h 5668735"/>
              <a:gd name="connsiteX2" fmla="*/ 4933950 w 4933950"/>
              <a:gd name="connsiteY2" fmla="*/ 5668735 h 5668735"/>
              <a:gd name="connsiteX3" fmla="*/ 0 w 4933950"/>
              <a:gd name="connsiteY3" fmla="*/ 5668735 h 5668735"/>
              <a:gd name="connsiteX4" fmla="*/ 0 w 4933950"/>
              <a:gd name="connsiteY4" fmla="*/ 1103085 h 5668735"/>
              <a:gd name="connsiteX0" fmla="*/ 0 w 4933950"/>
              <a:gd name="connsiteY0" fmla="*/ 1045028 h 5610678"/>
              <a:gd name="connsiteX1" fmla="*/ 4803322 w 4933950"/>
              <a:gd name="connsiteY1" fmla="*/ 0 h 5610678"/>
              <a:gd name="connsiteX2" fmla="*/ 4933950 w 4933950"/>
              <a:gd name="connsiteY2" fmla="*/ 5610678 h 5610678"/>
              <a:gd name="connsiteX3" fmla="*/ 0 w 4933950"/>
              <a:gd name="connsiteY3" fmla="*/ 5610678 h 5610678"/>
              <a:gd name="connsiteX4" fmla="*/ 0 w 4933950"/>
              <a:gd name="connsiteY4" fmla="*/ 1045028 h 5610678"/>
              <a:gd name="connsiteX0" fmla="*/ 0 w 4933950"/>
              <a:gd name="connsiteY0" fmla="*/ 1059543 h 5625193"/>
              <a:gd name="connsiteX1" fmla="*/ 4803322 w 4933950"/>
              <a:gd name="connsiteY1" fmla="*/ 0 h 5625193"/>
              <a:gd name="connsiteX2" fmla="*/ 4933950 w 4933950"/>
              <a:gd name="connsiteY2" fmla="*/ 5625193 h 5625193"/>
              <a:gd name="connsiteX3" fmla="*/ 0 w 4933950"/>
              <a:gd name="connsiteY3" fmla="*/ 5625193 h 5625193"/>
              <a:gd name="connsiteX4" fmla="*/ 0 w 4933950"/>
              <a:gd name="connsiteY4" fmla="*/ 1059543 h 5625193"/>
              <a:gd name="connsiteX0" fmla="*/ 0 w 4933950"/>
              <a:gd name="connsiteY0" fmla="*/ 1074057 h 5639707"/>
              <a:gd name="connsiteX1" fmla="*/ 4774293 w 4933950"/>
              <a:gd name="connsiteY1" fmla="*/ 0 h 5639707"/>
              <a:gd name="connsiteX2" fmla="*/ 4933950 w 4933950"/>
              <a:gd name="connsiteY2" fmla="*/ 5639707 h 5639707"/>
              <a:gd name="connsiteX3" fmla="*/ 0 w 4933950"/>
              <a:gd name="connsiteY3" fmla="*/ 5639707 h 5639707"/>
              <a:gd name="connsiteX4" fmla="*/ 0 w 4933950"/>
              <a:gd name="connsiteY4" fmla="*/ 1074057 h 5639707"/>
              <a:gd name="connsiteX0" fmla="*/ 0 w 4933950"/>
              <a:gd name="connsiteY0" fmla="*/ 1103086 h 5668736"/>
              <a:gd name="connsiteX1" fmla="*/ 4803322 w 4933950"/>
              <a:gd name="connsiteY1" fmla="*/ 0 h 5668736"/>
              <a:gd name="connsiteX2" fmla="*/ 4933950 w 4933950"/>
              <a:gd name="connsiteY2" fmla="*/ 5668736 h 5668736"/>
              <a:gd name="connsiteX3" fmla="*/ 0 w 4933950"/>
              <a:gd name="connsiteY3" fmla="*/ 5668736 h 5668736"/>
              <a:gd name="connsiteX4" fmla="*/ 0 w 4933950"/>
              <a:gd name="connsiteY4" fmla="*/ 1103086 h 5668736"/>
              <a:gd name="connsiteX0" fmla="*/ 0 w 4977493"/>
              <a:gd name="connsiteY0" fmla="*/ 1103086 h 5813879"/>
              <a:gd name="connsiteX1" fmla="*/ 4803322 w 4977493"/>
              <a:gd name="connsiteY1" fmla="*/ 0 h 5813879"/>
              <a:gd name="connsiteX2" fmla="*/ 4977493 w 4977493"/>
              <a:gd name="connsiteY2" fmla="*/ 5813879 h 5813879"/>
              <a:gd name="connsiteX3" fmla="*/ 0 w 4977493"/>
              <a:gd name="connsiteY3" fmla="*/ 5668736 h 5813879"/>
              <a:gd name="connsiteX4" fmla="*/ 0 w 4977493"/>
              <a:gd name="connsiteY4" fmla="*/ 1103086 h 5813879"/>
              <a:gd name="connsiteX0" fmla="*/ 0 w 4992007"/>
              <a:gd name="connsiteY0" fmla="*/ 1103086 h 5871936"/>
              <a:gd name="connsiteX1" fmla="*/ 4803322 w 4992007"/>
              <a:gd name="connsiteY1" fmla="*/ 0 h 5871936"/>
              <a:gd name="connsiteX2" fmla="*/ 4992007 w 4992007"/>
              <a:gd name="connsiteY2" fmla="*/ 5871936 h 5871936"/>
              <a:gd name="connsiteX3" fmla="*/ 0 w 4992007"/>
              <a:gd name="connsiteY3" fmla="*/ 5668736 h 5871936"/>
              <a:gd name="connsiteX4" fmla="*/ 0 w 4992007"/>
              <a:gd name="connsiteY4" fmla="*/ 1103086 h 5871936"/>
              <a:gd name="connsiteX0" fmla="*/ 0 w 5035550"/>
              <a:gd name="connsiteY0" fmla="*/ 1103086 h 5886450"/>
              <a:gd name="connsiteX1" fmla="*/ 4803322 w 5035550"/>
              <a:gd name="connsiteY1" fmla="*/ 0 h 5886450"/>
              <a:gd name="connsiteX2" fmla="*/ 5035550 w 5035550"/>
              <a:gd name="connsiteY2" fmla="*/ 5886450 h 5886450"/>
              <a:gd name="connsiteX3" fmla="*/ 0 w 5035550"/>
              <a:gd name="connsiteY3" fmla="*/ 5668736 h 5886450"/>
              <a:gd name="connsiteX4" fmla="*/ 0 w 5035550"/>
              <a:gd name="connsiteY4" fmla="*/ 1103086 h 5886450"/>
              <a:gd name="connsiteX0" fmla="*/ 0 w 5064579"/>
              <a:gd name="connsiteY0" fmla="*/ 1103086 h 5886450"/>
              <a:gd name="connsiteX1" fmla="*/ 4803322 w 5064579"/>
              <a:gd name="connsiteY1" fmla="*/ 0 h 5886450"/>
              <a:gd name="connsiteX2" fmla="*/ 5064579 w 5064579"/>
              <a:gd name="connsiteY2" fmla="*/ 5886450 h 5886450"/>
              <a:gd name="connsiteX3" fmla="*/ 0 w 5064579"/>
              <a:gd name="connsiteY3" fmla="*/ 5668736 h 5886450"/>
              <a:gd name="connsiteX4" fmla="*/ 0 w 5064579"/>
              <a:gd name="connsiteY4" fmla="*/ 1103086 h 5886450"/>
              <a:gd name="connsiteX0" fmla="*/ 14515 w 5079094"/>
              <a:gd name="connsiteY0" fmla="*/ 1103086 h 5900964"/>
              <a:gd name="connsiteX1" fmla="*/ 4817837 w 5079094"/>
              <a:gd name="connsiteY1" fmla="*/ 0 h 5900964"/>
              <a:gd name="connsiteX2" fmla="*/ 5079094 w 5079094"/>
              <a:gd name="connsiteY2" fmla="*/ 5886450 h 5900964"/>
              <a:gd name="connsiteX3" fmla="*/ 0 w 5079094"/>
              <a:gd name="connsiteY3" fmla="*/ 5900964 h 5900964"/>
              <a:gd name="connsiteX4" fmla="*/ 14515 w 5079094"/>
              <a:gd name="connsiteY4" fmla="*/ 1103086 h 5900964"/>
              <a:gd name="connsiteX0" fmla="*/ 116115 w 5180694"/>
              <a:gd name="connsiteY0" fmla="*/ 1103086 h 5886450"/>
              <a:gd name="connsiteX1" fmla="*/ 4919437 w 5180694"/>
              <a:gd name="connsiteY1" fmla="*/ 0 h 5886450"/>
              <a:gd name="connsiteX2" fmla="*/ 5180694 w 5180694"/>
              <a:gd name="connsiteY2" fmla="*/ 5886450 h 5886450"/>
              <a:gd name="connsiteX3" fmla="*/ 0 w 5180694"/>
              <a:gd name="connsiteY3" fmla="*/ 5857421 h 5886450"/>
              <a:gd name="connsiteX4" fmla="*/ 116115 w 5180694"/>
              <a:gd name="connsiteY4" fmla="*/ 1103086 h 5886450"/>
              <a:gd name="connsiteX0" fmla="*/ 101601 w 5166180"/>
              <a:gd name="connsiteY0" fmla="*/ 1103086 h 5886450"/>
              <a:gd name="connsiteX1" fmla="*/ 4904923 w 5166180"/>
              <a:gd name="connsiteY1" fmla="*/ 0 h 5886450"/>
              <a:gd name="connsiteX2" fmla="*/ 5166180 w 5166180"/>
              <a:gd name="connsiteY2" fmla="*/ 5886450 h 5886450"/>
              <a:gd name="connsiteX3" fmla="*/ 0 w 5166180"/>
              <a:gd name="connsiteY3" fmla="*/ 5755821 h 5886450"/>
              <a:gd name="connsiteX4" fmla="*/ 101601 w 5166180"/>
              <a:gd name="connsiteY4" fmla="*/ 1103086 h 5886450"/>
              <a:gd name="connsiteX0" fmla="*/ 72572 w 5137151"/>
              <a:gd name="connsiteY0" fmla="*/ 1103086 h 5886450"/>
              <a:gd name="connsiteX1" fmla="*/ 4875894 w 5137151"/>
              <a:gd name="connsiteY1" fmla="*/ 0 h 5886450"/>
              <a:gd name="connsiteX2" fmla="*/ 5137151 w 5137151"/>
              <a:gd name="connsiteY2" fmla="*/ 5886450 h 5886450"/>
              <a:gd name="connsiteX3" fmla="*/ 0 w 5137151"/>
              <a:gd name="connsiteY3" fmla="*/ 5813879 h 5886450"/>
              <a:gd name="connsiteX4" fmla="*/ 72572 w 5137151"/>
              <a:gd name="connsiteY4" fmla="*/ 1103086 h 5886450"/>
              <a:gd name="connsiteX0" fmla="*/ 14515 w 5079094"/>
              <a:gd name="connsiteY0" fmla="*/ 1103086 h 5886450"/>
              <a:gd name="connsiteX1" fmla="*/ 4817837 w 5079094"/>
              <a:gd name="connsiteY1" fmla="*/ 0 h 5886450"/>
              <a:gd name="connsiteX2" fmla="*/ 5079094 w 5079094"/>
              <a:gd name="connsiteY2" fmla="*/ 5886450 h 5886450"/>
              <a:gd name="connsiteX3" fmla="*/ 0 w 5079094"/>
              <a:gd name="connsiteY3" fmla="*/ 5770336 h 5886450"/>
              <a:gd name="connsiteX4" fmla="*/ 14515 w 5079094"/>
              <a:gd name="connsiteY4" fmla="*/ 1103086 h 5886450"/>
              <a:gd name="connsiteX0" fmla="*/ 87086 w 5151665"/>
              <a:gd name="connsiteY0" fmla="*/ 1103086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87086 w 5151665"/>
              <a:gd name="connsiteY4" fmla="*/ 1103086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0 w 5166179"/>
              <a:gd name="connsiteY0" fmla="*/ 1175657 h 5886450"/>
              <a:gd name="connsiteX1" fmla="*/ 4904922 w 5166179"/>
              <a:gd name="connsiteY1" fmla="*/ 0 h 5886450"/>
              <a:gd name="connsiteX2" fmla="*/ 5166179 w 5166179"/>
              <a:gd name="connsiteY2" fmla="*/ 5886450 h 5886450"/>
              <a:gd name="connsiteX3" fmla="*/ 14514 w 5166179"/>
              <a:gd name="connsiteY3" fmla="*/ 5813879 h 5886450"/>
              <a:gd name="connsiteX4" fmla="*/ 0 w 5166179"/>
              <a:gd name="connsiteY4" fmla="*/ 1175657 h 5886450"/>
              <a:gd name="connsiteX0" fmla="*/ 3882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38826 w 5151665"/>
              <a:gd name="connsiteY4" fmla="*/ 1160417 h 5886450"/>
              <a:gd name="connsiteX0" fmla="*/ 2358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3586 w 5151665"/>
              <a:gd name="connsiteY4" fmla="*/ 1160417 h 5886450"/>
              <a:gd name="connsiteX0" fmla="*/ 726 w 5151665"/>
              <a:gd name="connsiteY0" fmla="*/ 114517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726 w 5151665"/>
              <a:gd name="connsiteY4" fmla="*/ 114517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26265"/>
              <a:gd name="connsiteY0" fmla="*/ 1137557 h 5899150"/>
              <a:gd name="connsiteX1" fmla="*/ 4890408 w 5126265"/>
              <a:gd name="connsiteY1" fmla="*/ 0 h 5899150"/>
              <a:gd name="connsiteX2" fmla="*/ 5126265 w 5126265"/>
              <a:gd name="connsiteY2" fmla="*/ 5899150 h 5899150"/>
              <a:gd name="connsiteX3" fmla="*/ 0 w 5126265"/>
              <a:gd name="connsiteY3" fmla="*/ 5813879 h 5899150"/>
              <a:gd name="connsiteX4" fmla="*/ 15966 w 5126265"/>
              <a:gd name="connsiteY4" fmla="*/ 1137557 h 5899150"/>
              <a:gd name="connsiteX0" fmla="*/ 15966 w 5138965"/>
              <a:gd name="connsiteY0" fmla="*/ 1137557 h 5899150"/>
              <a:gd name="connsiteX1" fmla="*/ 4890408 w 5138965"/>
              <a:gd name="connsiteY1" fmla="*/ 0 h 5899150"/>
              <a:gd name="connsiteX2" fmla="*/ 5138965 w 5138965"/>
              <a:gd name="connsiteY2" fmla="*/ 5899150 h 5899150"/>
              <a:gd name="connsiteX3" fmla="*/ 0 w 5138965"/>
              <a:gd name="connsiteY3" fmla="*/ 5813879 h 5899150"/>
              <a:gd name="connsiteX4" fmla="*/ 15966 w 5138965"/>
              <a:gd name="connsiteY4" fmla="*/ 1137557 h 5899150"/>
              <a:gd name="connsiteX0" fmla="*/ 15966 w 5138965"/>
              <a:gd name="connsiteY0" fmla="*/ 1156607 h 5918200"/>
              <a:gd name="connsiteX1" fmla="*/ 4884058 w 5138965"/>
              <a:gd name="connsiteY1" fmla="*/ 0 h 5918200"/>
              <a:gd name="connsiteX2" fmla="*/ 5138965 w 5138965"/>
              <a:gd name="connsiteY2" fmla="*/ 5918200 h 5918200"/>
              <a:gd name="connsiteX3" fmla="*/ 0 w 5138965"/>
              <a:gd name="connsiteY3" fmla="*/ 5832929 h 5918200"/>
              <a:gd name="connsiteX4" fmla="*/ 15966 w 5138965"/>
              <a:gd name="connsiteY4" fmla="*/ 1156607 h 5918200"/>
              <a:gd name="connsiteX0" fmla="*/ 3266 w 5126265"/>
              <a:gd name="connsiteY0" fmla="*/ 1156607 h 5918200"/>
              <a:gd name="connsiteX1" fmla="*/ 4871358 w 5126265"/>
              <a:gd name="connsiteY1" fmla="*/ 0 h 5918200"/>
              <a:gd name="connsiteX2" fmla="*/ 5126265 w 5126265"/>
              <a:gd name="connsiteY2" fmla="*/ 5918200 h 5918200"/>
              <a:gd name="connsiteX3" fmla="*/ 0 w 5126265"/>
              <a:gd name="connsiteY3" fmla="*/ 5839279 h 5918200"/>
              <a:gd name="connsiteX4" fmla="*/ 3266 w 5126265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9434 w 5122999"/>
              <a:gd name="connsiteY3" fmla="*/ 586467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5832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45629 h 5918200"/>
              <a:gd name="connsiteX4" fmla="*/ 0 w 5122999"/>
              <a:gd name="connsiteY4" fmla="*/ 1156607 h 5918200"/>
              <a:gd name="connsiteX0" fmla="*/ 0 w 5122999"/>
              <a:gd name="connsiteY0" fmla="*/ 1093107 h 5854700"/>
              <a:gd name="connsiteX1" fmla="*/ 5007792 w 5122999"/>
              <a:gd name="connsiteY1" fmla="*/ 0 h 5854700"/>
              <a:gd name="connsiteX2" fmla="*/ 5122999 w 5122999"/>
              <a:gd name="connsiteY2" fmla="*/ 5854700 h 5854700"/>
              <a:gd name="connsiteX3" fmla="*/ 3084 w 5122999"/>
              <a:gd name="connsiteY3" fmla="*/ 5782129 h 5854700"/>
              <a:gd name="connsiteX4" fmla="*/ 0 w 5122999"/>
              <a:gd name="connsiteY4" fmla="*/ 1093107 h 5854700"/>
              <a:gd name="connsiteX0" fmla="*/ 0 w 5122999"/>
              <a:gd name="connsiteY0" fmla="*/ 1012144 h 5773737"/>
              <a:gd name="connsiteX1" fmla="*/ 5074467 w 5122999"/>
              <a:gd name="connsiteY1" fmla="*/ 0 h 5773737"/>
              <a:gd name="connsiteX2" fmla="*/ 5122999 w 5122999"/>
              <a:gd name="connsiteY2" fmla="*/ 5773737 h 5773737"/>
              <a:gd name="connsiteX3" fmla="*/ 3084 w 5122999"/>
              <a:gd name="connsiteY3" fmla="*/ 5701166 h 5773737"/>
              <a:gd name="connsiteX4" fmla="*/ 0 w 5122999"/>
              <a:gd name="connsiteY4" fmla="*/ 1012144 h 5773737"/>
              <a:gd name="connsiteX0" fmla="*/ 0 w 5126855"/>
              <a:gd name="connsiteY0" fmla="*/ 969282 h 5730875"/>
              <a:gd name="connsiteX1" fmla="*/ 5126855 w 5126855"/>
              <a:gd name="connsiteY1" fmla="*/ 0 h 5730875"/>
              <a:gd name="connsiteX2" fmla="*/ 5122999 w 5126855"/>
              <a:gd name="connsiteY2" fmla="*/ 5730875 h 5730875"/>
              <a:gd name="connsiteX3" fmla="*/ 3084 w 5126855"/>
              <a:gd name="connsiteY3" fmla="*/ 5658304 h 5730875"/>
              <a:gd name="connsiteX4" fmla="*/ 0 w 5126855"/>
              <a:gd name="connsiteY4" fmla="*/ 969282 h 5730875"/>
              <a:gd name="connsiteX0" fmla="*/ 0 w 5198292"/>
              <a:gd name="connsiteY0" fmla="*/ 878794 h 5640387"/>
              <a:gd name="connsiteX1" fmla="*/ 5198292 w 5198292"/>
              <a:gd name="connsiteY1" fmla="*/ 0 h 5640387"/>
              <a:gd name="connsiteX2" fmla="*/ 5122999 w 5198292"/>
              <a:gd name="connsiteY2" fmla="*/ 5640387 h 5640387"/>
              <a:gd name="connsiteX3" fmla="*/ 3084 w 5198292"/>
              <a:gd name="connsiteY3" fmla="*/ 5567816 h 5640387"/>
              <a:gd name="connsiteX4" fmla="*/ 0 w 5198292"/>
              <a:gd name="connsiteY4" fmla="*/ 878794 h 5640387"/>
              <a:gd name="connsiteX0" fmla="*/ 0 w 5212580"/>
              <a:gd name="connsiteY0" fmla="*/ 874032 h 5635625"/>
              <a:gd name="connsiteX1" fmla="*/ 5212580 w 5212580"/>
              <a:gd name="connsiteY1" fmla="*/ 0 h 5635625"/>
              <a:gd name="connsiteX2" fmla="*/ 5122999 w 5212580"/>
              <a:gd name="connsiteY2" fmla="*/ 5635625 h 5635625"/>
              <a:gd name="connsiteX3" fmla="*/ 3084 w 5212580"/>
              <a:gd name="connsiteY3" fmla="*/ 5563054 h 5635625"/>
              <a:gd name="connsiteX4" fmla="*/ 0 w 5212580"/>
              <a:gd name="connsiteY4" fmla="*/ 874032 h 5635625"/>
              <a:gd name="connsiteX0" fmla="*/ 0 w 5417368"/>
              <a:gd name="connsiteY0" fmla="*/ 769257 h 5635625"/>
              <a:gd name="connsiteX1" fmla="*/ 5417368 w 5417368"/>
              <a:gd name="connsiteY1" fmla="*/ 0 h 5635625"/>
              <a:gd name="connsiteX2" fmla="*/ 5327787 w 5417368"/>
              <a:gd name="connsiteY2" fmla="*/ 5635625 h 5635625"/>
              <a:gd name="connsiteX3" fmla="*/ 207872 w 5417368"/>
              <a:gd name="connsiteY3" fmla="*/ 5563054 h 5635625"/>
              <a:gd name="connsiteX4" fmla="*/ 0 w 5417368"/>
              <a:gd name="connsiteY4" fmla="*/ 769257 h 5635625"/>
              <a:gd name="connsiteX0" fmla="*/ 0 w 5722168"/>
              <a:gd name="connsiteY0" fmla="*/ 654957 h 5635625"/>
              <a:gd name="connsiteX1" fmla="*/ 5722168 w 5722168"/>
              <a:gd name="connsiteY1" fmla="*/ 0 h 5635625"/>
              <a:gd name="connsiteX2" fmla="*/ 5632587 w 5722168"/>
              <a:gd name="connsiteY2" fmla="*/ 5635625 h 5635625"/>
              <a:gd name="connsiteX3" fmla="*/ 512672 w 5722168"/>
              <a:gd name="connsiteY3" fmla="*/ 5563054 h 5635625"/>
              <a:gd name="connsiteX4" fmla="*/ 0 w 5722168"/>
              <a:gd name="connsiteY4" fmla="*/ 654957 h 5635625"/>
              <a:gd name="connsiteX0" fmla="*/ 0 w 5712643"/>
              <a:gd name="connsiteY0" fmla="*/ 597807 h 5635625"/>
              <a:gd name="connsiteX1" fmla="*/ 5712643 w 5712643"/>
              <a:gd name="connsiteY1" fmla="*/ 0 h 5635625"/>
              <a:gd name="connsiteX2" fmla="*/ 5623062 w 5712643"/>
              <a:gd name="connsiteY2" fmla="*/ 5635625 h 5635625"/>
              <a:gd name="connsiteX3" fmla="*/ 503147 w 5712643"/>
              <a:gd name="connsiteY3" fmla="*/ 5563054 h 5635625"/>
              <a:gd name="connsiteX4" fmla="*/ 0 w 5712643"/>
              <a:gd name="connsiteY4" fmla="*/ 597807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403135 w 5731693"/>
              <a:gd name="connsiteY3" fmla="*/ 55201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317410 w 5731693"/>
              <a:gd name="connsiteY3" fmla="*/ 54297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274547 w 5731693"/>
              <a:gd name="connsiteY3" fmla="*/ 54201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88822 w 5731693"/>
              <a:gd name="connsiteY3" fmla="*/ 53820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36435 w 5731693"/>
              <a:gd name="connsiteY3" fmla="*/ 52915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55485 w 5731693"/>
              <a:gd name="connsiteY3" fmla="*/ 52773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4535 w 5731693"/>
              <a:gd name="connsiteY3" fmla="*/ 5305879 h 5635625"/>
              <a:gd name="connsiteX4" fmla="*/ 0 w 5731693"/>
              <a:gd name="connsiteY4" fmla="*/ 569232 h 5635625"/>
              <a:gd name="connsiteX0" fmla="*/ 0 w 5789769"/>
              <a:gd name="connsiteY0" fmla="*/ 569232 h 5854700"/>
              <a:gd name="connsiteX1" fmla="*/ 5731693 w 5789769"/>
              <a:gd name="connsiteY1" fmla="*/ 0 h 5854700"/>
              <a:gd name="connsiteX2" fmla="*/ 5789749 w 5789769"/>
              <a:gd name="connsiteY2" fmla="*/ 5854700 h 5854700"/>
              <a:gd name="connsiteX3" fmla="*/ 174535 w 5789769"/>
              <a:gd name="connsiteY3" fmla="*/ 5305879 h 5854700"/>
              <a:gd name="connsiteX4" fmla="*/ 0 w 5789769"/>
              <a:gd name="connsiteY4" fmla="*/ 569232 h 5854700"/>
              <a:gd name="connsiteX0" fmla="*/ 0 w 6199326"/>
              <a:gd name="connsiteY0" fmla="*/ 569232 h 5973763"/>
              <a:gd name="connsiteX1" fmla="*/ 5731693 w 6199326"/>
              <a:gd name="connsiteY1" fmla="*/ 0 h 5973763"/>
              <a:gd name="connsiteX2" fmla="*/ 6199324 w 6199326"/>
              <a:gd name="connsiteY2" fmla="*/ 5973763 h 5973763"/>
              <a:gd name="connsiteX3" fmla="*/ 174535 w 6199326"/>
              <a:gd name="connsiteY3" fmla="*/ 5305879 h 5973763"/>
              <a:gd name="connsiteX4" fmla="*/ 0 w 6199326"/>
              <a:gd name="connsiteY4" fmla="*/ 569232 h 5973763"/>
              <a:gd name="connsiteX0" fmla="*/ 0 w 6237426"/>
              <a:gd name="connsiteY0" fmla="*/ 569232 h 5959475"/>
              <a:gd name="connsiteX1" fmla="*/ 5731693 w 6237426"/>
              <a:gd name="connsiteY1" fmla="*/ 0 h 5959475"/>
              <a:gd name="connsiteX2" fmla="*/ 6237424 w 6237426"/>
              <a:gd name="connsiteY2" fmla="*/ 5959475 h 5959475"/>
              <a:gd name="connsiteX3" fmla="*/ 174535 w 6237426"/>
              <a:gd name="connsiteY3" fmla="*/ 5305879 h 5959475"/>
              <a:gd name="connsiteX4" fmla="*/ 0 w 6237426"/>
              <a:gd name="connsiteY4" fmla="*/ 569232 h 5959475"/>
              <a:gd name="connsiteX0" fmla="*/ 0 w 6266001"/>
              <a:gd name="connsiteY0" fmla="*/ 569232 h 5983287"/>
              <a:gd name="connsiteX1" fmla="*/ 5731693 w 6266001"/>
              <a:gd name="connsiteY1" fmla="*/ 0 h 5983287"/>
              <a:gd name="connsiteX2" fmla="*/ 6265999 w 6266001"/>
              <a:gd name="connsiteY2" fmla="*/ 5983287 h 5983287"/>
              <a:gd name="connsiteX3" fmla="*/ 174535 w 6266001"/>
              <a:gd name="connsiteY3" fmla="*/ 5305879 h 5983287"/>
              <a:gd name="connsiteX4" fmla="*/ 0 w 6266001"/>
              <a:gd name="connsiteY4" fmla="*/ 569232 h 5983287"/>
              <a:gd name="connsiteX0" fmla="*/ 0 w 6265999"/>
              <a:gd name="connsiteY0" fmla="*/ 569232 h 5983287"/>
              <a:gd name="connsiteX1" fmla="*/ 5731693 w 6265999"/>
              <a:gd name="connsiteY1" fmla="*/ 0 h 5983287"/>
              <a:gd name="connsiteX2" fmla="*/ 6265999 w 6265999"/>
              <a:gd name="connsiteY2" fmla="*/ 5983287 h 5983287"/>
              <a:gd name="connsiteX3" fmla="*/ 174535 w 6265999"/>
              <a:gd name="connsiteY3" fmla="*/ 5305879 h 5983287"/>
              <a:gd name="connsiteX4" fmla="*/ 0 w 6265999"/>
              <a:gd name="connsiteY4" fmla="*/ 569232 h 5983287"/>
              <a:gd name="connsiteX0" fmla="*/ 0 w 6266543"/>
              <a:gd name="connsiteY0" fmla="*/ 569232 h 5983385"/>
              <a:gd name="connsiteX1" fmla="*/ 5731693 w 6266543"/>
              <a:gd name="connsiteY1" fmla="*/ 0 h 5983385"/>
              <a:gd name="connsiteX2" fmla="*/ 6265999 w 6266543"/>
              <a:gd name="connsiteY2" fmla="*/ 5983287 h 5983385"/>
              <a:gd name="connsiteX3" fmla="*/ 174535 w 6266543"/>
              <a:gd name="connsiteY3" fmla="*/ 5305879 h 5983385"/>
              <a:gd name="connsiteX4" fmla="*/ 0 w 6266543"/>
              <a:gd name="connsiteY4" fmla="*/ 569232 h 5983385"/>
              <a:gd name="connsiteX0" fmla="*/ 0 w 6266049"/>
              <a:gd name="connsiteY0" fmla="*/ 569232 h 5983301"/>
              <a:gd name="connsiteX1" fmla="*/ 5731693 w 6266049"/>
              <a:gd name="connsiteY1" fmla="*/ 0 h 5983301"/>
              <a:gd name="connsiteX2" fmla="*/ 6265999 w 6266049"/>
              <a:gd name="connsiteY2" fmla="*/ 5983287 h 5983301"/>
              <a:gd name="connsiteX3" fmla="*/ 174535 w 6266049"/>
              <a:gd name="connsiteY3" fmla="*/ 5305879 h 5983301"/>
              <a:gd name="connsiteX4" fmla="*/ 0 w 6266049"/>
              <a:gd name="connsiteY4" fmla="*/ 569232 h 5983301"/>
              <a:gd name="connsiteX0" fmla="*/ 0 w 6266047"/>
              <a:gd name="connsiteY0" fmla="*/ 588282 h 6002351"/>
              <a:gd name="connsiteX1" fmla="*/ 5712643 w 6266047"/>
              <a:gd name="connsiteY1" fmla="*/ 0 h 6002351"/>
              <a:gd name="connsiteX2" fmla="*/ 6265999 w 6266047"/>
              <a:gd name="connsiteY2" fmla="*/ 6002337 h 6002351"/>
              <a:gd name="connsiteX3" fmla="*/ 174535 w 6266047"/>
              <a:gd name="connsiteY3" fmla="*/ 5324929 h 6002351"/>
              <a:gd name="connsiteX4" fmla="*/ 0 w 6266047"/>
              <a:gd name="connsiteY4" fmla="*/ 588282 h 6002351"/>
              <a:gd name="connsiteX0" fmla="*/ 0 w 6266046"/>
              <a:gd name="connsiteY0" fmla="*/ 616857 h 6030926"/>
              <a:gd name="connsiteX1" fmla="*/ 5703118 w 6266046"/>
              <a:gd name="connsiteY1" fmla="*/ 0 h 6030926"/>
              <a:gd name="connsiteX2" fmla="*/ 6265999 w 6266046"/>
              <a:gd name="connsiteY2" fmla="*/ 6030912 h 6030926"/>
              <a:gd name="connsiteX3" fmla="*/ 174535 w 6266046"/>
              <a:gd name="connsiteY3" fmla="*/ 5353504 h 6030926"/>
              <a:gd name="connsiteX4" fmla="*/ 0 w 6266046"/>
              <a:gd name="connsiteY4" fmla="*/ 616857 h 6030926"/>
              <a:gd name="connsiteX0" fmla="*/ 0 w 6266046"/>
              <a:gd name="connsiteY0" fmla="*/ 616857 h 6030922"/>
              <a:gd name="connsiteX1" fmla="*/ 5703118 w 6266046"/>
              <a:gd name="connsiteY1" fmla="*/ 0 h 6030922"/>
              <a:gd name="connsiteX2" fmla="*/ 6265999 w 6266046"/>
              <a:gd name="connsiteY2" fmla="*/ 6030912 h 6030922"/>
              <a:gd name="connsiteX3" fmla="*/ 174535 w 6266046"/>
              <a:gd name="connsiteY3" fmla="*/ 5353504 h 6030922"/>
              <a:gd name="connsiteX4" fmla="*/ 0 w 6266046"/>
              <a:gd name="connsiteY4" fmla="*/ 616857 h 6030922"/>
              <a:gd name="connsiteX0" fmla="*/ 0 w 6370821"/>
              <a:gd name="connsiteY0" fmla="*/ 502557 h 6030922"/>
              <a:gd name="connsiteX1" fmla="*/ 5807893 w 6370821"/>
              <a:gd name="connsiteY1" fmla="*/ 0 h 6030922"/>
              <a:gd name="connsiteX2" fmla="*/ 6370774 w 6370821"/>
              <a:gd name="connsiteY2" fmla="*/ 6030912 h 6030922"/>
              <a:gd name="connsiteX3" fmla="*/ 279310 w 6370821"/>
              <a:gd name="connsiteY3" fmla="*/ 5353504 h 6030922"/>
              <a:gd name="connsiteX4" fmla="*/ 0 w 6370821"/>
              <a:gd name="connsiteY4" fmla="*/ 502557 h 6030922"/>
              <a:gd name="connsiteX0" fmla="*/ 0 w 6380346"/>
              <a:gd name="connsiteY0" fmla="*/ 464457 h 6030922"/>
              <a:gd name="connsiteX1" fmla="*/ 5817418 w 6380346"/>
              <a:gd name="connsiteY1" fmla="*/ 0 h 6030922"/>
              <a:gd name="connsiteX2" fmla="*/ 6380299 w 6380346"/>
              <a:gd name="connsiteY2" fmla="*/ 6030912 h 6030922"/>
              <a:gd name="connsiteX3" fmla="*/ 288835 w 6380346"/>
              <a:gd name="connsiteY3" fmla="*/ 5353504 h 6030922"/>
              <a:gd name="connsiteX4" fmla="*/ 0 w 6380346"/>
              <a:gd name="connsiteY4" fmla="*/ 464457 h 6030922"/>
              <a:gd name="connsiteX0" fmla="*/ 0 w 6418446"/>
              <a:gd name="connsiteY0" fmla="*/ 473982 h 6030922"/>
              <a:gd name="connsiteX1" fmla="*/ 5855518 w 6418446"/>
              <a:gd name="connsiteY1" fmla="*/ 0 h 6030922"/>
              <a:gd name="connsiteX2" fmla="*/ 6418399 w 6418446"/>
              <a:gd name="connsiteY2" fmla="*/ 6030912 h 6030922"/>
              <a:gd name="connsiteX3" fmla="*/ 326935 w 6418446"/>
              <a:gd name="connsiteY3" fmla="*/ 5353504 h 6030922"/>
              <a:gd name="connsiteX4" fmla="*/ 0 w 6418446"/>
              <a:gd name="connsiteY4" fmla="*/ 473982 h 6030922"/>
              <a:gd name="connsiteX0" fmla="*/ 0 w 6418450"/>
              <a:gd name="connsiteY0" fmla="*/ 483507 h 6040447"/>
              <a:gd name="connsiteX1" fmla="*/ 5893618 w 6418450"/>
              <a:gd name="connsiteY1" fmla="*/ 0 h 6040447"/>
              <a:gd name="connsiteX2" fmla="*/ 6418399 w 6418450"/>
              <a:gd name="connsiteY2" fmla="*/ 6040437 h 6040447"/>
              <a:gd name="connsiteX3" fmla="*/ 326935 w 6418450"/>
              <a:gd name="connsiteY3" fmla="*/ 5363029 h 6040447"/>
              <a:gd name="connsiteX4" fmla="*/ 0 w 6418450"/>
              <a:gd name="connsiteY4" fmla="*/ 483507 h 6040447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326935 w 6418450"/>
              <a:gd name="connsiteY3" fmla="*/ 533445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6978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1263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193585 w 6418450"/>
              <a:gd name="connsiteY3" fmla="*/ 5201104 h 6011872"/>
              <a:gd name="connsiteX4" fmla="*/ 0 w 6418450"/>
              <a:gd name="connsiteY4" fmla="*/ 454932 h 6011872"/>
              <a:gd name="connsiteX0" fmla="*/ 0 w 6456546"/>
              <a:gd name="connsiteY0" fmla="*/ 454932 h 6069021"/>
              <a:gd name="connsiteX1" fmla="*/ 5893618 w 6456546"/>
              <a:gd name="connsiteY1" fmla="*/ 0 h 6069021"/>
              <a:gd name="connsiteX2" fmla="*/ 6456499 w 6456546"/>
              <a:gd name="connsiteY2" fmla="*/ 6069012 h 6069021"/>
              <a:gd name="connsiteX3" fmla="*/ 193585 w 6456546"/>
              <a:gd name="connsiteY3" fmla="*/ 5201104 h 6069021"/>
              <a:gd name="connsiteX4" fmla="*/ 0 w 6456546"/>
              <a:gd name="connsiteY4" fmla="*/ 454932 h 6069021"/>
              <a:gd name="connsiteX0" fmla="*/ 0 w 6441306"/>
              <a:gd name="connsiteY0" fmla="*/ 424452 h 6069021"/>
              <a:gd name="connsiteX1" fmla="*/ 5878378 w 6441306"/>
              <a:gd name="connsiteY1" fmla="*/ 0 h 6069021"/>
              <a:gd name="connsiteX2" fmla="*/ 6441259 w 6441306"/>
              <a:gd name="connsiteY2" fmla="*/ 6069012 h 6069021"/>
              <a:gd name="connsiteX3" fmla="*/ 178345 w 6441306"/>
              <a:gd name="connsiteY3" fmla="*/ 5201104 h 6069021"/>
              <a:gd name="connsiteX4" fmla="*/ 0 w 6441306"/>
              <a:gd name="connsiteY4" fmla="*/ 424452 h 6069021"/>
              <a:gd name="connsiteX0" fmla="*/ 0 w 6471786"/>
              <a:gd name="connsiteY0" fmla="*/ 424452 h 6069021"/>
              <a:gd name="connsiteX1" fmla="*/ 5908858 w 6471786"/>
              <a:gd name="connsiteY1" fmla="*/ 0 h 6069021"/>
              <a:gd name="connsiteX2" fmla="*/ 6471739 w 6471786"/>
              <a:gd name="connsiteY2" fmla="*/ 6069012 h 6069021"/>
              <a:gd name="connsiteX3" fmla="*/ 208825 w 6471786"/>
              <a:gd name="connsiteY3" fmla="*/ 5201104 h 6069021"/>
              <a:gd name="connsiteX4" fmla="*/ 0 w 6471786"/>
              <a:gd name="connsiteY4" fmla="*/ 424452 h 6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1786" h="6069021">
                <a:moveTo>
                  <a:pt x="0" y="424452"/>
                </a:moveTo>
                <a:lnTo>
                  <a:pt x="5908858" y="0"/>
                </a:lnTo>
                <a:cubicBezTo>
                  <a:pt x="5907573" y="5292"/>
                  <a:pt x="6477786" y="6078007"/>
                  <a:pt x="6471739" y="6069012"/>
                </a:cubicBezTo>
                <a:lnTo>
                  <a:pt x="208825" y="5201104"/>
                </a:lnTo>
                <a:cubicBezTo>
                  <a:pt x="156513" y="3606573"/>
                  <a:pt x="1330" y="437606"/>
                  <a:pt x="0" y="4244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27000">
              <a:prstClr val="black"/>
            </a:innerShdw>
          </a:effectLst>
          <a:scene3d>
            <a:camera prst="isometricRightUp">
              <a:rot lat="1788000" lon="18522000" rev="21360000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904F0-1949-48A4-8AD0-2455F5803F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6732" y="0"/>
            <a:ext cx="10780306" cy="10972800"/>
          </a:xfrm>
          <a:custGeom>
            <a:avLst/>
            <a:gdLst>
              <a:gd name="connsiteX0" fmla="*/ 1041786 w 10780306"/>
              <a:gd name="connsiteY0" fmla="*/ 0 h 10972800"/>
              <a:gd name="connsiteX1" fmla="*/ 10780306 w 10780306"/>
              <a:gd name="connsiteY1" fmla="*/ 0 h 10972800"/>
              <a:gd name="connsiteX2" fmla="*/ 10780306 w 10780306"/>
              <a:gd name="connsiteY2" fmla="*/ 10972800 h 10972800"/>
              <a:gd name="connsiteX3" fmla="*/ 1041786 w 10780306"/>
              <a:gd name="connsiteY3" fmla="*/ 10972800 h 10972800"/>
              <a:gd name="connsiteX4" fmla="*/ 1041786 w 10780306"/>
              <a:gd name="connsiteY4" fmla="*/ 6724898 h 10972800"/>
              <a:gd name="connsiteX5" fmla="*/ 0 w 10780306"/>
              <a:gd name="connsiteY5" fmla="*/ 6106781 h 10972800"/>
              <a:gd name="connsiteX6" fmla="*/ 1041786 w 10780306"/>
              <a:gd name="connsiteY6" fmla="*/ 5488663 h 10972800"/>
              <a:gd name="connsiteX7" fmla="*/ 1041786 w 10780306"/>
              <a:gd name="connsiteY7" fmla="*/ 5484142 h 10972800"/>
              <a:gd name="connsiteX8" fmla="*/ 2083574 w 10780306"/>
              <a:gd name="connsiteY8" fmla="*/ 4866023 h 10972800"/>
              <a:gd name="connsiteX9" fmla="*/ 1041786 w 10780306"/>
              <a:gd name="connsiteY9" fmla="*/ 4247904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0306" h="10972800">
                <a:moveTo>
                  <a:pt x="1041786" y="0"/>
                </a:moveTo>
                <a:lnTo>
                  <a:pt x="10780306" y="0"/>
                </a:lnTo>
                <a:lnTo>
                  <a:pt x="10780306" y="10972800"/>
                </a:lnTo>
                <a:lnTo>
                  <a:pt x="1041786" y="10972800"/>
                </a:lnTo>
                <a:lnTo>
                  <a:pt x="1041786" y="6724898"/>
                </a:lnTo>
                <a:lnTo>
                  <a:pt x="0" y="6106781"/>
                </a:lnTo>
                <a:lnTo>
                  <a:pt x="1041786" y="5488663"/>
                </a:lnTo>
                <a:lnTo>
                  <a:pt x="1041786" y="5484142"/>
                </a:lnTo>
                <a:lnTo>
                  <a:pt x="2083574" y="4866023"/>
                </a:lnTo>
                <a:lnTo>
                  <a:pt x="1041786" y="4247904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095B03-6820-4532-9811-CEFA7CD6D1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0784114" cy="10972800"/>
          </a:xfrm>
          <a:custGeom>
            <a:avLst/>
            <a:gdLst>
              <a:gd name="connsiteX0" fmla="*/ 0 w 10784114"/>
              <a:gd name="connsiteY0" fmla="*/ 0 h 10972800"/>
              <a:gd name="connsiteX1" fmla="*/ 9738520 w 10784114"/>
              <a:gd name="connsiteY1" fmla="*/ 0 h 10972800"/>
              <a:gd name="connsiteX2" fmla="*/ 9738520 w 10784114"/>
              <a:gd name="connsiteY2" fmla="*/ 4245646 h 10972800"/>
              <a:gd name="connsiteX3" fmla="*/ 10784114 w 10784114"/>
              <a:gd name="connsiteY3" fmla="*/ 4866024 h 10972800"/>
              <a:gd name="connsiteX4" fmla="*/ 9738520 w 10784114"/>
              <a:gd name="connsiteY4" fmla="*/ 5486401 h 10972800"/>
              <a:gd name="connsiteX5" fmla="*/ 9738520 w 10784114"/>
              <a:gd name="connsiteY5" fmla="*/ 5488661 h 10972800"/>
              <a:gd name="connsiteX6" fmla="*/ 8696732 w 10784114"/>
              <a:gd name="connsiteY6" fmla="*/ 6106781 h 10972800"/>
              <a:gd name="connsiteX7" fmla="*/ 9738520 w 10784114"/>
              <a:gd name="connsiteY7" fmla="*/ 6724899 h 10972800"/>
              <a:gd name="connsiteX8" fmla="*/ 9738520 w 10784114"/>
              <a:gd name="connsiteY8" fmla="*/ 10972800 h 10972800"/>
              <a:gd name="connsiteX9" fmla="*/ 0 w 10784114"/>
              <a:gd name="connsiteY9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4114" h="10972800">
                <a:moveTo>
                  <a:pt x="0" y="0"/>
                </a:moveTo>
                <a:lnTo>
                  <a:pt x="9738520" y="0"/>
                </a:lnTo>
                <a:lnTo>
                  <a:pt x="9738520" y="4245646"/>
                </a:lnTo>
                <a:lnTo>
                  <a:pt x="10784114" y="4866024"/>
                </a:lnTo>
                <a:lnTo>
                  <a:pt x="9738520" y="5486401"/>
                </a:lnTo>
                <a:lnTo>
                  <a:pt x="9738520" y="5488661"/>
                </a:lnTo>
                <a:lnTo>
                  <a:pt x="8696732" y="6106781"/>
                </a:lnTo>
                <a:lnTo>
                  <a:pt x="9738520" y="6724899"/>
                </a:lnTo>
                <a:lnTo>
                  <a:pt x="9738520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F34EF0-3944-4A74-B5FA-8AB437DDA0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15112" y="2372561"/>
            <a:ext cx="1754532" cy="1754532"/>
          </a:xfrm>
          <a:custGeom>
            <a:avLst/>
            <a:gdLst>
              <a:gd name="connsiteX0" fmla="*/ 877266 w 1754532"/>
              <a:gd name="connsiteY0" fmla="*/ 0 h 1754532"/>
              <a:gd name="connsiteX1" fmla="*/ 1754532 w 1754532"/>
              <a:gd name="connsiteY1" fmla="*/ 877266 h 1754532"/>
              <a:gd name="connsiteX2" fmla="*/ 877266 w 1754532"/>
              <a:gd name="connsiteY2" fmla="*/ 1754532 h 1754532"/>
              <a:gd name="connsiteX3" fmla="*/ 0 w 1754532"/>
              <a:gd name="connsiteY3" fmla="*/ 877266 h 1754532"/>
              <a:gd name="connsiteX4" fmla="*/ 877266 w 1754532"/>
              <a:gd name="connsiteY4" fmla="*/ 0 h 17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32" h="1754532">
                <a:moveTo>
                  <a:pt x="877266" y="0"/>
                </a:moveTo>
                <a:cubicBezTo>
                  <a:pt x="1361767" y="0"/>
                  <a:pt x="1754532" y="392765"/>
                  <a:pt x="1754532" y="877266"/>
                </a:cubicBezTo>
                <a:cubicBezTo>
                  <a:pt x="1754532" y="1361767"/>
                  <a:pt x="1361767" y="1754532"/>
                  <a:pt x="877266" y="1754532"/>
                </a:cubicBezTo>
                <a:cubicBezTo>
                  <a:pt x="392765" y="1754532"/>
                  <a:pt x="0" y="1361767"/>
                  <a:pt x="0" y="877266"/>
                </a:cubicBezTo>
                <a:cubicBezTo>
                  <a:pt x="0" y="392765"/>
                  <a:pt x="392765" y="0"/>
                  <a:pt x="8772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61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9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1E93-7A26-4DCF-A437-347792FA84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DA04D-DF5B-4EC6-AD5C-EA76B8D0D68B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4433-A3AC-41CB-A38A-96ADA7816AEF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D1875A-1047-4DCF-9C3D-E29643BCDD4E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076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9137-7258-4499-BA10-37307E9DC886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B40C54-F74B-45B1-A1D7-B8642511AB6D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2FA92A-F3E8-4DBC-91CE-950F802456D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B49DD6-6F03-4D8E-A89B-CD5A3C688249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DA5920-4365-46CC-9D98-D2068F768AE6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E6F5B2-5D99-4A87-944D-1BE47CAB5786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A8BC9B-4C75-4E1C-AED5-16266BE3566A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21DCC-B76E-4735-B851-7841946EA1E0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AEE3CB0A-D1C0-4603-BEFB-B4950F4FE2D6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010EA3-CC80-4DBF-9801-911AF6254059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556816-3B5C-416F-913A-183BF0AF3C70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65E07EE-EDF9-433B-BCAE-524948C38361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6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054D19-3EAE-451E-AEA5-B6B2509C2E1E}"/>
              </a:ext>
            </a:extLst>
          </p:cNvPr>
          <p:cNvSpPr/>
          <p:nvPr userDrawn="1"/>
        </p:nvSpPr>
        <p:spPr>
          <a:xfrm>
            <a:off x="3689625" y="272782"/>
            <a:ext cx="13606426" cy="10427237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356A-103E-4F02-9114-091E6B842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40329" flipH="1">
            <a:off x="1402799" y="940066"/>
            <a:ext cx="5455602" cy="9092667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4700E-348D-42B6-B6EC-3EECFE8BDF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7253" y="2381252"/>
            <a:ext cx="3882539" cy="6217596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199089"/>
              <a:gd name="connsiteX1" fmla="*/ 2922270 w 3150870"/>
              <a:gd name="connsiteY1" fmla="*/ 91440 h 5199089"/>
              <a:gd name="connsiteX2" fmla="*/ 3150870 w 3150870"/>
              <a:gd name="connsiteY2" fmla="*/ 5052060 h 5199089"/>
              <a:gd name="connsiteX3" fmla="*/ 280189 w 3150870"/>
              <a:gd name="connsiteY3" fmla="*/ 5199089 h 5199089"/>
              <a:gd name="connsiteX4" fmla="*/ 0 w 3150870"/>
              <a:gd name="connsiteY4" fmla="*/ 0 h 5199089"/>
              <a:gd name="connsiteX0" fmla="*/ 0 w 3150870"/>
              <a:gd name="connsiteY0" fmla="*/ 0 h 5124258"/>
              <a:gd name="connsiteX1" fmla="*/ 2922270 w 3150870"/>
              <a:gd name="connsiteY1" fmla="*/ 91440 h 5124258"/>
              <a:gd name="connsiteX2" fmla="*/ 3150870 w 3150870"/>
              <a:gd name="connsiteY2" fmla="*/ 5052060 h 5124258"/>
              <a:gd name="connsiteX3" fmla="*/ 285170 w 3150870"/>
              <a:gd name="connsiteY3" fmla="*/ 5124258 h 5124258"/>
              <a:gd name="connsiteX4" fmla="*/ 0 w 3150870"/>
              <a:gd name="connsiteY4" fmla="*/ 0 h 5124258"/>
              <a:gd name="connsiteX0" fmla="*/ 0 w 3150870"/>
              <a:gd name="connsiteY0" fmla="*/ 0 h 5134235"/>
              <a:gd name="connsiteX1" fmla="*/ 2922270 w 3150870"/>
              <a:gd name="connsiteY1" fmla="*/ 91440 h 5134235"/>
              <a:gd name="connsiteX2" fmla="*/ 3150870 w 3150870"/>
              <a:gd name="connsiteY2" fmla="*/ 5052060 h 5134235"/>
              <a:gd name="connsiteX3" fmla="*/ 349928 w 3150870"/>
              <a:gd name="connsiteY3" fmla="*/ 5134235 h 5134235"/>
              <a:gd name="connsiteX4" fmla="*/ 0 w 3150870"/>
              <a:gd name="connsiteY4" fmla="*/ 0 h 5134235"/>
              <a:gd name="connsiteX0" fmla="*/ 0 w 3210647"/>
              <a:gd name="connsiteY0" fmla="*/ 0 h 5134235"/>
              <a:gd name="connsiteX1" fmla="*/ 2922270 w 3210647"/>
              <a:gd name="connsiteY1" fmla="*/ 91440 h 5134235"/>
              <a:gd name="connsiteX2" fmla="*/ 3210647 w 3210647"/>
              <a:gd name="connsiteY2" fmla="*/ 5022128 h 5134235"/>
              <a:gd name="connsiteX3" fmla="*/ 349928 w 3210647"/>
              <a:gd name="connsiteY3" fmla="*/ 5134235 h 5134235"/>
              <a:gd name="connsiteX4" fmla="*/ 0 w 3210647"/>
              <a:gd name="connsiteY4" fmla="*/ 0 h 5134235"/>
              <a:gd name="connsiteX0" fmla="*/ 0 w 3155852"/>
              <a:gd name="connsiteY0" fmla="*/ 0 h 5134235"/>
              <a:gd name="connsiteX1" fmla="*/ 2922270 w 3155852"/>
              <a:gd name="connsiteY1" fmla="*/ 91440 h 5134235"/>
              <a:gd name="connsiteX2" fmla="*/ 3155852 w 3155852"/>
              <a:gd name="connsiteY2" fmla="*/ 5017139 h 5134235"/>
              <a:gd name="connsiteX3" fmla="*/ 349928 w 3155852"/>
              <a:gd name="connsiteY3" fmla="*/ 5134235 h 5134235"/>
              <a:gd name="connsiteX4" fmla="*/ 0 w 3155852"/>
              <a:gd name="connsiteY4" fmla="*/ 0 h 5134235"/>
              <a:gd name="connsiteX0" fmla="*/ 0 w 3202305"/>
              <a:gd name="connsiteY0" fmla="*/ 0 h 5134235"/>
              <a:gd name="connsiteX1" fmla="*/ 2922270 w 3202305"/>
              <a:gd name="connsiteY1" fmla="*/ 91440 h 5134235"/>
              <a:gd name="connsiteX2" fmla="*/ 3202305 w 3202305"/>
              <a:gd name="connsiteY2" fmla="*/ 5113504 h 5134235"/>
              <a:gd name="connsiteX3" fmla="*/ 349928 w 3202305"/>
              <a:gd name="connsiteY3" fmla="*/ 5134235 h 5134235"/>
              <a:gd name="connsiteX4" fmla="*/ 0 w 3202305"/>
              <a:gd name="connsiteY4" fmla="*/ 0 h 5134235"/>
              <a:gd name="connsiteX0" fmla="*/ 0 w 3202305"/>
              <a:gd name="connsiteY0" fmla="*/ 0 h 5161687"/>
              <a:gd name="connsiteX1" fmla="*/ 2922270 w 3202305"/>
              <a:gd name="connsiteY1" fmla="*/ 91440 h 5161687"/>
              <a:gd name="connsiteX2" fmla="*/ 3202305 w 3202305"/>
              <a:gd name="connsiteY2" fmla="*/ 5161687 h 5161687"/>
              <a:gd name="connsiteX3" fmla="*/ 349928 w 3202305"/>
              <a:gd name="connsiteY3" fmla="*/ 5134235 h 5161687"/>
              <a:gd name="connsiteX4" fmla="*/ 0 w 3202305"/>
              <a:gd name="connsiteY4" fmla="*/ 0 h 5161687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49928 w 3186821"/>
              <a:gd name="connsiteY3" fmla="*/ 5134235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37755 w 3186821"/>
              <a:gd name="connsiteY1" fmla="*/ 59318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53239 w 3186821"/>
              <a:gd name="connsiteY1" fmla="*/ 11136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55852"/>
              <a:gd name="connsiteY0" fmla="*/ 20986 h 5230855"/>
              <a:gd name="connsiteX1" fmla="*/ 2922270 w 3155852"/>
              <a:gd name="connsiteY1" fmla="*/ 0 h 5230855"/>
              <a:gd name="connsiteX2" fmla="*/ 3155852 w 3155852"/>
              <a:gd name="connsiteY2" fmla="*/ 5230855 h 5230855"/>
              <a:gd name="connsiteX3" fmla="*/ 365412 w 3155852"/>
              <a:gd name="connsiteY3" fmla="*/ 5155221 h 5230855"/>
              <a:gd name="connsiteX4" fmla="*/ 0 w 3155852"/>
              <a:gd name="connsiteY4" fmla="*/ 20986 h 5230855"/>
              <a:gd name="connsiteX0" fmla="*/ 0 w 3109399"/>
              <a:gd name="connsiteY0" fmla="*/ 0 h 5258051"/>
              <a:gd name="connsiteX1" fmla="*/ 2875817 w 3109399"/>
              <a:gd name="connsiteY1" fmla="*/ 27196 h 5258051"/>
              <a:gd name="connsiteX2" fmla="*/ 3109399 w 3109399"/>
              <a:gd name="connsiteY2" fmla="*/ 5258051 h 5258051"/>
              <a:gd name="connsiteX3" fmla="*/ 318959 w 3109399"/>
              <a:gd name="connsiteY3" fmla="*/ 5182417 h 5258051"/>
              <a:gd name="connsiteX4" fmla="*/ 0 w 3109399"/>
              <a:gd name="connsiteY4" fmla="*/ 0 h 5258051"/>
              <a:gd name="connsiteX0" fmla="*/ 0 w 3140368"/>
              <a:gd name="connsiteY0" fmla="*/ 0 h 5258051"/>
              <a:gd name="connsiteX1" fmla="*/ 2906786 w 3140368"/>
              <a:gd name="connsiteY1" fmla="*/ 27196 h 5258051"/>
              <a:gd name="connsiteX2" fmla="*/ 3140368 w 3140368"/>
              <a:gd name="connsiteY2" fmla="*/ 5258051 h 5258051"/>
              <a:gd name="connsiteX3" fmla="*/ 349928 w 3140368"/>
              <a:gd name="connsiteY3" fmla="*/ 5182417 h 5258051"/>
              <a:gd name="connsiteX4" fmla="*/ 0 w 3140368"/>
              <a:gd name="connsiteY4" fmla="*/ 0 h 5258051"/>
              <a:gd name="connsiteX0" fmla="*/ 0 w 3155852"/>
              <a:gd name="connsiteY0" fmla="*/ 0 h 5241990"/>
              <a:gd name="connsiteX1" fmla="*/ 2922270 w 3155852"/>
              <a:gd name="connsiteY1" fmla="*/ 11135 h 5241990"/>
              <a:gd name="connsiteX2" fmla="*/ 3155852 w 3155852"/>
              <a:gd name="connsiteY2" fmla="*/ 5241990 h 5241990"/>
              <a:gd name="connsiteX3" fmla="*/ 365412 w 3155852"/>
              <a:gd name="connsiteY3" fmla="*/ 5166356 h 5241990"/>
              <a:gd name="connsiteX4" fmla="*/ 0 w 3155852"/>
              <a:gd name="connsiteY4" fmla="*/ 0 h 5241990"/>
              <a:gd name="connsiteX0" fmla="*/ 0 w 3171336"/>
              <a:gd name="connsiteY0" fmla="*/ 20987 h 5230855"/>
              <a:gd name="connsiteX1" fmla="*/ 2937754 w 3171336"/>
              <a:gd name="connsiteY1" fmla="*/ 0 h 5230855"/>
              <a:gd name="connsiteX2" fmla="*/ 3171336 w 3171336"/>
              <a:gd name="connsiteY2" fmla="*/ 5230855 h 5230855"/>
              <a:gd name="connsiteX3" fmla="*/ 380896 w 3171336"/>
              <a:gd name="connsiteY3" fmla="*/ 5155221 h 5230855"/>
              <a:gd name="connsiteX4" fmla="*/ 0 w 3171336"/>
              <a:gd name="connsiteY4" fmla="*/ 20987 h 5230855"/>
              <a:gd name="connsiteX0" fmla="*/ 0 w 3140367"/>
              <a:gd name="connsiteY0" fmla="*/ 4926 h 5230855"/>
              <a:gd name="connsiteX1" fmla="*/ 2906785 w 3140367"/>
              <a:gd name="connsiteY1" fmla="*/ 0 h 5230855"/>
              <a:gd name="connsiteX2" fmla="*/ 3140367 w 3140367"/>
              <a:gd name="connsiteY2" fmla="*/ 5230855 h 5230855"/>
              <a:gd name="connsiteX3" fmla="*/ 349927 w 3140367"/>
              <a:gd name="connsiteY3" fmla="*/ 5155221 h 5230855"/>
              <a:gd name="connsiteX4" fmla="*/ 0 w 3140367"/>
              <a:gd name="connsiteY4" fmla="*/ 4926 h 5230855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65411 w 3155851"/>
              <a:gd name="connsiteY3" fmla="*/ 5166356 h 5241990"/>
              <a:gd name="connsiteX4" fmla="*/ 0 w 3155851"/>
              <a:gd name="connsiteY4" fmla="*/ 0 h 5241990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49927 w 3155851"/>
              <a:gd name="connsiteY3" fmla="*/ 5166356 h 5241990"/>
              <a:gd name="connsiteX4" fmla="*/ 0 w 3155851"/>
              <a:gd name="connsiteY4" fmla="*/ 0 h 524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5851" h="5241990">
                <a:moveTo>
                  <a:pt x="0" y="0"/>
                </a:moveTo>
                <a:lnTo>
                  <a:pt x="2922269" y="11135"/>
                </a:lnTo>
                <a:lnTo>
                  <a:pt x="3155851" y="5241990"/>
                </a:lnTo>
                <a:lnTo>
                  <a:pt x="349927" y="51663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2400000">
              <a:rot lat="21041954" lon="18810792" rev="923834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9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601197-9784-475A-B5DD-14C5DD1AA0B5}"/>
              </a:ext>
            </a:extLst>
          </p:cNvPr>
          <p:cNvSpPr/>
          <p:nvPr userDrawn="1"/>
        </p:nvSpPr>
        <p:spPr>
          <a:xfrm>
            <a:off x="0" y="0"/>
            <a:ext cx="9738519" cy="1097280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ED258-655C-407D-9A3E-515419D8A145}"/>
              </a:ext>
            </a:extLst>
          </p:cNvPr>
          <p:cNvSpPr/>
          <p:nvPr userDrawn="1"/>
        </p:nvSpPr>
        <p:spPr>
          <a:xfrm>
            <a:off x="9738519" y="0"/>
            <a:ext cx="9738519" cy="10972800"/>
          </a:xfrm>
          <a:prstGeom prst="rect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BB2E1-F351-4B63-9DA2-27BCE7573634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0B40DECF-7BFE-4700-9953-52EB126BC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7906C3-5A62-49CD-B490-C199103E2FC9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1D9CB349-667C-4AC1-A125-CE1E9F577D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BF8AE525-1B93-447D-A818-E8FDBEB4B5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75">
              <a:extLst>
                <a:ext uri="{FF2B5EF4-FFF2-40B4-BE49-F238E27FC236}">
                  <a16:creationId xmlns:a16="http://schemas.microsoft.com/office/drawing/2014/main" id="{A3711A26-8C8A-499D-A420-C6F446338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A7E379-74A9-4005-9ADE-238B52E3D48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45F60-0461-433A-A860-40193E4B97DC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1A3087-6BD3-4C6A-AFFA-83DBDD792033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67DAE-6875-4C1A-9E2E-B71D7CDB10A1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4F1664-68B0-4398-8815-3C8EC6E9AF2A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289961-0B4E-4EB4-A48A-8D8C5B056F9E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2129DD4A-C7AD-4B1D-8D77-286EB6E9F389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CFC1C95-0B17-42F6-9432-88A27E015803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06C40E0-71A2-4AEC-826E-AFAECF8E65BC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4F7EB-1340-4558-BA38-3152615767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3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34D990-2B03-4DB7-AB0F-7E45C5A1EF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" y="2675067"/>
            <a:ext cx="7962902" cy="7221234"/>
          </a:xfrm>
          <a:custGeom>
            <a:avLst/>
            <a:gdLst>
              <a:gd name="connsiteX0" fmla="*/ 586332 w 7962902"/>
              <a:gd name="connsiteY0" fmla="*/ 994 h 7221234"/>
              <a:gd name="connsiteX1" fmla="*/ 7531804 w 7962902"/>
              <a:gd name="connsiteY1" fmla="*/ 4274636 h 7221234"/>
              <a:gd name="connsiteX2" fmla="*/ 6435880 w 7962902"/>
              <a:gd name="connsiteY2" fmla="*/ 7206829 h 7221234"/>
              <a:gd name="connsiteX3" fmla="*/ 2879 w 7962902"/>
              <a:gd name="connsiteY3" fmla="*/ 5540244 h 7221234"/>
              <a:gd name="connsiteX4" fmla="*/ 13 w 7962902"/>
              <a:gd name="connsiteY4" fmla="*/ 58804 h 7221234"/>
              <a:gd name="connsiteX5" fmla="*/ 586332 w 7962902"/>
              <a:gd name="connsiteY5" fmla="*/ 994 h 722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2902" h="7221234">
                <a:moveTo>
                  <a:pt x="586332" y="994"/>
                </a:moveTo>
                <a:cubicBezTo>
                  <a:pt x="3530792" y="-64338"/>
                  <a:pt x="6616855" y="3109459"/>
                  <a:pt x="7531804" y="4274636"/>
                </a:cubicBezTo>
                <a:cubicBezTo>
                  <a:pt x="8507749" y="5517491"/>
                  <a:pt x="7690701" y="6995894"/>
                  <a:pt x="6435880" y="7206829"/>
                </a:cubicBezTo>
                <a:cubicBezTo>
                  <a:pt x="5181059" y="7417763"/>
                  <a:pt x="1849117" y="5237581"/>
                  <a:pt x="2879" y="5540244"/>
                </a:cubicBezTo>
                <a:cubicBezTo>
                  <a:pt x="13384" y="5525361"/>
                  <a:pt x="-464" y="71683"/>
                  <a:pt x="13" y="58804"/>
                </a:cubicBezTo>
                <a:cubicBezTo>
                  <a:pt x="194367" y="24101"/>
                  <a:pt x="390035" y="5350"/>
                  <a:pt x="586332" y="99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7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7F77E-5501-4144-BDC3-D4E4FAF8D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589001" cy="10972802"/>
          </a:xfrm>
          <a:custGeom>
            <a:avLst/>
            <a:gdLst>
              <a:gd name="connsiteX0" fmla="*/ 0 w 13589001"/>
              <a:gd name="connsiteY0" fmla="*/ 0 h 10972802"/>
              <a:gd name="connsiteX1" fmla="*/ 13589001 w 13589001"/>
              <a:gd name="connsiteY1" fmla="*/ 0 h 10972802"/>
              <a:gd name="connsiteX2" fmla="*/ 0 w 13589001"/>
              <a:gd name="connsiteY2" fmla="*/ 10972802 h 1097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1" h="10972802">
                <a:moveTo>
                  <a:pt x="0" y="0"/>
                </a:moveTo>
                <a:lnTo>
                  <a:pt x="13589001" y="0"/>
                </a:lnTo>
                <a:cubicBezTo>
                  <a:pt x="4614276" y="2020632"/>
                  <a:pt x="7895078" y="9591612"/>
                  <a:pt x="0" y="10972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6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0604B41-5D34-4264-AAC0-482CEE702C6C}"/>
              </a:ext>
            </a:extLst>
          </p:cNvPr>
          <p:cNvSpPr/>
          <p:nvPr userDrawn="1"/>
        </p:nvSpPr>
        <p:spPr>
          <a:xfrm flipV="1">
            <a:off x="1786830" y="-1"/>
            <a:ext cx="6252519" cy="8204886"/>
          </a:xfrm>
          <a:prstGeom prst="round2SameRect">
            <a:avLst>
              <a:gd name="adj1" fmla="val 7374"/>
              <a:gd name="adj2" fmla="val 0"/>
            </a:avLst>
          </a:pr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80F70B-C764-40F2-BA21-8914F873D9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34480" y="-1"/>
            <a:ext cx="6252519" cy="7901941"/>
          </a:xfrm>
          <a:prstGeom prst="round2SameRect">
            <a:avLst>
              <a:gd name="adj1" fmla="val 0"/>
              <a:gd name="adj2" fmla="val 8226"/>
            </a:avLst>
          </a:prstGeom>
          <a:solidFill>
            <a:schemeClr val="bg1">
              <a:lumMod val="95000"/>
              <a:alpha val="40000"/>
            </a:schemeClr>
          </a:solidFill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013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1F3CD9-3A88-42DF-B153-A78955F159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470" y="4359456"/>
            <a:ext cx="4149375" cy="4149375"/>
          </a:xfrm>
          <a:custGeom>
            <a:avLst/>
            <a:gdLst>
              <a:gd name="connsiteX0" fmla="*/ 2074688 w 4149375"/>
              <a:gd name="connsiteY0" fmla="*/ 0 h 4149375"/>
              <a:gd name="connsiteX1" fmla="*/ 4149375 w 4149375"/>
              <a:gd name="connsiteY1" fmla="*/ 2074688 h 4149375"/>
              <a:gd name="connsiteX2" fmla="*/ 2074688 w 4149375"/>
              <a:gd name="connsiteY2" fmla="*/ 4149375 h 4149375"/>
              <a:gd name="connsiteX3" fmla="*/ 0 w 4149375"/>
              <a:gd name="connsiteY3" fmla="*/ 2074688 h 414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375" h="4149375">
                <a:moveTo>
                  <a:pt x="2074688" y="0"/>
                </a:moveTo>
                <a:lnTo>
                  <a:pt x="4149375" y="2074688"/>
                </a:lnTo>
                <a:lnTo>
                  <a:pt x="2074688" y="4149375"/>
                </a:lnTo>
                <a:lnTo>
                  <a:pt x="0" y="2074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E5DE3DC-1A4B-4D26-A2A6-3A22903451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48004" y="1143466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096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21994A-8B73-4CA9-81DC-FDE1DDAF8B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78" y="2568698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604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BF5CA1-7F17-4489-AD25-0A87BFC8CC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9131" y="-765680"/>
            <a:ext cx="3555912" cy="3555912"/>
          </a:xfrm>
          <a:custGeom>
            <a:avLst/>
            <a:gdLst>
              <a:gd name="connsiteX0" fmla="*/ 1777956 w 3555912"/>
              <a:gd name="connsiteY0" fmla="*/ 0 h 3555912"/>
              <a:gd name="connsiteX1" fmla="*/ 3555912 w 3555912"/>
              <a:gd name="connsiteY1" fmla="*/ 1777956 h 3555912"/>
              <a:gd name="connsiteX2" fmla="*/ 1777956 w 3555912"/>
              <a:gd name="connsiteY2" fmla="*/ 3555912 h 3555912"/>
              <a:gd name="connsiteX3" fmla="*/ 0 w 3555912"/>
              <a:gd name="connsiteY3" fmla="*/ 1777956 h 355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912" h="3555912">
                <a:moveTo>
                  <a:pt x="1777956" y="0"/>
                </a:moveTo>
                <a:lnTo>
                  <a:pt x="3555912" y="1777956"/>
                </a:lnTo>
                <a:lnTo>
                  <a:pt x="1777956" y="3555912"/>
                </a:lnTo>
                <a:lnTo>
                  <a:pt x="0" y="17779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7526FE4-ECA1-4A7B-8E2C-98709737AC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1253" y="6681262"/>
            <a:ext cx="7059992" cy="7059992"/>
          </a:xfrm>
          <a:custGeom>
            <a:avLst/>
            <a:gdLst>
              <a:gd name="connsiteX0" fmla="*/ 3529996 w 7059992"/>
              <a:gd name="connsiteY0" fmla="*/ 0 h 7059992"/>
              <a:gd name="connsiteX1" fmla="*/ 7059992 w 7059992"/>
              <a:gd name="connsiteY1" fmla="*/ 3529996 h 7059992"/>
              <a:gd name="connsiteX2" fmla="*/ 3529996 w 7059992"/>
              <a:gd name="connsiteY2" fmla="*/ 7059992 h 7059992"/>
              <a:gd name="connsiteX3" fmla="*/ 0 w 7059992"/>
              <a:gd name="connsiteY3" fmla="*/ 3529996 h 70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992" h="7059992">
                <a:moveTo>
                  <a:pt x="3529996" y="0"/>
                </a:moveTo>
                <a:lnTo>
                  <a:pt x="7059992" y="3529996"/>
                </a:lnTo>
                <a:lnTo>
                  <a:pt x="3529996" y="7059992"/>
                </a:lnTo>
                <a:lnTo>
                  <a:pt x="0" y="35299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6200000" sx="80000" sy="8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8C894DE-6F3D-48E8-8B09-814327362E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87000" y="3456883"/>
            <a:ext cx="5886042" cy="5886042"/>
          </a:xfrm>
          <a:custGeom>
            <a:avLst/>
            <a:gdLst>
              <a:gd name="connsiteX0" fmla="*/ 2943021 w 5886042"/>
              <a:gd name="connsiteY0" fmla="*/ 0 h 5886042"/>
              <a:gd name="connsiteX1" fmla="*/ 5886042 w 5886042"/>
              <a:gd name="connsiteY1" fmla="*/ 2943021 h 5886042"/>
              <a:gd name="connsiteX2" fmla="*/ 2943021 w 5886042"/>
              <a:gd name="connsiteY2" fmla="*/ 5886042 h 5886042"/>
              <a:gd name="connsiteX3" fmla="*/ 0 w 5886042"/>
              <a:gd name="connsiteY3" fmla="*/ 2943021 h 588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042" h="5886042">
                <a:moveTo>
                  <a:pt x="2943021" y="0"/>
                </a:moveTo>
                <a:lnTo>
                  <a:pt x="5886042" y="2943021"/>
                </a:lnTo>
                <a:lnTo>
                  <a:pt x="2943021" y="5886042"/>
                </a:lnTo>
                <a:lnTo>
                  <a:pt x="0" y="29430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0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404E201-8DCA-4C76-81D3-A099ED374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645979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0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F08F43-5075-4D81-B359-FC34B9C9F998}"/>
              </a:ext>
            </a:extLst>
          </p:cNvPr>
          <p:cNvSpPr/>
          <p:nvPr userDrawn="1"/>
        </p:nvSpPr>
        <p:spPr>
          <a:xfrm>
            <a:off x="2272992" y="2326648"/>
            <a:ext cx="8384764" cy="5050921"/>
          </a:xfrm>
          <a:prstGeom prst="roundRect">
            <a:avLst>
              <a:gd name="adj" fmla="val 1456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485ACDF-E25F-4F8B-9AE1-45FCB86F34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5862" y="3296344"/>
            <a:ext cx="9079024" cy="5082063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8890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6CB71-7419-4B98-8350-B1D20C470033}"/>
              </a:ext>
            </a:extLst>
          </p:cNvPr>
          <p:cNvGrpSpPr/>
          <p:nvPr userDrawn="1"/>
        </p:nvGrpSpPr>
        <p:grpSpPr>
          <a:xfrm>
            <a:off x="1925863" y="2708332"/>
            <a:ext cx="9079023" cy="588012"/>
            <a:chOff x="3179886" y="2083564"/>
            <a:chExt cx="5702858" cy="369350"/>
          </a:xfrm>
          <a:effectLst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E4B201-700E-4B77-B7E9-3EC6B104034C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6" name="Round Same Side Corner Rectangle 1">
                <a:extLst>
                  <a:ext uri="{FF2B5EF4-FFF2-40B4-BE49-F238E27FC236}">
                    <a16:creationId xmlns:a16="http://schemas.microsoft.com/office/drawing/2014/main" id="{750FEC46-6992-46DB-A226-1F64EDB9F349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E63F27-0282-4576-887C-C633099AC269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35357-4CC0-463A-9795-6581392FD121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18E3B8-C48D-4C22-837D-3CD39476A84C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2210FE7-84B7-44C3-9215-A4B5752EC631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5" name="Rounded Rectangle 23">
              <a:extLst>
                <a:ext uri="{FF2B5EF4-FFF2-40B4-BE49-F238E27FC236}">
                  <a16:creationId xmlns:a16="http://schemas.microsoft.com/office/drawing/2014/main" id="{69C7C34F-F431-4329-AA39-C8355217F67F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webp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58D16-7AF5-4C80-9F62-7F9587E2F093}"/>
              </a:ext>
            </a:extLst>
          </p:cNvPr>
          <p:cNvSpPr/>
          <p:nvPr userDrawn="1"/>
        </p:nvSpPr>
        <p:spPr>
          <a:xfrm>
            <a:off x="0" y="6750622"/>
            <a:ext cx="4369192" cy="42221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4000"/>
                </a:schemeClr>
              </a:gs>
              <a:gs pos="0">
                <a:srgbClr val="181B2C">
                  <a:alpha val="40000"/>
                </a:srgbClr>
              </a:gs>
              <a:gs pos="55000">
                <a:schemeClr val="accent5">
                  <a:alpha val="47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AD1C0-58A6-44B4-BF4C-12D48C723ADE}"/>
              </a:ext>
            </a:extLst>
          </p:cNvPr>
          <p:cNvSpPr/>
          <p:nvPr userDrawn="1"/>
        </p:nvSpPr>
        <p:spPr>
          <a:xfrm>
            <a:off x="3114" y="5485718"/>
            <a:ext cx="1295101" cy="2747613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AC2027-1898-40CD-955F-EDE23EE778F4}"/>
              </a:ext>
            </a:extLst>
          </p:cNvPr>
          <p:cNvSpPr/>
          <p:nvPr/>
        </p:nvSpPr>
        <p:spPr>
          <a:xfrm>
            <a:off x="13922478" y="2"/>
            <a:ext cx="5558654" cy="471796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814FC5-435F-4276-99AE-465599FF2BA1}"/>
              </a:ext>
            </a:extLst>
          </p:cNvPr>
          <p:cNvSpPr/>
          <p:nvPr/>
        </p:nvSpPr>
        <p:spPr>
          <a:xfrm>
            <a:off x="17828114" y="1072550"/>
            <a:ext cx="1663044" cy="5300581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FCE4BC-F183-4D1F-8C5A-4BA8148DD08E}"/>
              </a:ext>
            </a:extLst>
          </p:cNvPr>
          <p:cNvGrpSpPr/>
          <p:nvPr/>
        </p:nvGrpSpPr>
        <p:grpSpPr>
          <a:xfrm>
            <a:off x="5539807" y="3329998"/>
            <a:ext cx="8046715" cy="7642802"/>
            <a:chOff x="7791294" y="2481896"/>
            <a:chExt cx="6832218" cy="7642802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56D1133E-63D0-4BED-9212-18EF3C680DEC}"/>
                </a:ext>
              </a:extLst>
            </p:cNvPr>
            <p:cNvSpPr txBox="1">
              <a:spLocks/>
            </p:cNvSpPr>
            <p:nvPr/>
          </p:nvSpPr>
          <p:spPr>
            <a:xfrm>
              <a:off x="7791294" y="2481896"/>
              <a:ext cx="6832218" cy="177346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b="0" dirty="0" smtClean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Georgia" panose="02040502050405020303" pitchFamily="18" charset="0"/>
                </a:rPr>
                <a:t>Bangla Fake News Detector</a:t>
              </a:r>
              <a:endParaRPr lang="id-ID" sz="115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Georgia" panose="020405020504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6BD270-5ED8-4EF3-B9AE-FF7F327353F2}"/>
                </a:ext>
              </a:extLst>
            </p:cNvPr>
            <p:cNvSpPr txBox="1"/>
            <p:nvPr/>
          </p:nvSpPr>
          <p:spPr>
            <a:xfrm flipH="1">
              <a:off x="8387300" y="9786144"/>
              <a:ext cx="5955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1600" strike="noStrike" spc="6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6585268" y="2991444"/>
            <a:ext cx="595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Roboto Condensed" panose="02000000000000000000" pitchFamily="2" charset="0"/>
                <a:cs typeface="Segoe UI" panose="020B0502040204020203" pitchFamily="34" charset="0"/>
              </a:rPr>
              <a:t>The Project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ertical Scroll 189"/>
          <p:cNvSpPr/>
          <p:nvPr/>
        </p:nvSpPr>
        <p:spPr>
          <a:xfrm>
            <a:off x="15012336" y="4122078"/>
            <a:ext cx="2279025" cy="2355493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sz="1200" dirty="0" smtClean="0"/>
          </a:p>
          <a:p>
            <a:pPr marL="342900" indent="-342900" algn="just">
              <a:buAutoNum type="arabicPeriod"/>
            </a:pPr>
            <a:r>
              <a:rPr lang="en-US" sz="1200" dirty="0" smtClean="0"/>
              <a:t>Similarity scoring with the recent Fake News Dataset</a:t>
            </a:r>
          </a:p>
          <a:p>
            <a:pPr marL="342900" indent="-342900" algn="just">
              <a:buAutoNum type="arabicPeriod"/>
            </a:pPr>
            <a:r>
              <a:rPr lang="en-US" sz="1200" dirty="0" smtClean="0"/>
              <a:t>Classify with the prebuilt AI (deep learning) </a:t>
            </a:r>
            <a:r>
              <a:rPr lang="en-US" sz="1200" dirty="0"/>
              <a:t>m</a:t>
            </a:r>
            <a:r>
              <a:rPr lang="en-US" sz="1200" dirty="0" smtClean="0"/>
              <a:t>odel to automatically classify News as Fake or Not.</a:t>
            </a:r>
          </a:p>
          <a:p>
            <a:pPr algn="just"/>
            <a:endParaRPr lang="en-US" sz="1200" dirty="0"/>
          </a:p>
        </p:txBody>
      </p:sp>
      <p:cxnSp>
        <p:nvCxnSpPr>
          <p:cNvPr id="153" name="Elbow Connector 152"/>
          <p:cNvCxnSpPr/>
          <p:nvPr/>
        </p:nvCxnSpPr>
        <p:spPr>
          <a:xfrm rot="16200000" flipH="1">
            <a:off x="17155900" y="7968060"/>
            <a:ext cx="2414371" cy="1043515"/>
          </a:xfrm>
          <a:prstGeom prst="bentConnector3">
            <a:avLst>
              <a:gd name="adj1" fmla="val -624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 flipV="1">
            <a:off x="14568464" y="7262768"/>
            <a:ext cx="1065185" cy="698346"/>
          </a:xfrm>
          <a:prstGeom prst="bentConnector3">
            <a:avLst>
              <a:gd name="adj1" fmla="val 996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9450" t="5267" r="8713" b="25709"/>
          <a:stretch/>
        </p:blipFill>
        <p:spPr>
          <a:xfrm>
            <a:off x="10852782" y="2075829"/>
            <a:ext cx="2970577" cy="166458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727969" y="1816709"/>
            <a:ext cx="3184788" cy="203504"/>
            <a:chOff x="5409293" y="3483428"/>
            <a:chExt cx="4348326" cy="3225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A6CB71-7419-4B98-8350-B1D20C470033}"/>
                </a:ext>
              </a:extLst>
            </p:cNvPr>
            <p:cNvGrpSpPr/>
            <p:nvPr/>
          </p:nvGrpSpPr>
          <p:grpSpPr>
            <a:xfrm>
              <a:off x="5409293" y="3483428"/>
              <a:ext cx="4348326" cy="322520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FE4B201-700E-4B77-B7E9-3EC6B104034C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750FEC46-6992-46DB-A226-1F64EDB9F349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8E63F27-0282-4576-887C-C633099AC269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6735357-4CC0-463A-9795-6581392FD121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818E3B8-C48D-4C22-837D-3CD39476A84C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C2210FE7-84B7-44C3-9215-A4B5752EC631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3"/>
                      </a:gs>
                      <a:gs pos="0">
                        <a:schemeClr val="accent3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69C7C34F-F431-4329-AA39-C8355217F67F}"/>
                  </a:ext>
                </a:extLst>
              </p:cNvPr>
              <p:cNvSpPr/>
              <p:nvPr/>
            </p:nvSpPr>
            <p:spPr>
              <a:xfrm>
                <a:off x="3965019" y="2182834"/>
                <a:ext cx="3372551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http://www.</a:t>
                </a:r>
                <a:r>
                  <a:rPr lang="as-I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অআকখ.নিউজ</a:t>
                </a:r>
                <a:r>
                  <a:rPr lang="as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r>
                  <a: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1778" y="3563256"/>
              <a:ext cx="213249" cy="19348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694639" y="7833426"/>
            <a:ext cx="3184788" cy="190099"/>
            <a:chOff x="5409293" y="3483428"/>
            <a:chExt cx="4348326" cy="3225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A6CB71-7419-4B98-8350-B1D20C470033}"/>
                </a:ext>
              </a:extLst>
            </p:cNvPr>
            <p:cNvGrpSpPr/>
            <p:nvPr/>
          </p:nvGrpSpPr>
          <p:grpSpPr>
            <a:xfrm>
              <a:off x="5409293" y="3483428"/>
              <a:ext cx="4348326" cy="322520"/>
              <a:chOff x="3179886" y="2083564"/>
              <a:chExt cx="5702858" cy="369350"/>
            </a:xfrm>
            <a:effectLst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E4B201-700E-4B77-B7E9-3EC6B104034C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30" name="Round Same Side Corner Rectangle 1">
                  <a:extLst>
                    <a:ext uri="{FF2B5EF4-FFF2-40B4-BE49-F238E27FC236}">
                      <a16:creationId xmlns:a16="http://schemas.microsoft.com/office/drawing/2014/main" id="{750FEC46-6992-46DB-A226-1F64EDB9F349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E63F27-0282-4576-887C-C633099AC269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6735357-4CC0-463A-9795-6581392FD121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818E3B8-C48D-4C22-837D-3CD39476A84C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2210FE7-84B7-44C3-9215-A4B5752EC631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accent3"/>
                      </a:gs>
                      <a:gs pos="0">
                        <a:schemeClr val="accent3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69C7C34F-F431-4329-AA39-C8355217F67F}"/>
                  </a:ext>
                </a:extLst>
              </p:cNvPr>
              <p:cNvSpPr/>
              <p:nvPr/>
            </p:nvSpPr>
            <p:spPr>
              <a:xfrm>
                <a:off x="3965019" y="2182834"/>
                <a:ext cx="322610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http://www.</a:t>
                </a:r>
                <a:r>
                  <a:rPr lang="as-IN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nkiyMJ" pitchFamily="2" charset="0"/>
                    <a:cs typeface="Segoe UI Light" panose="020B0502040204020203" pitchFamily="34" charset="0"/>
                  </a:rPr>
                  <a:t>অআকখ.নিউজ</a:t>
                </a:r>
                <a:r>
                  <a:rPr lang="en-IN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.com</a:t>
                </a:r>
                <a:endPara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1778" y="3556436"/>
              <a:ext cx="213249" cy="207128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32039" y="1284595"/>
            <a:ext cx="5270133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opens the browser and install fake news detector.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976" y="1300470"/>
            <a:ext cx="290513" cy="292100"/>
            <a:chOff x="7610554" y="2530860"/>
            <a:chExt cx="291629" cy="291629"/>
          </a:xfrm>
        </p:grpSpPr>
        <p:sp>
          <p:nvSpPr>
            <p:cNvPr id="38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1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40" name="Elbow Connector 39"/>
          <p:cNvCxnSpPr/>
          <p:nvPr/>
        </p:nvCxnSpPr>
        <p:spPr>
          <a:xfrm flipV="1">
            <a:off x="6385298" y="812130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7296425" y="571367"/>
            <a:ext cx="7232883" cy="380444"/>
            <a:chOff x="3032624" y="2136447"/>
            <a:chExt cx="7234620" cy="380671"/>
          </a:xfrm>
        </p:grpSpPr>
        <p:sp>
          <p:nvSpPr>
            <p:cNvPr id="42" name="TextBox 41"/>
            <p:cNvSpPr txBox="1"/>
            <p:nvPr/>
          </p:nvSpPr>
          <p:spPr>
            <a:xfrm>
              <a:off x="3032624" y="2224556"/>
              <a:ext cx="4220758" cy="2925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The extension icon will appear in the top right corner of the browser</a:t>
              </a:r>
              <a:endParaRPr lang="en-GB" sz="1300" dirty="0">
                <a:solidFill>
                  <a:schemeClr val="bg1"/>
                </a:solidFill>
                <a:latin typeface="Open Sans" panose="020B0606030504020204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72865" y="2136447"/>
              <a:ext cx="1994379" cy="1847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 rot="16200000" flipH="1">
            <a:off x="2602776" y="1905287"/>
            <a:ext cx="342900" cy="498475"/>
            <a:chOff x="5105400" y="2190750"/>
            <a:chExt cx="1600200" cy="1295400"/>
          </a:xfrm>
        </p:grpSpPr>
        <p:sp>
          <p:nvSpPr>
            <p:cNvPr id="58" name="Chevron 57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37" y="8079158"/>
            <a:ext cx="2977481" cy="1667892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7684429" y="50263"/>
            <a:ext cx="5465182" cy="1602006"/>
            <a:chOff x="10244570" y="3467020"/>
            <a:chExt cx="5791165" cy="184834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620995" y="3467020"/>
              <a:ext cx="1414740" cy="120407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0244570" y="4992845"/>
              <a:ext cx="4348326" cy="322520"/>
              <a:chOff x="5409293" y="3483429"/>
              <a:chExt cx="4348326" cy="3225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6A6CB71-7419-4B98-8350-B1D20C470033}"/>
                  </a:ext>
                </a:extLst>
              </p:cNvPr>
              <p:cNvGrpSpPr/>
              <p:nvPr/>
            </p:nvGrpSpPr>
            <p:grpSpPr>
              <a:xfrm>
                <a:off x="5409293" y="3483429"/>
                <a:ext cx="4348326" cy="322520"/>
                <a:chOff x="3179886" y="2083565"/>
                <a:chExt cx="5702858" cy="369350"/>
              </a:xfrm>
              <a:effectLst/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FE4B201-700E-4B77-B7E9-3EC6B104034C}"/>
                    </a:ext>
                  </a:extLst>
                </p:cNvPr>
                <p:cNvGrpSpPr/>
                <p:nvPr/>
              </p:nvGrpSpPr>
              <p:grpSpPr>
                <a:xfrm>
                  <a:off x="3179886" y="2083565"/>
                  <a:ext cx="5702858" cy="369350"/>
                  <a:chOff x="3179886" y="2083565"/>
                  <a:chExt cx="5702858" cy="369350"/>
                </a:xfrm>
              </p:grpSpPr>
              <p:sp>
                <p:nvSpPr>
                  <p:cNvPr id="52" name="Round Same Side Corner Rectangle 1">
                    <a:extLst>
                      <a:ext uri="{FF2B5EF4-FFF2-40B4-BE49-F238E27FC236}">
                        <a16:creationId xmlns:a16="http://schemas.microsoft.com/office/drawing/2014/main" id="{750FEC46-6992-46DB-A226-1F64EDB9F349}"/>
                      </a:ext>
                    </a:extLst>
                  </p:cNvPr>
                  <p:cNvSpPr/>
                  <p:nvPr/>
                </p:nvSpPr>
                <p:spPr>
                  <a:xfrm>
                    <a:off x="3179886" y="2083565"/>
                    <a:ext cx="5702858" cy="369350"/>
                  </a:xfrm>
                  <a:prstGeom prst="round2SameRect">
                    <a:avLst>
                      <a:gd name="adj1" fmla="val 14928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B8E63F27-0282-4576-887C-C633099AC269}"/>
                      </a:ext>
                    </a:extLst>
                  </p:cNvPr>
                  <p:cNvGrpSpPr/>
                  <p:nvPr/>
                </p:nvGrpSpPr>
                <p:grpSpPr>
                  <a:xfrm>
                    <a:off x="3382010" y="2233949"/>
                    <a:ext cx="341854" cy="82531"/>
                    <a:chOff x="3382010" y="2233949"/>
                    <a:chExt cx="341854" cy="82531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6735357-4CC0-463A-9795-6581392FD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010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accent1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4818E3B8-C48D-4C22-837D-3CD39476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1671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2"/>
                        </a:gs>
                        <a:gs pos="0">
                          <a:schemeClr val="accent2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C2210FE7-84B7-44C3-9215-A4B5752EC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1333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3"/>
                        </a:gs>
                        <a:gs pos="0">
                          <a:schemeClr val="accent3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sp>
              <p:nvSpPr>
                <p:cNvPr id="51" name="Rounded Rectangle 23">
                  <a:extLst>
                    <a:ext uri="{FF2B5EF4-FFF2-40B4-BE49-F238E27FC236}">
                      <a16:creationId xmlns:a16="http://schemas.microsoft.com/office/drawing/2014/main" id="{69C7C34F-F431-4329-AA39-C8355217F67F}"/>
                    </a:ext>
                  </a:extLst>
                </p:cNvPr>
                <p:cNvSpPr/>
                <p:nvPr/>
              </p:nvSpPr>
              <p:spPr>
                <a:xfrm>
                  <a:off x="3965020" y="2182834"/>
                  <a:ext cx="2674620" cy="18475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http://www.google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 com</a:t>
                  </a:r>
                  <a:endPara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81777" y="3569252"/>
                <a:ext cx="213249" cy="181494"/>
              </a:xfrm>
              <a:prstGeom prst="rect">
                <a:avLst/>
              </a:prstGeom>
            </p:spPr>
          </p:pic>
        </p:grp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6864" y="4636151"/>
              <a:ext cx="248261" cy="420442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1065156" y="2824755"/>
            <a:ext cx="5320142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goes to the news site that needs to be verified.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65093" y="2840630"/>
            <a:ext cx="290513" cy="292100"/>
            <a:chOff x="7610554" y="2530860"/>
            <a:chExt cx="291629" cy="291629"/>
          </a:xfrm>
        </p:grpSpPr>
        <p:sp>
          <p:nvSpPr>
            <p:cNvPr id="65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2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81" name="Elbow Connector 80"/>
          <p:cNvCxnSpPr/>
          <p:nvPr/>
        </p:nvCxnSpPr>
        <p:spPr>
          <a:xfrm flipV="1">
            <a:off x="6085763" y="2314135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7015871" y="2075829"/>
            <a:ext cx="7232884" cy="380442"/>
            <a:chOff x="3032623" y="2136447"/>
            <a:chExt cx="7234621" cy="380669"/>
          </a:xfrm>
        </p:grpSpPr>
        <p:sp>
          <p:nvSpPr>
            <p:cNvPr id="83" name="TextBox 82"/>
            <p:cNvSpPr txBox="1"/>
            <p:nvPr/>
          </p:nvSpPr>
          <p:spPr>
            <a:xfrm>
              <a:off x="3032623" y="2224554"/>
              <a:ext cx="4575061" cy="292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GB" sz="1300" dirty="0" err="1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i</a:t>
              </a: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. e. User goes to  the news portal “</a:t>
              </a:r>
              <a:r>
                <a:rPr lang="as-IN" sz="1300" dirty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অআকখ.নিউজ.</a:t>
              </a:r>
              <a:r>
                <a:rPr lang="en-GB" sz="1300" dirty="0" smtClean="0">
                  <a:solidFill>
                    <a:schemeClr val="bg1"/>
                  </a:solidFill>
                  <a:latin typeface="Open Sans" panose="020B0606030504020204"/>
                  <a:ea typeface="Fira Sans SemiBold Italic" panose="00000700000000000000" pitchFamily="50" charset="0"/>
                  <a:cs typeface="Clear Sans" panose="020B0503030202020304" pitchFamily="34" charset="0"/>
                </a:rPr>
                <a:t>com”</a:t>
              </a:r>
              <a:endParaRPr lang="en-GB" sz="1300" dirty="0">
                <a:solidFill>
                  <a:schemeClr val="bg1"/>
                </a:solidFill>
                <a:latin typeface="Open Sans" panose="020B0606030504020204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72865" y="2136447"/>
              <a:ext cx="1994379" cy="18477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8" name="Group 12"/>
          <p:cNvGrpSpPr>
            <a:grpSpLocks/>
          </p:cNvGrpSpPr>
          <p:nvPr/>
        </p:nvGrpSpPr>
        <p:grpSpPr bwMode="auto">
          <a:xfrm rot="16200000" flipH="1">
            <a:off x="2663716" y="3405868"/>
            <a:ext cx="342900" cy="498475"/>
            <a:chOff x="5105400" y="2190750"/>
            <a:chExt cx="1600200" cy="1295400"/>
          </a:xfrm>
        </p:grpSpPr>
        <p:sp>
          <p:nvSpPr>
            <p:cNvPr id="89" name="Chevron 88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0" name="Chevron 89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065156" y="4276722"/>
            <a:ext cx="5320142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clicks on the extension icon to verify.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5093" y="4292597"/>
            <a:ext cx="290513" cy="292100"/>
            <a:chOff x="7610554" y="2530860"/>
            <a:chExt cx="291629" cy="291629"/>
          </a:xfrm>
        </p:grpSpPr>
        <p:sp>
          <p:nvSpPr>
            <p:cNvPr id="93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3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95" name="Elbow Connector 94"/>
          <p:cNvCxnSpPr/>
          <p:nvPr/>
        </p:nvCxnSpPr>
        <p:spPr>
          <a:xfrm flipV="1">
            <a:off x="5134246" y="3786385"/>
            <a:ext cx="831850" cy="6191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189512" y="3696381"/>
            <a:ext cx="4376425" cy="398571"/>
            <a:chOff x="11121076" y="7586932"/>
            <a:chExt cx="4376425" cy="398571"/>
          </a:xfrm>
        </p:grpSpPr>
        <p:grpSp>
          <p:nvGrpSpPr>
            <p:cNvPr id="67" name="Group 66"/>
            <p:cNvGrpSpPr/>
            <p:nvPr/>
          </p:nvGrpSpPr>
          <p:grpSpPr>
            <a:xfrm>
              <a:off x="11121076" y="7586932"/>
              <a:ext cx="4376425" cy="319953"/>
              <a:chOff x="5409293" y="3483428"/>
              <a:chExt cx="4348326" cy="32252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6A6CB71-7419-4B98-8350-B1D20C470033}"/>
                  </a:ext>
                </a:extLst>
              </p:cNvPr>
              <p:cNvGrpSpPr/>
              <p:nvPr/>
            </p:nvGrpSpPr>
            <p:grpSpPr>
              <a:xfrm>
                <a:off x="5409293" y="3483428"/>
                <a:ext cx="4348326" cy="322520"/>
                <a:chOff x="3179886" y="2083564"/>
                <a:chExt cx="5702858" cy="369350"/>
              </a:xfrm>
              <a:effectLst/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0FE4B201-700E-4B77-B7E9-3EC6B104034C}"/>
                    </a:ext>
                  </a:extLst>
                </p:cNvPr>
                <p:cNvGrpSpPr/>
                <p:nvPr/>
              </p:nvGrpSpPr>
              <p:grpSpPr>
                <a:xfrm>
                  <a:off x="3179886" y="2083564"/>
                  <a:ext cx="5702858" cy="369350"/>
                  <a:chOff x="3179886" y="2083564"/>
                  <a:chExt cx="5702858" cy="369350"/>
                </a:xfrm>
              </p:grpSpPr>
              <p:sp>
                <p:nvSpPr>
                  <p:cNvPr id="72" name="Round Same Side Corner Rectangle 1">
                    <a:extLst>
                      <a:ext uri="{FF2B5EF4-FFF2-40B4-BE49-F238E27FC236}">
                        <a16:creationId xmlns:a16="http://schemas.microsoft.com/office/drawing/2014/main" id="{750FEC46-6992-46DB-A226-1F64EDB9F349}"/>
                      </a:ext>
                    </a:extLst>
                  </p:cNvPr>
                  <p:cNvSpPr/>
                  <p:nvPr/>
                </p:nvSpPr>
                <p:spPr>
                  <a:xfrm>
                    <a:off x="3179886" y="2083564"/>
                    <a:ext cx="5702858" cy="369350"/>
                  </a:xfrm>
                  <a:prstGeom prst="round2SameRect">
                    <a:avLst>
                      <a:gd name="adj1" fmla="val 14928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B8E63F27-0282-4576-887C-C633099AC269}"/>
                      </a:ext>
                    </a:extLst>
                  </p:cNvPr>
                  <p:cNvGrpSpPr/>
                  <p:nvPr/>
                </p:nvGrpSpPr>
                <p:grpSpPr>
                  <a:xfrm>
                    <a:off x="3382010" y="2233949"/>
                    <a:ext cx="341854" cy="82531"/>
                    <a:chOff x="3382010" y="2233949"/>
                    <a:chExt cx="341854" cy="82531"/>
                  </a:xfrm>
                </p:grpSpPr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C6735357-4CC0-463A-9795-6581392FD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010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accent1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4818E3B8-C48D-4C22-837D-3CD39476A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1671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2"/>
                        </a:gs>
                        <a:gs pos="0">
                          <a:schemeClr val="accent2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C2210FE7-84B7-44C3-9215-A4B5752EC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1333" y="2233949"/>
                      <a:ext cx="82531" cy="82531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accent3"/>
                        </a:gs>
                        <a:gs pos="0">
                          <a:schemeClr val="accent3">
                            <a:lumMod val="7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sp>
              <p:nvSpPr>
                <p:cNvPr id="71" name="Rounded Rectangle 23">
                  <a:extLst>
                    <a:ext uri="{FF2B5EF4-FFF2-40B4-BE49-F238E27FC236}">
                      <a16:creationId xmlns:a16="http://schemas.microsoft.com/office/drawing/2014/main" id="{69C7C34F-F431-4329-AA39-C8355217F67F}"/>
                    </a:ext>
                  </a:extLst>
                </p:cNvPr>
                <p:cNvSpPr/>
                <p:nvPr/>
              </p:nvSpPr>
              <p:spPr>
                <a:xfrm>
                  <a:off x="3965020" y="2182834"/>
                  <a:ext cx="2674620" cy="18475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http://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www.</a:t>
                  </a:r>
                  <a:r>
                    <a:rPr lang="as-IN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inkiyMJ" pitchFamily="2" charset="0"/>
                      <a:cs typeface="Segoe UI Light" panose="020B0502040204020203" pitchFamily="34" charset="0"/>
                    </a:rPr>
                    <a:t>অআকখ.নিউজ</a:t>
                  </a:r>
                  <a:r>
                    <a:rPr lang="en-IN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.com</a:t>
                  </a:r>
                  <a:endParaRPr lang="en-I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481777" y="3575443"/>
                <a:ext cx="213249" cy="1691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2089" y="7757120"/>
              <a:ext cx="185412" cy="228383"/>
            </a:xfrm>
            <a:prstGeom prst="rect">
              <a:avLst/>
            </a:prstGeom>
          </p:spPr>
        </p:pic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26" y="5006313"/>
            <a:ext cx="1098652" cy="2057298"/>
          </a:xfrm>
          <a:prstGeom prst="rect">
            <a:avLst/>
          </a:prstGeom>
        </p:spPr>
      </p:pic>
      <p:grpSp>
        <p:nvGrpSpPr>
          <p:cNvPr id="99" name="Group 12"/>
          <p:cNvGrpSpPr>
            <a:grpSpLocks/>
          </p:cNvGrpSpPr>
          <p:nvPr/>
        </p:nvGrpSpPr>
        <p:grpSpPr bwMode="auto">
          <a:xfrm rot="16200000" flipH="1">
            <a:off x="2608813" y="4808949"/>
            <a:ext cx="342900" cy="498475"/>
            <a:chOff x="5105400" y="2190750"/>
            <a:chExt cx="1600200" cy="1295400"/>
          </a:xfrm>
        </p:grpSpPr>
        <p:sp>
          <p:nvSpPr>
            <p:cNvPr id="100" name="Chevron 99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Chevron 100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65155" y="5482954"/>
            <a:ext cx="6690946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sends the news and meta data to the server from the site.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565093" y="5498829"/>
            <a:ext cx="290513" cy="292100"/>
            <a:chOff x="7610554" y="2530860"/>
            <a:chExt cx="291629" cy="291629"/>
          </a:xfrm>
        </p:grpSpPr>
        <p:sp>
          <p:nvSpPr>
            <p:cNvPr id="104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4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774753" y="5598108"/>
            <a:ext cx="90203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2"/>
          <p:cNvGrpSpPr>
            <a:grpSpLocks/>
          </p:cNvGrpSpPr>
          <p:nvPr/>
        </p:nvGrpSpPr>
        <p:grpSpPr bwMode="auto">
          <a:xfrm rot="10800000" flipH="1">
            <a:off x="10310658" y="5185119"/>
            <a:ext cx="342900" cy="498475"/>
            <a:chOff x="5105400" y="2190750"/>
            <a:chExt cx="1600200" cy="1295400"/>
          </a:xfrm>
        </p:grpSpPr>
        <p:sp>
          <p:nvSpPr>
            <p:cNvPr id="108" name="Chevron 107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Chevron 108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0542035" y="5376346"/>
            <a:ext cx="3809311" cy="5232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 against the knowledge base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the existing model.</a:t>
            </a:r>
            <a:endParaRPr lang="en-US" sz="17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2248723" y="5025188"/>
            <a:ext cx="290513" cy="292100"/>
            <a:chOff x="7610554" y="2530860"/>
            <a:chExt cx="291629" cy="291629"/>
          </a:xfrm>
        </p:grpSpPr>
        <p:sp>
          <p:nvSpPr>
            <p:cNvPr id="112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5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114" name="Flowchart: Document 113"/>
          <p:cNvSpPr/>
          <p:nvPr/>
        </p:nvSpPr>
        <p:spPr>
          <a:xfrm>
            <a:off x="11324949" y="6011417"/>
            <a:ext cx="1621176" cy="8513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grpSp>
        <p:nvGrpSpPr>
          <p:cNvPr id="115" name="Group 12"/>
          <p:cNvGrpSpPr>
            <a:grpSpLocks/>
          </p:cNvGrpSpPr>
          <p:nvPr/>
        </p:nvGrpSpPr>
        <p:grpSpPr bwMode="auto">
          <a:xfrm rot="10800000" flipH="1">
            <a:off x="14462101" y="5185120"/>
            <a:ext cx="342900" cy="498475"/>
            <a:chOff x="5105400" y="2190750"/>
            <a:chExt cx="1600200" cy="1295400"/>
          </a:xfrm>
        </p:grpSpPr>
        <p:sp>
          <p:nvSpPr>
            <p:cNvPr id="116" name="Chevron 115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Chevron 116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18" name="Diamond 117"/>
          <p:cNvSpPr/>
          <p:nvPr/>
        </p:nvSpPr>
        <p:spPr>
          <a:xfrm>
            <a:off x="15222891" y="6314308"/>
            <a:ext cx="3304038" cy="1887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Can automatically decide if the news is Fake?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684743" y="7464094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46" y="7937413"/>
            <a:ext cx="1199099" cy="748062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 flipV="1">
            <a:off x="11931649" y="6980598"/>
            <a:ext cx="0" cy="74907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179999" y="8288850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24037" y="9993863"/>
            <a:ext cx="5532708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Fake News or contents are marked with RED color</a:t>
            </a:r>
          </a:p>
        </p:txBody>
      </p:sp>
      <p:cxnSp>
        <p:nvCxnSpPr>
          <p:cNvPr id="180" name="Elbow Connector 179"/>
          <p:cNvCxnSpPr/>
          <p:nvPr/>
        </p:nvCxnSpPr>
        <p:spPr>
          <a:xfrm flipV="1">
            <a:off x="1651415" y="9215359"/>
            <a:ext cx="932311" cy="598678"/>
          </a:xfrm>
          <a:prstGeom prst="bentConnector3">
            <a:avLst>
              <a:gd name="adj1" fmla="val 100"/>
            </a:avLst>
          </a:prstGeom>
          <a:ln w="127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6444127" y="10167731"/>
            <a:ext cx="9707722" cy="4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2835292" y="8001533"/>
            <a:ext cx="1626809" cy="65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Consult with E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xperts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10096506" y="7901176"/>
            <a:ext cx="2234262" cy="8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pdate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knowledge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 &amp; notify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377724" y="9221343"/>
            <a:ext cx="5466459" cy="51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can optionally insert email, to be notified if the news is classified as Fake later</a:t>
            </a:r>
            <a:endParaRPr lang="en-US" dirty="0"/>
          </a:p>
        </p:txBody>
      </p:sp>
      <p:grpSp>
        <p:nvGrpSpPr>
          <p:cNvPr id="199" name="Group 12"/>
          <p:cNvGrpSpPr>
            <a:grpSpLocks/>
          </p:cNvGrpSpPr>
          <p:nvPr/>
        </p:nvGrpSpPr>
        <p:grpSpPr bwMode="auto">
          <a:xfrm rot="10800000">
            <a:off x="12393979" y="8059619"/>
            <a:ext cx="390999" cy="498475"/>
            <a:chOff x="5105400" y="2190750"/>
            <a:chExt cx="1600200" cy="1295400"/>
          </a:xfrm>
        </p:grpSpPr>
        <p:sp>
          <p:nvSpPr>
            <p:cNvPr id="200" name="Chevron 199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1" name="Chevron 200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202" name="Group 12"/>
          <p:cNvGrpSpPr>
            <a:grpSpLocks/>
          </p:cNvGrpSpPr>
          <p:nvPr/>
        </p:nvGrpSpPr>
        <p:grpSpPr bwMode="auto">
          <a:xfrm rot="5400000" flipV="1">
            <a:off x="10898050" y="8742961"/>
            <a:ext cx="390999" cy="498475"/>
            <a:chOff x="5105400" y="2190750"/>
            <a:chExt cx="1600200" cy="1295400"/>
          </a:xfrm>
        </p:grpSpPr>
        <p:sp>
          <p:nvSpPr>
            <p:cNvPr id="203" name="Chevron 202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4" name="Chevron 203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16309036" y="9837362"/>
            <a:ext cx="3064583" cy="66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Sends the verification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Information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the browser</a:t>
            </a:r>
          </a:p>
        </p:txBody>
      </p: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564298" y="9978618"/>
            <a:ext cx="290513" cy="292100"/>
            <a:chOff x="7610554" y="2530860"/>
            <a:chExt cx="291629" cy="291629"/>
          </a:xfrm>
        </p:grpSpPr>
        <p:sp>
          <p:nvSpPr>
            <p:cNvPr id="210" name="Shape 4534"/>
            <p:cNvSpPr/>
            <p:nvPr/>
          </p:nvSpPr>
          <p:spPr>
            <a:xfrm>
              <a:off x="7610554" y="2530860"/>
              <a:ext cx="291629" cy="29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100" b="1">
                <a:latin typeface="Kontrapunkt Bob Bold"/>
                <a:ea typeface="Kontrapunkt Bob Bold"/>
                <a:cs typeface="Kontrapunkt Bob Bold"/>
                <a:sym typeface="Kontrapunkt Bob Bold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667924" y="2583163"/>
              <a:ext cx="175296" cy="221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Clear Sans Light" panose="020B0303030202020304" pitchFamily="34" charset="0"/>
                </a:rPr>
                <a:t>6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86413"/>
      </p:ext>
    </p:extLst>
  </p:cSld>
  <p:clrMapOvr>
    <a:masterClrMapping/>
  </p:clrMapOvr>
  <p:transition spd="slow" advClick="0" advTm="6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7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9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3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7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30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3500"/>
                            </p:stCondLst>
                            <p:childTnLst>
                              <p:par>
                                <p:cTn id="20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5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8500"/>
                            </p:stCondLst>
                            <p:childTnLst>
                              <p:par>
                                <p:cTn id="2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9000"/>
                            </p:stCondLst>
                            <p:childTnLst>
                              <p:par>
                                <p:cTn id="2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36" grpId="0"/>
      <p:bldP spid="63" grpId="0"/>
      <p:bldP spid="91" grpId="0"/>
      <p:bldP spid="102" grpId="0"/>
      <p:bldP spid="110" grpId="0"/>
      <p:bldP spid="114" grpId="0" animBg="1"/>
      <p:bldP spid="118" grpId="0" animBg="1"/>
      <p:bldP spid="121" grpId="0"/>
      <p:bldP spid="154" grpId="0"/>
      <p:bldP spid="179" grpId="0"/>
      <p:bldP spid="192" grpId="0" animBg="1"/>
      <p:bldP spid="193" grpId="0" animBg="1"/>
      <p:bldP spid="198" grpId="0" animBg="1"/>
      <p:bldP spid="2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444338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11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7246882" y="4469825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Planning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3399992" y="6195757"/>
            <a:ext cx="1385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err="1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Timeplan</a:t>
            </a:r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development process, scalability and sustainability model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B0933-423D-4E3C-94FB-C48947552922}"/>
              </a:ext>
            </a:extLst>
          </p:cNvPr>
          <p:cNvGrpSpPr/>
          <p:nvPr/>
        </p:nvGrpSpPr>
        <p:grpSpPr>
          <a:xfrm>
            <a:off x="1169234" y="4348537"/>
            <a:ext cx="4727299" cy="4824772"/>
            <a:chOff x="468581" y="2519737"/>
            <a:chExt cx="1789719" cy="34809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04B1C0-A2BF-4EA2-BCCB-4515CA328291}"/>
                </a:ext>
              </a:extLst>
            </p:cNvPr>
            <p:cNvSpPr txBox="1"/>
            <p:nvPr/>
          </p:nvSpPr>
          <p:spPr>
            <a:xfrm>
              <a:off x="468581" y="2519737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AD961"/>
                      </a:gs>
                      <a:gs pos="100000">
                        <a:srgbClr val="F76B1C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Background study</a:t>
              </a:r>
              <a:endParaRPr lang="en-US" sz="2300" b="1" dirty="0">
                <a:gradFill flip="none" rotWithShape="1">
                  <a:gsLst>
                    <a:gs pos="0">
                      <a:srgbClr val="FAD961"/>
                    </a:gs>
                    <a:gs pos="100000">
                      <a:srgbClr val="F76B1C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C11CCF-22DA-4CC4-8AF0-F43766EFF8D1}"/>
                </a:ext>
              </a:extLst>
            </p:cNvPr>
            <p:cNvSpPr txBox="1"/>
            <p:nvPr/>
          </p:nvSpPr>
          <p:spPr>
            <a:xfrm>
              <a:off x="468581" y="2977685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 web crawler</a:t>
              </a:r>
              <a:endParaRPr lang="en-US" sz="2300" b="1" dirty="0">
                <a:gradFill flip="none" rotWithShape="1">
                  <a:gsLst>
                    <a:gs pos="0">
                      <a:srgbClr val="C060E0"/>
                    </a:gs>
                    <a:gs pos="100000">
                      <a:srgbClr val="5C07FF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72DB6-24BE-4B95-817E-86BFAFAE07AE}"/>
                </a:ext>
              </a:extLst>
            </p:cNvPr>
            <p:cNvSpPr txBox="1"/>
            <p:nvPr/>
          </p:nvSpPr>
          <p:spPr>
            <a:xfrm>
              <a:off x="468581" y="3432832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84DEB9"/>
                      </a:gs>
                      <a:gs pos="100000">
                        <a:srgbClr val="21C441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collection</a:t>
              </a:r>
              <a:endParaRPr lang="en-US" sz="2300" b="1" dirty="0">
                <a:gradFill flip="none" rotWithShape="1">
                  <a:gsLst>
                    <a:gs pos="0">
                      <a:srgbClr val="84DEB9"/>
                    </a:gs>
                    <a:gs pos="100000">
                      <a:srgbClr val="21C44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0D97F1-6D67-4F7B-8EFB-F80D05794008}"/>
                </a:ext>
              </a:extLst>
            </p:cNvPr>
            <p:cNvSpPr txBox="1"/>
            <p:nvPr/>
          </p:nvSpPr>
          <p:spPr>
            <a:xfrm>
              <a:off x="468581" y="3890780"/>
              <a:ext cx="1783254" cy="104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C722B"/>
                      </a:gs>
                      <a:gs pos="100000">
                        <a:srgbClr val="FF0661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Preparing model</a:t>
              </a:r>
            </a:p>
            <a:p>
              <a:pPr algn="r"/>
              <a:endParaRPr lang="en-US" sz="1900" b="1" dirty="0" smtClean="0">
                <a:gradFill flip="none" rotWithShape="1">
                  <a:gsLst>
                    <a:gs pos="0">
                      <a:srgbClr val="FC722B"/>
                    </a:gs>
                    <a:gs pos="100000">
                      <a:srgbClr val="FF066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 </a:t>
              </a:r>
              <a:r>
                <a:rPr lang="en-US" sz="2300" b="1" dirty="0">
                  <a:gradFill flip="none" rotWithShape="1">
                    <a:gsLst>
                      <a:gs pos="0">
                        <a:srgbClr val="C060E0"/>
                      </a:gs>
                      <a:gs pos="100000">
                        <a:srgbClr val="5C07FF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 extension </a:t>
              </a:r>
            </a:p>
            <a:p>
              <a:pPr algn="r"/>
              <a:endParaRPr lang="en-US" sz="2300" b="1" dirty="0">
                <a:gradFill flip="none" rotWithShape="1">
                  <a:gsLst>
                    <a:gs pos="0">
                      <a:srgbClr val="FC722B"/>
                    </a:gs>
                    <a:gs pos="100000">
                      <a:srgbClr val="FF0661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74C79B-F163-4A9B-BECA-FEF98605FF18}"/>
                </a:ext>
              </a:extLst>
            </p:cNvPr>
            <p:cNvSpPr txBox="1"/>
            <p:nvPr/>
          </p:nvSpPr>
          <p:spPr>
            <a:xfrm>
              <a:off x="475046" y="4769346"/>
              <a:ext cx="1783254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5BCCFA"/>
                      </a:gs>
                      <a:gs pos="100000">
                        <a:srgbClr val="4158D0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Testing</a:t>
              </a:r>
              <a:endParaRPr lang="en-US" sz="2300" b="1" dirty="0">
                <a:gradFill flip="none" rotWithShape="1">
                  <a:gsLst>
                    <a:gs pos="0">
                      <a:srgbClr val="5BCCFA"/>
                    </a:gs>
                    <a:gs pos="100000">
                      <a:srgbClr val="4158D0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84656-7739-43D9-AC88-D85625FF4519}"/>
                </a:ext>
              </a:extLst>
            </p:cNvPr>
            <p:cNvSpPr txBox="1"/>
            <p:nvPr/>
          </p:nvSpPr>
          <p:spPr>
            <a:xfrm>
              <a:off x="468581" y="5234594"/>
              <a:ext cx="1783254" cy="76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b="1" dirty="0" smtClean="0">
                  <a:gradFill flip="none" rotWithShape="1">
                    <a:gsLst>
                      <a:gs pos="0">
                        <a:srgbClr val="F9944D"/>
                      </a:gs>
                      <a:gs pos="100000">
                        <a:srgbClr val="D74A7D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Bug fixing</a:t>
              </a:r>
            </a:p>
            <a:p>
              <a:pPr algn="r"/>
              <a:endParaRPr lang="en-US" sz="1700" b="1" dirty="0">
                <a:gradFill flip="none" rotWithShape="1">
                  <a:gsLst>
                    <a:gs pos="0">
                      <a:srgbClr val="F9944D"/>
                    </a:gs>
                    <a:gs pos="100000">
                      <a:srgbClr val="D74A7D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2300" b="1" dirty="0">
                  <a:gradFill flip="none" rotWithShape="1">
                    <a:gsLst>
                      <a:gs pos="0">
                        <a:srgbClr val="FED04E"/>
                      </a:gs>
                      <a:gs pos="100000">
                        <a:srgbClr val="FF7B00"/>
                      </a:gs>
                    </a:gsLst>
                    <a:lin ang="18900000" scaled="1"/>
                    <a:tileRect/>
                  </a:gradFill>
                  <a:effectLst>
                    <a:outerShdw blurRad="381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Deployment</a:t>
              </a:r>
              <a:endParaRPr lang="en-US" sz="2300" b="1" dirty="0">
                <a:gradFill flip="none" rotWithShape="1">
                  <a:gsLst>
                    <a:gs pos="0">
                      <a:srgbClr val="F9944D"/>
                    </a:gs>
                    <a:gs pos="100000">
                      <a:srgbClr val="D74A7D"/>
                    </a:gs>
                  </a:gsLst>
                  <a:lin ang="18900000" scaled="1"/>
                  <a:tileRect/>
                </a:gradFill>
                <a:effectLst>
                  <a:outerShdw blurRad="38100" dist="38100" dir="5400000" algn="t" rotWithShape="0">
                    <a:prstClr val="black">
                      <a:alpha val="1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9217D-05BB-40FA-982C-606FDA7FFDEA}"/>
              </a:ext>
            </a:extLst>
          </p:cNvPr>
          <p:cNvGrpSpPr/>
          <p:nvPr/>
        </p:nvGrpSpPr>
        <p:grpSpPr>
          <a:xfrm>
            <a:off x="5879455" y="4288718"/>
            <a:ext cx="10474814" cy="5270918"/>
            <a:chOff x="2251835" y="2459919"/>
            <a:chExt cx="6423584" cy="3210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5EA132-7336-4F8A-99E7-194386BF2D17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48" y="2459919"/>
              <a:ext cx="6423571" cy="0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6FB64E-F3D5-4C2A-B10E-0604E5DC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6754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F46C3E-A22A-4370-8568-2F93B1945979}"/>
                </a:ext>
              </a:extLst>
            </p:cNvPr>
            <p:cNvCxnSpPr>
              <a:cxnSpLocks/>
            </p:cNvCxnSpPr>
            <p:nvPr/>
          </p:nvCxnSpPr>
          <p:spPr>
            <a:xfrm>
              <a:off x="77610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7631B2-F108-4EAF-942C-D401B599A4F6}"/>
                </a:ext>
              </a:extLst>
            </p:cNvPr>
            <p:cNvCxnSpPr>
              <a:cxnSpLocks/>
            </p:cNvCxnSpPr>
            <p:nvPr/>
          </p:nvCxnSpPr>
          <p:spPr>
            <a:xfrm>
              <a:off x="68466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7B61A-294E-415D-9C6C-91B1C4F6A572}"/>
                </a:ext>
              </a:extLst>
            </p:cNvPr>
            <p:cNvCxnSpPr>
              <a:cxnSpLocks/>
            </p:cNvCxnSpPr>
            <p:nvPr/>
          </p:nvCxnSpPr>
          <p:spPr>
            <a:xfrm>
              <a:off x="5939888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DAB5A5-91E0-4B46-98EA-46ED07D56B2F}"/>
                </a:ext>
              </a:extLst>
            </p:cNvPr>
            <p:cNvCxnSpPr>
              <a:cxnSpLocks/>
            </p:cNvCxnSpPr>
            <p:nvPr/>
          </p:nvCxnSpPr>
          <p:spPr>
            <a:xfrm>
              <a:off x="5017819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ACB348-A145-4669-8F2A-F6732E9E83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274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4A7929-6511-475F-A6F7-99F5F9516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8765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34D32B-D8B8-4B5A-BC64-D34235B78AE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35" y="2459919"/>
              <a:ext cx="0" cy="3210041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DC5753-C1FA-4F53-B4EE-1FC7639C3FE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48" y="5669963"/>
              <a:ext cx="6423571" cy="0"/>
            </a:xfrm>
            <a:prstGeom prst="line">
              <a:avLst/>
            </a:prstGeom>
            <a:ln w="6350">
              <a:solidFill>
                <a:srgbClr val="CED6E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31">
            <a:extLst>
              <a:ext uri="{FF2B5EF4-FFF2-40B4-BE49-F238E27FC236}">
                <a16:creationId xmlns:a16="http://schemas.microsoft.com/office/drawing/2014/main" id="{87F7DF0A-D033-469B-A43E-E2464E801B7D}"/>
              </a:ext>
            </a:extLst>
          </p:cNvPr>
          <p:cNvSpPr/>
          <p:nvPr/>
        </p:nvSpPr>
        <p:spPr>
          <a:xfrm>
            <a:off x="5887597" y="4348676"/>
            <a:ext cx="1892298" cy="36000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AD961"/>
              </a:gs>
              <a:gs pos="100000">
                <a:srgbClr val="F76B1C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3CE6F5-4F83-411A-983A-9AB5319D41DC}"/>
              </a:ext>
            </a:extLst>
          </p:cNvPr>
          <p:cNvGrpSpPr/>
          <p:nvPr/>
        </p:nvGrpSpPr>
        <p:grpSpPr>
          <a:xfrm>
            <a:off x="5879461" y="3770956"/>
            <a:ext cx="10474808" cy="353943"/>
            <a:chOff x="2251841" y="2078915"/>
            <a:chExt cx="6423578" cy="2324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5F7C31-32FE-417D-8FF7-D98C73D32606}"/>
                </a:ext>
              </a:extLst>
            </p:cNvPr>
            <p:cNvSpPr txBox="1"/>
            <p:nvPr/>
          </p:nvSpPr>
          <p:spPr>
            <a:xfrm>
              <a:off x="2251841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1-3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F1324-83D5-4B73-BFAF-E5803D4F6402}"/>
                </a:ext>
              </a:extLst>
            </p:cNvPr>
            <p:cNvSpPr txBox="1"/>
            <p:nvPr/>
          </p:nvSpPr>
          <p:spPr>
            <a:xfrm>
              <a:off x="3166241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4-6 Week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CDA073-7707-4EB2-8680-48CB808B13FD}"/>
                </a:ext>
              </a:extLst>
            </p:cNvPr>
            <p:cNvSpPr txBox="1"/>
            <p:nvPr/>
          </p:nvSpPr>
          <p:spPr>
            <a:xfrm>
              <a:off x="4092030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7-9 Week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4867C-41D1-4333-B60C-58D67B443C5D}"/>
                </a:ext>
              </a:extLst>
            </p:cNvPr>
            <p:cNvSpPr txBox="1"/>
            <p:nvPr/>
          </p:nvSpPr>
          <p:spPr>
            <a:xfrm>
              <a:off x="50178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10-12 Week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A428C7-EF8A-4F41-97CC-247508CBCF2D}"/>
                </a:ext>
              </a:extLst>
            </p:cNvPr>
            <p:cNvSpPr txBox="1"/>
            <p:nvPr/>
          </p:nvSpPr>
          <p:spPr>
            <a:xfrm>
              <a:off x="59322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13-15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A6086-DE20-48DA-90E2-D2E865C2E19A}"/>
                </a:ext>
              </a:extLst>
            </p:cNvPr>
            <p:cNvSpPr txBox="1"/>
            <p:nvPr/>
          </p:nvSpPr>
          <p:spPr>
            <a:xfrm>
              <a:off x="68466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16-18 Week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09D474-CC02-4235-9DF8-A171D4E16B15}"/>
                </a:ext>
              </a:extLst>
            </p:cNvPr>
            <p:cNvSpPr txBox="1"/>
            <p:nvPr/>
          </p:nvSpPr>
          <p:spPr>
            <a:xfrm>
              <a:off x="7761019" y="2078915"/>
              <a:ext cx="914400" cy="23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F1F2F6"/>
                  </a:solidFill>
                  <a:latin typeface="Work Sa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19-21 Week</a:t>
              </a:r>
              <a:endParaRPr lang="en-US" sz="1700" dirty="0">
                <a:solidFill>
                  <a:srgbClr val="F1F2F6"/>
                </a:solidFill>
                <a:latin typeface="Work Sans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79">
            <a:extLst>
              <a:ext uri="{FF2B5EF4-FFF2-40B4-BE49-F238E27FC236}">
                <a16:creationId xmlns:a16="http://schemas.microsoft.com/office/drawing/2014/main" id="{A2EAA36F-EC64-46E1-93B4-227B8531FC8E}"/>
              </a:ext>
            </a:extLst>
          </p:cNvPr>
          <p:cNvSpPr/>
          <p:nvPr/>
        </p:nvSpPr>
        <p:spPr>
          <a:xfrm>
            <a:off x="7405196" y="5052622"/>
            <a:ext cx="1060015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60E0"/>
              </a:gs>
              <a:gs pos="100000">
                <a:srgbClr val="5C07FF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81">
            <a:extLst>
              <a:ext uri="{FF2B5EF4-FFF2-40B4-BE49-F238E27FC236}">
                <a16:creationId xmlns:a16="http://schemas.microsoft.com/office/drawing/2014/main" id="{D2CDA491-22D8-48A6-AA99-41ABA5FFC541}"/>
              </a:ext>
            </a:extLst>
          </p:cNvPr>
          <p:cNvSpPr/>
          <p:nvPr/>
        </p:nvSpPr>
        <p:spPr>
          <a:xfrm>
            <a:off x="7961067" y="5614138"/>
            <a:ext cx="1885545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4DEB9"/>
              </a:gs>
              <a:gs pos="100000">
                <a:srgbClr val="21C441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rgbClr val="21D4FD"/>
                  </a:gs>
                  <a:gs pos="100000">
                    <a:srgbClr val="B721FF"/>
                  </a:gs>
                </a:gsLst>
                <a:lin ang="18900000" scaled="1"/>
              </a:gradFill>
            </a:endParaRPr>
          </a:p>
        </p:txBody>
      </p:sp>
      <p:sp>
        <p:nvSpPr>
          <p:cNvPr id="32" name="Rectangle: Rounded Corners 83">
            <a:extLst>
              <a:ext uri="{FF2B5EF4-FFF2-40B4-BE49-F238E27FC236}">
                <a16:creationId xmlns:a16="http://schemas.microsoft.com/office/drawing/2014/main" id="{5A02C0B2-230D-4862-A755-90903DCD1F3E}"/>
              </a:ext>
            </a:extLst>
          </p:cNvPr>
          <p:cNvSpPr/>
          <p:nvPr/>
        </p:nvSpPr>
        <p:spPr>
          <a:xfrm>
            <a:off x="9852421" y="6282040"/>
            <a:ext cx="2978316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722B"/>
              </a:gs>
              <a:gs pos="100000">
                <a:srgbClr val="FF0661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85">
            <a:extLst>
              <a:ext uri="{FF2B5EF4-FFF2-40B4-BE49-F238E27FC236}">
                <a16:creationId xmlns:a16="http://schemas.microsoft.com/office/drawing/2014/main" id="{A88D122D-EF29-4CE0-B12E-449B14E8A07C}"/>
              </a:ext>
            </a:extLst>
          </p:cNvPr>
          <p:cNvSpPr/>
          <p:nvPr/>
        </p:nvSpPr>
        <p:spPr>
          <a:xfrm>
            <a:off x="13398894" y="7520595"/>
            <a:ext cx="1444666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BCCFA"/>
              </a:gs>
              <a:gs pos="100000">
                <a:srgbClr val="4158D0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87">
            <a:extLst>
              <a:ext uri="{FF2B5EF4-FFF2-40B4-BE49-F238E27FC236}">
                <a16:creationId xmlns:a16="http://schemas.microsoft.com/office/drawing/2014/main" id="{EF408695-5BD8-46ED-92FD-3950B0DF2A2C}"/>
              </a:ext>
            </a:extLst>
          </p:cNvPr>
          <p:cNvSpPr/>
          <p:nvPr/>
        </p:nvSpPr>
        <p:spPr>
          <a:xfrm>
            <a:off x="13372079" y="8165455"/>
            <a:ext cx="2032437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9944D"/>
              </a:gs>
              <a:gs pos="100000">
                <a:srgbClr val="D74A7D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89">
            <a:extLst>
              <a:ext uri="{FF2B5EF4-FFF2-40B4-BE49-F238E27FC236}">
                <a16:creationId xmlns:a16="http://schemas.microsoft.com/office/drawing/2014/main" id="{B78F9FF0-77C3-4E85-B9BB-76A416232438}"/>
              </a:ext>
            </a:extLst>
          </p:cNvPr>
          <p:cNvSpPr/>
          <p:nvPr/>
        </p:nvSpPr>
        <p:spPr>
          <a:xfrm>
            <a:off x="15404515" y="8801350"/>
            <a:ext cx="934299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D04E"/>
              </a:gs>
              <a:gs pos="100000">
                <a:srgbClr val="FF7B00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57E71-15C9-4EA9-A48D-BF237A92951C}"/>
              </a:ext>
            </a:extLst>
          </p:cNvPr>
          <p:cNvSpPr txBox="1"/>
          <p:nvPr/>
        </p:nvSpPr>
        <p:spPr>
          <a:xfrm>
            <a:off x="5191689" y="1066016"/>
            <a:ext cx="552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rgbClr val="F1F2F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 GANTT </a:t>
            </a:r>
            <a:r>
              <a:rPr lang="en-US" sz="2800" b="1" spc="600" dirty="0">
                <a:solidFill>
                  <a:srgbClr val="F1F2F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CHART</a:t>
            </a:r>
          </a:p>
        </p:txBody>
      </p:sp>
      <p:sp>
        <p:nvSpPr>
          <p:cNvPr id="44" name="Rectangle: Rounded Corners 79">
            <a:extLst>
              <a:ext uri="{FF2B5EF4-FFF2-40B4-BE49-F238E27FC236}">
                <a16:creationId xmlns:a16="http://schemas.microsoft.com/office/drawing/2014/main" id="{A2EAA36F-EC64-46E1-93B4-227B8531FC8E}"/>
              </a:ext>
            </a:extLst>
          </p:cNvPr>
          <p:cNvSpPr/>
          <p:nvPr/>
        </p:nvSpPr>
        <p:spPr>
          <a:xfrm>
            <a:off x="12830737" y="6964992"/>
            <a:ext cx="1105967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60E0"/>
              </a:gs>
              <a:gs pos="100000">
                <a:srgbClr val="5C07FF"/>
              </a:gs>
            </a:gsLst>
            <a:lin ang="10800000" scaled="1"/>
            <a:tileRect/>
          </a:gradFill>
          <a:ln>
            <a:noFill/>
          </a:ln>
          <a:effectLst>
            <a:outerShdw blurRad="63500"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72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72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72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72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72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72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72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72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36944" y="4042497"/>
            <a:ext cx="4589181" cy="1582883"/>
            <a:chOff x="2190177" y="1987643"/>
            <a:chExt cx="2606350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Freeform 2"/>
            <p:cNvSpPr/>
            <p:nvPr/>
          </p:nvSpPr>
          <p:spPr>
            <a:xfrm>
              <a:off x="2765130" y="2190751"/>
              <a:ext cx="2031397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190177" y="1987643"/>
              <a:ext cx="1151496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3422674" y="2400206"/>
              <a:ext cx="1269027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Web crawler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376247" y="4020275"/>
            <a:ext cx="4591977" cy="1582883"/>
            <a:chOff x="4947381" y="1987643"/>
            <a:chExt cx="2606349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536270" y="2190751"/>
              <a:ext cx="2017460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lnRef>
            <a:fillRef idx="1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947381" y="1987643"/>
              <a:ext cx="1152381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90238" y="2403379"/>
              <a:ext cx="980952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Machine learning model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044797" y="4020275"/>
            <a:ext cx="4418589" cy="1582883"/>
            <a:chOff x="7704586" y="1987643"/>
            <a:chExt cx="2508249" cy="11520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Freeform 14"/>
            <p:cNvSpPr/>
            <p:nvPr/>
          </p:nvSpPr>
          <p:spPr>
            <a:xfrm>
              <a:off x="8314186" y="2190751"/>
              <a:ext cx="1898649" cy="745786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lnRef>
            <a:fillRef idx="1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2137" tIns="121839" rIns="280904" bIns="121839" spcCol="1270" anchor="ctr"/>
            <a:lstStyle/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  <a:p>
              <a:pPr marL="171450" lvl="1" indent="-171450" defTabSz="7112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id-ID" sz="1600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7704586" y="1987643"/>
              <a:ext cx="1152525" cy="1152002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lIns="185852" tIns="185852" rIns="185852" bIns="185852" spcCol="1270" anchor="ctr"/>
            <a:lstStyle/>
            <a:p>
              <a:pPr algn="ctr" defTabSz="12001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id-ID" sz="27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9014272" y="2400206"/>
              <a:ext cx="1058107" cy="380827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19" tIns="-1" rIns="0" bIns="0" spcCol="1270" anchor="ctr"/>
            <a:lstStyle/>
            <a:p>
              <a:pPr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500" dirty="0" smtClean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Browser extension</a:t>
              </a:r>
              <a:endParaRPr lang="id-ID" sz="2500" dirty="0">
                <a:solidFill>
                  <a:schemeClr val="bg1"/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949304" y="5666509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91069" y="5666508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18682" y="5666508"/>
            <a:ext cx="0" cy="39687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848690" y="1533452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Development process</a:t>
            </a:r>
            <a:endParaRPr lang="en-GB" sz="4000" b="1" dirty="0">
              <a:solidFill>
                <a:schemeClr val="bg1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3120" y="6273907"/>
            <a:ext cx="212407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JS</a:t>
            </a:r>
            <a:endParaRPr lang="en-US" sz="33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9284" y="6249122"/>
            <a:ext cx="348586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endParaRPr lang="en-US" sz="3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Karas</a:t>
            </a:r>
            <a:endParaRPr lang="en-US" sz="3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en-US" sz="33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33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56644" y="6249122"/>
            <a:ext cx="2124075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377">
              <a:defRPr/>
            </a:pPr>
            <a:r>
              <a:rPr lang="en-US" sz="33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</a:p>
          <a:p>
            <a:pPr lvl="0" algn="ctr" defTabSz="914377">
              <a:defRPr/>
            </a:pPr>
            <a:r>
              <a:rPr lang="en-US" sz="33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 </a:t>
            </a:r>
          </a:p>
          <a:p>
            <a:pPr lvl="0" algn="ctr" defTabSz="914377">
              <a:defRPr/>
            </a:pPr>
            <a:r>
              <a:rPr lang="en-US" sz="3300" b="1" dirty="0" err="1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US" sz="33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6" y="4222677"/>
            <a:ext cx="1178077" cy="11780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30" y="4482753"/>
            <a:ext cx="880752" cy="776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4491975" y="4199799"/>
            <a:ext cx="1105624" cy="1153122"/>
            <a:chOff x="13857183" y="844792"/>
            <a:chExt cx="1552101" cy="15976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3234" y="1643639"/>
              <a:ext cx="505211" cy="5200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7183" y="844792"/>
              <a:ext cx="1552101" cy="1597694"/>
            </a:xfrm>
            <a:prstGeom prst="rect">
              <a:avLst/>
            </a:prstGeom>
          </p:spPr>
        </p:pic>
      </p:grpSp>
      <p:pic>
        <p:nvPicPr>
          <p:cNvPr id="16" name="Picture 15" descr="Free vector graphic: &lt;strong&gt;Node&lt;/strong&gt; &lt;strong&gt;Js&lt;/strong&gt;, Logo, Nodejs, &lt;strong&gt;Javascript&lt;/strong&gt; ...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03" y="6736343"/>
            <a:ext cx="1324376" cy="6621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841529" y="6273907"/>
            <a:ext cx="3478010" cy="1816254"/>
            <a:chOff x="7841529" y="6273907"/>
            <a:chExt cx="3478010" cy="1816254"/>
          </a:xfrm>
        </p:grpSpPr>
        <p:pic>
          <p:nvPicPr>
            <p:cNvPr id="13" name="Picture 12" descr="&lt;strong&gt;Python&lt;/strong&gt; Concepts - Wikiversity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545" y="6273907"/>
              <a:ext cx="650911" cy="650911"/>
            </a:xfrm>
            <a:prstGeom prst="rect">
              <a:avLst/>
            </a:prstGeom>
          </p:spPr>
        </p:pic>
        <p:pic>
          <p:nvPicPr>
            <p:cNvPr id="19" name="Picture 18" descr="File:&lt;strong&gt;Tensorflow&lt;/strong&gt; logo.svg - Wikimedia Commons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0000" y="7074498"/>
              <a:ext cx="949539" cy="101566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1529" y="6634910"/>
              <a:ext cx="579815" cy="57981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3761556" y="6312811"/>
            <a:ext cx="3266921" cy="1224013"/>
            <a:chOff x="13334836" y="6312811"/>
            <a:chExt cx="3266921" cy="122401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836" y="6541088"/>
              <a:ext cx="767458" cy="767458"/>
            </a:xfrm>
            <a:prstGeom prst="rect">
              <a:avLst/>
            </a:prstGeom>
          </p:spPr>
        </p:pic>
        <p:pic>
          <p:nvPicPr>
            <p:cNvPr id="34" name="Picture 33" descr="tecnoblog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221" y="6312811"/>
              <a:ext cx="1122536" cy="1224013"/>
            </a:xfrm>
            <a:prstGeom prst="rect">
              <a:avLst/>
            </a:prstGeom>
          </p:spPr>
        </p:pic>
      </p:grpSp>
      <p:grpSp>
        <p:nvGrpSpPr>
          <p:cNvPr id="38" name="Group 12"/>
          <p:cNvGrpSpPr>
            <a:grpSpLocks/>
          </p:cNvGrpSpPr>
          <p:nvPr/>
        </p:nvGrpSpPr>
        <p:grpSpPr bwMode="auto">
          <a:xfrm rot="10800000" flipH="1">
            <a:off x="13349586" y="4465556"/>
            <a:ext cx="342900" cy="498475"/>
            <a:chOff x="5105400" y="2190750"/>
            <a:chExt cx="1600200" cy="1295400"/>
          </a:xfrm>
        </p:grpSpPr>
        <p:sp>
          <p:nvSpPr>
            <p:cNvPr id="39" name="Chevron 38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" name="Chevron 39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" name="Group 12"/>
          <p:cNvGrpSpPr>
            <a:grpSpLocks/>
          </p:cNvGrpSpPr>
          <p:nvPr/>
        </p:nvGrpSpPr>
        <p:grpSpPr bwMode="auto">
          <a:xfrm rot="10800000" flipH="1">
            <a:off x="7846402" y="4482753"/>
            <a:ext cx="342900" cy="498475"/>
            <a:chOff x="5105400" y="2190750"/>
            <a:chExt cx="1600200" cy="1295400"/>
          </a:xfrm>
        </p:grpSpPr>
        <p:sp>
          <p:nvSpPr>
            <p:cNvPr id="42" name="Chevron 41"/>
            <p:cNvSpPr/>
            <p:nvPr/>
          </p:nvSpPr>
          <p:spPr bwMode="auto">
            <a:xfrm>
              <a:off x="5105400" y="2343394"/>
              <a:ext cx="992717" cy="99011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Chevron 42"/>
            <p:cNvSpPr/>
            <p:nvPr/>
          </p:nvSpPr>
          <p:spPr bwMode="auto">
            <a:xfrm>
              <a:off x="5401733" y="2190750"/>
              <a:ext cx="1296461" cy="12954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2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9953603" y="4726206"/>
            <a:ext cx="2064567" cy="2171193"/>
            <a:chOff x="1596395" y="2875429"/>
            <a:chExt cx="2064567" cy="2171193"/>
          </a:xfrm>
          <a:solidFill>
            <a:schemeClr val="accent3">
              <a:lumMod val="50000"/>
            </a:schemeClr>
          </a:solidFill>
        </p:grpSpPr>
        <p:sp>
          <p:nvSpPr>
            <p:cNvPr id="93" name="Rectangle 42"/>
            <p:cNvSpPr>
              <a:spLocks noChangeArrowheads="1"/>
            </p:cNvSpPr>
            <p:nvPr/>
          </p:nvSpPr>
          <p:spPr bwMode="auto">
            <a:xfrm>
              <a:off x="1596395" y="4912961"/>
              <a:ext cx="1162642" cy="1332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4" name="Freeform 43"/>
            <p:cNvSpPr>
              <a:spLocks noEditPoints="1"/>
            </p:cNvSpPr>
            <p:nvPr/>
          </p:nvSpPr>
          <p:spPr bwMode="auto">
            <a:xfrm>
              <a:off x="2878757" y="2875429"/>
              <a:ext cx="782205" cy="1547943"/>
            </a:xfrm>
            <a:custGeom>
              <a:avLst/>
              <a:gdLst>
                <a:gd name="T0" fmla="*/ 51 w 93"/>
                <a:gd name="T1" fmla="*/ 93 h 184"/>
                <a:gd name="T2" fmla="*/ 93 w 93"/>
                <a:gd name="T3" fmla="*/ 47 h 184"/>
                <a:gd name="T4" fmla="*/ 46 w 93"/>
                <a:gd name="T5" fmla="*/ 0 h 184"/>
                <a:gd name="T6" fmla="*/ 0 w 93"/>
                <a:gd name="T7" fmla="*/ 47 h 184"/>
                <a:gd name="T8" fmla="*/ 36 w 93"/>
                <a:gd name="T9" fmla="*/ 92 h 184"/>
                <a:gd name="T10" fmla="*/ 36 w 93"/>
                <a:gd name="T11" fmla="*/ 184 h 184"/>
                <a:gd name="T12" fmla="*/ 51 w 93"/>
                <a:gd name="T13" fmla="*/ 184 h 184"/>
                <a:gd name="T14" fmla="*/ 51 w 93"/>
                <a:gd name="T15" fmla="*/ 93 h 184"/>
                <a:gd name="T16" fmla="*/ 19 w 93"/>
                <a:gd name="T17" fmla="*/ 47 h 184"/>
                <a:gd name="T18" fmla="*/ 46 w 93"/>
                <a:gd name="T19" fmla="*/ 19 h 184"/>
                <a:gd name="T20" fmla="*/ 74 w 93"/>
                <a:gd name="T21" fmla="*/ 47 h 184"/>
                <a:gd name="T22" fmla="*/ 46 w 93"/>
                <a:gd name="T23" fmla="*/ 74 h 184"/>
                <a:gd name="T24" fmla="*/ 19 w 93"/>
                <a:gd name="T25" fmla="*/ 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84">
                  <a:moveTo>
                    <a:pt x="51" y="93"/>
                  </a:moveTo>
                  <a:cubicBezTo>
                    <a:pt x="75" y="90"/>
                    <a:pt x="93" y="71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69"/>
                    <a:pt x="15" y="87"/>
                    <a:pt x="36" y="92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51" y="184"/>
                    <a:pt x="51" y="184"/>
                    <a:pt x="51" y="184"/>
                  </a:cubicBezTo>
                  <a:lnTo>
                    <a:pt x="51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4" y="32"/>
                    <a:pt x="74" y="47"/>
                  </a:cubicBezTo>
                  <a:cubicBezTo>
                    <a:pt x="74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2759037" y="4401941"/>
              <a:ext cx="547544" cy="644681"/>
            </a:xfrm>
            <a:custGeom>
              <a:avLst/>
              <a:gdLst>
                <a:gd name="T0" fmla="*/ 50 w 65"/>
                <a:gd name="T1" fmla="*/ 0 h 77"/>
                <a:gd name="T2" fmla="*/ 50 w 65"/>
                <a:gd name="T3" fmla="*/ 0 h 77"/>
                <a:gd name="T4" fmla="*/ 2 w 65"/>
                <a:gd name="T5" fmla="*/ 61 h 77"/>
                <a:gd name="T6" fmla="*/ 0 w 65"/>
                <a:gd name="T7" fmla="*/ 61 h 77"/>
                <a:gd name="T8" fmla="*/ 0 w 65"/>
                <a:gd name="T9" fmla="*/ 77 h 77"/>
                <a:gd name="T10" fmla="*/ 2 w 65"/>
                <a:gd name="T11" fmla="*/ 77 h 77"/>
                <a:gd name="T12" fmla="*/ 43 w 65"/>
                <a:gd name="T13" fmla="*/ 63 h 77"/>
                <a:gd name="T14" fmla="*/ 65 w 65"/>
                <a:gd name="T15" fmla="*/ 0 h 77"/>
                <a:gd name="T16" fmla="*/ 65 w 65"/>
                <a:gd name="T17" fmla="*/ 0 h 77"/>
                <a:gd name="T18" fmla="*/ 50 w 6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44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3" y="77"/>
                    <a:pt x="29" y="75"/>
                    <a:pt x="43" y="63"/>
                  </a:cubicBezTo>
                  <a:cubicBezTo>
                    <a:pt x="58" y="50"/>
                    <a:pt x="65" y="29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96" name="Freeform 95"/>
          <p:cNvSpPr>
            <a:spLocks/>
          </p:cNvSpPr>
          <p:nvPr/>
        </p:nvSpPr>
        <p:spPr bwMode="auto">
          <a:xfrm>
            <a:off x="9276371" y="4460814"/>
            <a:ext cx="687387" cy="2452688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  <a:gd name="connsiteX0" fmla="*/ 10414 w 10414"/>
              <a:gd name="connsiteY0" fmla="*/ 9873 h 10359"/>
              <a:gd name="connsiteX1" fmla="*/ 0 w 10414"/>
              <a:gd name="connsiteY1" fmla="*/ 0 h 10359"/>
              <a:gd name="connsiteX2" fmla="*/ 414 w 10414"/>
              <a:gd name="connsiteY2" fmla="*/ 3289 h 10359"/>
              <a:gd name="connsiteX3" fmla="*/ 10414 w 10414"/>
              <a:gd name="connsiteY3" fmla="*/ 10359 h 10359"/>
              <a:gd name="connsiteX4" fmla="*/ 10414 w 10414"/>
              <a:gd name="connsiteY4" fmla="*/ 9873 h 10359"/>
              <a:gd name="connsiteX0" fmla="*/ 10414 w 10414"/>
              <a:gd name="connsiteY0" fmla="*/ 10472 h 10958"/>
              <a:gd name="connsiteX1" fmla="*/ 0 w 10414"/>
              <a:gd name="connsiteY1" fmla="*/ 0 h 10958"/>
              <a:gd name="connsiteX2" fmla="*/ 414 w 10414"/>
              <a:gd name="connsiteY2" fmla="*/ 3888 h 10958"/>
              <a:gd name="connsiteX3" fmla="*/ 10414 w 10414"/>
              <a:gd name="connsiteY3" fmla="*/ 10958 h 10958"/>
              <a:gd name="connsiteX4" fmla="*/ 10414 w 10414"/>
              <a:gd name="connsiteY4" fmla="*/ 10472 h 10958"/>
              <a:gd name="connsiteX0" fmla="*/ 10207 w 10207"/>
              <a:gd name="connsiteY0" fmla="*/ 9873 h 10359"/>
              <a:gd name="connsiteX1" fmla="*/ 0 w 10207"/>
              <a:gd name="connsiteY1" fmla="*/ 0 h 10359"/>
              <a:gd name="connsiteX2" fmla="*/ 207 w 10207"/>
              <a:gd name="connsiteY2" fmla="*/ 3289 h 10359"/>
              <a:gd name="connsiteX3" fmla="*/ 10207 w 10207"/>
              <a:gd name="connsiteY3" fmla="*/ 10359 h 10359"/>
              <a:gd name="connsiteX4" fmla="*/ 10207 w 10207"/>
              <a:gd name="connsiteY4" fmla="*/ 9873 h 10359"/>
              <a:gd name="connsiteX0" fmla="*/ 10067 w 10067"/>
              <a:gd name="connsiteY0" fmla="*/ 9954 h 10440"/>
              <a:gd name="connsiteX1" fmla="*/ 0 w 10067"/>
              <a:gd name="connsiteY1" fmla="*/ 0 h 10440"/>
              <a:gd name="connsiteX2" fmla="*/ 67 w 10067"/>
              <a:gd name="connsiteY2" fmla="*/ 3370 h 10440"/>
              <a:gd name="connsiteX3" fmla="*/ 10067 w 10067"/>
              <a:gd name="connsiteY3" fmla="*/ 10440 h 10440"/>
              <a:gd name="connsiteX4" fmla="*/ 10067 w 10067"/>
              <a:gd name="connsiteY4" fmla="*/ 9954 h 1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7" h="10440">
                <a:moveTo>
                  <a:pt x="10067" y="9954"/>
                </a:moveTo>
                <a:lnTo>
                  <a:pt x="0" y="0"/>
                </a:lnTo>
                <a:cubicBezTo>
                  <a:pt x="22" y="1123"/>
                  <a:pt x="45" y="2247"/>
                  <a:pt x="67" y="3370"/>
                </a:cubicBezTo>
                <a:lnTo>
                  <a:pt x="10067" y="10440"/>
                </a:lnTo>
                <a:lnTo>
                  <a:pt x="10067" y="9954"/>
                </a:lnTo>
                <a:close/>
              </a:path>
            </a:pathLst>
          </a:custGeom>
          <a:solidFill>
            <a:schemeClr val="accent3">
              <a:lumMod val="50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9271608" y="5232339"/>
            <a:ext cx="727075" cy="1800225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  <a:gd name="connsiteX0" fmla="*/ 10000 w 10135"/>
              <a:gd name="connsiteY0" fmla="*/ 9189 h 11514"/>
              <a:gd name="connsiteX1" fmla="*/ 0 w 10135"/>
              <a:gd name="connsiteY1" fmla="*/ 0 h 11514"/>
              <a:gd name="connsiteX2" fmla="*/ 0 w 10135"/>
              <a:gd name="connsiteY2" fmla="*/ 5135 h 11514"/>
              <a:gd name="connsiteX3" fmla="*/ 10135 w 10135"/>
              <a:gd name="connsiteY3" fmla="*/ 11514 h 11514"/>
              <a:gd name="connsiteX4" fmla="*/ 10000 w 10135"/>
              <a:gd name="connsiteY4" fmla="*/ 9189 h 11514"/>
              <a:gd name="connsiteX0" fmla="*/ 10000 w 10135"/>
              <a:gd name="connsiteY0" fmla="*/ 10824 h 11514"/>
              <a:gd name="connsiteX1" fmla="*/ 0 w 10135"/>
              <a:gd name="connsiteY1" fmla="*/ 0 h 11514"/>
              <a:gd name="connsiteX2" fmla="*/ 0 w 10135"/>
              <a:gd name="connsiteY2" fmla="*/ 5135 h 11514"/>
              <a:gd name="connsiteX3" fmla="*/ 10135 w 10135"/>
              <a:gd name="connsiteY3" fmla="*/ 11514 h 11514"/>
              <a:gd name="connsiteX4" fmla="*/ 10000 w 10135"/>
              <a:gd name="connsiteY4" fmla="*/ 10824 h 11514"/>
              <a:gd name="connsiteX0" fmla="*/ 10270 w 10270"/>
              <a:gd name="connsiteY0" fmla="*/ 10824 h 11514"/>
              <a:gd name="connsiteX1" fmla="*/ 0 w 10270"/>
              <a:gd name="connsiteY1" fmla="*/ 0 h 11514"/>
              <a:gd name="connsiteX2" fmla="*/ 0 w 10270"/>
              <a:gd name="connsiteY2" fmla="*/ 5135 h 11514"/>
              <a:gd name="connsiteX3" fmla="*/ 10135 w 10270"/>
              <a:gd name="connsiteY3" fmla="*/ 11514 h 11514"/>
              <a:gd name="connsiteX4" fmla="*/ 10270 w 10270"/>
              <a:gd name="connsiteY4" fmla="*/ 10824 h 11514"/>
              <a:gd name="connsiteX0" fmla="*/ 10270 w 10270"/>
              <a:gd name="connsiteY0" fmla="*/ 10824 h 11393"/>
              <a:gd name="connsiteX1" fmla="*/ 0 w 10270"/>
              <a:gd name="connsiteY1" fmla="*/ 0 h 11393"/>
              <a:gd name="connsiteX2" fmla="*/ 0 w 10270"/>
              <a:gd name="connsiteY2" fmla="*/ 5135 h 11393"/>
              <a:gd name="connsiteX3" fmla="*/ 10270 w 10270"/>
              <a:gd name="connsiteY3" fmla="*/ 11393 h 11393"/>
              <a:gd name="connsiteX4" fmla="*/ 10270 w 10270"/>
              <a:gd name="connsiteY4" fmla="*/ 10824 h 11393"/>
              <a:gd name="connsiteX0" fmla="*/ 10270 w 10270"/>
              <a:gd name="connsiteY0" fmla="*/ 10824 h 11514"/>
              <a:gd name="connsiteX1" fmla="*/ 0 w 10270"/>
              <a:gd name="connsiteY1" fmla="*/ 0 h 11514"/>
              <a:gd name="connsiteX2" fmla="*/ 0 w 10270"/>
              <a:gd name="connsiteY2" fmla="*/ 5135 h 11514"/>
              <a:gd name="connsiteX3" fmla="*/ 10270 w 10270"/>
              <a:gd name="connsiteY3" fmla="*/ 11514 h 11514"/>
              <a:gd name="connsiteX4" fmla="*/ 10270 w 10270"/>
              <a:gd name="connsiteY4" fmla="*/ 10824 h 11514"/>
              <a:gd name="connsiteX0" fmla="*/ 10270 w 10270"/>
              <a:gd name="connsiteY0" fmla="*/ 10824 h 11453"/>
              <a:gd name="connsiteX1" fmla="*/ 0 w 10270"/>
              <a:gd name="connsiteY1" fmla="*/ 0 h 11453"/>
              <a:gd name="connsiteX2" fmla="*/ 0 w 10270"/>
              <a:gd name="connsiteY2" fmla="*/ 5135 h 11453"/>
              <a:gd name="connsiteX3" fmla="*/ 10270 w 10270"/>
              <a:gd name="connsiteY3" fmla="*/ 11453 h 11453"/>
              <a:gd name="connsiteX4" fmla="*/ 10270 w 10270"/>
              <a:gd name="connsiteY4" fmla="*/ 10824 h 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" h="11453">
                <a:moveTo>
                  <a:pt x="10270" y="10824"/>
                </a:moveTo>
                <a:lnTo>
                  <a:pt x="0" y="0"/>
                </a:lnTo>
                <a:lnTo>
                  <a:pt x="0" y="5135"/>
                </a:lnTo>
                <a:lnTo>
                  <a:pt x="10270" y="11453"/>
                </a:lnTo>
                <a:lnTo>
                  <a:pt x="10270" y="10824"/>
                </a:lnTo>
                <a:close/>
              </a:path>
            </a:pathLst>
          </a:custGeom>
          <a:solidFill>
            <a:schemeClr val="accent3">
              <a:lumMod val="75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9271608" y="6588064"/>
            <a:ext cx="711200" cy="998538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84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84668" y="3976281"/>
            <a:ext cx="185711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Other browser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extension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48098" y="3588677"/>
            <a:ext cx="1496948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Web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application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876065" y="2845673"/>
            <a:ext cx="155145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Mobile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 application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9263671" y="6021327"/>
            <a:ext cx="733425" cy="1058862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200 w 10000"/>
              <a:gd name="connsiteY2" fmla="*/ 739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200 w 10000"/>
              <a:gd name="connsiteY2" fmla="*/ 739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00 w 10000"/>
              <a:gd name="connsiteY0" fmla="*/ 9189 h 10000"/>
              <a:gd name="connsiteX1" fmla="*/ 0 w 10000"/>
              <a:gd name="connsiteY1" fmla="*/ 0 h 10000"/>
              <a:gd name="connsiteX2" fmla="*/ 335 w 10000"/>
              <a:gd name="connsiteY2" fmla="*/ 7573 h 10000"/>
              <a:gd name="connsiteX3" fmla="*/ 10000 w 10000"/>
              <a:gd name="connsiteY3" fmla="*/ 10000 h 10000"/>
              <a:gd name="connsiteX4" fmla="*/ 10000 w 10000"/>
              <a:gd name="connsiteY4" fmla="*/ 9189 h 10000"/>
              <a:gd name="connsiteX0" fmla="*/ 10083 w 10083"/>
              <a:gd name="connsiteY0" fmla="*/ 9189 h 10000"/>
              <a:gd name="connsiteX1" fmla="*/ 83 w 10083"/>
              <a:gd name="connsiteY1" fmla="*/ 0 h 10000"/>
              <a:gd name="connsiteX2" fmla="*/ 13 w 10083"/>
              <a:gd name="connsiteY2" fmla="*/ 7483 h 10000"/>
              <a:gd name="connsiteX3" fmla="*/ 10083 w 10083"/>
              <a:gd name="connsiteY3" fmla="*/ 10000 h 10000"/>
              <a:gd name="connsiteX4" fmla="*/ 10083 w 10083"/>
              <a:gd name="connsiteY4" fmla="*/ 9189 h 10000"/>
              <a:gd name="connsiteX0" fmla="*/ 10353 w 10353"/>
              <a:gd name="connsiteY0" fmla="*/ 8919 h 10000"/>
              <a:gd name="connsiteX1" fmla="*/ 83 w 10353"/>
              <a:gd name="connsiteY1" fmla="*/ 0 h 10000"/>
              <a:gd name="connsiteX2" fmla="*/ 13 w 10353"/>
              <a:gd name="connsiteY2" fmla="*/ 7483 h 10000"/>
              <a:gd name="connsiteX3" fmla="*/ 10083 w 10353"/>
              <a:gd name="connsiteY3" fmla="*/ 10000 h 10000"/>
              <a:gd name="connsiteX4" fmla="*/ 10353 w 10353"/>
              <a:gd name="connsiteY4" fmla="*/ 891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3" h="10000">
                <a:moveTo>
                  <a:pt x="10353" y="8919"/>
                </a:moveTo>
                <a:lnTo>
                  <a:pt x="83" y="0"/>
                </a:lnTo>
                <a:cubicBezTo>
                  <a:pt x="150" y="2464"/>
                  <a:pt x="-54" y="5019"/>
                  <a:pt x="13" y="7483"/>
                </a:cubicBezTo>
                <a:lnTo>
                  <a:pt x="10083" y="10000"/>
                </a:lnTo>
                <a:lnTo>
                  <a:pt x="10353" y="89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040936" y="3602434"/>
            <a:ext cx="1282659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rPr>
              <a:t>Chat bots</a:t>
            </a:r>
            <a:endParaRPr lang="id-ID" sz="2100" b="1" dirty="0">
              <a:solidFill>
                <a:schemeClr val="bg1"/>
              </a:solidFill>
              <a:latin typeface="Clear Sans" panose="020B0503030202020304" pitchFamily="34" charset="0"/>
              <a:ea typeface="Roboto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342075" y="4483663"/>
            <a:ext cx="943448" cy="787228"/>
            <a:chOff x="-15133" y="2439024"/>
            <a:chExt cx="943448" cy="787228"/>
          </a:xfrm>
          <a:solidFill>
            <a:schemeClr val="accent3">
              <a:lumMod val="50000"/>
            </a:schemeClr>
          </a:solidFill>
        </p:grpSpPr>
        <p:sp>
          <p:nvSpPr>
            <p:cNvPr id="105" name="Rectangle 37"/>
            <p:cNvSpPr>
              <a:spLocks noChangeArrowheads="1"/>
            </p:cNvSpPr>
            <p:nvPr/>
          </p:nvSpPr>
          <p:spPr bwMode="auto">
            <a:xfrm>
              <a:off x="-15133" y="2439024"/>
              <a:ext cx="943448" cy="78722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29760" y="2576959"/>
              <a:ext cx="409086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lear Sans" panose="020B0503030202020304" pitchFamily="34" charset="0"/>
                  <a:ea typeface="Roboto" panose="02000000000000000000" pitchFamily="2" charset="0"/>
                  <a:cs typeface="Clear Sans" panose="020B0503030202020304" pitchFamily="34" charset="0"/>
                </a:rPr>
                <a:t>1</a:t>
              </a:r>
              <a:endParaRPr lang="id-ID" sz="2800" b="1" dirty="0">
                <a:solidFill>
                  <a:schemeClr val="bg1"/>
                </a:solidFill>
                <a:latin typeface="Clear Sans" panose="020B0503030202020304" pitchFamily="34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8341333" y="5241864"/>
            <a:ext cx="939800" cy="806450"/>
            <a:chOff x="-15133" y="3196612"/>
            <a:chExt cx="939711" cy="807623"/>
          </a:xfrm>
        </p:grpSpPr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-15133" y="3196612"/>
              <a:ext cx="939711" cy="80762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TextBox 39"/>
            <p:cNvSpPr txBox="1">
              <a:spLocks noChangeArrowheads="1"/>
            </p:cNvSpPr>
            <p:nvPr/>
          </p:nvSpPr>
          <p:spPr bwMode="auto">
            <a:xfrm>
              <a:off x="229760" y="3339613"/>
              <a:ext cx="3962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2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8344508" y="6786502"/>
            <a:ext cx="927100" cy="800100"/>
            <a:chOff x="-12928" y="4741696"/>
            <a:chExt cx="927981" cy="800538"/>
          </a:xfrm>
        </p:grpSpPr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-12928" y="4741696"/>
              <a:ext cx="927981" cy="8005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TextBox 40"/>
            <p:cNvSpPr txBox="1">
              <a:spLocks noChangeArrowheads="1"/>
            </p:cNvSpPr>
            <p:nvPr/>
          </p:nvSpPr>
          <p:spPr bwMode="auto">
            <a:xfrm>
              <a:off x="234527" y="4898944"/>
              <a:ext cx="4090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4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8341333" y="6021327"/>
            <a:ext cx="928688" cy="808037"/>
            <a:chOff x="-15133" y="3977077"/>
            <a:chExt cx="927981" cy="807623"/>
          </a:xfrm>
        </p:grpSpPr>
        <p:sp>
          <p:nvSpPr>
            <p:cNvPr id="114" name="Rectangle 38"/>
            <p:cNvSpPr>
              <a:spLocks noChangeArrowheads="1"/>
            </p:cNvSpPr>
            <p:nvPr/>
          </p:nvSpPr>
          <p:spPr bwMode="auto">
            <a:xfrm>
              <a:off x="-15133" y="3977077"/>
              <a:ext cx="927981" cy="8076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TextBox 41"/>
            <p:cNvSpPr txBox="1">
              <a:spLocks noChangeArrowheads="1"/>
            </p:cNvSpPr>
            <p:nvPr/>
          </p:nvSpPr>
          <p:spPr bwMode="auto">
            <a:xfrm>
              <a:off x="239344" y="4139878"/>
              <a:ext cx="3962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bg1"/>
                  </a:solidFill>
                  <a:latin typeface="Clear Sans" pitchFamily="34" charset="0"/>
                  <a:ea typeface="Roboto"/>
                  <a:cs typeface="Clear Sans" pitchFamily="34" charset="0"/>
                </a:rPr>
                <a:t>3</a:t>
              </a:r>
              <a:endParaRPr lang="id-ID" altLang="en-US" sz="2800" b="1">
                <a:solidFill>
                  <a:schemeClr val="bg1"/>
                </a:solidFill>
                <a:latin typeface="Clear Sans" pitchFamily="34" charset="0"/>
                <a:ea typeface="Roboto"/>
                <a:cs typeface="Clear Sans" pitchFamily="34" charset="0"/>
              </a:endParaRPr>
            </a:p>
          </p:txBody>
        </p:sp>
      </p:grpSp>
      <p:sp>
        <p:nvSpPr>
          <p:cNvPr id="116" name="Title 1"/>
          <p:cNvSpPr txBox="1">
            <a:spLocks/>
          </p:cNvSpPr>
          <p:nvPr/>
        </p:nvSpPr>
        <p:spPr>
          <a:xfrm>
            <a:off x="0" y="1256745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Scalability </a:t>
            </a:r>
            <a:r>
              <a:rPr lang="en-GB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Sustainability </a:t>
            </a: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7" name="Subtitle 2"/>
          <p:cNvSpPr txBox="1">
            <a:spLocks/>
          </p:cNvSpPr>
          <p:nvPr/>
        </p:nvSpPr>
        <p:spPr>
          <a:xfrm>
            <a:off x="818147" y="2652549"/>
            <a:ext cx="7315368" cy="2256002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/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100" dirty="0" smtClean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the model will be hosted on the server, the service can be extended on multiple platform. Initially, a chrome extension is developed to deploy the service.  </a:t>
            </a: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100" dirty="0" smtClean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12190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100" b="1" dirty="0" smtClean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Other platforms that can provide the service:</a:t>
            </a:r>
            <a:endParaRPr lang="en-US" sz="2100" b="1" dirty="0">
              <a:solidFill>
                <a:schemeClr val="bg1"/>
              </a:solidFill>
              <a:latin typeface="Lato Light" panose="020F03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9960641" y="4381666"/>
            <a:ext cx="4048272" cy="2604222"/>
            <a:chOff x="1603433" y="2511829"/>
            <a:chExt cx="4048272" cy="2604222"/>
          </a:xfrm>
          <a:solidFill>
            <a:schemeClr val="accent3">
              <a:lumMod val="75000"/>
            </a:schemeClr>
          </a:solidFill>
        </p:grpSpPr>
        <p:sp>
          <p:nvSpPr>
            <p:cNvPr id="121" name="Rectangle 45"/>
            <p:cNvSpPr>
              <a:spLocks noChangeArrowheads="1"/>
            </p:cNvSpPr>
            <p:nvPr/>
          </p:nvSpPr>
          <p:spPr bwMode="auto">
            <a:xfrm>
              <a:off x="1603433" y="4988532"/>
              <a:ext cx="3199930" cy="12751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Freeform 46"/>
            <p:cNvSpPr>
              <a:spLocks/>
            </p:cNvSpPr>
            <p:nvPr/>
          </p:nvSpPr>
          <p:spPr bwMode="auto">
            <a:xfrm>
              <a:off x="4798839" y="4476074"/>
              <a:ext cx="522656" cy="637597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Freeform 47"/>
            <p:cNvSpPr>
              <a:spLocks noEditPoints="1"/>
            </p:cNvSpPr>
            <p:nvPr/>
          </p:nvSpPr>
          <p:spPr bwMode="auto">
            <a:xfrm>
              <a:off x="4876611" y="2511829"/>
              <a:ext cx="775094" cy="1792356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Rectangle 48"/>
            <p:cNvSpPr>
              <a:spLocks noChangeArrowheads="1"/>
            </p:cNvSpPr>
            <p:nvPr/>
          </p:nvSpPr>
          <p:spPr bwMode="auto">
            <a:xfrm rot="16200000">
              <a:off x="5139247" y="4311937"/>
              <a:ext cx="231305" cy="13706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972629" y="4019121"/>
            <a:ext cx="6058566" cy="3061360"/>
            <a:chOff x="1615421" y="2168344"/>
            <a:chExt cx="6058566" cy="3061360"/>
          </a:xfrm>
          <a:solidFill>
            <a:schemeClr val="accent3"/>
          </a:solidFill>
        </p:grpSpPr>
        <p:sp>
          <p:nvSpPr>
            <p:cNvPr id="128" name="Rectangle 45"/>
            <p:cNvSpPr>
              <a:spLocks noChangeArrowheads="1"/>
            </p:cNvSpPr>
            <p:nvPr/>
          </p:nvSpPr>
          <p:spPr bwMode="auto">
            <a:xfrm>
              <a:off x="1615421" y="5106570"/>
              <a:ext cx="3199930" cy="1224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6823061" y="4589350"/>
              <a:ext cx="522656" cy="637597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6898893" y="2168344"/>
              <a:ext cx="775094" cy="1792356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Rectangle 48"/>
            <p:cNvSpPr>
              <a:spLocks noChangeArrowheads="1"/>
            </p:cNvSpPr>
            <p:nvPr/>
          </p:nvSpPr>
          <p:spPr bwMode="auto">
            <a:xfrm rot="16200000">
              <a:off x="6950705" y="4193911"/>
              <a:ext cx="655101" cy="13492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auto">
            <a:xfrm>
              <a:off x="4686711" y="5103704"/>
              <a:ext cx="2168093" cy="1260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946949" y="6439703"/>
            <a:ext cx="7826065" cy="747404"/>
            <a:chOff x="1589741" y="4395064"/>
            <a:chExt cx="7826065" cy="74740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1589741" y="5018492"/>
              <a:ext cx="7299247" cy="1239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50"/>
            <p:cNvSpPr>
              <a:spLocks/>
            </p:cNvSpPr>
            <p:nvPr/>
          </p:nvSpPr>
          <p:spPr bwMode="auto">
            <a:xfrm>
              <a:off x="8804264" y="4395064"/>
              <a:ext cx="611542" cy="747404"/>
            </a:xfrm>
            <a:custGeom>
              <a:avLst/>
              <a:gdLst>
                <a:gd name="T0" fmla="*/ 58 w 73"/>
                <a:gd name="T1" fmla="*/ 0 h 89"/>
                <a:gd name="T2" fmla="*/ 58 w 73"/>
                <a:gd name="T3" fmla="*/ 1 h 89"/>
                <a:gd name="T4" fmla="*/ 1 w 73"/>
                <a:gd name="T5" fmla="*/ 74 h 89"/>
                <a:gd name="T6" fmla="*/ 0 w 73"/>
                <a:gd name="T7" fmla="*/ 74 h 89"/>
                <a:gd name="T8" fmla="*/ 0 w 73"/>
                <a:gd name="T9" fmla="*/ 89 h 89"/>
                <a:gd name="T10" fmla="*/ 1 w 73"/>
                <a:gd name="T11" fmla="*/ 89 h 89"/>
                <a:gd name="T12" fmla="*/ 58 w 73"/>
                <a:gd name="T13" fmla="*/ 60 h 89"/>
                <a:gd name="T14" fmla="*/ 73 w 73"/>
                <a:gd name="T15" fmla="*/ 1 h 89"/>
                <a:gd name="T16" fmla="*/ 73 w 73"/>
                <a:gd name="T17" fmla="*/ 0 h 89"/>
                <a:gd name="T18" fmla="*/ 58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58" y="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23"/>
                    <a:pt x="52" y="74"/>
                    <a:pt x="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6" y="89"/>
                    <a:pt x="45" y="79"/>
                    <a:pt x="58" y="60"/>
                  </a:cubicBezTo>
                  <a:cubicBezTo>
                    <a:pt x="71" y="41"/>
                    <a:pt x="73" y="17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328604" y="3675666"/>
            <a:ext cx="782205" cy="2785859"/>
            <a:chOff x="8971396" y="1631027"/>
            <a:chExt cx="782205" cy="278585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Freeform 49"/>
            <p:cNvSpPr>
              <a:spLocks noEditPoints="1"/>
            </p:cNvSpPr>
            <p:nvPr/>
          </p:nvSpPr>
          <p:spPr bwMode="auto">
            <a:xfrm>
              <a:off x="8971396" y="1631027"/>
              <a:ext cx="782205" cy="1934044"/>
            </a:xfrm>
            <a:custGeom>
              <a:avLst/>
              <a:gdLst>
                <a:gd name="T0" fmla="*/ 54 w 93"/>
                <a:gd name="T1" fmla="*/ 92 h 230"/>
                <a:gd name="T2" fmla="*/ 93 w 93"/>
                <a:gd name="T3" fmla="*/ 47 h 230"/>
                <a:gd name="T4" fmla="*/ 47 w 93"/>
                <a:gd name="T5" fmla="*/ 0 h 230"/>
                <a:gd name="T6" fmla="*/ 0 w 93"/>
                <a:gd name="T7" fmla="*/ 47 h 230"/>
                <a:gd name="T8" fmla="*/ 39 w 93"/>
                <a:gd name="T9" fmla="*/ 92 h 230"/>
                <a:gd name="T10" fmla="*/ 39 w 93"/>
                <a:gd name="T11" fmla="*/ 230 h 230"/>
                <a:gd name="T12" fmla="*/ 54 w 93"/>
                <a:gd name="T13" fmla="*/ 230 h 230"/>
                <a:gd name="T14" fmla="*/ 54 w 93"/>
                <a:gd name="T15" fmla="*/ 92 h 230"/>
                <a:gd name="T16" fmla="*/ 19 w 93"/>
                <a:gd name="T17" fmla="*/ 47 h 230"/>
                <a:gd name="T18" fmla="*/ 47 w 93"/>
                <a:gd name="T19" fmla="*/ 19 h 230"/>
                <a:gd name="T20" fmla="*/ 74 w 93"/>
                <a:gd name="T21" fmla="*/ 47 h 230"/>
                <a:gd name="T22" fmla="*/ 47 w 93"/>
                <a:gd name="T23" fmla="*/ 74 h 230"/>
                <a:gd name="T24" fmla="*/ 19 w 93"/>
                <a:gd name="T25" fmla="*/ 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30">
                  <a:moveTo>
                    <a:pt x="54" y="92"/>
                  </a:moveTo>
                  <a:cubicBezTo>
                    <a:pt x="76" y="89"/>
                    <a:pt x="93" y="70"/>
                    <a:pt x="93" y="47"/>
                  </a:cubicBez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0"/>
                    <a:pt x="17" y="89"/>
                    <a:pt x="39" y="92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54" y="230"/>
                    <a:pt x="54" y="230"/>
                    <a:pt x="54" y="230"/>
                  </a:cubicBezTo>
                  <a:lnTo>
                    <a:pt x="54" y="92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7" y="19"/>
                  </a:cubicBezTo>
                  <a:cubicBezTo>
                    <a:pt x="62" y="19"/>
                    <a:pt x="74" y="32"/>
                    <a:pt x="74" y="47"/>
                  </a:cubicBezTo>
                  <a:cubicBezTo>
                    <a:pt x="74" y="62"/>
                    <a:pt x="62" y="74"/>
                    <a:pt x="47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 rot="16200000">
              <a:off x="8636803" y="3634665"/>
              <a:ext cx="1440000" cy="12444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443401" y="4933399"/>
            <a:ext cx="367236" cy="389519"/>
            <a:chOff x="11443401" y="4933399"/>
            <a:chExt cx="367236" cy="389519"/>
          </a:xfrm>
        </p:grpSpPr>
        <p:pic>
          <p:nvPicPr>
            <p:cNvPr id="141" name="Picture 140" descr="&lt;strong&gt;Firefox&lt;/strong&gt; - Wikipedia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897" y="4933399"/>
              <a:ext cx="211419" cy="211419"/>
            </a:xfrm>
            <a:prstGeom prst="rect">
              <a:avLst/>
            </a:prstGeom>
          </p:spPr>
        </p:pic>
        <p:pic>
          <p:nvPicPr>
            <p:cNvPr id="142" name="Picture 141" descr="&lt;strong&gt;Safari&lt;/strong&gt; (web browser) - Wikipedia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3401" y="5075050"/>
              <a:ext cx="186991" cy="186212"/>
            </a:xfrm>
            <a:prstGeom prst="rect">
              <a:avLst/>
            </a:prstGeom>
          </p:spPr>
        </p:pic>
        <p:pic>
          <p:nvPicPr>
            <p:cNvPr id="143" name="Picture 142" descr="File:&lt;strong&gt;Opera&lt;/strong&gt; O.&lt;strong&gt;png&lt;/strong&gt; - Wikipedia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702" y="5112983"/>
              <a:ext cx="209935" cy="209935"/>
            </a:xfrm>
            <a:prstGeom prst="rect">
              <a:avLst/>
            </a:prstGeom>
          </p:spPr>
        </p:pic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291" y="4551271"/>
            <a:ext cx="425200" cy="425200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15505426" y="4228863"/>
            <a:ext cx="361458" cy="431516"/>
            <a:chOff x="12018170" y="1637274"/>
            <a:chExt cx="463765" cy="472072"/>
          </a:xfrm>
        </p:grpSpPr>
        <p:pic>
          <p:nvPicPr>
            <p:cNvPr id="147" name="Picture 146" descr="Plik:Facebook Messenger logo.svg – Wikipedia, wolna ...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8170" y="1637274"/>
              <a:ext cx="247441" cy="249709"/>
            </a:xfrm>
            <a:prstGeom prst="rect">
              <a:avLst/>
            </a:prstGeom>
          </p:spPr>
        </p:pic>
        <p:pic>
          <p:nvPicPr>
            <p:cNvPr id="148" name="Picture 147" descr="Whatsapp logo &lt;strong&gt;PNG&lt;/strong&gt;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5611" y="1754545"/>
              <a:ext cx="216324" cy="216324"/>
            </a:xfrm>
            <a:prstGeom prst="rect">
              <a:avLst/>
            </a:prstGeom>
          </p:spPr>
        </p:pic>
        <p:pic>
          <p:nvPicPr>
            <p:cNvPr id="150" name="Picture 149" descr="&lt;strong&gt;Viber&lt;/strong&gt; logo PNG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8170" y="1861905"/>
              <a:ext cx="247441" cy="247441"/>
            </a:xfrm>
            <a:prstGeom prst="rect">
              <a:avLst/>
            </a:prstGeom>
          </p:spPr>
        </p:pic>
      </p:grpSp>
      <p:pic>
        <p:nvPicPr>
          <p:cNvPr id="152" name="Picture 15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728" y="3908298"/>
            <a:ext cx="320565" cy="3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3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15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3065142" y="5097142"/>
            <a:ext cx="2489497" cy="593974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*disclaimer</a:t>
            </a:r>
            <a:endParaRPr lang="id-ID" sz="25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5142" y="5983940"/>
            <a:ext cx="1273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idea and the methodology of the project have been determined, but we're yet to go with the full implementation phase.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8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C091146-C34F-4AE8-A307-B61DDC310508}"/>
              </a:ext>
            </a:extLst>
          </p:cNvPr>
          <p:cNvSpPr/>
          <p:nvPr/>
        </p:nvSpPr>
        <p:spPr>
          <a:xfrm flipH="1" flipV="1">
            <a:off x="0" y="24715"/>
            <a:ext cx="19477038" cy="86525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8E2F85-DCF9-4888-8750-A30199703BE6}"/>
              </a:ext>
            </a:extLst>
          </p:cNvPr>
          <p:cNvSpPr/>
          <p:nvPr/>
        </p:nvSpPr>
        <p:spPr>
          <a:xfrm flipV="1">
            <a:off x="0" y="0"/>
            <a:ext cx="19477038" cy="8696365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7E1F8F-CF8A-425E-B8A5-093DE8006F19}"/>
              </a:ext>
            </a:extLst>
          </p:cNvPr>
          <p:cNvSpPr txBox="1">
            <a:spLocks/>
          </p:cNvSpPr>
          <p:nvPr/>
        </p:nvSpPr>
        <p:spPr>
          <a:xfrm>
            <a:off x="4772497" y="349795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3C235-2B67-4C90-BD8A-68E4A7EBE9BF}"/>
              </a:ext>
            </a:extLst>
          </p:cNvPr>
          <p:cNvSpPr txBox="1"/>
          <p:nvPr/>
        </p:nvSpPr>
        <p:spPr>
          <a:xfrm>
            <a:off x="5877152" y="4971990"/>
            <a:ext cx="772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Georgia" panose="02040502050405020303" pitchFamily="18" charset="0"/>
                <a:ea typeface="Roboto Medium" panose="02000000000000000000" pitchFamily="2" charset="0"/>
                <a:cs typeface="Segoe UI" panose="020B0502040204020203" pitchFamily="34" charset="0"/>
              </a:rPr>
              <a:t>FOR YOUR TIME</a:t>
            </a:r>
            <a:endParaRPr lang="id-ID" sz="2000" spc="300" dirty="0">
              <a:solidFill>
                <a:schemeClr val="bg1"/>
              </a:solidFill>
              <a:latin typeface="Georgia" panose="02040502050405020303" pitchFamily="18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2">
            <a:extLst>
              <a:ext uri="{FF2B5EF4-FFF2-40B4-BE49-F238E27FC236}">
                <a16:creationId xmlns:a16="http://schemas.microsoft.com/office/drawing/2014/main" id="{8CFE90F4-8A29-4D90-955B-68E478420AD7}"/>
              </a:ext>
            </a:extLst>
          </p:cNvPr>
          <p:cNvSpPr/>
          <p:nvPr/>
        </p:nvSpPr>
        <p:spPr>
          <a:xfrm flipH="1" flipV="1">
            <a:off x="-3" y="72569"/>
            <a:ext cx="19477039" cy="540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0" h="10000">
                <a:moveTo>
                  <a:pt x="0" y="4129"/>
                </a:moveTo>
                <a:cubicBezTo>
                  <a:pt x="3140" y="-1043"/>
                  <a:pt x="6840" y="6171"/>
                  <a:pt x="10010" y="0"/>
                </a:cubicBezTo>
                <a:lnTo>
                  <a:pt x="10010" y="10000"/>
                </a:lnTo>
                <a:lnTo>
                  <a:pt x="10" y="10000"/>
                </a:lnTo>
                <a:cubicBezTo>
                  <a:pt x="7" y="8043"/>
                  <a:pt x="3" y="6086"/>
                  <a:pt x="0" y="4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2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03069A1F-4B52-4760-8126-452B12358D3D}"/>
              </a:ext>
            </a:extLst>
          </p:cNvPr>
          <p:cNvSpPr/>
          <p:nvPr/>
        </p:nvSpPr>
        <p:spPr>
          <a:xfrm flipH="1" flipV="1">
            <a:off x="-2" y="-32604"/>
            <a:ext cx="19477039" cy="540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  <a:gd name="connsiteX0" fmla="*/ 0 w 10010"/>
              <a:gd name="connsiteY0" fmla="*/ 4129 h 10000"/>
              <a:gd name="connsiteX1" fmla="*/ 10010 w 10010"/>
              <a:gd name="connsiteY1" fmla="*/ 0 h 10000"/>
              <a:gd name="connsiteX2" fmla="*/ 10010 w 10010"/>
              <a:gd name="connsiteY2" fmla="*/ 10000 h 10000"/>
              <a:gd name="connsiteX3" fmla="*/ 10 w 10010"/>
              <a:gd name="connsiteY3" fmla="*/ 10000 h 10000"/>
              <a:gd name="connsiteX4" fmla="*/ 0 w 10010"/>
              <a:gd name="connsiteY4" fmla="*/ 41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0" h="10000">
                <a:moveTo>
                  <a:pt x="0" y="4129"/>
                </a:moveTo>
                <a:cubicBezTo>
                  <a:pt x="3140" y="-1043"/>
                  <a:pt x="6840" y="6171"/>
                  <a:pt x="10010" y="0"/>
                </a:cubicBezTo>
                <a:lnTo>
                  <a:pt x="10010" y="10000"/>
                </a:lnTo>
                <a:lnTo>
                  <a:pt x="10" y="10000"/>
                </a:lnTo>
                <a:cubicBezTo>
                  <a:pt x="7" y="8043"/>
                  <a:pt x="3" y="6086"/>
                  <a:pt x="0" y="4129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2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2ED0F6-AE6C-484E-B022-F266D3E16DE0}"/>
              </a:ext>
            </a:extLst>
          </p:cNvPr>
          <p:cNvSpPr txBox="1">
            <a:spLocks/>
          </p:cNvSpPr>
          <p:nvPr/>
        </p:nvSpPr>
        <p:spPr>
          <a:xfrm>
            <a:off x="3487844" y="1105470"/>
            <a:ext cx="4212946" cy="228336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500" dirty="0">
                <a:solidFill>
                  <a:schemeClr val="bg1"/>
                </a:solidFill>
                <a:latin typeface="Georgia" panose="02040502050405020303" pitchFamily="18" charset="0"/>
              </a:rPr>
              <a:t>The Team</a:t>
            </a:r>
            <a:endParaRPr lang="id-ID" sz="55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B25D0E-B224-4F20-99CD-62FFAABF4314}"/>
              </a:ext>
            </a:extLst>
          </p:cNvPr>
          <p:cNvGrpSpPr/>
          <p:nvPr/>
        </p:nvGrpSpPr>
        <p:grpSpPr>
          <a:xfrm>
            <a:off x="17312543" y="-73316"/>
            <a:ext cx="2164493" cy="2477174"/>
            <a:chOff x="12476514" y="1365231"/>
            <a:chExt cx="2164493" cy="24771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1DAF8A-38C3-44CC-9095-64D95A1DF87B}"/>
                </a:ext>
              </a:extLst>
            </p:cNvPr>
            <p:cNvSpPr/>
            <p:nvPr/>
          </p:nvSpPr>
          <p:spPr>
            <a:xfrm>
              <a:off x="12476514" y="1365231"/>
              <a:ext cx="2160596" cy="1833829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2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4B4A72-81C3-464E-89D0-D1CF5F277C15}"/>
                </a:ext>
              </a:extLst>
            </p:cNvPr>
            <p:cNvSpPr/>
            <p:nvPr/>
          </p:nvSpPr>
          <p:spPr>
            <a:xfrm>
              <a:off x="13994598" y="1782120"/>
              <a:ext cx="646409" cy="2060285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2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51E610-670C-4F1E-A860-E65BAB5D1C06}"/>
              </a:ext>
            </a:extLst>
          </p:cNvPr>
          <p:cNvSpPr txBox="1"/>
          <p:nvPr/>
        </p:nvSpPr>
        <p:spPr>
          <a:xfrm flipH="1">
            <a:off x="5084195" y="5297460"/>
            <a:ext cx="747451" cy="69249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900" spc="225" dirty="0">
                <a:solidFill>
                  <a:schemeClr val="bg1"/>
                </a:solidFill>
                <a:latin typeface="Nexa Light" panose="02000000000000000000" pitchFamily="50" charset="0"/>
                <a:ea typeface="Roboto Medium" panose="02000000000000000000" pitchFamily="2" charset="0"/>
                <a:cs typeface="Segoe UI" panose="020B0502040204020203" pitchFamily="34" charset="0"/>
              </a:rPr>
              <a:t>1</a:t>
            </a:r>
            <a:endParaRPr lang="id-ID" sz="3900" spc="225" dirty="0">
              <a:solidFill>
                <a:schemeClr val="bg1"/>
              </a:solidFill>
              <a:latin typeface="Nexa Light" panose="02000000000000000000" pitchFamily="50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1E610-670C-4F1E-A860-E65BAB5D1C06}"/>
              </a:ext>
            </a:extLst>
          </p:cNvPr>
          <p:cNvSpPr txBox="1"/>
          <p:nvPr/>
        </p:nvSpPr>
        <p:spPr>
          <a:xfrm flipH="1">
            <a:off x="5084197" y="6513166"/>
            <a:ext cx="641880" cy="69249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900" spc="225" dirty="0">
                <a:solidFill>
                  <a:schemeClr val="bg1"/>
                </a:solidFill>
                <a:latin typeface="Nexa Light" panose="02000000000000000000" pitchFamily="50" charset="0"/>
                <a:ea typeface="Roboto Medium" panose="02000000000000000000" pitchFamily="2" charset="0"/>
                <a:cs typeface="Segoe UI" panose="020B0502040204020203" pitchFamily="34" charset="0"/>
              </a:rPr>
              <a:t>2</a:t>
            </a:r>
            <a:endParaRPr lang="id-ID" sz="3900" spc="225" dirty="0">
              <a:solidFill>
                <a:schemeClr val="bg1"/>
              </a:solidFill>
              <a:latin typeface="Nexa Light" panose="02000000000000000000" pitchFamily="50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9034" y="6407993"/>
            <a:ext cx="76601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1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Dr. B M Mainul Hossain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Associate Professor,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IIT, University of Dhaka</a:t>
            </a:r>
          </a:p>
          <a:p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9034" y="5214057"/>
            <a:ext cx="657822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1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Tahlil</a:t>
            </a:r>
            <a:r>
              <a:rPr lang="fi-FI" sz="15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,</a:t>
            </a:r>
            <a:endParaRPr lang="fi-FI" sz="15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Graduate,</a:t>
            </a:r>
          </a:p>
          <a:p>
            <a:r>
              <a:rPr lang="fi-FI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IIT, University of Dhaka</a:t>
            </a:r>
          </a:p>
          <a:p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63" y="770757"/>
            <a:ext cx="1781770" cy="10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3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5956010" y="4647532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Motivation</a:t>
            </a:r>
            <a:endParaRPr lang="id-ID" sz="9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8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24"/>
          <p:cNvSpPr>
            <a:spLocks noChangeArrowheads="1"/>
          </p:cNvSpPr>
          <p:nvPr/>
        </p:nvSpPr>
        <p:spPr bwMode="auto">
          <a:xfrm>
            <a:off x="9213152" y="3892169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9" name="Freeform 324"/>
          <p:cNvSpPr>
            <a:spLocks noChangeArrowheads="1"/>
          </p:cNvSpPr>
          <p:nvPr/>
        </p:nvSpPr>
        <p:spPr bwMode="auto">
          <a:xfrm>
            <a:off x="7295452" y="4843082"/>
            <a:ext cx="168275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0" name="Freeform 324"/>
          <p:cNvSpPr>
            <a:spLocks noChangeArrowheads="1"/>
          </p:cNvSpPr>
          <p:nvPr/>
        </p:nvSpPr>
        <p:spPr bwMode="auto">
          <a:xfrm>
            <a:off x="6665214" y="6403594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1" name="Freeform 324"/>
          <p:cNvSpPr>
            <a:spLocks noChangeArrowheads="1"/>
          </p:cNvSpPr>
          <p:nvPr/>
        </p:nvSpPr>
        <p:spPr bwMode="auto">
          <a:xfrm>
            <a:off x="11134027" y="4906582"/>
            <a:ext cx="169862" cy="168275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2" name="Freeform 324"/>
          <p:cNvSpPr>
            <a:spLocks noChangeArrowheads="1"/>
          </p:cNvSpPr>
          <p:nvPr/>
        </p:nvSpPr>
        <p:spPr bwMode="auto">
          <a:xfrm>
            <a:off x="11786489" y="6417882"/>
            <a:ext cx="169863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2142425" y="6116254"/>
            <a:ext cx="4422778" cy="1242030"/>
            <a:chOff x="1136389" y="2021611"/>
            <a:chExt cx="2534086" cy="786349"/>
          </a:xfrm>
        </p:grpSpPr>
        <p:sp>
          <p:nvSpPr>
            <p:cNvPr id="84" name="TextBox 83"/>
            <p:cNvSpPr txBox="1"/>
            <p:nvPr/>
          </p:nvSpPr>
          <p:spPr>
            <a:xfrm>
              <a:off x="1136389" y="2311072"/>
              <a:ext cx="2511345" cy="49688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People ‘s decision are based on the information they receive. For proper decision making people need to depend on legit information 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7579" y="2021611"/>
              <a:ext cx="2112896" cy="2046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Proper decision making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142425" y="4633532"/>
            <a:ext cx="5027614" cy="888345"/>
            <a:chOff x="1159130" y="2021611"/>
            <a:chExt cx="2511345" cy="889040"/>
          </a:xfrm>
        </p:grpSpPr>
        <p:sp>
          <p:nvSpPr>
            <p:cNvPr id="87" name="TextBox 86"/>
            <p:cNvSpPr txBox="1"/>
            <p:nvPr/>
          </p:nvSpPr>
          <p:spPr>
            <a:xfrm>
              <a:off x="1159130" y="2387022"/>
              <a:ext cx="2511345" cy="52362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Some fake news  spread fears among people with false claim or rumors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7580" y="2021611"/>
              <a:ext cx="2112895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Prevent fear mongering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1432477" y="4636705"/>
            <a:ext cx="5730108" cy="1149955"/>
            <a:chOff x="8611449" y="3180140"/>
            <a:chExt cx="2576783" cy="1150855"/>
          </a:xfrm>
        </p:grpSpPr>
        <p:sp>
          <p:nvSpPr>
            <p:cNvPr id="90" name="TextBox 89"/>
            <p:cNvSpPr txBox="1"/>
            <p:nvPr/>
          </p:nvSpPr>
          <p:spPr>
            <a:xfrm>
              <a:off x="8611449" y="3545551"/>
              <a:ext cx="2576783" cy="78544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Violence against minority is prevalent due to many fake news. </a:t>
              </a:r>
              <a:r>
                <a:rPr lang="en-US" sz="1700" dirty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 preventing false news about minority people is vitally important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1449" y="3180140"/>
              <a:ext cx="2113184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Impede violence against minority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2157965" y="6116257"/>
            <a:ext cx="5398516" cy="889932"/>
            <a:chOff x="8611449" y="3180140"/>
            <a:chExt cx="2576783" cy="889092"/>
          </a:xfrm>
        </p:grpSpPr>
        <p:sp>
          <p:nvSpPr>
            <p:cNvPr id="93" name="TextBox 92"/>
            <p:cNvSpPr txBox="1"/>
            <p:nvPr/>
          </p:nvSpPr>
          <p:spPr>
            <a:xfrm>
              <a:off x="8611449" y="3546506"/>
              <a:ext cx="2576783" cy="52272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Preventing prevalence and sharing of fake news is important in preserving a healthy democracy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11449" y="3180140"/>
              <a:ext cx="2113184" cy="32286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Preserving democracy</a:t>
              </a: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565203" y="2738057"/>
            <a:ext cx="5592761" cy="945753"/>
            <a:chOff x="1775459" y="4912941"/>
            <a:chExt cx="2202181" cy="944613"/>
          </a:xfrm>
        </p:grpSpPr>
        <p:sp>
          <p:nvSpPr>
            <p:cNvPr id="96" name="TextBox 95"/>
            <p:cNvSpPr txBox="1"/>
            <p:nvPr/>
          </p:nvSpPr>
          <p:spPr>
            <a:xfrm>
              <a:off x="1842673" y="4912941"/>
              <a:ext cx="2037587" cy="414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1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Correct public knowledge during </a:t>
              </a:r>
              <a:r>
                <a:rPr lang="en-US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pandemic</a:t>
              </a:r>
              <a:endParaRPr lang="en-US" sz="21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75459" y="5242743"/>
              <a:ext cx="2202181" cy="6148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Detecting fake news is crucial for ensuring the dos and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not-to-dos during pandemic for the general public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893814" y="4123944"/>
            <a:ext cx="4862511" cy="2749558"/>
            <a:chOff x="4096453" y="2057448"/>
            <a:chExt cx="4861901" cy="2749891"/>
          </a:xfrm>
          <a:solidFill>
            <a:schemeClr val="accent1"/>
          </a:solidFill>
        </p:grpSpPr>
        <p:sp>
          <p:nvSpPr>
            <p:cNvPr id="99" name="Freeform 258"/>
            <p:cNvSpPr>
              <a:spLocks noChangeArrowheads="1"/>
            </p:cNvSpPr>
            <p:nvPr/>
          </p:nvSpPr>
          <p:spPr bwMode="auto">
            <a:xfrm>
              <a:off x="4504390" y="3335541"/>
              <a:ext cx="293650" cy="654129"/>
            </a:xfrm>
            <a:custGeom>
              <a:avLst/>
              <a:gdLst>
                <a:gd name="T0" fmla="*/ 40 w 829"/>
                <a:gd name="T1" fmla="*/ 1845 h 1846"/>
                <a:gd name="T2" fmla="*/ 6 w 829"/>
                <a:gd name="T3" fmla="*/ 1805 h 1846"/>
                <a:gd name="T4" fmla="*/ 57 w 829"/>
                <a:gd name="T5" fmla="*/ 1742 h 1846"/>
                <a:gd name="T6" fmla="*/ 74 w 829"/>
                <a:gd name="T7" fmla="*/ 1823 h 1846"/>
                <a:gd name="T8" fmla="*/ 86 w 829"/>
                <a:gd name="T9" fmla="*/ 1680 h 1846"/>
                <a:gd name="T10" fmla="*/ 74 w 829"/>
                <a:gd name="T11" fmla="*/ 1680 h 1846"/>
                <a:gd name="T12" fmla="*/ 57 w 829"/>
                <a:gd name="T13" fmla="*/ 1600 h 1846"/>
                <a:gd name="T14" fmla="*/ 126 w 829"/>
                <a:gd name="T15" fmla="*/ 1623 h 1846"/>
                <a:gd name="T16" fmla="*/ 86 w 829"/>
                <a:gd name="T17" fmla="*/ 1680 h 1846"/>
                <a:gd name="T18" fmla="*/ 131 w 829"/>
                <a:gd name="T19" fmla="*/ 1514 h 1846"/>
                <a:gd name="T20" fmla="*/ 97 w 829"/>
                <a:gd name="T21" fmla="*/ 1468 h 1846"/>
                <a:gd name="T22" fmla="*/ 148 w 829"/>
                <a:gd name="T23" fmla="*/ 1411 h 1846"/>
                <a:gd name="T24" fmla="*/ 166 w 829"/>
                <a:gd name="T25" fmla="*/ 1491 h 1846"/>
                <a:gd name="T26" fmla="*/ 183 w 829"/>
                <a:gd name="T27" fmla="*/ 1348 h 1846"/>
                <a:gd name="T28" fmla="*/ 171 w 829"/>
                <a:gd name="T29" fmla="*/ 1348 h 1846"/>
                <a:gd name="T30" fmla="*/ 160 w 829"/>
                <a:gd name="T31" fmla="*/ 1268 h 1846"/>
                <a:gd name="T32" fmla="*/ 229 w 829"/>
                <a:gd name="T33" fmla="*/ 1291 h 1846"/>
                <a:gd name="T34" fmla="*/ 183 w 829"/>
                <a:gd name="T35" fmla="*/ 1348 h 1846"/>
                <a:gd name="T36" fmla="*/ 240 w 829"/>
                <a:gd name="T37" fmla="*/ 1188 h 1846"/>
                <a:gd name="T38" fmla="*/ 206 w 829"/>
                <a:gd name="T39" fmla="*/ 1137 h 1846"/>
                <a:gd name="T40" fmla="*/ 263 w 829"/>
                <a:gd name="T41" fmla="*/ 1085 h 1846"/>
                <a:gd name="T42" fmla="*/ 274 w 829"/>
                <a:gd name="T43" fmla="*/ 1165 h 1846"/>
                <a:gd name="T44" fmla="*/ 297 w 829"/>
                <a:gd name="T45" fmla="*/ 1023 h 1846"/>
                <a:gd name="T46" fmla="*/ 286 w 829"/>
                <a:gd name="T47" fmla="*/ 1023 h 1846"/>
                <a:gd name="T48" fmla="*/ 280 w 829"/>
                <a:gd name="T49" fmla="*/ 943 h 1846"/>
                <a:gd name="T50" fmla="*/ 343 w 829"/>
                <a:gd name="T51" fmla="*/ 971 h 1846"/>
                <a:gd name="T52" fmla="*/ 297 w 829"/>
                <a:gd name="T53" fmla="*/ 1023 h 1846"/>
                <a:gd name="T54" fmla="*/ 366 w 829"/>
                <a:gd name="T55" fmla="*/ 868 h 1846"/>
                <a:gd name="T56" fmla="*/ 331 w 829"/>
                <a:gd name="T57" fmla="*/ 817 h 1846"/>
                <a:gd name="T58" fmla="*/ 394 w 829"/>
                <a:gd name="T59" fmla="*/ 766 h 1846"/>
                <a:gd name="T60" fmla="*/ 400 w 829"/>
                <a:gd name="T61" fmla="*/ 846 h 1846"/>
                <a:gd name="T62" fmla="*/ 440 w 829"/>
                <a:gd name="T63" fmla="*/ 708 h 1846"/>
                <a:gd name="T64" fmla="*/ 423 w 829"/>
                <a:gd name="T65" fmla="*/ 708 h 1846"/>
                <a:gd name="T66" fmla="*/ 423 w 829"/>
                <a:gd name="T67" fmla="*/ 628 h 1846"/>
                <a:gd name="T68" fmla="*/ 486 w 829"/>
                <a:gd name="T69" fmla="*/ 657 h 1846"/>
                <a:gd name="T70" fmla="*/ 440 w 829"/>
                <a:gd name="T71" fmla="*/ 708 h 1846"/>
                <a:gd name="T72" fmla="*/ 514 w 829"/>
                <a:gd name="T73" fmla="*/ 554 h 1846"/>
                <a:gd name="T74" fmla="*/ 480 w 829"/>
                <a:gd name="T75" fmla="*/ 503 h 1846"/>
                <a:gd name="T76" fmla="*/ 543 w 829"/>
                <a:gd name="T77" fmla="*/ 457 h 1846"/>
                <a:gd name="T78" fmla="*/ 543 w 829"/>
                <a:gd name="T79" fmla="*/ 537 h 1846"/>
                <a:gd name="T80" fmla="*/ 594 w 829"/>
                <a:gd name="T81" fmla="*/ 400 h 1846"/>
                <a:gd name="T82" fmla="*/ 577 w 829"/>
                <a:gd name="T83" fmla="*/ 400 h 1846"/>
                <a:gd name="T84" fmla="*/ 577 w 829"/>
                <a:gd name="T85" fmla="*/ 320 h 1846"/>
                <a:gd name="T86" fmla="*/ 640 w 829"/>
                <a:gd name="T87" fmla="*/ 354 h 1846"/>
                <a:gd name="T88" fmla="*/ 594 w 829"/>
                <a:gd name="T89" fmla="*/ 400 h 1846"/>
                <a:gd name="T90" fmla="*/ 680 w 829"/>
                <a:gd name="T91" fmla="*/ 251 h 1846"/>
                <a:gd name="T92" fmla="*/ 646 w 829"/>
                <a:gd name="T93" fmla="*/ 200 h 1846"/>
                <a:gd name="T94" fmla="*/ 714 w 829"/>
                <a:gd name="T95" fmla="*/ 154 h 1846"/>
                <a:gd name="T96" fmla="*/ 708 w 829"/>
                <a:gd name="T97" fmla="*/ 234 h 1846"/>
                <a:gd name="T98" fmla="*/ 765 w 829"/>
                <a:gd name="T99" fmla="*/ 103 h 1846"/>
                <a:gd name="T100" fmla="*/ 748 w 829"/>
                <a:gd name="T101" fmla="*/ 97 h 1846"/>
                <a:gd name="T102" fmla="*/ 754 w 829"/>
                <a:gd name="T103" fmla="*/ 23 h 1846"/>
                <a:gd name="T104" fmla="*/ 817 w 829"/>
                <a:gd name="T105" fmla="*/ 57 h 1846"/>
                <a:gd name="T106" fmla="*/ 765 w 829"/>
                <a:gd name="T107" fmla="*/ 103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9" h="1846">
                  <a:moveTo>
                    <a:pt x="40" y="1845"/>
                  </a:moveTo>
                  <a:lnTo>
                    <a:pt x="40" y="1845"/>
                  </a:lnTo>
                  <a:lnTo>
                    <a:pt x="34" y="1845"/>
                  </a:lnTo>
                  <a:cubicBezTo>
                    <a:pt x="17" y="1840"/>
                    <a:pt x="0" y="1823"/>
                    <a:pt x="6" y="1805"/>
                  </a:cubicBezTo>
                  <a:cubicBezTo>
                    <a:pt x="17" y="1771"/>
                    <a:pt x="17" y="1771"/>
                    <a:pt x="17" y="1771"/>
                  </a:cubicBezTo>
                  <a:cubicBezTo>
                    <a:pt x="17" y="1748"/>
                    <a:pt x="40" y="1737"/>
                    <a:pt x="57" y="1742"/>
                  </a:cubicBezTo>
                  <a:cubicBezTo>
                    <a:pt x="74" y="1748"/>
                    <a:pt x="86" y="1765"/>
                    <a:pt x="86" y="1788"/>
                  </a:cubicBezTo>
                  <a:cubicBezTo>
                    <a:pt x="74" y="1823"/>
                    <a:pt x="74" y="1823"/>
                    <a:pt x="74" y="1823"/>
                  </a:cubicBezTo>
                  <a:cubicBezTo>
                    <a:pt x="74" y="1834"/>
                    <a:pt x="57" y="1845"/>
                    <a:pt x="40" y="1845"/>
                  </a:cubicBezTo>
                  <a:close/>
                  <a:moveTo>
                    <a:pt x="86" y="1680"/>
                  </a:moveTo>
                  <a:lnTo>
                    <a:pt x="86" y="1680"/>
                  </a:lnTo>
                  <a:cubicBezTo>
                    <a:pt x="80" y="1680"/>
                    <a:pt x="80" y="1680"/>
                    <a:pt x="74" y="1680"/>
                  </a:cubicBezTo>
                  <a:cubicBezTo>
                    <a:pt x="57" y="1674"/>
                    <a:pt x="46" y="1657"/>
                    <a:pt x="51" y="1634"/>
                  </a:cubicBezTo>
                  <a:cubicBezTo>
                    <a:pt x="57" y="1600"/>
                    <a:pt x="57" y="1600"/>
                    <a:pt x="57" y="1600"/>
                  </a:cubicBezTo>
                  <a:cubicBezTo>
                    <a:pt x="63" y="1582"/>
                    <a:pt x="80" y="1571"/>
                    <a:pt x="103" y="1577"/>
                  </a:cubicBezTo>
                  <a:cubicBezTo>
                    <a:pt x="120" y="1582"/>
                    <a:pt x="131" y="1600"/>
                    <a:pt x="126" y="1623"/>
                  </a:cubicBezTo>
                  <a:cubicBezTo>
                    <a:pt x="120" y="1651"/>
                    <a:pt x="120" y="1651"/>
                    <a:pt x="120" y="1651"/>
                  </a:cubicBezTo>
                  <a:cubicBezTo>
                    <a:pt x="114" y="1668"/>
                    <a:pt x="97" y="1680"/>
                    <a:pt x="86" y="1680"/>
                  </a:cubicBezTo>
                  <a:close/>
                  <a:moveTo>
                    <a:pt x="131" y="1514"/>
                  </a:moveTo>
                  <a:lnTo>
                    <a:pt x="131" y="1514"/>
                  </a:lnTo>
                  <a:cubicBezTo>
                    <a:pt x="126" y="1514"/>
                    <a:pt x="126" y="1514"/>
                    <a:pt x="120" y="1514"/>
                  </a:cubicBezTo>
                  <a:cubicBezTo>
                    <a:pt x="103" y="1508"/>
                    <a:pt x="91" y="1485"/>
                    <a:pt x="97" y="1468"/>
                  </a:cubicBezTo>
                  <a:cubicBezTo>
                    <a:pt x="108" y="1434"/>
                    <a:pt x="108" y="1434"/>
                    <a:pt x="108" y="1434"/>
                  </a:cubicBezTo>
                  <a:cubicBezTo>
                    <a:pt x="114" y="1417"/>
                    <a:pt x="131" y="1405"/>
                    <a:pt x="148" y="1411"/>
                  </a:cubicBezTo>
                  <a:cubicBezTo>
                    <a:pt x="171" y="1417"/>
                    <a:pt x="177" y="1440"/>
                    <a:pt x="171" y="1457"/>
                  </a:cubicBezTo>
                  <a:cubicBezTo>
                    <a:pt x="166" y="1491"/>
                    <a:pt x="166" y="1491"/>
                    <a:pt x="166" y="1491"/>
                  </a:cubicBezTo>
                  <a:cubicBezTo>
                    <a:pt x="160" y="1503"/>
                    <a:pt x="143" y="1514"/>
                    <a:pt x="131" y="1514"/>
                  </a:cubicBezTo>
                  <a:close/>
                  <a:moveTo>
                    <a:pt x="183" y="1348"/>
                  </a:moveTo>
                  <a:lnTo>
                    <a:pt x="183" y="1348"/>
                  </a:lnTo>
                  <a:cubicBezTo>
                    <a:pt x="177" y="1348"/>
                    <a:pt x="171" y="1348"/>
                    <a:pt x="171" y="1348"/>
                  </a:cubicBezTo>
                  <a:cubicBezTo>
                    <a:pt x="154" y="1343"/>
                    <a:pt x="143" y="1320"/>
                    <a:pt x="148" y="1303"/>
                  </a:cubicBezTo>
                  <a:cubicBezTo>
                    <a:pt x="160" y="1268"/>
                    <a:pt x="160" y="1268"/>
                    <a:pt x="160" y="1268"/>
                  </a:cubicBezTo>
                  <a:cubicBezTo>
                    <a:pt x="166" y="1251"/>
                    <a:pt x="183" y="1240"/>
                    <a:pt x="206" y="1245"/>
                  </a:cubicBezTo>
                  <a:cubicBezTo>
                    <a:pt x="223" y="1251"/>
                    <a:pt x="234" y="1274"/>
                    <a:pt x="229" y="1291"/>
                  </a:cubicBezTo>
                  <a:cubicBezTo>
                    <a:pt x="217" y="1325"/>
                    <a:pt x="217" y="1325"/>
                    <a:pt x="217" y="1325"/>
                  </a:cubicBezTo>
                  <a:cubicBezTo>
                    <a:pt x="211" y="1343"/>
                    <a:pt x="194" y="1348"/>
                    <a:pt x="183" y="1348"/>
                  </a:cubicBezTo>
                  <a:close/>
                  <a:moveTo>
                    <a:pt x="240" y="1188"/>
                  </a:moveTo>
                  <a:lnTo>
                    <a:pt x="240" y="1188"/>
                  </a:lnTo>
                  <a:cubicBezTo>
                    <a:pt x="234" y="1188"/>
                    <a:pt x="229" y="1188"/>
                    <a:pt x="229" y="1183"/>
                  </a:cubicBezTo>
                  <a:cubicBezTo>
                    <a:pt x="206" y="1177"/>
                    <a:pt x="200" y="1160"/>
                    <a:pt x="206" y="1137"/>
                  </a:cubicBezTo>
                  <a:cubicBezTo>
                    <a:pt x="217" y="1108"/>
                    <a:pt x="217" y="1108"/>
                    <a:pt x="217" y="1108"/>
                  </a:cubicBezTo>
                  <a:cubicBezTo>
                    <a:pt x="223" y="1085"/>
                    <a:pt x="246" y="1080"/>
                    <a:pt x="263" y="1085"/>
                  </a:cubicBezTo>
                  <a:cubicBezTo>
                    <a:pt x="280" y="1091"/>
                    <a:pt x="291" y="1114"/>
                    <a:pt x="286" y="1131"/>
                  </a:cubicBezTo>
                  <a:cubicBezTo>
                    <a:pt x="274" y="1165"/>
                    <a:pt x="274" y="1165"/>
                    <a:pt x="274" y="1165"/>
                  </a:cubicBezTo>
                  <a:cubicBezTo>
                    <a:pt x="268" y="1177"/>
                    <a:pt x="251" y="1188"/>
                    <a:pt x="240" y="1188"/>
                  </a:cubicBezTo>
                  <a:close/>
                  <a:moveTo>
                    <a:pt x="297" y="1023"/>
                  </a:moveTo>
                  <a:lnTo>
                    <a:pt x="297" y="1023"/>
                  </a:lnTo>
                  <a:cubicBezTo>
                    <a:pt x="297" y="1023"/>
                    <a:pt x="291" y="1023"/>
                    <a:pt x="286" y="1023"/>
                  </a:cubicBezTo>
                  <a:cubicBezTo>
                    <a:pt x="268" y="1017"/>
                    <a:pt x="257" y="994"/>
                    <a:pt x="268" y="977"/>
                  </a:cubicBezTo>
                  <a:cubicBezTo>
                    <a:pt x="280" y="943"/>
                    <a:pt x="280" y="943"/>
                    <a:pt x="280" y="943"/>
                  </a:cubicBezTo>
                  <a:cubicBezTo>
                    <a:pt x="286" y="925"/>
                    <a:pt x="308" y="920"/>
                    <a:pt x="326" y="925"/>
                  </a:cubicBezTo>
                  <a:cubicBezTo>
                    <a:pt x="343" y="931"/>
                    <a:pt x="354" y="954"/>
                    <a:pt x="343" y="971"/>
                  </a:cubicBezTo>
                  <a:cubicBezTo>
                    <a:pt x="331" y="1006"/>
                    <a:pt x="331" y="1006"/>
                    <a:pt x="331" y="1006"/>
                  </a:cubicBezTo>
                  <a:cubicBezTo>
                    <a:pt x="326" y="1017"/>
                    <a:pt x="314" y="1023"/>
                    <a:pt x="297" y="1023"/>
                  </a:cubicBezTo>
                  <a:close/>
                  <a:moveTo>
                    <a:pt x="366" y="868"/>
                  </a:moveTo>
                  <a:lnTo>
                    <a:pt x="366" y="868"/>
                  </a:lnTo>
                  <a:cubicBezTo>
                    <a:pt x="360" y="868"/>
                    <a:pt x="354" y="863"/>
                    <a:pt x="354" y="863"/>
                  </a:cubicBezTo>
                  <a:cubicBezTo>
                    <a:pt x="331" y="857"/>
                    <a:pt x="326" y="834"/>
                    <a:pt x="331" y="817"/>
                  </a:cubicBezTo>
                  <a:cubicBezTo>
                    <a:pt x="348" y="783"/>
                    <a:pt x="348" y="783"/>
                    <a:pt x="348" y="783"/>
                  </a:cubicBezTo>
                  <a:cubicBezTo>
                    <a:pt x="354" y="766"/>
                    <a:pt x="377" y="760"/>
                    <a:pt x="394" y="766"/>
                  </a:cubicBezTo>
                  <a:cubicBezTo>
                    <a:pt x="411" y="777"/>
                    <a:pt x="423" y="794"/>
                    <a:pt x="411" y="811"/>
                  </a:cubicBezTo>
                  <a:cubicBezTo>
                    <a:pt x="400" y="846"/>
                    <a:pt x="400" y="846"/>
                    <a:pt x="400" y="846"/>
                  </a:cubicBezTo>
                  <a:cubicBezTo>
                    <a:pt x="394" y="857"/>
                    <a:pt x="377" y="868"/>
                    <a:pt x="366" y="868"/>
                  </a:cubicBezTo>
                  <a:close/>
                  <a:moveTo>
                    <a:pt x="440" y="708"/>
                  </a:moveTo>
                  <a:lnTo>
                    <a:pt x="440" y="708"/>
                  </a:lnTo>
                  <a:cubicBezTo>
                    <a:pt x="434" y="708"/>
                    <a:pt x="428" y="708"/>
                    <a:pt x="423" y="708"/>
                  </a:cubicBezTo>
                  <a:cubicBezTo>
                    <a:pt x="406" y="697"/>
                    <a:pt x="394" y="674"/>
                    <a:pt x="406" y="657"/>
                  </a:cubicBezTo>
                  <a:cubicBezTo>
                    <a:pt x="423" y="628"/>
                    <a:pt x="423" y="628"/>
                    <a:pt x="423" y="628"/>
                  </a:cubicBezTo>
                  <a:cubicBezTo>
                    <a:pt x="428" y="611"/>
                    <a:pt x="451" y="600"/>
                    <a:pt x="468" y="611"/>
                  </a:cubicBezTo>
                  <a:cubicBezTo>
                    <a:pt x="486" y="617"/>
                    <a:pt x="491" y="640"/>
                    <a:pt x="486" y="657"/>
                  </a:cubicBezTo>
                  <a:cubicBezTo>
                    <a:pt x="468" y="691"/>
                    <a:pt x="468" y="691"/>
                    <a:pt x="468" y="691"/>
                  </a:cubicBezTo>
                  <a:cubicBezTo>
                    <a:pt x="463" y="703"/>
                    <a:pt x="451" y="708"/>
                    <a:pt x="440" y="708"/>
                  </a:cubicBezTo>
                  <a:close/>
                  <a:moveTo>
                    <a:pt x="514" y="554"/>
                  </a:moveTo>
                  <a:lnTo>
                    <a:pt x="514" y="554"/>
                  </a:lnTo>
                  <a:cubicBezTo>
                    <a:pt x="508" y="554"/>
                    <a:pt x="503" y="554"/>
                    <a:pt x="497" y="549"/>
                  </a:cubicBezTo>
                  <a:cubicBezTo>
                    <a:pt x="480" y="543"/>
                    <a:pt x="474" y="520"/>
                    <a:pt x="480" y="50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8" y="457"/>
                    <a:pt x="526" y="446"/>
                    <a:pt x="543" y="457"/>
                  </a:cubicBezTo>
                  <a:cubicBezTo>
                    <a:pt x="560" y="463"/>
                    <a:pt x="571" y="486"/>
                    <a:pt x="560" y="503"/>
                  </a:cubicBezTo>
                  <a:cubicBezTo>
                    <a:pt x="543" y="537"/>
                    <a:pt x="543" y="537"/>
                    <a:pt x="543" y="537"/>
                  </a:cubicBezTo>
                  <a:cubicBezTo>
                    <a:pt x="537" y="549"/>
                    <a:pt x="526" y="554"/>
                    <a:pt x="514" y="554"/>
                  </a:cubicBezTo>
                  <a:close/>
                  <a:moveTo>
                    <a:pt x="594" y="400"/>
                  </a:moveTo>
                  <a:lnTo>
                    <a:pt x="594" y="400"/>
                  </a:lnTo>
                  <a:cubicBezTo>
                    <a:pt x="588" y="400"/>
                    <a:pt x="583" y="400"/>
                    <a:pt x="577" y="400"/>
                  </a:cubicBezTo>
                  <a:cubicBezTo>
                    <a:pt x="560" y="389"/>
                    <a:pt x="554" y="366"/>
                    <a:pt x="560" y="349"/>
                  </a:cubicBezTo>
                  <a:cubicBezTo>
                    <a:pt x="577" y="320"/>
                    <a:pt x="577" y="320"/>
                    <a:pt x="577" y="320"/>
                  </a:cubicBezTo>
                  <a:cubicBezTo>
                    <a:pt x="588" y="303"/>
                    <a:pt x="611" y="297"/>
                    <a:pt x="628" y="303"/>
                  </a:cubicBezTo>
                  <a:cubicBezTo>
                    <a:pt x="646" y="314"/>
                    <a:pt x="651" y="337"/>
                    <a:pt x="640" y="354"/>
                  </a:cubicBezTo>
                  <a:cubicBezTo>
                    <a:pt x="623" y="383"/>
                    <a:pt x="623" y="383"/>
                    <a:pt x="623" y="383"/>
                  </a:cubicBezTo>
                  <a:cubicBezTo>
                    <a:pt x="617" y="394"/>
                    <a:pt x="606" y="400"/>
                    <a:pt x="594" y="400"/>
                  </a:cubicBezTo>
                  <a:close/>
                  <a:moveTo>
                    <a:pt x="680" y="251"/>
                  </a:moveTo>
                  <a:lnTo>
                    <a:pt x="680" y="251"/>
                  </a:lnTo>
                  <a:cubicBezTo>
                    <a:pt x="674" y="251"/>
                    <a:pt x="668" y="251"/>
                    <a:pt x="663" y="246"/>
                  </a:cubicBezTo>
                  <a:cubicBezTo>
                    <a:pt x="646" y="234"/>
                    <a:pt x="640" y="217"/>
                    <a:pt x="646" y="200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74" y="154"/>
                    <a:pt x="697" y="149"/>
                    <a:pt x="714" y="154"/>
                  </a:cubicBezTo>
                  <a:cubicBezTo>
                    <a:pt x="731" y="166"/>
                    <a:pt x="737" y="189"/>
                    <a:pt x="725" y="206"/>
                  </a:cubicBezTo>
                  <a:cubicBezTo>
                    <a:pt x="708" y="234"/>
                    <a:pt x="708" y="234"/>
                    <a:pt x="708" y="234"/>
                  </a:cubicBezTo>
                  <a:cubicBezTo>
                    <a:pt x="703" y="246"/>
                    <a:pt x="691" y="251"/>
                    <a:pt x="680" y="251"/>
                  </a:cubicBezTo>
                  <a:close/>
                  <a:moveTo>
                    <a:pt x="765" y="103"/>
                  </a:moveTo>
                  <a:lnTo>
                    <a:pt x="765" y="103"/>
                  </a:lnTo>
                  <a:cubicBezTo>
                    <a:pt x="760" y="103"/>
                    <a:pt x="754" y="103"/>
                    <a:pt x="748" y="97"/>
                  </a:cubicBezTo>
                  <a:cubicBezTo>
                    <a:pt x="731" y="86"/>
                    <a:pt x="725" y="69"/>
                    <a:pt x="737" y="51"/>
                  </a:cubicBezTo>
                  <a:cubicBezTo>
                    <a:pt x="754" y="23"/>
                    <a:pt x="754" y="23"/>
                    <a:pt x="754" y="23"/>
                  </a:cubicBezTo>
                  <a:cubicBezTo>
                    <a:pt x="765" y="6"/>
                    <a:pt x="788" y="0"/>
                    <a:pt x="805" y="11"/>
                  </a:cubicBezTo>
                  <a:cubicBezTo>
                    <a:pt x="823" y="23"/>
                    <a:pt x="828" y="40"/>
                    <a:pt x="817" y="57"/>
                  </a:cubicBezTo>
                  <a:cubicBezTo>
                    <a:pt x="800" y="86"/>
                    <a:pt x="800" y="86"/>
                    <a:pt x="800" y="86"/>
                  </a:cubicBezTo>
                  <a:cubicBezTo>
                    <a:pt x="788" y="97"/>
                    <a:pt x="777" y="103"/>
                    <a:pt x="765" y="103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0" name="Freeform 261"/>
            <p:cNvSpPr>
              <a:spLocks noChangeArrowheads="1"/>
            </p:cNvSpPr>
            <p:nvPr/>
          </p:nvSpPr>
          <p:spPr bwMode="auto">
            <a:xfrm>
              <a:off x="5402802" y="2436907"/>
              <a:ext cx="671428" cy="292135"/>
            </a:xfrm>
            <a:custGeom>
              <a:avLst/>
              <a:gdLst>
                <a:gd name="T0" fmla="*/ 40 w 1897"/>
                <a:gd name="T1" fmla="*/ 828 h 829"/>
                <a:gd name="T2" fmla="*/ 23 w 1897"/>
                <a:gd name="T3" fmla="*/ 759 h 829"/>
                <a:gd name="T4" fmla="*/ 97 w 1897"/>
                <a:gd name="T5" fmla="*/ 754 h 829"/>
                <a:gd name="T6" fmla="*/ 57 w 1897"/>
                <a:gd name="T7" fmla="*/ 822 h 829"/>
                <a:gd name="T8" fmla="*/ 188 w 1897"/>
                <a:gd name="T9" fmla="*/ 736 h 829"/>
                <a:gd name="T10" fmla="*/ 160 w 1897"/>
                <a:gd name="T11" fmla="*/ 719 h 829"/>
                <a:gd name="T12" fmla="*/ 200 w 1897"/>
                <a:gd name="T13" fmla="*/ 651 h 829"/>
                <a:gd name="T14" fmla="*/ 240 w 1897"/>
                <a:gd name="T15" fmla="*/ 714 h 829"/>
                <a:gd name="T16" fmla="*/ 188 w 1897"/>
                <a:gd name="T17" fmla="*/ 736 h 829"/>
                <a:gd name="T18" fmla="*/ 342 w 1897"/>
                <a:gd name="T19" fmla="*/ 645 h 829"/>
                <a:gd name="T20" fmla="*/ 325 w 1897"/>
                <a:gd name="T21" fmla="*/ 582 h 829"/>
                <a:gd name="T22" fmla="*/ 405 w 1897"/>
                <a:gd name="T23" fmla="*/ 576 h 829"/>
                <a:gd name="T24" fmla="*/ 360 w 1897"/>
                <a:gd name="T25" fmla="*/ 645 h 829"/>
                <a:gd name="T26" fmla="*/ 497 w 1897"/>
                <a:gd name="T27" fmla="*/ 565 h 829"/>
                <a:gd name="T28" fmla="*/ 468 w 1897"/>
                <a:gd name="T29" fmla="*/ 548 h 829"/>
                <a:gd name="T30" fmla="*/ 514 w 1897"/>
                <a:gd name="T31" fmla="*/ 479 h 829"/>
                <a:gd name="T32" fmla="*/ 548 w 1897"/>
                <a:gd name="T33" fmla="*/ 542 h 829"/>
                <a:gd name="T34" fmla="*/ 497 w 1897"/>
                <a:gd name="T35" fmla="*/ 565 h 829"/>
                <a:gd name="T36" fmla="*/ 657 w 1897"/>
                <a:gd name="T37" fmla="*/ 485 h 829"/>
                <a:gd name="T38" fmla="*/ 640 w 1897"/>
                <a:gd name="T39" fmla="*/ 417 h 829"/>
                <a:gd name="T40" fmla="*/ 720 w 1897"/>
                <a:gd name="T41" fmla="*/ 422 h 829"/>
                <a:gd name="T42" fmla="*/ 674 w 1897"/>
                <a:gd name="T43" fmla="*/ 485 h 829"/>
                <a:gd name="T44" fmla="*/ 817 w 1897"/>
                <a:gd name="T45" fmla="*/ 411 h 829"/>
                <a:gd name="T46" fmla="*/ 783 w 1897"/>
                <a:gd name="T47" fmla="*/ 394 h 829"/>
                <a:gd name="T48" fmla="*/ 834 w 1897"/>
                <a:gd name="T49" fmla="*/ 331 h 829"/>
                <a:gd name="T50" fmla="*/ 862 w 1897"/>
                <a:gd name="T51" fmla="*/ 394 h 829"/>
                <a:gd name="T52" fmla="*/ 817 w 1897"/>
                <a:gd name="T53" fmla="*/ 411 h 829"/>
                <a:gd name="T54" fmla="*/ 982 w 1897"/>
                <a:gd name="T55" fmla="*/ 348 h 829"/>
                <a:gd name="T56" fmla="*/ 965 w 1897"/>
                <a:gd name="T57" fmla="*/ 279 h 829"/>
                <a:gd name="T58" fmla="*/ 1045 w 1897"/>
                <a:gd name="T59" fmla="*/ 285 h 829"/>
                <a:gd name="T60" fmla="*/ 994 w 1897"/>
                <a:gd name="T61" fmla="*/ 342 h 829"/>
                <a:gd name="T62" fmla="*/ 1142 w 1897"/>
                <a:gd name="T63" fmla="*/ 279 h 829"/>
                <a:gd name="T64" fmla="*/ 1114 w 1897"/>
                <a:gd name="T65" fmla="*/ 257 h 829"/>
                <a:gd name="T66" fmla="*/ 1165 w 1897"/>
                <a:gd name="T67" fmla="*/ 200 h 829"/>
                <a:gd name="T68" fmla="*/ 1188 w 1897"/>
                <a:gd name="T69" fmla="*/ 268 h 829"/>
                <a:gd name="T70" fmla="*/ 1142 w 1897"/>
                <a:gd name="T71" fmla="*/ 279 h 829"/>
                <a:gd name="T72" fmla="*/ 1314 w 1897"/>
                <a:gd name="T73" fmla="*/ 222 h 829"/>
                <a:gd name="T74" fmla="*/ 1302 w 1897"/>
                <a:gd name="T75" fmla="*/ 154 h 829"/>
                <a:gd name="T76" fmla="*/ 1377 w 1897"/>
                <a:gd name="T77" fmla="*/ 165 h 829"/>
                <a:gd name="T78" fmla="*/ 1319 w 1897"/>
                <a:gd name="T79" fmla="*/ 222 h 829"/>
                <a:gd name="T80" fmla="*/ 1479 w 1897"/>
                <a:gd name="T81" fmla="*/ 171 h 829"/>
                <a:gd name="T82" fmla="*/ 1445 w 1897"/>
                <a:gd name="T83" fmla="*/ 148 h 829"/>
                <a:gd name="T84" fmla="*/ 1502 w 1897"/>
                <a:gd name="T85" fmla="*/ 91 h 829"/>
                <a:gd name="T86" fmla="*/ 1525 w 1897"/>
                <a:gd name="T87" fmla="*/ 159 h 829"/>
                <a:gd name="T88" fmla="*/ 1479 w 1897"/>
                <a:gd name="T89" fmla="*/ 171 h 829"/>
                <a:gd name="T90" fmla="*/ 1651 w 1897"/>
                <a:gd name="T91" fmla="*/ 125 h 829"/>
                <a:gd name="T92" fmla="*/ 1639 w 1897"/>
                <a:gd name="T93" fmla="*/ 51 h 829"/>
                <a:gd name="T94" fmla="*/ 1719 w 1897"/>
                <a:gd name="T95" fmla="*/ 68 h 829"/>
                <a:gd name="T96" fmla="*/ 1657 w 1897"/>
                <a:gd name="T97" fmla="*/ 125 h 829"/>
                <a:gd name="T98" fmla="*/ 1822 w 1897"/>
                <a:gd name="T99" fmla="*/ 79 h 829"/>
                <a:gd name="T100" fmla="*/ 1788 w 1897"/>
                <a:gd name="T101" fmla="*/ 51 h 829"/>
                <a:gd name="T102" fmla="*/ 1845 w 1897"/>
                <a:gd name="T103" fmla="*/ 5 h 829"/>
                <a:gd name="T104" fmla="*/ 1862 w 1897"/>
                <a:gd name="T105" fmla="*/ 74 h 829"/>
                <a:gd name="T106" fmla="*/ 1822 w 1897"/>
                <a:gd name="T107" fmla="*/ 7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829">
                  <a:moveTo>
                    <a:pt x="40" y="828"/>
                  </a:moveTo>
                  <a:lnTo>
                    <a:pt x="40" y="828"/>
                  </a:lnTo>
                  <a:cubicBezTo>
                    <a:pt x="28" y="828"/>
                    <a:pt x="17" y="822"/>
                    <a:pt x="11" y="811"/>
                  </a:cubicBezTo>
                  <a:cubicBezTo>
                    <a:pt x="0" y="794"/>
                    <a:pt x="6" y="771"/>
                    <a:pt x="23" y="759"/>
                  </a:cubicBezTo>
                  <a:cubicBezTo>
                    <a:pt x="51" y="742"/>
                    <a:pt x="51" y="742"/>
                    <a:pt x="51" y="742"/>
                  </a:cubicBezTo>
                  <a:cubicBezTo>
                    <a:pt x="68" y="731"/>
                    <a:pt x="91" y="736"/>
                    <a:pt x="97" y="754"/>
                  </a:cubicBezTo>
                  <a:cubicBezTo>
                    <a:pt x="108" y="771"/>
                    <a:pt x="103" y="794"/>
                    <a:pt x="85" y="805"/>
                  </a:cubicBezTo>
                  <a:cubicBezTo>
                    <a:pt x="57" y="822"/>
                    <a:pt x="57" y="822"/>
                    <a:pt x="57" y="822"/>
                  </a:cubicBezTo>
                  <a:cubicBezTo>
                    <a:pt x="51" y="828"/>
                    <a:pt x="45" y="828"/>
                    <a:pt x="40" y="828"/>
                  </a:cubicBezTo>
                  <a:close/>
                  <a:moveTo>
                    <a:pt x="188" y="736"/>
                  </a:moveTo>
                  <a:lnTo>
                    <a:pt x="188" y="736"/>
                  </a:lnTo>
                  <a:cubicBezTo>
                    <a:pt x="177" y="736"/>
                    <a:pt x="166" y="731"/>
                    <a:pt x="160" y="719"/>
                  </a:cubicBezTo>
                  <a:cubicBezTo>
                    <a:pt x="148" y="702"/>
                    <a:pt x="154" y="679"/>
                    <a:pt x="171" y="668"/>
                  </a:cubicBezTo>
                  <a:cubicBezTo>
                    <a:pt x="200" y="651"/>
                    <a:pt x="200" y="651"/>
                    <a:pt x="200" y="651"/>
                  </a:cubicBezTo>
                  <a:cubicBezTo>
                    <a:pt x="217" y="639"/>
                    <a:pt x="240" y="645"/>
                    <a:pt x="251" y="662"/>
                  </a:cubicBezTo>
                  <a:cubicBezTo>
                    <a:pt x="263" y="679"/>
                    <a:pt x="257" y="702"/>
                    <a:pt x="240" y="714"/>
                  </a:cubicBezTo>
                  <a:cubicBezTo>
                    <a:pt x="205" y="731"/>
                    <a:pt x="205" y="731"/>
                    <a:pt x="205" y="731"/>
                  </a:cubicBezTo>
                  <a:cubicBezTo>
                    <a:pt x="200" y="736"/>
                    <a:pt x="194" y="736"/>
                    <a:pt x="188" y="736"/>
                  </a:cubicBezTo>
                  <a:close/>
                  <a:moveTo>
                    <a:pt x="342" y="645"/>
                  </a:moveTo>
                  <a:lnTo>
                    <a:pt x="342" y="645"/>
                  </a:lnTo>
                  <a:cubicBezTo>
                    <a:pt x="331" y="645"/>
                    <a:pt x="320" y="639"/>
                    <a:pt x="314" y="628"/>
                  </a:cubicBezTo>
                  <a:cubicBezTo>
                    <a:pt x="303" y="611"/>
                    <a:pt x="308" y="588"/>
                    <a:pt x="325" y="582"/>
                  </a:cubicBezTo>
                  <a:cubicBezTo>
                    <a:pt x="354" y="565"/>
                    <a:pt x="354" y="565"/>
                    <a:pt x="354" y="565"/>
                  </a:cubicBezTo>
                  <a:cubicBezTo>
                    <a:pt x="371" y="554"/>
                    <a:pt x="394" y="559"/>
                    <a:pt x="405" y="576"/>
                  </a:cubicBezTo>
                  <a:cubicBezTo>
                    <a:pt x="417" y="594"/>
                    <a:pt x="405" y="617"/>
                    <a:pt x="388" y="628"/>
                  </a:cubicBezTo>
                  <a:cubicBezTo>
                    <a:pt x="360" y="645"/>
                    <a:pt x="360" y="645"/>
                    <a:pt x="360" y="645"/>
                  </a:cubicBezTo>
                  <a:cubicBezTo>
                    <a:pt x="354" y="645"/>
                    <a:pt x="348" y="645"/>
                    <a:pt x="342" y="645"/>
                  </a:cubicBezTo>
                  <a:close/>
                  <a:moveTo>
                    <a:pt x="497" y="565"/>
                  </a:moveTo>
                  <a:lnTo>
                    <a:pt x="497" y="565"/>
                  </a:lnTo>
                  <a:cubicBezTo>
                    <a:pt x="485" y="565"/>
                    <a:pt x="474" y="559"/>
                    <a:pt x="468" y="548"/>
                  </a:cubicBezTo>
                  <a:cubicBezTo>
                    <a:pt x="457" y="531"/>
                    <a:pt x="463" y="508"/>
                    <a:pt x="480" y="497"/>
                  </a:cubicBezTo>
                  <a:cubicBezTo>
                    <a:pt x="514" y="479"/>
                    <a:pt x="514" y="479"/>
                    <a:pt x="514" y="479"/>
                  </a:cubicBezTo>
                  <a:cubicBezTo>
                    <a:pt x="531" y="474"/>
                    <a:pt x="554" y="479"/>
                    <a:pt x="560" y="497"/>
                  </a:cubicBezTo>
                  <a:cubicBezTo>
                    <a:pt x="571" y="514"/>
                    <a:pt x="565" y="536"/>
                    <a:pt x="548" y="542"/>
                  </a:cubicBezTo>
                  <a:cubicBezTo>
                    <a:pt x="514" y="559"/>
                    <a:pt x="514" y="559"/>
                    <a:pt x="514" y="559"/>
                  </a:cubicBezTo>
                  <a:cubicBezTo>
                    <a:pt x="508" y="565"/>
                    <a:pt x="502" y="565"/>
                    <a:pt x="497" y="565"/>
                  </a:cubicBezTo>
                  <a:close/>
                  <a:moveTo>
                    <a:pt x="657" y="485"/>
                  </a:moveTo>
                  <a:lnTo>
                    <a:pt x="657" y="485"/>
                  </a:lnTo>
                  <a:cubicBezTo>
                    <a:pt x="645" y="485"/>
                    <a:pt x="628" y="479"/>
                    <a:pt x="623" y="468"/>
                  </a:cubicBezTo>
                  <a:cubicBezTo>
                    <a:pt x="617" y="451"/>
                    <a:pt x="623" y="428"/>
                    <a:pt x="640" y="417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91" y="394"/>
                    <a:pt x="714" y="405"/>
                    <a:pt x="720" y="422"/>
                  </a:cubicBezTo>
                  <a:cubicBezTo>
                    <a:pt x="731" y="439"/>
                    <a:pt x="720" y="462"/>
                    <a:pt x="702" y="468"/>
                  </a:cubicBezTo>
                  <a:cubicBezTo>
                    <a:pt x="674" y="485"/>
                    <a:pt x="674" y="485"/>
                    <a:pt x="674" y="485"/>
                  </a:cubicBezTo>
                  <a:cubicBezTo>
                    <a:pt x="668" y="485"/>
                    <a:pt x="662" y="485"/>
                    <a:pt x="657" y="485"/>
                  </a:cubicBezTo>
                  <a:close/>
                  <a:moveTo>
                    <a:pt x="817" y="411"/>
                  </a:moveTo>
                  <a:lnTo>
                    <a:pt x="817" y="411"/>
                  </a:lnTo>
                  <a:cubicBezTo>
                    <a:pt x="805" y="411"/>
                    <a:pt x="788" y="405"/>
                    <a:pt x="783" y="394"/>
                  </a:cubicBezTo>
                  <a:cubicBezTo>
                    <a:pt x="777" y="376"/>
                    <a:pt x="783" y="354"/>
                    <a:pt x="805" y="348"/>
                  </a:cubicBezTo>
                  <a:cubicBezTo>
                    <a:pt x="834" y="331"/>
                    <a:pt x="834" y="331"/>
                    <a:pt x="834" y="331"/>
                  </a:cubicBezTo>
                  <a:cubicBezTo>
                    <a:pt x="851" y="325"/>
                    <a:pt x="874" y="331"/>
                    <a:pt x="880" y="348"/>
                  </a:cubicBezTo>
                  <a:cubicBezTo>
                    <a:pt x="891" y="365"/>
                    <a:pt x="880" y="388"/>
                    <a:pt x="862" y="394"/>
                  </a:cubicBezTo>
                  <a:cubicBezTo>
                    <a:pt x="834" y="411"/>
                    <a:pt x="834" y="411"/>
                    <a:pt x="834" y="411"/>
                  </a:cubicBezTo>
                  <a:cubicBezTo>
                    <a:pt x="828" y="411"/>
                    <a:pt x="822" y="411"/>
                    <a:pt x="817" y="411"/>
                  </a:cubicBezTo>
                  <a:close/>
                  <a:moveTo>
                    <a:pt x="982" y="348"/>
                  </a:moveTo>
                  <a:lnTo>
                    <a:pt x="982" y="348"/>
                  </a:lnTo>
                  <a:cubicBezTo>
                    <a:pt x="965" y="348"/>
                    <a:pt x="954" y="337"/>
                    <a:pt x="948" y="325"/>
                  </a:cubicBezTo>
                  <a:cubicBezTo>
                    <a:pt x="937" y="302"/>
                    <a:pt x="948" y="285"/>
                    <a:pt x="965" y="279"/>
                  </a:cubicBezTo>
                  <a:cubicBezTo>
                    <a:pt x="1000" y="262"/>
                    <a:pt x="1000" y="262"/>
                    <a:pt x="1000" y="262"/>
                  </a:cubicBezTo>
                  <a:cubicBezTo>
                    <a:pt x="1017" y="257"/>
                    <a:pt x="1040" y="268"/>
                    <a:pt x="1045" y="285"/>
                  </a:cubicBezTo>
                  <a:cubicBezTo>
                    <a:pt x="1051" y="302"/>
                    <a:pt x="1045" y="325"/>
                    <a:pt x="1028" y="331"/>
                  </a:cubicBezTo>
                  <a:cubicBezTo>
                    <a:pt x="994" y="342"/>
                    <a:pt x="994" y="342"/>
                    <a:pt x="994" y="342"/>
                  </a:cubicBezTo>
                  <a:cubicBezTo>
                    <a:pt x="988" y="342"/>
                    <a:pt x="982" y="348"/>
                    <a:pt x="982" y="348"/>
                  </a:cubicBezTo>
                  <a:close/>
                  <a:moveTo>
                    <a:pt x="1142" y="279"/>
                  </a:moveTo>
                  <a:lnTo>
                    <a:pt x="1142" y="279"/>
                  </a:lnTo>
                  <a:cubicBezTo>
                    <a:pt x="1131" y="279"/>
                    <a:pt x="1114" y="274"/>
                    <a:pt x="1114" y="257"/>
                  </a:cubicBezTo>
                  <a:cubicBezTo>
                    <a:pt x="1102" y="239"/>
                    <a:pt x="1114" y="222"/>
                    <a:pt x="1131" y="211"/>
                  </a:cubicBezTo>
                  <a:cubicBezTo>
                    <a:pt x="1165" y="200"/>
                    <a:pt x="1165" y="200"/>
                    <a:pt x="1165" y="200"/>
                  </a:cubicBezTo>
                  <a:cubicBezTo>
                    <a:pt x="1182" y="194"/>
                    <a:pt x="1205" y="205"/>
                    <a:pt x="1211" y="222"/>
                  </a:cubicBezTo>
                  <a:cubicBezTo>
                    <a:pt x="1217" y="239"/>
                    <a:pt x="1211" y="262"/>
                    <a:pt x="1188" y="268"/>
                  </a:cubicBezTo>
                  <a:cubicBezTo>
                    <a:pt x="1159" y="279"/>
                    <a:pt x="1159" y="279"/>
                    <a:pt x="1159" y="279"/>
                  </a:cubicBezTo>
                  <a:cubicBezTo>
                    <a:pt x="1154" y="279"/>
                    <a:pt x="1148" y="279"/>
                    <a:pt x="1142" y="279"/>
                  </a:cubicBezTo>
                  <a:close/>
                  <a:moveTo>
                    <a:pt x="1314" y="222"/>
                  </a:moveTo>
                  <a:lnTo>
                    <a:pt x="1314" y="222"/>
                  </a:lnTo>
                  <a:cubicBezTo>
                    <a:pt x="1297" y="222"/>
                    <a:pt x="1285" y="217"/>
                    <a:pt x="1279" y="200"/>
                  </a:cubicBezTo>
                  <a:cubicBezTo>
                    <a:pt x="1274" y="182"/>
                    <a:pt x="1279" y="159"/>
                    <a:pt x="1302" y="154"/>
                  </a:cubicBezTo>
                  <a:cubicBezTo>
                    <a:pt x="1337" y="142"/>
                    <a:pt x="1337" y="142"/>
                    <a:pt x="1337" y="142"/>
                  </a:cubicBezTo>
                  <a:cubicBezTo>
                    <a:pt x="1354" y="137"/>
                    <a:pt x="1371" y="148"/>
                    <a:pt x="1377" y="165"/>
                  </a:cubicBezTo>
                  <a:cubicBezTo>
                    <a:pt x="1382" y="188"/>
                    <a:pt x="1377" y="205"/>
                    <a:pt x="1354" y="211"/>
                  </a:cubicBezTo>
                  <a:cubicBezTo>
                    <a:pt x="1319" y="222"/>
                    <a:pt x="1319" y="222"/>
                    <a:pt x="1319" y="222"/>
                  </a:cubicBezTo>
                  <a:lnTo>
                    <a:pt x="1314" y="222"/>
                  </a:lnTo>
                  <a:close/>
                  <a:moveTo>
                    <a:pt x="1479" y="171"/>
                  </a:moveTo>
                  <a:lnTo>
                    <a:pt x="1479" y="171"/>
                  </a:lnTo>
                  <a:cubicBezTo>
                    <a:pt x="1462" y="171"/>
                    <a:pt x="1451" y="159"/>
                    <a:pt x="1445" y="148"/>
                  </a:cubicBezTo>
                  <a:cubicBezTo>
                    <a:pt x="1439" y="125"/>
                    <a:pt x="1451" y="108"/>
                    <a:pt x="1468" y="102"/>
                  </a:cubicBezTo>
                  <a:cubicBezTo>
                    <a:pt x="1502" y="91"/>
                    <a:pt x="1502" y="91"/>
                    <a:pt x="1502" y="91"/>
                  </a:cubicBezTo>
                  <a:cubicBezTo>
                    <a:pt x="1525" y="85"/>
                    <a:pt x="1542" y="97"/>
                    <a:pt x="1548" y="114"/>
                  </a:cubicBezTo>
                  <a:cubicBezTo>
                    <a:pt x="1554" y="137"/>
                    <a:pt x="1542" y="154"/>
                    <a:pt x="1525" y="159"/>
                  </a:cubicBezTo>
                  <a:cubicBezTo>
                    <a:pt x="1491" y="171"/>
                    <a:pt x="1491" y="171"/>
                    <a:pt x="1491" y="171"/>
                  </a:cubicBezTo>
                  <a:cubicBezTo>
                    <a:pt x="1485" y="171"/>
                    <a:pt x="1485" y="171"/>
                    <a:pt x="1479" y="171"/>
                  </a:cubicBezTo>
                  <a:close/>
                  <a:moveTo>
                    <a:pt x="1651" y="125"/>
                  </a:moveTo>
                  <a:lnTo>
                    <a:pt x="1651" y="125"/>
                  </a:lnTo>
                  <a:cubicBezTo>
                    <a:pt x="1634" y="125"/>
                    <a:pt x="1617" y="114"/>
                    <a:pt x="1617" y="97"/>
                  </a:cubicBezTo>
                  <a:cubicBezTo>
                    <a:pt x="1611" y="79"/>
                    <a:pt x="1622" y="57"/>
                    <a:pt x="1639" y="51"/>
                  </a:cubicBezTo>
                  <a:cubicBezTo>
                    <a:pt x="1674" y="45"/>
                    <a:pt x="1674" y="45"/>
                    <a:pt x="1674" y="45"/>
                  </a:cubicBezTo>
                  <a:cubicBezTo>
                    <a:pt x="1691" y="40"/>
                    <a:pt x="1714" y="51"/>
                    <a:pt x="1719" y="68"/>
                  </a:cubicBezTo>
                  <a:cubicBezTo>
                    <a:pt x="1725" y="91"/>
                    <a:pt x="1714" y="108"/>
                    <a:pt x="1691" y="114"/>
                  </a:cubicBezTo>
                  <a:cubicBezTo>
                    <a:pt x="1657" y="125"/>
                    <a:pt x="1657" y="125"/>
                    <a:pt x="1657" y="125"/>
                  </a:cubicBezTo>
                  <a:lnTo>
                    <a:pt x="1651" y="125"/>
                  </a:lnTo>
                  <a:close/>
                  <a:moveTo>
                    <a:pt x="1822" y="79"/>
                  </a:moveTo>
                  <a:lnTo>
                    <a:pt x="1822" y="79"/>
                  </a:lnTo>
                  <a:cubicBezTo>
                    <a:pt x="1805" y="79"/>
                    <a:pt x="1788" y="68"/>
                    <a:pt x="1788" y="51"/>
                  </a:cubicBezTo>
                  <a:cubicBezTo>
                    <a:pt x="1782" y="34"/>
                    <a:pt x="1794" y="17"/>
                    <a:pt x="1811" y="11"/>
                  </a:cubicBezTo>
                  <a:cubicBezTo>
                    <a:pt x="1845" y="5"/>
                    <a:pt x="1845" y="5"/>
                    <a:pt x="1845" y="5"/>
                  </a:cubicBezTo>
                  <a:cubicBezTo>
                    <a:pt x="1868" y="0"/>
                    <a:pt x="1885" y="11"/>
                    <a:pt x="1891" y="28"/>
                  </a:cubicBezTo>
                  <a:cubicBezTo>
                    <a:pt x="1896" y="51"/>
                    <a:pt x="1879" y="68"/>
                    <a:pt x="1862" y="74"/>
                  </a:cubicBezTo>
                  <a:cubicBezTo>
                    <a:pt x="1828" y="79"/>
                    <a:pt x="1828" y="79"/>
                    <a:pt x="1828" y="79"/>
                  </a:cubicBezTo>
                  <a:lnTo>
                    <a:pt x="1822" y="7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1" name="Freeform 264"/>
            <p:cNvSpPr>
              <a:spLocks noChangeArrowheads="1"/>
            </p:cNvSpPr>
            <p:nvPr/>
          </p:nvSpPr>
          <p:spPr bwMode="auto">
            <a:xfrm>
              <a:off x="6934547" y="2433732"/>
              <a:ext cx="682539" cy="293723"/>
            </a:xfrm>
            <a:custGeom>
              <a:avLst/>
              <a:gdLst>
                <a:gd name="T0" fmla="*/ 1885 w 1926"/>
                <a:gd name="T1" fmla="*/ 834 h 835"/>
                <a:gd name="T2" fmla="*/ 1840 w 1926"/>
                <a:gd name="T3" fmla="*/ 811 h 835"/>
                <a:gd name="T4" fmla="*/ 1874 w 1926"/>
                <a:gd name="T5" fmla="*/ 748 h 835"/>
                <a:gd name="T6" fmla="*/ 1920 w 1926"/>
                <a:gd name="T7" fmla="*/ 817 h 835"/>
                <a:gd name="T8" fmla="*/ 1737 w 1926"/>
                <a:gd name="T9" fmla="*/ 737 h 835"/>
                <a:gd name="T10" fmla="*/ 1714 w 1926"/>
                <a:gd name="T11" fmla="*/ 737 h 835"/>
                <a:gd name="T12" fmla="*/ 1674 w 1926"/>
                <a:gd name="T13" fmla="*/ 669 h 835"/>
                <a:gd name="T14" fmla="*/ 1754 w 1926"/>
                <a:gd name="T15" fmla="*/ 674 h 835"/>
                <a:gd name="T16" fmla="*/ 1737 w 1926"/>
                <a:gd name="T17" fmla="*/ 737 h 835"/>
                <a:gd name="T18" fmla="*/ 1577 w 1926"/>
                <a:gd name="T19" fmla="*/ 651 h 835"/>
                <a:gd name="T20" fmla="*/ 1531 w 1926"/>
                <a:gd name="T21" fmla="*/ 629 h 835"/>
                <a:gd name="T22" fmla="*/ 1565 w 1926"/>
                <a:gd name="T23" fmla="*/ 566 h 835"/>
                <a:gd name="T24" fmla="*/ 1611 w 1926"/>
                <a:gd name="T25" fmla="*/ 634 h 835"/>
                <a:gd name="T26" fmla="*/ 1423 w 1926"/>
                <a:gd name="T27" fmla="*/ 566 h 835"/>
                <a:gd name="T28" fmla="*/ 1406 w 1926"/>
                <a:gd name="T29" fmla="*/ 566 h 835"/>
                <a:gd name="T30" fmla="*/ 1354 w 1926"/>
                <a:gd name="T31" fmla="*/ 503 h 835"/>
                <a:gd name="T32" fmla="*/ 1434 w 1926"/>
                <a:gd name="T33" fmla="*/ 503 h 835"/>
                <a:gd name="T34" fmla="*/ 1423 w 1926"/>
                <a:gd name="T35" fmla="*/ 566 h 835"/>
                <a:gd name="T36" fmla="*/ 1257 w 1926"/>
                <a:gd name="T37" fmla="*/ 491 h 835"/>
                <a:gd name="T38" fmla="*/ 1211 w 1926"/>
                <a:gd name="T39" fmla="*/ 469 h 835"/>
                <a:gd name="T40" fmla="*/ 1240 w 1926"/>
                <a:gd name="T41" fmla="*/ 406 h 835"/>
                <a:gd name="T42" fmla="*/ 1291 w 1926"/>
                <a:gd name="T43" fmla="*/ 469 h 835"/>
                <a:gd name="T44" fmla="*/ 1097 w 1926"/>
                <a:gd name="T45" fmla="*/ 417 h 835"/>
                <a:gd name="T46" fmla="*/ 1080 w 1926"/>
                <a:gd name="T47" fmla="*/ 411 h 835"/>
                <a:gd name="T48" fmla="*/ 1028 w 1926"/>
                <a:gd name="T49" fmla="*/ 354 h 835"/>
                <a:gd name="T50" fmla="*/ 1108 w 1926"/>
                <a:gd name="T51" fmla="*/ 349 h 835"/>
                <a:gd name="T52" fmla="*/ 1097 w 1926"/>
                <a:gd name="T53" fmla="*/ 417 h 835"/>
                <a:gd name="T54" fmla="*/ 931 w 1926"/>
                <a:gd name="T55" fmla="*/ 349 h 835"/>
                <a:gd name="T56" fmla="*/ 886 w 1926"/>
                <a:gd name="T57" fmla="*/ 331 h 835"/>
                <a:gd name="T58" fmla="*/ 908 w 1926"/>
                <a:gd name="T59" fmla="*/ 263 h 835"/>
                <a:gd name="T60" fmla="*/ 965 w 1926"/>
                <a:gd name="T61" fmla="*/ 326 h 835"/>
                <a:gd name="T62" fmla="*/ 766 w 1926"/>
                <a:gd name="T63" fmla="*/ 286 h 835"/>
                <a:gd name="T64" fmla="*/ 748 w 1926"/>
                <a:gd name="T65" fmla="*/ 280 h 835"/>
                <a:gd name="T66" fmla="*/ 697 w 1926"/>
                <a:gd name="T67" fmla="*/ 223 h 835"/>
                <a:gd name="T68" fmla="*/ 777 w 1926"/>
                <a:gd name="T69" fmla="*/ 217 h 835"/>
                <a:gd name="T70" fmla="*/ 766 w 1926"/>
                <a:gd name="T71" fmla="*/ 286 h 835"/>
                <a:gd name="T72" fmla="*/ 594 w 1926"/>
                <a:gd name="T73" fmla="*/ 229 h 835"/>
                <a:gd name="T74" fmla="*/ 548 w 1926"/>
                <a:gd name="T75" fmla="*/ 212 h 835"/>
                <a:gd name="T76" fmla="*/ 571 w 1926"/>
                <a:gd name="T77" fmla="*/ 143 h 835"/>
                <a:gd name="T78" fmla="*/ 629 w 1926"/>
                <a:gd name="T79" fmla="*/ 200 h 835"/>
                <a:gd name="T80" fmla="*/ 423 w 1926"/>
                <a:gd name="T81" fmla="*/ 171 h 835"/>
                <a:gd name="T82" fmla="*/ 411 w 1926"/>
                <a:gd name="T83" fmla="*/ 171 h 835"/>
                <a:gd name="T84" fmla="*/ 354 w 1926"/>
                <a:gd name="T85" fmla="*/ 120 h 835"/>
                <a:gd name="T86" fmla="*/ 434 w 1926"/>
                <a:gd name="T87" fmla="*/ 103 h 835"/>
                <a:gd name="T88" fmla="*/ 423 w 1926"/>
                <a:gd name="T89" fmla="*/ 171 h 835"/>
                <a:gd name="T90" fmla="*/ 251 w 1926"/>
                <a:gd name="T91" fmla="*/ 126 h 835"/>
                <a:gd name="T92" fmla="*/ 206 w 1926"/>
                <a:gd name="T93" fmla="*/ 114 h 835"/>
                <a:gd name="T94" fmla="*/ 223 w 1926"/>
                <a:gd name="T95" fmla="*/ 46 h 835"/>
                <a:gd name="T96" fmla="*/ 286 w 1926"/>
                <a:gd name="T97" fmla="*/ 97 h 835"/>
                <a:gd name="T98" fmla="*/ 74 w 1926"/>
                <a:gd name="T99" fmla="*/ 86 h 835"/>
                <a:gd name="T100" fmla="*/ 69 w 1926"/>
                <a:gd name="T101" fmla="*/ 86 h 835"/>
                <a:gd name="T102" fmla="*/ 6 w 1926"/>
                <a:gd name="T103" fmla="*/ 34 h 835"/>
                <a:gd name="T104" fmla="*/ 86 w 1926"/>
                <a:gd name="T105" fmla="*/ 12 h 835"/>
                <a:gd name="T106" fmla="*/ 74 w 1926"/>
                <a:gd name="T107" fmla="*/ 8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6" h="835">
                  <a:moveTo>
                    <a:pt x="1885" y="834"/>
                  </a:moveTo>
                  <a:lnTo>
                    <a:pt x="1885" y="834"/>
                  </a:lnTo>
                  <a:cubicBezTo>
                    <a:pt x="1880" y="834"/>
                    <a:pt x="1874" y="834"/>
                    <a:pt x="1868" y="829"/>
                  </a:cubicBezTo>
                  <a:cubicBezTo>
                    <a:pt x="1840" y="811"/>
                    <a:pt x="1840" y="811"/>
                    <a:pt x="1840" y="811"/>
                  </a:cubicBezTo>
                  <a:cubicBezTo>
                    <a:pt x="1823" y="800"/>
                    <a:pt x="1817" y="777"/>
                    <a:pt x="1828" y="760"/>
                  </a:cubicBezTo>
                  <a:cubicBezTo>
                    <a:pt x="1840" y="743"/>
                    <a:pt x="1857" y="737"/>
                    <a:pt x="1874" y="748"/>
                  </a:cubicBezTo>
                  <a:cubicBezTo>
                    <a:pt x="1908" y="766"/>
                    <a:pt x="1908" y="766"/>
                    <a:pt x="1908" y="766"/>
                  </a:cubicBezTo>
                  <a:cubicBezTo>
                    <a:pt x="1925" y="777"/>
                    <a:pt x="1925" y="800"/>
                    <a:pt x="1920" y="817"/>
                  </a:cubicBezTo>
                  <a:cubicBezTo>
                    <a:pt x="1908" y="829"/>
                    <a:pt x="1897" y="834"/>
                    <a:pt x="1885" y="834"/>
                  </a:cubicBezTo>
                  <a:close/>
                  <a:moveTo>
                    <a:pt x="1737" y="737"/>
                  </a:moveTo>
                  <a:lnTo>
                    <a:pt x="1737" y="737"/>
                  </a:lnTo>
                  <a:cubicBezTo>
                    <a:pt x="1731" y="737"/>
                    <a:pt x="1720" y="737"/>
                    <a:pt x="1714" y="737"/>
                  </a:cubicBezTo>
                  <a:cubicBezTo>
                    <a:pt x="1685" y="714"/>
                    <a:pt x="1685" y="714"/>
                    <a:pt x="1685" y="714"/>
                  </a:cubicBezTo>
                  <a:cubicBezTo>
                    <a:pt x="1668" y="708"/>
                    <a:pt x="1663" y="686"/>
                    <a:pt x="1674" y="669"/>
                  </a:cubicBezTo>
                  <a:cubicBezTo>
                    <a:pt x="1685" y="651"/>
                    <a:pt x="1703" y="646"/>
                    <a:pt x="1720" y="657"/>
                  </a:cubicBezTo>
                  <a:cubicBezTo>
                    <a:pt x="1754" y="674"/>
                    <a:pt x="1754" y="674"/>
                    <a:pt x="1754" y="674"/>
                  </a:cubicBezTo>
                  <a:cubicBezTo>
                    <a:pt x="1771" y="686"/>
                    <a:pt x="1777" y="703"/>
                    <a:pt x="1765" y="720"/>
                  </a:cubicBezTo>
                  <a:cubicBezTo>
                    <a:pt x="1760" y="731"/>
                    <a:pt x="1748" y="737"/>
                    <a:pt x="1737" y="737"/>
                  </a:cubicBezTo>
                  <a:close/>
                  <a:moveTo>
                    <a:pt x="1577" y="651"/>
                  </a:moveTo>
                  <a:lnTo>
                    <a:pt x="1577" y="651"/>
                  </a:lnTo>
                  <a:cubicBezTo>
                    <a:pt x="1571" y="651"/>
                    <a:pt x="1565" y="651"/>
                    <a:pt x="1560" y="646"/>
                  </a:cubicBezTo>
                  <a:cubicBezTo>
                    <a:pt x="1531" y="629"/>
                    <a:pt x="1531" y="629"/>
                    <a:pt x="1531" y="629"/>
                  </a:cubicBezTo>
                  <a:cubicBezTo>
                    <a:pt x="1514" y="623"/>
                    <a:pt x="1508" y="600"/>
                    <a:pt x="1514" y="583"/>
                  </a:cubicBezTo>
                  <a:cubicBezTo>
                    <a:pt x="1525" y="566"/>
                    <a:pt x="1548" y="560"/>
                    <a:pt x="1565" y="566"/>
                  </a:cubicBezTo>
                  <a:cubicBezTo>
                    <a:pt x="1594" y="583"/>
                    <a:pt x="1594" y="583"/>
                    <a:pt x="1594" y="583"/>
                  </a:cubicBezTo>
                  <a:cubicBezTo>
                    <a:pt x="1611" y="594"/>
                    <a:pt x="1617" y="617"/>
                    <a:pt x="1611" y="634"/>
                  </a:cubicBezTo>
                  <a:cubicBezTo>
                    <a:pt x="1605" y="646"/>
                    <a:pt x="1594" y="651"/>
                    <a:pt x="1577" y="651"/>
                  </a:cubicBezTo>
                  <a:close/>
                  <a:moveTo>
                    <a:pt x="1423" y="566"/>
                  </a:moveTo>
                  <a:lnTo>
                    <a:pt x="1423" y="566"/>
                  </a:lnTo>
                  <a:cubicBezTo>
                    <a:pt x="1417" y="566"/>
                    <a:pt x="1411" y="566"/>
                    <a:pt x="1406" y="566"/>
                  </a:cubicBezTo>
                  <a:cubicBezTo>
                    <a:pt x="1371" y="548"/>
                    <a:pt x="1371" y="548"/>
                    <a:pt x="1371" y="548"/>
                  </a:cubicBezTo>
                  <a:cubicBezTo>
                    <a:pt x="1354" y="537"/>
                    <a:pt x="1348" y="520"/>
                    <a:pt x="1354" y="503"/>
                  </a:cubicBezTo>
                  <a:cubicBezTo>
                    <a:pt x="1365" y="480"/>
                    <a:pt x="1388" y="474"/>
                    <a:pt x="1406" y="486"/>
                  </a:cubicBezTo>
                  <a:cubicBezTo>
                    <a:pt x="1434" y="503"/>
                    <a:pt x="1434" y="503"/>
                    <a:pt x="1434" y="503"/>
                  </a:cubicBezTo>
                  <a:cubicBezTo>
                    <a:pt x="1451" y="509"/>
                    <a:pt x="1463" y="531"/>
                    <a:pt x="1451" y="548"/>
                  </a:cubicBezTo>
                  <a:cubicBezTo>
                    <a:pt x="1445" y="560"/>
                    <a:pt x="1434" y="566"/>
                    <a:pt x="1423" y="566"/>
                  </a:cubicBezTo>
                  <a:close/>
                  <a:moveTo>
                    <a:pt x="1257" y="491"/>
                  </a:moveTo>
                  <a:lnTo>
                    <a:pt x="1257" y="491"/>
                  </a:lnTo>
                  <a:cubicBezTo>
                    <a:pt x="1257" y="491"/>
                    <a:pt x="1251" y="486"/>
                    <a:pt x="1246" y="486"/>
                  </a:cubicBezTo>
                  <a:cubicBezTo>
                    <a:pt x="1211" y="469"/>
                    <a:pt x="1211" y="469"/>
                    <a:pt x="1211" y="469"/>
                  </a:cubicBezTo>
                  <a:cubicBezTo>
                    <a:pt x="1194" y="463"/>
                    <a:pt x="1188" y="440"/>
                    <a:pt x="1194" y="423"/>
                  </a:cubicBezTo>
                  <a:cubicBezTo>
                    <a:pt x="1206" y="406"/>
                    <a:pt x="1223" y="400"/>
                    <a:pt x="1240" y="406"/>
                  </a:cubicBezTo>
                  <a:cubicBezTo>
                    <a:pt x="1274" y="423"/>
                    <a:pt x="1274" y="423"/>
                    <a:pt x="1274" y="423"/>
                  </a:cubicBezTo>
                  <a:cubicBezTo>
                    <a:pt x="1291" y="429"/>
                    <a:pt x="1303" y="451"/>
                    <a:pt x="1291" y="469"/>
                  </a:cubicBezTo>
                  <a:cubicBezTo>
                    <a:pt x="1285" y="480"/>
                    <a:pt x="1274" y="491"/>
                    <a:pt x="1257" y="491"/>
                  </a:cubicBezTo>
                  <a:close/>
                  <a:moveTo>
                    <a:pt x="1097" y="417"/>
                  </a:moveTo>
                  <a:lnTo>
                    <a:pt x="1097" y="417"/>
                  </a:lnTo>
                  <a:cubicBezTo>
                    <a:pt x="1091" y="417"/>
                    <a:pt x="1086" y="417"/>
                    <a:pt x="1080" y="411"/>
                  </a:cubicBezTo>
                  <a:cubicBezTo>
                    <a:pt x="1051" y="400"/>
                    <a:pt x="1051" y="400"/>
                    <a:pt x="1051" y="400"/>
                  </a:cubicBezTo>
                  <a:cubicBezTo>
                    <a:pt x="1034" y="388"/>
                    <a:pt x="1023" y="371"/>
                    <a:pt x="1028" y="354"/>
                  </a:cubicBezTo>
                  <a:cubicBezTo>
                    <a:pt x="1040" y="331"/>
                    <a:pt x="1057" y="326"/>
                    <a:pt x="1080" y="331"/>
                  </a:cubicBezTo>
                  <a:cubicBezTo>
                    <a:pt x="1108" y="349"/>
                    <a:pt x="1108" y="349"/>
                    <a:pt x="1108" y="349"/>
                  </a:cubicBezTo>
                  <a:cubicBezTo>
                    <a:pt x="1125" y="354"/>
                    <a:pt x="1137" y="377"/>
                    <a:pt x="1131" y="394"/>
                  </a:cubicBezTo>
                  <a:cubicBezTo>
                    <a:pt x="1125" y="406"/>
                    <a:pt x="1108" y="417"/>
                    <a:pt x="1097" y="417"/>
                  </a:cubicBezTo>
                  <a:close/>
                  <a:moveTo>
                    <a:pt x="931" y="349"/>
                  </a:moveTo>
                  <a:lnTo>
                    <a:pt x="931" y="349"/>
                  </a:lnTo>
                  <a:cubicBezTo>
                    <a:pt x="926" y="349"/>
                    <a:pt x="920" y="349"/>
                    <a:pt x="920" y="343"/>
                  </a:cubicBezTo>
                  <a:cubicBezTo>
                    <a:pt x="886" y="331"/>
                    <a:pt x="886" y="331"/>
                    <a:pt x="886" y="331"/>
                  </a:cubicBezTo>
                  <a:cubicBezTo>
                    <a:pt x="868" y="326"/>
                    <a:pt x="857" y="303"/>
                    <a:pt x="863" y="286"/>
                  </a:cubicBezTo>
                  <a:cubicBezTo>
                    <a:pt x="874" y="269"/>
                    <a:pt x="891" y="257"/>
                    <a:pt x="908" y="263"/>
                  </a:cubicBezTo>
                  <a:cubicBezTo>
                    <a:pt x="943" y="280"/>
                    <a:pt x="943" y="280"/>
                    <a:pt x="943" y="280"/>
                  </a:cubicBezTo>
                  <a:cubicBezTo>
                    <a:pt x="960" y="286"/>
                    <a:pt x="971" y="309"/>
                    <a:pt x="965" y="326"/>
                  </a:cubicBezTo>
                  <a:cubicBezTo>
                    <a:pt x="960" y="337"/>
                    <a:pt x="943" y="349"/>
                    <a:pt x="931" y="349"/>
                  </a:cubicBezTo>
                  <a:close/>
                  <a:moveTo>
                    <a:pt x="766" y="286"/>
                  </a:moveTo>
                  <a:lnTo>
                    <a:pt x="766" y="286"/>
                  </a:lnTo>
                  <a:cubicBezTo>
                    <a:pt x="760" y="286"/>
                    <a:pt x="754" y="286"/>
                    <a:pt x="748" y="280"/>
                  </a:cubicBezTo>
                  <a:cubicBezTo>
                    <a:pt x="720" y="269"/>
                    <a:pt x="720" y="269"/>
                    <a:pt x="720" y="269"/>
                  </a:cubicBezTo>
                  <a:cubicBezTo>
                    <a:pt x="697" y="263"/>
                    <a:pt x="691" y="246"/>
                    <a:pt x="697" y="223"/>
                  </a:cubicBezTo>
                  <a:cubicBezTo>
                    <a:pt x="703" y="206"/>
                    <a:pt x="720" y="194"/>
                    <a:pt x="743" y="200"/>
                  </a:cubicBezTo>
                  <a:cubicBezTo>
                    <a:pt x="777" y="217"/>
                    <a:pt x="777" y="217"/>
                    <a:pt x="777" y="217"/>
                  </a:cubicBezTo>
                  <a:cubicBezTo>
                    <a:pt x="794" y="223"/>
                    <a:pt x="806" y="240"/>
                    <a:pt x="794" y="263"/>
                  </a:cubicBezTo>
                  <a:cubicBezTo>
                    <a:pt x="794" y="274"/>
                    <a:pt x="777" y="286"/>
                    <a:pt x="766" y="286"/>
                  </a:cubicBezTo>
                  <a:close/>
                  <a:moveTo>
                    <a:pt x="594" y="229"/>
                  </a:moveTo>
                  <a:lnTo>
                    <a:pt x="594" y="229"/>
                  </a:lnTo>
                  <a:cubicBezTo>
                    <a:pt x="589" y="229"/>
                    <a:pt x="589" y="223"/>
                    <a:pt x="583" y="223"/>
                  </a:cubicBezTo>
                  <a:cubicBezTo>
                    <a:pt x="548" y="212"/>
                    <a:pt x="548" y="212"/>
                    <a:pt x="548" y="212"/>
                  </a:cubicBezTo>
                  <a:cubicBezTo>
                    <a:pt x="531" y="206"/>
                    <a:pt x="520" y="189"/>
                    <a:pt x="526" y="166"/>
                  </a:cubicBezTo>
                  <a:cubicBezTo>
                    <a:pt x="531" y="149"/>
                    <a:pt x="554" y="137"/>
                    <a:pt x="571" y="143"/>
                  </a:cubicBezTo>
                  <a:cubicBezTo>
                    <a:pt x="606" y="154"/>
                    <a:pt x="606" y="154"/>
                    <a:pt x="606" y="154"/>
                  </a:cubicBezTo>
                  <a:cubicBezTo>
                    <a:pt x="623" y="160"/>
                    <a:pt x="634" y="183"/>
                    <a:pt x="629" y="200"/>
                  </a:cubicBezTo>
                  <a:cubicBezTo>
                    <a:pt x="623" y="217"/>
                    <a:pt x="611" y="229"/>
                    <a:pt x="594" y="229"/>
                  </a:cubicBezTo>
                  <a:close/>
                  <a:moveTo>
                    <a:pt x="423" y="171"/>
                  </a:moveTo>
                  <a:lnTo>
                    <a:pt x="423" y="171"/>
                  </a:lnTo>
                  <a:cubicBezTo>
                    <a:pt x="417" y="171"/>
                    <a:pt x="417" y="171"/>
                    <a:pt x="411" y="171"/>
                  </a:cubicBezTo>
                  <a:cubicBezTo>
                    <a:pt x="377" y="160"/>
                    <a:pt x="377" y="160"/>
                    <a:pt x="377" y="160"/>
                  </a:cubicBezTo>
                  <a:cubicBezTo>
                    <a:pt x="360" y="154"/>
                    <a:pt x="348" y="137"/>
                    <a:pt x="354" y="120"/>
                  </a:cubicBezTo>
                  <a:cubicBezTo>
                    <a:pt x="360" y="97"/>
                    <a:pt x="377" y="86"/>
                    <a:pt x="400" y="91"/>
                  </a:cubicBezTo>
                  <a:cubicBezTo>
                    <a:pt x="434" y="103"/>
                    <a:pt x="434" y="103"/>
                    <a:pt x="434" y="103"/>
                  </a:cubicBezTo>
                  <a:cubicBezTo>
                    <a:pt x="451" y="109"/>
                    <a:pt x="463" y="131"/>
                    <a:pt x="457" y="149"/>
                  </a:cubicBezTo>
                  <a:cubicBezTo>
                    <a:pt x="451" y="166"/>
                    <a:pt x="440" y="171"/>
                    <a:pt x="423" y="171"/>
                  </a:cubicBezTo>
                  <a:close/>
                  <a:moveTo>
                    <a:pt x="251" y="126"/>
                  </a:moveTo>
                  <a:lnTo>
                    <a:pt x="251" y="126"/>
                  </a:lnTo>
                  <a:cubicBezTo>
                    <a:pt x="246" y="126"/>
                    <a:pt x="246" y="126"/>
                    <a:pt x="240" y="126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89" y="109"/>
                    <a:pt x="177" y="91"/>
                    <a:pt x="183" y="74"/>
                  </a:cubicBezTo>
                  <a:cubicBezTo>
                    <a:pt x="183" y="52"/>
                    <a:pt x="206" y="40"/>
                    <a:pt x="223" y="4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80" y="63"/>
                    <a:pt x="291" y="80"/>
                    <a:pt x="286" y="97"/>
                  </a:cubicBezTo>
                  <a:cubicBezTo>
                    <a:pt x="280" y="114"/>
                    <a:pt x="263" y="126"/>
                    <a:pt x="251" y="126"/>
                  </a:cubicBezTo>
                  <a:close/>
                  <a:moveTo>
                    <a:pt x="74" y="86"/>
                  </a:moveTo>
                  <a:lnTo>
                    <a:pt x="74" y="86"/>
                  </a:lnTo>
                  <a:lnTo>
                    <a:pt x="69" y="86"/>
                  </a:lnTo>
                  <a:cubicBezTo>
                    <a:pt x="34" y="74"/>
                    <a:pt x="34" y="74"/>
                    <a:pt x="34" y="74"/>
                  </a:cubicBezTo>
                  <a:cubicBezTo>
                    <a:pt x="12" y="69"/>
                    <a:pt x="0" y="52"/>
                    <a:pt x="6" y="34"/>
                  </a:cubicBezTo>
                  <a:cubicBezTo>
                    <a:pt x="12" y="12"/>
                    <a:pt x="29" y="0"/>
                    <a:pt x="46" y="6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103" y="17"/>
                    <a:pt x="114" y="34"/>
                    <a:pt x="109" y="57"/>
                  </a:cubicBezTo>
                  <a:cubicBezTo>
                    <a:pt x="109" y="74"/>
                    <a:pt x="91" y="86"/>
                    <a:pt x="74" y="86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2" name="Freeform 267"/>
            <p:cNvSpPr>
              <a:spLocks noChangeArrowheads="1"/>
            </p:cNvSpPr>
            <p:nvPr/>
          </p:nvSpPr>
          <p:spPr bwMode="auto">
            <a:xfrm>
              <a:off x="8215499" y="3319664"/>
              <a:ext cx="307936" cy="690646"/>
            </a:xfrm>
            <a:custGeom>
              <a:avLst/>
              <a:gdLst>
                <a:gd name="T0" fmla="*/ 828 w 869"/>
                <a:gd name="T1" fmla="*/ 1948 h 1949"/>
                <a:gd name="T2" fmla="*/ 782 w 869"/>
                <a:gd name="T3" fmla="*/ 1886 h 1949"/>
                <a:gd name="T4" fmla="*/ 857 w 869"/>
                <a:gd name="T5" fmla="*/ 1869 h 1949"/>
                <a:gd name="T6" fmla="*/ 834 w 869"/>
                <a:gd name="T7" fmla="*/ 1948 h 1949"/>
                <a:gd name="T8" fmla="*/ 782 w 869"/>
                <a:gd name="T9" fmla="*/ 1771 h 1949"/>
                <a:gd name="T10" fmla="*/ 748 w 869"/>
                <a:gd name="T11" fmla="*/ 1743 h 1949"/>
                <a:gd name="T12" fmla="*/ 765 w 869"/>
                <a:gd name="T13" fmla="*/ 1669 h 1949"/>
                <a:gd name="T14" fmla="*/ 817 w 869"/>
                <a:gd name="T15" fmla="*/ 1726 h 1949"/>
                <a:gd name="T16" fmla="*/ 782 w 869"/>
                <a:gd name="T17" fmla="*/ 1771 h 1949"/>
                <a:gd name="T18" fmla="*/ 737 w 869"/>
                <a:gd name="T19" fmla="*/ 1594 h 1949"/>
                <a:gd name="T20" fmla="*/ 691 w 869"/>
                <a:gd name="T21" fmla="*/ 1537 h 1949"/>
                <a:gd name="T22" fmla="*/ 759 w 869"/>
                <a:gd name="T23" fmla="*/ 1514 h 1949"/>
                <a:gd name="T24" fmla="*/ 748 w 869"/>
                <a:gd name="T25" fmla="*/ 1594 h 1949"/>
                <a:gd name="T26" fmla="*/ 685 w 869"/>
                <a:gd name="T27" fmla="*/ 1423 h 1949"/>
                <a:gd name="T28" fmla="*/ 651 w 869"/>
                <a:gd name="T29" fmla="*/ 1394 h 1949"/>
                <a:gd name="T30" fmla="*/ 662 w 869"/>
                <a:gd name="T31" fmla="*/ 1320 h 1949"/>
                <a:gd name="T32" fmla="*/ 720 w 869"/>
                <a:gd name="T33" fmla="*/ 1377 h 1949"/>
                <a:gd name="T34" fmla="*/ 685 w 869"/>
                <a:gd name="T35" fmla="*/ 1423 h 1949"/>
                <a:gd name="T36" fmla="*/ 622 w 869"/>
                <a:gd name="T37" fmla="*/ 1252 h 1949"/>
                <a:gd name="T38" fmla="*/ 577 w 869"/>
                <a:gd name="T39" fmla="*/ 1194 h 1949"/>
                <a:gd name="T40" fmla="*/ 645 w 869"/>
                <a:gd name="T41" fmla="*/ 1166 h 1949"/>
                <a:gd name="T42" fmla="*/ 634 w 869"/>
                <a:gd name="T43" fmla="*/ 1246 h 1949"/>
                <a:gd name="T44" fmla="*/ 560 w 869"/>
                <a:gd name="T45" fmla="*/ 1080 h 1949"/>
                <a:gd name="T46" fmla="*/ 525 w 869"/>
                <a:gd name="T47" fmla="*/ 1057 h 1949"/>
                <a:gd name="T48" fmla="*/ 531 w 869"/>
                <a:gd name="T49" fmla="*/ 977 h 1949"/>
                <a:gd name="T50" fmla="*/ 594 w 869"/>
                <a:gd name="T51" fmla="*/ 1029 h 1949"/>
                <a:gd name="T52" fmla="*/ 560 w 869"/>
                <a:gd name="T53" fmla="*/ 1080 h 1949"/>
                <a:gd name="T54" fmla="*/ 491 w 869"/>
                <a:gd name="T55" fmla="*/ 909 h 1949"/>
                <a:gd name="T56" fmla="*/ 445 w 869"/>
                <a:gd name="T57" fmla="*/ 857 h 1949"/>
                <a:gd name="T58" fmla="*/ 508 w 869"/>
                <a:gd name="T59" fmla="*/ 829 h 1949"/>
                <a:gd name="T60" fmla="*/ 502 w 869"/>
                <a:gd name="T61" fmla="*/ 909 h 1949"/>
                <a:gd name="T62" fmla="*/ 417 w 869"/>
                <a:gd name="T63" fmla="*/ 743 h 1949"/>
                <a:gd name="T64" fmla="*/ 382 w 869"/>
                <a:gd name="T65" fmla="*/ 726 h 1949"/>
                <a:gd name="T66" fmla="*/ 382 w 869"/>
                <a:gd name="T67" fmla="*/ 646 h 1949"/>
                <a:gd name="T68" fmla="*/ 445 w 869"/>
                <a:gd name="T69" fmla="*/ 692 h 1949"/>
                <a:gd name="T70" fmla="*/ 417 w 869"/>
                <a:gd name="T71" fmla="*/ 743 h 1949"/>
                <a:gd name="T72" fmla="*/ 337 w 869"/>
                <a:gd name="T73" fmla="*/ 583 h 1949"/>
                <a:gd name="T74" fmla="*/ 285 w 869"/>
                <a:gd name="T75" fmla="*/ 532 h 1949"/>
                <a:gd name="T76" fmla="*/ 348 w 869"/>
                <a:gd name="T77" fmla="*/ 497 h 1949"/>
                <a:gd name="T78" fmla="*/ 348 w 869"/>
                <a:gd name="T79" fmla="*/ 577 h 1949"/>
                <a:gd name="T80" fmla="*/ 251 w 869"/>
                <a:gd name="T81" fmla="*/ 423 h 1949"/>
                <a:gd name="T82" fmla="*/ 217 w 869"/>
                <a:gd name="T83" fmla="*/ 400 h 1949"/>
                <a:gd name="T84" fmla="*/ 211 w 869"/>
                <a:gd name="T85" fmla="*/ 320 h 1949"/>
                <a:gd name="T86" fmla="*/ 280 w 869"/>
                <a:gd name="T87" fmla="*/ 366 h 1949"/>
                <a:gd name="T88" fmla="*/ 251 w 869"/>
                <a:gd name="T89" fmla="*/ 423 h 1949"/>
                <a:gd name="T90" fmla="*/ 160 w 869"/>
                <a:gd name="T91" fmla="*/ 263 h 1949"/>
                <a:gd name="T92" fmla="*/ 108 w 869"/>
                <a:gd name="T93" fmla="*/ 217 h 1949"/>
                <a:gd name="T94" fmla="*/ 171 w 869"/>
                <a:gd name="T95" fmla="*/ 178 h 1949"/>
                <a:gd name="T96" fmla="*/ 177 w 869"/>
                <a:gd name="T97" fmla="*/ 257 h 1949"/>
                <a:gd name="T98" fmla="*/ 63 w 869"/>
                <a:gd name="T99" fmla="*/ 109 h 1949"/>
                <a:gd name="T100" fmla="*/ 34 w 869"/>
                <a:gd name="T101" fmla="*/ 92 h 1949"/>
                <a:gd name="T102" fmla="*/ 22 w 869"/>
                <a:gd name="T103" fmla="*/ 12 h 1949"/>
                <a:gd name="T104" fmla="*/ 91 w 869"/>
                <a:gd name="T105" fmla="*/ 52 h 1949"/>
                <a:gd name="T106" fmla="*/ 63 w 869"/>
                <a:gd name="T107" fmla="*/ 10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9" h="1949">
                  <a:moveTo>
                    <a:pt x="828" y="1948"/>
                  </a:moveTo>
                  <a:lnTo>
                    <a:pt x="828" y="1948"/>
                  </a:lnTo>
                  <a:cubicBezTo>
                    <a:pt x="811" y="1948"/>
                    <a:pt x="794" y="1937"/>
                    <a:pt x="794" y="1920"/>
                  </a:cubicBezTo>
                  <a:cubicBezTo>
                    <a:pt x="782" y="1886"/>
                    <a:pt x="782" y="1886"/>
                    <a:pt x="782" y="1886"/>
                  </a:cubicBezTo>
                  <a:cubicBezTo>
                    <a:pt x="782" y="1869"/>
                    <a:pt x="794" y="1846"/>
                    <a:pt x="811" y="1840"/>
                  </a:cubicBezTo>
                  <a:cubicBezTo>
                    <a:pt x="828" y="1840"/>
                    <a:pt x="851" y="1851"/>
                    <a:pt x="857" y="1869"/>
                  </a:cubicBezTo>
                  <a:cubicBezTo>
                    <a:pt x="862" y="1903"/>
                    <a:pt x="862" y="1903"/>
                    <a:pt x="862" y="1903"/>
                  </a:cubicBezTo>
                  <a:cubicBezTo>
                    <a:pt x="868" y="1926"/>
                    <a:pt x="857" y="1943"/>
                    <a:pt x="834" y="1948"/>
                  </a:cubicBezTo>
                  <a:lnTo>
                    <a:pt x="828" y="1948"/>
                  </a:lnTo>
                  <a:close/>
                  <a:moveTo>
                    <a:pt x="782" y="1771"/>
                  </a:moveTo>
                  <a:lnTo>
                    <a:pt x="782" y="1771"/>
                  </a:lnTo>
                  <a:cubicBezTo>
                    <a:pt x="771" y="1771"/>
                    <a:pt x="754" y="1760"/>
                    <a:pt x="748" y="1743"/>
                  </a:cubicBezTo>
                  <a:cubicBezTo>
                    <a:pt x="742" y="1709"/>
                    <a:pt x="742" y="1709"/>
                    <a:pt x="742" y="1709"/>
                  </a:cubicBezTo>
                  <a:cubicBezTo>
                    <a:pt x="737" y="1691"/>
                    <a:pt x="748" y="1669"/>
                    <a:pt x="765" y="1669"/>
                  </a:cubicBezTo>
                  <a:cubicBezTo>
                    <a:pt x="788" y="1663"/>
                    <a:pt x="805" y="1674"/>
                    <a:pt x="811" y="1691"/>
                  </a:cubicBezTo>
                  <a:cubicBezTo>
                    <a:pt x="817" y="1726"/>
                    <a:pt x="817" y="1726"/>
                    <a:pt x="817" y="1726"/>
                  </a:cubicBezTo>
                  <a:cubicBezTo>
                    <a:pt x="822" y="1743"/>
                    <a:pt x="811" y="1766"/>
                    <a:pt x="794" y="1771"/>
                  </a:cubicBezTo>
                  <a:cubicBezTo>
                    <a:pt x="788" y="1771"/>
                    <a:pt x="788" y="1771"/>
                    <a:pt x="782" y="1771"/>
                  </a:cubicBezTo>
                  <a:close/>
                  <a:moveTo>
                    <a:pt x="737" y="1594"/>
                  </a:moveTo>
                  <a:lnTo>
                    <a:pt x="737" y="1594"/>
                  </a:lnTo>
                  <a:cubicBezTo>
                    <a:pt x="720" y="1594"/>
                    <a:pt x="708" y="1583"/>
                    <a:pt x="702" y="1571"/>
                  </a:cubicBezTo>
                  <a:cubicBezTo>
                    <a:pt x="691" y="1537"/>
                    <a:pt x="691" y="1537"/>
                    <a:pt x="691" y="1537"/>
                  </a:cubicBezTo>
                  <a:cubicBezTo>
                    <a:pt x="685" y="1514"/>
                    <a:pt x="697" y="1497"/>
                    <a:pt x="714" y="1491"/>
                  </a:cubicBezTo>
                  <a:cubicBezTo>
                    <a:pt x="737" y="1486"/>
                    <a:pt x="754" y="1497"/>
                    <a:pt x="759" y="1514"/>
                  </a:cubicBezTo>
                  <a:cubicBezTo>
                    <a:pt x="771" y="1549"/>
                    <a:pt x="771" y="1549"/>
                    <a:pt x="771" y="1549"/>
                  </a:cubicBezTo>
                  <a:cubicBezTo>
                    <a:pt x="777" y="1571"/>
                    <a:pt x="765" y="1588"/>
                    <a:pt x="748" y="1594"/>
                  </a:cubicBezTo>
                  <a:cubicBezTo>
                    <a:pt x="742" y="1594"/>
                    <a:pt x="742" y="1594"/>
                    <a:pt x="737" y="1594"/>
                  </a:cubicBezTo>
                  <a:close/>
                  <a:moveTo>
                    <a:pt x="685" y="1423"/>
                  </a:moveTo>
                  <a:lnTo>
                    <a:pt x="685" y="1423"/>
                  </a:lnTo>
                  <a:cubicBezTo>
                    <a:pt x="668" y="1423"/>
                    <a:pt x="657" y="1411"/>
                    <a:pt x="651" y="1394"/>
                  </a:cubicBezTo>
                  <a:cubicBezTo>
                    <a:pt x="639" y="1360"/>
                    <a:pt x="639" y="1360"/>
                    <a:pt x="639" y="1360"/>
                  </a:cubicBezTo>
                  <a:cubicBezTo>
                    <a:pt x="634" y="1343"/>
                    <a:pt x="639" y="1326"/>
                    <a:pt x="662" y="1320"/>
                  </a:cubicBezTo>
                  <a:cubicBezTo>
                    <a:pt x="679" y="1309"/>
                    <a:pt x="697" y="1320"/>
                    <a:pt x="708" y="1337"/>
                  </a:cubicBezTo>
                  <a:cubicBezTo>
                    <a:pt x="720" y="1377"/>
                    <a:pt x="720" y="1377"/>
                    <a:pt x="720" y="1377"/>
                  </a:cubicBezTo>
                  <a:cubicBezTo>
                    <a:pt x="725" y="1394"/>
                    <a:pt x="714" y="1411"/>
                    <a:pt x="697" y="1417"/>
                  </a:cubicBezTo>
                  <a:cubicBezTo>
                    <a:pt x="691" y="1423"/>
                    <a:pt x="685" y="1423"/>
                    <a:pt x="685" y="1423"/>
                  </a:cubicBezTo>
                  <a:close/>
                  <a:moveTo>
                    <a:pt x="622" y="1252"/>
                  </a:moveTo>
                  <a:lnTo>
                    <a:pt x="622" y="1252"/>
                  </a:lnTo>
                  <a:cubicBezTo>
                    <a:pt x="611" y="1252"/>
                    <a:pt x="594" y="1240"/>
                    <a:pt x="588" y="1223"/>
                  </a:cubicBezTo>
                  <a:cubicBezTo>
                    <a:pt x="577" y="1194"/>
                    <a:pt x="577" y="1194"/>
                    <a:pt x="577" y="1194"/>
                  </a:cubicBezTo>
                  <a:cubicBezTo>
                    <a:pt x="571" y="1171"/>
                    <a:pt x="582" y="1154"/>
                    <a:pt x="599" y="1149"/>
                  </a:cubicBezTo>
                  <a:cubicBezTo>
                    <a:pt x="617" y="1137"/>
                    <a:pt x="639" y="1149"/>
                    <a:pt x="645" y="1166"/>
                  </a:cubicBezTo>
                  <a:cubicBezTo>
                    <a:pt x="657" y="1200"/>
                    <a:pt x="657" y="1200"/>
                    <a:pt x="657" y="1200"/>
                  </a:cubicBezTo>
                  <a:cubicBezTo>
                    <a:pt x="662" y="1217"/>
                    <a:pt x="657" y="1240"/>
                    <a:pt x="634" y="1246"/>
                  </a:cubicBezTo>
                  <a:cubicBezTo>
                    <a:pt x="634" y="1246"/>
                    <a:pt x="628" y="1252"/>
                    <a:pt x="622" y="1252"/>
                  </a:cubicBezTo>
                  <a:close/>
                  <a:moveTo>
                    <a:pt x="560" y="1080"/>
                  </a:moveTo>
                  <a:lnTo>
                    <a:pt x="560" y="1080"/>
                  </a:lnTo>
                  <a:cubicBezTo>
                    <a:pt x="548" y="1080"/>
                    <a:pt x="531" y="1069"/>
                    <a:pt x="525" y="1057"/>
                  </a:cubicBezTo>
                  <a:cubicBezTo>
                    <a:pt x="514" y="1023"/>
                    <a:pt x="514" y="1023"/>
                    <a:pt x="514" y="1023"/>
                  </a:cubicBezTo>
                  <a:cubicBezTo>
                    <a:pt x="508" y="1006"/>
                    <a:pt x="514" y="983"/>
                    <a:pt x="531" y="977"/>
                  </a:cubicBezTo>
                  <a:cubicBezTo>
                    <a:pt x="554" y="971"/>
                    <a:pt x="571" y="977"/>
                    <a:pt x="577" y="994"/>
                  </a:cubicBezTo>
                  <a:cubicBezTo>
                    <a:pt x="594" y="1029"/>
                    <a:pt x="594" y="1029"/>
                    <a:pt x="594" y="1029"/>
                  </a:cubicBezTo>
                  <a:cubicBezTo>
                    <a:pt x="599" y="1046"/>
                    <a:pt x="594" y="1069"/>
                    <a:pt x="571" y="1074"/>
                  </a:cubicBezTo>
                  <a:cubicBezTo>
                    <a:pt x="571" y="1080"/>
                    <a:pt x="565" y="1080"/>
                    <a:pt x="560" y="1080"/>
                  </a:cubicBezTo>
                  <a:close/>
                  <a:moveTo>
                    <a:pt x="491" y="909"/>
                  </a:moveTo>
                  <a:lnTo>
                    <a:pt x="491" y="909"/>
                  </a:lnTo>
                  <a:cubicBezTo>
                    <a:pt x="474" y="909"/>
                    <a:pt x="462" y="903"/>
                    <a:pt x="457" y="892"/>
                  </a:cubicBezTo>
                  <a:cubicBezTo>
                    <a:pt x="445" y="857"/>
                    <a:pt x="445" y="857"/>
                    <a:pt x="445" y="857"/>
                  </a:cubicBezTo>
                  <a:cubicBezTo>
                    <a:pt x="434" y="840"/>
                    <a:pt x="445" y="817"/>
                    <a:pt x="462" y="812"/>
                  </a:cubicBezTo>
                  <a:cubicBezTo>
                    <a:pt x="480" y="800"/>
                    <a:pt x="502" y="812"/>
                    <a:pt x="508" y="829"/>
                  </a:cubicBezTo>
                  <a:cubicBezTo>
                    <a:pt x="520" y="863"/>
                    <a:pt x="520" y="863"/>
                    <a:pt x="520" y="863"/>
                  </a:cubicBezTo>
                  <a:cubicBezTo>
                    <a:pt x="531" y="880"/>
                    <a:pt x="520" y="897"/>
                    <a:pt x="502" y="909"/>
                  </a:cubicBezTo>
                  <a:cubicBezTo>
                    <a:pt x="497" y="909"/>
                    <a:pt x="497" y="909"/>
                    <a:pt x="491" y="909"/>
                  </a:cubicBezTo>
                  <a:close/>
                  <a:moveTo>
                    <a:pt x="417" y="743"/>
                  </a:moveTo>
                  <a:lnTo>
                    <a:pt x="417" y="743"/>
                  </a:lnTo>
                  <a:cubicBezTo>
                    <a:pt x="400" y="743"/>
                    <a:pt x="388" y="737"/>
                    <a:pt x="382" y="726"/>
                  </a:cubicBezTo>
                  <a:cubicBezTo>
                    <a:pt x="365" y="692"/>
                    <a:pt x="365" y="692"/>
                    <a:pt x="365" y="692"/>
                  </a:cubicBezTo>
                  <a:cubicBezTo>
                    <a:pt x="360" y="674"/>
                    <a:pt x="365" y="652"/>
                    <a:pt x="382" y="646"/>
                  </a:cubicBezTo>
                  <a:cubicBezTo>
                    <a:pt x="400" y="635"/>
                    <a:pt x="422" y="646"/>
                    <a:pt x="428" y="663"/>
                  </a:cubicBezTo>
                  <a:cubicBezTo>
                    <a:pt x="445" y="692"/>
                    <a:pt x="445" y="692"/>
                    <a:pt x="445" y="692"/>
                  </a:cubicBezTo>
                  <a:cubicBezTo>
                    <a:pt x="457" y="714"/>
                    <a:pt x="445" y="732"/>
                    <a:pt x="428" y="743"/>
                  </a:cubicBezTo>
                  <a:cubicBezTo>
                    <a:pt x="422" y="743"/>
                    <a:pt x="422" y="743"/>
                    <a:pt x="417" y="743"/>
                  </a:cubicBezTo>
                  <a:close/>
                  <a:moveTo>
                    <a:pt x="337" y="583"/>
                  </a:moveTo>
                  <a:lnTo>
                    <a:pt x="337" y="583"/>
                  </a:lnTo>
                  <a:cubicBezTo>
                    <a:pt x="320" y="583"/>
                    <a:pt x="308" y="577"/>
                    <a:pt x="302" y="560"/>
                  </a:cubicBezTo>
                  <a:cubicBezTo>
                    <a:pt x="285" y="532"/>
                    <a:pt x="285" y="532"/>
                    <a:pt x="285" y="532"/>
                  </a:cubicBezTo>
                  <a:cubicBezTo>
                    <a:pt x="280" y="514"/>
                    <a:pt x="285" y="492"/>
                    <a:pt x="302" y="480"/>
                  </a:cubicBezTo>
                  <a:cubicBezTo>
                    <a:pt x="320" y="475"/>
                    <a:pt x="342" y="480"/>
                    <a:pt x="348" y="497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77" y="549"/>
                    <a:pt x="365" y="572"/>
                    <a:pt x="348" y="577"/>
                  </a:cubicBezTo>
                  <a:cubicBezTo>
                    <a:pt x="342" y="583"/>
                    <a:pt x="337" y="583"/>
                    <a:pt x="337" y="583"/>
                  </a:cubicBezTo>
                  <a:close/>
                  <a:moveTo>
                    <a:pt x="251" y="423"/>
                  </a:moveTo>
                  <a:lnTo>
                    <a:pt x="251" y="423"/>
                  </a:lnTo>
                  <a:cubicBezTo>
                    <a:pt x="234" y="423"/>
                    <a:pt x="222" y="412"/>
                    <a:pt x="217" y="400"/>
                  </a:cubicBezTo>
                  <a:cubicBezTo>
                    <a:pt x="200" y="372"/>
                    <a:pt x="200" y="372"/>
                    <a:pt x="200" y="372"/>
                  </a:cubicBezTo>
                  <a:cubicBezTo>
                    <a:pt x="188" y="354"/>
                    <a:pt x="194" y="332"/>
                    <a:pt x="211" y="320"/>
                  </a:cubicBezTo>
                  <a:cubicBezTo>
                    <a:pt x="228" y="315"/>
                    <a:pt x="251" y="320"/>
                    <a:pt x="263" y="337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91" y="383"/>
                    <a:pt x="285" y="406"/>
                    <a:pt x="268" y="417"/>
                  </a:cubicBezTo>
                  <a:cubicBezTo>
                    <a:pt x="263" y="417"/>
                    <a:pt x="257" y="423"/>
                    <a:pt x="251" y="423"/>
                  </a:cubicBezTo>
                  <a:close/>
                  <a:moveTo>
                    <a:pt x="160" y="263"/>
                  </a:moveTo>
                  <a:lnTo>
                    <a:pt x="160" y="263"/>
                  </a:lnTo>
                  <a:cubicBezTo>
                    <a:pt x="148" y="263"/>
                    <a:pt x="137" y="257"/>
                    <a:pt x="125" y="246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97" y="200"/>
                    <a:pt x="103" y="178"/>
                    <a:pt x="120" y="166"/>
                  </a:cubicBezTo>
                  <a:cubicBezTo>
                    <a:pt x="137" y="155"/>
                    <a:pt x="160" y="160"/>
                    <a:pt x="171" y="178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200" y="229"/>
                    <a:pt x="194" y="246"/>
                    <a:pt x="177" y="257"/>
                  </a:cubicBezTo>
                  <a:cubicBezTo>
                    <a:pt x="171" y="263"/>
                    <a:pt x="165" y="263"/>
                    <a:pt x="160" y="263"/>
                  </a:cubicBezTo>
                  <a:close/>
                  <a:moveTo>
                    <a:pt x="63" y="109"/>
                  </a:moveTo>
                  <a:lnTo>
                    <a:pt x="63" y="109"/>
                  </a:lnTo>
                  <a:cubicBezTo>
                    <a:pt x="51" y="109"/>
                    <a:pt x="40" y="103"/>
                    <a:pt x="34" y="9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0" y="46"/>
                    <a:pt x="5" y="23"/>
                    <a:pt x="22" y="12"/>
                  </a:cubicBezTo>
                  <a:cubicBezTo>
                    <a:pt x="40" y="0"/>
                    <a:pt x="63" y="6"/>
                    <a:pt x="74" y="2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03" y="69"/>
                    <a:pt x="97" y="92"/>
                    <a:pt x="80" y="103"/>
                  </a:cubicBezTo>
                  <a:cubicBezTo>
                    <a:pt x="74" y="109"/>
                    <a:pt x="68" y="109"/>
                    <a:pt x="63" y="10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grpSp>
          <p:nvGrpSpPr>
            <p:cNvPr id="103" name="Group 22"/>
            <p:cNvGrpSpPr>
              <a:grpSpLocks/>
            </p:cNvGrpSpPr>
            <p:nvPr/>
          </p:nvGrpSpPr>
          <p:grpSpPr bwMode="auto">
            <a:xfrm>
              <a:off x="7537661" y="2656998"/>
              <a:ext cx="780996" cy="719478"/>
              <a:chOff x="7537661" y="2656998"/>
              <a:chExt cx="780996" cy="719478"/>
            </a:xfrm>
            <a:grpFill/>
          </p:grpSpPr>
          <p:grpSp>
            <p:nvGrpSpPr>
              <p:cNvPr id="148" name="Group 7"/>
              <p:cNvGrpSpPr>
                <a:grpSpLocks/>
              </p:cNvGrpSpPr>
              <p:nvPr/>
            </p:nvGrpSpPr>
            <p:grpSpPr bwMode="auto">
              <a:xfrm>
                <a:off x="7537661" y="265699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53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61" y="10608510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2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85" y="10672841"/>
                  <a:ext cx="1139636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49" name="Freeform 263"/>
              <p:cNvSpPr>
                <a:spLocks noChangeArrowheads="1"/>
              </p:cNvSpPr>
              <p:nvPr/>
            </p:nvSpPr>
            <p:spPr bwMode="auto">
              <a:xfrm>
                <a:off x="7632959" y="2729043"/>
                <a:ext cx="31746" cy="30166"/>
              </a:xfrm>
              <a:custGeom>
                <a:avLst/>
                <a:gdLst>
                  <a:gd name="T0" fmla="*/ 58 w 98"/>
                  <a:gd name="T1" fmla="*/ 86 h 87"/>
                  <a:gd name="T2" fmla="*/ 58 w 98"/>
                  <a:gd name="T3" fmla="*/ 86 h 87"/>
                  <a:gd name="T4" fmla="*/ 35 w 98"/>
                  <a:gd name="T5" fmla="*/ 80 h 87"/>
                  <a:gd name="T6" fmla="*/ 23 w 98"/>
                  <a:gd name="T7" fmla="*/ 69 h 87"/>
                  <a:gd name="T8" fmla="*/ 12 w 98"/>
                  <a:gd name="T9" fmla="*/ 23 h 87"/>
                  <a:gd name="T10" fmla="*/ 63 w 98"/>
                  <a:gd name="T11" fmla="*/ 12 h 87"/>
                  <a:gd name="T12" fmla="*/ 75 w 98"/>
                  <a:gd name="T13" fmla="*/ 23 h 87"/>
                  <a:gd name="T14" fmla="*/ 86 w 98"/>
                  <a:gd name="T15" fmla="*/ 69 h 87"/>
                  <a:gd name="T16" fmla="*/ 58 w 98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7">
                    <a:moveTo>
                      <a:pt x="58" y="86"/>
                    </a:moveTo>
                    <a:lnTo>
                      <a:pt x="58" y="86"/>
                    </a:lnTo>
                    <a:cubicBezTo>
                      <a:pt x="52" y="86"/>
                      <a:pt x="46" y="86"/>
                      <a:pt x="35" y="8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6" y="63"/>
                      <a:pt x="0" y="40"/>
                      <a:pt x="12" y="23"/>
                    </a:cubicBezTo>
                    <a:cubicBezTo>
                      <a:pt x="23" y="6"/>
                      <a:pt x="46" y="0"/>
                      <a:pt x="63" y="12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92" y="34"/>
                      <a:pt x="97" y="57"/>
                      <a:pt x="86" y="69"/>
                    </a:cubicBezTo>
                    <a:cubicBezTo>
                      <a:pt x="80" y="80"/>
                      <a:pt x="69" y="86"/>
                      <a:pt x="58" y="86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0" name="Freeform 268"/>
              <p:cNvSpPr>
                <a:spLocks noChangeArrowheads="1"/>
              </p:cNvSpPr>
              <p:nvPr/>
            </p:nvSpPr>
            <p:spPr bwMode="auto">
              <a:xfrm>
                <a:off x="8186928" y="3272033"/>
                <a:ext cx="28571" cy="31754"/>
              </a:xfrm>
              <a:custGeom>
                <a:avLst/>
                <a:gdLst>
                  <a:gd name="T0" fmla="*/ 46 w 87"/>
                  <a:gd name="T1" fmla="*/ 92 h 93"/>
                  <a:gd name="T2" fmla="*/ 46 w 87"/>
                  <a:gd name="T3" fmla="*/ 92 h 93"/>
                  <a:gd name="T4" fmla="*/ 17 w 87"/>
                  <a:gd name="T5" fmla="*/ 80 h 93"/>
                  <a:gd name="T6" fmla="*/ 11 w 87"/>
                  <a:gd name="T7" fmla="*/ 63 h 93"/>
                  <a:gd name="T8" fmla="*/ 17 w 87"/>
                  <a:gd name="T9" fmla="*/ 12 h 93"/>
                  <a:gd name="T10" fmla="*/ 68 w 87"/>
                  <a:gd name="T11" fmla="*/ 23 h 93"/>
                  <a:gd name="T12" fmla="*/ 80 w 87"/>
                  <a:gd name="T13" fmla="*/ 40 h 93"/>
                  <a:gd name="T14" fmla="*/ 68 w 87"/>
                  <a:gd name="T15" fmla="*/ 86 h 93"/>
                  <a:gd name="T16" fmla="*/ 46 w 87"/>
                  <a:gd name="T17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34" y="92"/>
                      <a:pt x="23" y="86"/>
                      <a:pt x="17" y="8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0" y="23"/>
                      <a:pt x="17" y="12"/>
                    </a:cubicBezTo>
                    <a:cubicBezTo>
                      <a:pt x="34" y="0"/>
                      <a:pt x="57" y="6"/>
                      <a:pt x="68" y="2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6" y="52"/>
                      <a:pt x="86" y="74"/>
                      <a:pt x="68" y="86"/>
                    </a:cubicBezTo>
                    <a:cubicBezTo>
                      <a:pt x="63" y="92"/>
                      <a:pt x="57" y="92"/>
                      <a:pt x="46" y="92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8177402" y="4034125"/>
              <a:ext cx="780952" cy="773214"/>
              <a:chOff x="8177402" y="4034125"/>
              <a:chExt cx="780952" cy="773214"/>
            </a:xfrm>
            <a:grpFill/>
          </p:grpSpPr>
          <p:grpSp>
            <p:nvGrpSpPr>
              <p:cNvPr id="130" name="Group 8"/>
              <p:cNvGrpSpPr>
                <a:grpSpLocks/>
              </p:cNvGrpSpPr>
              <p:nvPr/>
            </p:nvGrpSpPr>
            <p:grpSpPr bwMode="auto">
              <a:xfrm>
                <a:off x="8177402" y="4086525"/>
                <a:ext cx="780952" cy="720814"/>
                <a:chOff x="13296135" y="10605667"/>
                <a:chExt cx="1265692" cy="1168224"/>
              </a:xfrm>
              <a:grpFill/>
            </p:grpSpPr>
            <p:sp>
              <p:nvSpPr>
                <p:cNvPr id="13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35" y="10605667"/>
                  <a:ext cx="1265692" cy="1168224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58" y="10669998"/>
                  <a:ext cx="1139638" cy="1039565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31" name="Freeform 266"/>
              <p:cNvSpPr>
                <a:spLocks noChangeArrowheads="1"/>
              </p:cNvSpPr>
              <p:nvPr/>
            </p:nvSpPr>
            <p:spPr bwMode="auto">
              <a:xfrm>
                <a:off x="8505975" y="4034125"/>
                <a:ext cx="26985" cy="31754"/>
              </a:xfrm>
              <a:custGeom>
                <a:avLst/>
                <a:gdLst>
                  <a:gd name="T0" fmla="*/ 45 w 81"/>
                  <a:gd name="T1" fmla="*/ 91 h 92"/>
                  <a:gd name="T2" fmla="*/ 45 w 81"/>
                  <a:gd name="T3" fmla="*/ 91 h 92"/>
                  <a:gd name="T4" fmla="*/ 11 w 81"/>
                  <a:gd name="T5" fmla="*/ 63 h 92"/>
                  <a:gd name="T6" fmla="*/ 5 w 81"/>
                  <a:gd name="T7" fmla="*/ 46 h 92"/>
                  <a:gd name="T8" fmla="*/ 34 w 81"/>
                  <a:gd name="T9" fmla="*/ 6 h 92"/>
                  <a:gd name="T10" fmla="*/ 74 w 81"/>
                  <a:gd name="T11" fmla="*/ 28 h 92"/>
                  <a:gd name="T12" fmla="*/ 80 w 81"/>
                  <a:gd name="T13" fmla="*/ 51 h 92"/>
                  <a:gd name="T14" fmla="*/ 51 w 81"/>
                  <a:gd name="T15" fmla="*/ 91 h 92"/>
                  <a:gd name="T16" fmla="*/ 45 w 81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2">
                    <a:moveTo>
                      <a:pt x="45" y="91"/>
                    </a:moveTo>
                    <a:lnTo>
                      <a:pt x="45" y="91"/>
                    </a:lnTo>
                    <a:cubicBezTo>
                      <a:pt x="28" y="91"/>
                      <a:pt x="11" y="80"/>
                      <a:pt x="11" y="6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0" y="23"/>
                      <a:pt x="17" y="6"/>
                      <a:pt x="34" y="6"/>
                    </a:cubicBezTo>
                    <a:cubicBezTo>
                      <a:pt x="51" y="0"/>
                      <a:pt x="74" y="11"/>
                      <a:pt x="74" y="28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69"/>
                      <a:pt x="68" y="86"/>
                      <a:pt x="51" y="91"/>
                    </a:cubicBezTo>
                    <a:lnTo>
                      <a:pt x="45" y="91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6" name="Group 3"/>
            <p:cNvGrpSpPr>
              <a:grpSpLocks/>
            </p:cNvGrpSpPr>
            <p:nvPr/>
          </p:nvGrpSpPr>
          <p:grpSpPr bwMode="auto">
            <a:xfrm>
              <a:off x="6098040" y="2057448"/>
              <a:ext cx="812698" cy="719478"/>
              <a:chOff x="6098040" y="2057448"/>
              <a:chExt cx="812698" cy="719478"/>
            </a:xfrm>
            <a:grpFill/>
          </p:grpSpPr>
          <p:grpSp>
            <p:nvGrpSpPr>
              <p:cNvPr id="120" name="Group 6"/>
              <p:cNvGrpSpPr>
                <a:grpSpLocks/>
              </p:cNvGrpSpPr>
              <p:nvPr/>
            </p:nvGrpSpPr>
            <p:grpSpPr bwMode="auto">
              <a:xfrm>
                <a:off x="6129735" y="205744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2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47" y="10607541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69" y="10671871"/>
                  <a:ext cx="1139638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21" name="Freeform 260"/>
              <p:cNvSpPr>
                <a:spLocks noChangeArrowheads="1"/>
              </p:cNvSpPr>
              <p:nvPr/>
            </p:nvSpPr>
            <p:spPr bwMode="auto">
              <a:xfrm>
                <a:off x="6098040" y="2424205"/>
                <a:ext cx="33333" cy="25403"/>
              </a:xfrm>
              <a:custGeom>
                <a:avLst/>
                <a:gdLst>
                  <a:gd name="T0" fmla="*/ 40 w 98"/>
                  <a:gd name="T1" fmla="*/ 80 h 81"/>
                  <a:gd name="T2" fmla="*/ 40 w 98"/>
                  <a:gd name="T3" fmla="*/ 80 h 81"/>
                  <a:gd name="T4" fmla="*/ 5 w 98"/>
                  <a:gd name="T5" fmla="*/ 52 h 81"/>
                  <a:gd name="T6" fmla="*/ 34 w 98"/>
                  <a:gd name="T7" fmla="*/ 6 h 81"/>
                  <a:gd name="T8" fmla="*/ 51 w 98"/>
                  <a:gd name="T9" fmla="*/ 6 h 81"/>
                  <a:gd name="T10" fmla="*/ 91 w 98"/>
                  <a:gd name="T11" fmla="*/ 35 h 81"/>
                  <a:gd name="T12" fmla="*/ 63 w 98"/>
                  <a:gd name="T13" fmla="*/ 75 h 81"/>
                  <a:gd name="T14" fmla="*/ 45 w 98"/>
                  <a:gd name="T15" fmla="*/ 80 h 81"/>
                  <a:gd name="T16" fmla="*/ 40 w 98"/>
                  <a:gd name="T17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1">
                    <a:moveTo>
                      <a:pt x="40" y="80"/>
                    </a:moveTo>
                    <a:lnTo>
                      <a:pt x="40" y="80"/>
                    </a:lnTo>
                    <a:cubicBezTo>
                      <a:pt x="22" y="80"/>
                      <a:pt x="5" y="69"/>
                      <a:pt x="5" y="52"/>
                    </a:cubicBezTo>
                    <a:cubicBezTo>
                      <a:pt x="0" y="29"/>
                      <a:pt x="11" y="12"/>
                      <a:pt x="34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68" y="0"/>
                      <a:pt x="85" y="12"/>
                      <a:pt x="91" y="35"/>
                    </a:cubicBezTo>
                    <a:cubicBezTo>
                      <a:pt x="97" y="52"/>
                      <a:pt x="85" y="69"/>
                      <a:pt x="63" y="75"/>
                    </a:cubicBezTo>
                    <a:cubicBezTo>
                      <a:pt x="45" y="80"/>
                      <a:pt x="45" y="80"/>
                      <a:pt x="45" y="80"/>
                    </a:cubicBezTo>
                    <a:lnTo>
                      <a:pt x="40" y="80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22" name="Freeform 265"/>
              <p:cNvSpPr>
                <a:spLocks noChangeArrowheads="1"/>
              </p:cNvSpPr>
              <p:nvPr/>
            </p:nvSpPr>
            <p:spPr bwMode="auto">
              <a:xfrm>
                <a:off x="6878992" y="2422617"/>
                <a:ext cx="31746" cy="23816"/>
              </a:xfrm>
              <a:custGeom>
                <a:avLst/>
                <a:gdLst>
                  <a:gd name="T0" fmla="*/ 51 w 92"/>
                  <a:gd name="T1" fmla="*/ 74 h 75"/>
                  <a:gd name="T2" fmla="*/ 51 w 92"/>
                  <a:gd name="T3" fmla="*/ 74 h 75"/>
                  <a:gd name="T4" fmla="*/ 45 w 92"/>
                  <a:gd name="T5" fmla="*/ 74 h 75"/>
                  <a:gd name="T6" fmla="*/ 28 w 92"/>
                  <a:gd name="T7" fmla="*/ 74 h 75"/>
                  <a:gd name="T8" fmla="*/ 0 w 92"/>
                  <a:gd name="T9" fmla="*/ 28 h 75"/>
                  <a:gd name="T10" fmla="*/ 45 w 92"/>
                  <a:gd name="T11" fmla="*/ 0 h 75"/>
                  <a:gd name="T12" fmla="*/ 63 w 92"/>
                  <a:gd name="T13" fmla="*/ 5 h 75"/>
                  <a:gd name="T14" fmla="*/ 91 w 92"/>
                  <a:gd name="T15" fmla="*/ 45 h 75"/>
                  <a:gd name="T16" fmla="*/ 51 w 92"/>
                  <a:gd name="T17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5">
                    <a:moveTo>
                      <a:pt x="51" y="74"/>
                    </a:moveTo>
                    <a:lnTo>
                      <a:pt x="51" y="74"/>
                    </a:lnTo>
                    <a:cubicBezTo>
                      <a:pt x="51" y="74"/>
                      <a:pt x="51" y="74"/>
                      <a:pt x="45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1" y="68"/>
                      <a:pt x="0" y="51"/>
                      <a:pt x="0" y="28"/>
                    </a:cubicBezTo>
                    <a:cubicBezTo>
                      <a:pt x="6" y="11"/>
                      <a:pt x="23" y="0"/>
                      <a:pt x="45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80" y="11"/>
                      <a:pt x="91" y="28"/>
                      <a:pt x="91" y="45"/>
                    </a:cubicBezTo>
                    <a:cubicBezTo>
                      <a:pt x="85" y="62"/>
                      <a:pt x="68" y="74"/>
                      <a:pt x="51" y="74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7" name="Group 1"/>
            <p:cNvGrpSpPr>
              <a:grpSpLocks/>
            </p:cNvGrpSpPr>
            <p:nvPr/>
          </p:nvGrpSpPr>
          <p:grpSpPr bwMode="auto">
            <a:xfrm>
              <a:off x="4096453" y="4013485"/>
              <a:ext cx="780996" cy="779920"/>
              <a:chOff x="4096453" y="4013485"/>
              <a:chExt cx="780996" cy="779920"/>
            </a:xfrm>
            <a:grpFill/>
          </p:grpSpPr>
          <p:grpSp>
            <p:nvGrpSpPr>
              <p:cNvPr id="115" name="Group 9"/>
              <p:cNvGrpSpPr>
                <a:grpSpLocks/>
              </p:cNvGrpSpPr>
              <p:nvPr/>
            </p:nvGrpSpPr>
            <p:grpSpPr bwMode="auto">
              <a:xfrm>
                <a:off x="4096453" y="4073927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363"/>
                  <a:ext cx="1265692" cy="1165652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088" y="10671693"/>
                  <a:ext cx="1139636" cy="1036991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6" name="Freeform 259"/>
              <p:cNvSpPr>
                <a:spLocks noChangeArrowheads="1"/>
              </p:cNvSpPr>
              <p:nvPr/>
            </p:nvSpPr>
            <p:spPr bwMode="auto">
              <a:xfrm>
                <a:off x="4496453" y="4013485"/>
                <a:ext cx="25397" cy="22228"/>
              </a:xfrm>
              <a:custGeom>
                <a:avLst/>
                <a:gdLst>
                  <a:gd name="T0" fmla="*/ 75 w 81"/>
                  <a:gd name="T1" fmla="*/ 63 h 64"/>
                  <a:gd name="T2" fmla="*/ 75 w 81"/>
                  <a:gd name="T3" fmla="*/ 63 h 64"/>
                  <a:gd name="T4" fmla="*/ 35 w 81"/>
                  <a:gd name="T5" fmla="*/ 57 h 64"/>
                  <a:gd name="T6" fmla="*/ 0 w 81"/>
                  <a:gd name="T7" fmla="*/ 52 h 64"/>
                  <a:gd name="T8" fmla="*/ 6 w 81"/>
                  <a:gd name="T9" fmla="*/ 34 h 64"/>
                  <a:gd name="T10" fmla="*/ 46 w 81"/>
                  <a:gd name="T11" fmla="*/ 6 h 64"/>
                  <a:gd name="T12" fmla="*/ 75 w 81"/>
                  <a:gd name="T13" fmla="*/ 46 h 64"/>
                  <a:gd name="T14" fmla="*/ 75 w 81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64">
                    <a:moveTo>
                      <a:pt x="75" y="63"/>
                    </a:moveTo>
                    <a:lnTo>
                      <a:pt x="75" y="63"/>
                    </a:lnTo>
                    <a:cubicBezTo>
                      <a:pt x="35" y="57"/>
                      <a:pt x="35" y="57"/>
                      <a:pt x="35" y="5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69" y="6"/>
                      <a:pt x="80" y="29"/>
                      <a:pt x="75" y="46"/>
                    </a:cubicBezTo>
                    <a:lnTo>
                      <a:pt x="75" y="63"/>
                    </a:ln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8" name="Group 2"/>
            <p:cNvGrpSpPr>
              <a:grpSpLocks/>
            </p:cNvGrpSpPr>
            <p:nvPr/>
          </p:nvGrpSpPr>
          <p:grpSpPr bwMode="auto">
            <a:xfrm>
              <a:off x="4686023" y="2658186"/>
              <a:ext cx="780996" cy="719478"/>
              <a:chOff x="4686023" y="2658186"/>
              <a:chExt cx="780996" cy="719478"/>
            </a:xfrm>
            <a:grpFill/>
          </p:grpSpPr>
          <p:grpSp>
            <p:nvGrpSpPr>
              <p:cNvPr id="109" name="Group 108"/>
              <p:cNvGrpSpPr/>
              <p:nvPr/>
            </p:nvGrpSpPr>
            <p:grpSpPr>
              <a:xfrm>
                <a:off x="4686023" y="2658186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0" name="Freeform 257"/>
              <p:cNvSpPr>
                <a:spLocks noChangeArrowheads="1"/>
              </p:cNvSpPr>
              <p:nvPr/>
            </p:nvSpPr>
            <p:spPr bwMode="auto">
              <a:xfrm>
                <a:off x="4796453" y="3291086"/>
                <a:ext cx="31746" cy="31754"/>
              </a:xfrm>
              <a:custGeom>
                <a:avLst/>
                <a:gdLst>
                  <a:gd name="T0" fmla="*/ 40 w 92"/>
                  <a:gd name="T1" fmla="*/ 91 h 92"/>
                  <a:gd name="T2" fmla="*/ 40 w 92"/>
                  <a:gd name="T3" fmla="*/ 91 h 92"/>
                  <a:gd name="T4" fmla="*/ 17 w 92"/>
                  <a:gd name="T5" fmla="*/ 85 h 92"/>
                  <a:gd name="T6" fmla="*/ 11 w 92"/>
                  <a:gd name="T7" fmla="*/ 34 h 92"/>
                  <a:gd name="T8" fmla="*/ 17 w 92"/>
                  <a:gd name="T9" fmla="*/ 22 h 92"/>
                  <a:gd name="T10" fmla="*/ 68 w 92"/>
                  <a:gd name="T11" fmla="*/ 11 h 92"/>
                  <a:gd name="T12" fmla="*/ 80 w 92"/>
                  <a:gd name="T13" fmla="*/ 63 h 92"/>
                  <a:gd name="T14" fmla="*/ 68 w 92"/>
                  <a:gd name="T15" fmla="*/ 74 h 92"/>
                  <a:gd name="T16" fmla="*/ 40 w 92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92">
                    <a:moveTo>
                      <a:pt x="40" y="91"/>
                    </a:moveTo>
                    <a:lnTo>
                      <a:pt x="40" y="91"/>
                    </a:lnTo>
                    <a:cubicBezTo>
                      <a:pt x="34" y="91"/>
                      <a:pt x="23" y="91"/>
                      <a:pt x="17" y="85"/>
                    </a:cubicBezTo>
                    <a:cubicBezTo>
                      <a:pt x="5" y="74"/>
                      <a:pt x="0" y="51"/>
                      <a:pt x="11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8" y="5"/>
                      <a:pt x="51" y="0"/>
                      <a:pt x="68" y="11"/>
                    </a:cubicBezTo>
                    <a:cubicBezTo>
                      <a:pt x="85" y="22"/>
                      <a:pt x="91" y="45"/>
                      <a:pt x="80" y="63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2" y="85"/>
                      <a:pt x="51" y="91"/>
                      <a:pt x="40" y="91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Freeform 262"/>
              <p:cNvSpPr>
                <a:spLocks noChangeArrowheads="1"/>
              </p:cNvSpPr>
              <p:nvPr/>
            </p:nvSpPr>
            <p:spPr bwMode="auto">
              <a:xfrm>
                <a:off x="5355183" y="2730630"/>
                <a:ext cx="31746" cy="28578"/>
              </a:xfrm>
              <a:custGeom>
                <a:avLst/>
                <a:gdLst>
                  <a:gd name="T0" fmla="*/ 40 w 93"/>
                  <a:gd name="T1" fmla="*/ 86 h 87"/>
                  <a:gd name="T2" fmla="*/ 40 w 93"/>
                  <a:gd name="T3" fmla="*/ 86 h 87"/>
                  <a:gd name="T4" fmla="*/ 6 w 93"/>
                  <a:gd name="T5" fmla="*/ 68 h 87"/>
                  <a:gd name="T6" fmla="*/ 17 w 93"/>
                  <a:gd name="T7" fmla="*/ 23 h 87"/>
                  <a:gd name="T8" fmla="*/ 35 w 93"/>
                  <a:gd name="T9" fmla="*/ 11 h 87"/>
                  <a:gd name="T10" fmla="*/ 80 w 93"/>
                  <a:gd name="T11" fmla="*/ 23 h 87"/>
                  <a:gd name="T12" fmla="*/ 75 w 93"/>
                  <a:gd name="T13" fmla="*/ 68 h 87"/>
                  <a:gd name="T14" fmla="*/ 57 w 93"/>
                  <a:gd name="T15" fmla="*/ 80 h 87"/>
                  <a:gd name="T16" fmla="*/ 40 w 93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7">
                    <a:moveTo>
                      <a:pt x="40" y="86"/>
                    </a:moveTo>
                    <a:lnTo>
                      <a:pt x="40" y="86"/>
                    </a:lnTo>
                    <a:cubicBezTo>
                      <a:pt x="29" y="86"/>
                      <a:pt x="17" y="80"/>
                      <a:pt x="6" y="68"/>
                    </a:cubicBezTo>
                    <a:cubicBezTo>
                      <a:pt x="0" y="57"/>
                      <a:pt x="0" y="34"/>
                      <a:pt x="17" y="2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2" y="0"/>
                      <a:pt x="69" y="6"/>
                      <a:pt x="80" y="23"/>
                    </a:cubicBezTo>
                    <a:cubicBezTo>
                      <a:pt x="92" y="40"/>
                      <a:pt x="86" y="57"/>
                      <a:pt x="75" y="68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2" y="86"/>
                      <a:pt x="46" y="86"/>
                      <a:pt x="40" y="86"/>
                    </a:cubicBezTo>
                  </a:path>
                </a:pathLst>
              </a:cu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56" name="Chord 155"/>
          <p:cNvSpPr/>
          <p:nvPr/>
        </p:nvSpPr>
        <p:spPr>
          <a:xfrm rot="5400000">
            <a:off x="7398791" y="5570441"/>
            <a:ext cx="3900331" cy="2909163"/>
          </a:xfrm>
          <a:prstGeom prst="chord">
            <a:avLst>
              <a:gd name="adj1" fmla="val 537368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322054" y="5339021"/>
            <a:ext cx="20773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Importance</a:t>
            </a:r>
          </a:p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 of  Fake News Detection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0" y="6249116"/>
            <a:ext cx="511932" cy="511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40" y="4759681"/>
            <a:ext cx="591401" cy="5914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087868" y="4157009"/>
            <a:ext cx="436314" cy="561615"/>
            <a:chOff x="9105121" y="4157009"/>
            <a:chExt cx="436314" cy="5616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121" y="4421973"/>
              <a:ext cx="436314" cy="2966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157" y="4157009"/>
              <a:ext cx="367255" cy="249698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66" y="4775470"/>
            <a:ext cx="523223" cy="523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138" y="6256933"/>
            <a:ext cx="453857" cy="5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6000">
        <p:fade/>
      </p:transition>
    </mc:Choice>
    <mc:Fallback xmlns="">
      <p:transition spd="med" advClick="0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324"/>
          <p:cNvSpPr>
            <a:spLocks noChangeArrowheads="1"/>
          </p:cNvSpPr>
          <p:nvPr/>
        </p:nvSpPr>
        <p:spPr bwMode="auto">
          <a:xfrm>
            <a:off x="9213152" y="3892169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9" name="Freeform 324"/>
          <p:cNvSpPr>
            <a:spLocks noChangeArrowheads="1"/>
          </p:cNvSpPr>
          <p:nvPr/>
        </p:nvSpPr>
        <p:spPr bwMode="auto">
          <a:xfrm>
            <a:off x="7295452" y="4843082"/>
            <a:ext cx="168275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0" name="Freeform 324"/>
          <p:cNvSpPr>
            <a:spLocks noChangeArrowheads="1"/>
          </p:cNvSpPr>
          <p:nvPr/>
        </p:nvSpPr>
        <p:spPr bwMode="auto">
          <a:xfrm>
            <a:off x="6665214" y="6403594"/>
            <a:ext cx="168275" cy="169863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1" name="Freeform 324"/>
          <p:cNvSpPr>
            <a:spLocks noChangeArrowheads="1"/>
          </p:cNvSpPr>
          <p:nvPr/>
        </p:nvSpPr>
        <p:spPr bwMode="auto">
          <a:xfrm>
            <a:off x="11134027" y="4906582"/>
            <a:ext cx="169862" cy="168275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2" name="Freeform 324"/>
          <p:cNvSpPr>
            <a:spLocks noChangeArrowheads="1"/>
          </p:cNvSpPr>
          <p:nvPr/>
        </p:nvSpPr>
        <p:spPr bwMode="auto">
          <a:xfrm>
            <a:off x="11786489" y="6417882"/>
            <a:ext cx="169863" cy="169862"/>
          </a:xfrm>
          <a:custGeom>
            <a:avLst/>
            <a:gdLst>
              <a:gd name="T0" fmla="*/ 480 w 481"/>
              <a:gd name="T1" fmla="*/ 240 h 481"/>
              <a:gd name="T2" fmla="*/ 480 w 481"/>
              <a:gd name="T3" fmla="*/ 240 h 481"/>
              <a:gd name="T4" fmla="*/ 240 w 481"/>
              <a:gd name="T5" fmla="*/ 0 h 481"/>
              <a:gd name="T6" fmla="*/ 0 w 481"/>
              <a:gd name="T7" fmla="*/ 240 h 481"/>
              <a:gd name="T8" fmla="*/ 240 w 481"/>
              <a:gd name="T9" fmla="*/ 480 h 481"/>
              <a:gd name="T10" fmla="*/ 480 w 481"/>
              <a:gd name="T11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481">
                <a:moveTo>
                  <a:pt x="480" y="240"/>
                </a:moveTo>
                <a:lnTo>
                  <a:pt x="480" y="240"/>
                </a:lnTo>
                <a:cubicBezTo>
                  <a:pt x="480" y="109"/>
                  <a:pt x="371" y="0"/>
                  <a:pt x="240" y="0"/>
                </a:cubicBezTo>
                <a:cubicBezTo>
                  <a:pt x="103" y="0"/>
                  <a:pt x="0" y="109"/>
                  <a:pt x="0" y="240"/>
                </a:cubicBezTo>
                <a:cubicBezTo>
                  <a:pt x="0" y="372"/>
                  <a:pt x="103" y="480"/>
                  <a:pt x="240" y="480"/>
                </a:cubicBezTo>
                <a:cubicBezTo>
                  <a:pt x="371" y="480"/>
                  <a:pt x="480" y="372"/>
                  <a:pt x="480" y="24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763793" y="6116255"/>
            <a:ext cx="5801410" cy="980421"/>
            <a:chOff x="1136389" y="2021611"/>
            <a:chExt cx="2534086" cy="620720"/>
          </a:xfrm>
        </p:grpSpPr>
        <p:sp>
          <p:nvSpPr>
            <p:cNvPr id="84" name="TextBox 83"/>
            <p:cNvSpPr txBox="1"/>
            <p:nvPr/>
          </p:nvSpPr>
          <p:spPr>
            <a:xfrm>
              <a:off x="1136389" y="2311072"/>
              <a:ext cx="2511345" cy="33125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Unproven medicine and treatment are promoted through fake news that could have serious consequences in many cases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7579" y="2021611"/>
              <a:ext cx="2112896" cy="2046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Prevent promotion of </a:t>
              </a: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unproven treatment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142425" y="4633532"/>
            <a:ext cx="5027614" cy="888345"/>
            <a:chOff x="1159130" y="2021611"/>
            <a:chExt cx="2511345" cy="889040"/>
          </a:xfrm>
        </p:grpSpPr>
        <p:sp>
          <p:nvSpPr>
            <p:cNvPr id="87" name="TextBox 86"/>
            <p:cNvSpPr txBox="1"/>
            <p:nvPr/>
          </p:nvSpPr>
          <p:spPr>
            <a:xfrm>
              <a:off x="1159130" y="2387022"/>
              <a:ext cx="2511345" cy="52362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save oneself from the pandemic s/he should know the accurate cautionary measures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7580" y="2021611"/>
              <a:ext cx="2112895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Get the right cautionary measures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1432477" y="4636703"/>
            <a:ext cx="5730108" cy="888345"/>
            <a:chOff x="8611449" y="3180140"/>
            <a:chExt cx="2576783" cy="889041"/>
          </a:xfrm>
        </p:grpSpPr>
        <p:sp>
          <p:nvSpPr>
            <p:cNvPr id="90" name="TextBox 89"/>
            <p:cNvSpPr txBox="1"/>
            <p:nvPr/>
          </p:nvSpPr>
          <p:spPr>
            <a:xfrm>
              <a:off x="8611449" y="3545551"/>
              <a:ext cx="2576783" cy="52363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Spreading false dangers and warning will cause unwanted panic among the general people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1449" y="3180140"/>
              <a:ext cx="2113184" cy="3234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Stop unwanted panic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2157965" y="6116257"/>
            <a:ext cx="5398516" cy="889932"/>
            <a:chOff x="8611449" y="3180140"/>
            <a:chExt cx="2576783" cy="889092"/>
          </a:xfrm>
        </p:grpSpPr>
        <p:sp>
          <p:nvSpPr>
            <p:cNvPr id="93" name="TextBox 92"/>
            <p:cNvSpPr txBox="1"/>
            <p:nvPr/>
          </p:nvSpPr>
          <p:spPr>
            <a:xfrm>
              <a:off x="8611449" y="3546506"/>
              <a:ext cx="2576783" cy="52272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Right fact and figures is important to help people in decision making 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11449" y="3180140"/>
              <a:ext cx="2443278" cy="32286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GB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Get all the current facts right</a:t>
              </a:r>
              <a:endParaRPr lang="en-GB" sz="2100" b="1" dirty="0">
                <a:solidFill>
                  <a:schemeClr val="bg1"/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565203" y="2738056"/>
            <a:ext cx="5592761" cy="1207364"/>
            <a:chOff x="1775459" y="4912941"/>
            <a:chExt cx="2202181" cy="1205909"/>
          </a:xfrm>
        </p:grpSpPr>
        <p:sp>
          <p:nvSpPr>
            <p:cNvPr id="96" name="TextBox 95"/>
            <p:cNvSpPr txBox="1"/>
            <p:nvPr/>
          </p:nvSpPr>
          <p:spPr>
            <a:xfrm>
              <a:off x="2003234" y="4912941"/>
              <a:ext cx="1716462" cy="414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100" b="1" dirty="0" smtClean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Stop people from being complacent</a:t>
              </a:r>
              <a:endParaRPr lang="en-US" sz="21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75459" y="5242744"/>
              <a:ext cx="2202181" cy="8761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700" dirty="0" smtClean="0">
                  <a:solidFill>
                    <a:schemeClr val="bg1"/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Some fake news will undersell current situation; Thus, allow many to be complacent and get a higher chance of getting infected</a:t>
              </a:r>
              <a:endParaRPr lang="en-US" sz="1700" dirty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893814" y="4123944"/>
            <a:ext cx="4862511" cy="2749558"/>
            <a:chOff x="4096453" y="2057448"/>
            <a:chExt cx="4861901" cy="2749891"/>
          </a:xfrm>
          <a:solidFill>
            <a:schemeClr val="accent4">
              <a:lumMod val="50000"/>
            </a:schemeClr>
          </a:solidFill>
        </p:grpSpPr>
        <p:sp>
          <p:nvSpPr>
            <p:cNvPr id="99" name="Freeform 258"/>
            <p:cNvSpPr>
              <a:spLocks noChangeArrowheads="1"/>
            </p:cNvSpPr>
            <p:nvPr/>
          </p:nvSpPr>
          <p:spPr bwMode="auto">
            <a:xfrm>
              <a:off x="4504390" y="3335541"/>
              <a:ext cx="293650" cy="654129"/>
            </a:xfrm>
            <a:custGeom>
              <a:avLst/>
              <a:gdLst>
                <a:gd name="T0" fmla="*/ 40 w 829"/>
                <a:gd name="T1" fmla="*/ 1845 h 1846"/>
                <a:gd name="T2" fmla="*/ 6 w 829"/>
                <a:gd name="T3" fmla="*/ 1805 h 1846"/>
                <a:gd name="T4" fmla="*/ 57 w 829"/>
                <a:gd name="T5" fmla="*/ 1742 h 1846"/>
                <a:gd name="T6" fmla="*/ 74 w 829"/>
                <a:gd name="T7" fmla="*/ 1823 h 1846"/>
                <a:gd name="T8" fmla="*/ 86 w 829"/>
                <a:gd name="T9" fmla="*/ 1680 h 1846"/>
                <a:gd name="T10" fmla="*/ 74 w 829"/>
                <a:gd name="T11" fmla="*/ 1680 h 1846"/>
                <a:gd name="T12" fmla="*/ 57 w 829"/>
                <a:gd name="T13" fmla="*/ 1600 h 1846"/>
                <a:gd name="T14" fmla="*/ 126 w 829"/>
                <a:gd name="T15" fmla="*/ 1623 h 1846"/>
                <a:gd name="T16" fmla="*/ 86 w 829"/>
                <a:gd name="T17" fmla="*/ 1680 h 1846"/>
                <a:gd name="T18" fmla="*/ 131 w 829"/>
                <a:gd name="T19" fmla="*/ 1514 h 1846"/>
                <a:gd name="T20" fmla="*/ 97 w 829"/>
                <a:gd name="T21" fmla="*/ 1468 h 1846"/>
                <a:gd name="T22" fmla="*/ 148 w 829"/>
                <a:gd name="T23" fmla="*/ 1411 h 1846"/>
                <a:gd name="T24" fmla="*/ 166 w 829"/>
                <a:gd name="T25" fmla="*/ 1491 h 1846"/>
                <a:gd name="T26" fmla="*/ 183 w 829"/>
                <a:gd name="T27" fmla="*/ 1348 h 1846"/>
                <a:gd name="T28" fmla="*/ 171 w 829"/>
                <a:gd name="T29" fmla="*/ 1348 h 1846"/>
                <a:gd name="T30" fmla="*/ 160 w 829"/>
                <a:gd name="T31" fmla="*/ 1268 h 1846"/>
                <a:gd name="T32" fmla="*/ 229 w 829"/>
                <a:gd name="T33" fmla="*/ 1291 h 1846"/>
                <a:gd name="T34" fmla="*/ 183 w 829"/>
                <a:gd name="T35" fmla="*/ 1348 h 1846"/>
                <a:gd name="T36" fmla="*/ 240 w 829"/>
                <a:gd name="T37" fmla="*/ 1188 h 1846"/>
                <a:gd name="T38" fmla="*/ 206 w 829"/>
                <a:gd name="T39" fmla="*/ 1137 h 1846"/>
                <a:gd name="T40" fmla="*/ 263 w 829"/>
                <a:gd name="T41" fmla="*/ 1085 h 1846"/>
                <a:gd name="T42" fmla="*/ 274 w 829"/>
                <a:gd name="T43" fmla="*/ 1165 h 1846"/>
                <a:gd name="T44" fmla="*/ 297 w 829"/>
                <a:gd name="T45" fmla="*/ 1023 h 1846"/>
                <a:gd name="T46" fmla="*/ 286 w 829"/>
                <a:gd name="T47" fmla="*/ 1023 h 1846"/>
                <a:gd name="T48" fmla="*/ 280 w 829"/>
                <a:gd name="T49" fmla="*/ 943 h 1846"/>
                <a:gd name="T50" fmla="*/ 343 w 829"/>
                <a:gd name="T51" fmla="*/ 971 h 1846"/>
                <a:gd name="T52" fmla="*/ 297 w 829"/>
                <a:gd name="T53" fmla="*/ 1023 h 1846"/>
                <a:gd name="T54" fmla="*/ 366 w 829"/>
                <a:gd name="T55" fmla="*/ 868 h 1846"/>
                <a:gd name="T56" fmla="*/ 331 w 829"/>
                <a:gd name="T57" fmla="*/ 817 h 1846"/>
                <a:gd name="T58" fmla="*/ 394 w 829"/>
                <a:gd name="T59" fmla="*/ 766 h 1846"/>
                <a:gd name="T60" fmla="*/ 400 w 829"/>
                <a:gd name="T61" fmla="*/ 846 h 1846"/>
                <a:gd name="T62" fmla="*/ 440 w 829"/>
                <a:gd name="T63" fmla="*/ 708 h 1846"/>
                <a:gd name="T64" fmla="*/ 423 w 829"/>
                <a:gd name="T65" fmla="*/ 708 h 1846"/>
                <a:gd name="T66" fmla="*/ 423 w 829"/>
                <a:gd name="T67" fmla="*/ 628 h 1846"/>
                <a:gd name="T68" fmla="*/ 486 w 829"/>
                <a:gd name="T69" fmla="*/ 657 h 1846"/>
                <a:gd name="T70" fmla="*/ 440 w 829"/>
                <a:gd name="T71" fmla="*/ 708 h 1846"/>
                <a:gd name="T72" fmla="*/ 514 w 829"/>
                <a:gd name="T73" fmla="*/ 554 h 1846"/>
                <a:gd name="T74" fmla="*/ 480 w 829"/>
                <a:gd name="T75" fmla="*/ 503 h 1846"/>
                <a:gd name="T76" fmla="*/ 543 w 829"/>
                <a:gd name="T77" fmla="*/ 457 h 1846"/>
                <a:gd name="T78" fmla="*/ 543 w 829"/>
                <a:gd name="T79" fmla="*/ 537 h 1846"/>
                <a:gd name="T80" fmla="*/ 594 w 829"/>
                <a:gd name="T81" fmla="*/ 400 h 1846"/>
                <a:gd name="T82" fmla="*/ 577 w 829"/>
                <a:gd name="T83" fmla="*/ 400 h 1846"/>
                <a:gd name="T84" fmla="*/ 577 w 829"/>
                <a:gd name="T85" fmla="*/ 320 h 1846"/>
                <a:gd name="T86" fmla="*/ 640 w 829"/>
                <a:gd name="T87" fmla="*/ 354 h 1846"/>
                <a:gd name="T88" fmla="*/ 594 w 829"/>
                <a:gd name="T89" fmla="*/ 400 h 1846"/>
                <a:gd name="T90" fmla="*/ 680 w 829"/>
                <a:gd name="T91" fmla="*/ 251 h 1846"/>
                <a:gd name="T92" fmla="*/ 646 w 829"/>
                <a:gd name="T93" fmla="*/ 200 h 1846"/>
                <a:gd name="T94" fmla="*/ 714 w 829"/>
                <a:gd name="T95" fmla="*/ 154 h 1846"/>
                <a:gd name="T96" fmla="*/ 708 w 829"/>
                <a:gd name="T97" fmla="*/ 234 h 1846"/>
                <a:gd name="T98" fmla="*/ 765 w 829"/>
                <a:gd name="T99" fmla="*/ 103 h 1846"/>
                <a:gd name="T100" fmla="*/ 748 w 829"/>
                <a:gd name="T101" fmla="*/ 97 h 1846"/>
                <a:gd name="T102" fmla="*/ 754 w 829"/>
                <a:gd name="T103" fmla="*/ 23 h 1846"/>
                <a:gd name="T104" fmla="*/ 817 w 829"/>
                <a:gd name="T105" fmla="*/ 57 h 1846"/>
                <a:gd name="T106" fmla="*/ 765 w 829"/>
                <a:gd name="T107" fmla="*/ 103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9" h="1846">
                  <a:moveTo>
                    <a:pt x="40" y="1845"/>
                  </a:moveTo>
                  <a:lnTo>
                    <a:pt x="40" y="1845"/>
                  </a:lnTo>
                  <a:lnTo>
                    <a:pt x="34" y="1845"/>
                  </a:lnTo>
                  <a:cubicBezTo>
                    <a:pt x="17" y="1840"/>
                    <a:pt x="0" y="1823"/>
                    <a:pt x="6" y="1805"/>
                  </a:cubicBezTo>
                  <a:cubicBezTo>
                    <a:pt x="17" y="1771"/>
                    <a:pt x="17" y="1771"/>
                    <a:pt x="17" y="1771"/>
                  </a:cubicBezTo>
                  <a:cubicBezTo>
                    <a:pt x="17" y="1748"/>
                    <a:pt x="40" y="1737"/>
                    <a:pt x="57" y="1742"/>
                  </a:cubicBezTo>
                  <a:cubicBezTo>
                    <a:pt x="74" y="1748"/>
                    <a:pt x="86" y="1765"/>
                    <a:pt x="86" y="1788"/>
                  </a:cubicBezTo>
                  <a:cubicBezTo>
                    <a:pt x="74" y="1823"/>
                    <a:pt x="74" y="1823"/>
                    <a:pt x="74" y="1823"/>
                  </a:cubicBezTo>
                  <a:cubicBezTo>
                    <a:pt x="74" y="1834"/>
                    <a:pt x="57" y="1845"/>
                    <a:pt x="40" y="1845"/>
                  </a:cubicBezTo>
                  <a:close/>
                  <a:moveTo>
                    <a:pt x="86" y="1680"/>
                  </a:moveTo>
                  <a:lnTo>
                    <a:pt x="86" y="1680"/>
                  </a:lnTo>
                  <a:cubicBezTo>
                    <a:pt x="80" y="1680"/>
                    <a:pt x="80" y="1680"/>
                    <a:pt x="74" y="1680"/>
                  </a:cubicBezTo>
                  <a:cubicBezTo>
                    <a:pt x="57" y="1674"/>
                    <a:pt x="46" y="1657"/>
                    <a:pt x="51" y="1634"/>
                  </a:cubicBezTo>
                  <a:cubicBezTo>
                    <a:pt x="57" y="1600"/>
                    <a:pt x="57" y="1600"/>
                    <a:pt x="57" y="1600"/>
                  </a:cubicBezTo>
                  <a:cubicBezTo>
                    <a:pt x="63" y="1582"/>
                    <a:pt x="80" y="1571"/>
                    <a:pt x="103" y="1577"/>
                  </a:cubicBezTo>
                  <a:cubicBezTo>
                    <a:pt x="120" y="1582"/>
                    <a:pt x="131" y="1600"/>
                    <a:pt x="126" y="1623"/>
                  </a:cubicBezTo>
                  <a:cubicBezTo>
                    <a:pt x="120" y="1651"/>
                    <a:pt x="120" y="1651"/>
                    <a:pt x="120" y="1651"/>
                  </a:cubicBezTo>
                  <a:cubicBezTo>
                    <a:pt x="114" y="1668"/>
                    <a:pt x="97" y="1680"/>
                    <a:pt x="86" y="1680"/>
                  </a:cubicBezTo>
                  <a:close/>
                  <a:moveTo>
                    <a:pt x="131" y="1514"/>
                  </a:moveTo>
                  <a:lnTo>
                    <a:pt x="131" y="1514"/>
                  </a:lnTo>
                  <a:cubicBezTo>
                    <a:pt x="126" y="1514"/>
                    <a:pt x="126" y="1514"/>
                    <a:pt x="120" y="1514"/>
                  </a:cubicBezTo>
                  <a:cubicBezTo>
                    <a:pt x="103" y="1508"/>
                    <a:pt x="91" y="1485"/>
                    <a:pt x="97" y="1468"/>
                  </a:cubicBezTo>
                  <a:cubicBezTo>
                    <a:pt x="108" y="1434"/>
                    <a:pt x="108" y="1434"/>
                    <a:pt x="108" y="1434"/>
                  </a:cubicBezTo>
                  <a:cubicBezTo>
                    <a:pt x="114" y="1417"/>
                    <a:pt x="131" y="1405"/>
                    <a:pt x="148" y="1411"/>
                  </a:cubicBezTo>
                  <a:cubicBezTo>
                    <a:pt x="171" y="1417"/>
                    <a:pt x="177" y="1440"/>
                    <a:pt x="171" y="1457"/>
                  </a:cubicBezTo>
                  <a:cubicBezTo>
                    <a:pt x="166" y="1491"/>
                    <a:pt x="166" y="1491"/>
                    <a:pt x="166" y="1491"/>
                  </a:cubicBezTo>
                  <a:cubicBezTo>
                    <a:pt x="160" y="1503"/>
                    <a:pt x="143" y="1514"/>
                    <a:pt x="131" y="1514"/>
                  </a:cubicBezTo>
                  <a:close/>
                  <a:moveTo>
                    <a:pt x="183" y="1348"/>
                  </a:moveTo>
                  <a:lnTo>
                    <a:pt x="183" y="1348"/>
                  </a:lnTo>
                  <a:cubicBezTo>
                    <a:pt x="177" y="1348"/>
                    <a:pt x="171" y="1348"/>
                    <a:pt x="171" y="1348"/>
                  </a:cubicBezTo>
                  <a:cubicBezTo>
                    <a:pt x="154" y="1343"/>
                    <a:pt x="143" y="1320"/>
                    <a:pt x="148" y="1303"/>
                  </a:cubicBezTo>
                  <a:cubicBezTo>
                    <a:pt x="160" y="1268"/>
                    <a:pt x="160" y="1268"/>
                    <a:pt x="160" y="1268"/>
                  </a:cubicBezTo>
                  <a:cubicBezTo>
                    <a:pt x="166" y="1251"/>
                    <a:pt x="183" y="1240"/>
                    <a:pt x="206" y="1245"/>
                  </a:cubicBezTo>
                  <a:cubicBezTo>
                    <a:pt x="223" y="1251"/>
                    <a:pt x="234" y="1274"/>
                    <a:pt x="229" y="1291"/>
                  </a:cubicBezTo>
                  <a:cubicBezTo>
                    <a:pt x="217" y="1325"/>
                    <a:pt x="217" y="1325"/>
                    <a:pt x="217" y="1325"/>
                  </a:cubicBezTo>
                  <a:cubicBezTo>
                    <a:pt x="211" y="1343"/>
                    <a:pt x="194" y="1348"/>
                    <a:pt x="183" y="1348"/>
                  </a:cubicBezTo>
                  <a:close/>
                  <a:moveTo>
                    <a:pt x="240" y="1188"/>
                  </a:moveTo>
                  <a:lnTo>
                    <a:pt x="240" y="1188"/>
                  </a:lnTo>
                  <a:cubicBezTo>
                    <a:pt x="234" y="1188"/>
                    <a:pt x="229" y="1188"/>
                    <a:pt x="229" y="1183"/>
                  </a:cubicBezTo>
                  <a:cubicBezTo>
                    <a:pt x="206" y="1177"/>
                    <a:pt x="200" y="1160"/>
                    <a:pt x="206" y="1137"/>
                  </a:cubicBezTo>
                  <a:cubicBezTo>
                    <a:pt x="217" y="1108"/>
                    <a:pt x="217" y="1108"/>
                    <a:pt x="217" y="1108"/>
                  </a:cubicBezTo>
                  <a:cubicBezTo>
                    <a:pt x="223" y="1085"/>
                    <a:pt x="246" y="1080"/>
                    <a:pt x="263" y="1085"/>
                  </a:cubicBezTo>
                  <a:cubicBezTo>
                    <a:pt x="280" y="1091"/>
                    <a:pt x="291" y="1114"/>
                    <a:pt x="286" y="1131"/>
                  </a:cubicBezTo>
                  <a:cubicBezTo>
                    <a:pt x="274" y="1165"/>
                    <a:pt x="274" y="1165"/>
                    <a:pt x="274" y="1165"/>
                  </a:cubicBezTo>
                  <a:cubicBezTo>
                    <a:pt x="268" y="1177"/>
                    <a:pt x="251" y="1188"/>
                    <a:pt x="240" y="1188"/>
                  </a:cubicBezTo>
                  <a:close/>
                  <a:moveTo>
                    <a:pt x="297" y="1023"/>
                  </a:moveTo>
                  <a:lnTo>
                    <a:pt x="297" y="1023"/>
                  </a:lnTo>
                  <a:cubicBezTo>
                    <a:pt x="297" y="1023"/>
                    <a:pt x="291" y="1023"/>
                    <a:pt x="286" y="1023"/>
                  </a:cubicBezTo>
                  <a:cubicBezTo>
                    <a:pt x="268" y="1017"/>
                    <a:pt x="257" y="994"/>
                    <a:pt x="268" y="977"/>
                  </a:cubicBezTo>
                  <a:cubicBezTo>
                    <a:pt x="280" y="943"/>
                    <a:pt x="280" y="943"/>
                    <a:pt x="280" y="943"/>
                  </a:cubicBezTo>
                  <a:cubicBezTo>
                    <a:pt x="286" y="925"/>
                    <a:pt x="308" y="920"/>
                    <a:pt x="326" y="925"/>
                  </a:cubicBezTo>
                  <a:cubicBezTo>
                    <a:pt x="343" y="931"/>
                    <a:pt x="354" y="954"/>
                    <a:pt x="343" y="971"/>
                  </a:cubicBezTo>
                  <a:cubicBezTo>
                    <a:pt x="331" y="1006"/>
                    <a:pt x="331" y="1006"/>
                    <a:pt x="331" y="1006"/>
                  </a:cubicBezTo>
                  <a:cubicBezTo>
                    <a:pt x="326" y="1017"/>
                    <a:pt x="314" y="1023"/>
                    <a:pt x="297" y="1023"/>
                  </a:cubicBezTo>
                  <a:close/>
                  <a:moveTo>
                    <a:pt x="366" y="868"/>
                  </a:moveTo>
                  <a:lnTo>
                    <a:pt x="366" y="868"/>
                  </a:lnTo>
                  <a:cubicBezTo>
                    <a:pt x="360" y="868"/>
                    <a:pt x="354" y="863"/>
                    <a:pt x="354" y="863"/>
                  </a:cubicBezTo>
                  <a:cubicBezTo>
                    <a:pt x="331" y="857"/>
                    <a:pt x="326" y="834"/>
                    <a:pt x="331" y="817"/>
                  </a:cubicBezTo>
                  <a:cubicBezTo>
                    <a:pt x="348" y="783"/>
                    <a:pt x="348" y="783"/>
                    <a:pt x="348" y="783"/>
                  </a:cubicBezTo>
                  <a:cubicBezTo>
                    <a:pt x="354" y="766"/>
                    <a:pt x="377" y="760"/>
                    <a:pt x="394" y="766"/>
                  </a:cubicBezTo>
                  <a:cubicBezTo>
                    <a:pt x="411" y="777"/>
                    <a:pt x="423" y="794"/>
                    <a:pt x="411" y="811"/>
                  </a:cubicBezTo>
                  <a:cubicBezTo>
                    <a:pt x="400" y="846"/>
                    <a:pt x="400" y="846"/>
                    <a:pt x="400" y="846"/>
                  </a:cubicBezTo>
                  <a:cubicBezTo>
                    <a:pt x="394" y="857"/>
                    <a:pt x="377" y="868"/>
                    <a:pt x="366" y="868"/>
                  </a:cubicBezTo>
                  <a:close/>
                  <a:moveTo>
                    <a:pt x="440" y="708"/>
                  </a:moveTo>
                  <a:lnTo>
                    <a:pt x="440" y="708"/>
                  </a:lnTo>
                  <a:cubicBezTo>
                    <a:pt x="434" y="708"/>
                    <a:pt x="428" y="708"/>
                    <a:pt x="423" y="708"/>
                  </a:cubicBezTo>
                  <a:cubicBezTo>
                    <a:pt x="406" y="697"/>
                    <a:pt x="394" y="674"/>
                    <a:pt x="406" y="657"/>
                  </a:cubicBezTo>
                  <a:cubicBezTo>
                    <a:pt x="423" y="628"/>
                    <a:pt x="423" y="628"/>
                    <a:pt x="423" y="628"/>
                  </a:cubicBezTo>
                  <a:cubicBezTo>
                    <a:pt x="428" y="611"/>
                    <a:pt x="451" y="600"/>
                    <a:pt x="468" y="611"/>
                  </a:cubicBezTo>
                  <a:cubicBezTo>
                    <a:pt x="486" y="617"/>
                    <a:pt x="491" y="640"/>
                    <a:pt x="486" y="657"/>
                  </a:cubicBezTo>
                  <a:cubicBezTo>
                    <a:pt x="468" y="691"/>
                    <a:pt x="468" y="691"/>
                    <a:pt x="468" y="691"/>
                  </a:cubicBezTo>
                  <a:cubicBezTo>
                    <a:pt x="463" y="703"/>
                    <a:pt x="451" y="708"/>
                    <a:pt x="440" y="708"/>
                  </a:cubicBezTo>
                  <a:close/>
                  <a:moveTo>
                    <a:pt x="514" y="554"/>
                  </a:moveTo>
                  <a:lnTo>
                    <a:pt x="514" y="554"/>
                  </a:lnTo>
                  <a:cubicBezTo>
                    <a:pt x="508" y="554"/>
                    <a:pt x="503" y="554"/>
                    <a:pt x="497" y="549"/>
                  </a:cubicBezTo>
                  <a:cubicBezTo>
                    <a:pt x="480" y="543"/>
                    <a:pt x="474" y="520"/>
                    <a:pt x="480" y="503"/>
                  </a:cubicBezTo>
                  <a:cubicBezTo>
                    <a:pt x="497" y="474"/>
                    <a:pt x="497" y="474"/>
                    <a:pt x="497" y="474"/>
                  </a:cubicBezTo>
                  <a:cubicBezTo>
                    <a:pt x="508" y="457"/>
                    <a:pt x="526" y="446"/>
                    <a:pt x="543" y="457"/>
                  </a:cubicBezTo>
                  <a:cubicBezTo>
                    <a:pt x="560" y="463"/>
                    <a:pt x="571" y="486"/>
                    <a:pt x="560" y="503"/>
                  </a:cubicBezTo>
                  <a:cubicBezTo>
                    <a:pt x="543" y="537"/>
                    <a:pt x="543" y="537"/>
                    <a:pt x="543" y="537"/>
                  </a:cubicBezTo>
                  <a:cubicBezTo>
                    <a:pt x="537" y="549"/>
                    <a:pt x="526" y="554"/>
                    <a:pt x="514" y="554"/>
                  </a:cubicBezTo>
                  <a:close/>
                  <a:moveTo>
                    <a:pt x="594" y="400"/>
                  </a:moveTo>
                  <a:lnTo>
                    <a:pt x="594" y="400"/>
                  </a:lnTo>
                  <a:cubicBezTo>
                    <a:pt x="588" y="400"/>
                    <a:pt x="583" y="400"/>
                    <a:pt x="577" y="400"/>
                  </a:cubicBezTo>
                  <a:cubicBezTo>
                    <a:pt x="560" y="389"/>
                    <a:pt x="554" y="366"/>
                    <a:pt x="560" y="349"/>
                  </a:cubicBezTo>
                  <a:cubicBezTo>
                    <a:pt x="577" y="320"/>
                    <a:pt x="577" y="320"/>
                    <a:pt x="577" y="320"/>
                  </a:cubicBezTo>
                  <a:cubicBezTo>
                    <a:pt x="588" y="303"/>
                    <a:pt x="611" y="297"/>
                    <a:pt x="628" y="303"/>
                  </a:cubicBezTo>
                  <a:cubicBezTo>
                    <a:pt x="646" y="314"/>
                    <a:pt x="651" y="337"/>
                    <a:pt x="640" y="354"/>
                  </a:cubicBezTo>
                  <a:cubicBezTo>
                    <a:pt x="623" y="383"/>
                    <a:pt x="623" y="383"/>
                    <a:pt x="623" y="383"/>
                  </a:cubicBezTo>
                  <a:cubicBezTo>
                    <a:pt x="617" y="394"/>
                    <a:pt x="606" y="400"/>
                    <a:pt x="594" y="400"/>
                  </a:cubicBezTo>
                  <a:close/>
                  <a:moveTo>
                    <a:pt x="680" y="251"/>
                  </a:moveTo>
                  <a:lnTo>
                    <a:pt x="680" y="251"/>
                  </a:lnTo>
                  <a:cubicBezTo>
                    <a:pt x="674" y="251"/>
                    <a:pt x="668" y="251"/>
                    <a:pt x="663" y="246"/>
                  </a:cubicBezTo>
                  <a:cubicBezTo>
                    <a:pt x="646" y="234"/>
                    <a:pt x="640" y="217"/>
                    <a:pt x="646" y="200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74" y="154"/>
                    <a:pt x="697" y="149"/>
                    <a:pt x="714" y="154"/>
                  </a:cubicBezTo>
                  <a:cubicBezTo>
                    <a:pt x="731" y="166"/>
                    <a:pt x="737" y="189"/>
                    <a:pt x="725" y="206"/>
                  </a:cubicBezTo>
                  <a:cubicBezTo>
                    <a:pt x="708" y="234"/>
                    <a:pt x="708" y="234"/>
                    <a:pt x="708" y="234"/>
                  </a:cubicBezTo>
                  <a:cubicBezTo>
                    <a:pt x="703" y="246"/>
                    <a:pt x="691" y="251"/>
                    <a:pt x="680" y="251"/>
                  </a:cubicBezTo>
                  <a:close/>
                  <a:moveTo>
                    <a:pt x="765" y="103"/>
                  </a:moveTo>
                  <a:lnTo>
                    <a:pt x="765" y="103"/>
                  </a:lnTo>
                  <a:cubicBezTo>
                    <a:pt x="760" y="103"/>
                    <a:pt x="754" y="103"/>
                    <a:pt x="748" y="97"/>
                  </a:cubicBezTo>
                  <a:cubicBezTo>
                    <a:pt x="731" y="86"/>
                    <a:pt x="725" y="69"/>
                    <a:pt x="737" y="51"/>
                  </a:cubicBezTo>
                  <a:cubicBezTo>
                    <a:pt x="754" y="23"/>
                    <a:pt x="754" y="23"/>
                    <a:pt x="754" y="23"/>
                  </a:cubicBezTo>
                  <a:cubicBezTo>
                    <a:pt x="765" y="6"/>
                    <a:pt x="788" y="0"/>
                    <a:pt x="805" y="11"/>
                  </a:cubicBezTo>
                  <a:cubicBezTo>
                    <a:pt x="823" y="23"/>
                    <a:pt x="828" y="40"/>
                    <a:pt x="817" y="57"/>
                  </a:cubicBezTo>
                  <a:cubicBezTo>
                    <a:pt x="800" y="86"/>
                    <a:pt x="800" y="86"/>
                    <a:pt x="800" y="86"/>
                  </a:cubicBezTo>
                  <a:cubicBezTo>
                    <a:pt x="788" y="97"/>
                    <a:pt x="777" y="103"/>
                    <a:pt x="765" y="103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0" name="Freeform 261"/>
            <p:cNvSpPr>
              <a:spLocks noChangeArrowheads="1"/>
            </p:cNvSpPr>
            <p:nvPr/>
          </p:nvSpPr>
          <p:spPr bwMode="auto">
            <a:xfrm>
              <a:off x="5402802" y="2436907"/>
              <a:ext cx="671428" cy="292135"/>
            </a:xfrm>
            <a:custGeom>
              <a:avLst/>
              <a:gdLst>
                <a:gd name="T0" fmla="*/ 40 w 1897"/>
                <a:gd name="T1" fmla="*/ 828 h 829"/>
                <a:gd name="T2" fmla="*/ 23 w 1897"/>
                <a:gd name="T3" fmla="*/ 759 h 829"/>
                <a:gd name="T4" fmla="*/ 97 w 1897"/>
                <a:gd name="T5" fmla="*/ 754 h 829"/>
                <a:gd name="T6" fmla="*/ 57 w 1897"/>
                <a:gd name="T7" fmla="*/ 822 h 829"/>
                <a:gd name="T8" fmla="*/ 188 w 1897"/>
                <a:gd name="T9" fmla="*/ 736 h 829"/>
                <a:gd name="T10" fmla="*/ 160 w 1897"/>
                <a:gd name="T11" fmla="*/ 719 h 829"/>
                <a:gd name="T12" fmla="*/ 200 w 1897"/>
                <a:gd name="T13" fmla="*/ 651 h 829"/>
                <a:gd name="T14" fmla="*/ 240 w 1897"/>
                <a:gd name="T15" fmla="*/ 714 h 829"/>
                <a:gd name="T16" fmla="*/ 188 w 1897"/>
                <a:gd name="T17" fmla="*/ 736 h 829"/>
                <a:gd name="T18" fmla="*/ 342 w 1897"/>
                <a:gd name="T19" fmla="*/ 645 h 829"/>
                <a:gd name="T20" fmla="*/ 325 w 1897"/>
                <a:gd name="T21" fmla="*/ 582 h 829"/>
                <a:gd name="T22" fmla="*/ 405 w 1897"/>
                <a:gd name="T23" fmla="*/ 576 h 829"/>
                <a:gd name="T24" fmla="*/ 360 w 1897"/>
                <a:gd name="T25" fmla="*/ 645 h 829"/>
                <a:gd name="T26" fmla="*/ 497 w 1897"/>
                <a:gd name="T27" fmla="*/ 565 h 829"/>
                <a:gd name="T28" fmla="*/ 468 w 1897"/>
                <a:gd name="T29" fmla="*/ 548 h 829"/>
                <a:gd name="T30" fmla="*/ 514 w 1897"/>
                <a:gd name="T31" fmla="*/ 479 h 829"/>
                <a:gd name="T32" fmla="*/ 548 w 1897"/>
                <a:gd name="T33" fmla="*/ 542 h 829"/>
                <a:gd name="T34" fmla="*/ 497 w 1897"/>
                <a:gd name="T35" fmla="*/ 565 h 829"/>
                <a:gd name="T36" fmla="*/ 657 w 1897"/>
                <a:gd name="T37" fmla="*/ 485 h 829"/>
                <a:gd name="T38" fmla="*/ 640 w 1897"/>
                <a:gd name="T39" fmla="*/ 417 h 829"/>
                <a:gd name="T40" fmla="*/ 720 w 1897"/>
                <a:gd name="T41" fmla="*/ 422 h 829"/>
                <a:gd name="T42" fmla="*/ 674 w 1897"/>
                <a:gd name="T43" fmla="*/ 485 h 829"/>
                <a:gd name="T44" fmla="*/ 817 w 1897"/>
                <a:gd name="T45" fmla="*/ 411 h 829"/>
                <a:gd name="T46" fmla="*/ 783 w 1897"/>
                <a:gd name="T47" fmla="*/ 394 h 829"/>
                <a:gd name="T48" fmla="*/ 834 w 1897"/>
                <a:gd name="T49" fmla="*/ 331 h 829"/>
                <a:gd name="T50" fmla="*/ 862 w 1897"/>
                <a:gd name="T51" fmla="*/ 394 h 829"/>
                <a:gd name="T52" fmla="*/ 817 w 1897"/>
                <a:gd name="T53" fmla="*/ 411 h 829"/>
                <a:gd name="T54" fmla="*/ 982 w 1897"/>
                <a:gd name="T55" fmla="*/ 348 h 829"/>
                <a:gd name="T56" fmla="*/ 965 w 1897"/>
                <a:gd name="T57" fmla="*/ 279 h 829"/>
                <a:gd name="T58" fmla="*/ 1045 w 1897"/>
                <a:gd name="T59" fmla="*/ 285 h 829"/>
                <a:gd name="T60" fmla="*/ 994 w 1897"/>
                <a:gd name="T61" fmla="*/ 342 h 829"/>
                <a:gd name="T62" fmla="*/ 1142 w 1897"/>
                <a:gd name="T63" fmla="*/ 279 h 829"/>
                <a:gd name="T64" fmla="*/ 1114 w 1897"/>
                <a:gd name="T65" fmla="*/ 257 h 829"/>
                <a:gd name="T66" fmla="*/ 1165 w 1897"/>
                <a:gd name="T67" fmla="*/ 200 h 829"/>
                <a:gd name="T68" fmla="*/ 1188 w 1897"/>
                <a:gd name="T69" fmla="*/ 268 h 829"/>
                <a:gd name="T70" fmla="*/ 1142 w 1897"/>
                <a:gd name="T71" fmla="*/ 279 h 829"/>
                <a:gd name="T72" fmla="*/ 1314 w 1897"/>
                <a:gd name="T73" fmla="*/ 222 h 829"/>
                <a:gd name="T74" fmla="*/ 1302 w 1897"/>
                <a:gd name="T75" fmla="*/ 154 h 829"/>
                <a:gd name="T76" fmla="*/ 1377 w 1897"/>
                <a:gd name="T77" fmla="*/ 165 h 829"/>
                <a:gd name="T78" fmla="*/ 1319 w 1897"/>
                <a:gd name="T79" fmla="*/ 222 h 829"/>
                <a:gd name="T80" fmla="*/ 1479 w 1897"/>
                <a:gd name="T81" fmla="*/ 171 h 829"/>
                <a:gd name="T82" fmla="*/ 1445 w 1897"/>
                <a:gd name="T83" fmla="*/ 148 h 829"/>
                <a:gd name="T84" fmla="*/ 1502 w 1897"/>
                <a:gd name="T85" fmla="*/ 91 h 829"/>
                <a:gd name="T86" fmla="*/ 1525 w 1897"/>
                <a:gd name="T87" fmla="*/ 159 h 829"/>
                <a:gd name="T88" fmla="*/ 1479 w 1897"/>
                <a:gd name="T89" fmla="*/ 171 h 829"/>
                <a:gd name="T90" fmla="*/ 1651 w 1897"/>
                <a:gd name="T91" fmla="*/ 125 h 829"/>
                <a:gd name="T92" fmla="*/ 1639 w 1897"/>
                <a:gd name="T93" fmla="*/ 51 h 829"/>
                <a:gd name="T94" fmla="*/ 1719 w 1897"/>
                <a:gd name="T95" fmla="*/ 68 h 829"/>
                <a:gd name="T96" fmla="*/ 1657 w 1897"/>
                <a:gd name="T97" fmla="*/ 125 h 829"/>
                <a:gd name="T98" fmla="*/ 1822 w 1897"/>
                <a:gd name="T99" fmla="*/ 79 h 829"/>
                <a:gd name="T100" fmla="*/ 1788 w 1897"/>
                <a:gd name="T101" fmla="*/ 51 h 829"/>
                <a:gd name="T102" fmla="*/ 1845 w 1897"/>
                <a:gd name="T103" fmla="*/ 5 h 829"/>
                <a:gd name="T104" fmla="*/ 1862 w 1897"/>
                <a:gd name="T105" fmla="*/ 74 h 829"/>
                <a:gd name="T106" fmla="*/ 1822 w 1897"/>
                <a:gd name="T107" fmla="*/ 7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829">
                  <a:moveTo>
                    <a:pt x="40" y="828"/>
                  </a:moveTo>
                  <a:lnTo>
                    <a:pt x="40" y="828"/>
                  </a:lnTo>
                  <a:cubicBezTo>
                    <a:pt x="28" y="828"/>
                    <a:pt x="17" y="822"/>
                    <a:pt x="11" y="811"/>
                  </a:cubicBezTo>
                  <a:cubicBezTo>
                    <a:pt x="0" y="794"/>
                    <a:pt x="6" y="771"/>
                    <a:pt x="23" y="759"/>
                  </a:cubicBezTo>
                  <a:cubicBezTo>
                    <a:pt x="51" y="742"/>
                    <a:pt x="51" y="742"/>
                    <a:pt x="51" y="742"/>
                  </a:cubicBezTo>
                  <a:cubicBezTo>
                    <a:pt x="68" y="731"/>
                    <a:pt x="91" y="736"/>
                    <a:pt x="97" y="754"/>
                  </a:cubicBezTo>
                  <a:cubicBezTo>
                    <a:pt x="108" y="771"/>
                    <a:pt x="103" y="794"/>
                    <a:pt x="85" y="805"/>
                  </a:cubicBezTo>
                  <a:cubicBezTo>
                    <a:pt x="57" y="822"/>
                    <a:pt x="57" y="822"/>
                    <a:pt x="57" y="822"/>
                  </a:cubicBezTo>
                  <a:cubicBezTo>
                    <a:pt x="51" y="828"/>
                    <a:pt x="45" y="828"/>
                    <a:pt x="40" y="828"/>
                  </a:cubicBezTo>
                  <a:close/>
                  <a:moveTo>
                    <a:pt x="188" y="736"/>
                  </a:moveTo>
                  <a:lnTo>
                    <a:pt x="188" y="736"/>
                  </a:lnTo>
                  <a:cubicBezTo>
                    <a:pt x="177" y="736"/>
                    <a:pt x="166" y="731"/>
                    <a:pt x="160" y="719"/>
                  </a:cubicBezTo>
                  <a:cubicBezTo>
                    <a:pt x="148" y="702"/>
                    <a:pt x="154" y="679"/>
                    <a:pt x="171" y="668"/>
                  </a:cubicBezTo>
                  <a:cubicBezTo>
                    <a:pt x="200" y="651"/>
                    <a:pt x="200" y="651"/>
                    <a:pt x="200" y="651"/>
                  </a:cubicBezTo>
                  <a:cubicBezTo>
                    <a:pt x="217" y="639"/>
                    <a:pt x="240" y="645"/>
                    <a:pt x="251" y="662"/>
                  </a:cubicBezTo>
                  <a:cubicBezTo>
                    <a:pt x="263" y="679"/>
                    <a:pt x="257" y="702"/>
                    <a:pt x="240" y="714"/>
                  </a:cubicBezTo>
                  <a:cubicBezTo>
                    <a:pt x="205" y="731"/>
                    <a:pt x="205" y="731"/>
                    <a:pt x="205" y="731"/>
                  </a:cubicBezTo>
                  <a:cubicBezTo>
                    <a:pt x="200" y="736"/>
                    <a:pt x="194" y="736"/>
                    <a:pt x="188" y="736"/>
                  </a:cubicBezTo>
                  <a:close/>
                  <a:moveTo>
                    <a:pt x="342" y="645"/>
                  </a:moveTo>
                  <a:lnTo>
                    <a:pt x="342" y="645"/>
                  </a:lnTo>
                  <a:cubicBezTo>
                    <a:pt x="331" y="645"/>
                    <a:pt x="320" y="639"/>
                    <a:pt x="314" y="628"/>
                  </a:cubicBezTo>
                  <a:cubicBezTo>
                    <a:pt x="303" y="611"/>
                    <a:pt x="308" y="588"/>
                    <a:pt x="325" y="582"/>
                  </a:cubicBezTo>
                  <a:cubicBezTo>
                    <a:pt x="354" y="565"/>
                    <a:pt x="354" y="565"/>
                    <a:pt x="354" y="565"/>
                  </a:cubicBezTo>
                  <a:cubicBezTo>
                    <a:pt x="371" y="554"/>
                    <a:pt x="394" y="559"/>
                    <a:pt x="405" y="576"/>
                  </a:cubicBezTo>
                  <a:cubicBezTo>
                    <a:pt x="417" y="594"/>
                    <a:pt x="405" y="617"/>
                    <a:pt x="388" y="628"/>
                  </a:cubicBezTo>
                  <a:cubicBezTo>
                    <a:pt x="360" y="645"/>
                    <a:pt x="360" y="645"/>
                    <a:pt x="360" y="645"/>
                  </a:cubicBezTo>
                  <a:cubicBezTo>
                    <a:pt x="354" y="645"/>
                    <a:pt x="348" y="645"/>
                    <a:pt x="342" y="645"/>
                  </a:cubicBezTo>
                  <a:close/>
                  <a:moveTo>
                    <a:pt x="497" y="565"/>
                  </a:moveTo>
                  <a:lnTo>
                    <a:pt x="497" y="565"/>
                  </a:lnTo>
                  <a:cubicBezTo>
                    <a:pt x="485" y="565"/>
                    <a:pt x="474" y="559"/>
                    <a:pt x="468" y="548"/>
                  </a:cubicBezTo>
                  <a:cubicBezTo>
                    <a:pt x="457" y="531"/>
                    <a:pt x="463" y="508"/>
                    <a:pt x="480" y="497"/>
                  </a:cubicBezTo>
                  <a:cubicBezTo>
                    <a:pt x="514" y="479"/>
                    <a:pt x="514" y="479"/>
                    <a:pt x="514" y="479"/>
                  </a:cubicBezTo>
                  <a:cubicBezTo>
                    <a:pt x="531" y="474"/>
                    <a:pt x="554" y="479"/>
                    <a:pt x="560" y="497"/>
                  </a:cubicBezTo>
                  <a:cubicBezTo>
                    <a:pt x="571" y="514"/>
                    <a:pt x="565" y="536"/>
                    <a:pt x="548" y="542"/>
                  </a:cubicBezTo>
                  <a:cubicBezTo>
                    <a:pt x="514" y="559"/>
                    <a:pt x="514" y="559"/>
                    <a:pt x="514" y="559"/>
                  </a:cubicBezTo>
                  <a:cubicBezTo>
                    <a:pt x="508" y="565"/>
                    <a:pt x="502" y="565"/>
                    <a:pt x="497" y="565"/>
                  </a:cubicBezTo>
                  <a:close/>
                  <a:moveTo>
                    <a:pt x="657" y="485"/>
                  </a:moveTo>
                  <a:lnTo>
                    <a:pt x="657" y="485"/>
                  </a:lnTo>
                  <a:cubicBezTo>
                    <a:pt x="645" y="485"/>
                    <a:pt x="628" y="479"/>
                    <a:pt x="623" y="468"/>
                  </a:cubicBezTo>
                  <a:cubicBezTo>
                    <a:pt x="617" y="451"/>
                    <a:pt x="623" y="428"/>
                    <a:pt x="640" y="417"/>
                  </a:cubicBezTo>
                  <a:cubicBezTo>
                    <a:pt x="674" y="405"/>
                    <a:pt x="674" y="405"/>
                    <a:pt x="674" y="405"/>
                  </a:cubicBezTo>
                  <a:cubicBezTo>
                    <a:pt x="691" y="394"/>
                    <a:pt x="714" y="405"/>
                    <a:pt x="720" y="422"/>
                  </a:cubicBezTo>
                  <a:cubicBezTo>
                    <a:pt x="731" y="439"/>
                    <a:pt x="720" y="462"/>
                    <a:pt x="702" y="468"/>
                  </a:cubicBezTo>
                  <a:cubicBezTo>
                    <a:pt x="674" y="485"/>
                    <a:pt x="674" y="485"/>
                    <a:pt x="674" y="485"/>
                  </a:cubicBezTo>
                  <a:cubicBezTo>
                    <a:pt x="668" y="485"/>
                    <a:pt x="662" y="485"/>
                    <a:pt x="657" y="485"/>
                  </a:cubicBezTo>
                  <a:close/>
                  <a:moveTo>
                    <a:pt x="817" y="411"/>
                  </a:moveTo>
                  <a:lnTo>
                    <a:pt x="817" y="411"/>
                  </a:lnTo>
                  <a:cubicBezTo>
                    <a:pt x="805" y="411"/>
                    <a:pt x="788" y="405"/>
                    <a:pt x="783" y="394"/>
                  </a:cubicBezTo>
                  <a:cubicBezTo>
                    <a:pt x="777" y="376"/>
                    <a:pt x="783" y="354"/>
                    <a:pt x="805" y="348"/>
                  </a:cubicBezTo>
                  <a:cubicBezTo>
                    <a:pt x="834" y="331"/>
                    <a:pt x="834" y="331"/>
                    <a:pt x="834" y="331"/>
                  </a:cubicBezTo>
                  <a:cubicBezTo>
                    <a:pt x="851" y="325"/>
                    <a:pt x="874" y="331"/>
                    <a:pt x="880" y="348"/>
                  </a:cubicBezTo>
                  <a:cubicBezTo>
                    <a:pt x="891" y="365"/>
                    <a:pt x="880" y="388"/>
                    <a:pt x="862" y="394"/>
                  </a:cubicBezTo>
                  <a:cubicBezTo>
                    <a:pt x="834" y="411"/>
                    <a:pt x="834" y="411"/>
                    <a:pt x="834" y="411"/>
                  </a:cubicBezTo>
                  <a:cubicBezTo>
                    <a:pt x="828" y="411"/>
                    <a:pt x="822" y="411"/>
                    <a:pt x="817" y="411"/>
                  </a:cubicBezTo>
                  <a:close/>
                  <a:moveTo>
                    <a:pt x="982" y="348"/>
                  </a:moveTo>
                  <a:lnTo>
                    <a:pt x="982" y="348"/>
                  </a:lnTo>
                  <a:cubicBezTo>
                    <a:pt x="965" y="348"/>
                    <a:pt x="954" y="337"/>
                    <a:pt x="948" y="325"/>
                  </a:cubicBezTo>
                  <a:cubicBezTo>
                    <a:pt x="937" y="302"/>
                    <a:pt x="948" y="285"/>
                    <a:pt x="965" y="279"/>
                  </a:cubicBezTo>
                  <a:cubicBezTo>
                    <a:pt x="1000" y="262"/>
                    <a:pt x="1000" y="262"/>
                    <a:pt x="1000" y="262"/>
                  </a:cubicBezTo>
                  <a:cubicBezTo>
                    <a:pt x="1017" y="257"/>
                    <a:pt x="1040" y="268"/>
                    <a:pt x="1045" y="285"/>
                  </a:cubicBezTo>
                  <a:cubicBezTo>
                    <a:pt x="1051" y="302"/>
                    <a:pt x="1045" y="325"/>
                    <a:pt x="1028" y="331"/>
                  </a:cubicBezTo>
                  <a:cubicBezTo>
                    <a:pt x="994" y="342"/>
                    <a:pt x="994" y="342"/>
                    <a:pt x="994" y="342"/>
                  </a:cubicBezTo>
                  <a:cubicBezTo>
                    <a:pt x="988" y="342"/>
                    <a:pt x="982" y="348"/>
                    <a:pt x="982" y="348"/>
                  </a:cubicBezTo>
                  <a:close/>
                  <a:moveTo>
                    <a:pt x="1142" y="279"/>
                  </a:moveTo>
                  <a:lnTo>
                    <a:pt x="1142" y="279"/>
                  </a:lnTo>
                  <a:cubicBezTo>
                    <a:pt x="1131" y="279"/>
                    <a:pt x="1114" y="274"/>
                    <a:pt x="1114" y="257"/>
                  </a:cubicBezTo>
                  <a:cubicBezTo>
                    <a:pt x="1102" y="239"/>
                    <a:pt x="1114" y="222"/>
                    <a:pt x="1131" y="211"/>
                  </a:cubicBezTo>
                  <a:cubicBezTo>
                    <a:pt x="1165" y="200"/>
                    <a:pt x="1165" y="200"/>
                    <a:pt x="1165" y="200"/>
                  </a:cubicBezTo>
                  <a:cubicBezTo>
                    <a:pt x="1182" y="194"/>
                    <a:pt x="1205" y="205"/>
                    <a:pt x="1211" y="222"/>
                  </a:cubicBezTo>
                  <a:cubicBezTo>
                    <a:pt x="1217" y="239"/>
                    <a:pt x="1211" y="262"/>
                    <a:pt x="1188" y="268"/>
                  </a:cubicBezTo>
                  <a:cubicBezTo>
                    <a:pt x="1159" y="279"/>
                    <a:pt x="1159" y="279"/>
                    <a:pt x="1159" y="279"/>
                  </a:cubicBezTo>
                  <a:cubicBezTo>
                    <a:pt x="1154" y="279"/>
                    <a:pt x="1148" y="279"/>
                    <a:pt x="1142" y="279"/>
                  </a:cubicBezTo>
                  <a:close/>
                  <a:moveTo>
                    <a:pt x="1314" y="222"/>
                  </a:moveTo>
                  <a:lnTo>
                    <a:pt x="1314" y="222"/>
                  </a:lnTo>
                  <a:cubicBezTo>
                    <a:pt x="1297" y="222"/>
                    <a:pt x="1285" y="217"/>
                    <a:pt x="1279" y="200"/>
                  </a:cubicBezTo>
                  <a:cubicBezTo>
                    <a:pt x="1274" y="182"/>
                    <a:pt x="1279" y="159"/>
                    <a:pt x="1302" y="154"/>
                  </a:cubicBezTo>
                  <a:cubicBezTo>
                    <a:pt x="1337" y="142"/>
                    <a:pt x="1337" y="142"/>
                    <a:pt x="1337" y="142"/>
                  </a:cubicBezTo>
                  <a:cubicBezTo>
                    <a:pt x="1354" y="137"/>
                    <a:pt x="1371" y="148"/>
                    <a:pt x="1377" y="165"/>
                  </a:cubicBezTo>
                  <a:cubicBezTo>
                    <a:pt x="1382" y="188"/>
                    <a:pt x="1377" y="205"/>
                    <a:pt x="1354" y="211"/>
                  </a:cubicBezTo>
                  <a:cubicBezTo>
                    <a:pt x="1319" y="222"/>
                    <a:pt x="1319" y="222"/>
                    <a:pt x="1319" y="222"/>
                  </a:cubicBezTo>
                  <a:lnTo>
                    <a:pt x="1314" y="222"/>
                  </a:lnTo>
                  <a:close/>
                  <a:moveTo>
                    <a:pt x="1479" y="171"/>
                  </a:moveTo>
                  <a:lnTo>
                    <a:pt x="1479" y="171"/>
                  </a:lnTo>
                  <a:cubicBezTo>
                    <a:pt x="1462" y="171"/>
                    <a:pt x="1451" y="159"/>
                    <a:pt x="1445" y="148"/>
                  </a:cubicBezTo>
                  <a:cubicBezTo>
                    <a:pt x="1439" y="125"/>
                    <a:pt x="1451" y="108"/>
                    <a:pt x="1468" y="102"/>
                  </a:cubicBezTo>
                  <a:cubicBezTo>
                    <a:pt x="1502" y="91"/>
                    <a:pt x="1502" y="91"/>
                    <a:pt x="1502" y="91"/>
                  </a:cubicBezTo>
                  <a:cubicBezTo>
                    <a:pt x="1525" y="85"/>
                    <a:pt x="1542" y="97"/>
                    <a:pt x="1548" y="114"/>
                  </a:cubicBezTo>
                  <a:cubicBezTo>
                    <a:pt x="1554" y="137"/>
                    <a:pt x="1542" y="154"/>
                    <a:pt x="1525" y="159"/>
                  </a:cubicBezTo>
                  <a:cubicBezTo>
                    <a:pt x="1491" y="171"/>
                    <a:pt x="1491" y="171"/>
                    <a:pt x="1491" y="171"/>
                  </a:cubicBezTo>
                  <a:cubicBezTo>
                    <a:pt x="1485" y="171"/>
                    <a:pt x="1485" y="171"/>
                    <a:pt x="1479" y="171"/>
                  </a:cubicBezTo>
                  <a:close/>
                  <a:moveTo>
                    <a:pt x="1651" y="125"/>
                  </a:moveTo>
                  <a:lnTo>
                    <a:pt x="1651" y="125"/>
                  </a:lnTo>
                  <a:cubicBezTo>
                    <a:pt x="1634" y="125"/>
                    <a:pt x="1617" y="114"/>
                    <a:pt x="1617" y="97"/>
                  </a:cubicBezTo>
                  <a:cubicBezTo>
                    <a:pt x="1611" y="79"/>
                    <a:pt x="1622" y="57"/>
                    <a:pt x="1639" y="51"/>
                  </a:cubicBezTo>
                  <a:cubicBezTo>
                    <a:pt x="1674" y="45"/>
                    <a:pt x="1674" y="45"/>
                    <a:pt x="1674" y="45"/>
                  </a:cubicBezTo>
                  <a:cubicBezTo>
                    <a:pt x="1691" y="40"/>
                    <a:pt x="1714" y="51"/>
                    <a:pt x="1719" y="68"/>
                  </a:cubicBezTo>
                  <a:cubicBezTo>
                    <a:pt x="1725" y="91"/>
                    <a:pt x="1714" y="108"/>
                    <a:pt x="1691" y="114"/>
                  </a:cubicBezTo>
                  <a:cubicBezTo>
                    <a:pt x="1657" y="125"/>
                    <a:pt x="1657" y="125"/>
                    <a:pt x="1657" y="125"/>
                  </a:cubicBezTo>
                  <a:lnTo>
                    <a:pt x="1651" y="125"/>
                  </a:lnTo>
                  <a:close/>
                  <a:moveTo>
                    <a:pt x="1822" y="79"/>
                  </a:moveTo>
                  <a:lnTo>
                    <a:pt x="1822" y="79"/>
                  </a:lnTo>
                  <a:cubicBezTo>
                    <a:pt x="1805" y="79"/>
                    <a:pt x="1788" y="68"/>
                    <a:pt x="1788" y="51"/>
                  </a:cubicBezTo>
                  <a:cubicBezTo>
                    <a:pt x="1782" y="34"/>
                    <a:pt x="1794" y="17"/>
                    <a:pt x="1811" y="11"/>
                  </a:cubicBezTo>
                  <a:cubicBezTo>
                    <a:pt x="1845" y="5"/>
                    <a:pt x="1845" y="5"/>
                    <a:pt x="1845" y="5"/>
                  </a:cubicBezTo>
                  <a:cubicBezTo>
                    <a:pt x="1868" y="0"/>
                    <a:pt x="1885" y="11"/>
                    <a:pt x="1891" y="28"/>
                  </a:cubicBezTo>
                  <a:cubicBezTo>
                    <a:pt x="1896" y="51"/>
                    <a:pt x="1879" y="68"/>
                    <a:pt x="1862" y="74"/>
                  </a:cubicBezTo>
                  <a:cubicBezTo>
                    <a:pt x="1828" y="79"/>
                    <a:pt x="1828" y="79"/>
                    <a:pt x="1828" y="79"/>
                  </a:cubicBezTo>
                  <a:lnTo>
                    <a:pt x="1822" y="79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1" name="Freeform 264"/>
            <p:cNvSpPr>
              <a:spLocks noChangeArrowheads="1"/>
            </p:cNvSpPr>
            <p:nvPr/>
          </p:nvSpPr>
          <p:spPr bwMode="auto">
            <a:xfrm>
              <a:off x="6934547" y="2433732"/>
              <a:ext cx="682539" cy="293723"/>
            </a:xfrm>
            <a:custGeom>
              <a:avLst/>
              <a:gdLst>
                <a:gd name="T0" fmla="*/ 1885 w 1926"/>
                <a:gd name="T1" fmla="*/ 834 h 835"/>
                <a:gd name="T2" fmla="*/ 1840 w 1926"/>
                <a:gd name="T3" fmla="*/ 811 h 835"/>
                <a:gd name="T4" fmla="*/ 1874 w 1926"/>
                <a:gd name="T5" fmla="*/ 748 h 835"/>
                <a:gd name="T6" fmla="*/ 1920 w 1926"/>
                <a:gd name="T7" fmla="*/ 817 h 835"/>
                <a:gd name="T8" fmla="*/ 1737 w 1926"/>
                <a:gd name="T9" fmla="*/ 737 h 835"/>
                <a:gd name="T10" fmla="*/ 1714 w 1926"/>
                <a:gd name="T11" fmla="*/ 737 h 835"/>
                <a:gd name="T12" fmla="*/ 1674 w 1926"/>
                <a:gd name="T13" fmla="*/ 669 h 835"/>
                <a:gd name="T14" fmla="*/ 1754 w 1926"/>
                <a:gd name="T15" fmla="*/ 674 h 835"/>
                <a:gd name="T16" fmla="*/ 1737 w 1926"/>
                <a:gd name="T17" fmla="*/ 737 h 835"/>
                <a:gd name="T18" fmla="*/ 1577 w 1926"/>
                <a:gd name="T19" fmla="*/ 651 h 835"/>
                <a:gd name="T20" fmla="*/ 1531 w 1926"/>
                <a:gd name="T21" fmla="*/ 629 h 835"/>
                <a:gd name="T22" fmla="*/ 1565 w 1926"/>
                <a:gd name="T23" fmla="*/ 566 h 835"/>
                <a:gd name="T24" fmla="*/ 1611 w 1926"/>
                <a:gd name="T25" fmla="*/ 634 h 835"/>
                <a:gd name="T26" fmla="*/ 1423 w 1926"/>
                <a:gd name="T27" fmla="*/ 566 h 835"/>
                <a:gd name="T28" fmla="*/ 1406 w 1926"/>
                <a:gd name="T29" fmla="*/ 566 h 835"/>
                <a:gd name="T30" fmla="*/ 1354 w 1926"/>
                <a:gd name="T31" fmla="*/ 503 h 835"/>
                <a:gd name="T32" fmla="*/ 1434 w 1926"/>
                <a:gd name="T33" fmla="*/ 503 h 835"/>
                <a:gd name="T34" fmla="*/ 1423 w 1926"/>
                <a:gd name="T35" fmla="*/ 566 h 835"/>
                <a:gd name="T36" fmla="*/ 1257 w 1926"/>
                <a:gd name="T37" fmla="*/ 491 h 835"/>
                <a:gd name="T38" fmla="*/ 1211 w 1926"/>
                <a:gd name="T39" fmla="*/ 469 h 835"/>
                <a:gd name="T40" fmla="*/ 1240 w 1926"/>
                <a:gd name="T41" fmla="*/ 406 h 835"/>
                <a:gd name="T42" fmla="*/ 1291 w 1926"/>
                <a:gd name="T43" fmla="*/ 469 h 835"/>
                <a:gd name="T44" fmla="*/ 1097 w 1926"/>
                <a:gd name="T45" fmla="*/ 417 h 835"/>
                <a:gd name="T46" fmla="*/ 1080 w 1926"/>
                <a:gd name="T47" fmla="*/ 411 h 835"/>
                <a:gd name="T48" fmla="*/ 1028 w 1926"/>
                <a:gd name="T49" fmla="*/ 354 h 835"/>
                <a:gd name="T50" fmla="*/ 1108 w 1926"/>
                <a:gd name="T51" fmla="*/ 349 h 835"/>
                <a:gd name="T52" fmla="*/ 1097 w 1926"/>
                <a:gd name="T53" fmla="*/ 417 h 835"/>
                <a:gd name="T54" fmla="*/ 931 w 1926"/>
                <a:gd name="T55" fmla="*/ 349 h 835"/>
                <a:gd name="T56" fmla="*/ 886 w 1926"/>
                <a:gd name="T57" fmla="*/ 331 h 835"/>
                <a:gd name="T58" fmla="*/ 908 w 1926"/>
                <a:gd name="T59" fmla="*/ 263 h 835"/>
                <a:gd name="T60" fmla="*/ 965 w 1926"/>
                <a:gd name="T61" fmla="*/ 326 h 835"/>
                <a:gd name="T62" fmla="*/ 766 w 1926"/>
                <a:gd name="T63" fmla="*/ 286 h 835"/>
                <a:gd name="T64" fmla="*/ 748 w 1926"/>
                <a:gd name="T65" fmla="*/ 280 h 835"/>
                <a:gd name="T66" fmla="*/ 697 w 1926"/>
                <a:gd name="T67" fmla="*/ 223 h 835"/>
                <a:gd name="T68" fmla="*/ 777 w 1926"/>
                <a:gd name="T69" fmla="*/ 217 h 835"/>
                <a:gd name="T70" fmla="*/ 766 w 1926"/>
                <a:gd name="T71" fmla="*/ 286 h 835"/>
                <a:gd name="T72" fmla="*/ 594 w 1926"/>
                <a:gd name="T73" fmla="*/ 229 h 835"/>
                <a:gd name="T74" fmla="*/ 548 w 1926"/>
                <a:gd name="T75" fmla="*/ 212 h 835"/>
                <a:gd name="T76" fmla="*/ 571 w 1926"/>
                <a:gd name="T77" fmla="*/ 143 h 835"/>
                <a:gd name="T78" fmla="*/ 629 w 1926"/>
                <a:gd name="T79" fmla="*/ 200 h 835"/>
                <a:gd name="T80" fmla="*/ 423 w 1926"/>
                <a:gd name="T81" fmla="*/ 171 h 835"/>
                <a:gd name="T82" fmla="*/ 411 w 1926"/>
                <a:gd name="T83" fmla="*/ 171 h 835"/>
                <a:gd name="T84" fmla="*/ 354 w 1926"/>
                <a:gd name="T85" fmla="*/ 120 h 835"/>
                <a:gd name="T86" fmla="*/ 434 w 1926"/>
                <a:gd name="T87" fmla="*/ 103 h 835"/>
                <a:gd name="T88" fmla="*/ 423 w 1926"/>
                <a:gd name="T89" fmla="*/ 171 h 835"/>
                <a:gd name="T90" fmla="*/ 251 w 1926"/>
                <a:gd name="T91" fmla="*/ 126 h 835"/>
                <a:gd name="T92" fmla="*/ 206 w 1926"/>
                <a:gd name="T93" fmla="*/ 114 h 835"/>
                <a:gd name="T94" fmla="*/ 223 w 1926"/>
                <a:gd name="T95" fmla="*/ 46 h 835"/>
                <a:gd name="T96" fmla="*/ 286 w 1926"/>
                <a:gd name="T97" fmla="*/ 97 h 835"/>
                <a:gd name="T98" fmla="*/ 74 w 1926"/>
                <a:gd name="T99" fmla="*/ 86 h 835"/>
                <a:gd name="T100" fmla="*/ 69 w 1926"/>
                <a:gd name="T101" fmla="*/ 86 h 835"/>
                <a:gd name="T102" fmla="*/ 6 w 1926"/>
                <a:gd name="T103" fmla="*/ 34 h 835"/>
                <a:gd name="T104" fmla="*/ 86 w 1926"/>
                <a:gd name="T105" fmla="*/ 12 h 835"/>
                <a:gd name="T106" fmla="*/ 74 w 1926"/>
                <a:gd name="T107" fmla="*/ 8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6" h="835">
                  <a:moveTo>
                    <a:pt x="1885" y="834"/>
                  </a:moveTo>
                  <a:lnTo>
                    <a:pt x="1885" y="834"/>
                  </a:lnTo>
                  <a:cubicBezTo>
                    <a:pt x="1880" y="834"/>
                    <a:pt x="1874" y="834"/>
                    <a:pt x="1868" y="829"/>
                  </a:cubicBezTo>
                  <a:cubicBezTo>
                    <a:pt x="1840" y="811"/>
                    <a:pt x="1840" y="811"/>
                    <a:pt x="1840" y="811"/>
                  </a:cubicBezTo>
                  <a:cubicBezTo>
                    <a:pt x="1823" y="800"/>
                    <a:pt x="1817" y="777"/>
                    <a:pt x="1828" y="760"/>
                  </a:cubicBezTo>
                  <a:cubicBezTo>
                    <a:pt x="1840" y="743"/>
                    <a:pt x="1857" y="737"/>
                    <a:pt x="1874" y="748"/>
                  </a:cubicBezTo>
                  <a:cubicBezTo>
                    <a:pt x="1908" y="766"/>
                    <a:pt x="1908" y="766"/>
                    <a:pt x="1908" y="766"/>
                  </a:cubicBezTo>
                  <a:cubicBezTo>
                    <a:pt x="1925" y="777"/>
                    <a:pt x="1925" y="800"/>
                    <a:pt x="1920" y="817"/>
                  </a:cubicBezTo>
                  <a:cubicBezTo>
                    <a:pt x="1908" y="829"/>
                    <a:pt x="1897" y="834"/>
                    <a:pt x="1885" y="834"/>
                  </a:cubicBezTo>
                  <a:close/>
                  <a:moveTo>
                    <a:pt x="1737" y="737"/>
                  </a:moveTo>
                  <a:lnTo>
                    <a:pt x="1737" y="737"/>
                  </a:lnTo>
                  <a:cubicBezTo>
                    <a:pt x="1731" y="737"/>
                    <a:pt x="1720" y="737"/>
                    <a:pt x="1714" y="737"/>
                  </a:cubicBezTo>
                  <a:cubicBezTo>
                    <a:pt x="1685" y="714"/>
                    <a:pt x="1685" y="714"/>
                    <a:pt x="1685" y="714"/>
                  </a:cubicBezTo>
                  <a:cubicBezTo>
                    <a:pt x="1668" y="708"/>
                    <a:pt x="1663" y="686"/>
                    <a:pt x="1674" y="669"/>
                  </a:cubicBezTo>
                  <a:cubicBezTo>
                    <a:pt x="1685" y="651"/>
                    <a:pt x="1703" y="646"/>
                    <a:pt x="1720" y="657"/>
                  </a:cubicBezTo>
                  <a:cubicBezTo>
                    <a:pt x="1754" y="674"/>
                    <a:pt x="1754" y="674"/>
                    <a:pt x="1754" y="674"/>
                  </a:cubicBezTo>
                  <a:cubicBezTo>
                    <a:pt x="1771" y="686"/>
                    <a:pt x="1777" y="703"/>
                    <a:pt x="1765" y="720"/>
                  </a:cubicBezTo>
                  <a:cubicBezTo>
                    <a:pt x="1760" y="731"/>
                    <a:pt x="1748" y="737"/>
                    <a:pt x="1737" y="737"/>
                  </a:cubicBezTo>
                  <a:close/>
                  <a:moveTo>
                    <a:pt x="1577" y="651"/>
                  </a:moveTo>
                  <a:lnTo>
                    <a:pt x="1577" y="651"/>
                  </a:lnTo>
                  <a:cubicBezTo>
                    <a:pt x="1571" y="651"/>
                    <a:pt x="1565" y="651"/>
                    <a:pt x="1560" y="646"/>
                  </a:cubicBezTo>
                  <a:cubicBezTo>
                    <a:pt x="1531" y="629"/>
                    <a:pt x="1531" y="629"/>
                    <a:pt x="1531" y="629"/>
                  </a:cubicBezTo>
                  <a:cubicBezTo>
                    <a:pt x="1514" y="623"/>
                    <a:pt x="1508" y="600"/>
                    <a:pt x="1514" y="583"/>
                  </a:cubicBezTo>
                  <a:cubicBezTo>
                    <a:pt x="1525" y="566"/>
                    <a:pt x="1548" y="560"/>
                    <a:pt x="1565" y="566"/>
                  </a:cubicBezTo>
                  <a:cubicBezTo>
                    <a:pt x="1594" y="583"/>
                    <a:pt x="1594" y="583"/>
                    <a:pt x="1594" y="583"/>
                  </a:cubicBezTo>
                  <a:cubicBezTo>
                    <a:pt x="1611" y="594"/>
                    <a:pt x="1617" y="617"/>
                    <a:pt x="1611" y="634"/>
                  </a:cubicBezTo>
                  <a:cubicBezTo>
                    <a:pt x="1605" y="646"/>
                    <a:pt x="1594" y="651"/>
                    <a:pt x="1577" y="651"/>
                  </a:cubicBezTo>
                  <a:close/>
                  <a:moveTo>
                    <a:pt x="1423" y="566"/>
                  </a:moveTo>
                  <a:lnTo>
                    <a:pt x="1423" y="566"/>
                  </a:lnTo>
                  <a:cubicBezTo>
                    <a:pt x="1417" y="566"/>
                    <a:pt x="1411" y="566"/>
                    <a:pt x="1406" y="566"/>
                  </a:cubicBezTo>
                  <a:cubicBezTo>
                    <a:pt x="1371" y="548"/>
                    <a:pt x="1371" y="548"/>
                    <a:pt x="1371" y="548"/>
                  </a:cubicBezTo>
                  <a:cubicBezTo>
                    <a:pt x="1354" y="537"/>
                    <a:pt x="1348" y="520"/>
                    <a:pt x="1354" y="503"/>
                  </a:cubicBezTo>
                  <a:cubicBezTo>
                    <a:pt x="1365" y="480"/>
                    <a:pt x="1388" y="474"/>
                    <a:pt x="1406" y="486"/>
                  </a:cubicBezTo>
                  <a:cubicBezTo>
                    <a:pt x="1434" y="503"/>
                    <a:pt x="1434" y="503"/>
                    <a:pt x="1434" y="503"/>
                  </a:cubicBezTo>
                  <a:cubicBezTo>
                    <a:pt x="1451" y="509"/>
                    <a:pt x="1463" y="531"/>
                    <a:pt x="1451" y="548"/>
                  </a:cubicBezTo>
                  <a:cubicBezTo>
                    <a:pt x="1445" y="560"/>
                    <a:pt x="1434" y="566"/>
                    <a:pt x="1423" y="566"/>
                  </a:cubicBezTo>
                  <a:close/>
                  <a:moveTo>
                    <a:pt x="1257" y="491"/>
                  </a:moveTo>
                  <a:lnTo>
                    <a:pt x="1257" y="491"/>
                  </a:lnTo>
                  <a:cubicBezTo>
                    <a:pt x="1257" y="491"/>
                    <a:pt x="1251" y="486"/>
                    <a:pt x="1246" y="486"/>
                  </a:cubicBezTo>
                  <a:cubicBezTo>
                    <a:pt x="1211" y="469"/>
                    <a:pt x="1211" y="469"/>
                    <a:pt x="1211" y="469"/>
                  </a:cubicBezTo>
                  <a:cubicBezTo>
                    <a:pt x="1194" y="463"/>
                    <a:pt x="1188" y="440"/>
                    <a:pt x="1194" y="423"/>
                  </a:cubicBezTo>
                  <a:cubicBezTo>
                    <a:pt x="1206" y="406"/>
                    <a:pt x="1223" y="400"/>
                    <a:pt x="1240" y="406"/>
                  </a:cubicBezTo>
                  <a:cubicBezTo>
                    <a:pt x="1274" y="423"/>
                    <a:pt x="1274" y="423"/>
                    <a:pt x="1274" y="423"/>
                  </a:cubicBezTo>
                  <a:cubicBezTo>
                    <a:pt x="1291" y="429"/>
                    <a:pt x="1303" y="451"/>
                    <a:pt x="1291" y="469"/>
                  </a:cubicBezTo>
                  <a:cubicBezTo>
                    <a:pt x="1285" y="480"/>
                    <a:pt x="1274" y="491"/>
                    <a:pt x="1257" y="491"/>
                  </a:cubicBezTo>
                  <a:close/>
                  <a:moveTo>
                    <a:pt x="1097" y="417"/>
                  </a:moveTo>
                  <a:lnTo>
                    <a:pt x="1097" y="417"/>
                  </a:lnTo>
                  <a:cubicBezTo>
                    <a:pt x="1091" y="417"/>
                    <a:pt x="1086" y="417"/>
                    <a:pt x="1080" y="411"/>
                  </a:cubicBezTo>
                  <a:cubicBezTo>
                    <a:pt x="1051" y="400"/>
                    <a:pt x="1051" y="400"/>
                    <a:pt x="1051" y="400"/>
                  </a:cubicBezTo>
                  <a:cubicBezTo>
                    <a:pt x="1034" y="388"/>
                    <a:pt x="1023" y="371"/>
                    <a:pt x="1028" y="354"/>
                  </a:cubicBezTo>
                  <a:cubicBezTo>
                    <a:pt x="1040" y="331"/>
                    <a:pt x="1057" y="326"/>
                    <a:pt x="1080" y="331"/>
                  </a:cubicBezTo>
                  <a:cubicBezTo>
                    <a:pt x="1108" y="349"/>
                    <a:pt x="1108" y="349"/>
                    <a:pt x="1108" y="349"/>
                  </a:cubicBezTo>
                  <a:cubicBezTo>
                    <a:pt x="1125" y="354"/>
                    <a:pt x="1137" y="377"/>
                    <a:pt x="1131" y="394"/>
                  </a:cubicBezTo>
                  <a:cubicBezTo>
                    <a:pt x="1125" y="406"/>
                    <a:pt x="1108" y="417"/>
                    <a:pt x="1097" y="417"/>
                  </a:cubicBezTo>
                  <a:close/>
                  <a:moveTo>
                    <a:pt x="931" y="349"/>
                  </a:moveTo>
                  <a:lnTo>
                    <a:pt x="931" y="349"/>
                  </a:lnTo>
                  <a:cubicBezTo>
                    <a:pt x="926" y="349"/>
                    <a:pt x="920" y="349"/>
                    <a:pt x="920" y="343"/>
                  </a:cubicBezTo>
                  <a:cubicBezTo>
                    <a:pt x="886" y="331"/>
                    <a:pt x="886" y="331"/>
                    <a:pt x="886" y="331"/>
                  </a:cubicBezTo>
                  <a:cubicBezTo>
                    <a:pt x="868" y="326"/>
                    <a:pt x="857" y="303"/>
                    <a:pt x="863" y="286"/>
                  </a:cubicBezTo>
                  <a:cubicBezTo>
                    <a:pt x="874" y="269"/>
                    <a:pt x="891" y="257"/>
                    <a:pt x="908" y="263"/>
                  </a:cubicBezTo>
                  <a:cubicBezTo>
                    <a:pt x="943" y="280"/>
                    <a:pt x="943" y="280"/>
                    <a:pt x="943" y="280"/>
                  </a:cubicBezTo>
                  <a:cubicBezTo>
                    <a:pt x="960" y="286"/>
                    <a:pt x="971" y="309"/>
                    <a:pt x="965" y="326"/>
                  </a:cubicBezTo>
                  <a:cubicBezTo>
                    <a:pt x="960" y="337"/>
                    <a:pt x="943" y="349"/>
                    <a:pt x="931" y="349"/>
                  </a:cubicBezTo>
                  <a:close/>
                  <a:moveTo>
                    <a:pt x="766" y="286"/>
                  </a:moveTo>
                  <a:lnTo>
                    <a:pt x="766" y="286"/>
                  </a:lnTo>
                  <a:cubicBezTo>
                    <a:pt x="760" y="286"/>
                    <a:pt x="754" y="286"/>
                    <a:pt x="748" y="280"/>
                  </a:cubicBezTo>
                  <a:cubicBezTo>
                    <a:pt x="720" y="269"/>
                    <a:pt x="720" y="269"/>
                    <a:pt x="720" y="269"/>
                  </a:cubicBezTo>
                  <a:cubicBezTo>
                    <a:pt x="697" y="263"/>
                    <a:pt x="691" y="246"/>
                    <a:pt x="697" y="223"/>
                  </a:cubicBezTo>
                  <a:cubicBezTo>
                    <a:pt x="703" y="206"/>
                    <a:pt x="720" y="194"/>
                    <a:pt x="743" y="200"/>
                  </a:cubicBezTo>
                  <a:cubicBezTo>
                    <a:pt x="777" y="217"/>
                    <a:pt x="777" y="217"/>
                    <a:pt x="777" y="217"/>
                  </a:cubicBezTo>
                  <a:cubicBezTo>
                    <a:pt x="794" y="223"/>
                    <a:pt x="806" y="240"/>
                    <a:pt x="794" y="263"/>
                  </a:cubicBezTo>
                  <a:cubicBezTo>
                    <a:pt x="794" y="274"/>
                    <a:pt x="777" y="286"/>
                    <a:pt x="766" y="286"/>
                  </a:cubicBezTo>
                  <a:close/>
                  <a:moveTo>
                    <a:pt x="594" y="229"/>
                  </a:moveTo>
                  <a:lnTo>
                    <a:pt x="594" y="229"/>
                  </a:lnTo>
                  <a:cubicBezTo>
                    <a:pt x="589" y="229"/>
                    <a:pt x="589" y="223"/>
                    <a:pt x="583" y="223"/>
                  </a:cubicBezTo>
                  <a:cubicBezTo>
                    <a:pt x="548" y="212"/>
                    <a:pt x="548" y="212"/>
                    <a:pt x="548" y="212"/>
                  </a:cubicBezTo>
                  <a:cubicBezTo>
                    <a:pt x="531" y="206"/>
                    <a:pt x="520" y="189"/>
                    <a:pt x="526" y="166"/>
                  </a:cubicBezTo>
                  <a:cubicBezTo>
                    <a:pt x="531" y="149"/>
                    <a:pt x="554" y="137"/>
                    <a:pt x="571" y="143"/>
                  </a:cubicBezTo>
                  <a:cubicBezTo>
                    <a:pt x="606" y="154"/>
                    <a:pt x="606" y="154"/>
                    <a:pt x="606" y="154"/>
                  </a:cubicBezTo>
                  <a:cubicBezTo>
                    <a:pt x="623" y="160"/>
                    <a:pt x="634" y="183"/>
                    <a:pt x="629" y="200"/>
                  </a:cubicBezTo>
                  <a:cubicBezTo>
                    <a:pt x="623" y="217"/>
                    <a:pt x="611" y="229"/>
                    <a:pt x="594" y="229"/>
                  </a:cubicBezTo>
                  <a:close/>
                  <a:moveTo>
                    <a:pt x="423" y="171"/>
                  </a:moveTo>
                  <a:lnTo>
                    <a:pt x="423" y="171"/>
                  </a:lnTo>
                  <a:cubicBezTo>
                    <a:pt x="417" y="171"/>
                    <a:pt x="417" y="171"/>
                    <a:pt x="411" y="171"/>
                  </a:cubicBezTo>
                  <a:cubicBezTo>
                    <a:pt x="377" y="160"/>
                    <a:pt x="377" y="160"/>
                    <a:pt x="377" y="160"/>
                  </a:cubicBezTo>
                  <a:cubicBezTo>
                    <a:pt x="360" y="154"/>
                    <a:pt x="348" y="137"/>
                    <a:pt x="354" y="120"/>
                  </a:cubicBezTo>
                  <a:cubicBezTo>
                    <a:pt x="360" y="97"/>
                    <a:pt x="377" y="86"/>
                    <a:pt x="400" y="91"/>
                  </a:cubicBezTo>
                  <a:cubicBezTo>
                    <a:pt x="434" y="103"/>
                    <a:pt x="434" y="103"/>
                    <a:pt x="434" y="103"/>
                  </a:cubicBezTo>
                  <a:cubicBezTo>
                    <a:pt x="451" y="109"/>
                    <a:pt x="463" y="131"/>
                    <a:pt x="457" y="149"/>
                  </a:cubicBezTo>
                  <a:cubicBezTo>
                    <a:pt x="451" y="166"/>
                    <a:pt x="440" y="171"/>
                    <a:pt x="423" y="171"/>
                  </a:cubicBezTo>
                  <a:close/>
                  <a:moveTo>
                    <a:pt x="251" y="126"/>
                  </a:moveTo>
                  <a:lnTo>
                    <a:pt x="251" y="126"/>
                  </a:lnTo>
                  <a:cubicBezTo>
                    <a:pt x="246" y="126"/>
                    <a:pt x="246" y="126"/>
                    <a:pt x="240" y="126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89" y="109"/>
                    <a:pt x="177" y="91"/>
                    <a:pt x="183" y="74"/>
                  </a:cubicBezTo>
                  <a:cubicBezTo>
                    <a:pt x="183" y="52"/>
                    <a:pt x="206" y="40"/>
                    <a:pt x="223" y="4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80" y="63"/>
                    <a:pt x="291" y="80"/>
                    <a:pt x="286" y="97"/>
                  </a:cubicBezTo>
                  <a:cubicBezTo>
                    <a:pt x="280" y="114"/>
                    <a:pt x="263" y="126"/>
                    <a:pt x="251" y="126"/>
                  </a:cubicBezTo>
                  <a:close/>
                  <a:moveTo>
                    <a:pt x="74" y="86"/>
                  </a:moveTo>
                  <a:lnTo>
                    <a:pt x="74" y="86"/>
                  </a:lnTo>
                  <a:lnTo>
                    <a:pt x="69" y="86"/>
                  </a:lnTo>
                  <a:cubicBezTo>
                    <a:pt x="34" y="74"/>
                    <a:pt x="34" y="74"/>
                    <a:pt x="34" y="74"/>
                  </a:cubicBezTo>
                  <a:cubicBezTo>
                    <a:pt x="12" y="69"/>
                    <a:pt x="0" y="52"/>
                    <a:pt x="6" y="34"/>
                  </a:cubicBezTo>
                  <a:cubicBezTo>
                    <a:pt x="12" y="12"/>
                    <a:pt x="29" y="0"/>
                    <a:pt x="46" y="6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103" y="17"/>
                    <a:pt x="114" y="34"/>
                    <a:pt x="109" y="57"/>
                  </a:cubicBezTo>
                  <a:cubicBezTo>
                    <a:pt x="109" y="74"/>
                    <a:pt x="91" y="86"/>
                    <a:pt x="74" y="86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102" name="Freeform 267"/>
            <p:cNvSpPr>
              <a:spLocks noChangeArrowheads="1"/>
            </p:cNvSpPr>
            <p:nvPr/>
          </p:nvSpPr>
          <p:spPr bwMode="auto">
            <a:xfrm>
              <a:off x="8215499" y="3319664"/>
              <a:ext cx="307936" cy="690646"/>
            </a:xfrm>
            <a:custGeom>
              <a:avLst/>
              <a:gdLst>
                <a:gd name="T0" fmla="*/ 828 w 869"/>
                <a:gd name="T1" fmla="*/ 1948 h 1949"/>
                <a:gd name="T2" fmla="*/ 782 w 869"/>
                <a:gd name="T3" fmla="*/ 1886 h 1949"/>
                <a:gd name="T4" fmla="*/ 857 w 869"/>
                <a:gd name="T5" fmla="*/ 1869 h 1949"/>
                <a:gd name="T6" fmla="*/ 834 w 869"/>
                <a:gd name="T7" fmla="*/ 1948 h 1949"/>
                <a:gd name="T8" fmla="*/ 782 w 869"/>
                <a:gd name="T9" fmla="*/ 1771 h 1949"/>
                <a:gd name="T10" fmla="*/ 748 w 869"/>
                <a:gd name="T11" fmla="*/ 1743 h 1949"/>
                <a:gd name="T12" fmla="*/ 765 w 869"/>
                <a:gd name="T13" fmla="*/ 1669 h 1949"/>
                <a:gd name="T14" fmla="*/ 817 w 869"/>
                <a:gd name="T15" fmla="*/ 1726 h 1949"/>
                <a:gd name="T16" fmla="*/ 782 w 869"/>
                <a:gd name="T17" fmla="*/ 1771 h 1949"/>
                <a:gd name="T18" fmla="*/ 737 w 869"/>
                <a:gd name="T19" fmla="*/ 1594 h 1949"/>
                <a:gd name="T20" fmla="*/ 691 w 869"/>
                <a:gd name="T21" fmla="*/ 1537 h 1949"/>
                <a:gd name="T22" fmla="*/ 759 w 869"/>
                <a:gd name="T23" fmla="*/ 1514 h 1949"/>
                <a:gd name="T24" fmla="*/ 748 w 869"/>
                <a:gd name="T25" fmla="*/ 1594 h 1949"/>
                <a:gd name="T26" fmla="*/ 685 w 869"/>
                <a:gd name="T27" fmla="*/ 1423 h 1949"/>
                <a:gd name="T28" fmla="*/ 651 w 869"/>
                <a:gd name="T29" fmla="*/ 1394 h 1949"/>
                <a:gd name="T30" fmla="*/ 662 w 869"/>
                <a:gd name="T31" fmla="*/ 1320 h 1949"/>
                <a:gd name="T32" fmla="*/ 720 w 869"/>
                <a:gd name="T33" fmla="*/ 1377 h 1949"/>
                <a:gd name="T34" fmla="*/ 685 w 869"/>
                <a:gd name="T35" fmla="*/ 1423 h 1949"/>
                <a:gd name="T36" fmla="*/ 622 w 869"/>
                <a:gd name="T37" fmla="*/ 1252 h 1949"/>
                <a:gd name="T38" fmla="*/ 577 w 869"/>
                <a:gd name="T39" fmla="*/ 1194 h 1949"/>
                <a:gd name="T40" fmla="*/ 645 w 869"/>
                <a:gd name="T41" fmla="*/ 1166 h 1949"/>
                <a:gd name="T42" fmla="*/ 634 w 869"/>
                <a:gd name="T43" fmla="*/ 1246 h 1949"/>
                <a:gd name="T44" fmla="*/ 560 w 869"/>
                <a:gd name="T45" fmla="*/ 1080 h 1949"/>
                <a:gd name="T46" fmla="*/ 525 w 869"/>
                <a:gd name="T47" fmla="*/ 1057 h 1949"/>
                <a:gd name="T48" fmla="*/ 531 w 869"/>
                <a:gd name="T49" fmla="*/ 977 h 1949"/>
                <a:gd name="T50" fmla="*/ 594 w 869"/>
                <a:gd name="T51" fmla="*/ 1029 h 1949"/>
                <a:gd name="T52" fmla="*/ 560 w 869"/>
                <a:gd name="T53" fmla="*/ 1080 h 1949"/>
                <a:gd name="T54" fmla="*/ 491 w 869"/>
                <a:gd name="T55" fmla="*/ 909 h 1949"/>
                <a:gd name="T56" fmla="*/ 445 w 869"/>
                <a:gd name="T57" fmla="*/ 857 h 1949"/>
                <a:gd name="T58" fmla="*/ 508 w 869"/>
                <a:gd name="T59" fmla="*/ 829 h 1949"/>
                <a:gd name="T60" fmla="*/ 502 w 869"/>
                <a:gd name="T61" fmla="*/ 909 h 1949"/>
                <a:gd name="T62" fmla="*/ 417 w 869"/>
                <a:gd name="T63" fmla="*/ 743 h 1949"/>
                <a:gd name="T64" fmla="*/ 382 w 869"/>
                <a:gd name="T65" fmla="*/ 726 h 1949"/>
                <a:gd name="T66" fmla="*/ 382 w 869"/>
                <a:gd name="T67" fmla="*/ 646 h 1949"/>
                <a:gd name="T68" fmla="*/ 445 w 869"/>
                <a:gd name="T69" fmla="*/ 692 h 1949"/>
                <a:gd name="T70" fmla="*/ 417 w 869"/>
                <a:gd name="T71" fmla="*/ 743 h 1949"/>
                <a:gd name="T72" fmla="*/ 337 w 869"/>
                <a:gd name="T73" fmla="*/ 583 h 1949"/>
                <a:gd name="T74" fmla="*/ 285 w 869"/>
                <a:gd name="T75" fmla="*/ 532 h 1949"/>
                <a:gd name="T76" fmla="*/ 348 w 869"/>
                <a:gd name="T77" fmla="*/ 497 h 1949"/>
                <a:gd name="T78" fmla="*/ 348 w 869"/>
                <a:gd name="T79" fmla="*/ 577 h 1949"/>
                <a:gd name="T80" fmla="*/ 251 w 869"/>
                <a:gd name="T81" fmla="*/ 423 h 1949"/>
                <a:gd name="T82" fmla="*/ 217 w 869"/>
                <a:gd name="T83" fmla="*/ 400 h 1949"/>
                <a:gd name="T84" fmla="*/ 211 w 869"/>
                <a:gd name="T85" fmla="*/ 320 h 1949"/>
                <a:gd name="T86" fmla="*/ 280 w 869"/>
                <a:gd name="T87" fmla="*/ 366 h 1949"/>
                <a:gd name="T88" fmla="*/ 251 w 869"/>
                <a:gd name="T89" fmla="*/ 423 h 1949"/>
                <a:gd name="T90" fmla="*/ 160 w 869"/>
                <a:gd name="T91" fmla="*/ 263 h 1949"/>
                <a:gd name="T92" fmla="*/ 108 w 869"/>
                <a:gd name="T93" fmla="*/ 217 h 1949"/>
                <a:gd name="T94" fmla="*/ 171 w 869"/>
                <a:gd name="T95" fmla="*/ 178 h 1949"/>
                <a:gd name="T96" fmla="*/ 177 w 869"/>
                <a:gd name="T97" fmla="*/ 257 h 1949"/>
                <a:gd name="T98" fmla="*/ 63 w 869"/>
                <a:gd name="T99" fmla="*/ 109 h 1949"/>
                <a:gd name="T100" fmla="*/ 34 w 869"/>
                <a:gd name="T101" fmla="*/ 92 h 1949"/>
                <a:gd name="T102" fmla="*/ 22 w 869"/>
                <a:gd name="T103" fmla="*/ 12 h 1949"/>
                <a:gd name="T104" fmla="*/ 91 w 869"/>
                <a:gd name="T105" fmla="*/ 52 h 1949"/>
                <a:gd name="T106" fmla="*/ 63 w 869"/>
                <a:gd name="T107" fmla="*/ 10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9" h="1949">
                  <a:moveTo>
                    <a:pt x="828" y="1948"/>
                  </a:moveTo>
                  <a:lnTo>
                    <a:pt x="828" y="1948"/>
                  </a:lnTo>
                  <a:cubicBezTo>
                    <a:pt x="811" y="1948"/>
                    <a:pt x="794" y="1937"/>
                    <a:pt x="794" y="1920"/>
                  </a:cubicBezTo>
                  <a:cubicBezTo>
                    <a:pt x="782" y="1886"/>
                    <a:pt x="782" y="1886"/>
                    <a:pt x="782" y="1886"/>
                  </a:cubicBezTo>
                  <a:cubicBezTo>
                    <a:pt x="782" y="1869"/>
                    <a:pt x="794" y="1846"/>
                    <a:pt x="811" y="1840"/>
                  </a:cubicBezTo>
                  <a:cubicBezTo>
                    <a:pt x="828" y="1840"/>
                    <a:pt x="851" y="1851"/>
                    <a:pt x="857" y="1869"/>
                  </a:cubicBezTo>
                  <a:cubicBezTo>
                    <a:pt x="862" y="1903"/>
                    <a:pt x="862" y="1903"/>
                    <a:pt x="862" y="1903"/>
                  </a:cubicBezTo>
                  <a:cubicBezTo>
                    <a:pt x="868" y="1926"/>
                    <a:pt x="857" y="1943"/>
                    <a:pt x="834" y="1948"/>
                  </a:cubicBezTo>
                  <a:lnTo>
                    <a:pt x="828" y="1948"/>
                  </a:lnTo>
                  <a:close/>
                  <a:moveTo>
                    <a:pt x="782" y="1771"/>
                  </a:moveTo>
                  <a:lnTo>
                    <a:pt x="782" y="1771"/>
                  </a:lnTo>
                  <a:cubicBezTo>
                    <a:pt x="771" y="1771"/>
                    <a:pt x="754" y="1760"/>
                    <a:pt x="748" y="1743"/>
                  </a:cubicBezTo>
                  <a:cubicBezTo>
                    <a:pt x="742" y="1709"/>
                    <a:pt x="742" y="1709"/>
                    <a:pt x="742" y="1709"/>
                  </a:cubicBezTo>
                  <a:cubicBezTo>
                    <a:pt x="737" y="1691"/>
                    <a:pt x="748" y="1669"/>
                    <a:pt x="765" y="1669"/>
                  </a:cubicBezTo>
                  <a:cubicBezTo>
                    <a:pt x="788" y="1663"/>
                    <a:pt x="805" y="1674"/>
                    <a:pt x="811" y="1691"/>
                  </a:cubicBezTo>
                  <a:cubicBezTo>
                    <a:pt x="817" y="1726"/>
                    <a:pt x="817" y="1726"/>
                    <a:pt x="817" y="1726"/>
                  </a:cubicBezTo>
                  <a:cubicBezTo>
                    <a:pt x="822" y="1743"/>
                    <a:pt x="811" y="1766"/>
                    <a:pt x="794" y="1771"/>
                  </a:cubicBezTo>
                  <a:cubicBezTo>
                    <a:pt x="788" y="1771"/>
                    <a:pt x="788" y="1771"/>
                    <a:pt x="782" y="1771"/>
                  </a:cubicBezTo>
                  <a:close/>
                  <a:moveTo>
                    <a:pt x="737" y="1594"/>
                  </a:moveTo>
                  <a:lnTo>
                    <a:pt x="737" y="1594"/>
                  </a:lnTo>
                  <a:cubicBezTo>
                    <a:pt x="720" y="1594"/>
                    <a:pt x="708" y="1583"/>
                    <a:pt x="702" y="1571"/>
                  </a:cubicBezTo>
                  <a:cubicBezTo>
                    <a:pt x="691" y="1537"/>
                    <a:pt x="691" y="1537"/>
                    <a:pt x="691" y="1537"/>
                  </a:cubicBezTo>
                  <a:cubicBezTo>
                    <a:pt x="685" y="1514"/>
                    <a:pt x="697" y="1497"/>
                    <a:pt x="714" y="1491"/>
                  </a:cubicBezTo>
                  <a:cubicBezTo>
                    <a:pt x="737" y="1486"/>
                    <a:pt x="754" y="1497"/>
                    <a:pt x="759" y="1514"/>
                  </a:cubicBezTo>
                  <a:cubicBezTo>
                    <a:pt x="771" y="1549"/>
                    <a:pt x="771" y="1549"/>
                    <a:pt x="771" y="1549"/>
                  </a:cubicBezTo>
                  <a:cubicBezTo>
                    <a:pt x="777" y="1571"/>
                    <a:pt x="765" y="1588"/>
                    <a:pt x="748" y="1594"/>
                  </a:cubicBezTo>
                  <a:cubicBezTo>
                    <a:pt x="742" y="1594"/>
                    <a:pt x="742" y="1594"/>
                    <a:pt x="737" y="1594"/>
                  </a:cubicBezTo>
                  <a:close/>
                  <a:moveTo>
                    <a:pt x="685" y="1423"/>
                  </a:moveTo>
                  <a:lnTo>
                    <a:pt x="685" y="1423"/>
                  </a:lnTo>
                  <a:cubicBezTo>
                    <a:pt x="668" y="1423"/>
                    <a:pt x="657" y="1411"/>
                    <a:pt x="651" y="1394"/>
                  </a:cubicBezTo>
                  <a:cubicBezTo>
                    <a:pt x="639" y="1360"/>
                    <a:pt x="639" y="1360"/>
                    <a:pt x="639" y="1360"/>
                  </a:cubicBezTo>
                  <a:cubicBezTo>
                    <a:pt x="634" y="1343"/>
                    <a:pt x="639" y="1326"/>
                    <a:pt x="662" y="1320"/>
                  </a:cubicBezTo>
                  <a:cubicBezTo>
                    <a:pt x="679" y="1309"/>
                    <a:pt x="697" y="1320"/>
                    <a:pt x="708" y="1337"/>
                  </a:cubicBezTo>
                  <a:cubicBezTo>
                    <a:pt x="720" y="1377"/>
                    <a:pt x="720" y="1377"/>
                    <a:pt x="720" y="1377"/>
                  </a:cubicBezTo>
                  <a:cubicBezTo>
                    <a:pt x="725" y="1394"/>
                    <a:pt x="714" y="1411"/>
                    <a:pt x="697" y="1417"/>
                  </a:cubicBezTo>
                  <a:cubicBezTo>
                    <a:pt x="691" y="1423"/>
                    <a:pt x="685" y="1423"/>
                    <a:pt x="685" y="1423"/>
                  </a:cubicBezTo>
                  <a:close/>
                  <a:moveTo>
                    <a:pt x="622" y="1252"/>
                  </a:moveTo>
                  <a:lnTo>
                    <a:pt x="622" y="1252"/>
                  </a:lnTo>
                  <a:cubicBezTo>
                    <a:pt x="611" y="1252"/>
                    <a:pt x="594" y="1240"/>
                    <a:pt x="588" y="1223"/>
                  </a:cubicBezTo>
                  <a:cubicBezTo>
                    <a:pt x="577" y="1194"/>
                    <a:pt x="577" y="1194"/>
                    <a:pt x="577" y="1194"/>
                  </a:cubicBezTo>
                  <a:cubicBezTo>
                    <a:pt x="571" y="1171"/>
                    <a:pt x="582" y="1154"/>
                    <a:pt x="599" y="1149"/>
                  </a:cubicBezTo>
                  <a:cubicBezTo>
                    <a:pt x="617" y="1137"/>
                    <a:pt x="639" y="1149"/>
                    <a:pt x="645" y="1166"/>
                  </a:cubicBezTo>
                  <a:cubicBezTo>
                    <a:pt x="657" y="1200"/>
                    <a:pt x="657" y="1200"/>
                    <a:pt x="657" y="1200"/>
                  </a:cubicBezTo>
                  <a:cubicBezTo>
                    <a:pt x="662" y="1217"/>
                    <a:pt x="657" y="1240"/>
                    <a:pt x="634" y="1246"/>
                  </a:cubicBezTo>
                  <a:cubicBezTo>
                    <a:pt x="634" y="1246"/>
                    <a:pt x="628" y="1252"/>
                    <a:pt x="622" y="1252"/>
                  </a:cubicBezTo>
                  <a:close/>
                  <a:moveTo>
                    <a:pt x="560" y="1080"/>
                  </a:moveTo>
                  <a:lnTo>
                    <a:pt x="560" y="1080"/>
                  </a:lnTo>
                  <a:cubicBezTo>
                    <a:pt x="548" y="1080"/>
                    <a:pt x="531" y="1069"/>
                    <a:pt x="525" y="1057"/>
                  </a:cubicBezTo>
                  <a:cubicBezTo>
                    <a:pt x="514" y="1023"/>
                    <a:pt x="514" y="1023"/>
                    <a:pt x="514" y="1023"/>
                  </a:cubicBezTo>
                  <a:cubicBezTo>
                    <a:pt x="508" y="1006"/>
                    <a:pt x="514" y="983"/>
                    <a:pt x="531" y="977"/>
                  </a:cubicBezTo>
                  <a:cubicBezTo>
                    <a:pt x="554" y="971"/>
                    <a:pt x="571" y="977"/>
                    <a:pt x="577" y="994"/>
                  </a:cubicBezTo>
                  <a:cubicBezTo>
                    <a:pt x="594" y="1029"/>
                    <a:pt x="594" y="1029"/>
                    <a:pt x="594" y="1029"/>
                  </a:cubicBezTo>
                  <a:cubicBezTo>
                    <a:pt x="599" y="1046"/>
                    <a:pt x="594" y="1069"/>
                    <a:pt x="571" y="1074"/>
                  </a:cubicBezTo>
                  <a:cubicBezTo>
                    <a:pt x="571" y="1080"/>
                    <a:pt x="565" y="1080"/>
                    <a:pt x="560" y="1080"/>
                  </a:cubicBezTo>
                  <a:close/>
                  <a:moveTo>
                    <a:pt x="491" y="909"/>
                  </a:moveTo>
                  <a:lnTo>
                    <a:pt x="491" y="909"/>
                  </a:lnTo>
                  <a:cubicBezTo>
                    <a:pt x="474" y="909"/>
                    <a:pt x="462" y="903"/>
                    <a:pt x="457" y="892"/>
                  </a:cubicBezTo>
                  <a:cubicBezTo>
                    <a:pt x="445" y="857"/>
                    <a:pt x="445" y="857"/>
                    <a:pt x="445" y="857"/>
                  </a:cubicBezTo>
                  <a:cubicBezTo>
                    <a:pt x="434" y="840"/>
                    <a:pt x="445" y="817"/>
                    <a:pt x="462" y="812"/>
                  </a:cubicBezTo>
                  <a:cubicBezTo>
                    <a:pt x="480" y="800"/>
                    <a:pt x="502" y="812"/>
                    <a:pt x="508" y="829"/>
                  </a:cubicBezTo>
                  <a:cubicBezTo>
                    <a:pt x="520" y="863"/>
                    <a:pt x="520" y="863"/>
                    <a:pt x="520" y="863"/>
                  </a:cubicBezTo>
                  <a:cubicBezTo>
                    <a:pt x="531" y="880"/>
                    <a:pt x="520" y="897"/>
                    <a:pt x="502" y="909"/>
                  </a:cubicBezTo>
                  <a:cubicBezTo>
                    <a:pt x="497" y="909"/>
                    <a:pt x="497" y="909"/>
                    <a:pt x="491" y="909"/>
                  </a:cubicBezTo>
                  <a:close/>
                  <a:moveTo>
                    <a:pt x="417" y="743"/>
                  </a:moveTo>
                  <a:lnTo>
                    <a:pt x="417" y="743"/>
                  </a:lnTo>
                  <a:cubicBezTo>
                    <a:pt x="400" y="743"/>
                    <a:pt x="388" y="737"/>
                    <a:pt x="382" y="726"/>
                  </a:cubicBezTo>
                  <a:cubicBezTo>
                    <a:pt x="365" y="692"/>
                    <a:pt x="365" y="692"/>
                    <a:pt x="365" y="692"/>
                  </a:cubicBezTo>
                  <a:cubicBezTo>
                    <a:pt x="360" y="674"/>
                    <a:pt x="365" y="652"/>
                    <a:pt x="382" y="646"/>
                  </a:cubicBezTo>
                  <a:cubicBezTo>
                    <a:pt x="400" y="635"/>
                    <a:pt x="422" y="646"/>
                    <a:pt x="428" y="663"/>
                  </a:cubicBezTo>
                  <a:cubicBezTo>
                    <a:pt x="445" y="692"/>
                    <a:pt x="445" y="692"/>
                    <a:pt x="445" y="692"/>
                  </a:cubicBezTo>
                  <a:cubicBezTo>
                    <a:pt x="457" y="714"/>
                    <a:pt x="445" y="732"/>
                    <a:pt x="428" y="743"/>
                  </a:cubicBezTo>
                  <a:cubicBezTo>
                    <a:pt x="422" y="743"/>
                    <a:pt x="422" y="743"/>
                    <a:pt x="417" y="743"/>
                  </a:cubicBezTo>
                  <a:close/>
                  <a:moveTo>
                    <a:pt x="337" y="583"/>
                  </a:moveTo>
                  <a:lnTo>
                    <a:pt x="337" y="583"/>
                  </a:lnTo>
                  <a:cubicBezTo>
                    <a:pt x="320" y="583"/>
                    <a:pt x="308" y="577"/>
                    <a:pt x="302" y="560"/>
                  </a:cubicBezTo>
                  <a:cubicBezTo>
                    <a:pt x="285" y="532"/>
                    <a:pt x="285" y="532"/>
                    <a:pt x="285" y="532"/>
                  </a:cubicBezTo>
                  <a:cubicBezTo>
                    <a:pt x="280" y="514"/>
                    <a:pt x="285" y="492"/>
                    <a:pt x="302" y="480"/>
                  </a:cubicBezTo>
                  <a:cubicBezTo>
                    <a:pt x="320" y="475"/>
                    <a:pt x="342" y="480"/>
                    <a:pt x="348" y="497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77" y="549"/>
                    <a:pt x="365" y="572"/>
                    <a:pt x="348" y="577"/>
                  </a:cubicBezTo>
                  <a:cubicBezTo>
                    <a:pt x="342" y="583"/>
                    <a:pt x="337" y="583"/>
                    <a:pt x="337" y="583"/>
                  </a:cubicBezTo>
                  <a:close/>
                  <a:moveTo>
                    <a:pt x="251" y="423"/>
                  </a:moveTo>
                  <a:lnTo>
                    <a:pt x="251" y="423"/>
                  </a:lnTo>
                  <a:cubicBezTo>
                    <a:pt x="234" y="423"/>
                    <a:pt x="222" y="412"/>
                    <a:pt x="217" y="400"/>
                  </a:cubicBezTo>
                  <a:cubicBezTo>
                    <a:pt x="200" y="372"/>
                    <a:pt x="200" y="372"/>
                    <a:pt x="200" y="372"/>
                  </a:cubicBezTo>
                  <a:cubicBezTo>
                    <a:pt x="188" y="354"/>
                    <a:pt x="194" y="332"/>
                    <a:pt x="211" y="320"/>
                  </a:cubicBezTo>
                  <a:cubicBezTo>
                    <a:pt x="228" y="315"/>
                    <a:pt x="251" y="320"/>
                    <a:pt x="263" y="337"/>
                  </a:cubicBezTo>
                  <a:cubicBezTo>
                    <a:pt x="280" y="366"/>
                    <a:pt x="280" y="366"/>
                    <a:pt x="280" y="366"/>
                  </a:cubicBezTo>
                  <a:cubicBezTo>
                    <a:pt x="291" y="383"/>
                    <a:pt x="285" y="406"/>
                    <a:pt x="268" y="417"/>
                  </a:cubicBezTo>
                  <a:cubicBezTo>
                    <a:pt x="263" y="417"/>
                    <a:pt x="257" y="423"/>
                    <a:pt x="251" y="423"/>
                  </a:cubicBezTo>
                  <a:close/>
                  <a:moveTo>
                    <a:pt x="160" y="263"/>
                  </a:moveTo>
                  <a:lnTo>
                    <a:pt x="160" y="263"/>
                  </a:lnTo>
                  <a:cubicBezTo>
                    <a:pt x="148" y="263"/>
                    <a:pt x="137" y="257"/>
                    <a:pt x="125" y="246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97" y="200"/>
                    <a:pt x="103" y="178"/>
                    <a:pt x="120" y="166"/>
                  </a:cubicBezTo>
                  <a:cubicBezTo>
                    <a:pt x="137" y="155"/>
                    <a:pt x="160" y="160"/>
                    <a:pt x="171" y="178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200" y="229"/>
                    <a:pt x="194" y="246"/>
                    <a:pt x="177" y="257"/>
                  </a:cubicBezTo>
                  <a:cubicBezTo>
                    <a:pt x="171" y="263"/>
                    <a:pt x="165" y="263"/>
                    <a:pt x="160" y="263"/>
                  </a:cubicBezTo>
                  <a:close/>
                  <a:moveTo>
                    <a:pt x="63" y="109"/>
                  </a:moveTo>
                  <a:lnTo>
                    <a:pt x="63" y="109"/>
                  </a:lnTo>
                  <a:cubicBezTo>
                    <a:pt x="51" y="109"/>
                    <a:pt x="40" y="103"/>
                    <a:pt x="34" y="9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0" y="46"/>
                    <a:pt x="5" y="23"/>
                    <a:pt x="22" y="12"/>
                  </a:cubicBezTo>
                  <a:cubicBezTo>
                    <a:pt x="40" y="0"/>
                    <a:pt x="63" y="6"/>
                    <a:pt x="74" y="2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03" y="69"/>
                    <a:pt x="97" y="92"/>
                    <a:pt x="80" y="103"/>
                  </a:cubicBezTo>
                  <a:cubicBezTo>
                    <a:pt x="74" y="109"/>
                    <a:pt x="68" y="109"/>
                    <a:pt x="63" y="109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grpSp>
          <p:nvGrpSpPr>
            <p:cNvPr id="103" name="Group 22"/>
            <p:cNvGrpSpPr>
              <a:grpSpLocks/>
            </p:cNvGrpSpPr>
            <p:nvPr/>
          </p:nvGrpSpPr>
          <p:grpSpPr bwMode="auto">
            <a:xfrm>
              <a:off x="7537661" y="2656998"/>
              <a:ext cx="780996" cy="719478"/>
              <a:chOff x="7537661" y="2656998"/>
              <a:chExt cx="780996" cy="719478"/>
            </a:xfrm>
            <a:grpFill/>
          </p:grpSpPr>
          <p:grpSp>
            <p:nvGrpSpPr>
              <p:cNvPr id="148" name="Group 7"/>
              <p:cNvGrpSpPr>
                <a:grpSpLocks/>
              </p:cNvGrpSpPr>
              <p:nvPr/>
            </p:nvGrpSpPr>
            <p:grpSpPr bwMode="auto">
              <a:xfrm>
                <a:off x="7537661" y="265699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53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61" y="10608510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2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85" y="10672841"/>
                  <a:ext cx="1139636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49" name="Freeform 263"/>
              <p:cNvSpPr>
                <a:spLocks noChangeArrowheads="1"/>
              </p:cNvSpPr>
              <p:nvPr/>
            </p:nvSpPr>
            <p:spPr bwMode="auto">
              <a:xfrm>
                <a:off x="7632959" y="2729043"/>
                <a:ext cx="31746" cy="30166"/>
              </a:xfrm>
              <a:custGeom>
                <a:avLst/>
                <a:gdLst>
                  <a:gd name="T0" fmla="*/ 58 w 98"/>
                  <a:gd name="T1" fmla="*/ 86 h 87"/>
                  <a:gd name="T2" fmla="*/ 58 w 98"/>
                  <a:gd name="T3" fmla="*/ 86 h 87"/>
                  <a:gd name="T4" fmla="*/ 35 w 98"/>
                  <a:gd name="T5" fmla="*/ 80 h 87"/>
                  <a:gd name="T6" fmla="*/ 23 w 98"/>
                  <a:gd name="T7" fmla="*/ 69 h 87"/>
                  <a:gd name="T8" fmla="*/ 12 w 98"/>
                  <a:gd name="T9" fmla="*/ 23 h 87"/>
                  <a:gd name="T10" fmla="*/ 63 w 98"/>
                  <a:gd name="T11" fmla="*/ 12 h 87"/>
                  <a:gd name="T12" fmla="*/ 75 w 98"/>
                  <a:gd name="T13" fmla="*/ 23 h 87"/>
                  <a:gd name="T14" fmla="*/ 86 w 98"/>
                  <a:gd name="T15" fmla="*/ 69 h 87"/>
                  <a:gd name="T16" fmla="*/ 58 w 98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7">
                    <a:moveTo>
                      <a:pt x="58" y="86"/>
                    </a:moveTo>
                    <a:lnTo>
                      <a:pt x="58" y="86"/>
                    </a:lnTo>
                    <a:cubicBezTo>
                      <a:pt x="52" y="86"/>
                      <a:pt x="46" y="86"/>
                      <a:pt x="35" y="8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6" y="63"/>
                      <a:pt x="0" y="40"/>
                      <a:pt x="12" y="23"/>
                    </a:cubicBezTo>
                    <a:cubicBezTo>
                      <a:pt x="23" y="6"/>
                      <a:pt x="46" y="0"/>
                      <a:pt x="63" y="12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92" y="34"/>
                      <a:pt x="97" y="57"/>
                      <a:pt x="86" y="69"/>
                    </a:cubicBezTo>
                    <a:cubicBezTo>
                      <a:pt x="80" y="80"/>
                      <a:pt x="69" y="86"/>
                      <a:pt x="58" y="86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0" name="Freeform 268"/>
              <p:cNvSpPr>
                <a:spLocks noChangeArrowheads="1"/>
              </p:cNvSpPr>
              <p:nvPr/>
            </p:nvSpPr>
            <p:spPr bwMode="auto">
              <a:xfrm>
                <a:off x="8186928" y="3272033"/>
                <a:ext cx="28571" cy="31754"/>
              </a:xfrm>
              <a:custGeom>
                <a:avLst/>
                <a:gdLst>
                  <a:gd name="T0" fmla="*/ 46 w 87"/>
                  <a:gd name="T1" fmla="*/ 92 h 93"/>
                  <a:gd name="T2" fmla="*/ 46 w 87"/>
                  <a:gd name="T3" fmla="*/ 92 h 93"/>
                  <a:gd name="T4" fmla="*/ 17 w 87"/>
                  <a:gd name="T5" fmla="*/ 80 h 93"/>
                  <a:gd name="T6" fmla="*/ 11 w 87"/>
                  <a:gd name="T7" fmla="*/ 63 h 93"/>
                  <a:gd name="T8" fmla="*/ 17 w 87"/>
                  <a:gd name="T9" fmla="*/ 12 h 93"/>
                  <a:gd name="T10" fmla="*/ 68 w 87"/>
                  <a:gd name="T11" fmla="*/ 23 h 93"/>
                  <a:gd name="T12" fmla="*/ 80 w 87"/>
                  <a:gd name="T13" fmla="*/ 40 h 93"/>
                  <a:gd name="T14" fmla="*/ 68 w 87"/>
                  <a:gd name="T15" fmla="*/ 86 h 93"/>
                  <a:gd name="T16" fmla="*/ 46 w 87"/>
                  <a:gd name="T17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34" y="92"/>
                      <a:pt x="23" y="86"/>
                      <a:pt x="17" y="80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0" y="23"/>
                      <a:pt x="17" y="12"/>
                    </a:cubicBezTo>
                    <a:cubicBezTo>
                      <a:pt x="34" y="0"/>
                      <a:pt x="57" y="6"/>
                      <a:pt x="68" y="2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6" y="52"/>
                      <a:pt x="86" y="74"/>
                      <a:pt x="68" y="86"/>
                    </a:cubicBezTo>
                    <a:cubicBezTo>
                      <a:pt x="63" y="92"/>
                      <a:pt x="57" y="92"/>
                      <a:pt x="46" y="92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8177402" y="4034125"/>
              <a:ext cx="780952" cy="773214"/>
              <a:chOff x="8177402" y="4034125"/>
              <a:chExt cx="780952" cy="773214"/>
            </a:xfrm>
            <a:grpFill/>
          </p:grpSpPr>
          <p:grpSp>
            <p:nvGrpSpPr>
              <p:cNvPr id="130" name="Group 8"/>
              <p:cNvGrpSpPr>
                <a:grpSpLocks/>
              </p:cNvGrpSpPr>
              <p:nvPr/>
            </p:nvGrpSpPr>
            <p:grpSpPr bwMode="auto">
              <a:xfrm>
                <a:off x="8177402" y="4086525"/>
                <a:ext cx="780952" cy="720814"/>
                <a:chOff x="13296135" y="10605667"/>
                <a:chExt cx="1265692" cy="1168224"/>
              </a:xfrm>
              <a:grpFill/>
            </p:grpSpPr>
            <p:sp>
              <p:nvSpPr>
                <p:cNvPr id="13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35" y="10605667"/>
                  <a:ext cx="1265692" cy="1168224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58" y="10669998"/>
                  <a:ext cx="1139638" cy="1039565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31" name="Freeform 266"/>
              <p:cNvSpPr>
                <a:spLocks noChangeArrowheads="1"/>
              </p:cNvSpPr>
              <p:nvPr/>
            </p:nvSpPr>
            <p:spPr bwMode="auto">
              <a:xfrm>
                <a:off x="8505975" y="4034125"/>
                <a:ext cx="26985" cy="31754"/>
              </a:xfrm>
              <a:custGeom>
                <a:avLst/>
                <a:gdLst>
                  <a:gd name="T0" fmla="*/ 45 w 81"/>
                  <a:gd name="T1" fmla="*/ 91 h 92"/>
                  <a:gd name="T2" fmla="*/ 45 w 81"/>
                  <a:gd name="T3" fmla="*/ 91 h 92"/>
                  <a:gd name="T4" fmla="*/ 11 w 81"/>
                  <a:gd name="T5" fmla="*/ 63 h 92"/>
                  <a:gd name="T6" fmla="*/ 5 w 81"/>
                  <a:gd name="T7" fmla="*/ 46 h 92"/>
                  <a:gd name="T8" fmla="*/ 34 w 81"/>
                  <a:gd name="T9" fmla="*/ 6 h 92"/>
                  <a:gd name="T10" fmla="*/ 74 w 81"/>
                  <a:gd name="T11" fmla="*/ 28 h 92"/>
                  <a:gd name="T12" fmla="*/ 80 w 81"/>
                  <a:gd name="T13" fmla="*/ 51 h 92"/>
                  <a:gd name="T14" fmla="*/ 51 w 81"/>
                  <a:gd name="T15" fmla="*/ 91 h 92"/>
                  <a:gd name="T16" fmla="*/ 45 w 81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2">
                    <a:moveTo>
                      <a:pt x="45" y="91"/>
                    </a:moveTo>
                    <a:lnTo>
                      <a:pt x="45" y="91"/>
                    </a:lnTo>
                    <a:cubicBezTo>
                      <a:pt x="28" y="91"/>
                      <a:pt x="11" y="80"/>
                      <a:pt x="11" y="6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0" y="23"/>
                      <a:pt x="17" y="6"/>
                      <a:pt x="34" y="6"/>
                    </a:cubicBezTo>
                    <a:cubicBezTo>
                      <a:pt x="51" y="0"/>
                      <a:pt x="74" y="11"/>
                      <a:pt x="74" y="28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69"/>
                      <a:pt x="68" y="86"/>
                      <a:pt x="51" y="91"/>
                    </a:cubicBezTo>
                    <a:lnTo>
                      <a:pt x="45" y="91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6" name="Group 3"/>
            <p:cNvGrpSpPr>
              <a:grpSpLocks/>
            </p:cNvGrpSpPr>
            <p:nvPr/>
          </p:nvGrpSpPr>
          <p:grpSpPr bwMode="auto">
            <a:xfrm>
              <a:off x="6098040" y="2057448"/>
              <a:ext cx="812698" cy="719478"/>
              <a:chOff x="6098040" y="2057448"/>
              <a:chExt cx="812698" cy="719478"/>
            </a:xfrm>
            <a:grpFill/>
          </p:grpSpPr>
          <p:grpSp>
            <p:nvGrpSpPr>
              <p:cNvPr id="120" name="Group 6"/>
              <p:cNvGrpSpPr>
                <a:grpSpLocks/>
              </p:cNvGrpSpPr>
              <p:nvPr/>
            </p:nvGrpSpPr>
            <p:grpSpPr bwMode="auto">
              <a:xfrm>
                <a:off x="6129735" y="2057448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2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147" y="10607541"/>
                  <a:ext cx="1265692" cy="116565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169" y="10671871"/>
                  <a:ext cx="1139638" cy="1036989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21" name="Freeform 260"/>
              <p:cNvSpPr>
                <a:spLocks noChangeArrowheads="1"/>
              </p:cNvSpPr>
              <p:nvPr/>
            </p:nvSpPr>
            <p:spPr bwMode="auto">
              <a:xfrm>
                <a:off x="6098040" y="2424205"/>
                <a:ext cx="33333" cy="25403"/>
              </a:xfrm>
              <a:custGeom>
                <a:avLst/>
                <a:gdLst>
                  <a:gd name="T0" fmla="*/ 40 w 98"/>
                  <a:gd name="T1" fmla="*/ 80 h 81"/>
                  <a:gd name="T2" fmla="*/ 40 w 98"/>
                  <a:gd name="T3" fmla="*/ 80 h 81"/>
                  <a:gd name="T4" fmla="*/ 5 w 98"/>
                  <a:gd name="T5" fmla="*/ 52 h 81"/>
                  <a:gd name="T6" fmla="*/ 34 w 98"/>
                  <a:gd name="T7" fmla="*/ 6 h 81"/>
                  <a:gd name="T8" fmla="*/ 51 w 98"/>
                  <a:gd name="T9" fmla="*/ 6 h 81"/>
                  <a:gd name="T10" fmla="*/ 91 w 98"/>
                  <a:gd name="T11" fmla="*/ 35 h 81"/>
                  <a:gd name="T12" fmla="*/ 63 w 98"/>
                  <a:gd name="T13" fmla="*/ 75 h 81"/>
                  <a:gd name="T14" fmla="*/ 45 w 98"/>
                  <a:gd name="T15" fmla="*/ 80 h 81"/>
                  <a:gd name="T16" fmla="*/ 40 w 98"/>
                  <a:gd name="T17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81">
                    <a:moveTo>
                      <a:pt x="40" y="80"/>
                    </a:moveTo>
                    <a:lnTo>
                      <a:pt x="40" y="80"/>
                    </a:lnTo>
                    <a:cubicBezTo>
                      <a:pt x="22" y="80"/>
                      <a:pt x="5" y="69"/>
                      <a:pt x="5" y="52"/>
                    </a:cubicBezTo>
                    <a:cubicBezTo>
                      <a:pt x="0" y="29"/>
                      <a:pt x="11" y="12"/>
                      <a:pt x="34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68" y="0"/>
                      <a:pt x="85" y="12"/>
                      <a:pt x="91" y="35"/>
                    </a:cubicBezTo>
                    <a:cubicBezTo>
                      <a:pt x="97" y="52"/>
                      <a:pt x="85" y="69"/>
                      <a:pt x="63" y="75"/>
                    </a:cubicBezTo>
                    <a:cubicBezTo>
                      <a:pt x="45" y="80"/>
                      <a:pt x="45" y="80"/>
                      <a:pt x="45" y="80"/>
                    </a:cubicBezTo>
                    <a:lnTo>
                      <a:pt x="40" y="80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22" name="Freeform 265"/>
              <p:cNvSpPr>
                <a:spLocks noChangeArrowheads="1"/>
              </p:cNvSpPr>
              <p:nvPr/>
            </p:nvSpPr>
            <p:spPr bwMode="auto">
              <a:xfrm>
                <a:off x="6878992" y="2422617"/>
                <a:ext cx="31746" cy="23816"/>
              </a:xfrm>
              <a:custGeom>
                <a:avLst/>
                <a:gdLst>
                  <a:gd name="T0" fmla="*/ 51 w 92"/>
                  <a:gd name="T1" fmla="*/ 74 h 75"/>
                  <a:gd name="T2" fmla="*/ 51 w 92"/>
                  <a:gd name="T3" fmla="*/ 74 h 75"/>
                  <a:gd name="T4" fmla="*/ 45 w 92"/>
                  <a:gd name="T5" fmla="*/ 74 h 75"/>
                  <a:gd name="T6" fmla="*/ 28 w 92"/>
                  <a:gd name="T7" fmla="*/ 74 h 75"/>
                  <a:gd name="T8" fmla="*/ 0 w 92"/>
                  <a:gd name="T9" fmla="*/ 28 h 75"/>
                  <a:gd name="T10" fmla="*/ 45 w 92"/>
                  <a:gd name="T11" fmla="*/ 0 h 75"/>
                  <a:gd name="T12" fmla="*/ 63 w 92"/>
                  <a:gd name="T13" fmla="*/ 5 h 75"/>
                  <a:gd name="T14" fmla="*/ 91 w 92"/>
                  <a:gd name="T15" fmla="*/ 45 h 75"/>
                  <a:gd name="T16" fmla="*/ 51 w 92"/>
                  <a:gd name="T17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5">
                    <a:moveTo>
                      <a:pt x="51" y="74"/>
                    </a:moveTo>
                    <a:lnTo>
                      <a:pt x="51" y="74"/>
                    </a:lnTo>
                    <a:cubicBezTo>
                      <a:pt x="51" y="74"/>
                      <a:pt x="51" y="74"/>
                      <a:pt x="45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1" y="68"/>
                      <a:pt x="0" y="51"/>
                      <a:pt x="0" y="28"/>
                    </a:cubicBezTo>
                    <a:cubicBezTo>
                      <a:pt x="6" y="11"/>
                      <a:pt x="23" y="0"/>
                      <a:pt x="45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80" y="11"/>
                      <a:pt x="91" y="28"/>
                      <a:pt x="91" y="45"/>
                    </a:cubicBezTo>
                    <a:cubicBezTo>
                      <a:pt x="85" y="62"/>
                      <a:pt x="68" y="74"/>
                      <a:pt x="51" y="74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7" name="Group 1"/>
            <p:cNvGrpSpPr>
              <a:grpSpLocks/>
            </p:cNvGrpSpPr>
            <p:nvPr/>
          </p:nvGrpSpPr>
          <p:grpSpPr bwMode="auto">
            <a:xfrm>
              <a:off x="4096453" y="4013485"/>
              <a:ext cx="780996" cy="779920"/>
              <a:chOff x="4096453" y="4013485"/>
              <a:chExt cx="780996" cy="779920"/>
            </a:xfrm>
            <a:grpFill/>
          </p:grpSpPr>
          <p:grpSp>
            <p:nvGrpSpPr>
              <p:cNvPr id="115" name="Group 9"/>
              <p:cNvGrpSpPr>
                <a:grpSpLocks/>
              </p:cNvGrpSpPr>
              <p:nvPr/>
            </p:nvGrpSpPr>
            <p:grpSpPr bwMode="auto">
              <a:xfrm>
                <a:off x="4096453" y="4073927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9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363"/>
                  <a:ext cx="1265692" cy="1165652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8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50088" y="10671693"/>
                  <a:ext cx="1139636" cy="1036991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6" name="Freeform 259"/>
              <p:cNvSpPr>
                <a:spLocks noChangeArrowheads="1"/>
              </p:cNvSpPr>
              <p:nvPr/>
            </p:nvSpPr>
            <p:spPr bwMode="auto">
              <a:xfrm>
                <a:off x="4496453" y="4013485"/>
                <a:ext cx="25397" cy="22228"/>
              </a:xfrm>
              <a:custGeom>
                <a:avLst/>
                <a:gdLst>
                  <a:gd name="T0" fmla="*/ 75 w 81"/>
                  <a:gd name="T1" fmla="*/ 63 h 64"/>
                  <a:gd name="T2" fmla="*/ 75 w 81"/>
                  <a:gd name="T3" fmla="*/ 63 h 64"/>
                  <a:gd name="T4" fmla="*/ 35 w 81"/>
                  <a:gd name="T5" fmla="*/ 57 h 64"/>
                  <a:gd name="T6" fmla="*/ 0 w 81"/>
                  <a:gd name="T7" fmla="*/ 52 h 64"/>
                  <a:gd name="T8" fmla="*/ 6 w 81"/>
                  <a:gd name="T9" fmla="*/ 34 h 64"/>
                  <a:gd name="T10" fmla="*/ 46 w 81"/>
                  <a:gd name="T11" fmla="*/ 6 h 64"/>
                  <a:gd name="T12" fmla="*/ 75 w 81"/>
                  <a:gd name="T13" fmla="*/ 46 h 64"/>
                  <a:gd name="T14" fmla="*/ 75 w 81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64">
                    <a:moveTo>
                      <a:pt x="75" y="63"/>
                    </a:moveTo>
                    <a:lnTo>
                      <a:pt x="75" y="63"/>
                    </a:lnTo>
                    <a:cubicBezTo>
                      <a:pt x="35" y="57"/>
                      <a:pt x="35" y="57"/>
                      <a:pt x="35" y="5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69" y="6"/>
                      <a:pt x="80" y="29"/>
                      <a:pt x="75" y="46"/>
                    </a:cubicBezTo>
                    <a:lnTo>
                      <a:pt x="75" y="63"/>
                    </a:ln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108" name="Group 2"/>
            <p:cNvGrpSpPr>
              <a:grpSpLocks/>
            </p:cNvGrpSpPr>
            <p:nvPr/>
          </p:nvGrpSpPr>
          <p:grpSpPr bwMode="auto">
            <a:xfrm>
              <a:off x="4686023" y="2658186"/>
              <a:ext cx="780996" cy="719478"/>
              <a:chOff x="4686023" y="2658186"/>
              <a:chExt cx="780996" cy="719478"/>
            </a:xfrm>
            <a:grpFill/>
          </p:grpSpPr>
          <p:grpSp>
            <p:nvGrpSpPr>
              <p:cNvPr id="109" name="Group 108"/>
              <p:cNvGrpSpPr/>
              <p:nvPr/>
            </p:nvGrpSpPr>
            <p:grpSpPr>
              <a:xfrm>
                <a:off x="4686023" y="2658186"/>
                <a:ext cx="780996" cy="719478"/>
                <a:chOff x="13296064" y="10607541"/>
                <a:chExt cx="1265763" cy="1166060"/>
              </a:xfrm>
              <a:grpFill/>
            </p:grpSpPr>
            <p:sp>
              <p:nvSpPr>
                <p:cNvPr id="114" name="Freeform 270"/>
                <p:cNvSpPr>
                  <a:spLocks noChangeArrowheads="1"/>
                </p:cNvSpPr>
                <p:nvPr/>
              </p:nvSpPr>
              <p:spPr bwMode="auto">
                <a:xfrm>
                  <a:off x="13296064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3" name="Freeform 269"/>
                <p:cNvSpPr>
                  <a:spLocks noChangeArrowheads="1"/>
                </p:cNvSpPr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grpFill/>
                <a:ln>
                  <a:solidFill>
                    <a:schemeClr val="accent4">
                      <a:lumMod val="75000"/>
                    </a:schemeClr>
                  </a:solidFill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110" name="Freeform 257"/>
              <p:cNvSpPr>
                <a:spLocks noChangeArrowheads="1"/>
              </p:cNvSpPr>
              <p:nvPr/>
            </p:nvSpPr>
            <p:spPr bwMode="auto">
              <a:xfrm>
                <a:off x="4796453" y="3291086"/>
                <a:ext cx="31746" cy="31754"/>
              </a:xfrm>
              <a:custGeom>
                <a:avLst/>
                <a:gdLst>
                  <a:gd name="T0" fmla="*/ 40 w 92"/>
                  <a:gd name="T1" fmla="*/ 91 h 92"/>
                  <a:gd name="T2" fmla="*/ 40 w 92"/>
                  <a:gd name="T3" fmla="*/ 91 h 92"/>
                  <a:gd name="T4" fmla="*/ 17 w 92"/>
                  <a:gd name="T5" fmla="*/ 85 h 92"/>
                  <a:gd name="T6" fmla="*/ 11 w 92"/>
                  <a:gd name="T7" fmla="*/ 34 h 92"/>
                  <a:gd name="T8" fmla="*/ 17 w 92"/>
                  <a:gd name="T9" fmla="*/ 22 h 92"/>
                  <a:gd name="T10" fmla="*/ 68 w 92"/>
                  <a:gd name="T11" fmla="*/ 11 h 92"/>
                  <a:gd name="T12" fmla="*/ 80 w 92"/>
                  <a:gd name="T13" fmla="*/ 63 h 92"/>
                  <a:gd name="T14" fmla="*/ 68 w 92"/>
                  <a:gd name="T15" fmla="*/ 74 h 92"/>
                  <a:gd name="T16" fmla="*/ 40 w 92"/>
                  <a:gd name="T17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92">
                    <a:moveTo>
                      <a:pt x="40" y="91"/>
                    </a:moveTo>
                    <a:lnTo>
                      <a:pt x="40" y="91"/>
                    </a:lnTo>
                    <a:cubicBezTo>
                      <a:pt x="34" y="91"/>
                      <a:pt x="23" y="91"/>
                      <a:pt x="17" y="85"/>
                    </a:cubicBezTo>
                    <a:cubicBezTo>
                      <a:pt x="5" y="74"/>
                      <a:pt x="0" y="51"/>
                      <a:pt x="11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8" y="5"/>
                      <a:pt x="51" y="0"/>
                      <a:pt x="68" y="11"/>
                    </a:cubicBezTo>
                    <a:cubicBezTo>
                      <a:pt x="85" y="22"/>
                      <a:pt x="91" y="45"/>
                      <a:pt x="80" y="63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2" y="85"/>
                      <a:pt x="51" y="91"/>
                      <a:pt x="40" y="91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Freeform 262"/>
              <p:cNvSpPr>
                <a:spLocks noChangeArrowheads="1"/>
              </p:cNvSpPr>
              <p:nvPr/>
            </p:nvSpPr>
            <p:spPr bwMode="auto">
              <a:xfrm>
                <a:off x="5355183" y="2730630"/>
                <a:ext cx="31746" cy="28578"/>
              </a:xfrm>
              <a:custGeom>
                <a:avLst/>
                <a:gdLst>
                  <a:gd name="T0" fmla="*/ 40 w 93"/>
                  <a:gd name="T1" fmla="*/ 86 h 87"/>
                  <a:gd name="T2" fmla="*/ 40 w 93"/>
                  <a:gd name="T3" fmla="*/ 86 h 87"/>
                  <a:gd name="T4" fmla="*/ 6 w 93"/>
                  <a:gd name="T5" fmla="*/ 68 h 87"/>
                  <a:gd name="T6" fmla="*/ 17 w 93"/>
                  <a:gd name="T7" fmla="*/ 23 h 87"/>
                  <a:gd name="T8" fmla="*/ 35 w 93"/>
                  <a:gd name="T9" fmla="*/ 11 h 87"/>
                  <a:gd name="T10" fmla="*/ 80 w 93"/>
                  <a:gd name="T11" fmla="*/ 23 h 87"/>
                  <a:gd name="T12" fmla="*/ 75 w 93"/>
                  <a:gd name="T13" fmla="*/ 68 h 87"/>
                  <a:gd name="T14" fmla="*/ 57 w 93"/>
                  <a:gd name="T15" fmla="*/ 80 h 87"/>
                  <a:gd name="T16" fmla="*/ 40 w 93"/>
                  <a:gd name="T17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7">
                    <a:moveTo>
                      <a:pt x="40" y="86"/>
                    </a:moveTo>
                    <a:lnTo>
                      <a:pt x="40" y="86"/>
                    </a:lnTo>
                    <a:cubicBezTo>
                      <a:pt x="29" y="86"/>
                      <a:pt x="17" y="80"/>
                      <a:pt x="6" y="68"/>
                    </a:cubicBezTo>
                    <a:cubicBezTo>
                      <a:pt x="0" y="57"/>
                      <a:pt x="0" y="34"/>
                      <a:pt x="17" y="2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2" y="0"/>
                      <a:pt x="69" y="6"/>
                      <a:pt x="80" y="23"/>
                    </a:cubicBezTo>
                    <a:cubicBezTo>
                      <a:pt x="92" y="40"/>
                      <a:pt x="86" y="57"/>
                      <a:pt x="75" y="68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2" y="86"/>
                      <a:pt x="46" y="86"/>
                      <a:pt x="40" y="86"/>
                    </a:cubicBezTo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56" name="Chord 155"/>
          <p:cNvSpPr/>
          <p:nvPr/>
        </p:nvSpPr>
        <p:spPr>
          <a:xfrm rot="5400000">
            <a:off x="7009017" y="5884014"/>
            <a:ext cx="4679875" cy="2909163"/>
          </a:xfrm>
          <a:prstGeom prst="chord">
            <a:avLst>
              <a:gd name="adj1" fmla="val 5373686"/>
              <a:gd name="adj2" fmla="val 1620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767227" y="5306999"/>
            <a:ext cx="308516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Importance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 of  fake </a:t>
            </a:r>
            <a:r>
              <a:rPr lang="en-US" sz="2500" dirty="0">
                <a:solidFill>
                  <a:schemeClr val="bg1"/>
                </a:solidFill>
              </a:rPr>
              <a:t>n</a:t>
            </a:r>
            <a:r>
              <a:rPr lang="en-US" sz="2500" dirty="0" smtClean="0">
                <a:solidFill>
                  <a:schemeClr val="bg1"/>
                </a:solidFill>
              </a:rPr>
              <a:t>ews </a:t>
            </a:r>
            <a:r>
              <a:rPr lang="en-US" sz="2500" dirty="0">
                <a:solidFill>
                  <a:schemeClr val="bg1"/>
                </a:solidFill>
              </a:rPr>
              <a:t>d</a:t>
            </a:r>
            <a:r>
              <a:rPr lang="en-US" sz="2500" dirty="0" smtClean="0">
                <a:solidFill>
                  <a:schemeClr val="bg1"/>
                </a:solidFill>
              </a:rPr>
              <a:t>etection during </a:t>
            </a:r>
            <a:r>
              <a:rPr lang="en-US" sz="2500" b="1" dirty="0" smtClean="0">
                <a:solidFill>
                  <a:schemeClr val="bg1"/>
                </a:solidFill>
              </a:rPr>
              <a:t>Covid-19 </a:t>
            </a:r>
            <a:r>
              <a:rPr lang="en-US" sz="2500" b="1" u="sng" dirty="0" smtClean="0">
                <a:solidFill>
                  <a:schemeClr val="bg1"/>
                </a:solidFill>
              </a:rPr>
              <a:t>Pandemic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  <p:grpSp>
        <p:nvGrpSpPr>
          <p:cNvPr id="158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8862716" y="7751847"/>
            <a:ext cx="997732" cy="508976"/>
            <a:chOff x="9149774" y="7652084"/>
            <a:chExt cx="1177491" cy="625642"/>
          </a:xfrm>
        </p:grpSpPr>
        <p:sp>
          <p:nvSpPr>
            <p:cNvPr id="159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0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187186" y="8632092"/>
            <a:ext cx="162721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propose a platform for checking if a site contains fake news in the form of a browser extension.</a:t>
            </a:r>
            <a:endParaRPr lang="en-US" sz="3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0" y="6249116"/>
            <a:ext cx="511932" cy="511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40" y="4759681"/>
            <a:ext cx="591401" cy="59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66" y="4775470"/>
            <a:ext cx="523223" cy="523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408" y="6306003"/>
            <a:ext cx="453857" cy="453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92" y="4189298"/>
            <a:ext cx="542109" cy="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2000">
        <p:fade/>
      </p:transition>
    </mc:Choice>
    <mc:Fallback xmlns="">
      <p:transition spd="med" advClick="0" advTm="4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6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6710753" y="4633018"/>
            <a:ext cx="7464568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Algorithms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5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11199300" y="831808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-704977" y="176382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Similarity checking algorithm</a:t>
            </a:r>
            <a:endParaRPr lang="en-GB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189263" y="4187779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025523" y="3359573"/>
            <a:ext cx="2545491" cy="8282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Check for the recent fake news and authentic news from trusted third party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10025520" y="4509838"/>
            <a:ext cx="2545491" cy="3277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Update existing model</a:t>
            </a:r>
            <a:endParaRPr lang="en-US" sz="15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189262" y="4814757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022294" y="479383"/>
            <a:ext cx="354012" cy="352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25521" y="5119675"/>
            <a:ext cx="2545491" cy="510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Take a news text and other meta data as input</a:t>
            </a:r>
            <a:endParaRPr lang="en-US" sz="15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188128" y="5630303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25520" y="5958052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Check against the latest model</a:t>
            </a:r>
            <a:endParaRPr lang="en-US" sz="15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223865" y="6445849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9809371" y="6802879"/>
            <a:ext cx="2828988" cy="1572529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Confirm fake news verification?</a:t>
            </a:r>
            <a:endParaRPr lang="en-US" sz="15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794169" y="7589143"/>
            <a:ext cx="0" cy="14463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78782" y="9070070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/>
              <a:t>Display result</a:t>
            </a:r>
            <a:endParaRPr lang="en-US" sz="1500" dirty="0"/>
          </a:p>
        </p:txBody>
      </p:sp>
      <p:sp>
        <p:nvSpPr>
          <p:cNvPr id="24" name="TextBox 153"/>
          <p:cNvSpPr txBox="1"/>
          <p:nvPr/>
        </p:nvSpPr>
        <p:spPr>
          <a:xfrm>
            <a:off x="9125550" y="8242854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638359" y="7589142"/>
            <a:ext cx="0" cy="14463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0"/>
          <p:cNvSpPr txBox="1"/>
          <p:nvPr/>
        </p:nvSpPr>
        <p:spPr>
          <a:xfrm>
            <a:off x="12821692" y="8190742"/>
            <a:ext cx="8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52683" y="9075440"/>
            <a:ext cx="2545491" cy="487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 dirty="0" smtClean="0"/>
          </a:p>
          <a:p>
            <a:pPr algn="ctr">
              <a:defRPr/>
            </a:pPr>
            <a:r>
              <a:rPr lang="en-US" sz="1500" dirty="0" smtClean="0"/>
              <a:t>Notify </a:t>
            </a:r>
            <a:r>
              <a:rPr lang="en-US" sz="1500" dirty="0"/>
              <a:t>for manual verification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smtClean="0"/>
              <a:t> 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34" idx="1"/>
          </p:cNvCxnSpPr>
          <p:nvPr/>
        </p:nvCxnSpPr>
        <p:spPr>
          <a:xfrm>
            <a:off x="9794169" y="9557867"/>
            <a:ext cx="1234667" cy="861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4" idx="7"/>
          </p:cNvCxnSpPr>
          <p:nvPr/>
        </p:nvCxnSpPr>
        <p:spPr>
          <a:xfrm flipH="1">
            <a:off x="11347420" y="9551063"/>
            <a:ext cx="1334109" cy="8682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962855" y="10353360"/>
            <a:ext cx="450546" cy="450546"/>
            <a:chOff x="15657342" y="3502476"/>
            <a:chExt cx="450546" cy="450546"/>
          </a:xfrm>
        </p:grpSpPr>
        <p:sp>
          <p:nvSpPr>
            <p:cNvPr id="34" name="Oval 33"/>
            <p:cNvSpPr/>
            <p:nvPr/>
          </p:nvSpPr>
          <p:spPr>
            <a:xfrm>
              <a:off x="15657342" y="3502476"/>
              <a:ext cx="450546" cy="450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727870" y="3578676"/>
              <a:ext cx="298146" cy="29814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977503" y="1130071"/>
            <a:ext cx="2593508" cy="5135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50" dirty="0" smtClean="0"/>
              <a:t>Develop an initial model from collected news dataset</a:t>
            </a:r>
            <a:endParaRPr lang="en-US" sz="1450" dirty="0"/>
          </a:p>
        </p:txBody>
      </p:sp>
      <p:sp>
        <p:nvSpPr>
          <p:cNvPr id="31" name="Rectangle 30"/>
          <p:cNvSpPr/>
          <p:nvPr/>
        </p:nvSpPr>
        <p:spPr>
          <a:xfrm>
            <a:off x="9926555" y="1941911"/>
            <a:ext cx="2644456" cy="10849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Extract features and develop the best model from different modeling algorithms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199300" y="1636993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82456" y="3054655"/>
            <a:ext cx="0" cy="304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2571011" y="3364924"/>
            <a:ext cx="2282852" cy="874966"/>
            <a:chOff x="12571011" y="3364924"/>
            <a:chExt cx="2282852" cy="8749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1011" y="3364924"/>
              <a:ext cx="874966" cy="87496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445977" y="3496676"/>
              <a:ext cx="1407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</a:rPr>
                <a:t>Repeat after a time period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6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1000">
        <p:fade/>
      </p:transition>
    </mc:Choice>
    <mc:Fallback xmlns="">
      <p:transition spd="med" advClick="0" advTm="4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70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13" grpId="0" animBg="1"/>
      <p:bldP spid="15" grpId="0" animBg="1"/>
      <p:bldP spid="17" grpId="0" animBg="1"/>
      <p:bldP spid="19" grpId="0" animBg="1"/>
      <p:bldP spid="23" grpId="0" animBg="1"/>
      <p:bldP spid="24" grpId="0"/>
      <p:bldP spid="26" grpId="0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2013480" y="1981729"/>
            <a:ext cx="5725054" cy="752475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Feature extraction algorithms</a:t>
            </a:r>
            <a:endParaRPr lang="en-GB" sz="2800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4468" y="963832"/>
            <a:ext cx="25823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Fuzzy 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wuzzy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algorithm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38534" y="308660"/>
            <a:ext cx="3996266" cy="378920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44569" y="2152224"/>
            <a:ext cx="20642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Wordtovec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4036" y="2955897"/>
            <a:ext cx="12869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TF-IDF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2013479" y="7160537"/>
            <a:ext cx="5725054" cy="752475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Machine learning algorithms</a:t>
            </a:r>
            <a:endParaRPr lang="en-GB" sz="2800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38533" y="4097866"/>
            <a:ext cx="11624505" cy="677607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6811" y="4907232"/>
            <a:ext cx="5086743" cy="482989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608990" y="4973862"/>
            <a:ext cx="1690066" cy="592666"/>
            <a:chOff x="13817600" y="1100667"/>
            <a:chExt cx="1889890" cy="592666"/>
          </a:xfrm>
          <a:solidFill>
            <a:srgbClr val="8BC540"/>
          </a:solidFill>
        </p:grpSpPr>
        <p:sp>
          <p:nvSpPr>
            <p:cNvPr id="12" name="Rectangle 11"/>
            <p:cNvSpPr/>
            <p:nvPr/>
          </p:nvSpPr>
          <p:spPr>
            <a:xfrm>
              <a:off x="13817600" y="1100667"/>
              <a:ext cx="1507067" cy="592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Traditional models</a:t>
              </a:r>
              <a:endParaRPr 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15324667" y="1337733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15324667" y="1100667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13728357" y="4907232"/>
            <a:ext cx="5160901" cy="4988080"/>
          </a:xfrm>
          <a:prstGeom prst="ellipse">
            <a:avLst/>
          </a:prstGeom>
          <a:noFill/>
          <a:ln w="57150">
            <a:solidFill>
              <a:srgbClr val="486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flipH="1">
            <a:off x="13593858" y="4973862"/>
            <a:ext cx="2458941" cy="592666"/>
            <a:chOff x="13817595" y="1100667"/>
            <a:chExt cx="1889895" cy="592666"/>
          </a:xfrm>
          <a:solidFill>
            <a:srgbClr val="48671F"/>
          </a:solidFill>
        </p:grpSpPr>
        <p:sp>
          <p:nvSpPr>
            <p:cNvPr id="22" name="Rectangle 21"/>
            <p:cNvSpPr/>
            <p:nvPr/>
          </p:nvSpPr>
          <p:spPr>
            <a:xfrm>
              <a:off x="13817595" y="1100667"/>
              <a:ext cx="1507067" cy="592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Deep learning </a:t>
              </a:r>
              <a:r>
                <a:rPr lang="en-US" dirty="0" smtClean="0"/>
                <a:t>models</a:t>
              </a:r>
              <a:endParaRPr lang="en-US" dirty="0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15324667" y="1337733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V="1">
              <a:off x="15324667" y="1100667"/>
              <a:ext cx="382823" cy="3556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58059" y="6142654"/>
            <a:ext cx="303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machine(SVM)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8787" y="7492393"/>
            <a:ext cx="30357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regression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7502" y="8368090"/>
            <a:ext cx="30357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8BC5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</a:t>
            </a:r>
            <a:endParaRPr lang="en-US" sz="2500" dirty="0">
              <a:solidFill>
                <a:srgbClr val="8BC5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947318" y="5611616"/>
            <a:ext cx="30357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Convolutional Neural Network (CNN)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04041" y="7004428"/>
            <a:ext cx="303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Long Short Term </a:t>
            </a:r>
            <a:r>
              <a:rPr lang="en-US" sz="2500" dirty="0" smtClean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(LSTM)</a:t>
            </a:r>
            <a:endParaRPr lang="en-US" sz="2500" dirty="0">
              <a:solidFill>
                <a:srgbClr val="48671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8655" y="8098728"/>
            <a:ext cx="39399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Bidirectional Encoder Representations from </a:t>
            </a:r>
            <a:r>
              <a:rPr lang="en-US" sz="2500" dirty="0" smtClean="0">
                <a:solidFill>
                  <a:srgbClr val="48671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Transformers(BERT)</a:t>
            </a:r>
            <a:endParaRPr lang="en-US" sz="2500" dirty="0">
              <a:solidFill>
                <a:srgbClr val="48671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6000">
        <p:fade/>
      </p:transition>
    </mc:Choice>
    <mc:Fallback xmlns="">
      <p:transition spd="med" advClick="0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/>
      <p:bldP spid="8" grpId="0"/>
      <p:bldP spid="9" grpId="0" animBg="1"/>
      <p:bldP spid="10" grpId="0" animBg="1"/>
      <p:bldP spid="11" grpId="0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2C495B-5ADB-4385-A253-D1469A909C80}"/>
              </a:ext>
            </a:extLst>
          </p:cNvPr>
          <p:cNvSpPr/>
          <p:nvPr/>
        </p:nvSpPr>
        <p:spPr>
          <a:xfrm flipH="1">
            <a:off x="0" y="1308786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FA7D9-8E02-44C1-BC79-2C31105B6B66}"/>
              </a:ext>
            </a:extLst>
          </p:cNvPr>
          <p:cNvSpPr/>
          <p:nvPr/>
        </p:nvSpPr>
        <p:spPr>
          <a:xfrm>
            <a:off x="0" y="1333501"/>
            <a:ext cx="19477038" cy="9639299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CFD7-BA38-4172-AA35-7D3EEBF8D2B0}"/>
              </a:ext>
            </a:extLst>
          </p:cNvPr>
          <p:cNvSpPr txBox="1"/>
          <p:nvPr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9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91D40F-144D-494B-A069-5D5F6A472924}"/>
              </a:ext>
            </a:extLst>
          </p:cNvPr>
          <p:cNvSpPr txBox="1">
            <a:spLocks/>
          </p:cNvSpPr>
          <p:nvPr/>
        </p:nvSpPr>
        <p:spPr>
          <a:xfrm>
            <a:off x="3952195" y="4620001"/>
            <a:ext cx="15524843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chemeClr val="bg1"/>
                </a:solidFill>
                <a:latin typeface="Georgia" panose="02040502050405020303" pitchFamily="18" charset="0"/>
              </a:rPr>
              <a:t>Overall Architecture</a:t>
            </a:r>
            <a:endParaRPr lang="id-ID" sz="9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79C27-42E0-424E-A427-2B21B2E08A4E}"/>
              </a:ext>
            </a:extLst>
          </p:cNvPr>
          <p:cNvSpPr txBox="1"/>
          <p:nvPr/>
        </p:nvSpPr>
        <p:spPr>
          <a:xfrm flipH="1">
            <a:off x="6760624" y="6005752"/>
            <a:ext cx="595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Overview of the syste</a:t>
            </a:r>
            <a:r>
              <a:rPr lang="en-US" sz="1600" spc="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endParaRPr lang="id-ID" sz="1600" strike="noStrike" spc="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EFE9C-238B-4724-90C7-BFF4D429BE04}"/>
              </a:ext>
            </a:extLst>
          </p:cNvPr>
          <p:cNvGrpSpPr/>
          <p:nvPr/>
        </p:nvGrpSpPr>
        <p:grpSpPr>
          <a:xfrm>
            <a:off x="9149774" y="8216081"/>
            <a:ext cx="1177491" cy="625642"/>
            <a:chOff x="9149774" y="7652084"/>
            <a:chExt cx="1177491" cy="6256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148CB6-8848-4E87-B172-3911D9EF45F4}"/>
                </a:ext>
              </a:extLst>
            </p:cNvPr>
            <p:cNvSpPr/>
            <p:nvPr/>
          </p:nvSpPr>
          <p:spPr>
            <a:xfrm>
              <a:off x="9149774" y="7652084"/>
              <a:ext cx="1177491" cy="625642"/>
            </a:xfrm>
            <a:prstGeom prst="roundRect">
              <a:avLst>
                <a:gd name="adj" fmla="val 43462"/>
              </a:avLst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004C4AC-D591-44BE-9827-0DD720B8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308" y="7895578"/>
              <a:ext cx="248422" cy="138654"/>
            </a:xfrm>
            <a:custGeom>
              <a:avLst/>
              <a:gdLst>
                <a:gd name="T0" fmla="*/ 170097 w 472"/>
                <a:gd name="T1" fmla="*/ 0 h 266"/>
                <a:gd name="T2" fmla="*/ 170097 w 472"/>
                <a:gd name="T3" fmla="*/ 0 h 266"/>
                <a:gd name="T4" fmla="*/ 159263 w 472"/>
                <a:gd name="T5" fmla="*/ 0 h 266"/>
                <a:gd name="T6" fmla="*/ 84868 w 472"/>
                <a:gd name="T7" fmla="*/ 79027 h 266"/>
                <a:gd name="T8" fmla="*/ 10473 w 472"/>
                <a:gd name="T9" fmla="*/ 0 h 266"/>
                <a:gd name="T10" fmla="*/ 0 w 472"/>
                <a:gd name="T11" fmla="*/ 0 h 266"/>
                <a:gd name="T12" fmla="*/ 0 w 472"/>
                <a:gd name="T13" fmla="*/ 10370 h 266"/>
                <a:gd name="T14" fmla="*/ 79451 w 472"/>
                <a:gd name="T15" fmla="*/ 94761 h 266"/>
                <a:gd name="T16" fmla="*/ 84868 w 472"/>
                <a:gd name="T17" fmla="*/ 94761 h 266"/>
                <a:gd name="T18" fmla="*/ 90285 w 472"/>
                <a:gd name="T19" fmla="*/ 94761 h 266"/>
                <a:gd name="T20" fmla="*/ 170097 w 472"/>
                <a:gd name="T21" fmla="*/ 10370 h 266"/>
                <a:gd name="T22" fmla="*/ 170097 w 472"/>
                <a:gd name="T23" fmla="*/ 0 h 2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2" h="266">
                  <a:moveTo>
                    <a:pt x="471" y="0"/>
                  </a:moveTo>
                  <a:lnTo>
                    <a:pt x="471" y="0"/>
                  </a:lnTo>
                  <a:cubicBezTo>
                    <a:pt x="456" y="0"/>
                    <a:pt x="441" y="0"/>
                    <a:pt x="441" y="0"/>
                  </a:cubicBezTo>
                  <a:cubicBezTo>
                    <a:pt x="235" y="221"/>
                    <a:pt x="235" y="221"/>
                    <a:pt x="235" y="22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4" y="0"/>
                    <a:pt x="0" y="0"/>
                  </a:cubicBezTo>
                  <a:cubicBezTo>
                    <a:pt x="0" y="14"/>
                    <a:pt x="0" y="14"/>
                    <a:pt x="0" y="29"/>
                  </a:cubicBezTo>
                  <a:cubicBezTo>
                    <a:pt x="220" y="265"/>
                    <a:pt x="220" y="265"/>
                    <a:pt x="220" y="265"/>
                  </a:cubicBezTo>
                  <a:lnTo>
                    <a:pt x="235" y="265"/>
                  </a:lnTo>
                  <a:lnTo>
                    <a:pt x="250" y="265"/>
                  </a:lnTo>
                  <a:cubicBezTo>
                    <a:pt x="471" y="29"/>
                    <a:pt x="471" y="29"/>
                    <a:pt x="471" y="29"/>
                  </a:cubicBezTo>
                  <a:cubicBezTo>
                    <a:pt x="471" y="14"/>
                    <a:pt x="471" y="14"/>
                    <a:pt x="4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6787</TotalTime>
  <Words>744</Words>
  <Application>Microsoft Office PowerPoint</Application>
  <PresentationFormat>Custom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Clear Sans</vt:lpstr>
      <vt:lpstr>Clear Sans Light</vt:lpstr>
      <vt:lpstr>Fira Sans Heavy Italic</vt:lpstr>
      <vt:lpstr>Fira Sans SemiBold Italic</vt:lpstr>
      <vt:lpstr>Georgia</vt:lpstr>
      <vt:lpstr>Kontrapunkt Bob Bold</vt:lpstr>
      <vt:lpstr>Lato</vt:lpstr>
      <vt:lpstr>Lato Light</vt:lpstr>
      <vt:lpstr>Nexa Bold</vt:lpstr>
      <vt:lpstr>Nexa Light</vt:lpstr>
      <vt:lpstr>Open Sans</vt:lpstr>
      <vt:lpstr>RinkiyMJ</vt:lpstr>
      <vt:lpstr>Roboto</vt:lpstr>
      <vt:lpstr>Roboto Condensed</vt:lpstr>
      <vt:lpstr>Roboto Medium</vt:lpstr>
      <vt:lpstr>Segoe UI</vt:lpstr>
      <vt:lpstr>Segoe UI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Tahlil tahlil</cp:lastModifiedBy>
  <cp:revision>325</cp:revision>
  <dcterms:created xsi:type="dcterms:W3CDTF">2017-04-18T01:46:38Z</dcterms:created>
  <dcterms:modified xsi:type="dcterms:W3CDTF">2020-05-01T13:54:58Z</dcterms:modified>
</cp:coreProperties>
</file>