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9356E-E528-4C80-88C6-C3F449D595E3}" v="992" dt="2023-11-24T09:44:48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hlil Mahfuz" userId="b77689cd-c2da-4016-93a6-b11f69c1467b" providerId="ADAL" clId="{E099356E-E528-4C80-88C6-C3F449D595E3}"/>
    <pc:docChg chg="undo custSel addSld delSld modSld sldOrd">
      <pc:chgData name="Tahlil Mahfuz" userId="b77689cd-c2da-4016-93a6-b11f69c1467b" providerId="ADAL" clId="{E099356E-E528-4C80-88C6-C3F449D595E3}" dt="2023-11-24T09:57:13.051" v="1550" actId="27636"/>
      <pc:docMkLst>
        <pc:docMk/>
      </pc:docMkLst>
      <pc:sldChg chg="modSp mod">
        <pc:chgData name="Tahlil Mahfuz" userId="b77689cd-c2da-4016-93a6-b11f69c1467b" providerId="ADAL" clId="{E099356E-E528-4C80-88C6-C3F449D595E3}" dt="2023-11-23T15:42:54.259" v="308" actId="20577"/>
        <pc:sldMkLst>
          <pc:docMk/>
          <pc:sldMk cId="2764531286" sldId="256"/>
        </pc:sldMkLst>
        <pc:spChg chg="mod">
          <ac:chgData name="Tahlil Mahfuz" userId="b77689cd-c2da-4016-93a6-b11f69c1467b" providerId="ADAL" clId="{E099356E-E528-4C80-88C6-C3F449D595E3}" dt="2023-11-23T15:42:54.259" v="308" actId="20577"/>
          <ac:spMkLst>
            <pc:docMk/>
            <pc:sldMk cId="2764531286" sldId="256"/>
            <ac:spMk id="2" creationId="{160220B7-A5E7-4AD3-4A0E-B8DADCFD2183}"/>
          </ac:spMkLst>
        </pc:spChg>
        <pc:spChg chg="mod">
          <ac:chgData name="Tahlil Mahfuz" userId="b77689cd-c2da-4016-93a6-b11f69c1467b" providerId="ADAL" clId="{E099356E-E528-4C80-88C6-C3F449D595E3}" dt="2023-11-23T15:42:46.855" v="296" actId="20577"/>
          <ac:spMkLst>
            <pc:docMk/>
            <pc:sldMk cId="2764531286" sldId="256"/>
            <ac:spMk id="3" creationId="{B5093B4A-9317-A36A-0D70-F2B0DDD2D874}"/>
          </ac:spMkLst>
        </pc:spChg>
      </pc:sldChg>
      <pc:sldChg chg="modSp mod ord">
        <pc:chgData name="Tahlil Mahfuz" userId="b77689cd-c2da-4016-93a6-b11f69c1467b" providerId="ADAL" clId="{E099356E-E528-4C80-88C6-C3F449D595E3}" dt="2023-11-24T09:57:13.051" v="1550" actId="27636"/>
        <pc:sldMkLst>
          <pc:docMk/>
          <pc:sldMk cId="2839019253" sldId="257"/>
        </pc:sldMkLst>
        <pc:spChg chg="mod">
          <ac:chgData name="Tahlil Mahfuz" userId="b77689cd-c2da-4016-93a6-b11f69c1467b" providerId="ADAL" clId="{E099356E-E528-4C80-88C6-C3F449D595E3}" dt="2023-11-24T09:57:13.051" v="1550" actId="27636"/>
          <ac:spMkLst>
            <pc:docMk/>
            <pc:sldMk cId="2839019253" sldId="257"/>
            <ac:spMk id="3" creationId="{DFD28BE0-B43C-E94A-475D-89C4DE31EF3D}"/>
          </ac:spMkLst>
        </pc:spChg>
      </pc:sldChg>
      <pc:sldChg chg="addSp delSp modSp mod">
        <pc:chgData name="Tahlil Mahfuz" userId="b77689cd-c2da-4016-93a6-b11f69c1467b" providerId="ADAL" clId="{E099356E-E528-4C80-88C6-C3F449D595E3}" dt="2023-11-24T09:39:58.656" v="1521" actId="14100"/>
        <pc:sldMkLst>
          <pc:docMk/>
          <pc:sldMk cId="3929453754" sldId="259"/>
        </pc:sldMkLst>
        <pc:spChg chg="mod">
          <ac:chgData name="Tahlil Mahfuz" userId="b77689cd-c2da-4016-93a6-b11f69c1467b" providerId="ADAL" clId="{E099356E-E528-4C80-88C6-C3F449D595E3}" dt="2023-11-23T18:44:02.570" v="420" actId="14100"/>
          <ac:spMkLst>
            <pc:docMk/>
            <pc:sldMk cId="3929453754" sldId="259"/>
            <ac:spMk id="2" creationId="{E8301B67-37F9-4B6E-BD07-A4EDC703A15D}"/>
          </ac:spMkLst>
        </pc:spChg>
        <pc:picChg chg="add del mod">
          <ac:chgData name="Tahlil Mahfuz" userId="b77689cd-c2da-4016-93a6-b11f69c1467b" providerId="ADAL" clId="{E099356E-E528-4C80-88C6-C3F449D595E3}" dt="2023-11-23T18:43:25.945" v="407" actId="478"/>
          <ac:picMkLst>
            <pc:docMk/>
            <pc:sldMk cId="3929453754" sldId="259"/>
            <ac:picMk id="4" creationId="{996A0446-0DA3-98EA-36F4-59A92E2C7B52}"/>
          </ac:picMkLst>
        </pc:picChg>
        <pc:picChg chg="add del mod">
          <ac:chgData name="Tahlil Mahfuz" userId="b77689cd-c2da-4016-93a6-b11f69c1467b" providerId="ADAL" clId="{E099356E-E528-4C80-88C6-C3F449D595E3}" dt="2023-11-24T09:39:40.101" v="1514" actId="478"/>
          <ac:picMkLst>
            <pc:docMk/>
            <pc:sldMk cId="3929453754" sldId="259"/>
            <ac:picMk id="4" creationId="{F2C5E034-031F-17C0-A30C-B22E0450B036}"/>
          </ac:picMkLst>
        </pc:picChg>
        <pc:picChg chg="add mod">
          <ac:chgData name="Tahlil Mahfuz" userId="b77689cd-c2da-4016-93a6-b11f69c1467b" providerId="ADAL" clId="{E099356E-E528-4C80-88C6-C3F449D595E3}" dt="2023-11-24T09:39:58.656" v="1521" actId="14100"/>
          <ac:picMkLst>
            <pc:docMk/>
            <pc:sldMk cId="3929453754" sldId="259"/>
            <ac:picMk id="5" creationId="{307D61EF-8F49-2CD4-294E-99B39E98B728}"/>
          </ac:picMkLst>
        </pc:picChg>
        <pc:picChg chg="add del mod">
          <ac:chgData name="Tahlil Mahfuz" userId="b77689cd-c2da-4016-93a6-b11f69c1467b" providerId="ADAL" clId="{E099356E-E528-4C80-88C6-C3F449D595E3}" dt="2023-11-23T18:43:35.357" v="414"/>
          <ac:picMkLst>
            <pc:docMk/>
            <pc:sldMk cId="3929453754" sldId="259"/>
            <ac:picMk id="6" creationId="{4CC70948-B788-9632-C2CE-C2A6A7E1C8C5}"/>
          </ac:picMkLst>
        </pc:picChg>
        <pc:picChg chg="del">
          <ac:chgData name="Tahlil Mahfuz" userId="b77689cd-c2da-4016-93a6-b11f69c1467b" providerId="ADAL" clId="{E099356E-E528-4C80-88C6-C3F449D595E3}" dt="2023-11-23T17:19:41.236" v="309" actId="478"/>
          <ac:picMkLst>
            <pc:docMk/>
            <pc:sldMk cId="3929453754" sldId="259"/>
            <ac:picMk id="7" creationId="{50B5F3AD-D930-4E62-ED35-68FEBA872D7B}"/>
          </ac:picMkLst>
        </pc:picChg>
        <pc:picChg chg="add del mod">
          <ac:chgData name="Tahlil Mahfuz" userId="b77689cd-c2da-4016-93a6-b11f69c1467b" providerId="ADAL" clId="{E099356E-E528-4C80-88C6-C3F449D595E3}" dt="2023-11-23T20:16:56.230" v="845" actId="478"/>
          <ac:picMkLst>
            <pc:docMk/>
            <pc:sldMk cId="3929453754" sldId="259"/>
            <ac:picMk id="9" creationId="{807DCA5C-572B-AD70-DF18-528CD82C5D9F}"/>
          </ac:picMkLst>
        </pc:picChg>
        <pc:picChg chg="add del mod">
          <ac:chgData name="Tahlil Mahfuz" userId="b77689cd-c2da-4016-93a6-b11f69c1467b" providerId="ADAL" clId="{E099356E-E528-4C80-88C6-C3F449D595E3}" dt="2023-11-24T06:36:25.963" v="1316" actId="478"/>
          <ac:picMkLst>
            <pc:docMk/>
            <pc:sldMk cId="3929453754" sldId="259"/>
            <ac:picMk id="11" creationId="{DD4A6E43-EAEE-37EB-79F4-1CCF07928D7E}"/>
          </ac:picMkLst>
        </pc:picChg>
      </pc:sldChg>
      <pc:sldChg chg="modSp mod ord">
        <pc:chgData name="Tahlil Mahfuz" userId="b77689cd-c2da-4016-93a6-b11f69c1467b" providerId="ADAL" clId="{E099356E-E528-4C80-88C6-C3F449D595E3}" dt="2023-11-24T09:44:48.428" v="1548" actId="20577"/>
        <pc:sldMkLst>
          <pc:docMk/>
          <pc:sldMk cId="3912771499" sldId="260"/>
        </pc:sldMkLst>
        <pc:spChg chg="mod">
          <ac:chgData name="Tahlil Mahfuz" userId="b77689cd-c2da-4016-93a6-b11f69c1467b" providerId="ADAL" clId="{E099356E-E528-4C80-88C6-C3F449D595E3}" dt="2023-11-24T08:59:07.734" v="1485" actId="20577"/>
          <ac:spMkLst>
            <pc:docMk/>
            <pc:sldMk cId="3912771499" sldId="260"/>
            <ac:spMk id="2" creationId="{CAB0C57B-B5D5-D742-DC4D-1E482D87DA02}"/>
          </ac:spMkLst>
        </pc:spChg>
        <pc:graphicFrameChg chg="mod">
          <ac:chgData name="Tahlil Mahfuz" userId="b77689cd-c2da-4016-93a6-b11f69c1467b" providerId="ADAL" clId="{E099356E-E528-4C80-88C6-C3F449D595E3}" dt="2023-11-24T09:44:48.428" v="1548" actId="20577"/>
          <ac:graphicFrameMkLst>
            <pc:docMk/>
            <pc:sldMk cId="3912771499" sldId="260"/>
            <ac:graphicFrameMk id="5" creationId="{34FB11C4-2A12-D90D-2ED2-71D23042EB53}"/>
          </ac:graphicFrameMkLst>
        </pc:graphicFrameChg>
      </pc:sldChg>
      <pc:sldChg chg="modSp">
        <pc:chgData name="Tahlil Mahfuz" userId="b77689cd-c2da-4016-93a6-b11f69c1467b" providerId="ADAL" clId="{E099356E-E528-4C80-88C6-C3F449D595E3}" dt="2023-11-23T19:39:48.464" v="660" actId="20577"/>
        <pc:sldMkLst>
          <pc:docMk/>
          <pc:sldMk cId="1885917204" sldId="261"/>
        </pc:sldMkLst>
        <pc:graphicFrameChg chg="mod">
          <ac:chgData name="Tahlil Mahfuz" userId="b77689cd-c2da-4016-93a6-b11f69c1467b" providerId="ADAL" clId="{E099356E-E528-4C80-88C6-C3F449D595E3}" dt="2023-11-23T19:39:48.464" v="660" actId="20577"/>
          <ac:graphicFrameMkLst>
            <pc:docMk/>
            <pc:sldMk cId="1885917204" sldId="261"/>
            <ac:graphicFrameMk id="6" creationId="{7AE87E38-246E-CEA1-B04D-467C0EC7B5BD}"/>
          </ac:graphicFrameMkLst>
        </pc:graphicFrameChg>
      </pc:sldChg>
      <pc:sldChg chg="addSp delSp modSp new del mod setBg">
        <pc:chgData name="Tahlil Mahfuz" userId="b77689cd-c2da-4016-93a6-b11f69c1467b" providerId="ADAL" clId="{E099356E-E528-4C80-88C6-C3F449D595E3}" dt="2023-11-23T15:37:55.479" v="147" actId="47"/>
        <pc:sldMkLst>
          <pc:docMk/>
          <pc:sldMk cId="4169677023" sldId="262"/>
        </pc:sldMkLst>
        <pc:spChg chg="del">
          <ac:chgData name="Tahlil Mahfuz" userId="b77689cd-c2da-4016-93a6-b11f69c1467b" providerId="ADAL" clId="{E099356E-E528-4C80-88C6-C3F449D595E3}" dt="2023-11-23T15:34:30.369" v="23" actId="478"/>
          <ac:spMkLst>
            <pc:docMk/>
            <pc:sldMk cId="4169677023" sldId="262"/>
            <ac:spMk id="2" creationId="{B9EE8FBC-B1BB-F6C9-FCFE-02B4EC5DD3AD}"/>
          </ac:spMkLst>
        </pc:spChg>
        <pc:spChg chg="mod ord">
          <ac:chgData name="Tahlil Mahfuz" userId="b77689cd-c2da-4016-93a6-b11f69c1467b" providerId="ADAL" clId="{E099356E-E528-4C80-88C6-C3F449D595E3}" dt="2023-11-23T15:36:18.684" v="67" actId="1076"/>
          <ac:spMkLst>
            <pc:docMk/>
            <pc:sldMk cId="4169677023" sldId="262"/>
            <ac:spMk id="3" creationId="{8B55C472-923A-71E2-9AD4-834E445B9B3D}"/>
          </ac:spMkLst>
        </pc:spChg>
        <pc:picChg chg="add mod">
          <ac:chgData name="Tahlil Mahfuz" userId="b77689cd-c2da-4016-93a6-b11f69c1467b" providerId="ADAL" clId="{E099356E-E528-4C80-88C6-C3F449D595E3}" dt="2023-11-23T15:35:59.578" v="63" actId="26606"/>
          <ac:picMkLst>
            <pc:docMk/>
            <pc:sldMk cId="4169677023" sldId="262"/>
            <ac:picMk id="7" creationId="{212B4A23-3954-1979-D727-96340605F600}"/>
          </ac:picMkLst>
        </pc:picChg>
      </pc:sldChg>
      <pc:sldChg chg="addSp delSp modSp new mod ord setBg">
        <pc:chgData name="Tahlil Mahfuz" userId="b77689cd-c2da-4016-93a6-b11f69c1467b" providerId="ADAL" clId="{E099356E-E528-4C80-88C6-C3F449D595E3}" dt="2023-11-23T19:12:55.521" v="602"/>
        <pc:sldMkLst>
          <pc:docMk/>
          <pc:sldMk cId="2565472956" sldId="263"/>
        </pc:sldMkLst>
        <pc:spChg chg="mod">
          <ac:chgData name="Tahlil Mahfuz" userId="b77689cd-c2da-4016-93a6-b11f69c1467b" providerId="ADAL" clId="{E099356E-E528-4C80-88C6-C3F449D595E3}" dt="2023-11-23T15:37:34.063" v="145" actId="26606"/>
          <ac:spMkLst>
            <pc:docMk/>
            <pc:sldMk cId="2565472956" sldId="263"/>
            <ac:spMk id="2" creationId="{2DF9BC3D-36F7-5E9F-169C-FF0AA2BFA178}"/>
          </ac:spMkLst>
        </pc:spChg>
        <pc:spChg chg="mod">
          <ac:chgData name="Tahlil Mahfuz" userId="b77689cd-c2da-4016-93a6-b11f69c1467b" providerId="ADAL" clId="{E099356E-E528-4C80-88C6-C3F449D595E3}" dt="2023-11-23T15:37:46.805" v="146" actId="255"/>
          <ac:spMkLst>
            <pc:docMk/>
            <pc:sldMk cId="2565472956" sldId="263"/>
            <ac:spMk id="3" creationId="{6326AD73-433F-7793-BF06-B29405E169EE}"/>
          </ac:spMkLst>
        </pc:spChg>
        <pc:spChg chg="add del">
          <ac:chgData name="Tahlil Mahfuz" userId="b77689cd-c2da-4016-93a6-b11f69c1467b" providerId="ADAL" clId="{E099356E-E528-4C80-88C6-C3F449D595E3}" dt="2023-11-23T15:37:59.161" v="149" actId="22"/>
          <ac:spMkLst>
            <pc:docMk/>
            <pc:sldMk cId="2565472956" sldId="263"/>
            <ac:spMk id="5" creationId="{17CD5F2B-FCC1-F8AA-B089-AAD131567905}"/>
          </ac:spMkLst>
        </pc:spChg>
        <pc:spChg chg="add">
          <ac:chgData name="Tahlil Mahfuz" userId="b77689cd-c2da-4016-93a6-b11f69c1467b" providerId="ADAL" clId="{E099356E-E528-4C80-88C6-C3F449D595E3}" dt="2023-11-23T15:37:34.063" v="145" actId="26606"/>
          <ac:spMkLst>
            <pc:docMk/>
            <pc:sldMk cId="2565472956" sldId="263"/>
            <ac:spMk id="14" creationId="{EB6743CF-E74B-4A3C-A785-599069DB89DF}"/>
          </ac:spMkLst>
        </pc:spChg>
        <pc:picChg chg="add">
          <ac:chgData name="Tahlil Mahfuz" userId="b77689cd-c2da-4016-93a6-b11f69c1467b" providerId="ADAL" clId="{E099356E-E528-4C80-88C6-C3F449D595E3}" dt="2023-11-23T15:37:34.063" v="145" actId="26606"/>
          <ac:picMkLst>
            <pc:docMk/>
            <pc:sldMk cId="2565472956" sldId="263"/>
            <ac:picMk id="10" creationId="{ABE561C0-0DA4-9793-7B52-F2B6A9DD7A87}"/>
          </ac:picMkLst>
        </pc:picChg>
        <pc:cxnChg chg="add del">
          <ac:chgData name="Tahlil Mahfuz" userId="b77689cd-c2da-4016-93a6-b11f69c1467b" providerId="ADAL" clId="{E099356E-E528-4C80-88C6-C3F449D595E3}" dt="2023-11-23T15:37:34.063" v="145" actId="26606"/>
          <ac:cxnSpMkLst>
            <pc:docMk/>
            <pc:sldMk cId="2565472956" sldId="263"/>
            <ac:cxnSpMk id="8" creationId="{0B5F7E3B-C5F1-40E0-A491-558BAFBC1127}"/>
          </ac:cxnSpMkLst>
        </pc:cxnChg>
      </pc:sldChg>
      <pc:sldChg chg="addSp delSp modSp add mod setBg delDesignElem">
        <pc:chgData name="Tahlil Mahfuz" userId="b77689cd-c2da-4016-93a6-b11f69c1467b" providerId="ADAL" clId="{E099356E-E528-4C80-88C6-C3F449D595E3}" dt="2023-11-23T15:38:33.264" v="174" actId="27636"/>
        <pc:sldMkLst>
          <pc:docMk/>
          <pc:sldMk cId="2785014212" sldId="264"/>
        </pc:sldMkLst>
        <pc:spChg chg="del">
          <ac:chgData name="Tahlil Mahfuz" userId="b77689cd-c2da-4016-93a6-b11f69c1467b" providerId="ADAL" clId="{E099356E-E528-4C80-88C6-C3F449D595E3}" dt="2023-11-23T15:38:08.855" v="152" actId="478"/>
          <ac:spMkLst>
            <pc:docMk/>
            <pc:sldMk cId="2785014212" sldId="264"/>
            <ac:spMk id="2" creationId="{2DF9BC3D-36F7-5E9F-169C-FF0AA2BFA178}"/>
          </ac:spMkLst>
        </pc:spChg>
        <pc:spChg chg="mod">
          <ac:chgData name="Tahlil Mahfuz" userId="b77689cd-c2da-4016-93a6-b11f69c1467b" providerId="ADAL" clId="{E099356E-E528-4C80-88C6-C3F449D595E3}" dt="2023-11-23T15:38:33.264" v="174" actId="27636"/>
          <ac:spMkLst>
            <pc:docMk/>
            <pc:sldMk cId="2785014212" sldId="264"/>
            <ac:spMk id="3" creationId="{6326AD73-433F-7793-BF06-B29405E169EE}"/>
          </ac:spMkLst>
        </pc:spChg>
        <pc:spChg chg="add del mod">
          <ac:chgData name="Tahlil Mahfuz" userId="b77689cd-c2da-4016-93a6-b11f69c1467b" providerId="ADAL" clId="{E099356E-E528-4C80-88C6-C3F449D595E3}" dt="2023-11-23T15:38:10.007" v="153" actId="478"/>
          <ac:spMkLst>
            <pc:docMk/>
            <pc:sldMk cId="2785014212" sldId="264"/>
            <ac:spMk id="5" creationId="{8EEC02CA-D49D-B06C-553B-DF708BA19E70}"/>
          </ac:spMkLst>
        </pc:spChg>
        <pc:spChg chg="del">
          <ac:chgData name="Tahlil Mahfuz" userId="b77689cd-c2da-4016-93a6-b11f69c1467b" providerId="ADAL" clId="{E099356E-E528-4C80-88C6-C3F449D595E3}" dt="2023-11-23T15:38:01.355" v="151"/>
          <ac:spMkLst>
            <pc:docMk/>
            <pc:sldMk cId="2785014212" sldId="264"/>
            <ac:spMk id="14" creationId="{EB6743CF-E74B-4A3C-A785-599069DB89DF}"/>
          </ac:spMkLst>
        </pc:spChg>
      </pc:sldChg>
      <pc:sldChg chg="delSp modSp add mod setBg delDesignElem">
        <pc:chgData name="Tahlil Mahfuz" userId="b77689cd-c2da-4016-93a6-b11f69c1467b" providerId="ADAL" clId="{E099356E-E528-4C80-88C6-C3F449D595E3}" dt="2023-11-23T15:41:15.837" v="276" actId="20577"/>
        <pc:sldMkLst>
          <pc:docMk/>
          <pc:sldMk cId="3761465573" sldId="265"/>
        </pc:sldMkLst>
        <pc:spChg chg="mod">
          <ac:chgData name="Tahlil Mahfuz" userId="b77689cd-c2da-4016-93a6-b11f69c1467b" providerId="ADAL" clId="{E099356E-E528-4C80-88C6-C3F449D595E3}" dt="2023-11-23T15:40:32.814" v="217" actId="20577"/>
          <ac:spMkLst>
            <pc:docMk/>
            <pc:sldMk cId="3761465573" sldId="265"/>
            <ac:spMk id="2" creationId="{2DF9BC3D-36F7-5E9F-169C-FF0AA2BFA178}"/>
          </ac:spMkLst>
        </pc:spChg>
        <pc:spChg chg="mod">
          <ac:chgData name="Tahlil Mahfuz" userId="b77689cd-c2da-4016-93a6-b11f69c1467b" providerId="ADAL" clId="{E099356E-E528-4C80-88C6-C3F449D595E3}" dt="2023-11-23T15:41:15.837" v="276" actId="20577"/>
          <ac:spMkLst>
            <pc:docMk/>
            <pc:sldMk cId="3761465573" sldId="265"/>
            <ac:spMk id="3" creationId="{6326AD73-433F-7793-BF06-B29405E169EE}"/>
          </ac:spMkLst>
        </pc:spChg>
        <pc:spChg chg="del">
          <ac:chgData name="Tahlil Mahfuz" userId="b77689cd-c2da-4016-93a6-b11f69c1467b" providerId="ADAL" clId="{E099356E-E528-4C80-88C6-C3F449D595E3}" dt="2023-11-23T15:40:27.243" v="201"/>
          <ac:spMkLst>
            <pc:docMk/>
            <pc:sldMk cId="3761465573" sldId="265"/>
            <ac:spMk id="14" creationId="{EB6743CF-E74B-4A3C-A785-599069DB89DF}"/>
          </ac:spMkLst>
        </pc:spChg>
      </pc:sldChg>
      <pc:sldChg chg="addSp delSp modSp new del mod ord setBg">
        <pc:chgData name="Tahlil Mahfuz" userId="b77689cd-c2da-4016-93a6-b11f69c1467b" providerId="ADAL" clId="{E099356E-E528-4C80-88C6-C3F449D595E3}" dt="2023-11-24T08:34:03.759" v="1330" actId="47"/>
        <pc:sldMkLst>
          <pc:docMk/>
          <pc:sldMk cId="2558074070" sldId="266"/>
        </pc:sldMkLst>
        <pc:spChg chg="mod">
          <ac:chgData name="Tahlil Mahfuz" userId="b77689cd-c2da-4016-93a6-b11f69c1467b" providerId="ADAL" clId="{E099356E-E528-4C80-88C6-C3F449D595E3}" dt="2023-11-23T19:59:12.842" v="770" actId="26606"/>
          <ac:spMkLst>
            <pc:docMk/>
            <pc:sldMk cId="2558074070" sldId="266"/>
            <ac:spMk id="2" creationId="{47DC68A7-5ACC-3CE5-CC08-12B389717F51}"/>
          </ac:spMkLst>
        </pc:spChg>
        <pc:spChg chg="del mod">
          <ac:chgData name="Tahlil Mahfuz" userId="b77689cd-c2da-4016-93a6-b11f69c1467b" providerId="ADAL" clId="{E099356E-E528-4C80-88C6-C3F449D595E3}" dt="2023-11-23T19:59:12.842" v="770" actId="26606"/>
          <ac:spMkLst>
            <pc:docMk/>
            <pc:sldMk cId="2558074070" sldId="266"/>
            <ac:spMk id="3" creationId="{0BB4AF15-685C-93C8-80CE-34D49D1E89D7}"/>
          </ac:spMkLst>
        </pc:spChg>
        <pc:spChg chg="add">
          <ac:chgData name="Tahlil Mahfuz" userId="b77689cd-c2da-4016-93a6-b11f69c1467b" providerId="ADAL" clId="{E099356E-E528-4C80-88C6-C3F449D595E3}" dt="2023-11-23T19:59:12.842" v="770" actId="26606"/>
          <ac:spMkLst>
            <pc:docMk/>
            <pc:sldMk cId="2558074070" sldId="266"/>
            <ac:spMk id="9" creationId="{9F4444CE-BC8D-4D61-B303-4C05614E62AB}"/>
          </ac:spMkLst>
        </pc:spChg>
        <pc:spChg chg="add">
          <ac:chgData name="Tahlil Mahfuz" userId="b77689cd-c2da-4016-93a6-b11f69c1467b" providerId="ADAL" clId="{E099356E-E528-4C80-88C6-C3F449D595E3}" dt="2023-11-23T19:59:12.842" v="770" actId="26606"/>
          <ac:spMkLst>
            <pc:docMk/>
            <pc:sldMk cId="2558074070" sldId="266"/>
            <ac:spMk id="11" creationId="{73772B81-181F-48B7-8826-4D9686D15DF5}"/>
          </ac:spMkLst>
        </pc:spChg>
        <pc:spChg chg="add">
          <ac:chgData name="Tahlil Mahfuz" userId="b77689cd-c2da-4016-93a6-b11f69c1467b" providerId="ADAL" clId="{E099356E-E528-4C80-88C6-C3F449D595E3}" dt="2023-11-23T19:59:12.842" v="770" actId="26606"/>
          <ac:spMkLst>
            <pc:docMk/>
            <pc:sldMk cId="2558074070" sldId="266"/>
            <ac:spMk id="13" creationId="{B2205F6E-03C6-4E92-877C-E2482F6599AA}"/>
          </ac:spMkLst>
        </pc:spChg>
        <pc:graphicFrameChg chg="add mod">
          <ac:chgData name="Tahlil Mahfuz" userId="b77689cd-c2da-4016-93a6-b11f69c1467b" providerId="ADAL" clId="{E099356E-E528-4C80-88C6-C3F449D595E3}" dt="2023-11-24T06:31:28.801" v="1315" actId="20577"/>
          <ac:graphicFrameMkLst>
            <pc:docMk/>
            <pc:sldMk cId="2558074070" sldId="266"/>
            <ac:graphicFrameMk id="5" creationId="{59103703-C3AE-DF1F-871A-6D61E2C11DB7}"/>
          </ac:graphicFrameMkLst>
        </pc:graphicFrameChg>
      </pc:sldChg>
      <pc:sldChg chg="addSp delSp modSp mod">
        <pc:chgData name="Tahlil Mahfuz" userId="b77689cd-c2da-4016-93a6-b11f69c1467b" providerId="ADAL" clId="{E099356E-E528-4C80-88C6-C3F449D595E3}" dt="2023-11-24T06:29:43.204" v="1281" actId="14100"/>
        <pc:sldMkLst>
          <pc:docMk/>
          <pc:sldMk cId="3538360905" sldId="267"/>
        </pc:sldMkLst>
        <pc:spChg chg="mod">
          <ac:chgData name="Tahlil Mahfuz" userId="b77689cd-c2da-4016-93a6-b11f69c1467b" providerId="ADAL" clId="{E099356E-E528-4C80-88C6-C3F449D595E3}" dt="2023-11-24T06:05:28.818" v="883" actId="26606"/>
          <ac:spMkLst>
            <pc:docMk/>
            <pc:sldMk cId="3538360905" sldId="267"/>
            <ac:spMk id="2" creationId="{481AAF50-EF33-27B6-19D2-862F0C2B473D}"/>
          </ac:spMkLst>
        </pc:spChg>
        <pc:spChg chg="add del">
          <ac:chgData name="Tahlil Mahfuz" userId="b77689cd-c2da-4016-93a6-b11f69c1467b" providerId="ADAL" clId="{E099356E-E528-4C80-88C6-C3F449D595E3}" dt="2023-11-24T06:29:25.712" v="1280" actId="26606"/>
          <ac:spMkLst>
            <pc:docMk/>
            <pc:sldMk cId="3538360905" sldId="267"/>
            <ac:spMk id="21" creationId="{9F4444CE-BC8D-4D61-B303-4C05614E62AB}"/>
          </ac:spMkLst>
        </pc:spChg>
        <pc:spChg chg="add del">
          <ac:chgData name="Tahlil Mahfuz" userId="b77689cd-c2da-4016-93a6-b11f69c1467b" providerId="ADAL" clId="{E099356E-E528-4C80-88C6-C3F449D595E3}" dt="2023-11-24T06:29:25.712" v="1280" actId="26606"/>
          <ac:spMkLst>
            <pc:docMk/>
            <pc:sldMk cId="3538360905" sldId="267"/>
            <ac:spMk id="23" creationId="{73772B81-181F-48B7-8826-4D9686D15DF5}"/>
          </ac:spMkLst>
        </pc:spChg>
        <pc:spChg chg="add del">
          <ac:chgData name="Tahlil Mahfuz" userId="b77689cd-c2da-4016-93a6-b11f69c1467b" providerId="ADAL" clId="{E099356E-E528-4C80-88C6-C3F449D595E3}" dt="2023-11-24T06:29:25.712" v="1280" actId="26606"/>
          <ac:spMkLst>
            <pc:docMk/>
            <pc:sldMk cId="3538360905" sldId="267"/>
            <ac:spMk id="25" creationId="{B2205F6E-03C6-4E92-877C-E2482F6599AA}"/>
          </ac:spMkLst>
        </pc:spChg>
        <pc:spChg chg="add">
          <ac:chgData name="Tahlil Mahfuz" userId="b77689cd-c2da-4016-93a6-b11f69c1467b" providerId="ADAL" clId="{E099356E-E528-4C80-88C6-C3F449D595E3}" dt="2023-11-24T06:29:25.712" v="1280" actId="26606"/>
          <ac:spMkLst>
            <pc:docMk/>
            <pc:sldMk cId="3538360905" sldId="267"/>
            <ac:spMk id="27" creationId="{9F4444CE-BC8D-4D61-B303-4C05614E62AB}"/>
          </ac:spMkLst>
        </pc:spChg>
        <pc:spChg chg="add">
          <ac:chgData name="Tahlil Mahfuz" userId="b77689cd-c2da-4016-93a6-b11f69c1467b" providerId="ADAL" clId="{E099356E-E528-4C80-88C6-C3F449D595E3}" dt="2023-11-24T06:29:25.712" v="1280" actId="26606"/>
          <ac:spMkLst>
            <pc:docMk/>
            <pc:sldMk cId="3538360905" sldId="267"/>
            <ac:spMk id="28" creationId="{73772B81-181F-48B7-8826-4D9686D15DF5}"/>
          </ac:spMkLst>
        </pc:spChg>
        <pc:spChg chg="add">
          <ac:chgData name="Tahlil Mahfuz" userId="b77689cd-c2da-4016-93a6-b11f69c1467b" providerId="ADAL" clId="{E099356E-E528-4C80-88C6-C3F449D595E3}" dt="2023-11-24T06:29:25.712" v="1280" actId="26606"/>
          <ac:spMkLst>
            <pc:docMk/>
            <pc:sldMk cId="3538360905" sldId="267"/>
            <ac:spMk id="29" creationId="{B2205F6E-03C6-4E92-877C-E2482F6599AA}"/>
          </ac:spMkLst>
        </pc:spChg>
        <pc:spChg chg="add del">
          <ac:chgData name="Tahlil Mahfuz" userId="b77689cd-c2da-4016-93a6-b11f69c1467b" providerId="ADAL" clId="{E099356E-E528-4C80-88C6-C3F449D595E3}" dt="2023-11-24T06:05:22.624" v="881" actId="26606"/>
          <ac:spMkLst>
            <pc:docMk/>
            <pc:sldMk cId="3538360905" sldId="267"/>
            <ac:spMk id="30" creationId="{9F4444CE-BC8D-4D61-B303-4C05614E62AB}"/>
          </ac:spMkLst>
        </pc:spChg>
        <pc:spChg chg="add del">
          <ac:chgData name="Tahlil Mahfuz" userId="b77689cd-c2da-4016-93a6-b11f69c1467b" providerId="ADAL" clId="{E099356E-E528-4C80-88C6-C3F449D595E3}" dt="2023-11-24T06:05:22.624" v="881" actId="26606"/>
          <ac:spMkLst>
            <pc:docMk/>
            <pc:sldMk cId="3538360905" sldId="267"/>
            <ac:spMk id="32" creationId="{73772B81-181F-48B7-8826-4D9686D15DF5}"/>
          </ac:spMkLst>
        </pc:spChg>
        <pc:spChg chg="add del">
          <ac:chgData name="Tahlil Mahfuz" userId="b77689cd-c2da-4016-93a6-b11f69c1467b" providerId="ADAL" clId="{E099356E-E528-4C80-88C6-C3F449D595E3}" dt="2023-11-24T06:05:22.624" v="881" actId="26606"/>
          <ac:spMkLst>
            <pc:docMk/>
            <pc:sldMk cId="3538360905" sldId="267"/>
            <ac:spMk id="34" creationId="{B2205F6E-03C6-4E92-877C-E2482F6599AA}"/>
          </ac:spMkLst>
        </pc:spChg>
        <pc:graphicFrameChg chg="mod modGraphic">
          <ac:chgData name="Tahlil Mahfuz" userId="b77689cd-c2da-4016-93a6-b11f69c1467b" providerId="ADAL" clId="{E099356E-E528-4C80-88C6-C3F449D595E3}" dt="2023-11-24T06:29:43.204" v="1281" actId="14100"/>
          <ac:graphicFrameMkLst>
            <pc:docMk/>
            <pc:sldMk cId="3538360905" sldId="267"/>
            <ac:graphicFrameMk id="16" creationId="{067EF654-B7F5-8122-C6AB-F5C5704ED924}"/>
          </ac:graphicFrameMkLst>
        </pc:graphicFrameChg>
      </pc:sldChg>
      <pc:sldChg chg="modSp add mod">
        <pc:chgData name="Tahlil Mahfuz" userId="b77689cd-c2da-4016-93a6-b11f69c1467b" providerId="ADAL" clId="{E099356E-E528-4C80-88C6-C3F449D595E3}" dt="2023-11-24T09:34:23.484" v="1513" actId="20577"/>
        <pc:sldMkLst>
          <pc:docMk/>
          <pc:sldMk cId="819182740" sldId="268"/>
        </pc:sldMkLst>
        <pc:spChg chg="mod">
          <ac:chgData name="Tahlil Mahfuz" userId="b77689cd-c2da-4016-93a6-b11f69c1467b" providerId="ADAL" clId="{E099356E-E528-4C80-88C6-C3F449D595E3}" dt="2023-11-24T09:34:12.613" v="1498" actId="20577"/>
          <ac:spMkLst>
            <pc:docMk/>
            <pc:sldMk cId="819182740" sldId="268"/>
            <ac:spMk id="2" creationId="{2DF9BC3D-36F7-5E9F-169C-FF0AA2BFA178}"/>
          </ac:spMkLst>
        </pc:spChg>
        <pc:graphicFrameChg chg="mod">
          <ac:chgData name="Tahlil Mahfuz" userId="b77689cd-c2da-4016-93a6-b11f69c1467b" providerId="ADAL" clId="{E099356E-E528-4C80-88C6-C3F449D595E3}" dt="2023-11-24T09:34:23.484" v="1513" actId="20577"/>
          <ac:graphicFrameMkLst>
            <pc:docMk/>
            <pc:sldMk cId="819182740" sldId="268"/>
            <ac:graphicFrameMk id="15" creationId="{DD187ED2-3E06-9C8D-A7B7-F639148E1E62}"/>
          </ac:graphicFrameMkLst>
        </pc:graphicFrameChg>
      </pc:sldChg>
    </pc:docChg>
  </pc:docChgLst>
  <pc:docChgLst>
    <pc:chgData name="Tahlil Mahfuz" userId="b77689cd-c2da-4016-93a6-b11f69c1467b" providerId="ADAL" clId="{D194B4FA-80C2-E64A-AFFF-C2C62E8510B7}"/>
    <pc:docChg chg="modSld">
      <pc:chgData name="Tahlil Mahfuz" userId="b77689cd-c2da-4016-93a6-b11f69c1467b" providerId="ADAL" clId="{D194B4FA-80C2-E64A-AFFF-C2C62E8510B7}" dt="2023-11-24T08:08:45.026" v="27" actId="20577"/>
      <pc:docMkLst>
        <pc:docMk/>
      </pc:docMkLst>
      <pc:sldChg chg="modSp">
        <pc:chgData name="Tahlil Mahfuz" userId="b77689cd-c2da-4016-93a6-b11f69c1467b" providerId="ADAL" clId="{D194B4FA-80C2-E64A-AFFF-C2C62E8510B7}" dt="2023-11-24T08:08:45.026" v="27" actId="20577"/>
        <pc:sldMkLst>
          <pc:docMk/>
          <pc:sldMk cId="3912771499" sldId="260"/>
        </pc:sldMkLst>
        <pc:graphicFrameChg chg="modGraphic">
          <ac:chgData name="Tahlil Mahfuz" userId="b77689cd-c2da-4016-93a6-b11f69c1467b" providerId="ADAL" clId="{D194B4FA-80C2-E64A-AFFF-C2C62E8510B7}" dt="2023-11-24T08:08:45.026" v="27" actId="20577"/>
          <ac:graphicFrameMkLst>
            <pc:docMk/>
            <pc:sldMk cId="3912771499" sldId="260"/>
            <ac:graphicFrameMk id="5" creationId="{34FB11C4-2A12-D90D-2ED2-71D23042EB5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C2E20-3FC8-4AED-80BD-01AA00039DB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9DBBD0-028E-48FD-BB07-661CE94D3F24}">
      <dgm:prSet/>
      <dgm:spPr/>
      <dgm:t>
        <a:bodyPr/>
        <a:lstStyle/>
        <a:p>
          <a:pPr>
            <a:defRPr b="1"/>
          </a:pPr>
          <a:r>
            <a:rPr lang="en-GB"/>
            <a:t>Facial Emotion Detection</a:t>
          </a:r>
          <a:endParaRPr lang="en-US"/>
        </a:p>
      </dgm:t>
    </dgm:pt>
    <dgm:pt modelId="{B1BC3FB3-72BE-467A-961D-4D2C1812A876}" type="parTrans" cxnId="{9EAB3F3D-81D9-48B5-84C6-20E67E065E58}">
      <dgm:prSet/>
      <dgm:spPr/>
      <dgm:t>
        <a:bodyPr/>
        <a:lstStyle/>
        <a:p>
          <a:endParaRPr lang="en-US"/>
        </a:p>
      </dgm:t>
    </dgm:pt>
    <dgm:pt modelId="{7ECCD0F3-9790-4B56-9DF1-E4AC63E9C460}" type="sibTrans" cxnId="{9EAB3F3D-81D9-48B5-84C6-20E67E065E58}">
      <dgm:prSet/>
      <dgm:spPr/>
      <dgm:t>
        <a:bodyPr/>
        <a:lstStyle/>
        <a:p>
          <a:endParaRPr lang="en-US"/>
        </a:p>
      </dgm:t>
    </dgm:pt>
    <dgm:pt modelId="{713BD962-292B-4E3E-817F-49FFC0DFDB9F}">
      <dgm:prSet/>
      <dgm:spPr/>
      <dgm:t>
        <a:bodyPr/>
        <a:lstStyle/>
        <a:p>
          <a:r>
            <a:rPr lang="en-GB"/>
            <a:t>Convolutional Neural Network</a:t>
          </a:r>
          <a:r>
            <a:rPr lang="en-US"/>
            <a:t>(CNN)</a:t>
          </a:r>
        </a:p>
      </dgm:t>
    </dgm:pt>
    <dgm:pt modelId="{DFB86EDB-7590-4F14-8A75-0F4B6B148C16}" type="parTrans" cxnId="{9ACA9D7A-8053-41D9-85EF-31F35E2EF9A0}">
      <dgm:prSet/>
      <dgm:spPr/>
      <dgm:t>
        <a:bodyPr/>
        <a:lstStyle/>
        <a:p>
          <a:endParaRPr lang="en-US"/>
        </a:p>
      </dgm:t>
    </dgm:pt>
    <dgm:pt modelId="{020CC3D9-C99B-4468-9930-216D1AA237E7}" type="sibTrans" cxnId="{9ACA9D7A-8053-41D9-85EF-31F35E2EF9A0}">
      <dgm:prSet/>
      <dgm:spPr/>
      <dgm:t>
        <a:bodyPr/>
        <a:lstStyle/>
        <a:p>
          <a:endParaRPr lang="en-US"/>
        </a:p>
      </dgm:t>
    </dgm:pt>
    <dgm:pt modelId="{E5A8436A-74C6-4CAE-BC70-F00AD338492F}">
      <dgm:prSet/>
      <dgm:spPr/>
      <dgm:t>
        <a:bodyPr/>
        <a:lstStyle/>
        <a:p>
          <a:pPr>
            <a:defRPr b="1"/>
          </a:pPr>
          <a:r>
            <a:rPr lang="en-GB"/>
            <a:t>Text Sentiment Detection</a:t>
          </a:r>
          <a:endParaRPr lang="en-US"/>
        </a:p>
      </dgm:t>
    </dgm:pt>
    <dgm:pt modelId="{3B373002-63FA-44AA-8D64-2D25C67316B9}" type="parTrans" cxnId="{2C558E78-67D4-4DA2-8ABB-98E0BA930A97}">
      <dgm:prSet/>
      <dgm:spPr/>
      <dgm:t>
        <a:bodyPr/>
        <a:lstStyle/>
        <a:p>
          <a:endParaRPr lang="en-US"/>
        </a:p>
      </dgm:t>
    </dgm:pt>
    <dgm:pt modelId="{FB5BB153-192D-41FA-BC37-60A7A84BB9CF}" type="sibTrans" cxnId="{2C558E78-67D4-4DA2-8ABB-98E0BA930A97}">
      <dgm:prSet/>
      <dgm:spPr/>
      <dgm:t>
        <a:bodyPr/>
        <a:lstStyle/>
        <a:p>
          <a:endParaRPr lang="en-US"/>
        </a:p>
      </dgm:t>
    </dgm:pt>
    <dgm:pt modelId="{7330E8DC-C7FE-4C81-91F7-376359CC4B71}">
      <dgm:prSet/>
      <dgm:spPr/>
      <dgm:t>
        <a:bodyPr/>
        <a:lstStyle/>
        <a:p>
          <a:r>
            <a:rPr lang="en-GB"/>
            <a:t>Recurrent Neural Network(RNN)</a:t>
          </a:r>
          <a:endParaRPr lang="en-US"/>
        </a:p>
      </dgm:t>
    </dgm:pt>
    <dgm:pt modelId="{3B69AF77-5B8A-4B0B-96B7-93D606D8BD98}" type="parTrans" cxnId="{31125553-FF86-48F3-A804-20BAD2E00D3D}">
      <dgm:prSet/>
      <dgm:spPr/>
      <dgm:t>
        <a:bodyPr/>
        <a:lstStyle/>
        <a:p>
          <a:endParaRPr lang="en-US"/>
        </a:p>
      </dgm:t>
    </dgm:pt>
    <dgm:pt modelId="{B80F55B5-193C-44E9-8F41-7E4C8A14186F}" type="sibTrans" cxnId="{31125553-FF86-48F3-A804-20BAD2E00D3D}">
      <dgm:prSet/>
      <dgm:spPr/>
      <dgm:t>
        <a:bodyPr/>
        <a:lstStyle/>
        <a:p>
          <a:endParaRPr lang="en-US"/>
        </a:p>
      </dgm:t>
    </dgm:pt>
    <dgm:pt modelId="{701CA4DD-31C9-45E8-8A3E-68C40D812674}">
      <dgm:prSet/>
      <dgm:spPr/>
      <dgm:t>
        <a:bodyPr/>
        <a:lstStyle/>
        <a:p>
          <a:r>
            <a:rPr lang="en-GB" dirty="0"/>
            <a:t>Bi-directional Long Short Time Memory(BiLSTM)</a:t>
          </a:r>
          <a:endParaRPr lang="en-US" dirty="0"/>
        </a:p>
      </dgm:t>
    </dgm:pt>
    <dgm:pt modelId="{89C1E46E-5845-4056-8128-3FCD0CC582EA}" type="parTrans" cxnId="{8A49FDCA-1D49-4C7E-A7C9-2F640843D8E7}">
      <dgm:prSet/>
      <dgm:spPr/>
      <dgm:t>
        <a:bodyPr/>
        <a:lstStyle/>
        <a:p>
          <a:endParaRPr lang="en-US"/>
        </a:p>
      </dgm:t>
    </dgm:pt>
    <dgm:pt modelId="{D4374B1E-C46A-4033-8841-9154A6CF90C8}" type="sibTrans" cxnId="{8A49FDCA-1D49-4C7E-A7C9-2F640843D8E7}">
      <dgm:prSet/>
      <dgm:spPr/>
      <dgm:t>
        <a:bodyPr/>
        <a:lstStyle/>
        <a:p>
          <a:endParaRPr lang="en-US"/>
        </a:p>
      </dgm:t>
    </dgm:pt>
    <dgm:pt modelId="{D7CA8604-7D1E-4781-BC02-8D4C6434B26C}" type="pres">
      <dgm:prSet presAssocID="{2B7C2E20-3FC8-4AED-80BD-01AA00039DB8}" presName="root" presStyleCnt="0">
        <dgm:presLayoutVars>
          <dgm:dir/>
          <dgm:resizeHandles val="exact"/>
        </dgm:presLayoutVars>
      </dgm:prSet>
      <dgm:spPr/>
    </dgm:pt>
    <dgm:pt modelId="{A5AD37CE-90A8-4E79-8768-2750FE1FE065}" type="pres">
      <dgm:prSet presAssocID="{C79DBBD0-028E-48FD-BB07-661CE94D3F24}" presName="compNode" presStyleCnt="0"/>
      <dgm:spPr/>
    </dgm:pt>
    <dgm:pt modelId="{5B9A3CE1-AB53-48F4-864D-A394AE45B2DC}" type="pres">
      <dgm:prSet presAssocID="{C79DBBD0-028E-48FD-BB07-661CE94D3F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8C608E4-9568-42D2-A4CA-5235E86B050B}" type="pres">
      <dgm:prSet presAssocID="{C79DBBD0-028E-48FD-BB07-661CE94D3F24}" presName="iconSpace" presStyleCnt="0"/>
      <dgm:spPr/>
    </dgm:pt>
    <dgm:pt modelId="{3C94D397-A57F-461F-B072-F64AB2A2E7E9}" type="pres">
      <dgm:prSet presAssocID="{C79DBBD0-028E-48FD-BB07-661CE94D3F24}" presName="parTx" presStyleLbl="revTx" presStyleIdx="0" presStyleCnt="4">
        <dgm:presLayoutVars>
          <dgm:chMax val="0"/>
          <dgm:chPref val="0"/>
        </dgm:presLayoutVars>
      </dgm:prSet>
      <dgm:spPr/>
    </dgm:pt>
    <dgm:pt modelId="{5AE04A46-5175-492C-944E-029E30ECD2E8}" type="pres">
      <dgm:prSet presAssocID="{C79DBBD0-028E-48FD-BB07-661CE94D3F24}" presName="txSpace" presStyleCnt="0"/>
      <dgm:spPr/>
    </dgm:pt>
    <dgm:pt modelId="{69F7D98A-997A-471C-8AEC-3CA46636FA7B}" type="pres">
      <dgm:prSet presAssocID="{C79DBBD0-028E-48FD-BB07-661CE94D3F24}" presName="desTx" presStyleLbl="revTx" presStyleIdx="1" presStyleCnt="4">
        <dgm:presLayoutVars/>
      </dgm:prSet>
      <dgm:spPr/>
    </dgm:pt>
    <dgm:pt modelId="{9252CAC0-3BF6-4864-8A9D-6382B17F840E}" type="pres">
      <dgm:prSet presAssocID="{7ECCD0F3-9790-4B56-9DF1-E4AC63E9C460}" presName="sibTrans" presStyleCnt="0"/>
      <dgm:spPr/>
    </dgm:pt>
    <dgm:pt modelId="{754BFB4B-5CCF-4B66-8D21-C7C2F2B799FC}" type="pres">
      <dgm:prSet presAssocID="{E5A8436A-74C6-4CAE-BC70-F00AD338492F}" presName="compNode" presStyleCnt="0"/>
      <dgm:spPr/>
    </dgm:pt>
    <dgm:pt modelId="{477ABF9D-9DAA-4E2D-874C-0B657120BA79}" type="pres">
      <dgm:prSet presAssocID="{E5A8436A-74C6-4CAE-BC70-F00AD33849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43BE4F-069D-4AC2-881D-25D409ECD8BC}" type="pres">
      <dgm:prSet presAssocID="{E5A8436A-74C6-4CAE-BC70-F00AD338492F}" presName="iconSpace" presStyleCnt="0"/>
      <dgm:spPr/>
    </dgm:pt>
    <dgm:pt modelId="{A70EF662-14AC-4BCD-8903-99B9F3FA5934}" type="pres">
      <dgm:prSet presAssocID="{E5A8436A-74C6-4CAE-BC70-F00AD338492F}" presName="parTx" presStyleLbl="revTx" presStyleIdx="2" presStyleCnt="4">
        <dgm:presLayoutVars>
          <dgm:chMax val="0"/>
          <dgm:chPref val="0"/>
        </dgm:presLayoutVars>
      </dgm:prSet>
      <dgm:spPr/>
    </dgm:pt>
    <dgm:pt modelId="{055DA4E2-EDF9-4BB0-B80C-52D6A3EACB81}" type="pres">
      <dgm:prSet presAssocID="{E5A8436A-74C6-4CAE-BC70-F00AD338492F}" presName="txSpace" presStyleCnt="0"/>
      <dgm:spPr/>
    </dgm:pt>
    <dgm:pt modelId="{EF397C22-95FC-4BAE-A62A-90CA0A11E7AA}" type="pres">
      <dgm:prSet presAssocID="{E5A8436A-74C6-4CAE-BC70-F00AD338492F}" presName="desTx" presStyleLbl="revTx" presStyleIdx="3" presStyleCnt="4" custScaleX="117232">
        <dgm:presLayoutVars/>
      </dgm:prSet>
      <dgm:spPr/>
    </dgm:pt>
  </dgm:ptLst>
  <dgm:cxnLst>
    <dgm:cxn modelId="{AF4A2918-3272-4F7E-9264-C63DD5333125}" type="presOf" srcId="{7330E8DC-C7FE-4C81-91F7-376359CC4B71}" destId="{EF397C22-95FC-4BAE-A62A-90CA0A11E7AA}" srcOrd="0" destOrd="0" presId="urn:microsoft.com/office/officeart/2018/5/layout/CenteredIconLabelDescriptionList"/>
    <dgm:cxn modelId="{8E744229-1463-48FC-81E2-BAEF0202CD19}" type="presOf" srcId="{2B7C2E20-3FC8-4AED-80BD-01AA00039DB8}" destId="{D7CA8604-7D1E-4781-BC02-8D4C6434B26C}" srcOrd="0" destOrd="0" presId="urn:microsoft.com/office/officeart/2018/5/layout/CenteredIconLabelDescriptionList"/>
    <dgm:cxn modelId="{2ECD173B-5C81-4553-9BBF-DAEF47288504}" type="presOf" srcId="{E5A8436A-74C6-4CAE-BC70-F00AD338492F}" destId="{A70EF662-14AC-4BCD-8903-99B9F3FA5934}" srcOrd="0" destOrd="0" presId="urn:microsoft.com/office/officeart/2018/5/layout/CenteredIconLabelDescriptionList"/>
    <dgm:cxn modelId="{9EAB3F3D-81D9-48B5-84C6-20E67E065E58}" srcId="{2B7C2E20-3FC8-4AED-80BD-01AA00039DB8}" destId="{C79DBBD0-028E-48FD-BB07-661CE94D3F24}" srcOrd="0" destOrd="0" parTransId="{B1BC3FB3-72BE-467A-961D-4D2C1812A876}" sibTransId="{7ECCD0F3-9790-4B56-9DF1-E4AC63E9C460}"/>
    <dgm:cxn modelId="{47850E5F-66C1-4664-8AF3-6C1C07440E22}" type="presOf" srcId="{701CA4DD-31C9-45E8-8A3E-68C40D812674}" destId="{EF397C22-95FC-4BAE-A62A-90CA0A11E7AA}" srcOrd="0" destOrd="1" presId="urn:microsoft.com/office/officeart/2018/5/layout/CenteredIconLabelDescriptionList"/>
    <dgm:cxn modelId="{09FF1B42-8C74-43ED-BC59-002688C4E958}" type="presOf" srcId="{713BD962-292B-4E3E-817F-49FFC0DFDB9F}" destId="{69F7D98A-997A-471C-8AEC-3CA46636FA7B}" srcOrd="0" destOrd="0" presId="urn:microsoft.com/office/officeart/2018/5/layout/CenteredIconLabelDescriptionList"/>
    <dgm:cxn modelId="{31125553-FF86-48F3-A804-20BAD2E00D3D}" srcId="{E5A8436A-74C6-4CAE-BC70-F00AD338492F}" destId="{7330E8DC-C7FE-4C81-91F7-376359CC4B71}" srcOrd="0" destOrd="0" parTransId="{3B69AF77-5B8A-4B0B-96B7-93D606D8BD98}" sibTransId="{B80F55B5-193C-44E9-8F41-7E4C8A14186F}"/>
    <dgm:cxn modelId="{2C558E78-67D4-4DA2-8ABB-98E0BA930A97}" srcId="{2B7C2E20-3FC8-4AED-80BD-01AA00039DB8}" destId="{E5A8436A-74C6-4CAE-BC70-F00AD338492F}" srcOrd="1" destOrd="0" parTransId="{3B373002-63FA-44AA-8D64-2D25C67316B9}" sibTransId="{FB5BB153-192D-41FA-BC37-60A7A84BB9CF}"/>
    <dgm:cxn modelId="{9ACA9D7A-8053-41D9-85EF-31F35E2EF9A0}" srcId="{C79DBBD0-028E-48FD-BB07-661CE94D3F24}" destId="{713BD962-292B-4E3E-817F-49FFC0DFDB9F}" srcOrd="0" destOrd="0" parTransId="{DFB86EDB-7590-4F14-8A75-0F4B6B148C16}" sibTransId="{020CC3D9-C99B-4468-9930-216D1AA237E7}"/>
    <dgm:cxn modelId="{8A49FDCA-1D49-4C7E-A7C9-2F640843D8E7}" srcId="{E5A8436A-74C6-4CAE-BC70-F00AD338492F}" destId="{701CA4DD-31C9-45E8-8A3E-68C40D812674}" srcOrd="1" destOrd="0" parTransId="{89C1E46E-5845-4056-8128-3FCD0CC582EA}" sibTransId="{D4374B1E-C46A-4033-8841-9154A6CF90C8}"/>
    <dgm:cxn modelId="{8961F3D3-CF1A-4401-A41D-433A8B3609C5}" type="presOf" srcId="{C79DBBD0-028E-48FD-BB07-661CE94D3F24}" destId="{3C94D397-A57F-461F-B072-F64AB2A2E7E9}" srcOrd="0" destOrd="0" presId="urn:microsoft.com/office/officeart/2018/5/layout/CenteredIconLabelDescriptionList"/>
    <dgm:cxn modelId="{B759CB6B-657C-43CF-BB4B-39BA9185DC9D}" type="presParOf" srcId="{D7CA8604-7D1E-4781-BC02-8D4C6434B26C}" destId="{A5AD37CE-90A8-4E79-8768-2750FE1FE065}" srcOrd="0" destOrd="0" presId="urn:microsoft.com/office/officeart/2018/5/layout/CenteredIconLabelDescriptionList"/>
    <dgm:cxn modelId="{C7E091AE-E197-4D23-A849-4F7995766C06}" type="presParOf" srcId="{A5AD37CE-90A8-4E79-8768-2750FE1FE065}" destId="{5B9A3CE1-AB53-48F4-864D-A394AE45B2DC}" srcOrd="0" destOrd="0" presId="urn:microsoft.com/office/officeart/2018/5/layout/CenteredIconLabelDescriptionList"/>
    <dgm:cxn modelId="{16A5296A-293F-4280-9343-87447E0C4A29}" type="presParOf" srcId="{A5AD37CE-90A8-4E79-8768-2750FE1FE065}" destId="{C8C608E4-9568-42D2-A4CA-5235E86B050B}" srcOrd="1" destOrd="0" presId="urn:microsoft.com/office/officeart/2018/5/layout/CenteredIconLabelDescriptionList"/>
    <dgm:cxn modelId="{26FD0BDC-B7A6-4797-9B9D-0127629856C4}" type="presParOf" srcId="{A5AD37CE-90A8-4E79-8768-2750FE1FE065}" destId="{3C94D397-A57F-461F-B072-F64AB2A2E7E9}" srcOrd="2" destOrd="0" presId="urn:microsoft.com/office/officeart/2018/5/layout/CenteredIconLabelDescriptionList"/>
    <dgm:cxn modelId="{0BFB7E7F-1A4E-4ADF-920A-78CE8E218E25}" type="presParOf" srcId="{A5AD37CE-90A8-4E79-8768-2750FE1FE065}" destId="{5AE04A46-5175-492C-944E-029E30ECD2E8}" srcOrd="3" destOrd="0" presId="urn:microsoft.com/office/officeart/2018/5/layout/CenteredIconLabelDescriptionList"/>
    <dgm:cxn modelId="{882B2BEF-2E66-4950-901E-B3B11BCB2B7C}" type="presParOf" srcId="{A5AD37CE-90A8-4E79-8768-2750FE1FE065}" destId="{69F7D98A-997A-471C-8AEC-3CA46636FA7B}" srcOrd="4" destOrd="0" presId="urn:microsoft.com/office/officeart/2018/5/layout/CenteredIconLabelDescriptionList"/>
    <dgm:cxn modelId="{86A01D40-BB6E-417A-8114-6431B20B114E}" type="presParOf" srcId="{D7CA8604-7D1E-4781-BC02-8D4C6434B26C}" destId="{9252CAC0-3BF6-4864-8A9D-6382B17F840E}" srcOrd="1" destOrd="0" presId="urn:microsoft.com/office/officeart/2018/5/layout/CenteredIconLabelDescriptionList"/>
    <dgm:cxn modelId="{49D20401-F4FF-480C-B920-7A8116790387}" type="presParOf" srcId="{D7CA8604-7D1E-4781-BC02-8D4C6434B26C}" destId="{754BFB4B-5CCF-4B66-8D21-C7C2F2B799FC}" srcOrd="2" destOrd="0" presId="urn:microsoft.com/office/officeart/2018/5/layout/CenteredIconLabelDescriptionList"/>
    <dgm:cxn modelId="{2B3448A9-EB23-48BF-89CB-3828DE0AE25B}" type="presParOf" srcId="{754BFB4B-5CCF-4B66-8D21-C7C2F2B799FC}" destId="{477ABF9D-9DAA-4E2D-874C-0B657120BA79}" srcOrd="0" destOrd="0" presId="urn:microsoft.com/office/officeart/2018/5/layout/CenteredIconLabelDescriptionList"/>
    <dgm:cxn modelId="{E04D8DB9-ED46-411B-8023-B4B8C073B897}" type="presParOf" srcId="{754BFB4B-5CCF-4B66-8D21-C7C2F2B799FC}" destId="{7343BE4F-069D-4AC2-881D-25D409ECD8BC}" srcOrd="1" destOrd="0" presId="urn:microsoft.com/office/officeart/2018/5/layout/CenteredIconLabelDescriptionList"/>
    <dgm:cxn modelId="{9AFE4E5D-58C7-44EB-ADE0-66CCD0DFFA82}" type="presParOf" srcId="{754BFB4B-5CCF-4B66-8D21-C7C2F2B799FC}" destId="{A70EF662-14AC-4BCD-8903-99B9F3FA5934}" srcOrd="2" destOrd="0" presId="urn:microsoft.com/office/officeart/2018/5/layout/CenteredIconLabelDescriptionList"/>
    <dgm:cxn modelId="{D17AFD07-ADE5-4EA0-83E1-2B932F91365C}" type="presParOf" srcId="{754BFB4B-5CCF-4B66-8D21-C7C2F2B799FC}" destId="{055DA4E2-EDF9-4BB0-B80C-52D6A3EACB81}" srcOrd="3" destOrd="0" presId="urn:microsoft.com/office/officeart/2018/5/layout/CenteredIconLabelDescriptionList"/>
    <dgm:cxn modelId="{B20F5101-363E-49AD-8F7E-86895C8B60B6}" type="presParOf" srcId="{754BFB4B-5CCF-4B66-8D21-C7C2F2B799FC}" destId="{EF397C22-95FC-4BAE-A62A-90CA0A11E7A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B111D-E243-4D55-A137-5EE9DA269C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719373-8DD8-45E9-9A26-719E48E55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Facial Emotion Detection: </a:t>
          </a:r>
        </a:p>
      </dgm:t>
    </dgm:pt>
    <dgm:pt modelId="{EF571434-2716-4BD0-B8A1-BDE205293508}" type="parTrans" cxnId="{82742BDE-1A8F-492B-947C-1786F27587D1}">
      <dgm:prSet/>
      <dgm:spPr/>
      <dgm:t>
        <a:bodyPr/>
        <a:lstStyle/>
        <a:p>
          <a:endParaRPr lang="en-US"/>
        </a:p>
      </dgm:t>
    </dgm:pt>
    <dgm:pt modelId="{6AC6A10D-F574-42F4-96C7-21AFECBE9BDA}" type="sibTrans" cxnId="{82742BDE-1A8F-492B-947C-1786F27587D1}">
      <dgm:prSet/>
      <dgm:spPr/>
      <dgm:t>
        <a:bodyPr/>
        <a:lstStyle/>
        <a:p>
          <a:endParaRPr lang="en-US"/>
        </a:p>
      </dgm:t>
    </dgm:pt>
    <dgm:pt modelId="{3ED885F4-368B-4012-9650-9CCA952A58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K.M.Tahlil</a:t>
          </a:r>
          <a:r>
            <a:rPr lang="en-US" dirty="0"/>
            <a:t> Mahfuz Faruk(200042158)</a:t>
          </a:r>
        </a:p>
      </dgm:t>
    </dgm:pt>
    <dgm:pt modelId="{59DD1FFC-7FCB-47AE-B13B-4D742A0DDEDB}" type="parTrans" cxnId="{A84691FC-D525-47B9-B27A-4C5EF262478E}">
      <dgm:prSet/>
      <dgm:spPr/>
      <dgm:t>
        <a:bodyPr/>
        <a:lstStyle/>
        <a:p>
          <a:endParaRPr lang="en-US"/>
        </a:p>
      </dgm:t>
    </dgm:pt>
    <dgm:pt modelId="{0C41BDCC-23A5-40C5-B584-1FC586B1541B}" type="sibTrans" cxnId="{A84691FC-D525-47B9-B27A-4C5EF262478E}">
      <dgm:prSet/>
      <dgm:spPr/>
      <dgm:t>
        <a:bodyPr/>
        <a:lstStyle/>
        <a:p>
          <a:endParaRPr lang="en-US"/>
        </a:p>
      </dgm:t>
    </dgm:pt>
    <dgm:pt modelId="{D852211E-47F0-45BF-8EAA-E068E9891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Sentiment Detection: </a:t>
          </a:r>
        </a:p>
      </dgm:t>
    </dgm:pt>
    <dgm:pt modelId="{1A31EE46-98DB-4FA5-9A2A-44599FBF849E}" type="parTrans" cxnId="{4C9AA3FB-B8E0-46BF-B7EB-A50E71B876A2}">
      <dgm:prSet/>
      <dgm:spPr/>
      <dgm:t>
        <a:bodyPr/>
        <a:lstStyle/>
        <a:p>
          <a:endParaRPr lang="en-US"/>
        </a:p>
      </dgm:t>
    </dgm:pt>
    <dgm:pt modelId="{9747F3B5-1E08-4A4C-9FA6-3D1E2F7AB42E}" type="sibTrans" cxnId="{4C9AA3FB-B8E0-46BF-B7EB-A50E71B876A2}">
      <dgm:prSet/>
      <dgm:spPr/>
      <dgm:t>
        <a:bodyPr/>
        <a:lstStyle/>
        <a:p>
          <a:endParaRPr lang="en-US"/>
        </a:p>
      </dgm:t>
    </dgm:pt>
    <dgm:pt modelId="{0F6B82A6-103B-424E-A43D-DE110D7016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Dayan Ahmed Khan(200042105)</a:t>
          </a:r>
        </a:p>
      </dgm:t>
    </dgm:pt>
    <dgm:pt modelId="{9074B33D-258F-482C-A2EC-FF9CF41DBB37}" type="parTrans" cxnId="{C279496A-6D70-46C1-ACCF-35142541CDD0}">
      <dgm:prSet/>
      <dgm:spPr/>
      <dgm:t>
        <a:bodyPr/>
        <a:lstStyle/>
        <a:p>
          <a:endParaRPr lang="en-US"/>
        </a:p>
      </dgm:t>
    </dgm:pt>
    <dgm:pt modelId="{EDA211D2-ED33-466E-A458-EC646352EF60}" type="sibTrans" cxnId="{C279496A-6D70-46C1-ACCF-35142541CDD0}">
      <dgm:prSet/>
      <dgm:spPr/>
      <dgm:t>
        <a:bodyPr/>
        <a:lstStyle/>
        <a:p>
          <a:endParaRPr lang="en-US"/>
        </a:p>
      </dgm:t>
    </dgm:pt>
    <dgm:pt modelId="{EB553793-5C57-46A2-B245-15A42B3E7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Emoji Generation: </a:t>
          </a:r>
        </a:p>
      </dgm:t>
    </dgm:pt>
    <dgm:pt modelId="{72B1C6D0-82E8-44F1-84FD-4404E7D5BCB2}" type="parTrans" cxnId="{949330F5-1A9D-4ADC-9C8F-1F5140888D01}">
      <dgm:prSet/>
      <dgm:spPr/>
      <dgm:t>
        <a:bodyPr/>
        <a:lstStyle/>
        <a:p>
          <a:endParaRPr lang="en-US"/>
        </a:p>
      </dgm:t>
    </dgm:pt>
    <dgm:pt modelId="{2451D88B-56DF-4788-AF28-C2BE304C1D46}" type="sibTrans" cxnId="{949330F5-1A9D-4ADC-9C8F-1F5140888D01}">
      <dgm:prSet/>
      <dgm:spPr/>
      <dgm:t>
        <a:bodyPr/>
        <a:lstStyle/>
        <a:p>
          <a:endParaRPr lang="en-US"/>
        </a:p>
      </dgm:t>
    </dgm:pt>
    <dgm:pt modelId="{44E444EE-9589-4D77-A5E0-0C6B261406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Shadman</a:t>
          </a:r>
          <a:r>
            <a:rPr lang="en-US" dirty="0"/>
            <a:t> </a:t>
          </a:r>
          <a:r>
            <a:rPr lang="en-US" dirty="0" err="1"/>
            <a:t>Sakib</a:t>
          </a:r>
          <a:r>
            <a:rPr lang="en-US" dirty="0"/>
            <a:t> </a:t>
          </a:r>
          <a:r>
            <a:rPr lang="en-US" dirty="0" err="1"/>
            <a:t>Shoumik</a:t>
          </a:r>
          <a:r>
            <a:rPr lang="en-US" dirty="0"/>
            <a:t> (200042144)</a:t>
          </a:r>
        </a:p>
      </dgm:t>
    </dgm:pt>
    <dgm:pt modelId="{2FB4D2C2-7040-4DE3-B045-CD3AC81798D4}" type="parTrans" cxnId="{2A17D893-6194-4789-B1A8-98E22046F57A}">
      <dgm:prSet/>
      <dgm:spPr/>
      <dgm:t>
        <a:bodyPr/>
        <a:lstStyle/>
        <a:p>
          <a:endParaRPr lang="en-US"/>
        </a:p>
      </dgm:t>
    </dgm:pt>
    <dgm:pt modelId="{E2D81971-DCCC-420E-AB0B-B76921939D8F}" type="sibTrans" cxnId="{2A17D893-6194-4789-B1A8-98E22046F57A}">
      <dgm:prSet/>
      <dgm:spPr/>
      <dgm:t>
        <a:bodyPr/>
        <a:lstStyle/>
        <a:p>
          <a:endParaRPr lang="en-US"/>
        </a:p>
      </dgm:t>
    </dgm:pt>
    <dgm:pt modelId="{D233010E-E163-4108-8DFA-757B0BEA8914}" type="pres">
      <dgm:prSet presAssocID="{981B111D-E243-4D55-A137-5EE9DA269CA2}" presName="root" presStyleCnt="0">
        <dgm:presLayoutVars>
          <dgm:dir/>
          <dgm:resizeHandles val="exact"/>
        </dgm:presLayoutVars>
      </dgm:prSet>
      <dgm:spPr/>
    </dgm:pt>
    <dgm:pt modelId="{35E1486E-F58B-43ED-BBF3-9BA0985BA671}" type="pres">
      <dgm:prSet presAssocID="{40719373-8DD8-45E9-9A26-719E48E5518D}" presName="compNode" presStyleCnt="0"/>
      <dgm:spPr/>
    </dgm:pt>
    <dgm:pt modelId="{3904E24E-8FC7-4F13-8D78-90EDA2D47C16}" type="pres">
      <dgm:prSet presAssocID="{40719373-8DD8-45E9-9A26-719E48E5518D}" presName="bgRect" presStyleLbl="bgShp" presStyleIdx="0" presStyleCnt="3"/>
      <dgm:spPr/>
    </dgm:pt>
    <dgm:pt modelId="{09DF370E-202F-483A-9151-F4C3945D7A84}" type="pres">
      <dgm:prSet presAssocID="{40719373-8DD8-45E9-9A26-719E48E551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stache"/>
        </a:ext>
      </dgm:extLst>
    </dgm:pt>
    <dgm:pt modelId="{90C9244E-453D-48E7-ACBC-E77C9F86A077}" type="pres">
      <dgm:prSet presAssocID="{40719373-8DD8-45E9-9A26-719E48E5518D}" presName="spaceRect" presStyleCnt="0"/>
      <dgm:spPr/>
    </dgm:pt>
    <dgm:pt modelId="{4143E41A-8703-400A-B284-938575656A57}" type="pres">
      <dgm:prSet presAssocID="{40719373-8DD8-45E9-9A26-719E48E5518D}" presName="parTx" presStyleLbl="revTx" presStyleIdx="0" presStyleCnt="6">
        <dgm:presLayoutVars>
          <dgm:chMax val="0"/>
          <dgm:chPref val="0"/>
        </dgm:presLayoutVars>
      </dgm:prSet>
      <dgm:spPr/>
    </dgm:pt>
    <dgm:pt modelId="{2E33D513-B22B-4F87-8C5A-7C8CAE13323F}" type="pres">
      <dgm:prSet presAssocID="{40719373-8DD8-45E9-9A26-719E48E5518D}" presName="desTx" presStyleLbl="revTx" presStyleIdx="1" presStyleCnt="6" custScaleX="135675">
        <dgm:presLayoutVars/>
      </dgm:prSet>
      <dgm:spPr/>
    </dgm:pt>
    <dgm:pt modelId="{F1BE8863-96D3-4C8C-B7F3-7AFDC242CB32}" type="pres">
      <dgm:prSet presAssocID="{6AC6A10D-F574-42F4-96C7-21AFECBE9BDA}" presName="sibTrans" presStyleCnt="0"/>
      <dgm:spPr/>
    </dgm:pt>
    <dgm:pt modelId="{8D1DD21E-FAEC-44A3-B607-B5C8B69375CF}" type="pres">
      <dgm:prSet presAssocID="{D852211E-47F0-45BF-8EAA-E068E989150C}" presName="compNode" presStyleCnt="0"/>
      <dgm:spPr/>
    </dgm:pt>
    <dgm:pt modelId="{9117712F-6CEB-419D-A937-F5DF9AF1CC33}" type="pres">
      <dgm:prSet presAssocID="{D852211E-47F0-45BF-8EAA-E068E989150C}" presName="bgRect" presStyleLbl="bgShp" presStyleIdx="1" presStyleCnt="3"/>
      <dgm:spPr/>
    </dgm:pt>
    <dgm:pt modelId="{B7F3DAA2-9340-45DE-8F41-FC9B6A53BB61}" type="pres">
      <dgm:prSet presAssocID="{D852211E-47F0-45BF-8EAA-E068E98915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24D88E46-5C7F-49C7-B354-CFDC1C02900D}" type="pres">
      <dgm:prSet presAssocID="{D852211E-47F0-45BF-8EAA-E068E989150C}" presName="spaceRect" presStyleCnt="0"/>
      <dgm:spPr/>
    </dgm:pt>
    <dgm:pt modelId="{8D1593D2-D3B3-42DF-A9E9-F0C6C88F0D33}" type="pres">
      <dgm:prSet presAssocID="{D852211E-47F0-45BF-8EAA-E068E989150C}" presName="parTx" presStyleLbl="revTx" presStyleIdx="2" presStyleCnt="6">
        <dgm:presLayoutVars>
          <dgm:chMax val="0"/>
          <dgm:chPref val="0"/>
        </dgm:presLayoutVars>
      </dgm:prSet>
      <dgm:spPr/>
    </dgm:pt>
    <dgm:pt modelId="{56174E7C-B4D1-4465-A52C-1A4CDC52BA3D}" type="pres">
      <dgm:prSet presAssocID="{D852211E-47F0-45BF-8EAA-E068E989150C}" presName="desTx" presStyleLbl="revTx" presStyleIdx="3" presStyleCnt="6" custScaleX="128225">
        <dgm:presLayoutVars/>
      </dgm:prSet>
      <dgm:spPr/>
    </dgm:pt>
    <dgm:pt modelId="{8157245D-40AE-4830-A9D0-68C516552FAC}" type="pres">
      <dgm:prSet presAssocID="{9747F3B5-1E08-4A4C-9FA6-3D1E2F7AB42E}" presName="sibTrans" presStyleCnt="0"/>
      <dgm:spPr/>
    </dgm:pt>
    <dgm:pt modelId="{1A978754-35F2-41F5-A922-D6530594F0B3}" type="pres">
      <dgm:prSet presAssocID="{EB553793-5C57-46A2-B245-15A42B3E7C10}" presName="compNode" presStyleCnt="0"/>
      <dgm:spPr/>
    </dgm:pt>
    <dgm:pt modelId="{4B37D4CD-5C9A-405F-BBFC-0703BC67F9F3}" type="pres">
      <dgm:prSet presAssocID="{EB553793-5C57-46A2-B245-15A42B3E7C10}" presName="bgRect" presStyleLbl="bgShp" presStyleIdx="2" presStyleCnt="3"/>
      <dgm:spPr/>
    </dgm:pt>
    <dgm:pt modelId="{A9CA9414-0E15-4952-8605-489C3C0ED752}" type="pres">
      <dgm:prSet presAssocID="{EB553793-5C57-46A2-B245-15A42B3E7C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 Face Outline"/>
        </a:ext>
      </dgm:extLst>
    </dgm:pt>
    <dgm:pt modelId="{271391CB-B08E-4BF5-9775-AC3D811A0A78}" type="pres">
      <dgm:prSet presAssocID="{EB553793-5C57-46A2-B245-15A42B3E7C10}" presName="spaceRect" presStyleCnt="0"/>
      <dgm:spPr/>
    </dgm:pt>
    <dgm:pt modelId="{5194A2EF-5B96-42E5-A53A-5F83D3D00D3C}" type="pres">
      <dgm:prSet presAssocID="{EB553793-5C57-46A2-B245-15A42B3E7C10}" presName="parTx" presStyleLbl="revTx" presStyleIdx="4" presStyleCnt="6">
        <dgm:presLayoutVars>
          <dgm:chMax val="0"/>
          <dgm:chPref val="0"/>
        </dgm:presLayoutVars>
      </dgm:prSet>
      <dgm:spPr/>
    </dgm:pt>
    <dgm:pt modelId="{22B89446-5437-4E5E-80A3-8CFD68F99225}" type="pres">
      <dgm:prSet presAssocID="{EB553793-5C57-46A2-B245-15A42B3E7C10}" presName="desTx" presStyleLbl="revTx" presStyleIdx="5" presStyleCnt="6" custScaleX="139694">
        <dgm:presLayoutVars/>
      </dgm:prSet>
      <dgm:spPr/>
    </dgm:pt>
  </dgm:ptLst>
  <dgm:cxnLst>
    <dgm:cxn modelId="{8CB1752D-3CD4-4053-8D0C-1FFE61D2A323}" type="presOf" srcId="{40719373-8DD8-45E9-9A26-719E48E5518D}" destId="{4143E41A-8703-400A-B284-938575656A57}" srcOrd="0" destOrd="0" presId="urn:microsoft.com/office/officeart/2018/2/layout/IconVerticalSolidList"/>
    <dgm:cxn modelId="{C279496A-6D70-46C1-ACCF-35142541CDD0}" srcId="{D852211E-47F0-45BF-8EAA-E068E989150C}" destId="{0F6B82A6-103B-424E-A43D-DE110D701681}" srcOrd="0" destOrd="0" parTransId="{9074B33D-258F-482C-A2EC-FF9CF41DBB37}" sibTransId="{EDA211D2-ED33-466E-A458-EC646352EF60}"/>
    <dgm:cxn modelId="{8B4D667B-0A5D-4B4C-BE2D-3133E31E17B9}" type="presOf" srcId="{0F6B82A6-103B-424E-A43D-DE110D701681}" destId="{56174E7C-B4D1-4465-A52C-1A4CDC52BA3D}" srcOrd="0" destOrd="0" presId="urn:microsoft.com/office/officeart/2018/2/layout/IconVerticalSolidList"/>
    <dgm:cxn modelId="{C9981F83-6E77-413B-931A-70CF1B85EBA7}" type="presOf" srcId="{EB553793-5C57-46A2-B245-15A42B3E7C10}" destId="{5194A2EF-5B96-42E5-A53A-5F83D3D00D3C}" srcOrd="0" destOrd="0" presId="urn:microsoft.com/office/officeart/2018/2/layout/IconVerticalSolidList"/>
    <dgm:cxn modelId="{2A17D893-6194-4789-B1A8-98E22046F57A}" srcId="{EB553793-5C57-46A2-B245-15A42B3E7C10}" destId="{44E444EE-9589-4D77-A5E0-0C6B261406EA}" srcOrd="0" destOrd="0" parTransId="{2FB4D2C2-7040-4DE3-B045-CD3AC81798D4}" sibTransId="{E2D81971-DCCC-420E-AB0B-B76921939D8F}"/>
    <dgm:cxn modelId="{8D8A4D9D-A872-4E11-9007-C6703106719A}" type="presOf" srcId="{D852211E-47F0-45BF-8EAA-E068E989150C}" destId="{8D1593D2-D3B3-42DF-A9E9-F0C6C88F0D33}" srcOrd="0" destOrd="0" presId="urn:microsoft.com/office/officeart/2018/2/layout/IconVerticalSolidList"/>
    <dgm:cxn modelId="{F82875BC-E984-4D76-9229-B1F3B6B12D45}" type="presOf" srcId="{981B111D-E243-4D55-A137-5EE9DA269CA2}" destId="{D233010E-E163-4108-8DFA-757B0BEA8914}" srcOrd="0" destOrd="0" presId="urn:microsoft.com/office/officeart/2018/2/layout/IconVerticalSolidList"/>
    <dgm:cxn modelId="{E3B9ABDB-FAB2-422F-AF67-37A485EFBAA9}" type="presOf" srcId="{3ED885F4-368B-4012-9650-9CCA952A58E7}" destId="{2E33D513-B22B-4F87-8C5A-7C8CAE13323F}" srcOrd="0" destOrd="0" presId="urn:microsoft.com/office/officeart/2018/2/layout/IconVerticalSolidList"/>
    <dgm:cxn modelId="{82742BDE-1A8F-492B-947C-1786F27587D1}" srcId="{981B111D-E243-4D55-A137-5EE9DA269CA2}" destId="{40719373-8DD8-45E9-9A26-719E48E5518D}" srcOrd="0" destOrd="0" parTransId="{EF571434-2716-4BD0-B8A1-BDE205293508}" sibTransId="{6AC6A10D-F574-42F4-96C7-21AFECBE9BDA}"/>
    <dgm:cxn modelId="{B66E5AE6-22FA-40B7-A415-5C4B3F802DA2}" type="presOf" srcId="{44E444EE-9589-4D77-A5E0-0C6B261406EA}" destId="{22B89446-5437-4E5E-80A3-8CFD68F99225}" srcOrd="0" destOrd="0" presId="urn:microsoft.com/office/officeart/2018/2/layout/IconVerticalSolidList"/>
    <dgm:cxn modelId="{949330F5-1A9D-4ADC-9C8F-1F5140888D01}" srcId="{981B111D-E243-4D55-A137-5EE9DA269CA2}" destId="{EB553793-5C57-46A2-B245-15A42B3E7C10}" srcOrd="2" destOrd="0" parTransId="{72B1C6D0-82E8-44F1-84FD-4404E7D5BCB2}" sibTransId="{2451D88B-56DF-4788-AF28-C2BE304C1D46}"/>
    <dgm:cxn modelId="{4C9AA3FB-B8E0-46BF-B7EB-A50E71B876A2}" srcId="{981B111D-E243-4D55-A137-5EE9DA269CA2}" destId="{D852211E-47F0-45BF-8EAA-E068E989150C}" srcOrd="1" destOrd="0" parTransId="{1A31EE46-98DB-4FA5-9A2A-44599FBF849E}" sibTransId="{9747F3B5-1E08-4A4C-9FA6-3D1E2F7AB42E}"/>
    <dgm:cxn modelId="{A84691FC-D525-47B9-B27A-4C5EF262478E}" srcId="{40719373-8DD8-45E9-9A26-719E48E5518D}" destId="{3ED885F4-368B-4012-9650-9CCA952A58E7}" srcOrd="0" destOrd="0" parTransId="{59DD1FFC-7FCB-47AE-B13B-4D742A0DDEDB}" sibTransId="{0C41BDCC-23A5-40C5-B584-1FC586B1541B}"/>
    <dgm:cxn modelId="{4408A097-8567-4570-B61A-853C699553B8}" type="presParOf" srcId="{D233010E-E163-4108-8DFA-757B0BEA8914}" destId="{35E1486E-F58B-43ED-BBF3-9BA0985BA671}" srcOrd="0" destOrd="0" presId="urn:microsoft.com/office/officeart/2018/2/layout/IconVerticalSolidList"/>
    <dgm:cxn modelId="{66E31549-1E27-4E6F-94CE-B53AB2102161}" type="presParOf" srcId="{35E1486E-F58B-43ED-BBF3-9BA0985BA671}" destId="{3904E24E-8FC7-4F13-8D78-90EDA2D47C16}" srcOrd="0" destOrd="0" presId="urn:microsoft.com/office/officeart/2018/2/layout/IconVerticalSolidList"/>
    <dgm:cxn modelId="{D7E6BDF7-790D-42E5-86A5-8DC4E4CA071C}" type="presParOf" srcId="{35E1486E-F58B-43ED-BBF3-9BA0985BA671}" destId="{09DF370E-202F-483A-9151-F4C3945D7A84}" srcOrd="1" destOrd="0" presId="urn:microsoft.com/office/officeart/2018/2/layout/IconVerticalSolidList"/>
    <dgm:cxn modelId="{92FEFCE7-B74C-48D3-8976-F18E44152FF7}" type="presParOf" srcId="{35E1486E-F58B-43ED-BBF3-9BA0985BA671}" destId="{90C9244E-453D-48E7-ACBC-E77C9F86A077}" srcOrd="2" destOrd="0" presId="urn:microsoft.com/office/officeart/2018/2/layout/IconVerticalSolidList"/>
    <dgm:cxn modelId="{FBB6EBAF-0759-483C-B462-263B35BA5008}" type="presParOf" srcId="{35E1486E-F58B-43ED-BBF3-9BA0985BA671}" destId="{4143E41A-8703-400A-B284-938575656A57}" srcOrd="3" destOrd="0" presId="urn:microsoft.com/office/officeart/2018/2/layout/IconVerticalSolidList"/>
    <dgm:cxn modelId="{7A66BF21-2DCB-4B1A-9FB4-2FEA620A2873}" type="presParOf" srcId="{35E1486E-F58B-43ED-BBF3-9BA0985BA671}" destId="{2E33D513-B22B-4F87-8C5A-7C8CAE13323F}" srcOrd="4" destOrd="0" presId="urn:microsoft.com/office/officeart/2018/2/layout/IconVerticalSolidList"/>
    <dgm:cxn modelId="{F16D441B-4499-4C47-991B-B0562159365E}" type="presParOf" srcId="{D233010E-E163-4108-8DFA-757B0BEA8914}" destId="{F1BE8863-96D3-4C8C-B7F3-7AFDC242CB32}" srcOrd="1" destOrd="0" presId="urn:microsoft.com/office/officeart/2018/2/layout/IconVerticalSolidList"/>
    <dgm:cxn modelId="{E9A2AADA-C70E-4EC3-ABE7-AE1EE224BEE8}" type="presParOf" srcId="{D233010E-E163-4108-8DFA-757B0BEA8914}" destId="{8D1DD21E-FAEC-44A3-B607-B5C8B69375CF}" srcOrd="2" destOrd="0" presId="urn:microsoft.com/office/officeart/2018/2/layout/IconVerticalSolidList"/>
    <dgm:cxn modelId="{E027B922-1195-4525-8180-60DEEAF678F3}" type="presParOf" srcId="{8D1DD21E-FAEC-44A3-B607-B5C8B69375CF}" destId="{9117712F-6CEB-419D-A937-F5DF9AF1CC33}" srcOrd="0" destOrd="0" presId="urn:microsoft.com/office/officeart/2018/2/layout/IconVerticalSolidList"/>
    <dgm:cxn modelId="{3E063CE1-BA96-4908-9D69-D78ACC687479}" type="presParOf" srcId="{8D1DD21E-FAEC-44A3-B607-B5C8B69375CF}" destId="{B7F3DAA2-9340-45DE-8F41-FC9B6A53BB61}" srcOrd="1" destOrd="0" presId="urn:microsoft.com/office/officeart/2018/2/layout/IconVerticalSolidList"/>
    <dgm:cxn modelId="{82C979BE-1F91-47A3-B920-20289FA141CD}" type="presParOf" srcId="{8D1DD21E-FAEC-44A3-B607-B5C8B69375CF}" destId="{24D88E46-5C7F-49C7-B354-CFDC1C02900D}" srcOrd="2" destOrd="0" presId="urn:microsoft.com/office/officeart/2018/2/layout/IconVerticalSolidList"/>
    <dgm:cxn modelId="{5C8B1A9A-8229-406C-A120-FA38B0FBD828}" type="presParOf" srcId="{8D1DD21E-FAEC-44A3-B607-B5C8B69375CF}" destId="{8D1593D2-D3B3-42DF-A9E9-F0C6C88F0D33}" srcOrd="3" destOrd="0" presId="urn:microsoft.com/office/officeart/2018/2/layout/IconVerticalSolidList"/>
    <dgm:cxn modelId="{FFE1FB72-F71C-4BD6-B83C-EAEDFF277DED}" type="presParOf" srcId="{8D1DD21E-FAEC-44A3-B607-B5C8B69375CF}" destId="{56174E7C-B4D1-4465-A52C-1A4CDC52BA3D}" srcOrd="4" destOrd="0" presId="urn:microsoft.com/office/officeart/2018/2/layout/IconVerticalSolidList"/>
    <dgm:cxn modelId="{D5876A45-21BC-4D52-8D30-9A4A8937FBCF}" type="presParOf" srcId="{D233010E-E163-4108-8DFA-757B0BEA8914}" destId="{8157245D-40AE-4830-A9D0-68C516552FAC}" srcOrd="3" destOrd="0" presId="urn:microsoft.com/office/officeart/2018/2/layout/IconVerticalSolidList"/>
    <dgm:cxn modelId="{B1E610E2-C309-4F24-AA8B-DA9EFAFB2CB3}" type="presParOf" srcId="{D233010E-E163-4108-8DFA-757B0BEA8914}" destId="{1A978754-35F2-41F5-A922-D6530594F0B3}" srcOrd="4" destOrd="0" presId="urn:microsoft.com/office/officeart/2018/2/layout/IconVerticalSolidList"/>
    <dgm:cxn modelId="{D1F42827-6583-4327-BACF-186F10EA3638}" type="presParOf" srcId="{1A978754-35F2-41F5-A922-D6530594F0B3}" destId="{4B37D4CD-5C9A-405F-BBFC-0703BC67F9F3}" srcOrd="0" destOrd="0" presId="urn:microsoft.com/office/officeart/2018/2/layout/IconVerticalSolidList"/>
    <dgm:cxn modelId="{317261E3-EBE4-4C61-864D-127CE6C49A5B}" type="presParOf" srcId="{1A978754-35F2-41F5-A922-D6530594F0B3}" destId="{A9CA9414-0E15-4952-8605-489C3C0ED752}" srcOrd="1" destOrd="0" presId="urn:microsoft.com/office/officeart/2018/2/layout/IconVerticalSolidList"/>
    <dgm:cxn modelId="{7E8BAF3F-902F-434A-B9D1-F54E1AF6D15C}" type="presParOf" srcId="{1A978754-35F2-41F5-A922-D6530594F0B3}" destId="{271391CB-B08E-4BF5-9775-AC3D811A0A78}" srcOrd="2" destOrd="0" presId="urn:microsoft.com/office/officeart/2018/2/layout/IconVerticalSolidList"/>
    <dgm:cxn modelId="{A61FB1DD-B316-47A0-8B80-F6DFB57CE24F}" type="presParOf" srcId="{1A978754-35F2-41F5-A922-D6530594F0B3}" destId="{5194A2EF-5B96-42E5-A53A-5F83D3D00D3C}" srcOrd="3" destOrd="0" presId="urn:microsoft.com/office/officeart/2018/2/layout/IconVerticalSolidList"/>
    <dgm:cxn modelId="{B41A5A66-513A-4094-B618-C970BE599131}" type="presParOf" srcId="{1A978754-35F2-41F5-A922-D6530594F0B3}" destId="{22B89446-5437-4E5E-80A3-8CFD68F9922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A3CE1-AB53-48F4-864D-A394AE45B2DC}">
      <dsp:nvSpPr>
        <dsp:cNvPr id="0" name=""/>
        <dsp:cNvSpPr/>
      </dsp:nvSpPr>
      <dsp:spPr>
        <a:xfrm>
          <a:off x="1332610" y="781219"/>
          <a:ext cx="1433742" cy="1433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4D397-A57F-461F-B072-F64AB2A2E7E9}">
      <dsp:nvSpPr>
        <dsp:cNvPr id="0" name=""/>
        <dsp:cNvSpPr/>
      </dsp:nvSpPr>
      <dsp:spPr>
        <a:xfrm>
          <a:off x="1278" y="2323796"/>
          <a:ext cx="4096406" cy="61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600" kern="1200"/>
            <a:t>Facial Emotion Detection</a:t>
          </a:r>
          <a:endParaRPr lang="en-US" sz="2600" kern="1200"/>
        </a:p>
      </dsp:txBody>
      <dsp:txXfrm>
        <a:off x="1278" y="2323796"/>
        <a:ext cx="4096406" cy="614460"/>
      </dsp:txXfrm>
    </dsp:sp>
    <dsp:sp modelId="{69F7D98A-997A-471C-8AEC-3CA46636FA7B}">
      <dsp:nvSpPr>
        <dsp:cNvPr id="0" name=""/>
        <dsp:cNvSpPr/>
      </dsp:nvSpPr>
      <dsp:spPr>
        <a:xfrm>
          <a:off x="1278" y="2988878"/>
          <a:ext cx="4096406" cy="323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Convolutional Neural Network</a:t>
          </a:r>
          <a:r>
            <a:rPr lang="en-US" sz="1700" kern="1200"/>
            <a:t>(CNN)</a:t>
          </a:r>
        </a:p>
      </dsp:txBody>
      <dsp:txXfrm>
        <a:off x="1278" y="2988878"/>
        <a:ext cx="4096406" cy="323384"/>
      </dsp:txXfrm>
    </dsp:sp>
    <dsp:sp modelId="{477ABF9D-9DAA-4E2D-874C-0B657120BA79}">
      <dsp:nvSpPr>
        <dsp:cNvPr id="0" name=""/>
        <dsp:cNvSpPr/>
      </dsp:nvSpPr>
      <dsp:spPr>
        <a:xfrm>
          <a:off x="6498834" y="725637"/>
          <a:ext cx="1433742" cy="1433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EF662-14AC-4BCD-8903-99B9F3FA5934}">
      <dsp:nvSpPr>
        <dsp:cNvPr id="0" name=""/>
        <dsp:cNvSpPr/>
      </dsp:nvSpPr>
      <dsp:spPr>
        <a:xfrm>
          <a:off x="5167502" y="2268214"/>
          <a:ext cx="4096406" cy="61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600" kern="1200"/>
            <a:t>Text Sentiment Detection</a:t>
          </a:r>
          <a:endParaRPr lang="en-US" sz="2600" kern="1200"/>
        </a:p>
      </dsp:txBody>
      <dsp:txXfrm>
        <a:off x="5167502" y="2268214"/>
        <a:ext cx="4096406" cy="614460"/>
      </dsp:txXfrm>
    </dsp:sp>
    <dsp:sp modelId="{EF397C22-95FC-4BAE-A62A-90CA0A11E7AA}">
      <dsp:nvSpPr>
        <dsp:cNvPr id="0" name=""/>
        <dsp:cNvSpPr/>
      </dsp:nvSpPr>
      <dsp:spPr>
        <a:xfrm>
          <a:off x="4814555" y="2822133"/>
          <a:ext cx="4802298" cy="54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Recurrent Neural Network(RNN)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Bi-directional Long Short Time Memory(BiLSTM)</a:t>
          </a:r>
          <a:endParaRPr lang="en-US" sz="1700" kern="1200" dirty="0"/>
        </a:p>
      </dsp:txBody>
      <dsp:txXfrm>
        <a:off x="4814555" y="2822133"/>
        <a:ext cx="4802298" cy="545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4E24E-8FC7-4F13-8D78-90EDA2D47C16}">
      <dsp:nvSpPr>
        <dsp:cNvPr id="0" name=""/>
        <dsp:cNvSpPr/>
      </dsp:nvSpPr>
      <dsp:spPr>
        <a:xfrm>
          <a:off x="-323909" y="5314"/>
          <a:ext cx="7963441" cy="954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F370E-202F-483A-9151-F4C3945D7A84}">
      <dsp:nvSpPr>
        <dsp:cNvPr id="0" name=""/>
        <dsp:cNvSpPr/>
      </dsp:nvSpPr>
      <dsp:spPr>
        <a:xfrm>
          <a:off x="-35081" y="220145"/>
          <a:ext cx="525142" cy="525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3E41A-8703-400A-B284-938575656A57}">
      <dsp:nvSpPr>
        <dsp:cNvPr id="0" name=""/>
        <dsp:cNvSpPr/>
      </dsp:nvSpPr>
      <dsp:spPr>
        <a:xfrm>
          <a:off x="778889" y="5314"/>
          <a:ext cx="3583548" cy="954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50" tIns="101050" rIns="101050" bIns="1010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Facial Emotion Detection: </a:t>
          </a:r>
        </a:p>
      </dsp:txBody>
      <dsp:txXfrm>
        <a:off x="778889" y="5314"/>
        <a:ext cx="3583548" cy="954804"/>
      </dsp:txXfrm>
    </dsp:sp>
    <dsp:sp modelId="{2E33D513-B22B-4F87-8C5A-7C8CAE13323F}">
      <dsp:nvSpPr>
        <dsp:cNvPr id="0" name=""/>
        <dsp:cNvSpPr/>
      </dsp:nvSpPr>
      <dsp:spPr>
        <a:xfrm>
          <a:off x="3778271" y="5314"/>
          <a:ext cx="4443269" cy="954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50" tIns="101050" rIns="101050" bIns="1010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K.M.Tahlil</a:t>
          </a:r>
          <a:r>
            <a:rPr lang="en-US" sz="1800" kern="1200" dirty="0"/>
            <a:t> Mahfuz Faruk(200042158)</a:t>
          </a:r>
        </a:p>
      </dsp:txBody>
      <dsp:txXfrm>
        <a:off x="3778271" y="5314"/>
        <a:ext cx="4443269" cy="954804"/>
      </dsp:txXfrm>
    </dsp:sp>
    <dsp:sp modelId="{9117712F-6CEB-419D-A937-F5DF9AF1CC33}">
      <dsp:nvSpPr>
        <dsp:cNvPr id="0" name=""/>
        <dsp:cNvSpPr/>
      </dsp:nvSpPr>
      <dsp:spPr>
        <a:xfrm>
          <a:off x="-323909" y="1198819"/>
          <a:ext cx="7963441" cy="954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3DAA2-9340-45DE-8F41-FC9B6A53BB61}">
      <dsp:nvSpPr>
        <dsp:cNvPr id="0" name=""/>
        <dsp:cNvSpPr/>
      </dsp:nvSpPr>
      <dsp:spPr>
        <a:xfrm>
          <a:off x="-35081" y="1413650"/>
          <a:ext cx="525142" cy="525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93D2-D3B3-42DF-A9E9-F0C6C88F0D33}">
      <dsp:nvSpPr>
        <dsp:cNvPr id="0" name=""/>
        <dsp:cNvSpPr/>
      </dsp:nvSpPr>
      <dsp:spPr>
        <a:xfrm>
          <a:off x="778889" y="1198819"/>
          <a:ext cx="3583548" cy="954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50" tIns="101050" rIns="101050" bIns="1010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Text Sentiment Detection: </a:t>
          </a:r>
        </a:p>
      </dsp:txBody>
      <dsp:txXfrm>
        <a:off x="778889" y="1198819"/>
        <a:ext cx="3583548" cy="954804"/>
      </dsp:txXfrm>
    </dsp:sp>
    <dsp:sp modelId="{56174E7C-B4D1-4465-A52C-1A4CDC52BA3D}">
      <dsp:nvSpPr>
        <dsp:cNvPr id="0" name=""/>
        <dsp:cNvSpPr/>
      </dsp:nvSpPr>
      <dsp:spPr>
        <a:xfrm>
          <a:off x="3900262" y="1198819"/>
          <a:ext cx="4199286" cy="954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50" tIns="101050" rIns="101050" bIns="1010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Dayan Ahmed Khan(200042105)</a:t>
          </a:r>
        </a:p>
      </dsp:txBody>
      <dsp:txXfrm>
        <a:off x="3900262" y="1198819"/>
        <a:ext cx="4199286" cy="954804"/>
      </dsp:txXfrm>
    </dsp:sp>
    <dsp:sp modelId="{4B37D4CD-5C9A-405F-BBFC-0703BC67F9F3}">
      <dsp:nvSpPr>
        <dsp:cNvPr id="0" name=""/>
        <dsp:cNvSpPr/>
      </dsp:nvSpPr>
      <dsp:spPr>
        <a:xfrm>
          <a:off x="-323909" y="2392325"/>
          <a:ext cx="7963441" cy="954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A9414-0E15-4952-8605-489C3C0ED752}">
      <dsp:nvSpPr>
        <dsp:cNvPr id="0" name=""/>
        <dsp:cNvSpPr/>
      </dsp:nvSpPr>
      <dsp:spPr>
        <a:xfrm>
          <a:off x="-35081" y="2607156"/>
          <a:ext cx="525142" cy="5251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4A2EF-5B96-42E5-A53A-5F83D3D00D3C}">
      <dsp:nvSpPr>
        <dsp:cNvPr id="0" name=""/>
        <dsp:cNvSpPr/>
      </dsp:nvSpPr>
      <dsp:spPr>
        <a:xfrm>
          <a:off x="778889" y="2392325"/>
          <a:ext cx="3583548" cy="954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50" tIns="101050" rIns="101050" bIns="1010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Emoji Generation: </a:t>
          </a:r>
        </a:p>
      </dsp:txBody>
      <dsp:txXfrm>
        <a:off x="778889" y="2392325"/>
        <a:ext cx="3583548" cy="954804"/>
      </dsp:txXfrm>
    </dsp:sp>
    <dsp:sp modelId="{22B89446-5437-4E5E-80A3-8CFD68F99225}">
      <dsp:nvSpPr>
        <dsp:cNvPr id="0" name=""/>
        <dsp:cNvSpPr/>
      </dsp:nvSpPr>
      <dsp:spPr>
        <a:xfrm>
          <a:off x="3712461" y="2392325"/>
          <a:ext cx="4574889" cy="954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50" tIns="101050" rIns="101050" bIns="1010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Shadman</a:t>
          </a:r>
          <a:r>
            <a:rPr lang="en-US" sz="1800" kern="1200" dirty="0"/>
            <a:t> </a:t>
          </a:r>
          <a:r>
            <a:rPr lang="en-US" sz="1800" kern="1200" dirty="0" err="1"/>
            <a:t>Sakib</a:t>
          </a:r>
          <a:r>
            <a:rPr lang="en-US" sz="1800" kern="1200" dirty="0"/>
            <a:t> </a:t>
          </a:r>
          <a:r>
            <a:rPr lang="en-US" sz="1800" kern="1200" dirty="0" err="1"/>
            <a:t>Shoumik</a:t>
          </a:r>
          <a:r>
            <a:rPr lang="en-US" sz="1800" kern="1200" dirty="0"/>
            <a:t> (200042144)</a:t>
          </a:r>
        </a:p>
      </dsp:txBody>
      <dsp:txXfrm>
        <a:off x="3712461" y="2392325"/>
        <a:ext cx="4574889" cy="954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B5A5-0CF3-4C75-A2C7-7203CF6B1CE8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D303-2804-42EB-AC59-0A9BD42B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2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8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79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82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60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5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1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3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9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3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8E817-5B09-4196-8752-BE1309C74B05}" type="datetimeFigureOut">
              <a:rPr lang="en-US" smtClean="0"/>
              <a:t>30-Dec-23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915768-3E16-4807-88BB-BEA4F1D4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20B7-A5E7-4AD3-4A0E-B8DADCFD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78133"/>
            <a:ext cx="4335468" cy="2875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Machine Learning</a:t>
            </a:r>
            <a:br>
              <a:rPr lang="en-US" sz="5000"/>
            </a:br>
            <a:r>
              <a:rPr lang="en-US" sz="500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93B4A-9317-A36A-0D70-F2B0DDD2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53667"/>
            <a:ext cx="4335468" cy="1096899"/>
          </a:xfrm>
        </p:spPr>
        <p:txBody>
          <a:bodyPr>
            <a:normAutofit/>
          </a:bodyPr>
          <a:lstStyle/>
          <a:p>
            <a:r>
              <a:rPr lang="en-US"/>
              <a:t>Project Topic: </a:t>
            </a:r>
          </a:p>
          <a:p>
            <a:r>
              <a:rPr lang="en-US"/>
              <a:t>Emoji Generation Through Facial Emotion and Text Sentiment Analysis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3A902FAB-1385-6687-345A-2B8E3D48A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8" y="1924043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3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CC52-59B4-47AA-8AA5-300B511F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Emoji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CCC72-0527-2058-8C5C-88CEEA7FE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3" r="60004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5ECF-B099-205B-F675-05B8C944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DAC64-2FBC-FDD7-1B1C-7455A67E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A81AFE5D-AB2C-520E-2985-8D86DF1E7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D53F24-A9F2-D361-B9CB-1B307C72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Name: </a:t>
            </a:r>
            <a:r>
              <a:rPr lang="en-GB" dirty="0" err="1">
                <a:solidFill>
                  <a:srgbClr val="FFFFFF"/>
                </a:solidFill>
              </a:rPr>
              <a:t>K.M.Tahlil</a:t>
            </a:r>
            <a:r>
              <a:rPr lang="en-GB" dirty="0">
                <a:solidFill>
                  <a:srgbClr val="FFFFFF"/>
                </a:solidFill>
              </a:rPr>
              <a:t> Mahfuz Faruk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Student ID: 200042158</a:t>
            </a: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Name: Dayan Ahmed Khan </a:t>
            </a: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Student ID: 200042105</a:t>
            </a: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Name: Sadman </a:t>
            </a:r>
            <a:r>
              <a:rPr lang="en-GB" dirty="0" err="1">
                <a:solidFill>
                  <a:srgbClr val="FFFFFF"/>
                </a:solidFill>
              </a:rPr>
              <a:t>Sakib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Shoumik</a:t>
            </a:r>
            <a:endParaRPr lang="en-GB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FFFF"/>
                </a:solidFill>
              </a:rPr>
              <a:t>Student ID: 200042144</a:t>
            </a:r>
          </a:p>
        </p:txBody>
      </p:sp>
    </p:spTree>
    <p:extLst>
      <p:ext uri="{BB962C8B-B14F-4D97-AF65-F5344CB8AC3E}">
        <p14:creationId xmlns:p14="http://schemas.microsoft.com/office/powerpoint/2010/main" val="341459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317E-E8CE-1A9F-1FC3-F04FB1DF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98A-FB62-6215-5F7C-EC590DC7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GB" dirty="0"/>
              <a:t>Facial Emotion Detection</a:t>
            </a:r>
          </a:p>
          <a:p>
            <a:r>
              <a:rPr lang="en-GB" dirty="0"/>
              <a:t>Text Sentiment Analysis</a:t>
            </a:r>
          </a:p>
          <a:p>
            <a:r>
              <a:rPr lang="en-GB" dirty="0"/>
              <a:t>Match Facial Emotion and Text Sentiment</a:t>
            </a:r>
          </a:p>
          <a:p>
            <a:r>
              <a:rPr lang="en-GB" dirty="0"/>
              <a:t>Generation of Emoji based on the matching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AF37D-92B6-28BF-E6F8-510A1E528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6" r="5190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318F-4725-6A23-7CB5-DE829490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/>
              <a:t>Dataset Analysis</a:t>
            </a:r>
            <a:endParaRPr lang="en-US" dirty="0"/>
          </a:p>
        </p:txBody>
      </p:sp>
      <p:pic>
        <p:nvPicPr>
          <p:cNvPr id="5" name="Picture 4" descr="Smiley face sticky notes">
            <a:extLst>
              <a:ext uri="{FF2B5EF4-FFF2-40B4-BE49-F238E27FC236}">
                <a16:creationId xmlns:a16="http://schemas.microsoft.com/office/drawing/2014/main" id="{96BE1D56-0480-A69D-697E-2F565FA63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22" r="41105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0B79-C95A-7B3A-007A-169E351F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/>
              <a:t>Facial Emotion Detection</a:t>
            </a:r>
          </a:p>
          <a:p>
            <a:pPr lvl="1"/>
            <a:r>
              <a:rPr lang="en-GB" dirty="0"/>
              <a:t>Represents Seven Individual Emotions</a:t>
            </a:r>
          </a:p>
          <a:p>
            <a:r>
              <a:rPr lang="en-GB" dirty="0"/>
              <a:t>Text Sentiment Detection</a:t>
            </a:r>
          </a:p>
          <a:p>
            <a:pPr lvl="1"/>
            <a:r>
              <a:rPr lang="en-GB" dirty="0"/>
              <a:t>Represents Five Individual Emotions</a:t>
            </a:r>
          </a:p>
        </p:txBody>
      </p:sp>
    </p:spTree>
    <p:extLst>
      <p:ext uri="{BB962C8B-B14F-4D97-AF65-F5344CB8AC3E}">
        <p14:creationId xmlns:p14="http://schemas.microsoft.com/office/powerpoint/2010/main" val="23415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452E-7C4A-EA84-14AE-FEFF629F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Model Analysis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49A436-A90D-936B-7091-E10D0B187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20842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10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B7B-D890-02FB-5211-5A98C955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Contribution</a:t>
            </a:r>
          </a:p>
        </p:txBody>
      </p:sp>
      <p:pic>
        <p:nvPicPr>
          <p:cNvPr id="11" name="Picture 10" descr="Light bulb on yellow background with sketched light beams and cord">
            <a:extLst>
              <a:ext uri="{FF2B5EF4-FFF2-40B4-BE49-F238E27FC236}">
                <a16:creationId xmlns:a16="http://schemas.microsoft.com/office/drawing/2014/main" id="{0599D0C7-92BD-014F-B552-6FA684FF0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93" t="142" r="12559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F3BC965-7EC3-C06F-2B0C-6196A0979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343027"/>
              </p:ext>
            </p:extLst>
          </p:nvPr>
        </p:nvGraphicFramePr>
        <p:xfrm>
          <a:off x="2849560" y="2160590"/>
          <a:ext cx="7963441" cy="3352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149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5691-6FD5-BFCE-BF4C-193CC6B0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GB"/>
              <a:t>Facial Emotion Detection(CNN Model)</a:t>
            </a:r>
            <a:endParaRPr lang="en-US" dirty="0"/>
          </a:p>
        </p:txBody>
      </p:sp>
      <p:pic>
        <p:nvPicPr>
          <p:cNvPr id="27" name="Picture 26" descr="Scan of a human brain in a neurology clinic">
            <a:extLst>
              <a:ext uri="{FF2B5EF4-FFF2-40B4-BE49-F238E27FC236}">
                <a16:creationId xmlns:a16="http://schemas.microsoft.com/office/drawing/2014/main" id="{162A76EA-2BC9-35F7-E65B-5FDA22A66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0578" r="10899" b="4349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0213403E-371D-155E-CB80-25BA6415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Architecture: Convolutional Neural Network(CNN)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Data Preprocessing: Resized to 48x48 pixels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Epoch: 100 (44 performed)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Batch Size: 128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Kernel Size: 3x3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Pooling: Max Pooling with pool size 2x2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Dropout Rate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Helps with regularization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Convolutional Layer : 0.4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Dense Layer: 0.3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Optimizer: Adaptive learning rate(Adam)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Activation Functions: </a:t>
            </a:r>
            <a:r>
              <a:rPr lang="en-US" sz="1400" dirty="0" err="1"/>
              <a:t>ReLU</a:t>
            </a:r>
            <a:r>
              <a:rPr lang="en-US" sz="1400" dirty="0"/>
              <a:t> and </a:t>
            </a:r>
            <a:r>
              <a:rPr lang="en-US" sz="1400" dirty="0" err="1"/>
              <a:t>Softmax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504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AC02E-0A78-D5A0-5769-FEB088E1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5" y="2888438"/>
            <a:ext cx="4453938" cy="1375608"/>
          </a:xfrm>
        </p:spPr>
        <p:txBody>
          <a:bodyPr anchor="ctr">
            <a:normAutofit fontScale="9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Facial Emotion Detection Model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ROC And AUC Analysis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2" name="Picture 4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45F7D92-DB5C-8BDB-644C-CF9D59C57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0" y="531841"/>
            <a:ext cx="6195526" cy="57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8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E268-528F-77A9-60BA-A26B2DEB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Sentiment Detection(RNN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79E2-2E30-6980-8F80-CD63DE63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Architecture: Bi-directional Long Short Time Memory</a:t>
            </a:r>
          </a:p>
        </p:txBody>
      </p:sp>
    </p:spTree>
    <p:extLst>
      <p:ext uri="{BB962C8B-B14F-4D97-AF65-F5344CB8AC3E}">
        <p14:creationId xmlns:p14="http://schemas.microsoft.com/office/powerpoint/2010/main" val="108635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246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Machine Learning Final Project Presentation</vt:lpstr>
      <vt:lpstr>Introduction</vt:lpstr>
      <vt:lpstr>Overview</vt:lpstr>
      <vt:lpstr>Dataset Analysis</vt:lpstr>
      <vt:lpstr>Model Analysis</vt:lpstr>
      <vt:lpstr>Contribution</vt:lpstr>
      <vt:lpstr>Facial Emotion Detection(CNN Model)</vt:lpstr>
      <vt:lpstr>Facial Emotion Detection Model ROC And AUC Analysis</vt:lpstr>
      <vt:lpstr>Text Sentiment Detection(RNN Model)</vt:lpstr>
      <vt:lpstr>Emoji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 Final Presentation</dc:title>
  <dc:creator>Tahlil Mahfuz</dc:creator>
  <cp:lastModifiedBy>Tahlil Mahfuz</cp:lastModifiedBy>
  <cp:revision>6</cp:revision>
  <dcterms:created xsi:type="dcterms:W3CDTF">2023-11-23T14:22:19Z</dcterms:created>
  <dcterms:modified xsi:type="dcterms:W3CDTF">2023-12-30T02:38:51Z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2023-11-23T15:30:11Z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3ec3b24e-2544-4eca-99a9-d4169129ed6b</vt:lpwstr>
  </property>
  <property fmtid="{D5CDD505-2E9C-101B-9397-08002B2CF9AE}" pid="7" name="MSIP_Label_defa4170-0d19-0005-0004-bc88714345d2_ActionId">
    <vt:lpwstr>9e38f9ea-db3e-4cf7-9b6c-28989a2b06bf</vt:lpwstr>
  </property>
  <property fmtid="{D5CDD505-2E9C-101B-9397-08002B2CF9AE}" pid="8" name="MSIP_Label_defa4170-0d19-0005-0004-bc88714345d2_ContentBits">
    <vt:lpwstr>0</vt:lpwstr>
  </property>
</Properties>
</file>