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5B2273-0819-4B69-A0D9-262ADAB00752}" v="21" dt="2024-01-02T23:12:41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hlil Mahfuz" userId="b77689cd-c2da-4016-93a6-b11f69c1467b" providerId="ADAL" clId="{9F5B2273-0819-4B69-A0D9-262ADAB00752}"/>
    <pc:docChg chg="undo custSel addSld delSld modSld sldOrd">
      <pc:chgData name="Tahlil Mahfuz" userId="b77689cd-c2da-4016-93a6-b11f69c1467b" providerId="ADAL" clId="{9F5B2273-0819-4B69-A0D9-262ADAB00752}" dt="2024-01-02T23:22:31.566" v="2345" actId="1035"/>
      <pc:docMkLst>
        <pc:docMk/>
      </pc:docMkLst>
      <pc:sldChg chg="modSp new mod">
        <pc:chgData name="Tahlil Mahfuz" userId="b77689cd-c2da-4016-93a6-b11f69c1467b" providerId="ADAL" clId="{9F5B2273-0819-4B69-A0D9-262ADAB00752}" dt="2024-01-02T22:47:31.530" v="299" actId="20577"/>
        <pc:sldMkLst>
          <pc:docMk/>
          <pc:sldMk cId="2823449288" sldId="256"/>
        </pc:sldMkLst>
        <pc:spChg chg="mod">
          <ac:chgData name="Tahlil Mahfuz" userId="b77689cd-c2da-4016-93a6-b11f69c1467b" providerId="ADAL" clId="{9F5B2273-0819-4B69-A0D9-262ADAB00752}" dt="2024-01-02T22:45:39.299" v="111" actId="1076"/>
          <ac:spMkLst>
            <pc:docMk/>
            <pc:sldMk cId="2823449288" sldId="256"/>
            <ac:spMk id="2" creationId="{7181FA5F-4335-8E0C-80AC-097646B194D1}"/>
          </ac:spMkLst>
        </pc:spChg>
        <pc:spChg chg="mod">
          <ac:chgData name="Tahlil Mahfuz" userId="b77689cd-c2da-4016-93a6-b11f69c1467b" providerId="ADAL" clId="{9F5B2273-0819-4B69-A0D9-262ADAB00752}" dt="2024-01-02T22:47:31.530" v="299" actId="20577"/>
          <ac:spMkLst>
            <pc:docMk/>
            <pc:sldMk cId="2823449288" sldId="256"/>
            <ac:spMk id="3" creationId="{D7E741F8-E09C-6023-70BA-C5EA3FF4BF53}"/>
          </ac:spMkLst>
        </pc:spChg>
      </pc:sldChg>
      <pc:sldChg chg="addSp delSp modSp new mod setBg">
        <pc:chgData name="Tahlil Mahfuz" userId="b77689cd-c2da-4016-93a6-b11f69c1467b" providerId="ADAL" clId="{9F5B2273-0819-4B69-A0D9-262ADAB00752}" dt="2024-01-02T22:48:02.148" v="304" actId="26606"/>
        <pc:sldMkLst>
          <pc:docMk/>
          <pc:sldMk cId="152210085" sldId="257"/>
        </pc:sldMkLst>
        <pc:spChg chg="mod">
          <ac:chgData name="Tahlil Mahfuz" userId="b77689cd-c2da-4016-93a6-b11f69c1467b" providerId="ADAL" clId="{9F5B2273-0819-4B69-A0D9-262ADAB00752}" dt="2024-01-02T22:47:42.796" v="302" actId="26606"/>
          <ac:spMkLst>
            <pc:docMk/>
            <pc:sldMk cId="152210085" sldId="257"/>
            <ac:spMk id="2" creationId="{937F88A0-1151-5079-EF19-9C1713BDEDAC}"/>
          </ac:spMkLst>
        </pc:spChg>
        <pc:spChg chg="del mod">
          <ac:chgData name="Tahlil Mahfuz" userId="b77689cd-c2da-4016-93a6-b11f69c1467b" providerId="ADAL" clId="{9F5B2273-0819-4B69-A0D9-262ADAB00752}" dt="2024-01-02T22:47:42.796" v="302" actId="26606"/>
          <ac:spMkLst>
            <pc:docMk/>
            <pc:sldMk cId="152210085" sldId="257"/>
            <ac:spMk id="3" creationId="{62D7E656-57D9-CB4C-892E-CF434CC4680E}"/>
          </ac:spMkLst>
        </pc:spChg>
        <pc:spChg chg="add del">
          <ac:chgData name="Tahlil Mahfuz" userId="b77689cd-c2da-4016-93a6-b11f69c1467b" providerId="ADAL" clId="{9F5B2273-0819-4B69-A0D9-262ADAB00752}" dt="2024-01-02T22:47:42.780" v="301" actId="26606"/>
          <ac:spMkLst>
            <pc:docMk/>
            <pc:sldMk cId="152210085" sldId="257"/>
            <ac:spMk id="13" creationId="{3F088236-D655-4F88-B238-E16762358025}"/>
          </ac:spMkLst>
        </pc:spChg>
        <pc:spChg chg="add del">
          <ac:chgData name="Tahlil Mahfuz" userId="b77689cd-c2da-4016-93a6-b11f69c1467b" providerId="ADAL" clId="{9F5B2273-0819-4B69-A0D9-262ADAB00752}" dt="2024-01-02T22:47:42.780" v="301" actId="26606"/>
          <ac:spMkLst>
            <pc:docMk/>
            <pc:sldMk cId="152210085" sldId="257"/>
            <ac:spMk id="15" creationId="{3DAC0C92-199E-475C-9390-119A9B027276}"/>
          </ac:spMkLst>
        </pc:spChg>
        <pc:spChg chg="add del">
          <ac:chgData name="Tahlil Mahfuz" userId="b77689cd-c2da-4016-93a6-b11f69c1467b" providerId="ADAL" clId="{9F5B2273-0819-4B69-A0D9-262ADAB00752}" dt="2024-01-02T22:47:42.780" v="301" actId="26606"/>
          <ac:spMkLst>
            <pc:docMk/>
            <pc:sldMk cId="152210085" sldId="257"/>
            <ac:spMk id="17" creationId="{C4CFB339-0ED8-4FE2-9EF1-6D1375B8499B}"/>
          </ac:spMkLst>
        </pc:spChg>
        <pc:spChg chg="add del">
          <ac:chgData name="Tahlil Mahfuz" userId="b77689cd-c2da-4016-93a6-b11f69c1467b" providerId="ADAL" clId="{9F5B2273-0819-4B69-A0D9-262ADAB00752}" dt="2024-01-02T22:47:42.780" v="301" actId="26606"/>
          <ac:spMkLst>
            <pc:docMk/>
            <pc:sldMk cId="152210085" sldId="257"/>
            <ac:spMk id="19" creationId="{31896C80-2069-4431-9C19-83B913734490}"/>
          </ac:spMkLst>
        </pc:spChg>
        <pc:spChg chg="add del">
          <ac:chgData name="Tahlil Mahfuz" userId="b77689cd-c2da-4016-93a6-b11f69c1467b" providerId="ADAL" clId="{9F5B2273-0819-4B69-A0D9-262ADAB00752}" dt="2024-01-02T22:47:42.780" v="301" actId="26606"/>
          <ac:spMkLst>
            <pc:docMk/>
            <pc:sldMk cId="152210085" sldId="257"/>
            <ac:spMk id="21" creationId="{BF120A21-0841-4823-B0C4-28AEBCEF9B78}"/>
          </ac:spMkLst>
        </pc:spChg>
        <pc:spChg chg="add del">
          <ac:chgData name="Tahlil Mahfuz" userId="b77689cd-c2da-4016-93a6-b11f69c1467b" providerId="ADAL" clId="{9F5B2273-0819-4B69-A0D9-262ADAB00752}" dt="2024-01-02T22:48:02.148" v="304" actId="26606"/>
          <ac:spMkLst>
            <pc:docMk/>
            <pc:sldMk cId="152210085" sldId="257"/>
            <ac:spMk id="22" creationId="{87BD1F4E-A66D-4C06-86DA-8D56CA7A3B41}"/>
          </ac:spMkLst>
        </pc:spChg>
        <pc:spChg chg="add del">
          <ac:chgData name="Tahlil Mahfuz" userId="b77689cd-c2da-4016-93a6-b11f69c1467b" providerId="ADAL" clId="{9F5B2273-0819-4B69-A0D9-262ADAB00752}" dt="2024-01-02T22:47:42.780" v="301" actId="26606"/>
          <ac:spMkLst>
            <pc:docMk/>
            <pc:sldMk cId="152210085" sldId="257"/>
            <ac:spMk id="23" creationId="{DBB05BAE-BBD3-4289-899F-A6851503C6B0}"/>
          </ac:spMkLst>
        </pc:spChg>
        <pc:spChg chg="add del">
          <ac:chgData name="Tahlil Mahfuz" userId="b77689cd-c2da-4016-93a6-b11f69c1467b" providerId="ADAL" clId="{9F5B2273-0819-4B69-A0D9-262ADAB00752}" dt="2024-01-02T22:47:42.780" v="301" actId="26606"/>
          <ac:spMkLst>
            <pc:docMk/>
            <pc:sldMk cId="152210085" sldId="257"/>
            <ac:spMk id="25" creationId="{9874D11C-36F5-4BBE-A490-019A54E953B0}"/>
          </ac:spMkLst>
        </pc:spChg>
        <pc:spChg chg="add del">
          <ac:chgData name="Tahlil Mahfuz" userId="b77689cd-c2da-4016-93a6-b11f69c1467b" providerId="ADAL" clId="{9F5B2273-0819-4B69-A0D9-262ADAB00752}" dt="2024-01-02T22:48:02.148" v="304" actId="26606"/>
          <ac:spMkLst>
            <pc:docMk/>
            <pc:sldMk cId="152210085" sldId="257"/>
            <ac:spMk id="27" creationId="{655AE6B0-AC9E-4167-806F-E9DB135FC46B}"/>
          </ac:spMkLst>
        </pc:spChg>
        <pc:spChg chg="add">
          <ac:chgData name="Tahlil Mahfuz" userId="b77689cd-c2da-4016-93a6-b11f69c1467b" providerId="ADAL" clId="{9F5B2273-0819-4B69-A0D9-262ADAB00752}" dt="2024-01-02T22:48:02.148" v="304" actId="26606"/>
          <ac:spMkLst>
            <pc:docMk/>
            <pc:sldMk cId="152210085" sldId="257"/>
            <ac:spMk id="38" creationId="{655AE6B0-AC9E-4167-806F-E9DB135FC46B}"/>
          </ac:spMkLst>
        </pc:spChg>
        <pc:spChg chg="add">
          <ac:chgData name="Tahlil Mahfuz" userId="b77689cd-c2da-4016-93a6-b11f69c1467b" providerId="ADAL" clId="{9F5B2273-0819-4B69-A0D9-262ADAB00752}" dt="2024-01-02T22:48:02.148" v="304" actId="26606"/>
          <ac:spMkLst>
            <pc:docMk/>
            <pc:sldMk cId="152210085" sldId="257"/>
            <ac:spMk id="51" creationId="{87BD1F4E-A66D-4C06-86DA-8D56CA7A3B41}"/>
          </ac:spMkLst>
        </pc:spChg>
        <pc:grpChg chg="add del">
          <ac:chgData name="Tahlil Mahfuz" userId="b77689cd-c2da-4016-93a6-b11f69c1467b" providerId="ADAL" clId="{9F5B2273-0819-4B69-A0D9-262ADAB00752}" dt="2024-01-02T22:48:02.148" v="304" actId="26606"/>
          <ac:grpSpMkLst>
            <pc:docMk/>
            <pc:sldMk cId="152210085" sldId="257"/>
            <ac:grpSpMk id="28" creationId="{3523416A-383B-4FDC-B4C9-D8EDDFE9C043}"/>
          </ac:grpSpMkLst>
        </pc:grpChg>
        <pc:grpChg chg="add">
          <ac:chgData name="Tahlil Mahfuz" userId="b77689cd-c2da-4016-93a6-b11f69c1467b" providerId="ADAL" clId="{9F5B2273-0819-4B69-A0D9-262ADAB00752}" dt="2024-01-02T22:48:02.148" v="304" actId="26606"/>
          <ac:grpSpMkLst>
            <pc:docMk/>
            <pc:sldMk cId="152210085" sldId="257"/>
            <ac:grpSpMk id="40" creationId="{3523416A-383B-4FDC-B4C9-D8EDDFE9C043}"/>
          </ac:grpSpMkLst>
        </pc:grpChg>
        <pc:graphicFrameChg chg="add mod modGraphic">
          <ac:chgData name="Tahlil Mahfuz" userId="b77689cd-c2da-4016-93a6-b11f69c1467b" providerId="ADAL" clId="{9F5B2273-0819-4B69-A0D9-262ADAB00752}" dt="2024-01-02T22:48:02.148" v="304" actId="26606"/>
          <ac:graphicFrameMkLst>
            <pc:docMk/>
            <pc:sldMk cId="152210085" sldId="257"/>
            <ac:graphicFrameMk id="33" creationId="{B9449E7C-0E7F-295D-C355-3C83E122FB4C}"/>
          </ac:graphicFrameMkLst>
        </pc:graphicFrameChg>
        <pc:picChg chg="add del">
          <ac:chgData name="Tahlil Mahfuz" userId="b77689cd-c2da-4016-93a6-b11f69c1467b" providerId="ADAL" clId="{9F5B2273-0819-4B69-A0D9-262ADAB00752}" dt="2024-01-02T22:47:42.780" v="301" actId="26606"/>
          <ac:picMkLst>
            <pc:docMk/>
            <pc:sldMk cId="152210085" sldId="257"/>
            <ac:picMk id="5" creationId="{954385D2-D9C9-601E-F6D9-D758635709BA}"/>
          </ac:picMkLst>
        </pc:picChg>
        <pc:cxnChg chg="add del">
          <ac:chgData name="Tahlil Mahfuz" userId="b77689cd-c2da-4016-93a6-b11f69c1467b" providerId="ADAL" clId="{9F5B2273-0819-4B69-A0D9-262ADAB00752}" dt="2024-01-02T22:47:42.780" v="301" actId="26606"/>
          <ac:cxnSpMkLst>
            <pc:docMk/>
            <pc:sldMk cId="152210085" sldId="257"/>
            <ac:cxnSpMk id="9" creationId="{64FA5DFF-7FE6-4855-84E6-DFA78EE978BD}"/>
          </ac:cxnSpMkLst>
        </pc:cxnChg>
        <pc:cxnChg chg="add del">
          <ac:chgData name="Tahlil Mahfuz" userId="b77689cd-c2da-4016-93a6-b11f69c1467b" providerId="ADAL" clId="{9F5B2273-0819-4B69-A0D9-262ADAB00752}" dt="2024-01-02T22:47:42.780" v="301" actId="26606"/>
          <ac:cxnSpMkLst>
            <pc:docMk/>
            <pc:sldMk cId="152210085" sldId="257"/>
            <ac:cxnSpMk id="11" creationId="{2AFD8CBA-54A3-4363-991B-B9C631BBFA74}"/>
          </ac:cxnSpMkLst>
        </pc:cxnChg>
      </pc:sldChg>
      <pc:sldChg chg="addSp delSp modSp new mod setBg">
        <pc:chgData name="Tahlil Mahfuz" userId="b77689cd-c2da-4016-93a6-b11f69c1467b" providerId="ADAL" clId="{9F5B2273-0819-4B69-A0D9-262ADAB00752}" dt="2024-01-02T22:53:24.943" v="794" actId="26606"/>
        <pc:sldMkLst>
          <pc:docMk/>
          <pc:sldMk cId="2581188778" sldId="258"/>
        </pc:sldMkLst>
        <pc:spChg chg="mod">
          <ac:chgData name="Tahlil Mahfuz" userId="b77689cd-c2da-4016-93a6-b11f69c1467b" providerId="ADAL" clId="{9F5B2273-0819-4B69-A0D9-262ADAB00752}" dt="2024-01-02T22:53:24.943" v="794" actId="26606"/>
          <ac:spMkLst>
            <pc:docMk/>
            <pc:sldMk cId="2581188778" sldId="258"/>
            <ac:spMk id="2" creationId="{02741D57-32DE-DA06-6BDF-5433BFA56614}"/>
          </ac:spMkLst>
        </pc:spChg>
        <pc:spChg chg="del mod">
          <ac:chgData name="Tahlil Mahfuz" userId="b77689cd-c2da-4016-93a6-b11f69c1467b" providerId="ADAL" clId="{9F5B2273-0819-4B69-A0D9-262ADAB00752}" dt="2024-01-02T22:53:24.943" v="794" actId="26606"/>
          <ac:spMkLst>
            <pc:docMk/>
            <pc:sldMk cId="2581188778" sldId="258"/>
            <ac:spMk id="3" creationId="{35492570-1A0A-7295-D974-FC267A9CB050}"/>
          </ac:spMkLst>
        </pc:spChg>
        <pc:spChg chg="add">
          <ac:chgData name="Tahlil Mahfuz" userId="b77689cd-c2da-4016-93a6-b11f69c1467b" providerId="ADAL" clId="{9F5B2273-0819-4B69-A0D9-262ADAB00752}" dt="2024-01-02T22:53:24.943" v="794" actId="26606"/>
          <ac:spMkLst>
            <pc:docMk/>
            <pc:sldMk cId="2581188778" sldId="258"/>
            <ac:spMk id="9" creationId="{9F4444CE-BC8D-4D61-B303-4C05614E62AB}"/>
          </ac:spMkLst>
        </pc:spChg>
        <pc:spChg chg="add">
          <ac:chgData name="Tahlil Mahfuz" userId="b77689cd-c2da-4016-93a6-b11f69c1467b" providerId="ADAL" clId="{9F5B2273-0819-4B69-A0D9-262ADAB00752}" dt="2024-01-02T22:53:24.943" v="794" actId="26606"/>
          <ac:spMkLst>
            <pc:docMk/>
            <pc:sldMk cId="2581188778" sldId="258"/>
            <ac:spMk id="11" creationId="{73772B81-181F-48B7-8826-4D9686D15DF5}"/>
          </ac:spMkLst>
        </pc:spChg>
        <pc:spChg chg="add">
          <ac:chgData name="Tahlil Mahfuz" userId="b77689cd-c2da-4016-93a6-b11f69c1467b" providerId="ADAL" clId="{9F5B2273-0819-4B69-A0D9-262ADAB00752}" dt="2024-01-02T22:53:24.943" v="794" actId="26606"/>
          <ac:spMkLst>
            <pc:docMk/>
            <pc:sldMk cId="2581188778" sldId="258"/>
            <ac:spMk id="13" creationId="{B2205F6E-03C6-4E92-877C-E2482F6599AA}"/>
          </ac:spMkLst>
        </pc:spChg>
        <pc:graphicFrameChg chg="add">
          <ac:chgData name="Tahlil Mahfuz" userId="b77689cd-c2da-4016-93a6-b11f69c1467b" providerId="ADAL" clId="{9F5B2273-0819-4B69-A0D9-262ADAB00752}" dt="2024-01-02T22:53:24.943" v="794" actId="26606"/>
          <ac:graphicFrameMkLst>
            <pc:docMk/>
            <pc:sldMk cId="2581188778" sldId="258"/>
            <ac:graphicFrameMk id="5" creationId="{2918174F-96C3-4360-DB37-8495010F5C38}"/>
          </ac:graphicFrameMkLst>
        </pc:graphicFrameChg>
      </pc:sldChg>
      <pc:sldChg chg="addSp modSp new del mod ord setBg">
        <pc:chgData name="Tahlil Mahfuz" userId="b77689cd-c2da-4016-93a6-b11f69c1467b" providerId="ADAL" clId="{9F5B2273-0819-4B69-A0D9-262ADAB00752}" dt="2024-01-02T23:00:17.573" v="1423" actId="47"/>
        <pc:sldMkLst>
          <pc:docMk/>
          <pc:sldMk cId="1734745462" sldId="259"/>
        </pc:sldMkLst>
        <pc:spChg chg="mod">
          <ac:chgData name="Tahlil Mahfuz" userId="b77689cd-c2da-4016-93a6-b11f69c1467b" providerId="ADAL" clId="{9F5B2273-0819-4B69-A0D9-262ADAB00752}" dt="2024-01-02T22:59:54.284" v="1421" actId="20577"/>
          <ac:spMkLst>
            <pc:docMk/>
            <pc:sldMk cId="1734745462" sldId="259"/>
            <ac:spMk id="2" creationId="{04154F66-6E42-6B23-D707-B62EC578156E}"/>
          </ac:spMkLst>
        </pc:spChg>
        <pc:spChg chg="mod">
          <ac:chgData name="Tahlil Mahfuz" userId="b77689cd-c2da-4016-93a6-b11f69c1467b" providerId="ADAL" clId="{9F5B2273-0819-4B69-A0D9-262ADAB00752}" dt="2024-01-02T23:00:16.059" v="1422" actId="21"/>
          <ac:spMkLst>
            <pc:docMk/>
            <pc:sldMk cId="1734745462" sldId="259"/>
            <ac:spMk id="3" creationId="{9FAA686A-8626-C5B5-0843-F851E04A5E81}"/>
          </ac:spMkLst>
        </pc:spChg>
        <pc:spChg chg="add">
          <ac:chgData name="Tahlil Mahfuz" userId="b77689cd-c2da-4016-93a6-b11f69c1467b" providerId="ADAL" clId="{9F5B2273-0819-4B69-A0D9-262ADAB00752}" dt="2024-01-02T22:56:45.821" v="1061" actId="26606"/>
          <ac:spMkLst>
            <pc:docMk/>
            <pc:sldMk cId="1734745462" sldId="259"/>
            <ac:spMk id="9" creationId="{3BCB5F6A-9EB0-40B0-9D13-3023E9A20508}"/>
          </ac:spMkLst>
        </pc:spChg>
        <pc:picChg chg="add">
          <ac:chgData name="Tahlil Mahfuz" userId="b77689cd-c2da-4016-93a6-b11f69c1467b" providerId="ADAL" clId="{9F5B2273-0819-4B69-A0D9-262ADAB00752}" dt="2024-01-02T22:56:45.821" v="1061" actId="26606"/>
          <ac:picMkLst>
            <pc:docMk/>
            <pc:sldMk cId="1734745462" sldId="259"/>
            <ac:picMk id="5" creationId="{93217FE3-556D-7E57-91E8-FC431739E24A}"/>
          </ac:picMkLst>
        </pc:picChg>
      </pc:sldChg>
      <pc:sldChg chg="delSp modSp add mod setBg delDesignElem">
        <pc:chgData name="Tahlil Mahfuz" userId="b77689cd-c2da-4016-93a6-b11f69c1467b" providerId="ADAL" clId="{9F5B2273-0819-4B69-A0D9-262ADAB00752}" dt="2024-01-02T22:59:41.051" v="1381" actId="20577"/>
        <pc:sldMkLst>
          <pc:docMk/>
          <pc:sldMk cId="675581428" sldId="260"/>
        </pc:sldMkLst>
        <pc:spChg chg="mod">
          <ac:chgData name="Tahlil Mahfuz" userId="b77689cd-c2da-4016-93a6-b11f69c1467b" providerId="ADAL" clId="{9F5B2273-0819-4B69-A0D9-262ADAB00752}" dt="2024-01-02T22:59:41.051" v="1381" actId="20577"/>
          <ac:spMkLst>
            <pc:docMk/>
            <pc:sldMk cId="675581428" sldId="260"/>
            <ac:spMk id="2" creationId="{04154F66-6E42-6B23-D707-B62EC578156E}"/>
          </ac:spMkLst>
        </pc:spChg>
        <pc:spChg chg="mod">
          <ac:chgData name="Tahlil Mahfuz" userId="b77689cd-c2da-4016-93a6-b11f69c1467b" providerId="ADAL" clId="{9F5B2273-0819-4B69-A0D9-262ADAB00752}" dt="2024-01-02T22:57:37.452" v="1142" actId="20577"/>
          <ac:spMkLst>
            <pc:docMk/>
            <pc:sldMk cId="675581428" sldId="260"/>
            <ac:spMk id="3" creationId="{9FAA686A-8626-C5B5-0843-F851E04A5E81}"/>
          </ac:spMkLst>
        </pc:spChg>
        <pc:spChg chg="del">
          <ac:chgData name="Tahlil Mahfuz" userId="b77689cd-c2da-4016-93a6-b11f69c1467b" providerId="ADAL" clId="{9F5B2273-0819-4B69-A0D9-262ADAB00752}" dt="2024-01-02T22:57:05.955" v="1076"/>
          <ac:spMkLst>
            <pc:docMk/>
            <pc:sldMk cId="675581428" sldId="260"/>
            <ac:spMk id="9" creationId="{3BCB5F6A-9EB0-40B0-9D13-3023E9A20508}"/>
          </ac:spMkLst>
        </pc:spChg>
      </pc:sldChg>
      <pc:sldChg chg="addSp delSp modSp new mod setBg">
        <pc:chgData name="Tahlil Mahfuz" userId="b77689cd-c2da-4016-93a6-b11f69c1467b" providerId="ADAL" clId="{9F5B2273-0819-4B69-A0D9-262ADAB00752}" dt="2024-01-02T23:22:31.566" v="2345" actId="1035"/>
        <pc:sldMkLst>
          <pc:docMk/>
          <pc:sldMk cId="3105241500" sldId="261"/>
        </pc:sldMkLst>
        <pc:spChg chg="mod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2" creationId="{1D60ED2F-FF50-7357-75CD-EA9F75B42D5F}"/>
          </ac:spMkLst>
        </pc:spChg>
        <pc:spChg chg="mod">
          <ac:chgData name="Tahlil Mahfuz" userId="b77689cd-c2da-4016-93a6-b11f69c1467b" providerId="ADAL" clId="{9F5B2273-0819-4B69-A0D9-262ADAB00752}" dt="2024-01-02T23:06:43.180" v="2061" actId="20577"/>
          <ac:spMkLst>
            <pc:docMk/>
            <pc:sldMk cId="3105241500" sldId="261"/>
            <ac:spMk id="3" creationId="{9D64D865-7D52-3A73-4E47-2F702693D6C4}"/>
          </ac:spMkLst>
        </pc:spChg>
        <pc:spChg chg="add del">
          <ac:chgData name="Tahlil Mahfuz" userId="b77689cd-c2da-4016-93a6-b11f69c1467b" providerId="ADAL" clId="{9F5B2273-0819-4B69-A0D9-262ADAB00752}" dt="2024-01-02T23:02:50.675" v="1631" actId="26606"/>
          <ac:spMkLst>
            <pc:docMk/>
            <pc:sldMk cId="3105241500" sldId="261"/>
            <ac:spMk id="13" creationId="{3F088236-D655-4F88-B238-E16762358025}"/>
          </ac:spMkLst>
        </pc:spChg>
        <pc:spChg chg="add del">
          <ac:chgData name="Tahlil Mahfuz" userId="b77689cd-c2da-4016-93a6-b11f69c1467b" providerId="ADAL" clId="{9F5B2273-0819-4B69-A0D9-262ADAB00752}" dt="2024-01-02T23:02:50.675" v="1631" actId="26606"/>
          <ac:spMkLst>
            <pc:docMk/>
            <pc:sldMk cId="3105241500" sldId="261"/>
            <ac:spMk id="15" creationId="{3DAC0C92-199E-475C-9390-119A9B027276}"/>
          </ac:spMkLst>
        </pc:spChg>
        <pc:spChg chg="add del">
          <ac:chgData name="Tahlil Mahfuz" userId="b77689cd-c2da-4016-93a6-b11f69c1467b" providerId="ADAL" clId="{9F5B2273-0819-4B69-A0D9-262ADAB00752}" dt="2024-01-02T23:02:50.675" v="1631" actId="26606"/>
          <ac:spMkLst>
            <pc:docMk/>
            <pc:sldMk cId="3105241500" sldId="261"/>
            <ac:spMk id="17" creationId="{C4CFB339-0ED8-4FE2-9EF1-6D1375B8499B}"/>
          </ac:spMkLst>
        </pc:spChg>
        <pc:spChg chg="add del">
          <ac:chgData name="Tahlil Mahfuz" userId="b77689cd-c2da-4016-93a6-b11f69c1467b" providerId="ADAL" clId="{9F5B2273-0819-4B69-A0D9-262ADAB00752}" dt="2024-01-02T23:02:50.675" v="1631" actId="26606"/>
          <ac:spMkLst>
            <pc:docMk/>
            <pc:sldMk cId="3105241500" sldId="261"/>
            <ac:spMk id="19" creationId="{31896C80-2069-4431-9C19-83B913734490}"/>
          </ac:spMkLst>
        </pc:spChg>
        <pc:spChg chg="add del">
          <ac:chgData name="Tahlil Mahfuz" userId="b77689cd-c2da-4016-93a6-b11f69c1467b" providerId="ADAL" clId="{9F5B2273-0819-4B69-A0D9-262ADAB00752}" dt="2024-01-02T23:02:50.675" v="1631" actId="26606"/>
          <ac:spMkLst>
            <pc:docMk/>
            <pc:sldMk cId="3105241500" sldId="261"/>
            <ac:spMk id="21" creationId="{BF120A21-0841-4823-B0C4-28AEBCEF9B78}"/>
          </ac:spMkLst>
        </pc:spChg>
        <pc:spChg chg="add del">
          <ac:chgData name="Tahlil Mahfuz" userId="b77689cd-c2da-4016-93a6-b11f69c1467b" providerId="ADAL" clId="{9F5B2273-0819-4B69-A0D9-262ADAB00752}" dt="2024-01-02T23:02:50.675" v="1631" actId="26606"/>
          <ac:spMkLst>
            <pc:docMk/>
            <pc:sldMk cId="3105241500" sldId="261"/>
            <ac:spMk id="23" creationId="{DBB05BAE-BBD3-4289-899F-A6851503C6B0}"/>
          </ac:spMkLst>
        </pc:spChg>
        <pc:spChg chg="add del">
          <ac:chgData name="Tahlil Mahfuz" userId="b77689cd-c2da-4016-93a6-b11f69c1467b" providerId="ADAL" clId="{9F5B2273-0819-4B69-A0D9-262ADAB00752}" dt="2024-01-02T23:02:50.675" v="1631" actId="26606"/>
          <ac:spMkLst>
            <pc:docMk/>
            <pc:sldMk cId="3105241500" sldId="261"/>
            <ac:spMk id="25" creationId="{9874D11C-36F5-4BBE-A490-019A54E953B0}"/>
          </ac:spMkLst>
        </pc:spChg>
        <pc:spChg chg="add del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30" creationId="{DD6B6433-CCD9-42F6-83C5-76BCAA8FEE69}"/>
          </ac:spMkLst>
        </pc:spChg>
        <pc:spChg chg="add del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32" creationId="{442B55CB-F27D-4C06-89E5-4EC99A519CBE}"/>
          </ac:spMkLst>
        </pc:spChg>
        <pc:spChg chg="add del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38" creationId="{70669A81-0E9B-4B42-AFEA-8F672C6CFBA7}"/>
          </ac:spMkLst>
        </pc:spChg>
        <pc:spChg chg="add del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40" creationId="{8C93E0C6-CF08-4771-B5A9-6018CB3AED59}"/>
          </ac:spMkLst>
        </pc:spChg>
        <pc:spChg chg="add del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42" creationId="{A011F1B8-62C5-4D08-A621-EAD05C7D6905}"/>
          </ac:spMkLst>
        </pc:spChg>
        <pc:spChg chg="add del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44" creationId="{C6A6AECB-428C-4CB4-B65A-359F08B6D8F8}"/>
          </ac:spMkLst>
        </pc:spChg>
        <pc:spChg chg="add del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46" creationId="{28D1A6ED-2AB6-46A3-A315-485B8BF936D8}"/>
          </ac:spMkLst>
        </pc:spChg>
        <pc:spChg chg="add del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48" creationId="{B61CE46B-8525-46A8-AB7B-DCBCC1B65F9A}"/>
          </ac:spMkLst>
        </pc:spChg>
        <pc:spChg chg="add del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50" creationId="{4412B991-9935-45FB-A17E-8F30DD832561}"/>
          </ac:spMkLst>
        </pc:spChg>
        <pc:spChg chg="add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59" creationId="{3F088236-D655-4F88-B238-E16762358025}"/>
          </ac:spMkLst>
        </pc:spChg>
        <pc:spChg chg="add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61" creationId="{3DAC0C92-199E-475C-9390-119A9B027276}"/>
          </ac:spMkLst>
        </pc:spChg>
        <pc:spChg chg="add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63" creationId="{C4CFB339-0ED8-4FE2-9EF1-6D1375B8499B}"/>
          </ac:spMkLst>
        </pc:spChg>
        <pc:spChg chg="add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65" creationId="{31896C80-2069-4431-9C19-83B913734490}"/>
          </ac:spMkLst>
        </pc:spChg>
        <pc:spChg chg="add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67" creationId="{BF120A21-0841-4823-B0C4-28AEBCEF9B78}"/>
          </ac:spMkLst>
        </pc:spChg>
        <pc:spChg chg="add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69" creationId="{DBB05BAE-BBD3-4289-899F-A6851503C6B0}"/>
          </ac:spMkLst>
        </pc:spChg>
        <pc:spChg chg="add">
          <ac:chgData name="Tahlil Mahfuz" userId="b77689cd-c2da-4016-93a6-b11f69c1467b" providerId="ADAL" clId="{9F5B2273-0819-4B69-A0D9-262ADAB00752}" dt="2024-01-02T23:02:56.932" v="1632" actId="26606"/>
          <ac:spMkLst>
            <pc:docMk/>
            <pc:sldMk cId="3105241500" sldId="261"/>
            <ac:spMk id="71" creationId="{9874D11C-36F5-4BBE-A490-019A54E953B0}"/>
          </ac:spMkLst>
        </pc:spChg>
        <pc:picChg chg="add mod">
          <ac:chgData name="Tahlil Mahfuz" userId="b77689cd-c2da-4016-93a6-b11f69c1467b" providerId="ADAL" clId="{9F5B2273-0819-4B69-A0D9-262ADAB00752}" dt="2024-01-02T23:22:31.566" v="2345" actId="1035"/>
          <ac:picMkLst>
            <pc:docMk/>
            <pc:sldMk cId="3105241500" sldId="261"/>
            <ac:picMk id="5" creationId="{3CD51FAE-985A-4DA6-6130-E5E8C458E2D5}"/>
          </ac:picMkLst>
        </pc:picChg>
        <pc:cxnChg chg="add del">
          <ac:chgData name="Tahlil Mahfuz" userId="b77689cd-c2da-4016-93a6-b11f69c1467b" providerId="ADAL" clId="{9F5B2273-0819-4B69-A0D9-262ADAB00752}" dt="2024-01-02T23:02:50.675" v="1631" actId="26606"/>
          <ac:cxnSpMkLst>
            <pc:docMk/>
            <pc:sldMk cId="3105241500" sldId="261"/>
            <ac:cxnSpMk id="9" creationId="{64FA5DFF-7FE6-4855-84E6-DFA78EE978BD}"/>
          </ac:cxnSpMkLst>
        </pc:cxnChg>
        <pc:cxnChg chg="add del">
          <ac:chgData name="Tahlil Mahfuz" userId="b77689cd-c2da-4016-93a6-b11f69c1467b" providerId="ADAL" clId="{9F5B2273-0819-4B69-A0D9-262ADAB00752}" dt="2024-01-02T23:02:50.675" v="1631" actId="26606"/>
          <ac:cxnSpMkLst>
            <pc:docMk/>
            <pc:sldMk cId="3105241500" sldId="261"/>
            <ac:cxnSpMk id="11" creationId="{2AFD8CBA-54A3-4363-991B-B9C631BBFA74}"/>
          </ac:cxnSpMkLst>
        </pc:cxnChg>
        <pc:cxnChg chg="add del">
          <ac:chgData name="Tahlil Mahfuz" userId="b77689cd-c2da-4016-93a6-b11f69c1467b" providerId="ADAL" clId="{9F5B2273-0819-4B69-A0D9-262ADAB00752}" dt="2024-01-02T23:02:56.932" v="1632" actId="26606"/>
          <ac:cxnSpMkLst>
            <pc:docMk/>
            <pc:sldMk cId="3105241500" sldId="261"/>
            <ac:cxnSpMk id="34" creationId="{48527540-7F01-4C2E-9641-738882048E3D}"/>
          </ac:cxnSpMkLst>
        </pc:cxnChg>
        <pc:cxnChg chg="add del">
          <ac:chgData name="Tahlil Mahfuz" userId="b77689cd-c2da-4016-93a6-b11f69c1467b" providerId="ADAL" clId="{9F5B2273-0819-4B69-A0D9-262ADAB00752}" dt="2024-01-02T23:02:56.932" v="1632" actId="26606"/>
          <ac:cxnSpMkLst>
            <pc:docMk/>
            <pc:sldMk cId="3105241500" sldId="261"/>
            <ac:cxnSpMk id="36" creationId="{D6F60FB6-F855-43F0-A752-3719156C1E04}"/>
          </ac:cxnSpMkLst>
        </pc:cxnChg>
        <pc:cxnChg chg="add">
          <ac:chgData name="Tahlil Mahfuz" userId="b77689cd-c2da-4016-93a6-b11f69c1467b" providerId="ADAL" clId="{9F5B2273-0819-4B69-A0D9-262ADAB00752}" dt="2024-01-02T23:02:56.932" v="1632" actId="26606"/>
          <ac:cxnSpMkLst>
            <pc:docMk/>
            <pc:sldMk cId="3105241500" sldId="261"/>
            <ac:cxnSpMk id="55" creationId="{64FA5DFF-7FE6-4855-84E6-DFA78EE978BD}"/>
          </ac:cxnSpMkLst>
        </pc:cxnChg>
        <pc:cxnChg chg="add">
          <ac:chgData name="Tahlil Mahfuz" userId="b77689cd-c2da-4016-93a6-b11f69c1467b" providerId="ADAL" clId="{9F5B2273-0819-4B69-A0D9-262ADAB00752}" dt="2024-01-02T23:02:56.932" v="1632" actId="26606"/>
          <ac:cxnSpMkLst>
            <pc:docMk/>
            <pc:sldMk cId="3105241500" sldId="261"/>
            <ac:cxnSpMk id="57" creationId="{2AFD8CBA-54A3-4363-991B-B9C631BBFA74}"/>
          </ac:cxnSpMkLst>
        </pc:cxnChg>
      </pc:sldChg>
      <pc:sldChg chg="addSp delSp modSp new mod setBg">
        <pc:chgData name="Tahlil Mahfuz" userId="b77689cd-c2da-4016-93a6-b11f69c1467b" providerId="ADAL" clId="{9F5B2273-0819-4B69-A0D9-262ADAB00752}" dt="2024-01-02T23:06:59.333" v="2104" actId="20577"/>
        <pc:sldMkLst>
          <pc:docMk/>
          <pc:sldMk cId="3926762199" sldId="262"/>
        </pc:sldMkLst>
        <pc:spChg chg="mod">
          <ac:chgData name="Tahlil Mahfuz" userId="b77689cd-c2da-4016-93a6-b11f69c1467b" providerId="ADAL" clId="{9F5B2273-0819-4B69-A0D9-262ADAB00752}" dt="2024-01-02T23:06:59.333" v="2104" actId="20577"/>
          <ac:spMkLst>
            <pc:docMk/>
            <pc:sldMk cId="3926762199" sldId="262"/>
            <ac:spMk id="2" creationId="{9B66B240-31A8-F6B9-D9B4-06665667B268}"/>
          </ac:spMkLst>
        </pc:spChg>
        <pc:spChg chg="mod">
          <ac:chgData name="Tahlil Mahfuz" userId="b77689cd-c2da-4016-93a6-b11f69c1467b" providerId="ADAL" clId="{9F5B2273-0819-4B69-A0D9-262ADAB00752}" dt="2024-01-02T23:06:20.285" v="1972" actId="20577"/>
          <ac:spMkLst>
            <pc:docMk/>
            <pc:sldMk cId="3926762199" sldId="262"/>
            <ac:spMk id="3" creationId="{E2DEA615-EE06-8386-459E-FC25BF00B56C}"/>
          </ac:spMkLst>
        </pc:spChg>
        <pc:spChg chg="add">
          <ac:chgData name="Tahlil Mahfuz" userId="b77689cd-c2da-4016-93a6-b11f69c1467b" providerId="ADAL" clId="{9F5B2273-0819-4B69-A0D9-262ADAB00752}" dt="2024-01-02T23:05:47.271" v="1944" actId="26606"/>
          <ac:spMkLst>
            <pc:docMk/>
            <pc:sldMk cId="3926762199" sldId="262"/>
            <ac:spMk id="7" creationId="{3BCB5F6A-9EB0-40B0-9D13-3023E9A20508}"/>
          </ac:spMkLst>
        </pc:spChg>
        <pc:spChg chg="add del">
          <ac:chgData name="Tahlil Mahfuz" userId="b77689cd-c2da-4016-93a6-b11f69c1467b" providerId="ADAL" clId="{9F5B2273-0819-4B69-A0D9-262ADAB00752}" dt="2024-01-02T23:05:38.379" v="1942" actId="26606"/>
          <ac:spMkLst>
            <pc:docMk/>
            <pc:sldMk cId="3926762199" sldId="262"/>
            <ac:spMk id="9" creationId="{3BCB5F6A-9EB0-40B0-9D13-3023E9A20508}"/>
          </ac:spMkLst>
        </pc:spChg>
        <pc:picChg chg="add del mod">
          <ac:chgData name="Tahlil Mahfuz" userId="b77689cd-c2da-4016-93a6-b11f69c1467b" providerId="ADAL" clId="{9F5B2273-0819-4B69-A0D9-262ADAB00752}" dt="2024-01-02T23:05:38.379" v="1942" actId="26606"/>
          <ac:picMkLst>
            <pc:docMk/>
            <pc:sldMk cId="3926762199" sldId="262"/>
            <ac:picMk id="5" creationId="{FD115468-78AD-1895-7675-A0B31E7654D2}"/>
          </ac:picMkLst>
        </pc:picChg>
        <pc:picChg chg="add">
          <ac:chgData name="Tahlil Mahfuz" userId="b77689cd-c2da-4016-93a6-b11f69c1467b" providerId="ADAL" clId="{9F5B2273-0819-4B69-A0D9-262ADAB00752}" dt="2024-01-02T23:05:47.271" v="1944" actId="26606"/>
          <ac:picMkLst>
            <pc:docMk/>
            <pc:sldMk cId="3926762199" sldId="262"/>
            <ac:picMk id="6" creationId="{F441DD98-B40A-FF11-D6C9-A20CA2411922}"/>
          </ac:picMkLst>
        </pc:picChg>
      </pc:sldChg>
      <pc:sldChg chg="addSp delSp modSp new mod">
        <pc:chgData name="Tahlil Mahfuz" userId="b77689cd-c2da-4016-93a6-b11f69c1467b" providerId="ADAL" clId="{9F5B2273-0819-4B69-A0D9-262ADAB00752}" dt="2024-01-02T23:12:41.781" v="2267" actId="1076"/>
        <pc:sldMkLst>
          <pc:docMk/>
          <pc:sldMk cId="169875179" sldId="263"/>
        </pc:sldMkLst>
        <pc:spChg chg="mod">
          <ac:chgData name="Tahlil Mahfuz" userId="b77689cd-c2da-4016-93a6-b11f69c1467b" providerId="ADAL" clId="{9F5B2273-0819-4B69-A0D9-262ADAB00752}" dt="2024-01-02T23:07:35.854" v="2123" actId="20577"/>
          <ac:spMkLst>
            <pc:docMk/>
            <pc:sldMk cId="169875179" sldId="263"/>
            <ac:spMk id="2" creationId="{8E7037C0-2A4C-9D7A-38C9-2C6832503926}"/>
          </ac:spMkLst>
        </pc:spChg>
        <pc:spChg chg="add del mod">
          <ac:chgData name="Tahlil Mahfuz" userId="b77689cd-c2da-4016-93a6-b11f69c1467b" providerId="ADAL" clId="{9F5B2273-0819-4B69-A0D9-262ADAB00752}" dt="2024-01-02T23:09:28.688" v="2235" actId="931"/>
          <ac:spMkLst>
            <pc:docMk/>
            <pc:sldMk cId="169875179" sldId="263"/>
            <ac:spMk id="3" creationId="{C0B328FC-CABF-5879-F559-5214C33E156A}"/>
          </ac:spMkLst>
        </pc:spChg>
        <pc:picChg chg="add del mod">
          <ac:chgData name="Tahlil Mahfuz" userId="b77689cd-c2da-4016-93a6-b11f69c1467b" providerId="ADAL" clId="{9F5B2273-0819-4B69-A0D9-262ADAB00752}" dt="2024-01-02T23:09:25.097" v="2234" actId="931"/>
          <ac:picMkLst>
            <pc:docMk/>
            <pc:sldMk cId="169875179" sldId="263"/>
            <ac:picMk id="5" creationId="{6D9BDF53-E24E-C5B6-0F7F-EA1227EE727F}"/>
          </ac:picMkLst>
        </pc:picChg>
        <pc:picChg chg="add del mod">
          <ac:chgData name="Tahlil Mahfuz" userId="b77689cd-c2da-4016-93a6-b11f69c1467b" providerId="ADAL" clId="{9F5B2273-0819-4B69-A0D9-262ADAB00752}" dt="2024-01-02T23:09:25.097" v="2234" actId="931"/>
          <ac:picMkLst>
            <pc:docMk/>
            <pc:sldMk cId="169875179" sldId="263"/>
            <ac:picMk id="7" creationId="{DD989206-4D10-82DB-A1A6-D066E8C4CA70}"/>
          </ac:picMkLst>
        </pc:picChg>
        <pc:picChg chg="add del mod">
          <ac:chgData name="Tahlil Mahfuz" userId="b77689cd-c2da-4016-93a6-b11f69c1467b" providerId="ADAL" clId="{9F5B2273-0819-4B69-A0D9-262ADAB00752}" dt="2024-01-02T23:09:25.097" v="2234" actId="931"/>
          <ac:picMkLst>
            <pc:docMk/>
            <pc:sldMk cId="169875179" sldId="263"/>
            <ac:picMk id="9" creationId="{B35142DD-2C70-7F1C-0E13-0177AB31E2AE}"/>
          </ac:picMkLst>
        </pc:picChg>
        <pc:picChg chg="add mod">
          <ac:chgData name="Tahlil Mahfuz" userId="b77689cd-c2da-4016-93a6-b11f69c1467b" providerId="ADAL" clId="{9F5B2273-0819-4B69-A0D9-262ADAB00752}" dt="2024-01-02T23:12:32.013" v="2265" actId="1076"/>
          <ac:picMkLst>
            <pc:docMk/>
            <pc:sldMk cId="169875179" sldId="263"/>
            <ac:picMk id="11" creationId="{1275BF5F-B82B-04DB-9635-BD8A81F8E542}"/>
          </ac:picMkLst>
        </pc:picChg>
        <pc:picChg chg="add mod">
          <ac:chgData name="Tahlil Mahfuz" userId="b77689cd-c2da-4016-93a6-b11f69c1467b" providerId="ADAL" clId="{9F5B2273-0819-4B69-A0D9-262ADAB00752}" dt="2024-01-02T23:12:38.709" v="2266" actId="1076"/>
          <ac:picMkLst>
            <pc:docMk/>
            <pc:sldMk cId="169875179" sldId="263"/>
            <ac:picMk id="13" creationId="{74379096-8CDF-84C3-7BC7-5C1673B196A7}"/>
          </ac:picMkLst>
        </pc:picChg>
        <pc:picChg chg="add mod">
          <ac:chgData name="Tahlil Mahfuz" userId="b77689cd-c2da-4016-93a6-b11f69c1467b" providerId="ADAL" clId="{9F5B2273-0819-4B69-A0D9-262ADAB00752}" dt="2024-01-02T23:12:27.981" v="2264" actId="1076"/>
          <ac:picMkLst>
            <pc:docMk/>
            <pc:sldMk cId="169875179" sldId="263"/>
            <ac:picMk id="1026" creationId="{FC22B75A-CA08-F9A5-B466-9B756330A435}"/>
          </ac:picMkLst>
        </pc:picChg>
        <pc:picChg chg="add mod">
          <ac:chgData name="Tahlil Mahfuz" userId="b77689cd-c2da-4016-93a6-b11f69c1467b" providerId="ADAL" clId="{9F5B2273-0819-4B69-A0D9-262ADAB00752}" dt="2024-01-02T23:12:41.781" v="2267" actId="1076"/>
          <ac:picMkLst>
            <pc:docMk/>
            <pc:sldMk cId="169875179" sldId="263"/>
            <ac:picMk id="1028" creationId="{BEBFC3CB-1498-E20F-255B-57BF3117D616}"/>
          </ac:picMkLst>
        </pc:picChg>
      </pc:sldChg>
      <pc:sldChg chg="addSp delSp modSp new mod setBg">
        <pc:chgData name="Tahlil Mahfuz" userId="b77689cd-c2da-4016-93a6-b11f69c1467b" providerId="ADAL" clId="{9F5B2273-0819-4B69-A0D9-262ADAB00752}" dt="2024-01-02T23:16:01.526" v="2339" actId="1076"/>
        <pc:sldMkLst>
          <pc:docMk/>
          <pc:sldMk cId="300977500" sldId="264"/>
        </pc:sldMkLst>
        <pc:spChg chg="mod">
          <ac:chgData name="Tahlil Mahfuz" userId="b77689cd-c2da-4016-93a6-b11f69c1467b" providerId="ADAL" clId="{9F5B2273-0819-4B69-A0D9-262ADAB00752}" dt="2024-01-02T23:16:01.526" v="2339" actId="1076"/>
          <ac:spMkLst>
            <pc:docMk/>
            <pc:sldMk cId="300977500" sldId="264"/>
            <ac:spMk id="2" creationId="{2CAAD529-FC26-873F-75BF-58ECE71CD9A5}"/>
          </ac:spMkLst>
        </pc:spChg>
        <pc:spChg chg="del">
          <ac:chgData name="Tahlil Mahfuz" userId="b77689cd-c2da-4016-93a6-b11f69c1467b" providerId="ADAL" clId="{9F5B2273-0819-4B69-A0D9-262ADAB00752}" dt="2024-01-02T23:13:33.489" v="2278" actId="478"/>
          <ac:spMkLst>
            <pc:docMk/>
            <pc:sldMk cId="300977500" sldId="264"/>
            <ac:spMk id="3" creationId="{0FBFBD3D-4789-3B97-AA18-68720DC82F06}"/>
          </ac:spMkLst>
        </pc:spChg>
        <pc:spChg chg="add">
          <ac:chgData name="Tahlil Mahfuz" userId="b77689cd-c2da-4016-93a6-b11f69c1467b" providerId="ADAL" clId="{9F5B2273-0819-4B69-A0D9-262ADAB00752}" dt="2024-01-02T23:13:50.180" v="2294" actId="26606"/>
          <ac:spMkLst>
            <pc:docMk/>
            <pc:sldMk cId="300977500" sldId="264"/>
            <ac:spMk id="21" creationId="{5A7802B6-FF37-40CF-A7E2-6F2A0D9A91EF}"/>
          </ac:spMkLst>
        </pc:spChg>
        <pc:grpChg chg="add">
          <ac:chgData name="Tahlil Mahfuz" userId="b77689cd-c2da-4016-93a6-b11f69c1467b" providerId="ADAL" clId="{9F5B2273-0819-4B69-A0D9-262ADAB00752}" dt="2024-01-02T23:13:50.180" v="2294" actId="26606"/>
          <ac:grpSpMkLst>
            <pc:docMk/>
            <pc:sldMk cId="300977500" sldId="264"/>
            <ac:grpSpMk id="9" creationId="{B4DE830A-B531-4A3B-96F6-0ECE88B08555}"/>
          </ac:grpSpMkLst>
        </pc:grpChg>
        <pc:picChg chg="add">
          <ac:chgData name="Tahlil Mahfuz" userId="b77689cd-c2da-4016-93a6-b11f69c1467b" providerId="ADAL" clId="{9F5B2273-0819-4B69-A0D9-262ADAB00752}" dt="2024-01-02T23:13:50.180" v="2294" actId="26606"/>
          <ac:picMkLst>
            <pc:docMk/>
            <pc:sldMk cId="300977500" sldId="264"/>
            <ac:picMk id="6" creationId="{D91ECFBA-51C3-DD67-E23F-4E41A136BD8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143F0-CA1B-4EAC-A4A7-C9D1A24111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4B8C3A-5054-4F15-8102-976177924F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</a:t>
          </a:r>
          <a:r>
            <a:rPr lang="en-US" dirty="0" err="1"/>
            <a:t>K.M.Tahlil</a:t>
          </a:r>
          <a:r>
            <a:rPr lang="en-US" dirty="0"/>
            <a:t> Mahfuz Faruk</a:t>
          </a:r>
        </a:p>
      </dgm:t>
    </dgm:pt>
    <dgm:pt modelId="{A8CDD446-6FA6-4B59-BC49-703AB851198C}" type="parTrans" cxnId="{3833509E-F1CD-4B6D-94D3-EB35052C9D18}">
      <dgm:prSet/>
      <dgm:spPr/>
      <dgm:t>
        <a:bodyPr/>
        <a:lstStyle/>
        <a:p>
          <a:endParaRPr lang="en-US"/>
        </a:p>
      </dgm:t>
    </dgm:pt>
    <dgm:pt modelId="{0AC9A69E-5965-4857-A133-D73518F8B145}" type="sibTrans" cxnId="{3833509E-F1CD-4B6D-94D3-EB35052C9D18}">
      <dgm:prSet/>
      <dgm:spPr/>
      <dgm:t>
        <a:bodyPr/>
        <a:lstStyle/>
        <a:p>
          <a:endParaRPr lang="en-US"/>
        </a:p>
      </dgm:t>
    </dgm:pt>
    <dgm:pt modelId="{EA415764-AA38-4A6E-A881-1326CAE75F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 ID: 200042158</a:t>
          </a:r>
        </a:p>
      </dgm:t>
    </dgm:pt>
    <dgm:pt modelId="{2C29CF4E-9CE7-4E75-9DA9-DC53036A70FA}" type="parTrans" cxnId="{8DF2A38A-0BC6-45AA-9E96-86038B7D4891}">
      <dgm:prSet/>
      <dgm:spPr/>
      <dgm:t>
        <a:bodyPr/>
        <a:lstStyle/>
        <a:p>
          <a:endParaRPr lang="en-US"/>
        </a:p>
      </dgm:t>
    </dgm:pt>
    <dgm:pt modelId="{24633F82-DE8A-4DFD-9654-222146250DAC}" type="sibTrans" cxnId="{8DF2A38A-0BC6-45AA-9E96-86038B7D4891}">
      <dgm:prSet/>
      <dgm:spPr/>
      <dgm:t>
        <a:bodyPr/>
        <a:lstStyle/>
        <a:p>
          <a:endParaRPr lang="en-US"/>
        </a:p>
      </dgm:t>
    </dgm:pt>
    <dgm:pt modelId="{03E5B0E2-F2C6-4CCA-BC48-3414F05B9CBA}" type="pres">
      <dgm:prSet presAssocID="{D7D143F0-CA1B-4EAC-A4A7-C9D1A24111A3}" presName="root" presStyleCnt="0">
        <dgm:presLayoutVars>
          <dgm:dir/>
          <dgm:resizeHandles val="exact"/>
        </dgm:presLayoutVars>
      </dgm:prSet>
      <dgm:spPr/>
    </dgm:pt>
    <dgm:pt modelId="{E6B439BC-18F5-497B-B95E-FC8434FC3CE3}" type="pres">
      <dgm:prSet presAssocID="{C64B8C3A-5054-4F15-8102-976177924FEE}" presName="compNode" presStyleCnt="0"/>
      <dgm:spPr/>
    </dgm:pt>
    <dgm:pt modelId="{A6878A02-C788-432C-A5AA-83605028D459}" type="pres">
      <dgm:prSet presAssocID="{C64B8C3A-5054-4F15-8102-976177924FEE}" presName="bgRect" presStyleLbl="bgShp" presStyleIdx="0" presStyleCnt="2"/>
      <dgm:spPr/>
    </dgm:pt>
    <dgm:pt modelId="{A64C1621-79AF-4292-8E90-8BD55DDDC023}" type="pres">
      <dgm:prSet presAssocID="{C64B8C3A-5054-4F15-8102-976177924F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4E7C302-21C0-44A3-A048-FB07A97F9B2D}" type="pres">
      <dgm:prSet presAssocID="{C64B8C3A-5054-4F15-8102-976177924FEE}" presName="spaceRect" presStyleCnt="0"/>
      <dgm:spPr/>
    </dgm:pt>
    <dgm:pt modelId="{9F28493D-B8AC-4206-86DA-3FE0F8697C52}" type="pres">
      <dgm:prSet presAssocID="{C64B8C3A-5054-4F15-8102-976177924FEE}" presName="parTx" presStyleLbl="revTx" presStyleIdx="0" presStyleCnt="2">
        <dgm:presLayoutVars>
          <dgm:chMax val="0"/>
          <dgm:chPref val="0"/>
        </dgm:presLayoutVars>
      </dgm:prSet>
      <dgm:spPr/>
    </dgm:pt>
    <dgm:pt modelId="{00F8A54B-E59E-4906-83F2-DA4AA38861B3}" type="pres">
      <dgm:prSet presAssocID="{0AC9A69E-5965-4857-A133-D73518F8B145}" presName="sibTrans" presStyleCnt="0"/>
      <dgm:spPr/>
    </dgm:pt>
    <dgm:pt modelId="{A95A5076-20B2-43F4-98A9-2DA6AC2E1E75}" type="pres">
      <dgm:prSet presAssocID="{EA415764-AA38-4A6E-A881-1326CAE75F9E}" presName="compNode" presStyleCnt="0"/>
      <dgm:spPr/>
    </dgm:pt>
    <dgm:pt modelId="{36D3CEEA-4A85-45A7-83BE-6095E68BC9BE}" type="pres">
      <dgm:prSet presAssocID="{EA415764-AA38-4A6E-A881-1326CAE75F9E}" presName="bgRect" presStyleLbl="bgShp" presStyleIdx="1" presStyleCnt="2"/>
      <dgm:spPr/>
    </dgm:pt>
    <dgm:pt modelId="{2F3EB391-2D50-437A-B42F-1CD515793DDA}" type="pres">
      <dgm:prSet presAssocID="{EA415764-AA38-4A6E-A881-1326CAE75F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7B2CDFA-DA1F-4FCC-8474-CC37DE02F9F5}" type="pres">
      <dgm:prSet presAssocID="{EA415764-AA38-4A6E-A881-1326CAE75F9E}" presName="spaceRect" presStyleCnt="0"/>
      <dgm:spPr/>
    </dgm:pt>
    <dgm:pt modelId="{86721EF4-2C6F-4A95-880A-0D3E91B8E5C9}" type="pres">
      <dgm:prSet presAssocID="{EA415764-AA38-4A6E-A881-1326CAE75F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5AFC20-1CE3-4A73-8B51-D32BA59D96BA}" type="presOf" srcId="{D7D143F0-CA1B-4EAC-A4A7-C9D1A24111A3}" destId="{03E5B0E2-F2C6-4CCA-BC48-3414F05B9CBA}" srcOrd="0" destOrd="0" presId="urn:microsoft.com/office/officeart/2018/2/layout/IconVerticalSolidList"/>
    <dgm:cxn modelId="{73C09C62-0118-45C4-BF83-D67D3C5D95FC}" type="presOf" srcId="{EA415764-AA38-4A6E-A881-1326CAE75F9E}" destId="{86721EF4-2C6F-4A95-880A-0D3E91B8E5C9}" srcOrd="0" destOrd="0" presId="urn:microsoft.com/office/officeart/2018/2/layout/IconVerticalSolidList"/>
    <dgm:cxn modelId="{8DF2A38A-0BC6-45AA-9E96-86038B7D4891}" srcId="{D7D143F0-CA1B-4EAC-A4A7-C9D1A24111A3}" destId="{EA415764-AA38-4A6E-A881-1326CAE75F9E}" srcOrd="1" destOrd="0" parTransId="{2C29CF4E-9CE7-4E75-9DA9-DC53036A70FA}" sibTransId="{24633F82-DE8A-4DFD-9654-222146250DAC}"/>
    <dgm:cxn modelId="{3833509E-F1CD-4B6D-94D3-EB35052C9D18}" srcId="{D7D143F0-CA1B-4EAC-A4A7-C9D1A24111A3}" destId="{C64B8C3A-5054-4F15-8102-976177924FEE}" srcOrd="0" destOrd="0" parTransId="{A8CDD446-6FA6-4B59-BC49-703AB851198C}" sibTransId="{0AC9A69E-5965-4857-A133-D73518F8B145}"/>
    <dgm:cxn modelId="{04295EF3-65C2-4623-BA1A-B1AF1072A951}" type="presOf" srcId="{C64B8C3A-5054-4F15-8102-976177924FEE}" destId="{9F28493D-B8AC-4206-86DA-3FE0F8697C52}" srcOrd="0" destOrd="0" presId="urn:microsoft.com/office/officeart/2018/2/layout/IconVerticalSolidList"/>
    <dgm:cxn modelId="{EEC6A40D-3AFB-402B-B9E9-1EF6EA641704}" type="presParOf" srcId="{03E5B0E2-F2C6-4CCA-BC48-3414F05B9CBA}" destId="{E6B439BC-18F5-497B-B95E-FC8434FC3CE3}" srcOrd="0" destOrd="0" presId="urn:microsoft.com/office/officeart/2018/2/layout/IconVerticalSolidList"/>
    <dgm:cxn modelId="{BA90D649-46AF-4236-95E4-0712C9F8D431}" type="presParOf" srcId="{E6B439BC-18F5-497B-B95E-FC8434FC3CE3}" destId="{A6878A02-C788-432C-A5AA-83605028D459}" srcOrd="0" destOrd="0" presId="urn:microsoft.com/office/officeart/2018/2/layout/IconVerticalSolidList"/>
    <dgm:cxn modelId="{54FEAD30-D99E-4D39-AA13-A8FB31E6F9DC}" type="presParOf" srcId="{E6B439BC-18F5-497B-B95E-FC8434FC3CE3}" destId="{A64C1621-79AF-4292-8E90-8BD55DDDC023}" srcOrd="1" destOrd="0" presId="urn:microsoft.com/office/officeart/2018/2/layout/IconVerticalSolidList"/>
    <dgm:cxn modelId="{97C24472-3CA7-470B-BB1E-0AA301E81CD4}" type="presParOf" srcId="{E6B439BC-18F5-497B-B95E-FC8434FC3CE3}" destId="{E4E7C302-21C0-44A3-A048-FB07A97F9B2D}" srcOrd="2" destOrd="0" presId="urn:microsoft.com/office/officeart/2018/2/layout/IconVerticalSolidList"/>
    <dgm:cxn modelId="{6ECD5E1E-2DC4-410D-A0E9-C7F70293D9BB}" type="presParOf" srcId="{E6B439BC-18F5-497B-B95E-FC8434FC3CE3}" destId="{9F28493D-B8AC-4206-86DA-3FE0F8697C52}" srcOrd="3" destOrd="0" presId="urn:microsoft.com/office/officeart/2018/2/layout/IconVerticalSolidList"/>
    <dgm:cxn modelId="{05232E22-C795-4697-9E76-4E5A92C8B8C0}" type="presParOf" srcId="{03E5B0E2-F2C6-4CCA-BC48-3414F05B9CBA}" destId="{00F8A54B-E59E-4906-83F2-DA4AA38861B3}" srcOrd="1" destOrd="0" presId="urn:microsoft.com/office/officeart/2018/2/layout/IconVerticalSolidList"/>
    <dgm:cxn modelId="{DB119586-AA7D-4204-833F-865EE36D220F}" type="presParOf" srcId="{03E5B0E2-F2C6-4CCA-BC48-3414F05B9CBA}" destId="{A95A5076-20B2-43F4-98A9-2DA6AC2E1E75}" srcOrd="2" destOrd="0" presId="urn:microsoft.com/office/officeart/2018/2/layout/IconVerticalSolidList"/>
    <dgm:cxn modelId="{AC720F50-86EE-443C-940F-6810826D6477}" type="presParOf" srcId="{A95A5076-20B2-43F4-98A9-2DA6AC2E1E75}" destId="{36D3CEEA-4A85-45A7-83BE-6095E68BC9BE}" srcOrd="0" destOrd="0" presId="urn:microsoft.com/office/officeart/2018/2/layout/IconVerticalSolidList"/>
    <dgm:cxn modelId="{B48D203F-77B2-4F12-A398-4323C4D18B5D}" type="presParOf" srcId="{A95A5076-20B2-43F4-98A9-2DA6AC2E1E75}" destId="{2F3EB391-2D50-437A-B42F-1CD515793DDA}" srcOrd="1" destOrd="0" presId="urn:microsoft.com/office/officeart/2018/2/layout/IconVerticalSolidList"/>
    <dgm:cxn modelId="{89C0669E-CA7C-4BB7-BC56-B50CE08AAB82}" type="presParOf" srcId="{A95A5076-20B2-43F4-98A9-2DA6AC2E1E75}" destId="{87B2CDFA-DA1F-4FCC-8474-CC37DE02F9F5}" srcOrd="2" destOrd="0" presId="urn:microsoft.com/office/officeart/2018/2/layout/IconVerticalSolidList"/>
    <dgm:cxn modelId="{EEF599DC-427C-4CF3-B6C1-E9F6093C6E18}" type="presParOf" srcId="{A95A5076-20B2-43F4-98A9-2DA6AC2E1E75}" destId="{86721EF4-2C6F-4A95-880A-0D3E91B8E5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CB9A6-C3DB-4873-9754-77DB25ABE3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8D11F-BE04-41EE-841D-AE8BAB3BBBEC}">
      <dgm:prSet/>
      <dgm:spPr/>
      <dgm:t>
        <a:bodyPr/>
        <a:lstStyle/>
        <a:p>
          <a:r>
            <a:rPr lang="en-US"/>
            <a:t>Develop a comprehensive online pizza shop website</a:t>
          </a:r>
        </a:p>
      </dgm:t>
    </dgm:pt>
    <dgm:pt modelId="{F38533A7-0FBA-402A-BC98-378B4D83753D}" type="parTrans" cxnId="{A7BB59AB-B675-49C6-965B-4B847B7401D9}">
      <dgm:prSet/>
      <dgm:spPr/>
      <dgm:t>
        <a:bodyPr/>
        <a:lstStyle/>
        <a:p>
          <a:endParaRPr lang="en-US"/>
        </a:p>
      </dgm:t>
    </dgm:pt>
    <dgm:pt modelId="{9D92C791-7B6C-4F8E-A5EB-6FD433B6F091}" type="sibTrans" cxnId="{A7BB59AB-B675-49C6-965B-4B847B7401D9}">
      <dgm:prSet/>
      <dgm:spPr/>
      <dgm:t>
        <a:bodyPr/>
        <a:lstStyle/>
        <a:p>
          <a:endParaRPr lang="en-US"/>
        </a:p>
      </dgm:t>
    </dgm:pt>
    <dgm:pt modelId="{C6701569-7236-4462-9DE9-12F3695433AE}">
      <dgm:prSet/>
      <dgm:spPr/>
      <dgm:t>
        <a:bodyPr/>
        <a:lstStyle/>
        <a:p>
          <a:r>
            <a:rPr lang="en-US"/>
            <a:t>User friendly interface for customers, administrators and delivery man</a:t>
          </a:r>
        </a:p>
      </dgm:t>
    </dgm:pt>
    <dgm:pt modelId="{C8BD431C-9749-4824-BF4C-19E360025C59}" type="parTrans" cxnId="{BA1375C5-CC71-494A-99E7-58F66BC3875A}">
      <dgm:prSet/>
      <dgm:spPr/>
      <dgm:t>
        <a:bodyPr/>
        <a:lstStyle/>
        <a:p>
          <a:endParaRPr lang="en-US"/>
        </a:p>
      </dgm:t>
    </dgm:pt>
    <dgm:pt modelId="{68AFA5ED-1BCB-4D61-8D1C-9B70231B65B7}" type="sibTrans" cxnId="{BA1375C5-CC71-494A-99E7-58F66BC3875A}">
      <dgm:prSet/>
      <dgm:spPr/>
      <dgm:t>
        <a:bodyPr/>
        <a:lstStyle/>
        <a:p>
          <a:endParaRPr lang="en-US"/>
        </a:p>
      </dgm:t>
    </dgm:pt>
    <dgm:pt modelId="{684AD713-2735-4793-AEDE-543F7840FFF3}">
      <dgm:prSet/>
      <dgm:spPr/>
      <dgm:t>
        <a:bodyPr/>
        <a:lstStyle/>
        <a:p>
          <a:r>
            <a:rPr lang="en-US"/>
            <a:t>Enhancing overall pizza ordering and delivery experience</a:t>
          </a:r>
        </a:p>
      </dgm:t>
    </dgm:pt>
    <dgm:pt modelId="{40AB0FE3-179D-4311-8F62-8532555CAC11}" type="parTrans" cxnId="{CC71583F-47B2-4437-A9C2-659CB913A81B}">
      <dgm:prSet/>
      <dgm:spPr/>
      <dgm:t>
        <a:bodyPr/>
        <a:lstStyle/>
        <a:p>
          <a:endParaRPr lang="en-US"/>
        </a:p>
      </dgm:t>
    </dgm:pt>
    <dgm:pt modelId="{BBD1FA39-20A5-4FB2-A3A8-E5D8EDC57CDD}" type="sibTrans" cxnId="{CC71583F-47B2-4437-A9C2-659CB913A81B}">
      <dgm:prSet/>
      <dgm:spPr/>
      <dgm:t>
        <a:bodyPr/>
        <a:lstStyle/>
        <a:p>
          <a:endParaRPr lang="en-US"/>
        </a:p>
      </dgm:t>
    </dgm:pt>
    <dgm:pt modelId="{48B7ABCA-9184-494B-9BD1-EAC7A62B4C66}" type="pres">
      <dgm:prSet presAssocID="{5C2CB9A6-C3DB-4873-9754-77DB25ABE3C2}" presName="root" presStyleCnt="0">
        <dgm:presLayoutVars>
          <dgm:dir/>
          <dgm:resizeHandles val="exact"/>
        </dgm:presLayoutVars>
      </dgm:prSet>
      <dgm:spPr/>
    </dgm:pt>
    <dgm:pt modelId="{01E7E0BD-A7EA-4D3F-9C5D-8F9538B859A2}" type="pres">
      <dgm:prSet presAssocID="{DA78D11F-BE04-41EE-841D-AE8BAB3BBBEC}" presName="compNode" presStyleCnt="0"/>
      <dgm:spPr/>
    </dgm:pt>
    <dgm:pt modelId="{2697E746-9A66-4B23-B4FC-3E21DFBCD196}" type="pres">
      <dgm:prSet presAssocID="{DA78D11F-BE04-41EE-841D-AE8BAB3BBB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174BC4B-9DA1-465E-8287-003B2F300A25}" type="pres">
      <dgm:prSet presAssocID="{DA78D11F-BE04-41EE-841D-AE8BAB3BBBEC}" presName="spaceRect" presStyleCnt="0"/>
      <dgm:spPr/>
    </dgm:pt>
    <dgm:pt modelId="{C45C5175-37B4-465E-8509-D0592DB24639}" type="pres">
      <dgm:prSet presAssocID="{DA78D11F-BE04-41EE-841D-AE8BAB3BBBEC}" presName="textRect" presStyleLbl="revTx" presStyleIdx="0" presStyleCnt="3">
        <dgm:presLayoutVars>
          <dgm:chMax val="1"/>
          <dgm:chPref val="1"/>
        </dgm:presLayoutVars>
      </dgm:prSet>
      <dgm:spPr/>
    </dgm:pt>
    <dgm:pt modelId="{4E0B3259-1F45-432F-BFFD-A31A96094EE4}" type="pres">
      <dgm:prSet presAssocID="{9D92C791-7B6C-4F8E-A5EB-6FD433B6F091}" presName="sibTrans" presStyleCnt="0"/>
      <dgm:spPr/>
    </dgm:pt>
    <dgm:pt modelId="{05A90DDF-7157-448B-86F2-F993ED76BF54}" type="pres">
      <dgm:prSet presAssocID="{C6701569-7236-4462-9DE9-12F3695433AE}" presName="compNode" presStyleCnt="0"/>
      <dgm:spPr/>
    </dgm:pt>
    <dgm:pt modelId="{F6F40028-016F-4B9C-BD4D-0F9ACA649BE6}" type="pres">
      <dgm:prSet presAssocID="{C6701569-7236-4462-9DE9-12F3695433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4348556-73E3-4D5D-AFE3-80D7E79500AD}" type="pres">
      <dgm:prSet presAssocID="{C6701569-7236-4462-9DE9-12F3695433AE}" presName="spaceRect" presStyleCnt="0"/>
      <dgm:spPr/>
    </dgm:pt>
    <dgm:pt modelId="{822CFBA4-2072-4BCD-A760-63A008D79904}" type="pres">
      <dgm:prSet presAssocID="{C6701569-7236-4462-9DE9-12F3695433AE}" presName="textRect" presStyleLbl="revTx" presStyleIdx="1" presStyleCnt="3">
        <dgm:presLayoutVars>
          <dgm:chMax val="1"/>
          <dgm:chPref val="1"/>
        </dgm:presLayoutVars>
      </dgm:prSet>
      <dgm:spPr/>
    </dgm:pt>
    <dgm:pt modelId="{B1748669-0A45-48FE-BC82-FD3CB976A46F}" type="pres">
      <dgm:prSet presAssocID="{68AFA5ED-1BCB-4D61-8D1C-9B70231B65B7}" presName="sibTrans" presStyleCnt="0"/>
      <dgm:spPr/>
    </dgm:pt>
    <dgm:pt modelId="{130A9377-C19D-4D5B-98E4-DA14B8CBC69B}" type="pres">
      <dgm:prSet presAssocID="{684AD713-2735-4793-AEDE-543F7840FFF3}" presName="compNode" presStyleCnt="0"/>
      <dgm:spPr/>
    </dgm:pt>
    <dgm:pt modelId="{50D91130-B50B-437A-942D-0BFEB6A82D27}" type="pres">
      <dgm:prSet presAssocID="{684AD713-2735-4793-AEDE-543F7840FF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zza"/>
        </a:ext>
      </dgm:extLst>
    </dgm:pt>
    <dgm:pt modelId="{4AD472C1-D62B-4BAF-94CD-1D6F49C6AB9C}" type="pres">
      <dgm:prSet presAssocID="{684AD713-2735-4793-AEDE-543F7840FFF3}" presName="spaceRect" presStyleCnt="0"/>
      <dgm:spPr/>
    </dgm:pt>
    <dgm:pt modelId="{1F4A3E39-01F8-4F29-8AD3-4C000A373DBF}" type="pres">
      <dgm:prSet presAssocID="{684AD713-2735-4793-AEDE-543F7840FF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806B29-1AA0-4604-B2F0-A773F185CE98}" type="presOf" srcId="{C6701569-7236-4462-9DE9-12F3695433AE}" destId="{822CFBA4-2072-4BCD-A760-63A008D79904}" srcOrd="0" destOrd="0" presId="urn:microsoft.com/office/officeart/2018/2/layout/IconLabelList"/>
    <dgm:cxn modelId="{03EFAB3C-3FD6-4CD1-81F9-9541CE95CE84}" type="presOf" srcId="{684AD713-2735-4793-AEDE-543F7840FFF3}" destId="{1F4A3E39-01F8-4F29-8AD3-4C000A373DBF}" srcOrd="0" destOrd="0" presId="urn:microsoft.com/office/officeart/2018/2/layout/IconLabelList"/>
    <dgm:cxn modelId="{CC71583F-47B2-4437-A9C2-659CB913A81B}" srcId="{5C2CB9A6-C3DB-4873-9754-77DB25ABE3C2}" destId="{684AD713-2735-4793-AEDE-543F7840FFF3}" srcOrd="2" destOrd="0" parTransId="{40AB0FE3-179D-4311-8F62-8532555CAC11}" sibTransId="{BBD1FA39-20A5-4FB2-A3A8-E5D8EDC57CDD}"/>
    <dgm:cxn modelId="{A7BB59AB-B675-49C6-965B-4B847B7401D9}" srcId="{5C2CB9A6-C3DB-4873-9754-77DB25ABE3C2}" destId="{DA78D11F-BE04-41EE-841D-AE8BAB3BBBEC}" srcOrd="0" destOrd="0" parTransId="{F38533A7-0FBA-402A-BC98-378B4D83753D}" sibTransId="{9D92C791-7B6C-4F8E-A5EB-6FD433B6F091}"/>
    <dgm:cxn modelId="{BA1375C5-CC71-494A-99E7-58F66BC3875A}" srcId="{5C2CB9A6-C3DB-4873-9754-77DB25ABE3C2}" destId="{C6701569-7236-4462-9DE9-12F3695433AE}" srcOrd="1" destOrd="0" parTransId="{C8BD431C-9749-4824-BF4C-19E360025C59}" sibTransId="{68AFA5ED-1BCB-4D61-8D1C-9B70231B65B7}"/>
    <dgm:cxn modelId="{79611CD0-5297-4E90-80B3-97ECA0A138D3}" type="presOf" srcId="{DA78D11F-BE04-41EE-841D-AE8BAB3BBBEC}" destId="{C45C5175-37B4-465E-8509-D0592DB24639}" srcOrd="0" destOrd="0" presId="urn:microsoft.com/office/officeart/2018/2/layout/IconLabelList"/>
    <dgm:cxn modelId="{AB8599D1-3A89-4C62-B735-1AC02CDAB7F0}" type="presOf" srcId="{5C2CB9A6-C3DB-4873-9754-77DB25ABE3C2}" destId="{48B7ABCA-9184-494B-9BD1-EAC7A62B4C66}" srcOrd="0" destOrd="0" presId="urn:microsoft.com/office/officeart/2018/2/layout/IconLabelList"/>
    <dgm:cxn modelId="{D12BFA15-0AF5-4D13-BF47-6D3B3EECAF6F}" type="presParOf" srcId="{48B7ABCA-9184-494B-9BD1-EAC7A62B4C66}" destId="{01E7E0BD-A7EA-4D3F-9C5D-8F9538B859A2}" srcOrd="0" destOrd="0" presId="urn:microsoft.com/office/officeart/2018/2/layout/IconLabelList"/>
    <dgm:cxn modelId="{0276192F-CE01-4BD3-BADA-F7561262AF60}" type="presParOf" srcId="{01E7E0BD-A7EA-4D3F-9C5D-8F9538B859A2}" destId="{2697E746-9A66-4B23-B4FC-3E21DFBCD196}" srcOrd="0" destOrd="0" presId="urn:microsoft.com/office/officeart/2018/2/layout/IconLabelList"/>
    <dgm:cxn modelId="{7EEB6B53-10CD-4F35-ABF1-C49A31A14549}" type="presParOf" srcId="{01E7E0BD-A7EA-4D3F-9C5D-8F9538B859A2}" destId="{5174BC4B-9DA1-465E-8287-003B2F300A25}" srcOrd="1" destOrd="0" presId="urn:microsoft.com/office/officeart/2018/2/layout/IconLabelList"/>
    <dgm:cxn modelId="{67C95CFE-6622-44BB-AB01-49C40B06E461}" type="presParOf" srcId="{01E7E0BD-A7EA-4D3F-9C5D-8F9538B859A2}" destId="{C45C5175-37B4-465E-8509-D0592DB24639}" srcOrd="2" destOrd="0" presId="urn:microsoft.com/office/officeart/2018/2/layout/IconLabelList"/>
    <dgm:cxn modelId="{3F271BE2-0831-43A6-9527-EE1B68A22722}" type="presParOf" srcId="{48B7ABCA-9184-494B-9BD1-EAC7A62B4C66}" destId="{4E0B3259-1F45-432F-BFFD-A31A96094EE4}" srcOrd="1" destOrd="0" presId="urn:microsoft.com/office/officeart/2018/2/layout/IconLabelList"/>
    <dgm:cxn modelId="{29109DA8-A7C5-4248-A1AC-CD21FD8262E1}" type="presParOf" srcId="{48B7ABCA-9184-494B-9BD1-EAC7A62B4C66}" destId="{05A90DDF-7157-448B-86F2-F993ED76BF54}" srcOrd="2" destOrd="0" presId="urn:microsoft.com/office/officeart/2018/2/layout/IconLabelList"/>
    <dgm:cxn modelId="{A0F8EFF7-E791-4124-B284-9CDCCBC7B1F7}" type="presParOf" srcId="{05A90DDF-7157-448B-86F2-F993ED76BF54}" destId="{F6F40028-016F-4B9C-BD4D-0F9ACA649BE6}" srcOrd="0" destOrd="0" presId="urn:microsoft.com/office/officeart/2018/2/layout/IconLabelList"/>
    <dgm:cxn modelId="{72634576-4CF2-4F79-9B25-9050183A9604}" type="presParOf" srcId="{05A90DDF-7157-448B-86F2-F993ED76BF54}" destId="{14348556-73E3-4D5D-AFE3-80D7E79500AD}" srcOrd="1" destOrd="0" presId="urn:microsoft.com/office/officeart/2018/2/layout/IconLabelList"/>
    <dgm:cxn modelId="{F1B88AE1-E3BB-412E-87D4-28C165E04A6A}" type="presParOf" srcId="{05A90DDF-7157-448B-86F2-F993ED76BF54}" destId="{822CFBA4-2072-4BCD-A760-63A008D79904}" srcOrd="2" destOrd="0" presId="urn:microsoft.com/office/officeart/2018/2/layout/IconLabelList"/>
    <dgm:cxn modelId="{1722D276-0E13-4842-8344-217C44AEA7D4}" type="presParOf" srcId="{48B7ABCA-9184-494B-9BD1-EAC7A62B4C66}" destId="{B1748669-0A45-48FE-BC82-FD3CB976A46F}" srcOrd="3" destOrd="0" presId="urn:microsoft.com/office/officeart/2018/2/layout/IconLabelList"/>
    <dgm:cxn modelId="{5369C8F0-5278-4E11-8B86-9AFDD517E419}" type="presParOf" srcId="{48B7ABCA-9184-494B-9BD1-EAC7A62B4C66}" destId="{130A9377-C19D-4D5B-98E4-DA14B8CBC69B}" srcOrd="4" destOrd="0" presId="urn:microsoft.com/office/officeart/2018/2/layout/IconLabelList"/>
    <dgm:cxn modelId="{7F483380-BC0A-4EBA-9956-7432D85032D6}" type="presParOf" srcId="{130A9377-C19D-4D5B-98E4-DA14B8CBC69B}" destId="{50D91130-B50B-437A-942D-0BFEB6A82D27}" srcOrd="0" destOrd="0" presId="urn:microsoft.com/office/officeart/2018/2/layout/IconLabelList"/>
    <dgm:cxn modelId="{9B45CFCF-E763-4E20-A420-A1B9CC1820F0}" type="presParOf" srcId="{130A9377-C19D-4D5B-98E4-DA14B8CBC69B}" destId="{4AD472C1-D62B-4BAF-94CD-1D6F49C6AB9C}" srcOrd="1" destOrd="0" presId="urn:microsoft.com/office/officeart/2018/2/layout/IconLabelList"/>
    <dgm:cxn modelId="{FA4632A3-0BB7-4014-8062-02EA781C5651}" type="presParOf" srcId="{130A9377-C19D-4D5B-98E4-DA14B8CBC69B}" destId="{1F4A3E39-01F8-4F29-8AD3-4C000A373D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8A02-C788-432C-A5AA-83605028D459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C1621-79AF-4292-8E90-8BD55DDDC023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8493D-B8AC-4206-86DA-3FE0F8697C52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Name: </a:t>
          </a:r>
          <a:r>
            <a:rPr lang="en-US" sz="2500" kern="1200" dirty="0" err="1"/>
            <a:t>K.M.Tahlil</a:t>
          </a:r>
          <a:r>
            <a:rPr lang="en-US" sz="2500" kern="1200" dirty="0"/>
            <a:t> Mahfuz Faruk</a:t>
          </a:r>
        </a:p>
      </dsp:txBody>
      <dsp:txXfrm>
        <a:off x="1725424" y="809181"/>
        <a:ext cx="4903379" cy="1493874"/>
      </dsp:txXfrm>
    </dsp:sp>
    <dsp:sp modelId="{36D3CEEA-4A85-45A7-83BE-6095E68BC9BE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EB391-2D50-437A-B42F-1CD515793DDA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1EF4-2C6F-4A95-880A-0D3E91B8E5C9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Student ID: 200042158</a:t>
          </a:r>
        </a:p>
      </dsp:txBody>
      <dsp:txXfrm>
        <a:off x="1725424" y="2676524"/>
        <a:ext cx="4903379" cy="1493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7E746-9A66-4B23-B4FC-3E21DFBCD196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C5175-37B4-465E-8509-D0592DB24639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a comprehensive online pizza shop website</a:t>
          </a:r>
        </a:p>
      </dsp:txBody>
      <dsp:txXfrm>
        <a:off x="157144" y="2485519"/>
        <a:ext cx="2777266" cy="720000"/>
      </dsp:txXfrm>
    </dsp:sp>
    <dsp:sp modelId="{F6F40028-016F-4B9C-BD4D-0F9ACA649BE6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CFBA4-2072-4BCD-A760-63A008D79904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friendly interface for customers, administrators and delivery man</a:t>
          </a:r>
        </a:p>
      </dsp:txBody>
      <dsp:txXfrm>
        <a:off x="3420433" y="2485519"/>
        <a:ext cx="2777266" cy="720000"/>
      </dsp:txXfrm>
    </dsp:sp>
    <dsp:sp modelId="{50D91130-B50B-437A-942D-0BFEB6A82D27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3E39-01F8-4F29-8AD3-4C000A373DBF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Enhancing overall pizza ordering and delivery experience</a:t>
          </a:r>
        </a:p>
      </dsp:txBody>
      <dsp:txXfrm>
        <a:off x="6683721" y="2485519"/>
        <a:ext cx="2777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17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93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1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BE47-90BA-4088-A92F-DBC38410141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0B084F-7090-4EB0-8024-287AF36C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FA5F-4335-8E0C-80AC-097646B1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432" y="2768425"/>
            <a:ext cx="8896567" cy="1646302"/>
          </a:xfrm>
        </p:spPr>
        <p:txBody>
          <a:bodyPr/>
          <a:lstStyle/>
          <a:p>
            <a:r>
              <a:rPr lang="en-US" dirty="0"/>
              <a:t>SWE 4538</a:t>
            </a:r>
            <a:br>
              <a:rPr lang="en-US" dirty="0"/>
            </a:br>
            <a:r>
              <a:rPr lang="en-US" dirty="0"/>
              <a:t>Server Programming</a:t>
            </a:r>
            <a:br>
              <a:rPr lang="en-US" dirty="0"/>
            </a:br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741F8-E09C-6023-70BA-C5EA3FF4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180" y="4414727"/>
            <a:ext cx="8028819" cy="1096899"/>
          </a:xfrm>
        </p:spPr>
        <p:txBody>
          <a:bodyPr/>
          <a:lstStyle/>
          <a:p>
            <a:r>
              <a:rPr lang="en-US" dirty="0"/>
              <a:t>Project Title: PizzaLagbe</a:t>
            </a:r>
          </a:p>
        </p:txBody>
      </p:sp>
    </p:spTree>
    <p:extLst>
      <p:ext uri="{BB962C8B-B14F-4D97-AF65-F5344CB8AC3E}">
        <p14:creationId xmlns:p14="http://schemas.microsoft.com/office/powerpoint/2010/main" val="282344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F88A0-1151-5079-EF19-9C1713BD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Introduction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9449E7C-0E7F-295D-C355-3C83E122F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74356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1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41D57-32DE-DA06-6BDF-5433BFA5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Brief Overview of the Project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18174F-96C3-4360-DB37-8495010F5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3729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18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4F66-6E42-6B23-D707-B62EC57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686A-8626-C5B5-0843-F851E04A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Customer Panel</a:t>
            </a:r>
          </a:p>
          <a:p>
            <a:pPr lvl="1"/>
            <a:r>
              <a:rPr lang="en-US" dirty="0"/>
              <a:t>User login, signup</a:t>
            </a:r>
          </a:p>
          <a:p>
            <a:pPr lvl="1"/>
            <a:r>
              <a:rPr lang="en-US" dirty="0"/>
              <a:t>Login using Google OAuth2.0</a:t>
            </a:r>
          </a:p>
          <a:p>
            <a:pPr lvl="1"/>
            <a:r>
              <a:rPr lang="en-US" dirty="0"/>
              <a:t>Order Pizza</a:t>
            </a:r>
          </a:p>
          <a:p>
            <a:pPr lvl="1"/>
            <a:r>
              <a:rPr lang="en-US" dirty="0"/>
              <a:t>Order review</a:t>
            </a:r>
          </a:p>
          <a:p>
            <a:pPr lvl="1"/>
            <a:r>
              <a:rPr lang="en-US" dirty="0"/>
              <a:t>Upload profile image</a:t>
            </a:r>
          </a:p>
          <a:p>
            <a:pPr lvl="1"/>
            <a:r>
              <a:rPr lang="en-US" dirty="0"/>
              <a:t>Upload review through audio</a:t>
            </a:r>
          </a:p>
          <a:p>
            <a:pPr lvl="1"/>
            <a:r>
              <a:rPr lang="en-US" dirty="0"/>
              <a:t>Forgot Password</a:t>
            </a:r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93217FE3-556D-7E57-91E8-FC431739E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8" r="368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558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ces of pizza">
            <a:extLst>
              <a:ext uri="{FF2B5EF4-FFF2-40B4-BE49-F238E27FC236}">
                <a16:creationId xmlns:a16="http://schemas.microsoft.com/office/drawing/2014/main" id="{3CD51FAE-985A-4DA6-6130-E5E8C458E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10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0ED2F-FF50-7357-75CD-EA9F75B4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  <a:br>
              <a:rPr lang="en-US" dirty="0"/>
            </a:br>
            <a:r>
              <a:rPr lang="en-US" dirty="0"/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D865-7D52-3A73-4E47-2F702693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Admin Panel</a:t>
            </a:r>
          </a:p>
          <a:p>
            <a:pPr lvl="1"/>
            <a:r>
              <a:rPr lang="en-US" dirty="0"/>
              <a:t>Admin login, signup</a:t>
            </a:r>
          </a:p>
          <a:p>
            <a:pPr lvl="1"/>
            <a:r>
              <a:rPr lang="en-US" dirty="0"/>
              <a:t>Add Delivery man</a:t>
            </a:r>
          </a:p>
          <a:p>
            <a:pPr lvl="1"/>
            <a:r>
              <a:rPr lang="en-US" dirty="0"/>
              <a:t>Add Pizzas</a:t>
            </a:r>
          </a:p>
          <a:p>
            <a:pPr lvl="1"/>
            <a:r>
              <a:rPr lang="en-US" dirty="0"/>
              <a:t>Add Toppings</a:t>
            </a:r>
          </a:p>
          <a:p>
            <a:pPr lvl="1"/>
            <a:r>
              <a:rPr lang="en-US" dirty="0"/>
              <a:t>Add Branch</a:t>
            </a:r>
          </a:p>
          <a:p>
            <a:pPr lvl="1"/>
            <a:r>
              <a:rPr lang="en-US" dirty="0"/>
              <a:t>Add Order Type</a:t>
            </a:r>
          </a:p>
          <a:p>
            <a:pPr lvl="1"/>
            <a:r>
              <a:rPr lang="en-US" dirty="0"/>
              <a:t>Show pending orders</a:t>
            </a:r>
          </a:p>
          <a:p>
            <a:pPr lvl="1"/>
            <a:r>
              <a:rPr lang="en-US" dirty="0"/>
              <a:t>Show Reviews</a:t>
            </a:r>
          </a:p>
          <a:p>
            <a:pPr lvl="1"/>
            <a:r>
              <a:rPr lang="en-US" dirty="0"/>
              <a:t>Update pizza processing Status</a:t>
            </a:r>
          </a:p>
          <a:p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B240-31A8-F6B9-D9B4-06665667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  <a:br>
              <a:rPr lang="en-US" dirty="0"/>
            </a:br>
            <a:r>
              <a:rPr lang="en-US" dirty="0"/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A615-EE06-8386-459E-FC25BF00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203400" cy="3880773"/>
          </a:xfrm>
        </p:spPr>
        <p:txBody>
          <a:bodyPr>
            <a:normAutofit/>
          </a:bodyPr>
          <a:lstStyle/>
          <a:p>
            <a:r>
              <a:rPr lang="en-US" dirty="0"/>
              <a:t>Delivery Man Pane</a:t>
            </a:r>
          </a:p>
          <a:p>
            <a:pPr lvl="1"/>
            <a:r>
              <a:rPr lang="en-US" dirty="0"/>
              <a:t>Automatic Delivery Man assignment to orders</a:t>
            </a:r>
          </a:p>
          <a:p>
            <a:pPr lvl="1"/>
            <a:r>
              <a:rPr lang="en-US" dirty="0"/>
              <a:t>Delivery Man login</a:t>
            </a:r>
          </a:p>
          <a:p>
            <a:pPr lvl="1"/>
            <a:r>
              <a:rPr lang="en-US" dirty="0"/>
              <a:t>Delivery Man Change Password</a:t>
            </a:r>
          </a:p>
          <a:p>
            <a:pPr lvl="1"/>
            <a:r>
              <a:rPr lang="en-US" dirty="0"/>
              <a:t>Delivery Status Update</a:t>
            </a:r>
          </a:p>
        </p:txBody>
      </p:sp>
      <p:pic>
        <p:nvPicPr>
          <p:cNvPr id="6" name="Picture 5" descr="A delivery drone carrying a package inside a warehouse">
            <a:extLst>
              <a:ext uri="{FF2B5EF4-FFF2-40B4-BE49-F238E27FC236}">
                <a16:creationId xmlns:a16="http://schemas.microsoft.com/office/drawing/2014/main" id="{F441DD98-B40A-FF11-D6C9-A20CA241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5" r="2592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37C0-2A4C-9D7A-38C9-2C683250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11" name="Content Placeholder 10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1275BF5F-B82B-04DB-9635-BD8A81F8E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3103"/>
            <a:ext cx="2238367" cy="2487075"/>
          </a:xfrm>
        </p:spPr>
      </p:pic>
      <p:pic>
        <p:nvPicPr>
          <p:cNvPr id="13" name="Picture 12" descr="A green and grey logo">
            <a:extLst>
              <a:ext uri="{FF2B5EF4-FFF2-40B4-BE49-F238E27FC236}">
                <a16:creationId xmlns:a16="http://schemas.microsoft.com/office/drawing/2014/main" id="{74379096-8CDF-84C3-7BC7-5C1673B19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2" y="2174107"/>
            <a:ext cx="3579046" cy="1014995"/>
          </a:xfrm>
          <a:prstGeom prst="rect">
            <a:avLst/>
          </a:prstGeom>
        </p:spPr>
      </p:pic>
      <p:pic>
        <p:nvPicPr>
          <p:cNvPr id="1026" name="Picture 2" descr="How to define Sequelize associations using migrations | by Andre Woons |  Medium">
            <a:extLst>
              <a:ext uri="{FF2B5EF4-FFF2-40B4-BE49-F238E27FC236}">
                <a16:creationId xmlns:a16="http://schemas.microsoft.com/office/drawing/2014/main" id="{FC22B75A-CA08-F9A5-B466-9B756330A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93084"/>
            <a:ext cx="3488170" cy="145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turial Node.js: how to use engine EJS. | by Pedro Antunes | Nerd For Tech  | Medium">
            <a:extLst>
              <a:ext uri="{FF2B5EF4-FFF2-40B4-BE49-F238E27FC236}">
                <a16:creationId xmlns:a16="http://schemas.microsoft.com/office/drawing/2014/main" id="{BEBFC3CB-1498-E20F-255B-57BF3117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31" y="2174107"/>
            <a:ext cx="2688771" cy="141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AAD529-FC26-873F-75BF-58ECE71C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862" y="1221211"/>
            <a:ext cx="5513271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Happy New Year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Graphic 5" descr="Pizza">
            <a:extLst>
              <a:ext uri="{FF2B5EF4-FFF2-40B4-BE49-F238E27FC236}">
                <a16:creationId xmlns:a16="http://schemas.microsoft.com/office/drawing/2014/main" id="{D91ECFBA-51C3-DD67-E23F-4E41A136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7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144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SWE 4538 Server Programming Final Project Presentation</vt:lpstr>
      <vt:lpstr>Introduction</vt:lpstr>
      <vt:lpstr>Brief Overview of the Project</vt:lpstr>
      <vt:lpstr>Key Features</vt:lpstr>
      <vt:lpstr>Key Features Continued….</vt:lpstr>
      <vt:lpstr>Key Features Continued….</vt:lpstr>
      <vt:lpstr>Technologies</vt:lpstr>
      <vt:lpstr>Thank You Happy New Year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4538 Server Programming Final Project Presentation</dc:title>
  <dc:creator>Tahlil Mahfuz</dc:creator>
  <cp:lastModifiedBy>Tahlil Mahfuz</cp:lastModifiedBy>
  <cp:revision>1</cp:revision>
  <dcterms:created xsi:type="dcterms:W3CDTF">2024-01-02T22:43:11Z</dcterms:created>
  <dcterms:modified xsi:type="dcterms:W3CDTF">2024-01-02T23:22:35Z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2024-01-02T22:43:21Z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3ec3b24e-2544-4eca-99a9-d4169129ed6b</vt:lpwstr>
  </property>
  <property fmtid="{D5CDD505-2E9C-101B-9397-08002B2CF9AE}" pid="7" name="MSIP_Label_defa4170-0d19-0005-0004-bc88714345d2_ActionId">
    <vt:lpwstr>b6aece36-d52c-41e9-99e5-7ad427152215</vt:lpwstr>
  </property>
  <property fmtid="{D5CDD505-2E9C-101B-9397-08002B2CF9AE}" pid="8" name="MSIP_Label_defa4170-0d19-0005-0004-bc88714345d2_ContentBits">
    <vt:lpwstr>0</vt:lpwstr>
  </property>
</Properties>
</file>