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7" r:id="rId9"/>
    <p:sldId id="269" r:id="rId10"/>
    <p:sldId id="271" r:id="rId11"/>
    <p:sldId id="273" r:id="rId12"/>
    <p:sldId id="275" r:id="rId13"/>
    <p:sldId id="277" r:id="rId14"/>
    <p:sldId id="279" r:id="rId15"/>
    <p:sldId id="280" r:id="rId1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42BBC-A431-A924-80B5-51009DFF1DA6}" v="35" dt="2021-11-03T01:19:32.698"/>
    <p1510:client id="{FB0B3E23-ED81-4C16-9481-73E54AE5AEF1}" v="1786" dt="2021-11-03T00:19:3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F9C2-9A55-48C4-865E-847339F0E8C0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173B9E-9A0B-434F-809E-40A1DBBBDC17}">
      <dgm:prSet/>
      <dgm:spPr/>
      <dgm:t>
        <a:bodyPr/>
        <a:lstStyle/>
        <a:p>
          <a:r>
            <a:rPr lang="en-GB"/>
            <a:t>Makes people's life easy by Providing handy service</a:t>
          </a:r>
          <a:endParaRPr lang="en-US"/>
        </a:p>
      </dgm:t>
    </dgm:pt>
    <dgm:pt modelId="{8CCA3B0B-9073-4BFA-BCBC-2DFB42D69A71}" type="parTrans" cxnId="{A8D238DF-2049-495F-A3CD-CFF3FD07D1E6}">
      <dgm:prSet/>
      <dgm:spPr/>
      <dgm:t>
        <a:bodyPr/>
        <a:lstStyle/>
        <a:p>
          <a:endParaRPr lang="en-US"/>
        </a:p>
      </dgm:t>
    </dgm:pt>
    <dgm:pt modelId="{5A6606B1-1A9D-45F9-B55C-EA2756FEA313}" type="sibTrans" cxnId="{A8D238DF-2049-495F-A3CD-CFF3FD07D1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517AC9-5C71-401E-8D4F-E46CE449739E}">
      <dgm:prSet/>
      <dgm:spPr/>
      <dgm:t>
        <a:bodyPr/>
        <a:lstStyle/>
        <a:p>
          <a:r>
            <a:rPr lang="en-GB"/>
            <a:t>User can book any kind of home service by seconds</a:t>
          </a:r>
          <a:endParaRPr lang="en-US"/>
        </a:p>
      </dgm:t>
    </dgm:pt>
    <dgm:pt modelId="{E56D571A-EC9E-4FE0-8A61-E975FA7A5E46}" type="parTrans" cxnId="{C3D75C00-E05D-41D4-89EA-5A54783FCA05}">
      <dgm:prSet/>
      <dgm:spPr/>
      <dgm:t>
        <a:bodyPr/>
        <a:lstStyle/>
        <a:p>
          <a:endParaRPr lang="en-US"/>
        </a:p>
      </dgm:t>
    </dgm:pt>
    <dgm:pt modelId="{00403244-0CF6-44AE-94FC-8C21FFE4DD63}" type="sibTrans" cxnId="{C3D75C00-E05D-41D4-89EA-5A54783FCA0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85901E-905B-4DB4-977D-4BD2858F874E}">
      <dgm:prSet/>
      <dgm:spPr/>
      <dgm:t>
        <a:bodyPr/>
        <a:lstStyle/>
        <a:p>
          <a:r>
            <a:rPr lang="en-GB"/>
            <a:t>User can visit,read blogs,service details etc...</a:t>
          </a:r>
          <a:endParaRPr lang="en-US"/>
        </a:p>
      </dgm:t>
    </dgm:pt>
    <dgm:pt modelId="{B1F9D6A0-BA90-42DC-94CA-F519B7C647E3}" type="parTrans" cxnId="{A2E757E3-CC1F-47B8-B3F3-7A6967D7849D}">
      <dgm:prSet/>
      <dgm:spPr/>
      <dgm:t>
        <a:bodyPr/>
        <a:lstStyle/>
        <a:p>
          <a:endParaRPr lang="en-US"/>
        </a:p>
      </dgm:t>
    </dgm:pt>
    <dgm:pt modelId="{46D02213-072E-4E04-A039-764DFADC3842}" type="sibTrans" cxnId="{A2E757E3-CC1F-47B8-B3F3-7A6967D7849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2A83A4-E868-48F4-AD0F-9756837F6051}">
      <dgm:prSet/>
      <dgm:spPr/>
      <dgm:t>
        <a:bodyPr/>
        <a:lstStyle/>
        <a:p>
          <a:r>
            <a:rPr lang="en-GB"/>
            <a:t>Admin can handle every activities behind the scene</a:t>
          </a:r>
          <a:endParaRPr lang="en-US"/>
        </a:p>
      </dgm:t>
    </dgm:pt>
    <dgm:pt modelId="{0257A3BB-6339-47ED-94B9-FA0D159E52F8}" type="parTrans" cxnId="{1AF8938F-73B0-4693-A3FA-25FFD86FD3E2}">
      <dgm:prSet/>
      <dgm:spPr/>
      <dgm:t>
        <a:bodyPr/>
        <a:lstStyle/>
        <a:p>
          <a:endParaRPr lang="en-US"/>
        </a:p>
      </dgm:t>
    </dgm:pt>
    <dgm:pt modelId="{C8766DA5-3F8F-476B-B651-29778BF48C42}" type="sibTrans" cxnId="{1AF8938F-73B0-4693-A3FA-25FFD86FD3E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849C94-69F0-4D08-AAB1-56CFD72D37D8}" type="pres">
      <dgm:prSet presAssocID="{07C7F9C2-9A55-48C4-865E-847339F0E8C0}" presName="Name0" presStyleCnt="0">
        <dgm:presLayoutVars>
          <dgm:animLvl val="lvl"/>
          <dgm:resizeHandles val="exact"/>
        </dgm:presLayoutVars>
      </dgm:prSet>
      <dgm:spPr/>
    </dgm:pt>
    <dgm:pt modelId="{414EB073-F0A5-4F73-BF94-CCCE5CFB5E9B}" type="pres">
      <dgm:prSet presAssocID="{FB173B9E-9A0B-434F-809E-40A1DBBBDC17}" presName="compositeNode" presStyleCnt="0">
        <dgm:presLayoutVars>
          <dgm:bulletEnabled val="1"/>
        </dgm:presLayoutVars>
      </dgm:prSet>
      <dgm:spPr/>
    </dgm:pt>
    <dgm:pt modelId="{BE54105A-9E87-46C6-824E-A4BDEA9760E7}" type="pres">
      <dgm:prSet presAssocID="{FB173B9E-9A0B-434F-809E-40A1DBBBDC17}" presName="bgRect" presStyleLbl="bgAccFollowNode1" presStyleIdx="0" presStyleCnt="4"/>
      <dgm:spPr/>
    </dgm:pt>
    <dgm:pt modelId="{C1E12D18-FF7B-48F3-9C73-F8BCCD0B476B}" type="pres">
      <dgm:prSet presAssocID="{5A6606B1-1A9D-45F9-B55C-EA2756FEA31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6996503-10D8-412F-ADDC-B5A424FC09D4}" type="pres">
      <dgm:prSet presAssocID="{FB173B9E-9A0B-434F-809E-40A1DBBBDC17}" presName="bottomLine" presStyleLbl="alignNode1" presStyleIdx="1" presStyleCnt="8">
        <dgm:presLayoutVars/>
      </dgm:prSet>
      <dgm:spPr/>
    </dgm:pt>
    <dgm:pt modelId="{E73A3150-F80F-407E-AEC9-88D9922638E4}" type="pres">
      <dgm:prSet presAssocID="{FB173B9E-9A0B-434F-809E-40A1DBBBDC17}" presName="nodeText" presStyleLbl="bgAccFollowNode1" presStyleIdx="0" presStyleCnt="4">
        <dgm:presLayoutVars>
          <dgm:bulletEnabled val="1"/>
        </dgm:presLayoutVars>
      </dgm:prSet>
      <dgm:spPr/>
    </dgm:pt>
    <dgm:pt modelId="{7E5438AC-9EAA-4B16-A414-09113EBA5432}" type="pres">
      <dgm:prSet presAssocID="{5A6606B1-1A9D-45F9-B55C-EA2756FEA313}" presName="sibTrans" presStyleCnt="0"/>
      <dgm:spPr/>
    </dgm:pt>
    <dgm:pt modelId="{DABE7D4C-2361-4845-BC15-10D8D3F3CF5D}" type="pres">
      <dgm:prSet presAssocID="{49517AC9-5C71-401E-8D4F-E46CE449739E}" presName="compositeNode" presStyleCnt="0">
        <dgm:presLayoutVars>
          <dgm:bulletEnabled val="1"/>
        </dgm:presLayoutVars>
      </dgm:prSet>
      <dgm:spPr/>
    </dgm:pt>
    <dgm:pt modelId="{B4F973C1-91B8-461B-8819-34CC28ED25FA}" type="pres">
      <dgm:prSet presAssocID="{49517AC9-5C71-401E-8D4F-E46CE449739E}" presName="bgRect" presStyleLbl="bgAccFollowNode1" presStyleIdx="1" presStyleCnt="4"/>
      <dgm:spPr/>
    </dgm:pt>
    <dgm:pt modelId="{9B5DACB1-009D-4F14-BE40-2824E5BBBB88}" type="pres">
      <dgm:prSet presAssocID="{00403244-0CF6-44AE-94FC-8C21FFE4DD6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A902EC9-842F-44A5-92DC-3199F213685F}" type="pres">
      <dgm:prSet presAssocID="{49517AC9-5C71-401E-8D4F-E46CE449739E}" presName="bottomLine" presStyleLbl="alignNode1" presStyleIdx="3" presStyleCnt="8">
        <dgm:presLayoutVars/>
      </dgm:prSet>
      <dgm:spPr/>
    </dgm:pt>
    <dgm:pt modelId="{69626096-FC56-4657-BCA1-137D677D3270}" type="pres">
      <dgm:prSet presAssocID="{49517AC9-5C71-401E-8D4F-E46CE449739E}" presName="nodeText" presStyleLbl="bgAccFollowNode1" presStyleIdx="1" presStyleCnt="4">
        <dgm:presLayoutVars>
          <dgm:bulletEnabled val="1"/>
        </dgm:presLayoutVars>
      </dgm:prSet>
      <dgm:spPr/>
    </dgm:pt>
    <dgm:pt modelId="{B5DF3F44-1042-4181-A154-3290B1D74A49}" type="pres">
      <dgm:prSet presAssocID="{00403244-0CF6-44AE-94FC-8C21FFE4DD63}" presName="sibTrans" presStyleCnt="0"/>
      <dgm:spPr/>
    </dgm:pt>
    <dgm:pt modelId="{39000444-2CE1-46D4-AD06-CC2A52095872}" type="pres">
      <dgm:prSet presAssocID="{CC85901E-905B-4DB4-977D-4BD2858F874E}" presName="compositeNode" presStyleCnt="0">
        <dgm:presLayoutVars>
          <dgm:bulletEnabled val="1"/>
        </dgm:presLayoutVars>
      </dgm:prSet>
      <dgm:spPr/>
    </dgm:pt>
    <dgm:pt modelId="{27A54B2D-586E-4E9A-822E-C5AEDEBBC652}" type="pres">
      <dgm:prSet presAssocID="{CC85901E-905B-4DB4-977D-4BD2858F874E}" presName="bgRect" presStyleLbl="bgAccFollowNode1" presStyleIdx="2" presStyleCnt="4"/>
      <dgm:spPr/>
    </dgm:pt>
    <dgm:pt modelId="{155751E9-48E1-4D45-9E29-65E65C619000}" type="pres">
      <dgm:prSet presAssocID="{46D02213-072E-4E04-A039-764DFADC384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AAD8370-1CE3-4CA4-A6A3-50A170A63F6A}" type="pres">
      <dgm:prSet presAssocID="{CC85901E-905B-4DB4-977D-4BD2858F874E}" presName="bottomLine" presStyleLbl="alignNode1" presStyleIdx="5" presStyleCnt="8">
        <dgm:presLayoutVars/>
      </dgm:prSet>
      <dgm:spPr/>
    </dgm:pt>
    <dgm:pt modelId="{229536B5-C1D5-4828-A00C-DC7B73E03AEA}" type="pres">
      <dgm:prSet presAssocID="{CC85901E-905B-4DB4-977D-4BD2858F874E}" presName="nodeText" presStyleLbl="bgAccFollowNode1" presStyleIdx="2" presStyleCnt="4">
        <dgm:presLayoutVars>
          <dgm:bulletEnabled val="1"/>
        </dgm:presLayoutVars>
      </dgm:prSet>
      <dgm:spPr/>
    </dgm:pt>
    <dgm:pt modelId="{025FFF3D-80D3-406D-90F8-C63ABF72F883}" type="pres">
      <dgm:prSet presAssocID="{46D02213-072E-4E04-A039-764DFADC3842}" presName="sibTrans" presStyleCnt="0"/>
      <dgm:spPr/>
    </dgm:pt>
    <dgm:pt modelId="{C59083CD-402C-4ED4-B1BF-48CA2B0FC78B}" type="pres">
      <dgm:prSet presAssocID="{BA2A83A4-E868-48F4-AD0F-9756837F6051}" presName="compositeNode" presStyleCnt="0">
        <dgm:presLayoutVars>
          <dgm:bulletEnabled val="1"/>
        </dgm:presLayoutVars>
      </dgm:prSet>
      <dgm:spPr/>
    </dgm:pt>
    <dgm:pt modelId="{A6D67B27-C348-486D-92CB-945CA7D97CFF}" type="pres">
      <dgm:prSet presAssocID="{BA2A83A4-E868-48F4-AD0F-9756837F6051}" presName="bgRect" presStyleLbl="bgAccFollowNode1" presStyleIdx="3" presStyleCnt="4"/>
      <dgm:spPr/>
    </dgm:pt>
    <dgm:pt modelId="{83B739C4-E77E-4D78-8864-1B03BC0214E3}" type="pres">
      <dgm:prSet presAssocID="{C8766DA5-3F8F-476B-B651-29778BF48C4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E2FC3A8-22F1-433F-8B7D-84290A87CCF3}" type="pres">
      <dgm:prSet presAssocID="{BA2A83A4-E868-48F4-AD0F-9756837F6051}" presName="bottomLine" presStyleLbl="alignNode1" presStyleIdx="7" presStyleCnt="8">
        <dgm:presLayoutVars/>
      </dgm:prSet>
      <dgm:spPr/>
    </dgm:pt>
    <dgm:pt modelId="{58394E77-DE2D-4DE0-AD0C-12F9F9C6FB3C}" type="pres">
      <dgm:prSet presAssocID="{BA2A83A4-E868-48F4-AD0F-9756837F605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3D75C00-E05D-41D4-89EA-5A54783FCA05}" srcId="{07C7F9C2-9A55-48C4-865E-847339F0E8C0}" destId="{49517AC9-5C71-401E-8D4F-E46CE449739E}" srcOrd="1" destOrd="0" parTransId="{E56D571A-EC9E-4FE0-8A61-E975FA7A5E46}" sibTransId="{00403244-0CF6-44AE-94FC-8C21FFE4DD63}"/>
    <dgm:cxn modelId="{D0716218-FCD3-425B-A8D8-F69A0814D20F}" type="presOf" srcId="{5A6606B1-1A9D-45F9-B55C-EA2756FEA313}" destId="{C1E12D18-FF7B-48F3-9C73-F8BCCD0B476B}" srcOrd="0" destOrd="0" presId="urn:microsoft.com/office/officeart/2016/7/layout/BasicLinearProcessNumbered"/>
    <dgm:cxn modelId="{49949919-A60D-4138-BE72-17888D6DAE3A}" type="presOf" srcId="{CC85901E-905B-4DB4-977D-4BD2858F874E}" destId="{27A54B2D-586E-4E9A-822E-C5AEDEBBC652}" srcOrd="0" destOrd="0" presId="urn:microsoft.com/office/officeart/2016/7/layout/BasicLinearProcessNumbered"/>
    <dgm:cxn modelId="{D68FE11B-FFDA-452D-802B-FD4B85F02CEC}" type="presOf" srcId="{07C7F9C2-9A55-48C4-865E-847339F0E8C0}" destId="{C0849C94-69F0-4D08-AAB1-56CFD72D37D8}" srcOrd="0" destOrd="0" presId="urn:microsoft.com/office/officeart/2016/7/layout/BasicLinearProcessNumbered"/>
    <dgm:cxn modelId="{F0090466-A06B-413C-9557-B91230EA76D9}" type="presOf" srcId="{BA2A83A4-E868-48F4-AD0F-9756837F6051}" destId="{A6D67B27-C348-486D-92CB-945CA7D97CFF}" srcOrd="0" destOrd="0" presId="urn:microsoft.com/office/officeart/2016/7/layout/BasicLinearProcessNumbered"/>
    <dgm:cxn modelId="{DBD09459-2DE5-4CE8-AC55-BBAF4458ABCC}" type="presOf" srcId="{FB173B9E-9A0B-434F-809E-40A1DBBBDC17}" destId="{E73A3150-F80F-407E-AEC9-88D9922638E4}" srcOrd="1" destOrd="0" presId="urn:microsoft.com/office/officeart/2016/7/layout/BasicLinearProcessNumbered"/>
    <dgm:cxn modelId="{1AF8938F-73B0-4693-A3FA-25FFD86FD3E2}" srcId="{07C7F9C2-9A55-48C4-865E-847339F0E8C0}" destId="{BA2A83A4-E868-48F4-AD0F-9756837F6051}" srcOrd="3" destOrd="0" parTransId="{0257A3BB-6339-47ED-94B9-FA0D159E52F8}" sibTransId="{C8766DA5-3F8F-476B-B651-29778BF48C42}"/>
    <dgm:cxn modelId="{2C72E390-5BBE-417E-B58C-9DB436F67274}" type="presOf" srcId="{CC85901E-905B-4DB4-977D-4BD2858F874E}" destId="{229536B5-C1D5-4828-A00C-DC7B73E03AEA}" srcOrd="1" destOrd="0" presId="urn:microsoft.com/office/officeart/2016/7/layout/BasicLinearProcessNumbered"/>
    <dgm:cxn modelId="{84844594-33E6-4DC2-978B-34DAAD7203A6}" type="presOf" srcId="{C8766DA5-3F8F-476B-B651-29778BF48C42}" destId="{83B739C4-E77E-4D78-8864-1B03BC0214E3}" srcOrd="0" destOrd="0" presId="urn:microsoft.com/office/officeart/2016/7/layout/BasicLinearProcessNumbered"/>
    <dgm:cxn modelId="{FEFCBFB6-A020-45A5-8DB5-962178532E2E}" type="presOf" srcId="{46D02213-072E-4E04-A039-764DFADC3842}" destId="{155751E9-48E1-4D45-9E29-65E65C619000}" srcOrd="0" destOrd="0" presId="urn:microsoft.com/office/officeart/2016/7/layout/BasicLinearProcessNumbered"/>
    <dgm:cxn modelId="{54CAB3BC-F397-4ADD-8DF0-419AFCF0F065}" type="presOf" srcId="{00403244-0CF6-44AE-94FC-8C21FFE4DD63}" destId="{9B5DACB1-009D-4F14-BE40-2824E5BBBB88}" srcOrd="0" destOrd="0" presId="urn:microsoft.com/office/officeart/2016/7/layout/BasicLinearProcessNumbered"/>
    <dgm:cxn modelId="{6E512CBF-7EDB-45E6-BA9B-49EE402407E6}" type="presOf" srcId="{FB173B9E-9A0B-434F-809E-40A1DBBBDC17}" destId="{BE54105A-9E87-46C6-824E-A4BDEA9760E7}" srcOrd="0" destOrd="0" presId="urn:microsoft.com/office/officeart/2016/7/layout/BasicLinearProcessNumbered"/>
    <dgm:cxn modelId="{92C7EBD1-84FF-46A1-BBD4-E58C7E858AEF}" type="presOf" srcId="{BA2A83A4-E868-48F4-AD0F-9756837F6051}" destId="{58394E77-DE2D-4DE0-AD0C-12F9F9C6FB3C}" srcOrd="1" destOrd="0" presId="urn:microsoft.com/office/officeart/2016/7/layout/BasicLinearProcessNumbered"/>
    <dgm:cxn modelId="{A8D238DF-2049-495F-A3CD-CFF3FD07D1E6}" srcId="{07C7F9C2-9A55-48C4-865E-847339F0E8C0}" destId="{FB173B9E-9A0B-434F-809E-40A1DBBBDC17}" srcOrd="0" destOrd="0" parTransId="{8CCA3B0B-9073-4BFA-BCBC-2DFB42D69A71}" sibTransId="{5A6606B1-1A9D-45F9-B55C-EA2756FEA313}"/>
    <dgm:cxn modelId="{76FAEFE0-EE30-42F5-B4E7-BF171AF7AA85}" type="presOf" srcId="{49517AC9-5C71-401E-8D4F-E46CE449739E}" destId="{B4F973C1-91B8-461B-8819-34CC28ED25FA}" srcOrd="0" destOrd="0" presId="urn:microsoft.com/office/officeart/2016/7/layout/BasicLinearProcessNumbered"/>
    <dgm:cxn modelId="{A2E757E3-CC1F-47B8-B3F3-7A6967D7849D}" srcId="{07C7F9C2-9A55-48C4-865E-847339F0E8C0}" destId="{CC85901E-905B-4DB4-977D-4BD2858F874E}" srcOrd="2" destOrd="0" parTransId="{B1F9D6A0-BA90-42DC-94CA-F519B7C647E3}" sibTransId="{46D02213-072E-4E04-A039-764DFADC3842}"/>
    <dgm:cxn modelId="{D92EAAEC-EA22-45F6-B6A7-AD9B720E58B4}" type="presOf" srcId="{49517AC9-5C71-401E-8D4F-E46CE449739E}" destId="{69626096-FC56-4657-BCA1-137D677D3270}" srcOrd="1" destOrd="0" presId="urn:microsoft.com/office/officeart/2016/7/layout/BasicLinearProcessNumbered"/>
    <dgm:cxn modelId="{01A053C0-6EBF-41DB-9354-E6E28B9A0C89}" type="presParOf" srcId="{C0849C94-69F0-4D08-AAB1-56CFD72D37D8}" destId="{414EB073-F0A5-4F73-BF94-CCCE5CFB5E9B}" srcOrd="0" destOrd="0" presId="urn:microsoft.com/office/officeart/2016/7/layout/BasicLinearProcessNumbered"/>
    <dgm:cxn modelId="{684F9D84-D934-4528-ABDF-B18DBAD3BFE8}" type="presParOf" srcId="{414EB073-F0A5-4F73-BF94-CCCE5CFB5E9B}" destId="{BE54105A-9E87-46C6-824E-A4BDEA9760E7}" srcOrd="0" destOrd="0" presId="urn:microsoft.com/office/officeart/2016/7/layout/BasicLinearProcessNumbered"/>
    <dgm:cxn modelId="{1EDA3842-C479-4042-8C44-B4C767ADD6FB}" type="presParOf" srcId="{414EB073-F0A5-4F73-BF94-CCCE5CFB5E9B}" destId="{C1E12D18-FF7B-48F3-9C73-F8BCCD0B476B}" srcOrd="1" destOrd="0" presId="urn:microsoft.com/office/officeart/2016/7/layout/BasicLinearProcessNumbered"/>
    <dgm:cxn modelId="{33AEA1FA-F6CB-4B23-BC23-0C74235C9525}" type="presParOf" srcId="{414EB073-F0A5-4F73-BF94-CCCE5CFB5E9B}" destId="{A6996503-10D8-412F-ADDC-B5A424FC09D4}" srcOrd="2" destOrd="0" presId="urn:microsoft.com/office/officeart/2016/7/layout/BasicLinearProcessNumbered"/>
    <dgm:cxn modelId="{AC13F074-FA8F-44CA-AD31-EDD8F46DA43E}" type="presParOf" srcId="{414EB073-F0A5-4F73-BF94-CCCE5CFB5E9B}" destId="{E73A3150-F80F-407E-AEC9-88D9922638E4}" srcOrd="3" destOrd="0" presId="urn:microsoft.com/office/officeart/2016/7/layout/BasicLinearProcessNumbered"/>
    <dgm:cxn modelId="{254E9B4A-1724-4521-A462-351238AB66F8}" type="presParOf" srcId="{C0849C94-69F0-4D08-AAB1-56CFD72D37D8}" destId="{7E5438AC-9EAA-4B16-A414-09113EBA5432}" srcOrd="1" destOrd="0" presId="urn:microsoft.com/office/officeart/2016/7/layout/BasicLinearProcessNumbered"/>
    <dgm:cxn modelId="{E857D681-E889-462E-A5F4-3DD81309A0D8}" type="presParOf" srcId="{C0849C94-69F0-4D08-AAB1-56CFD72D37D8}" destId="{DABE7D4C-2361-4845-BC15-10D8D3F3CF5D}" srcOrd="2" destOrd="0" presId="urn:microsoft.com/office/officeart/2016/7/layout/BasicLinearProcessNumbered"/>
    <dgm:cxn modelId="{FC9A53D4-3F45-4AF0-B57C-C9443B5DDF09}" type="presParOf" srcId="{DABE7D4C-2361-4845-BC15-10D8D3F3CF5D}" destId="{B4F973C1-91B8-461B-8819-34CC28ED25FA}" srcOrd="0" destOrd="0" presId="urn:microsoft.com/office/officeart/2016/7/layout/BasicLinearProcessNumbered"/>
    <dgm:cxn modelId="{AA3D5781-8FB7-4E75-A57F-18E163F30D7F}" type="presParOf" srcId="{DABE7D4C-2361-4845-BC15-10D8D3F3CF5D}" destId="{9B5DACB1-009D-4F14-BE40-2824E5BBBB88}" srcOrd="1" destOrd="0" presId="urn:microsoft.com/office/officeart/2016/7/layout/BasicLinearProcessNumbered"/>
    <dgm:cxn modelId="{E50C0513-EC3B-4422-B4E2-B05F9D268C13}" type="presParOf" srcId="{DABE7D4C-2361-4845-BC15-10D8D3F3CF5D}" destId="{BA902EC9-842F-44A5-92DC-3199F213685F}" srcOrd="2" destOrd="0" presId="urn:microsoft.com/office/officeart/2016/7/layout/BasicLinearProcessNumbered"/>
    <dgm:cxn modelId="{B180460F-E649-4F81-B2D5-C1E322CA71EA}" type="presParOf" srcId="{DABE7D4C-2361-4845-BC15-10D8D3F3CF5D}" destId="{69626096-FC56-4657-BCA1-137D677D3270}" srcOrd="3" destOrd="0" presId="urn:microsoft.com/office/officeart/2016/7/layout/BasicLinearProcessNumbered"/>
    <dgm:cxn modelId="{D77CCD97-7E77-4047-BC2C-73E184EB2B76}" type="presParOf" srcId="{C0849C94-69F0-4D08-AAB1-56CFD72D37D8}" destId="{B5DF3F44-1042-4181-A154-3290B1D74A49}" srcOrd="3" destOrd="0" presId="urn:microsoft.com/office/officeart/2016/7/layout/BasicLinearProcessNumbered"/>
    <dgm:cxn modelId="{04109E07-D872-4CE3-B523-3C364DC6D502}" type="presParOf" srcId="{C0849C94-69F0-4D08-AAB1-56CFD72D37D8}" destId="{39000444-2CE1-46D4-AD06-CC2A52095872}" srcOrd="4" destOrd="0" presId="urn:microsoft.com/office/officeart/2016/7/layout/BasicLinearProcessNumbered"/>
    <dgm:cxn modelId="{78154002-6A41-42CB-9E86-7E61A220F154}" type="presParOf" srcId="{39000444-2CE1-46D4-AD06-CC2A52095872}" destId="{27A54B2D-586E-4E9A-822E-C5AEDEBBC652}" srcOrd="0" destOrd="0" presId="urn:microsoft.com/office/officeart/2016/7/layout/BasicLinearProcessNumbered"/>
    <dgm:cxn modelId="{FE8250EB-D721-48D3-9285-63B06E3429BB}" type="presParOf" srcId="{39000444-2CE1-46D4-AD06-CC2A52095872}" destId="{155751E9-48E1-4D45-9E29-65E65C619000}" srcOrd="1" destOrd="0" presId="urn:microsoft.com/office/officeart/2016/7/layout/BasicLinearProcessNumbered"/>
    <dgm:cxn modelId="{3F62B09D-37B4-46BA-9E7C-9683BA5C3B15}" type="presParOf" srcId="{39000444-2CE1-46D4-AD06-CC2A52095872}" destId="{8AAD8370-1CE3-4CA4-A6A3-50A170A63F6A}" srcOrd="2" destOrd="0" presId="urn:microsoft.com/office/officeart/2016/7/layout/BasicLinearProcessNumbered"/>
    <dgm:cxn modelId="{8002F805-1556-40EF-9E84-C0A9F74A734C}" type="presParOf" srcId="{39000444-2CE1-46D4-AD06-CC2A52095872}" destId="{229536B5-C1D5-4828-A00C-DC7B73E03AEA}" srcOrd="3" destOrd="0" presId="urn:microsoft.com/office/officeart/2016/7/layout/BasicLinearProcessNumbered"/>
    <dgm:cxn modelId="{333BF2A5-166B-4203-9E0E-919B8454607B}" type="presParOf" srcId="{C0849C94-69F0-4D08-AAB1-56CFD72D37D8}" destId="{025FFF3D-80D3-406D-90F8-C63ABF72F883}" srcOrd="5" destOrd="0" presId="urn:microsoft.com/office/officeart/2016/7/layout/BasicLinearProcessNumbered"/>
    <dgm:cxn modelId="{98357E23-8620-488D-867D-6D862CD83DA9}" type="presParOf" srcId="{C0849C94-69F0-4D08-AAB1-56CFD72D37D8}" destId="{C59083CD-402C-4ED4-B1BF-48CA2B0FC78B}" srcOrd="6" destOrd="0" presId="urn:microsoft.com/office/officeart/2016/7/layout/BasicLinearProcessNumbered"/>
    <dgm:cxn modelId="{B6FA4027-815F-417D-B205-B1FA5F57C4CB}" type="presParOf" srcId="{C59083CD-402C-4ED4-B1BF-48CA2B0FC78B}" destId="{A6D67B27-C348-486D-92CB-945CA7D97CFF}" srcOrd="0" destOrd="0" presId="urn:microsoft.com/office/officeart/2016/7/layout/BasicLinearProcessNumbered"/>
    <dgm:cxn modelId="{522F6C86-F2AD-4CDF-9CE6-628111F50508}" type="presParOf" srcId="{C59083CD-402C-4ED4-B1BF-48CA2B0FC78B}" destId="{83B739C4-E77E-4D78-8864-1B03BC0214E3}" srcOrd="1" destOrd="0" presId="urn:microsoft.com/office/officeart/2016/7/layout/BasicLinearProcessNumbered"/>
    <dgm:cxn modelId="{10C58451-77AD-476C-9343-EE65893AC813}" type="presParOf" srcId="{C59083CD-402C-4ED4-B1BF-48CA2B0FC78B}" destId="{BE2FC3A8-22F1-433F-8B7D-84290A87CCF3}" srcOrd="2" destOrd="0" presId="urn:microsoft.com/office/officeart/2016/7/layout/BasicLinearProcessNumbered"/>
    <dgm:cxn modelId="{481FFD7C-F842-4031-93A2-E0041ED500F4}" type="presParOf" srcId="{C59083CD-402C-4ED4-B1BF-48CA2B0FC78B}" destId="{58394E77-DE2D-4DE0-AD0C-12F9F9C6FB3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198EA-DF72-4205-9644-AD6AC578014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9B8C13-3327-45B4-B52D-CEEFBCD7B958}">
      <dgm:prSet/>
      <dgm:spPr/>
      <dgm:t>
        <a:bodyPr/>
        <a:lstStyle/>
        <a:p>
          <a:r>
            <a:rPr lang="en-US" b="1" dirty="0"/>
            <a:t>Provides A Compact and Ready-Made System For the User to book services without any hassle</a:t>
          </a:r>
          <a:endParaRPr lang="en-US" dirty="0"/>
        </a:p>
      </dgm:t>
    </dgm:pt>
    <dgm:pt modelId="{00827210-DAC7-40A0-ADB7-B3034AEED6C4}" type="parTrans" cxnId="{3F17EF0F-8B38-4533-BD30-85F5A20B390A}">
      <dgm:prSet/>
      <dgm:spPr/>
      <dgm:t>
        <a:bodyPr/>
        <a:lstStyle/>
        <a:p>
          <a:endParaRPr lang="en-US"/>
        </a:p>
      </dgm:t>
    </dgm:pt>
    <dgm:pt modelId="{E92F2259-04CE-4664-8B89-538CFABCB133}" type="sibTrans" cxnId="{3F17EF0F-8B38-4533-BD30-85F5A20B390A}">
      <dgm:prSet/>
      <dgm:spPr/>
      <dgm:t>
        <a:bodyPr/>
        <a:lstStyle/>
        <a:p>
          <a:endParaRPr lang="en-US"/>
        </a:p>
      </dgm:t>
    </dgm:pt>
    <dgm:pt modelId="{F2A871EF-1D87-41FB-A46F-72184EE2373D}">
      <dgm:prSet/>
      <dgm:spPr/>
      <dgm:t>
        <a:bodyPr/>
        <a:lstStyle/>
        <a:p>
          <a:r>
            <a:rPr lang="en-US" b="1" dirty="0"/>
            <a:t>User can compare and book any services according to their incomes what suits them better</a:t>
          </a:r>
          <a:endParaRPr lang="en-US" dirty="0"/>
        </a:p>
      </dgm:t>
    </dgm:pt>
    <dgm:pt modelId="{DAE9F590-016D-4121-AD9A-9D64BE49F88D}" type="parTrans" cxnId="{F6EAAFAB-A63B-495B-A944-E26333B92BB4}">
      <dgm:prSet/>
      <dgm:spPr/>
      <dgm:t>
        <a:bodyPr/>
        <a:lstStyle/>
        <a:p>
          <a:endParaRPr lang="en-US"/>
        </a:p>
      </dgm:t>
    </dgm:pt>
    <dgm:pt modelId="{9604D0B2-C5DD-48ED-99BC-7E0238B50E3E}" type="sibTrans" cxnId="{F6EAAFAB-A63B-495B-A944-E26333B92BB4}">
      <dgm:prSet/>
      <dgm:spPr/>
      <dgm:t>
        <a:bodyPr/>
        <a:lstStyle/>
        <a:p>
          <a:endParaRPr lang="en-US"/>
        </a:p>
      </dgm:t>
    </dgm:pt>
    <dgm:pt modelId="{2F797CB5-1438-4862-A800-FB53E0932A48}">
      <dgm:prSet/>
      <dgm:spPr/>
      <dgm:t>
        <a:bodyPr/>
        <a:lstStyle/>
        <a:p>
          <a:r>
            <a:rPr lang="en-US" b="1" dirty="0"/>
            <a:t>Removes Negotiation Hassle for the user</a:t>
          </a:r>
          <a:endParaRPr lang="en-US" dirty="0"/>
        </a:p>
      </dgm:t>
    </dgm:pt>
    <dgm:pt modelId="{FFCBD6C1-377F-464B-A5F4-B9FB8F88246B}" type="parTrans" cxnId="{5FED4EE9-D336-4DB4-AB32-6C91EBE1C69B}">
      <dgm:prSet/>
      <dgm:spPr/>
      <dgm:t>
        <a:bodyPr/>
        <a:lstStyle/>
        <a:p>
          <a:endParaRPr lang="en-US"/>
        </a:p>
      </dgm:t>
    </dgm:pt>
    <dgm:pt modelId="{55186DEA-218E-4C11-BF1D-97870090710A}" type="sibTrans" cxnId="{5FED4EE9-D336-4DB4-AB32-6C91EBE1C69B}">
      <dgm:prSet/>
      <dgm:spPr/>
      <dgm:t>
        <a:bodyPr/>
        <a:lstStyle/>
        <a:p>
          <a:endParaRPr lang="en-US"/>
        </a:p>
      </dgm:t>
    </dgm:pt>
    <dgm:pt modelId="{28419FA4-8BF7-4002-952F-43EDC847B484}">
      <dgm:prSet/>
      <dgm:spPr/>
      <dgm:t>
        <a:bodyPr/>
        <a:lstStyle/>
        <a:p>
          <a:r>
            <a:rPr lang="en-US" b="1" dirty="0"/>
            <a:t>Provides A full Management System for the Admin to face and solve each problems</a:t>
          </a:r>
          <a:endParaRPr lang="en-US" dirty="0"/>
        </a:p>
      </dgm:t>
    </dgm:pt>
    <dgm:pt modelId="{451B4AFF-23AB-412E-8032-6A7D56DAD803}" type="parTrans" cxnId="{FC2DBE18-B275-4949-93C3-905CFACE991D}">
      <dgm:prSet/>
      <dgm:spPr/>
      <dgm:t>
        <a:bodyPr/>
        <a:lstStyle/>
        <a:p>
          <a:endParaRPr lang="en-US"/>
        </a:p>
      </dgm:t>
    </dgm:pt>
    <dgm:pt modelId="{404E5358-6FDC-45F6-BDFB-3FA0BC6246AB}" type="sibTrans" cxnId="{FC2DBE18-B275-4949-93C3-905CFACE991D}">
      <dgm:prSet/>
      <dgm:spPr/>
      <dgm:t>
        <a:bodyPr/>
        <a:lstStyle/>
        <a:p>
          <a:endParaRPr lang="en-US"/>
        </a:p>
      </dgm:t>
    </dgm:pt>
    <dgm:pt modelId="{92184F6E-4193-48EC-837D-C1184AC4F6E3}" type="pres">
      <dgm:prSet presAssocID="{5A4198EA-DF72-4205-9644-AD6AC5780141}" presName="vert0" presStyleCnt="0">
        <dgm:presLayoutVars>
          <dgm:dir/>
          <dgm:animOne val="branch"/>
          <dgm:animLvl val="lvl"/>
        </dgm:presLayoutVars>
      </dgm:prSet>
      <dgm:spPr/>
    </dgm:pt>
    <dgm:pt modelId="{93D2DE1F-46AD-4F3A-8864-74207D9E6420}" type="pres">
      <dgm:prSet presAssocID="{BA9B8C13-3327-45B4-B52D-CEEFBCD7B958}" presName="thickLine" presStyleLbl="alignNode1" presStyleIdx="0" presStyleCnt="4"/>
      <dgm:spPr/>
    </dgm:pt>
    <dgm:pt modelId="{710056A6-285C-4A1B-899D-253971695442}" type="pres">
      <dgm:prSet presAssocID="{BA9B8C13-3327-45B4-B52D-CEEFBCD7B958}" presName="horz1" presStyleCnt="0"/>
      <dgm:spPr/>
    </dgm:pt>
    <dgm:pt modelId="{9F94B1C5-BF91-42C4-8F9E-654C195F24BA}" type="pres">
      <dgm:prSet presAssocID="{BA9B8C13-3327-45B4-B52D-CEEFBCD7B958}" presName="tx1" presStyleLbl="revTx" presStyleIdx="0" presStyleCnt="4"/>
      <dgm:spPr/>
    </dgm:pt>
    <dgm:pt modelId="{345BEB0B-1861-4172-8821-666696AEE47C}" type="pres">
      <dgm:prSet presAssocID="{BA9B8C13-3327-45B4-B52D-CEEFBCD7B958}" presName="vert1" presStyleCnt="0"/>
      <dgm:spPr/>
    </dgm:pt>
    <dgm:pt modelId="{1ABA0297-40AF-4121-A01A-A0E771F1D742}" type="pres">
      <dgm:prSet presAssocID="{F2A871EF-1D87-41FB-A46F-72184EE2373D}" presName="thickLine" presStyleLbl="alignNode1" presStyleIdx="1" presStyleCnt="4"/>
      <dgm:spPr/>
    </dgm:pt>
    <dgm:pt modelId="{40539215-55AA-4F41-83F9-9B67E5651DBD}" type="pres">
      <dgm:prSet presAssocID="{F2A871EF-1D87-41FB-A46F-72184EE2373D}" presName="horz1" presStyleCnt="0"/>
      <dgm:spPr/>
    </dgm:pt>
    <dgm:pt modelId="{4F6E8069-8600-4320-B9D0-1ED836DFF599}" type="pres">
      <dgm:prSet presAssocID="{F2A871EF-1D87-41FB-A46F-72184EE2373D}" presName="tx1" presStyleLbl="revTx" presStyleIdx="1" presStyleCnt="4"/>
      <dgm:spPr/>
    </dgm:pt>
    <dgm:pt modelId="{0D798794-1B4C-4B4F-BA13-1217D78FE50F}" type="pres">
      <dgm:prSet presAssocID="{F2A871EF-1D87-41FB-A46F-72184EE2373D}" presName="vert1" presStyleCnt="0"/>
      <dgm:spPr/>
    </dgm:pt>
    <dgm:pt modelId="{0F34CF65-8C95-4E30-886F-939583857A25}" type="pres">
      <dgm:prSet presAssocID="{2F797CB5-1438-4862-A800-FB53E0932A48}" presName="thickLine" presStyleLbl="alignNode1" presStyleIdx="2" presStyleCnt="4"/>
      <dgm:spPr/>
    </dgm:pt>
    <dgm:pt modelId="{0C4628A6-FA74-427A-9FA6-26DB792FD819}" type="pres">
      <dgm:prSet presAssocID="{2F797CB5-1438-4862-A800-FB53E0932A48}" presName="horz1" presStyleCnt="0"/>
      <dgm:spPr/>
    </dgm:pt>
    <dgm:pt modelId="{516683B1-362A-4948-8BFA-B10A261D40AB}" type="pres">
      <dgm:prSet presAssocID="{2F797CB5-1438-4862-A800-FB53E0932A48}" presName="tx1" presStyleLbl="revTx" presStyleIdx="2" presStyleCnt="4"/>
      <dgm:spPr/>
    </dgm:pt>
    <dgm:pt modelId="{D7038720-94D3-4048-9E01-F3CDDA0C189F}" type="pres">
      <dgm:prSet presAssocID="{2F797CB5-1438-4862-A800-FB53E0932A48}" presName="vert1" presStyleCnt="0"/>
      <dgm:spPr/>
    </dgm:pt>
    <dgm:pt modelId="{33B3B6F2-2E22-4715-B2C3-CEF609E160A3}" type="pres">
      <dgm:prSet presAssocID="{28419FA4-8BF7-4002-952F-43EDC847B484}" presName="thickLine" presStyleLbl="alignNode1" presStyleIdx="3" presStyleCnt="4"/>
      <dgm:spPr/>
    </dgm:pt>
    <dgm:pt modelId="{86057191-431E-4A28-8AF2-87F529C34304}" type="pres">
      <dgm:prSet presAssocID="{28419FA4-8BF7-4002-952F-43EDC847B484}" presName="horz1" presStyleCnt="0"/>
      <dgm:spPr/>
    </dgm:pt>
    <dgm:pt modelId="{D209AC0E-F064-4A2C-9007-9AFEF8B8C857}" type="pres">
      <dgm:prSet presAssocID="{28419FA4-8BF7-4002-952F-43EDC847B484}" presName="tx1" presStyleLbl="revTx" presStyleIdx="3" presStyleCnt="4"/>
      <dgm:spPr/>
    </dgm:pt>
    <dgm:pt modelId="{F3DDB1F4-CD2B-4F46-A618-1A9766310BB8}" type="pres">
      <dgm:prSet presAssocID="{28419FA4-8BF7-4002-952F-43EDC847B484}" presName="vert1" presStyleCnt="0"/>
      <dgm:spPr/>
    </dgm:pt>
  </dgm:ptLst>
  <dgm:cxnLst>
    <dgm:cxn modelId="{3F17EF0F-8B38-4533-BD30-85F5A20B390A}" srcId="{5A4198EA-DF72-4205-9644-AD6AC5780141}" destId="{BA9B8C13-3327-45B4-B52D-CEEFBCD7B958}" srcOrd="0" destOrd="0" parTransId="{00827210-DAC7-40A0-ADB7-B3034AEED6C4}" sibTransId="{E92F2259-04CE-4664-8B89-538CFABCB133}"/>
    <dgm:cxn modelId="{FC2DBE18-B275-4949-93C3-905CFACE991D}" srcId="{5A4198EA-DF72-4205-9644-AD6AC5780141}" destId="{28419FA4-8BF7-4002-952F-43EDC847B484}" srcOrd="3" destOrd="0" parTransId="{451B4AFF-23AB-412E-8032-6A7D56DAD803}" sibTransId="{404E5358-6FDC-45F6-BDFB-3FA0BC6246AB}"/>
    <dgm:cxn modelId="{8AEA2D25-54E1-4BB1-A3D7-35E2122CFF31}" type="presOf" srcId="{BA9B8C13-3327-45B4-B52D-CEEFBCD7B958}" destId="{9F94B1C5-BF91-42C4-8F9E-654C195F24BA}" srcOrd="0" destOrd="0" presId="urn:microsoft.com/office/officeart/2008/layout/LinedList"/>
    <dgm:cxn modelId="{0A705B78-A0A4-4456-B745-E18895B771A6}" type="presOf" srcId="{28419FA4-8BF7-4002-952F-43EDC847B484}" destId="{D209AC0E-F064-4A2C-9007-9AFEF8B8C857}" srcOrd="0" destOrd="0" presId="urn:microsoft.com/office/officeart/2008/layout/LinedList"/>
    <dgm:cxn modelId="{0C1FF392-29C8-4579-9984-2F5E7F6D21A0}" type="presOf" srcId="{2F797CB5-1438-4862-A800-FB53E0932A48}" destId="{516683B1-362A-4948-8BFA-B10A261D40AB}" srcOrd="0" destOrd="0" presId="urn:microsoft.com/office/officeart/2008/layout/LinedList"/>
    <dgm:cxn modelId="{1032D3AA-137B-466B-81D5-7176EF2AFCF1}" type="presOf" srcId="{5A4198EA-DF72-4205-9644-AD6AC5780141}" destId="{92184F6E-4193-48EC-837D-C1184AC4F6E3}" srcOrd="0" destOrd="0" presId="urn:microsoft.com/office/officeart/2008/layout/LinedList"/>
    <dgm:cxn modelId="{F6EAAFAB-A63B-495B-A944-E26333B92BB4}" srcId="{5A4198EA-DF72-4205-9644-AD6AC5780141}" destId="{F2A871EF-1D87-41FB-A46F-72184EE2373D}" srcOrd="1" destOrd="0" parTransId="{DAE9F590-016D-4121-AD9A-9D64BE49F88D}" sibTransId="{9604D0B2-C5DD-48ED-99BC-7E0238B50E3E}"/>
    <dgm:cxn modelId="{03EAD2B0-8A5B-41BC-B6B2-1B5C4ED5E47B}" type="presOf" srcId="{F2A871EF-1D87-41FB-A46F-72184EE2373D}" destId="{4F6E8069-8600-4320-B9D0-1ED836DFF599}" srcOrd="0" destOrd="0" presId="urn:microsoft.com/office/officeart/2008/layout/LinedList"/>
    <dgm:cxn modelId="{5FED4EE9-D336-4DB4-AB32-6C91EBE1C69B}" srcId="{5A4198EA-DF72-4205-9644-AD6AC5780141}" destId="{2F797CB5-1438-4862-A800-FB53E0932A48}" srcOrd="2" destOrd="0" parTransId="{FFCBD6C1-377F-464B-A5F4-B9FB8F88246B}" sibTransId="{55186DEA-218E-4C11-BF1D-97870090710A}"/>
    <dgm:cxn modelId="{1A456978-CC35-4B1F-92A0-1DE3886DD09A}" type="presParOf" srcId="{92184F6E-4193-48EC-837D-C1184AC4F6E3}" destId="{93D2DE1F-46AD-4F3A-8864-74207D9E6420}" srcOrd="0" destOrd="0" presId="urn:microsoft.com/office/officeart/2008/layout/LinedList"/>
    <dgm:cxn modelId="{E9E817B1-9600-48A1-8409-ABFC1CF1D690}" type="presParOf" srcId="{92184F6E-4193-48EC-837D-C1184AC4F6E3}" destId="{710056A6-285C-4A1B-899D-253971695442}" srcOrd="1" destOrd="0" presId="urn:microsoft.com/office/officeart/2008/layout/LinedList"/>
    <dgm:cxn modelId="{75BA0D86-1A3C-4D5B-B17B-A66D8672CC67}" type="presParOf" srcId="{710056A6-285C-4A1B-899D-253971695442}" destId="{9F94B1C5-BF91-42C4-8F9E-654C195F24BA}" srcOrd="0" destOrd="0" presId="urn:microsoft.com/office/officeart/2008/layout/LinedList"/>
    <dgm:cxn modelId="{8BAAF872-1564-4024-B92C-FD3146B26D3B}" type="presParOf" srcId="{710056A6-285C-4A1B-899D-253971695442}" destId="{345BEB0B-1861-4172-8821-666696AEE47C}" srcOrd="1" destOrd="0" presId="urn:microsoft.com/office/officeart/2008/layout/LinedList"/>
    <dgm:cxn modelId="{9A66DEE0-508A-4228-965B-E32CC98552BC}" type="presParOf" srcId="{92184F6E-4193-48EC-837D-C1184AC4F6E3}" destId="{1ABA0297-40AF-4121-A01A-A0E771F1D742}" srcOrd="2" destOrd="0" presId="urn:microsoft.com/office/officeart/2008/layout/LinedList"/>
    <dgm:cxn modelId="{3FEFEC47-C5D7-4C40-98BC-EE48FFC882CD}" type="presParOf" srcId="{92184F6E-4193-48EC-837D-C1184AC4F6E3}" destId="{40539215-55AA-4F41-83F9-9B67E5651DBD}" srcOrd="3" destOrd="0" presId="urn:microsoft.com/office/officeart/2008/layout/LinedList"/>
    <dgm:cxn modelId="{9DF45EF2-4872-4290-978B-D7B96EE9096C}" type="presParOf" srcId="{40539215-55AA-4F41-83F9-9B67E5651DBD}" destId="{4F6E8069-8600-4320-B9D0-1ED836DFF599}" srcOrd="0" destOrd="0" presId="urn:microsoft.com/office/officeart/2008/layout/LinedList"/>
    <dgm:cxn modelId="{0517A6C1-9C71-485B-BFD8-B8E6F2C51A32}" type="presParOf" srcId="{40539215-55AA-4F41-83F9-9B67E5651DBD}" destId="{0D798794-1B4C-4B4F-BA13-1217D78FE50F}" srcOrd="1" destOrd="0" presId="urn:microsoft.com/office/officeart/2008/layout/LinedList"/>
    <dgm:cxn modelId="{9FF5B41B-53DF-4695-BF7F-377121EB9154}" type="presParOf" srcId="{92184F6E-4193-48EC-837D-C1184AC4F6E3}" destId="{0F34CF65-8C95-4E30-886F-939583857A25}" srcOrd="4" destOrd="0" presId="urn:microsoft.com/office/officeart/2008/layout/LinedList"/>
    <dgm:cxn modelId="{C6A0E6EA-FE90-4F0B-B77D-86097AF2EEA1}" type="presParOf" srcId="{92184F6E-4193-48EC-837D-C1184AC4F6E3}" destId="{0C4628A6-FA74-427A-9FA6-26DB792FD819}" srcOrd="5" destOrd="0" presId="urn:microsoft.com/office/officeart/2008/layout/LinedList"/>
    <dgm:cxn modelId="{463314F4-D1F2-435D-B38C-31239B7FFA14}" type="presParOf" srcId="{0C4628A6-FA74-427A-9FA6-26DB792FD819}" destId="{516683B1-362A-4948-8BFA-B10A261D40AB}" srcOrd="0" destOrd="0" presId="urn:microsoft.com/office/officeart/2008/layout/LinedList"/>
    <dgm:cxn modelId="{37E44365-B1BC-4445-9A91-9934F82ACEAD}" type="presParOf" srcId="{0C4628A6-FA74-427A-9FA6-26DB792FD819}" destId="{D7038720-94D3-4048-9E01-F3CDDA0C189F}" srcOrd="1" destOrd="0" presId="urn:microsoft.com/office/officeart/2008/layout/LinedList"/>
    <dgm:cxn modelId="{BC70CC0F-B137-4784-9C17-302B1E2D7D4E}" type="presParOf" srcId="{92184F6E-4193-48EC-837D-C1184AC4F6E3}" destId="{33B3B6F2-2E22-4715-B2C3-CEF609E160A3}" srcOrd="6" destOrd="0" presId="urn:microsoft.com/office/officeart/2008/layout/LinedList"/>
    <dgm:cxn modelId="{F081D99C-B620-4CC5-B827-3FE12680A62C}" type="presParOf" srcId="{92184F6E-4193-48EC-837D-C1184AC4F6E3}" destId="{86057191-431E-4A28-8AF2-87F529C34304}" srcOrd="7" destOrd="0" presId="urn:microsoft.com/office/officeart/2008/layout/LinedList"/>
    <dgm:cxn modelId="{4F6E1B97-4081-4E1B-B3CA-EA191E1F019A}" type="presParOf" srcId="{86057191-431E-4A28-8AF2-87F529C34304}" destId="{D209AC0E-F064-4A2C-9007-9AFEF8B8C857}" srcOrd="0" destOrd="0" presId="urn:microsoft.com/office/officeart/2008/layout/LinedList"/>
    <dgm:cxn modelId="{D1F7DB3B-9DDF-4F8E-9072-DB33BE61150F}" type="presParOf" srcId="{86057191-431E-4A28-8AF2-87F529C34304}" destId="{F3DDB1F4-CD2B-4F46-A618-1A9766310B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4899E-687F-41F4-B2A1-03750EACD51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282958-BE91-4667-9744-E38E01E1307A}">
      <dgm:prSet/>
      <dgm:spPr/>
      <dgm:t>
        <a:bodyPr/>
        <a:lstStyle/>
        <a:p>
          <a:r>
            <a:rPr lang="en-GB" dirty="0">
              <a:latin typeface="Century Gothic" panose="020B0502020202020204"/>
            </a:rPr>
            <a:t>HTML5</a:t>
          </a:r>
          <a:endParaRPr lang="en-US" dirty="0"/>
        </a:p>
      </dgm:t>
    </dgm:pt>
    <dgm:pt modelId="{B145E210-F5CC-405D-991C-DCEF41A52F51}" type="parTrans" cxnId="{AF31BBE0-DC4D-494E-B353-413EEAB624E1}">
      <dgm:prSet/>
      <dgm:spPr/>
      <dgm:t>
        <a:bodyPr/>
        <a:lstStyle/>
        <a:p>
          <a:endParaRPr lang="en-US"/>
        </a:p>
      </dgm:t>
    </dgm:pt>
    <dgm:pt modelId="{14C92D8A-F92E-4261-B800-84A9B2F9B3AB}" type="sibTrans" cxnId="{AF31BBE0-DC4D-494E-B353-413EEAB624E1}">
      <dgm:prSet/>
      <dgm:spPr/>
      <dgm:t>
        <a:bodyPr/>
        <a:lstStyle/>
        <a:p>
          <a:endParaRPr lang="en-US"/>
        </a:p>
      </dgm:t>
    </dgm:pt>
    <dgm:pt modelId="{F1B5FA80-D467-48D1-824E-F2C6051EADA9}">
      <dgm:prSet/>
      <dgm:spPr/>
      <dgm:t>
        <a:bodyPr/>
        <a:lstStyle/>
        <a:p>
          <a:r>
            <a:rPr lang="en-GB" dirty="0">
              <a:latin typeface="Century Gothic" panose="020B0502020202020204"/>
            </a:rPr>
            <a:t>CSS</a:t>
          </a:r>
          <a:endParaRPr lang="en-US" dirty="0" err="1"/>
        </a:p>
      </dgm:t>
    </dgm:pt>
    <dgm:pt modelId="{FE61CFAA-DA26-4D47-9ED8-05A0E438801E}" type="parTrans" cxnId="{A0B96CA5-26C2-44BE-9AA3-F7D5A7602003}">
      <dgm:prSet/>
      <dgm:spPr/>
      <dgm:t>
        <a:bodyPr/>
        <a:lstStyle/>
        <a:p>
          <a:endParaRPr lang="en-US"/>
        </a:p>
      </dgm:t>
    </dgm:pt>
    <dgm:pt modelId="{EB7E981D-10EF-4200-9CBB-3184B820785A}" type="sibTrans" cxnId="{A0B96CA5-26C2-44BE-9AA3-F7D5A7602003}">
      <dgm:prSet/>
      <dgm:spPr/>
      <dgm:t>
        <a:bodyPr/>
        <a:lstStyle/>
        <a:p>
          <a:endParaRPr lang="en-US"/>
        </a:p>
      </dgm:t>
    </dgm:pt>
    <dgm:pt modelId="{DE2206A4-CEE2-4413-B757-5801F072E139}">
      <dgm:prSet/>
      <dgm:spPr/>
      <dgm:t>
        <a:bodyPr/>
        <a:lstStyle/>
        <a:p>
          <a:r>
            <a:rPr lang="en-GB" dirty="0">
              <a:latin typeface="Century Gothic" panose="020B0502020202020204"/>
            </a:rPr>
            <a:t>JAVASCRIPT</a:t>
          </a:r>
          <a:endParaRPr lang="en-US" dirty="0" err="1"/>
        </a:p>
      </dgm:t>
    </dgm:pt>
    <dgm:pt modelId="{AC966F83-C17C-40B2-B809-E0B96979F772}" type="parTrans" cxnId="{CF6DDA36-FED4-43C4-ACD0-46931D9CAAA6}">
      <dgm:prSet/>
      <dgm:spPr/>
      <dgm:t>
        <a:bodyPr/>
        <a:lstStyle/>
        <a:p>
          <a:endParaRPr lang="en-US"/>
        </a:p>
      </dgm:t>
    </dgm:pt>
    <dgm:pt modelId="{73A1B386-010A-47E2-A279-5A89BA332C35}" type="sibTrans" cxnId="{CF6DDA36-FED4-43C4-ACD0-46931D9CAAA6}">
      <dgm:prSet/>
      <dgm:spPr/>
      <dgm:t>
        <a:bodyPr/>
        <a:lstStyle/>
        <a:p>
          <a:endParaRPr lang="en-US"/>
        </a:p>
      </dgm:t>
    </dgm:pt>
    <dgm:pt modelId="{C0F4630A-07C8-4F45-B728-A59AD1417091}">
      <dgm:prSet/>
      <dgm:spPr/>
      <dgm:t>
        <a:bodyPr/>
        <a:lstStyle/>
        <a:p>
          <a:r>
            <a:rPr lang="en-GB" dirty="0"/>
            <a:t>Bootstrap</a:t>
          </a:r>
          <a:endParaRPr lang="en-US" dirty="0"/>
        </a:p>
      </dgm:t>
    </dgm:pt>
    <dgm:pt modelId="{DF713017-647C-4D6D-9A85-73D2F820B8FB}" type="parTrans" cxnId="{70EDC986-020E-403C-841B-328EA20A88C5}">
      <dgm:prSet/>
      <dgm:spPr/>
      <dgm:t>
        <a:bodyPr/>
        <a:lstStyle/>
        <a:p>
          <a:endParaRPr lang="en-US"/>
        </a:p>
      </dgm:t>
    </dgm:pt>
    <dgm:pt modelId="{0349292A-7528-4C2C-B86D-712966D0CC23}" type="sibTrans" cxnId="{70EDC986-020E-403C-841B-328EA20A88C5}">
      <dgm:prSet/>
      <dgm:spPr/>
      <dgm:t>
        <a:bodyPr/>
        <a:lstStyle/>
        <a:p>
          <a:endParaRPr lang="en-US"/>
        </a:p>
      </dgm:t>
    </dgm:pt>
    <dgm:pt modelId="{B5D1257C-6F9E-48A2-8269-0C34EADA5168}">
      <dgm:prSet/>
      <dgm:spPr/>
      <dgm:t>
        <a:bodyPr/>
        <a:lstStyle/>
        <a:p>
          <a:r>
            <a:rPr lang="en-GB" dirty="0">
              <a:latin typeface="Century Gothic" panose="020B0502020202020204"/>
            </a:rPr>
            <a:t>PHP</a:t>
          </a:r>
          <a:endParaRPr lang="en-US" dirty="0"/>
        </a:p>
      </dgm:t>
    </dgm:pt>
    <dgm:pt modelId="{CFC87135-DC84-45AB-A633-57CFADB7547B}" type="parTrans" cxnId="{71AEE685-1455-4175-A8A0-6522ABFB80C2}">
      <dgm:prSet/>
      <dgm:spPr/>
      <dgm:t>
        <a:bodyPr/>
        <a:lstStyle/>
        <a:p>
          <a:endParaRPr lang="en-US"/>
        </a:p>
      </dgm:t>
    </dgm:pt>
    <dgm:pt modelId="{C350002C-3756-4DBD-897F-C278FAF1A38D}" type="sibTrans" cxnId="{71AEE685-1455-4175-A8A0-6522ABFB80C2}">
      <dgm:prSet/>
      <dgm:spPr/>
      <dgm:t>
        <a:bodyPr/>
        <a:lstStyle/>
        <a:p>
          <a:endParaRPr lang="en-US"/>
        </a:p>
      </dgm:t>
    </dgm:pt>
    <dgm:pt modelId="{792F9512-1CD7-4AA3-B187-AE5EDB78283D}">
      <dgm:prSet/>
      <dgm:spPr/>
      <dgm:t>
        <a:bodyPr/>
        <a:lstStyle/>
        <a:p>
          <a:r>
            <a:rPr lang="en-GB" dirty="0">
              <a:latin typeface="Century Gothic" panose="020B0502020202020204"/>
            </a:rPr>
            <a:t>MYSQL</a:t>
          </a:r>
          <a:endParaRPr lang="en-US" dirty="0" err="1"/>
        </a:p>
      </dgm:t>
    </dgm:pt>
    <dgm:pt modelId="{3C01AB64-8FD0-468D-97F8-E434E0ED57C0}" type="parTrans" cxnId="{2B8D7977-59E9-44F6-B1BF-0DB836ABCF3A}">
      <dgm:prSet/>
      <dgm:spPr/>
      <dgm:t>
        <a:bodyPr/>
        <a:lstStyle/>
        <a:p>
          <a:endParaRPr lang="en-US"/>
        </a:p>
      </dgm:t>
    </dgm:pt>
    <dgm:pt modelId="{8A37DD87-D7FF-461F-BE50-B05AE89BEB25}" type="sibTrans" cxnId="{2B8D7977-59E9-44F6-B1BF-0DB836ABCF3A}">
      <dgm:prSet/>
      <dgm:spPr/>
      <dgm:t>
        <a:bodyPr/>
        <a:lstStyle/>
        <a:p>
          <a:endParaRPr lang="en-US"/>
        </a:p>
      </dgm:t>
    </dgm:pt>
    <dgm:pt modelId="{69233291-7C73-4E0A-8872-69D2FE62E122}">
      <dgm:prSet/>
      <dgm:spPr/>
      <dgm:t>
        <a:bodyPr/>
        <a:lstStyle/>
        <a:p>
          <a:r>
            <a:rPr lang="en-GB" dirty="0"/>
            <a:t>Laravel framework</a:t>
          </a:r>
          <a:endParaRPr lang="en-US" dirty="0"/>
        </a:p>
      </dgm:t>
    </dgm:pt>
    <dgm:pt modelId="{240050DE-CA33-4594-9EE3-CCCE1A5BB854}" type="parTrans" cxnId="{FEC66C19-6FBD-48FC-83DC-302AF666CFC1}">
      <dgm:prSet/>
      <dgm:spPr/>
      <dgm:t>
        <a:bodyPr/>
        <a:lstStyle/>
        <a:p>
          <a:endParaRPr lang="en-US"/>
        </a:p>
      </dgm:t>
    </dgm:pt>
    <dgm:pt modelId="{092855FB-68B8-44D3-BBB4-C136AE4D6AF6}" type="sibTrans" cxnId="{FEC66C19-6FBD-48FC-83DC-302AF666CFC1}">
      <dgm:prSet/>
      <dgm:spPr/>
      <dgm:t>
        <a:bodyPr/>
        <a:lstStyle/>
        <a:p>
          <a:endParaRPr lang="en-US"/>
        </a:p>
      </dgm:t>
    </dgm:pt>
    <dgm:pt modelId="{B6C4FCCE-E473-4652-A38E-656FB07DCDF5}">
      <dgm:prSet/>
      <dgm:spPr/>
      <dgm:t>
        <a:bodyPr/>
        <a:lstStyle/>
        <a:p>
          <a:r>
            <a:rPr lang="en-GB" dirty="0"/>
            <a:t>Vs code editor</a:t>
          </a:r>
          <a:endParaRPr lang="en-US" dirty="0"/>
        </a:p>
      </dgm:t>
    </dgm:pt>
    <dgm:pt modelId="{24323157-A1AB-4689-B84A-D7C943ED0E02}" type="parTrans" cxnId="{10AC50FD-7F57-485A-BA07-AF010FC00C5B}">
      <dgm:prSet/>
      <dgm:spPr/>
      <dgm:t>
        <a:bodyPr/>
        <a:lstStyle/>
        <a:p>
          <a:endParaRPr lang="en-US"/>
        </a:p>
      </dgm:t>
    </dgm:pt>
    <dgm:pt modelId="{0C938502-9EA6-40D7-B404-E98B7BE56865}" type="sibTrans" cxnId="{10AC50FD-7F57-485A-BA07-AF010FC00C5B}">
      <dgm:prSet/>
      <dgm:spPr/>
      <dgm:t>
        <a:bodyPr/>
        <a:lstStyle/>
        <a:p>
          <a:endParaRPr lang="en-US"/>
        </a:p>
      </dgm:t>
    </dgm:pt>
    <dgm:pt modelId="{2644152F-3E8F-4CEA-A265-9F6C7C1839C8}">
      <dgm:prSet/>
      <dgm:spPr/>
      <dgm:t>
        <a:bodyPr/>
        <a:lstStyle/>
        <a:p>
          <a:r>
            <a:rPr lang="en-GB" dirty="0"/>
            <a:t>Command </a:t>
          </a:r>
          <a:r>
            <a:rPr lang="en-GB" dirty="0">
              <a:latin typeface="Century Gothic" panose="020B0502020202020204"/>
            </a:rPr>
            <a:t>Line</a:t>
          </a:r>
          <a:r>
            <a:rPr lang="en-GB" dirty="0"/>
            <a:t> </a:t>
          </a:r>
          <a:r>
            <a:rPr lang="en-GB" dirty="0">
              <a:latin typeface="Century Gothic" panose="020B0502020202020204"/>
            </a:rPr>
            <a:t>Terminal</a:t>
          </a:r>
          <a:endParaRPr lang="en-US" dirty="0"/>
        </a:p>
      </dgm:t>
    </dgm:pt>
    <dgm:pt modelId="{3E5C7046-9FBB-4042-8452-C3F50A0303AE}" type="parTrans" cxnId="{FFE48CEF-22AB-4FD6-BC51-0DE5A9524F2A}">
      <dgm:prSet/>
      <dgm:spPr/>
      <dgm:t>
        <a:bodyPr/>
        <a:lstStyle/>
        <a:p>
          <a:endParaRPr lang="en-US"/>
        </a:p>
      </dgm:t>
    </dgm:pt>
    <dgm:pt modelId="{2D167B45-ABC6-4C75-A9F8-AE9BBED5C892}" type="sibTrans" cxnId="{FFE48CEF-22AB-4FD6-BC51-0DE5A9524F2A}">
      <dgm:prSet/>
      <dgm:spPr/>
      <dgm:t>
        <a:bodyPr/>
        <a:lstStyle/>
        <a:p>
          <a:endParaRPr lang="en-US"/>
        </a:p>
      </dgm:t>
    </dgm:pt>
    <dgm:pt modelId="{57D8164C-4560-42BA-8B41-86FA3EEA8147}" type="pres">
      <dgm:prSet presAssocID="{57B4899E-687F-41F4-B2A1-03750EACD517}" presName="diagram" presStyleCnt="0">
        <dgm:presLayoutVars>
          <dgm:dir/>
          <dgm:resizeHandles val="exact"/>
        </dgm:presLayoutVars>
      </dgm:prSet>
      <dgm:spPr/>
    </dgm:pt>
    <dgm:pt modelId="{6CACE072-9EBF-4620-948A-A64B82F6D036}" type="pres">
      <dgm:prSet presAssocID="{9A282958-BE91-4667-9744-E38E01E1307A}" presName="node" presStyleLbl="node1" presStyleIdx="0" presStyleCnt="9">
        <dgm:presLayoutVars>
          <dgm:bulletEnabled val="1"/>
        </dgm:presLayoutVars>
      </dgm:prSet>
      <dgm:spPr/>
    </dgm:pt>
    <dgm:pt modelId="{28A8BD46-1A32-4FDA-BB1F-97660AD7E88E}" type="pres">
      <dgm:prSet presAssocID="{14C92D8A-F92E-4261-B800-84A9B2F9B3AB}" presName="sibTrans" presStyleCnt="0"/>
      <dgm:spPr/>
    </dgm:pt>
    <dgm:pt modelId="{15F63AB1-058E-407E-889F-3526CCC46622}" type="pres">
      <dgm:prSet presAssocID="{F1B5FA80-D467-48D1-824E-F2C6051EADA9}" presName="node" presStyleLbl="node1" presStyleIdx="1" presStyleCnt="9">
        <dgm:presLayoutVars>
          <dgm:bulletEnabled val="1"/>
        </dgm:presLayoutVars>
      </dgm:prSet>
      <dgm:spPr/>
    </dgm:pt>
    <dgm:pt modelId="{82D1A0F7-E8D2-4F36-82C2-C5D5668AB30E}" type="pres">
      <dgm:prSet presAssocID="{EB7E981D-10EF-4200-9CBB-3184B820785A}" presName="sibTrans" presStyleCnt="0"/>
      <dgm:spPr/>
    </dgm:pt>
    <dgm:pt modelId="{97F2CB61-91A7-4216-A7E4-572EBA40EB99}" type="pres">
      <dgm:prSet presAssocID="{DE2206A4-CEE2-4413-B757-5801F072E139}" presName="node" presStyleLbl="node1" presStyleIdx="2" presStyleCnt="9">
        <dgm:presLayoutVars>
          <dgm:bulletEnabled val="1"/>
        </dgm:presLayoutVars>
      </dgm:prSet>
      <dgm:spPr/>
    </dgm:pt>
    <dgm:pt modelId="{BEC365F4-5A7D-4AD6-AA0E-6011FC9D889E}" type="pres">
      <dgm:prSet presAssocID="{73A1B386-010A-47E2-A279-5A89BA332C35}" presName="sibTrans" presStyleCnt="0"/>
      <dgm:spPr/>
    </dgm:pt>
    <dgm:pt modelId="{24A5E937-4349-4AA0-B9DB-0B9FCFB2F263}" type="pres">
      <dgm:prSet presAssocID="{C0F4630A-07C8-4F45-B728-A59AD1417091}" presName="node" presStyleLbl="node1" presStyleIdx="3" presStyleCnt="9">
        <dgm:presLayoutVars>
          <dgm:bulletEnabled val="1"/>
        </dgm:presLayoutVars>
      </dgm:prSet>
      <dgm:spPr/>
    </dgm:pt>
    <dgm:pt modelId="{3D5960AC-5AF3-466D-AFC8-94BD314BCA40}" type="pres">
      <dgm:prSet presAssocID="{0349292A-7528-4C2C-B86D-712966D0CC23}" presName="sibTrans" presStyleCnt="0"/>
      <dgm:spPr/>
    </dgm:pt>
    <dgm:pt modelId="{EE1E7F5A-C846-40F9-AD91-744049FF8377}" type="pres">
      <dgm:prSet presAssocID="{B5D1257C-6F9E-48A2-8269-0C34EADA5168}" presName="node" presStyleLbl="node1" presStyleIdx="4" presStyleCnt="9">
        <dgm:presLayoutVars>
          <dgm:bulletEnabled val="1"/>
        </dgm:presLayoutVars>
      </dgm:prSet>
      <dgm:spPr/>
    </dgm:pt>
    <dgm:pt modelId="{81CEBBFF-925E-4ECB-9525-526B09259E84}" type="pres">
      <dgm:prSet presAssocID="{C350002C-3756-4DBD-897F-C278FAF1A38D}" presName="sibTrans" presStyleCnt="0"/>
      <dgm:spPr/>
    </dgm:pt>
    <dgm:pt modelId="{C5DC7E2F-E57E-488F-86CD-3B6AC6D5E82C}" type="pres">
      <dgm:prSet presAssocID="{792F9512-1CD7-4AA3-B187-AE5EDB78283D}" presName="node" presStyleLbl="node1" presStyleIdx="5" presStyleCnt="9">
        <dgm:presLayoutVars>
          <dgm:bulletEnabled val="1"/>
        </dgm:presLayoutVars>
      </dgm:prSet>
      <dgm:spPr/>
    </dgm:pt>
    <dgm:pt modelId="{B4DFF46F-B562-4FBF-B3C1-E1711DA0FFB2}" type="pres">
      <dgm:prSet presAssocID="{8A37DD87-D7FF-461F-BE50-B05AE89BEB25}" presName="sibTrans" presStyleCnt="0"/>
      <dgm:spPr/>
    </dgm:pt>
    <dgm:pt modelId="{80D3C027-49D3-4C4C-B743-2C4BECB79A8C}" type="pres">
      <dgm:prSet presAssocID="{69233291-7C73-4E0A-8872-69D2FE62E122}" presName="node" presStyleLbl="node1" presStyleIdx="6" presStyleCnt="9">
        <dgm:presLayoutVars>
          <dgm:bulletEnabled val="1"/>
        </dgm:presLayoutVars>
      </dgm:prSet>
      <dgm:spPr/>
    </dgm:pt>
    <dgm:pt modelId="{F41E90AF-D13C-46A5-B683-0989B8ECDA3F}" type="pres">
      <dgm:prSet presAssocID="{092855FB-68B8-44D3-BBB4-C136AE4D6AF6}" presName="sibTrans" presStyleCnt="0"/>
      <dgm:spPr/>
    </dgm:pt>
    <dgm:pt modelId="{9BD4ADFB-688B-46F7-A827-53438CCFC7D6}" type="pres">
      <dgm:prSet presAssocID="{B6C4FCCE-E473-4652-A38E-656FB07DCDF5}" presName="node" presStyleLbl="node1" presStyleIdx="7" presStyleCnt="9">
        <dgm:presLayoutVars>
          <dgm:bulletEnabled val="1"/>
        </dgm:presLayoutVars>
      </dgm:prSet>
      <dgm:spPr/>
    </dgm:pt>
    <dgm:pt modelId="{16CC8B93-009E-407A-B6EC-68BB88B6544E}" type="pres">
      <dgm:prSet presAssocID="{0C938502-9EA6-40D7-B404-E98B7BE56865}" presName="sibTrans" presStyleCnt="0"/>
      <dgm:spPr/>
    </dgm:pt>
    <dgm:pt modelId="{75BC0980-CABE-4C86-B169-D042B669B5D6}" type="pres">
      <dgm:prSet presAssocID="{2644152F-3E8F-4CEA-A265-9F6C7C1839C8}" presName="node" presStyleLbl="node1" presStyleIdx="8" presStyleCnt="9">
        <dgm:presLayoutVars>
          <dgm:bulletEnabled val="1"/>
        </dgm:presLayoutVars>
      </dgm:prSet>
      <dgm:spPr/>
    </dgm:pt>
  </dgm:ptLst>
  <dgm:cxnLst>
    <dgm:cxn modelId="{AC025814-568A-4480-B6C8-66A12429AE98}" type="presOf" srcId="{B5D1257C-6F9E-48A2-8269-0C34EADA5168}" destId="{EE1E7F5A-C846-40F9-AD91-744049FF8377}" srcOrd="0" destOrd="0" presId="urn:microsoft.com/office/officeart/2005/8/layout/default"/>
    <dgm:cxn modelId="{7F69FE18-3EBC-4770-821F-2709F1BFD3CC}" type="presOf" srcId="{2644152F-3E8F-4CEA-A265-9F6C7C1839C8}" destId="{75BC0980-CABE-4C86-B169-D042B669B5D6}" srcOrd="0" destOrd="0" presId="urn:microsoft.com/office/officeart/2005/8/layout/default"/>
    <dgm:cxn modelId="{FEC66C19-6FBD-48FC-83DC-302AF666CFC1}" srcId="{57B4899E-687F-41F4-B2A1-03750EACD517}" destId="{69233291-7C73-4E0A-8872-69D2FE62E122}" srcOrd="6" destOrd="0" parTransId="{240050DE-CA33-4594-9EE3-CCCE1A5BB854}" sibTransId="{092855FB-68B8-44D3-BBB4-C136AE4D6AF6}"/>
    <dgm:cxn modelId="{4C6F7522-111E-4FD5-A88E-205AE2B80AF4}" type="presOf" srcId="{57B4899E-687F-41F4-B2A1-03750EACD517}" destId="{57D8164C-4560-42BA-8B41-86FA3EEA8147}" srcOrd="0" destOrd="0" presId="urn:microsoft.com/office/officeart/2005/8/layout/default"/>
    <dgm:cxn modelId="{CF6DDA36-FED4-43C4-ACD0-46931D9CAAA6}" srcId="{57B4899E-687F-41F4-B2A1-03750EACD517}" destId="{DE2206A4-CEE2-4413-B757-5801F072E139}" srcOrd="2" destOrd="0" parTransId="{AC966F83-C17C-40B2-B809-E0B96979F772}" sibTransId="{73A1B386-010A-47E2-A279-5A89BA332C35}"/>
    <dgm:cxn modelId="{A714923D-A67A-4BD6-9CBE-D532231907F8}" type="presOf" srcId="{B6C4FCCE-E473-4652-A38E-656FB07DCDF5}" destId="{9BD4ADFB-688B-46F7-A827-53438CCFC7D6}" srcOrd="0" destOrd="0" presId="urn:microsoft.com/office/officeart/2005/8/layout/default"/>
    <dgm:cxn modelId="{87F6DC5E-E564-4FBC-A5B9-A8E51D93592A}" type="presOf" srcId="{C0F4630A-07C8-4F45-B728-A59AD1417091}" destId="{24A5E937-4349-4AA0-B9DB-0B9FCFB2F263}" srcOrd="0" destOrd="0" presId="urn:microsoft.com/office/officeart/2005/8/layout/default"/>
    <dgm:cxn modelId="{A020E668-DCE1-4C83-80AE-52963E0C2B42}" type="presOf" srcId="{792F9512-1CD7-4AA3-B187-AE5EDB78283D}" destId="{C5DC7E2F-E57E-488F-86CD-3B6AC6D5E82C}" srcOrd="0" destOrd="0" presId="urn:microsoft.com/office/officeart/2005/8/layout/default"/>
    <dgm:cxn modelId="{8BD4EC49-D9BA-45BD-AA42-5C4B3F6895FD}" type="presOf" srcId="{69233291-7C73-4E0A-8872-69D2FE62E122}" destId="{80D3C027-49D3-4C4C-B743-2C4BECB79A8C}" srcOrd="0" destOrd="0" presId="urn:microsoft.com/office/officeart/2005/8/layout/default"/>
    <dgm:cxn modelId="{2B8D7977-59E9-44F6-B1BF-0DB836ABCF3A}" srcId="{57B4899E-687F-41F4-B2A1-03750EACD517}" destId="{792F9512-1CD7-4AA3-B187-AE5EDB78283D}" srcOrd="5" destOrd="0" parTransId="{3C01AB64-8FD0-468D-97F8-E434E0ED57C0}" sibTransId="{8A37DD87-D7FF-461F-BE50-B05AE89BEB25}"/>
    <dgm:cxn modelId="{71AEE685-1455-4175-A8A0-6522ABFB80C2}" srcId="{57B4899E-687F-41F4-B2A1-03750EACD517}" destId="{B5D1257C-6F9E-48A2-8269-0C34EADA5168}" srcOrd="4" destOrd="0" parTransId="{CFC87135-DC84-45AB-A633-57CFADB7547B}" sibTransId="{C350002C-3756-4DBD-897F-C278FAF1A38D}"/>
    <dgm:cxn modelId="{70EDC986-020E-403C-841B-328EA20A88C5}" srcId="{57B4899E-687F-41F4-B2A1-03750EACD517}" destId="{C0F4630A-07C8-4F45-B728-A59AD1417091}" srcOrd="3" destOrd="0" parTransId="{DF713017-647C-4D6D-9A85-73D2F820B8FB}" sibTransId="{0349292A-7528-4C2C-B86D-712966D0CC23}"/>
    <dgm:cxn modelId="{3E4CD49F-B48E-486E-B684-408828551715}" type="presOf" srcId="{9A282958-BE91-4667-9744-E38E01E1307A}" destId="{6CACE072-9EBF-4620-948A-A64B82F6D036}" srcOrd="0" destOrd="0" presId="urn:microsoft.com/office/officeart/2005/8/layout/default"/>
    <dgm:cxn modelId="{A0B96CA5-26C2-44BE-9AA3-F7D5A7602003}" srcId="{57B4899E-687F-41F4-B2A1-03750EACD517}" destId="{F1B5FA80-D467-48D1-824E-F2C6051EADA9}" srcOrd="1" destOrd="0" parTransId="{FE61CFAA-DA26-4D47-9ED8-05A0E438801E}" sibTransId="{EB7E981D-10EF-4200-9CBB-3184B820785A}"/>
    <dgm:cxn modelId="{5A9570D0-C651-4A25-B1C7-2BF44554140D}" type="presOf" srcId="{F1B5FA80-D467-48D1-824E-F2C6051EADA9}" destId="{15F63AB1-058E-407E-889F-3526CCC46622}" srcOrd="0" destOrd="0" presId="urn:microsoft.com/office/officeart/2005/8/layout/default"/>
    <dgm:cxn modelId="{F8A09FE0-BD96-443D-A1EB-08EACB44A3B4}" type="presOf" srcId="{DE2206A4-CEE2-4413-B757-5801F072E139}" destId="{97F2CB61-91A7-4216-A7E4-572EBA40EB99}" srcOrd="0" destOrd="0" presId="urn:microsoft.com/office/officeart/2005/8/layout/default"/>
    <dgm:cxn modelId="{AF31BBE0-DC4D-494E-B353-413EEAB624E1}" srcId="{57B4899E-687F-41F4-B2A1-03750EACD517}" destId="{9A282958-BE91-4667-9744-E38E01E1307A}" srcOrd="0" destOrd="0" parTransId="{B145E210-F5CC-405D-991C-DCEF41A52F51}" sibTransId="{14C92D8A-F92E-4261-B800-84A9B2F9B3AB}"/>
    <dgm:cxn modelId="{FFE48CEF-22AB-4FD6-BC51-0DE5A9524F2A}" srcId="{57B4899E-687F-41F4-B2A1-03750EACD517}" destId="{2644152F-3E8F-4CEA-A265-9F6C7C1839C8}" srcOrd="8" destOrd="0" parTransId="{3E5C7046-9FBB-4042-8452-C3F50A0303AE}" sibTransId="{2D167B45-ABC6-4C75-A9F8-AE9BBED5C892}"/>
    <dgm:cxn modelId="{10AC50FD-7F57-485A-BA07-AF010FC00C5B}" srcId="{57B4899E-687F-41F4-B2A1-03750EACD517}" destId="{B6C4FCCE-E473-4652-A38E-656FB07DCDF5}" srcOrd="7" destOrd="0" parTransId="{24323157-A1AB-4689-B84A-D7C943ED0E02}" sibTransId="{0C938502-9EA6-40D7-B404-E98B7BE56865}"/>
    <dgm:cxn modelId="{D3A55CB8-85AD-43E2-80B2-5CA3B2A5CC06}" type="presParOf" srcId="{57D8164C-4560-42BA-8B41-86FA3EEA8147}" destId="{6CACE072-9EBF-4620-948A-A64B82F6D036}" srcOrd="0" destOrd="0" presId="urn:microsoft.com/office/officeart/2005/8/layout/default"/>
    <dgm:cxn modelId="{AC82EC87-6106-42FF-BB05-03680C47AD91}" type="presParOf" srcId="{57D8164C-4560-42BA-8B41-86FA3EEA8147}" destId="{28A8BD46-1A32-4FDA-BB1F-97660AD7E88E}" srcOrd="1" destOrd="0" presId="urn:microsoft.com/office/officeart/2005/8/layout/default"/>
    <dgm:cxn modelId="{3F2C9F56-B1FD-4E60-81AD-BEF884D39049}" type="presParOf" srcId="{57D8164C-4560-42BA-8B41-86FA3EEA8147}" destId="{15F63AB1-058E-407E-889F-3526CCC46622}" srcOrd="2" destOrd="0" presId="urn:microsoft.com/office/officeart/2005/8/layout/default"/>
    <dgm:cxn modelId="{E49EA276-508F-4E12-8025-62EF32A519CB}" type="presParOf" srcId="{57D8164C-4560-42BA-8B41-86FA3EEA8147}" destId="{82D1A0F7-E8D2-4F36-82C2-C5D5668AB30E}" srcOrd="3" destOrd="0" presId="urn:microsoft.com/office/officeart/2005/8/layout/default"/>
    <dgm:cxn modelId="{3111687A-5211-425B-9592-A794B2A9C26B}" type="presParOf" srcId="{57D8164C-4560-42BA-8B41-86FA3EEA8147}" destId="{97F2CB61-91A7-4216-A7E4-572EBA40EB99}" srcOrd="4" destOrd="0" presId="urn:microsoft.com/office/officeart/2005/8/layout/default"/>
    <dgm:cxn modelId="{805DDF1F-98F2-4E9E-8236-086970D864B1}" type="presParOf" srcId="{57D8164C-4560-42BA-8B41-86FA3EEA8147}" destId="{BEC365F4-5A7D-4AD6-AA0E-6011FC9D889E}" srcOrd="5" destOrd="0" presId="urn:microsoft.com/office/officeart/2005/8/layout/default"/>
    <dgm:cxn modelId="{63D2C8F7-03EF-41E5-9A0C-A8D9498F7472}" type="presParOf" srcId="{57D8164C-4560-42BA-8B41-86FA3EEA8147}" destId="{24A5E937-4349-4AA0-B9DB-0B9FCFB2F263}" srcOrd="6" destOrd="0" presId="urn:microsoft.com/office/officeart/2005/8/layout/default"/>
    <dgm:cxn modelId="{3B1AFE41-47EA-4767-8CCF-9D1A424EADA1}" type="presParOf" srcId="{57D8164C-4560-42BA-8B41-86FA3EEA8147}" destId="{3D5960AC-5AF3-466D-AFC8-94BD314BCA40}" srcOrd="7" destOrd="0" presId="urn:microsoft.com/office/officeart/2005/8/layout/default"/>
    <dgm:cxn modelId="{A04CB43D-2910-4DFC-81FC-3C09EFF7AA9E}" type="presParOf" srcId="{57D8164C-4560-42BA-8B41-86FA3EEA8147}" destId="{EE1E7F5A-C846-40F9-AD91-744049FF8377}" srcOrd="8" destOrd="0" presId="urn:microsoft.com/office/officeart/2005/8/layout/default"/>
    <dgm:cxn modelId="{8DA28F3E-FEF1-4706-B28C-FDA250B34CE6}" type="presParOf" srcId="{57D8164C-4560-42BA-8B41-86FA3EEA8147}" destId="{81CEBBFF-925E-4ECB-9525-526B09259E84}" srcOrd="9" destOrd="0" presId="urn:microsoft.com/office/officeart/2005/8/layout/default"/>
    <dgm:cxn modelId="{06099E6E-F106-4D3A-A557-3B4235BB7C91}" type="presParOf" srcId="{57D8164C-4560-42BA-8B41-86FA3EEA8147}" destId="{C5DC7E2F-E57E-488F-86CD-3B6AC6D5E82C}" srcOrd="10" destOrd="0" presId="urn:microsoft.com/office/officeart/2005/8/layout/default"/>
    <dgm:cxn modelId="{4A21FCDB-84D3-4CA9-BAB3-72E767259037}" type="presParOf" srcId="{57D8164C-4560-42BA-8B41-86FA3EEA8147}" destId="{B4DFF46F-B562-4FBF-B3C1-E1711DA0FFB2}" srcOrd="11" destOrd="0" presId="urn:microsoft.com/office/officeart/2005/8/layout/default"/>
    <dgm:cxn modelId="{48986B8E-152F-4C80-80EF-6DB9AB74B855}" type="presParOf" srcId="{57D8164C-4560-42BA-8B41-86FA3EEA8147}" destId="{80D3C027-49D3-4C4C-B743-2C4BECB79A8C}" srcOrd="12" destOrd="0" presId="urn:microsoft.com/office/officeart/2005/8/layout/default"/>
    <dgm:cxn modelId="{45F6F34B-2B6D-4F74-B0CC-6B12229AE82F}" type="presParOf" srcId="{57D8164C-4560-42BA-8B41-86FA3EEA8147}" destId="{F41E90AF-D13C-46A5-B683-0989B8ECDA3F}" srcOrd="13" destOrd="0" presId="urn:microsoft.com/office/officeart/2005/8/layout/default"/>
    <dgm:cxn modelId="{F099B74D-B7C0-4F9D-BF67-60345F360783}" type="presParOf" srcId="{57D8164C-4560-42BA-8B41-86FA3EEA8147}" destId="{9BD4ADFB-688B-46F7-A827-53438CCFC7D6}" srcOrd="14" destOrd="0" presId="urn:microsoft.com/office/officeart/2005/8/layout/default"/>
    <dgm:cxn modelId="{4FCEEE64-3680-4D86-BF1B-9542696AF049}" type="presParOf" srcId="{57D8164C-4560-42BA-8B41-86FA3EEA8147}" destId="{16CC8B93-009E-407A-B6EC-68BB88B6544E}" srcOrd="15" destOrd="0" presId="urn:microsoft.com/office/officeart/2005/8/layout/default"/>
    <dgm:cxn modelId="{F2F55E21-320E-4A1D-9AEE-CEC11C01575C}" type="presParOf" srcId="{57D8164C-4560-42BA-8B41-86FA3EEA8147}" destId="{75BC0980-CABE-4C86-B169-D042B669B5D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B42E9C-889C-4E1E-8A90-7F7BC1CC5D2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BA3A57-7FEB-49F8-AD34-441B64F63F13}">
      <dgm:prSet/>
      <dgm:spPr/>
      <dgm:t>
        <a:bodyPr/>
        <a:lstStyle/>
        <a:p>
          <a:r>
            <a:rPr lang="en-GB"/>
            <a:t>Login </a:t>
          </a:r>
          <a:endParaRPr lang="en-US"/>
        </a:p>
      </dgm:t>
    </dgm:pt>
    <dgm:pt modelId="{867735C7-D22E-4CFB-9EA1-BA54EBC15ED9}" type="parTrans" cxnId="{0FF33C3F-EF38-4BC6-818C-4A03E8A303AB}">
      <dgm:prSet/>
      <dgm:spPr/>
      <dgm:t>
        <a:bodyPr/>
        <a:lstStyle/>
        <a:p>
          <a:endParaRPr lang="en-US"/>
        </a:p>
      </dgm:t>
    </dgm:pt>
    <dgm:pt modelId="{28DBB85D-AB0E-458D-8FEB-0093135E0428}" type="sibTrans" cxnId="{0FF33C3F-EF38-4BC6-818C-4A03E8A303AB}">
      <dgm:prSet/>
      <dgm:spPr/>
      <dgm:t>
        <a:bodyPr/>
        <a:lstStyle/>
        <a:p>
          <a:endParaRPr lang="en-US"/>
        </a:p>
      </dgm:t>
    </dgm:pt>
    <dgm:pt modelId="{0F685A8A-983D-46CF-BF0B-460BE9EED10E}">
      <dgm:prSet/>
      <dgm:spPr/>
      <dgm:t>
        <a:bodyPr/>
        <a:lstStyle/>
        <a:p>
          <a:r>
            <a:rPr lang="en-GB"/>
            <a:t>Register</a:t>
          </a:r>
          <a:endParaRPr lang="en-US"/>
        </a:p>
      </dgm:t>
    </dgm:pt>
    <dgm:pt modelId="{5B4C0C64-14C4-4048-9443-8E1DB30B3958}" type="parTrans" cxnId="{0853E7DB-5939-4837-88CB-26BD0E4F025E}">
      <dgm:prSet/>
      <dgm:spPr/>
      <dgm:t>
        <a:bodyPr/>
        <a:lstStyle/>
        <a:p>
          <a:endParaRPr lang="en-US"/>
        </a:p>
      </dgm:t>
    </dgm:pt>
    <dgm:pt modelId="{B2FE6C55-1999-49E1-9468-C5759090340C}" type="sibTrans" cxnId="{0853E7DB-5939-4837-88CB-26BD0E4F025E}">
      <dgm:prSet/>
      <dgm:spPr/>
      <dgm:t>
        <a:bodyPr/>
        <a:lstStyle/>
        <a:p>
          <a:endParaRPr lang="en-US"/>
        </a:p>
      </dgm:t>
    </dgm:pt>
    <dgm:pt modelId="{CDD21012-12B0-4C6A-96A5-F084CBE5FC86}">
      <dgm:prSet/>
      <dgm:spPr/>
      <dgm:t>
        <a:bodyPr/>
        <a:lstStyle/>
        <a:p>
          <a:r>
            <a:rPr lang="en-GB"/>
            <a:t>Category, subcategory, service entry</a:t>
          </a:r>
          <a:endParaRPr lang="en-US"/>
        </a:p>
      </dgm:t>
    </dgm:pt>
    <dgm:pt modelId="{BC869ACB-A21F-4EE8-81F0-40EB32B7ED54}" type="parTrans" cxnId="{6D4E5197-4242-4DC9-8B12-7FC66979657C}">
      <dgm:prSet/>
      <dgm:spPr/>
      <dgm:t>
        <a:bodyPr/>
        <a:lstStyle/>
        <a:p>
          <a:endParaRPr lang="en-US"/>
        </a:p>
      </dgm:t>
    </dgm:pt>
    <dgm:pt modelId="{74FDDA68-523D-46FF-8E26-70B6EB57A587}" type="sibTrans" cxnId="{6D4E5197-4242-4DC9-8B12-7FC66979657C}">
      <dgm:prSet/>
      <dgm:spPr/>
      <dgm:t>
        <a:bodyPr/>
        <a:lstStyle/>
        <a:p>
          <a:endParaRPr lang="en-US"/>
        </a:p>
      </dgm:t>
    </dgm:pt>
    <dgm:pt modelId="{960B65EA-4BEB-436A-B797-6AEAB2109336}">
      <dgm:prSet/>
      <dgm:spPr/>
      <dgm:t>
        <a:bodyPr/>
        <a:lstStyle/>
        <a:p>
          <a:r>
            <a:rPr lang="en-GB"/>
            <a:t>Manage complains, reviews</a:t>
          </a:r>
          <a:endParaRPr lang="en-US"/>
        </a:p>
      </dgm:t>
    </dgm:pt>
    <dgm:pt modelId="{DF1FCFE7-D379-4773-8795-FCB4F5D4E72B}" type="parTrans" cxnId="{5B6BBB25-FBE6-40FC-AFFA-ADD0153DDD0F}">
      <dgm:prSet/>
      <dgm:spPr/>
      <dgm:t>
        <a:bodyPr/>
        <a:lstStyle/>
        <a:p>
          <a:endParaRPr lang="en-US"/>
        </a:p>
      </dgm:t>
    </dgm:pt>
    <dgm:pt modelId="{0592D3C0-072B-4F54-8FB4-327E3BA473EF}" type="sibTrans" cxnId="{5B6BBB25-FBE6-40FC-AFFA-ADD0153DDD0F}">
      <dgm:prSet/>
      <dgm:spPr/>
      <dgm:t>
        <a:bodyPr/>
        <a:lstStyle/>
        <a:p>
          <a:endParaRPr lang="en-US"/>
        </a:p>
      </dgm:t>
    </dgm:pt>
    <dgm:pt modelId="{F98FE22B-D2AF-483E-8FF1-F1C0B9AE56B0}">
      <dgm:prSet/>
      <dgm:spPr/>
      <dgm:t>
        <a:bodyPr/>
        <a:lstStyle/>
        <a:p>
          <a:r>
            <a:rPr lang="en-GB"/>
            <a:t>Handle setting, coupons, shipping areas</a:t>
          </a:r>
          <a:endParaRPr lang="en-US"/>
        </a:p>
      </dgm:t>
    </dgm:pt>
    <dgm:pt modelId="{A07B44E0-19AF-491E-B081-1F3174350601}" type="parTrans" cxnId="{B165001D-17C1-4BD6-9A31-FEBCFD1DA54F}">
      <dgm:prSet/>
      <dgm:spPr/>
      <dgm:t>
        <a:bodyPr/>
        <a:lstStyle/>
        <a:p>
          <a:endParaRPr lang="en-US"/>
        </a:p>
      </dgm:t>
    </dgm:pt>
    <dgm:pt modelId="{FEAAA235-B3D5-4C10-BD34-8069A28A6CAC}" type="sibTrans" cxnId="{B165001D-17C1-4BD6-9A31-FEBCFD1DA54F}">
      <dgm:prSet/>
      <dgm:spPr/>
      <dgm:t>
        <a:bodyPr/>
        <a:lstStyle/>
        <a:p>
          <a:endParaRPr lang="en-US"/>
        </a:p>
      </dgm:t>
    </dgm:pt>
    <dgm:pt modelId="{593E9CC3-D200-4F4E-95A8-1467459201BD}">
      <dgm:prSet/>
      <dgm:spPr/>
      <dgm:t>
        <a:bodyPr/>
        <a:lstStyle/>
        <a:p>
          <a:r>
            <a:rPr lang="en-GB"/>
            <a:t>Handle reports</a:t>
          </a:r>
          <a:endParaRPr lang="en-US"/>
        </a:p>
      </dgm:t>
    </dgm:pt>
    <dgm:pt modelId="{7C2B900D-147F-429E-871A-E45CE3EF995E}" type="parTrans" cxnId="{82C4129A-0C85-4C01-8546-A78B0CF2D3AF}">
      <dgm:prSet/>
      <dgm:spPr/>
      <dgm:t>
        <a:bodyPr/>
        <a:lstStyle/>
        <a:p>
          <a:endParaRPr lang="en-US"/>
        </a:p>
      </dgm:t>
    </dgm:pt>
    <dgm:pt modelId="{E3DF83FA-9C9F-4A06-849D-7418E4C07806}" type="sibTrans" cxnId="{82C4129A-0C85-4C01-8546-A78B0CF2D3AF}">
      <dgm:prSet/>
      <dgm:spPr/>
      <dgm:t>
        <a:bodyPr/>
        <a:lstStyle/>
        <a:p>
          <a:endParaRPr lang="en-US"/>
        </a:p>
      </dgm:t>
    </dgm:pt>
    <dgm:pt modelId="{F9709EEA-2A89-41AF-8922-1AC019F38DF4}">
      <dgm:prSet/>
      <dgm:spPr/>
      <dgm:t>
        <a:bodyPr/>
        <a:lstStyle/>
        <a:p>
          <a:r>
            <a:rPr lang="en-GB"/>
            <a:t>Manage users, admins</a:t>
          </a:r>
          <a:endParaRPr lang="en-US"/>
        </a:p>
      </dgm:t>
    </dgm:pt>
    <dgm:pt modelId="{ED03AB3A-B528-4AF6-9906-BB83CF12F4C4}" type="parTrans" cxnId="{8A562AAB-7EEA-443E-BBC0-487AF94A1436}">
      <dgm:prSet/>
      <dgm:spPr/>
      <dgm:t>
        <a:bodyPr/>
        <a:lstStyle/>
        <a:p>
          <a:endParaRPr lang="en-US"/>
        </a:p>
      </dgm:t>
    </dgm:pt>
    <dgm:pt modelId="{9A76E06E-CAEB-4B49-8FB7-074422512F5E}" type="sibTrans" cxnId="{8A562AAB-7EEA-443E-BBC0-487AF94A1436}">
      <dgm:prSet/>
      <dgm:spPr/>
      <dgm:t>
        <a:bodyPr/>
        <a:lstStyle/>
        <a:p>
          <a:endParaRPr lang="en-US"/>
        </a:p>
      </dgm:t>
    </dgm:pt>
    <dgm:pt modelId="{8EFFD8AB-48ED-47E0-9BB8-C51BE5655D14}">
      <dgm:prSet/>
      <dgm:spPr/>
      <dgm:t>
        <a:bodyPr/>
        <a:lstStyle/>
        <a:p>
          <a:r>
            <a:rPr lang="en-GB"/>
            <a:t>Etc.....</a:t>
          </a:r>
          <a:endParaRPr lang="en-US"/>
        </a:p>
      </dgm:t>
    </dgm:pt>
    <dgm:pt modelId="{35A500E2-F979-48DF-AF73-EF09E33E973A}" type="parTrans" cxnId="{44721149-4EF7-45EF-B105-D06B325A77E6}">
      <dgm:prSet/>
      <dgm:spPr/>
      <dgm:t>
        <a:bodyPr/>
        <a:lstStyle/>
        <a:p>
          <a:endParaRPr lang="en-US"/>
        </a:p>
      </dgm:t>
    </dgm:pt>
    <dgm:pt modelId="{55897981-ABC8-4D9E-B04D-B6B1FE1F4553}" type="sibTrans" cxnId="{44721149-4EF7-45EF-B105-D06B325A77E6}">
      <dgm:prSet/>
      <dgm:spPr/>
      <dgm:t>
        <a:bodyPr/>
        <a:lstStyle/>
        <a:p>
          <a:endParaRPr lang="en-US"/>
        </a:p>
      </dgm:t>
    </dgm:pt>
    <dgm:pt modelId="{DD644563-CB93-41AC-975A-EE449D28133B}" type="pres">
      <dgm:prSet presAssocID="{45B42E9C-889C-4E1E-8A90-7F7BC1CC5D2B}" presName="vert0" presStyleCnt="0">
        <dgm:presLayoutVars>
          <dgm:dir/>
          <dgm:animOne val="branch"/>
          <dgm:animLvl val="lvl"/>
        </dgm:presLayoutVars>
      </dgm:prSet>
      <dgm:spPr/>
    </dgm:pt>
    <dgm:pt modelId="{411D38B9-94E3-4054-90B1-CAB89489A808}" type="pres">
      <dgm:prSet presAssocID="{F8BA3A57-7FEB-49F8-AD34-441B64F63F13}" presName="thickLine" presStyleLbl="alignNode1" presStyleIdx="0" presStyleCnt="8"/>
      <dgm:spPr/>
    </dgm:pt>
    <dgm:pt modelId="{7F58D05A-D185-45AA-B44F-468692BF2DCD}" type="pres">
      <dgm:prSet presAssocID="{F8BA3A57-7FEB-49F8-AD34-441B64F63F13}" presName="horz1" presStyleCnt="0"/>
      <dgm:spPr/>
    </dgm:pt>
    <dgm:pt modelId="{177EA79A-1D68-44A8-8881-112C74A3B0E3}" type="pres">
      <dgm:prSet presAssocID="{F8BA3A57-7FEB-49F8-AD34-441B64F63F13}" presName="tx1" presStyleLbl="revTx" presStyleIdx="0" presStyleCnt="8"/>
      <dgm:spPr/>
    </dgm:pt>
    <dgm:pt modelId="{15C435E6-244B-4610-B014-566989126454}" type="pres">
      <dgm:prSet presAssocID="{F8BA3A57-7FEB-49F8-AD34-441B64F63F13}" presName="vert1" presStyleCnt="0"/>
      <dgm:spPr/>
    </dgm:pt>
    <dgm:pt modelId="{DDB92D40-8F43-4F37-AC00-830474082A67}" type="pres">
      <dgm:prSet presAssocID="{0F685A8A-983D-46CF-BF0B-460BE9EED10E}" presName="thickLine" presStyleLbl="alignNode1" presStyleIdx="1" presStyleCnt="8"/>
      <dgm:spPr/>
    </dgm:pt>
    <dgm:pt modelId="{7EA225BB-E722-41F3-91F2-8BCD6B3AEFB0}" type="pres">
      <dgm:prSet presAssocID="{0F685A8A-983D-46CF-BF0B-460BE9EED10E}" presName="horz1" presStyleCnt="0"/>
      <dgm:spPr/>
    </dgm:pt>
    <dgm:pt modelId="{739379A6-2FE3-4929-8C3A-056D2E22325B}" type="pres">
      <dgm:prSet presAssocID="{0F685A8A-983D-46CF-BF0B-460BE9EED10E}" presName="tx1" presStyleLbl="revTx" presStyleIdx="1" presStyleCnt="8"/>
      <dgm:spPr/>
    </dgm:pt>
    <dgm:pt modelId="{7A606D1E-3B89-40E4-9FD5-A4A72DDCDE8C}" type="pres">
      <dgm:prSet presAssocID="{0F685A8A-983D-46CF-BF0B-460BE9EED10E}" presName="vert1" presStyleCnt="0"/>
      <dgm:spPr/>
    </dgm:pt>
    <dgm:pt modelId="{F62019BF-2FD4-4172-B61B-374E9A85FCD9}" type="pres">
      <dgm:prSet presAssocID="{CDD21012-12B0-4C6A-96A5-F084CBE5FC86}" presName="thickLine" presStyleLbl="alignNode1" presStyleIdx="2" presStyleCnt="8"/>
      <dgm:spPr/>
    </dgm:pt>
    <dgm:pt modelId="{6609F432-673B-434E-9AC4-635D8B60AB82}" type="pres">
      <dgm:prSet presAssocID="{CDD21012-12B0-4C6A-96A5-F084CBE5FC86}" presName="horz1" presStyleCnt="0"/>
      <dgm:spPr/>
    </dgm:pt>
    <dgm:pt modelId="{8F288519-66CC-445A-9439-1D5203E3BEE6}" type="pres">
      <dgm:prSet presAssocID="{CDD21012-12B0-4C6A-96A5-F084CBE5FC86}" presName="tx1" presStyleLbl="revTx" presStyleIdx="2" presStyleCnt="8"/>
      <dgm:spPr/>
    </dgm:pt>
    <dgm:pt modelId="{482576D0-6F2F-4FF5-8586-3911930910A4}" type="pres">
      <dgm:prSet presAssocID="{CDD21012-12B0-4C6A-96A5-F084CBE5FC86}" presName="vert1" presStyleCnt="0"/>
      <dgm:spPr/>
    </dgm:pt>
    <dgm:pt modelId="{0C0E8E74-CD2D-4E4B-8380-6B336B0FD390}" type="pres">
      <dgm:prSet presAssocID="{960B65EA-4BEB-436A-B797-6AEAB2109336}" presName="thickLine" presStyleLbl="alignNode1" presStyleIdx="3" presStyleCnt="8"/>
      <dgm:spPr/>
    </dgm:pt>
    <dgm:pt modelId="{4D5D8AC4-D771-4142-B348-9B27E24D39E7}" type="pres">
      <dgm:prSet presAssocID="{960B65EA-4BEB-436A-B797-6AEAB2109336}" presName="horz1" presStyleCnt="0"/>
      <dgm:spPr/>
    </dgm:pt>
    <dgm:pt modelId="{C9E51EC7-53EE-49F8-A131-02CBE44C4A31}" type="pres">
      <dgm:prSet presAssocID="{960B65EA-4BEB-436A-B797-6AEAB2109336}" presName="tx1" presStyleLbl="revTx" presStyleIdx="3" presStyleCnt="8"/>
      <dgm:spPr/>
    </dgm:pt>
    <dgm:pt modelId="{9C827A53-AFE2-499F-BCC9-3C5EB9C30B97}" type="pres">
      <dgm:prSet presAssocID="{960B65EA-4BEB-436A-B797-6AEAB2109336}" presName="vert1" presStyleCnt="0"/>
      <dgm:spPr/>
    </dgm:pt>
    <dgm:pt modelId="{7FADD5CA-B68F-4D3B-807B-0122F87038BB}" type="pres">
      <dgm:prSet presAssocID="{F98FE22B-D2AF-483E-8FF1-F1C0B9AE56B0}" presName="thickLine" presStyleLbl="alignNode1" presStyleIdx="4" presStyleCnt="8"/>
      <dgm:spPr/>
    </dgm:pt>
    <dgm:pt modelId="{3B166B3C-9C3D-47CA-9069-956B20301AB5}" type="pres">
      <dgm:prSet presAssocID="{F98FE22B-D2AF-483E-8FF1-F1C0B9AE56B0}" presName="horz1" presStyleCnt="0"/>
      <dgm:spPr/>
    </dgm:pt>
    <dgm:pt modelId="{5579E51A-FD30-4EC2-90C4-0F8D46013BC9}" type="pres">
      <dgm:prSet presAssocID="{F98FE22B-D2AF-483E-8FF1-F1C0B9AE56B0}" presName="tx1" presStyleLbl="revTx" presStyleIdx="4" presStyleCnt="8"/>
      <dgm:spPr/>
    </dgm:pt>
    <dgm:pt modelId="{3635E3D1-E2C3-4326-A180-E1EDD7A369B7}" type="pres">
      <dgm:prSet presAssocID="{F98FE22B-D2AF-483E-8FF1-F1C0B9AE56B0}" presName="vert1" presStyleCnt="0"/>
      <dgm:spPr/>
    </dgm:pt>
    <dgm:pt modelId="{42927D23-1018-4E9D-904F-754E30AC6007}" type="pres">
      <dgm:prSet presAssocID="{593E9CC3-D200-4F4E-95A8-1467459201BD}" presName="thickLine" presStyleLbl="alignNode1" presStyleIdx="5" presStyleCnt="8"/>
      <dgm:spPr/>
    </dgm:pt>
    <dgm:pt modelId="{6853D5A6-DADA-4577-87A1-68271F7C5F02}" type="pres">
      <dgm:prSet presAssocID="{593E9CC3-D200-4F4E-95A8-1467459201BD}" presName="horz1" presStyleCnt="0"/>
      <dgm:spPr/>
    </dgm:pt>
    <dgm:pt modelId="{8BA5E423-0B98-474F-BD35-A83B3E2B8940}" type="pres">
      <dgm:prSet presAssocID="{593E9CC3-D200-4F4E-95A8-1467459201BD}" presName="tx1" presStyleLbl="revTx" presStyleIdx="5" presStyleCnt="8"/>
      <dgm:spPr/>
    </dgm:pt>
    <dgm:pt modelId="{C5391A90-C40F-4970-A5FE-8F77A29C37DB}" type="pres">
      <dgm:prSet presAssocID="{593E9CC3-D200-4F4E-95A8-1467459201BD}" presName="vert1" presStyleCnt="0"/>
      <dgm:spPr/>
    </dgm:pt>
    <dgm:pt modelId="{2C028597-7630-46B3-A790-866B632A8930}" type="pres">
      <dgm:prSet presAssocID="{F9709EEA-2A89-41AF-8922-1AC019F38DF4}" presName="thickLine" presStyleLbl="alignNode1" presStyleIdx="6" presStyleCnt="8"/>
      <dgm:spPr/>
    </dgm:pt>
    <dgm:pt modelId="{C5FFA2F0-D767-4030-8FC0-344CD250EA37}" type="pres">
      <dgm:prSet presAssocID="{F9709EEA-2A89-41AF-8922-1AC019F38DF4}" presName="horz1" presStyleCnt="0"/>
      <dgm:spPr/>
    </dgm:pt>
    <dgm:pt modelId="{059FCB7E-C8B2-4314-86FF-AA47068D77DD}" type="pres">
      <dgm:prSet presAssocID="{F9709EEA-2A89-41AF-8922-1AC019F38DF4}" presName="tx1" presStyleLbl="revTx" presStyleIdx="6" presStyleCnt="8"/>
      <dgm:spPr/>
    </dgm:pt>
    <dgm:pt modelId="{B90DBCA4-EC9F-4208-A03E-8720C8D8B6EE}" type="pres">
      <dgm:prSet presAssocID="{F9709EEA-2A89-41AF-8922-1AC019F38DF4}" presName="vert1" presStyleCnt="0"/>
      <dgm:spPr/>
    </dgm:pt>
    <dgm:pt modelId="{DBC7B7D7-AC62-4F9D-B475-A0E1772BDEC4}" type="pres">
      <dgm:prSet presAssocID="{8EFFD8AB-48ED-47E0-9BB8-C51BE5655D14}" presName="thickLine" presStyleLbl="alignNode1" presStyleIdx="7" presStyleCnt="8"/>
      <dgm:spPr/>
    </dgm:pt>
    <dgm:pt modelId="{C0A31B0F-8072-490D-A126-41A21BDF53A7}" type="pres">
      <dgm:prSet presAssocID="{8EFFD8AB-48ED-47E0-9BB8-C51BE5655D14}" presName="horz1" presStyleCnt="0"/>
      <dgm:spPr/>
    </dgm:pt>
    <dgm:pt modelId="{D99D0490-5FE1-4DDD-B8A8-D6A6D5C08370}" type="pres">
      <dgm:prSet presAssocID="{8EFFD8AB-48ED-47E0-9BB8-C51BE5655D14}" presName="tx1" presStyleLbl="revTx" presStyleIdx="7" presStyleCnt="8"/>
      <dgm:spPr/>
    </dgm:pt>
    <dgm:pt modelId="{DDACD8BC-4A7C-4F9C-97EA-F0A4AA5E3AE4}" type="pres">
      <dgm:prSet presAssocID="{8EFFD8AB-48ED-47E0-9BB8-C51BE5655D14}" presName="vert1" presStyleCnt="0"/>
      <dgm:spPr/>
    </dgm:pt>
  </dgm:ptLst>
  <dgm:cxnLst>
    <dgm:cxn modelId="{E50F860D-7997-4EE1-8116-54E1B38D954C}" type="presOf" srcId="{593E9CC3-D200-4F4E-95A8-1467459201BD}" destId="{8BA5E423-0B98-474F-BD35-A83B3E2B8940}" srcOrd="0" destOrd="0" presId="urn:microsoft.com/office/officeart/2008/layout/LinedList"/>
    <dgm:cxn modelId="{B165001D-17C1-4BD6-9A31-FEBCFD1DA54F}" srcId="{45B42E9C-889C-4E1E-8A90-7F7BC1CC5D2B}" destId="{F98FE22B-D2AF-483E-8FF1-F1C0B9AE56B0}" srcOrd="4" destOrd="0" parTransId="{A07B44E0-19AF-491E-B081-1F3174350601}" sibTransId="{FEAAA235-B3D5-4C10-BD34-8069A28A6CAC}"/>
    <dgm:cxn modelId="{5B6BBB25-FBE6-40FC-AFFA-ADD0153DDD0F}" srcId="{45B42E9C-889C-4E1E-8A90-7F7BC1CC5D2B}" destId="{960B65EA-4BEB-436A-B797-6AEAB2109336}" srcOrd="3" destOrd="0" parTransId="{DF1FCFE7-D379-4773-8795-FCB4F5D4E72B}" sibTransId="{0592D3C0-072B-4F54-8FB4-327E3BA473EF}"/>
    <dgm:cxn modelId="{0FF33C3F-EF38-4BC6-818C-4A03E8A303AB}" srcId="{45B42E9C-889C-4E1E-8A90-7F7BC1CC5D2B}" destId="{F8BA3A57-7FEB-49F8-AD34-441B64F63F13}" srcOrd="0" destOrd="0" parTransId="{867735C7-D22E-4CFB-9EA1-BA54EBC15ED9}" sibTransId="{28DBB85D-AB0E-458D-8FEB-0093135E0428}"/>
    <dgm:cxn modelId="{44721149-4EF7-45EF-B105-D06B325A77E6}" srcId="{45B42E9C-889C-4E1E-8A90-7F7BC1CC5D2B}" destId="{8EFFD8AB-48ED-47E0-9BB8-C51BE5655D14}" srcOrd="7" destOrd="0" parTransId="{35A500E2-F979-48DF-AF73-EF09E33E973A}" sibTransId="{55897981-ABC8-4D9E-B04D-B6B1FE1F4553}"/>
    <dgm:cxn modelId="{7BF5786A-B9A1-48ED-9757-0ECCBB92D33A}" type="presOf" srcId="{CDD21012-12B0-4C6A-96A5-F084CBE5FC86}" destId="{8F288519-66CC-445A-9439-1D5203E3BEE6}" srcOrd="0" destOrd="0" presId="urn:microsoft.com/office/officeart/2008/layout/LinedList"/>
    <dgm:cxn modelId="{6DE9D874-0F35-4581-997F-FA558C2C08AA}" type="presOf" srcId="{960B65EA-4BEB-436A-B797-6AEAB2109336}" destId="{C9E51EC7-53EE-49F8-A131-02CBE44C4A31}" srcOrd="0" destOrd="0" presId="urn:microsoft.com/office/officeart/2008/layout/LinedList"/>
    <dgm:cxn modelId="{ABF86C55-1559-43DA-B024-AAFA5FFCC506}" type="presOf" srcId="{45B42E9C-889C-4E1E-8A90-7F7BC1CC5D2B}" destId="{DD644563-CB93-41AC-975A-EE449D28133B}" srcOrd="0" destOrd="0" presId="urn:microsoft.com/office/officeart/2008/layout/LinedList"/>
    <dgm:cxn modelId="{6D4E5197-4242-4DC9-8B12-7FC66979657C}" srcId="{45B42E9C-889C-4E1E-8A90-7F7BC1CC5D2B}" destId="{CDD21012-12B0-4C6A-96A5-F084CBE5FC86}" srcOrd="2" destOrd="0" parTransId="{BC869ACB-A21F-4EE8-81F0-40EB32B7ED54}" sibTransId="{74FDDA68-523D-46FF-8E26-70B6EB57A587}"/>
    <dgm:cxn modelId="{82C4129A-0C85-4C01-8546-A78B0CF2D3AF}" srcId="{45B42E9C-889C-4E1E-8A90-7F7BC1CC5D2B}" destId="{593E9CC3-D200-4F4E-95A8-1467459201BD}" srcOrd="5" destOrd="0" parTransId="{7C2B900D-147F-429E-871A-E45CE3EF995E}" sibTransId="{E3DF83FA-9C9F-4A06-849D-7418E4C07806}"/>
    <dgm:cxn modelId="{8A562AAB-7EEA-443E-BBC0-487AF94A1436}" srcId="{45B42E9C-889C-4E1E-8A90-7F7BC1CC5D2B}" destId="{F9709EEA-2A89-41AF-8922-1AC019F38DF4}" srcOrd="6" destOrd="0" parTransId="{ED03AB3A-B528-4AF6-9906-BB83CF12F4C4}" sibTransId="{9A76E06E-CAEB-4B49-8FB7-074422512F5E}"/>
    <dgm:cxn modelId="{EA3357B2-23FF-434B-9313-E39D8E1545F9}" type="presOf" srcId="{8EFFD8AB-48ED-47E0-9BB8-C51BE5655D14}" destId="{D99D0490-5FE1-4DDD-B8A8-D6A6D5C08370}" srcOrd="0" destOrd="0" presId="urn:microsoft.com/office/officeart/2008/layout/LinedList"/>
    <dgm:cxn modelId="{CBD717D3-7875-4539-AB8A-5E301B507D65}" type="presOf" srcId="{0F685A8A-983D-46CF-BF0B-460BE9EED10E}" destId="{739379A6-2FE3-4929-8C3A-056D2E22325B}" srcOrd="0" destOrd="0" presId="urn:microsoft.com/office/officeart/2008/layout/LinedList"/>
    <dgm:cxn modelId="{0853E7DB-5939-4837-88CB-26BD0E4F025E}" srcId="{45B42E9C-889C-4E1E-8A90-7F7BC1CC5D2B}" destId="{0F685A8A-983D-46CF-BF0B-460BE9EED10E}" srcOrd="1" destOrd="0" parTransId="{5B4C0C64-14C4-4048-9443-8E1DB30B3958}" sibTransId="{B2FE6C55-1999-49E1-9468-C5759090340C}"/>
    <dgm:cxn modelId="{4401E9DC-70F3-4A4C-A250-82A5040B8F43}" type="presOf" srcId="{F8BA3A57-7FEB-49F8-AD34-441B64F63F13}" destId="{177EA79A-1D68-44A8-8881-112C74A3B0E3}" srcOrd="0" destOrd="0" presId="urn:microsoft.com/office/officeart/2008/layout/LinedList"/>
    <dgm:cxn modelId="{6A56A7F0-7A43-428C-AC78-0B2C3FEFEACA}" type="presOf" srcId="{F9709EEA-2A89-41AF-8922-1AC019F38DF4}" destId="{059FCB7E-C8B2-4314-86FF-AA47068D77DD}" srcOrd="0" destOrd="0" presId="urn:microsoft.com/office/officeart/2008/layout/LinedList"/>
    <dgm:cxn modelId="{E3ADB8F4-C009-4DC9-B0CB-C71BDF2753CE}" type="presOf" srcId="{F98FE22B-D2AF-483E-8FF1-F1C0B9AE56B0}" destId="{5579E51A-FD30-4EC2-90C4-0F8D46013BC9}" srcOrd="0" destOrd="0" presId="urn:microsoft.com/office/officeart/2008/layout/LinedList"/>
    <dgm:cxn modelId="{7F400003-1681-4CD2-99E0-EB47ED79971B}" type="presParOf" srcId="{DD644563-CB93-41AC-975A-EE449D28133B}" destId="{411D38B9-94E3-4054-90B1-CAB89489A808}" srcOrd="0" destOrd="0" presId="urn:microsoft.com/office/officeart/2008/layout/LinedList"/>
    <dgm:cxn modelId="{E4A177B5-AA77-4061-8FE3-66E75120B327}" type="presParOf" srcId="{DD644563-CB93-41AC-975A-EE449D28133B}" destId="{7F58D05A-D185-45AA-B44F-468692BF2DCD}" srcOrd="1" destOrd="0" presId="urn:microsoft.com/office/officeart/2008/layout/LinedList"/>
    <dgm:cxn modelId="{30EE14F7-495D-4DF9-85F8-D38549E1F22C}" type="presParOf" srcId="{7F58D05A-D185-45AA-B44F-468692BF2DCD}" destId="{177EA79A-1D68-44A8-8881-112C74A3B0E3}" srcOrd="0" destOrd="0" presId="urn:microsoft.com/office/officeart/2008/layout/LinedList"/>
    <dgm:cxn modelId="{59C015CC-8C43-40D6-A317-A07588995177}" type="presParOf" srcId="{7F58D05A-D185-45AA-B44F-468692BF2DCD}" destId="{15C435E6-244B-4610-B014-566989126454}" srcOrd="1" destOrd="0" presId="urn:microsoft.com/office/officeart/2008/layout/LinedList"/>
    <dgm:cxn modelId="{09BBB407-18FE-4529-BC45-3F33FBECEA82}" type="presParOf" srcId="{DD644563-CB93-41AC-975A-EE449D28133B}" destId="{DDB92D40-8F43-4F37-AC00-830474082A67}" srcOrd="2" destOrd="0" presId="urn:microsoft.com/office/officeart/2008/layout/LinedList"/>
    <dgm:cxn modelId="{AF142BE4-3271-41D3-BF86-BAAE9C15F13A}" type="presParOf" srcId="{DD644563-CB93-41AC-975A-EE449D28133B}" destId="{7EA225BB-E722-41F3-91F2-8BCD6B3AEFB0}" srcOrd="3" destOrd="0" presId="urn:microsoft.com/office/officeart/2008/layout/LinedList"/>
    <dgm:cxn modelId="{2FD65F4B-7464-4414-A173-325EE77A7359}" type="presParOf" srcId="{7EA225BB-E722-41F3-91F2-8BCD6B3AEFB0}" destId="{739379A6-2FE3-4929-8C3A-056D2E22325B}" srcOrd="0" destOrd="0" presId="urn:microsoft.com/office/officeart/2008/layout/LinedList"/>
    <dgm:cxn modelId="{AE2DD44D-9220-4D85-AC75-A4469659DE69}" type="presParOf" srcId="{7EA225BB-E722-41F3-91F2-8BCD6B3AEFB0}" destId="{7A606D1E-3B89-40E4-9FD5-A4A72DDCDE8C}" srcOrd="1" destOrd="0" presId="urn:microsoft.com/office/officeart/2008/layout/LinedList"/>
    <dgm:cxn modelId="{E3E9A4D0-DA2A-4C30-BBAB-CC543C5FFD19}" type="presParOf" srcId="{DD644563-CB93-41AC-975A-EE449D28133B}" destId="{F62019BF-2FD4-4172-B61B-374E9A85FCD9}" srcOrd="4" destOrd="0" presId="urn:microsoft.com/office/officeart/2008/layout/LinedList"/>
    <dgm:cxn modelId="{616A9BC2-65A4-4AA0-A416-68F00FB4F5AF}" type="presParOf" srcId="{DD644563-CB93-41AC-975A-EE449D28133B}" destId="{6609F432-673B-434E-9AC4-635D8B60AB82}" srcOrd="5" destOrd="0" presId="urn:microsoft.com/office/officeart/2008/layout/LinedList"/>
    <dgm:cxn modelId="{25AAE393-0AEC-4E65-B952-9927D15DF98E}" type="presParOf" srcId="{6609F432-673B-434E-9AC4-635D8B60AB82}" destId="{8F288519-66CC-445A-9439-1D5203E3BEE6}" srcOrd="0" destOrd="0" presId="urn:microsoft.com/office/officeart/2008/layout/LinedList"/>
    <dgm:cxn modelId="{A09D0725-4A5C-4A56-8D76-235EF320EA56}" type="presParOf" srcId="{6609F432-673B-434E-9AC4-635D8B60AB82}" destId="{482576D0-6F2F-4FF5-8586-3911930910A4}" srcOrd="1" destOrd="0" presId="urn:microsoft.com/office/officeart/2008/layout/LinedList"/>
    <dgm:cxn modelId="{0B324F08-51AE-4D88-A43C-FB395AD0A39E}" type="presParOf" srcId="{DD644563-CB93-41AC-975A-EE449D28133B}" destId="{0C0E8E74-CD2D-4E4B-8380-6B336B0FD390}" srcOrd="6" destOrd="0" presId="urn:microsoft.com/office/officeart/2008/layout/LinedList"/>
    <dgm:cxn modelId="{63777B2F-6660-478C-BA23-04C480E7EBB9}" type="presParOf" srcId="{DD644563-CB93-41AC-975A-EE449D28133B}" destId="{4D5D8AC4-D771-4142-B348-9B27E24D39E7}" srcOrd="7" destOrd="0" presId="urn:microsoft.com/office/officeart/2008/layout/LinedList"/>
    <dgm:cxn modelId="{36EE5811-A451-43FB-A34C-C9086A7510CF}" type="presParOf" srcId="{4D5D8AC4-D771-4142-B348-9B27E24D39E7}" destId="{C9E51EC7-53EE-49F8-A131-02CBE44C4A31}" srcOrd="0" destOrd="0" presId="urn:microsoft.com/office/officeart/2008/layout/LinedList"/>
    <dgm:cxn modelId="{4078D473-75A6-4BFA-B8FF-20EBDD69454C}" type="presParOf" srcId="{4D5D8AC4-D771-4142-B348-9B27E24D39E7}" destId="{9C827A53-AFE2-499F-BCC9-3C5EB9C30B97}" srcOrd="1" destOrd="0" presId="urn:microsoft.com/office/officeart/2008/layout/LinedList"/>
    <dgm:cxn modelId="{04BD5C65-213F-470C-8ECF-E70B721DFC0C}" type="presParOf" srcId="{DD644563-CB93-41AC-975A-EE449D28133B}" destId="{7FADD5CA-B68F-4D3B-807B-0122F87038BB}" srcOrd="8" destOrd="0" presId="urn:microsoft.com/office/officeart/2008/layout/LinedList"/>
    <dgm:cxn modelId="{F9D60A8C-6C4B-431B-9B4D-E36397DE4FDF}" type="presParOf" srcId="{DD644563-CB93-41AC-975A-EE449D28133B}" destId="{3B166B3C-9C3D-47CA-9069-956B20301AB5}" srcOrd="9" destOrd="0" presId="urn:microsoft.com/office/officeart/2008/layout/LinedList"/>
    <dgm:cxn modelId="{2FE0F807-5F7D-4F5D-8987-58C5689A15EF}" type="presParOf" srcId="{3B166B3C-9C3D-47CA-9069-956B20301AB5}" destId="{5579E51A-FD30-4EC2-90C4-0F8D46013BC9}" srcOrd="0" destOrd="0" presId="urn:microsoft.com/office/officeart/2008/layout/LinedList"/>
    <dgm:cxn modelId="{2E2BE3F9-3220-424D-A4B8-82491548A579}" type="presParOf" srcId="{3B166B3C-9C3D-47CA-9069-956B20301AB5}" destId="{3635E3D1-E2C3-4326-A180-E1EDD7A369B7}" srcOrd="1" destOrd="0" presId="urn:microsoft.com/office/officeart/2008/layout/LinedList"/>
    <dgm:cxn modelId="{2929262A-0760-47FE-BB3B-CA8C4E539DC0}" type="presParOf" srcId="{DD644563-CB93-41AC-975A-EE449D28133B}" destId="{42927D23-1018-4E9D-904F-754E30AC6007}" srcOrd="10" destOrd="0" presId="urn:microsoft.com/office/officeart/2008/layout/LinedList"/>
    <dgm:cxn modelId="{D6126AB7-D21A-4AE6-9CFC-3676A2DB76CE}" type="presParOf" srcId="{DD644563-CB93-41AC-975A-EE449D28133B}" destId="{6853D5A6-DADA-4577-87A1-68271F7C5F02}" srcOrd="11" destOrd="0" presId="urn:microsoft.com/office/officeart/2008/layout/LinedList"/>
    <dgm:cxn modelId="{4BE8B3FB-BBD7-4E22-AB9B-D5748835DB6F}" type="presParOf" srcId="{6853D5A6-DADA-4577-87A1-68271F7C5F02}" destId="{8BA5E423-0B98-474F-BD35-A83B3E2B8940}" srcOrd="0" destOrd="0" presId="urn:microsoft.com/office/officeart/2008/layout/LinedList"/>
    <dgm:cxn modelId="{5A853726-B70A-4018-B56E-8C3EF72C97A0}" type="presParOf" srcId="{6853D5A6-DADA-4577-87A1-68271F7C5F02}" destId="{C5391A90-C40F-4970-A5FE-8F77A29C37DB}" srcOrd="1" destOrd="0" presId="urn:microsoft.com/office/officeart/2008/layout/LinedList"/>
    <dgm:cxn modelId="{86AA5523-4163-4535-9719-423C5A2455EF}" type="presParOf" srcId="{DD644563-CB93-41AC-975A-EE449D28133B}" destId="{2C028597-7630-46B3-A790-866B632A8930}" srcOrd="12" destOrd="0" presId="urn:microsoft.com/office/officeart/2008/layout/LinedList"/>
    <dgm:cxn modelId="{CA32A7FA-DE4A-4426-AE3D-98F97092701E}" type="presParOf" srcId="{DD644563-CB93-41AC-975A-EE449D28133B}" destId="{C5FFA2F0-D767-4030-8FC0-344CD250EA37}" srcOrd="13" destOrd="0" presId="urn:microsoft.com/office/officeart/2008/layout/LinedList"/>
    <dgm:cxn modelId="{A9941F36-281E-4832-AED3-9930BFD630A6}" type="presParOf" srcId="{C5FFA2F0-D767-4030-8FC0-344CD250EA37}" destId="{059FCB7E-C8B2-4314-86FF-AA47068D77DD}" srcOrd="0" destOrd="0" presId="urn:microsoft.com/office/officeart/2008/layout/LinedList"/>
    <dgm:cxn modelId="{C1805690-D909-4C8B-8C40-C1CAF48136C4}" type="presParOf" srcId="{C5FFA2F0-D767-4030-8FC0-344CD250EA37}" destId="{B90DBCA4-EC9F-4208-A03E-8720C8D8B6EE}" srcOrd="1" destOrd="0" presId="urn:microsoft.com/office/officeart/2008/layout/LinedList"/>
    <dgm:cxn modelId="{C524789B-632F-4218-8BB9-BFB377789D17}" type="presParOf" srcId="{DD644563-CB93-41AC-975A-EE449D28133B}" destId="{DBC7B7D7-AC62-4F9D-B475-A0E1772BDEC4}" srcOrd="14" destOrd="0" presId="urn:microsoft.com/office/officeart/2008/layout/LinedList"/>
    <dgm:cxn modelId="{EE32A7AE-BE4B-432C-AF13-CD17440F0847}" type="presParOf" srcId="{DD644563-CB93-41AC-975A-EE449D28133B}" destId="{C0A31B0F-8072-490D-A126-41A21BDF53A7}" srcOrd="15" destOrd="0" presId="urn:microsoft.com/office/officeart/2008/layout/LinedList"/>
    <dgm:cxn modelId="{04FD0209-7F7A-4805-859C-D2CF30A9CB21}" type="presParOf" srcId="{C0A31B0F-8072-490D-A126-41A21BDF53A7}" destId="{D99D0490-5FE1-4DDD-B8A8-D6A6D5C08370}" srcOrd="0" destOrd="0" presId="urn:microsoft.com/office/officeart/2008/layout/LinedList"/>
    <dgm:cxn modelId="{6EAFDBD6-003A-48E1-B543-CA3E53E4B36C}" type="presParOf" srcId="{C0A31B0F-8072-490D-A126-41A21BDF53A7}" destId="{DDACD8BC-4A7C-4F9C-97EA-F0A4AA5E3A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0EB35-DA1F-422A-B972-F516DFF996C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9B9AE8-A20C-44FE-BB30-1F5BA0418970}">
      <dgm:prSet/>
      <dgm:spPr/>
      <dgm:t>
        <a:bodyPr/>
        <a:lstStyle/>
        <a:p>
          <a:r>
            <a:rPr lang="en-GB"/>
            <a:t>Login </a:t>
          </a:r>
          <a:endParaRPr lang="en-US"/>
        </a:p>
      </dgm:t>
    </dgm:pt>
    <dgm:pt modelId="{DC5536E2-0CB2-4B93-BA5B-6815C82BECEF}" type="parTrans" cxnId="{B111E065-F427-47A3-A630-DEEDE245A296}">
      <dgm:prSet/>
      <dgm:spPr/>
      <dgm:t>
        <a:bodyPr/>
        <a:lstStyle/>
        <a:p>
          <a:endParaRPr lang="en-US"/>
        </a:p>
      </dgm:t>
    </dgm:pt>
    <dgm:pt modelId="{BF309FCB-BCD7-4548-868A-6A005BB79E1C}" type="sibTrans" cxnId="{B111E065-F427-47A3-A630-DEEDE245A296}">
      <dgm:prSet/>
      <dgm:spPr/>
      <dgm:t>
        <a:bodyPr/>
        <a:lstStyle/>
        <a:p>
          <a:endParaRPr lang="en-US"/>
        </a:p>
      </dgm:t>
    </dgm:pt>
    <dgm:pt modelId="{836D2D2D-A345-4BEC-9880-3E860D3C17FB}">
      <dgm:prSet/>
      <dgm:spPr/>
      <dgm:t>
        <a:bodyPr/>
        <a:lstStyle/>
        <a:p>
          <a:r>
            <a:rPr lang="en-GB"/>
            <a:t>Register</a:t>
          </a:r>
          <a:endParaRPr lang="en-US"/>
        </a:p>
      </dgm:t>
    </dgm:pt>
    <dgm:pt modelId="{4BC58903-BB20-444F-BE48-87901230A0B5}" type="parTrans" cxnId="{4310D971-FCD1-489F-BA06-5BDFC6DC6092}">
      <dgm:prSet/>
      <dgm:spPr/>
      <dgm:t>
        <a:bodyPr/>
        <a:lstStyle/>
        <a:p>
          <a:endParaRPr lang="en-US"/>
        </a:p>
      </dgm:t>
    </dgm:pt>
    <dgm:pt modelId="{BDDD29A6-A079-4196-BE40-05695DF076E6}" type="sibTrans" cxnId="{4310D971-FCD1-489F-BA06-5BDFC6DC6092}">
      <dgm:prSet/>
      <dgm:spPr/>
      <dgm:t>
        <a:bodyPr/>
        <a:lstStyle/>
        <a:p>
          <a:endParaRPr lang="en-US"/>
        </a:p>
      </dgm:t>
    </dgm:pt>
    <dgm:pt modelId="{E60F31D6-DA77-43DC-BD19-B8B23CC66021}">
      <dgm:prSet/>
      <dgm:spPr/>
      <dgm:t>
        <a:bodyPr/>
        <a:lstStyle/>
        <a:p>
          <a:r>
            <a:rPr lang="en-GB"/>
            <a:t>Visit, search service, read blogs</a:t>
          </a:r>
          <a:endParaRPr lang="en-US"/>
        </a:p>
      </dgm:t>
    </dgm:pt>
    <dgm:pt modelId="{9F0A82A0-B486-42F9-9C1B-84ED155E2263}" type="parTrans" cxnId="{F172EF74-4375-47E4-AB3E-580DD570ACD5}">
      <dgm:prSet/>
      <dgm:spPr/>
      <dgm:t>
        <a:bodyPr/>
        <a:lstStyle/>
        <a:p>
          <a:endParaRPr lang="en-US"/>
        </a:p>
      </dgm:t>
    </dgm:pt>
    <dgm:pt modelId="{A2374868-A6D2-4D9C-AE24-27A6B17AF737}" type="sibTrans" cxnId="{F172EF74-4375-47E4-AB3E-580DD570ACD5}">
      <dgm:prSet/>
      <dgm:spPr/>
      <dgm:t>
        <a:bodyPr/>
        <a:lstStyle/>
        <a:p>
          <a:endParaRPr lang="en-US"/>
        </a:p>
      </dgm:t>
    </dgm:pt>
    <dgm:pt modelId="{C42612E2-1EE7-4558-8579-EE48D30D463C}">
      <dgm:prSet/>
      <dgm:spPr/>
      <dgm:t>
        <a:bodyPr/>
        <a:lstStyle/>
        <a:p>
          <a:r>
            <a:rPr lang="en-GB"/>
            <a:t>Book service</a:t>
          </a:r>
          <a:endParaRPr lang="en-US"/>
        </a:p>
      </dgm:t>
    </dgm:pt>
    <dgm:pt modelId="{F1A1A189-652A-43F2-A788-4ACE5A598780}" type="parTrans" cxnId="{42CE4A66-EE2F-4B71-B6C9-4161EA76177B}">
      <dgm:prSet/>
      <dgm:spPr/>
      <dgm:t>
        <a:bodyPr/>
        <a:lstStyle/>
        <a:p>
          <a:endParaRPr lang="en-US"/>
        </a:p>
      </dgm:t>
    </dgm:pt>
    <dgm:pt modelId="{B12D3439-B4AA-42BB-838A-CC07F788F603}" type="sibTrans" cxnId="{42CE4A66-EE2F-4B71-B6C9-4161EA76177B}">
      <dgm:prSet/>
      <dgm:spPr/>
      <dgm:t>
        <a:bodyPr/>
        <a:lstStyle/>
        <a:p>
          <a:endParaRPr lang="en-US"/>
        </a:p>
      </dgm:t>
    </dgm:pt>
    <dgm:pt modelId="{50982C38-5A06-4386-A7F2-71697D78310A}">
      <dgm:prSet/>
      <dgm:spPr/>
      <dgm:t>
        <a:bodyPr/>
        <a:lstStyle/>
        <a:p>
          <a:r>
            <a:rPr lang="en-GB"/>
            <a:t>Pay for service</a:t>
          </a:r>
          <a:endParaRPr lang="en-US"/>
        </a:p>
      </dgm:t>
    </dgm:pt>
    <dgm:pt modelId="{143D20E5-A059-4539-BD5F-6DF0AFF26DFD}" type="parTrans" cxnId="{3B791B97-3B6D-4B12-89D4-6F742B268AB0}">
      <dgm:prSet/>
      <dgm:spPr/>
      <dgm:t>
        <a:bodyPr/>
        <a:lstStyle/>
        <a:p>
          <a:endParaRPr lang="en-US"/>
        </a:p>
      </dgm:t>
    </dgm:pt>
    <dgm:pt modelId="{543C4AA9-F4BC-4446-B4A7-BF1E02D70930}" type="sibTrans" cxnId="{3B791B97-3B6D-4B12-89D4-6F742B268AB0}">
      <dgm:prSet/>
      <dgm:spPr/>
      <dgm:t>
        <a:bodyPr/>
        <a:lstStyle/>
        <a:p>
          <a:endParaRPr lang="en-US"/>
        </a:p>
      </dgm:t>
    </dgm:pt>
    <dgm:pt modelId="{0E4FDDDC-F90A-41FE-993D-E92F5F9A5ADF}">
      <dgm:prSet/>
      <dgm:spPr/>
      <dgm:t>
        <a:bodyPr/>
        <a:lstStyle/>
        <a:p>
          <a:r>
            <a:rPr lang="en-GB"/>
            <a:t>Review service</a:t>
          </a:r>
          <a:endParaRPr lang="en-US"/>
        </a:p>
      </dgm:t>
    </dgm:pt>
    <dgm:pt modelId="{FED8C6C5-5465-45BC-942E-30B540EAAD31}" type="parTrans" cxnId="{BD7A23BF-8170-4FEE-981B-E0541CEE4B8E}">
      <dgm:prSet/>
      <dgm:spPr/>
      <dgm:t>
        <a:bodyPr/>
        <a:lstStyle/>
        <a:p>
          <a:endParaRPr lang="en-US"/>
        </a:p>
      </dgm:t>
    </dgm:pt>
    <dgm:pt modelId="{1258894C-9EAE-42B8-90F0-512949B4AB25}" type="sibTrans" cxnId="{BD7A23BF-8170-4FEE-981B-E0541CEE4B8E}">
      <dgm:prSet/>
      <dgm:spPr/>
      <dgm:t>
        <a:bodyPr/>
        <a:lstStyle/>
        <a:p>
          <a:endParaRPr lang="en-US"/>
        </a:p>
      </dgm:t>
    </dgm:pt>
    <dgm:pt modelId="{765C790D-CE47-47B5-8283-D7415402B122}">
      <dgm:prSet/>
      <dgm:spPr/>
      <dgm:t>
        <a:bodyPr/>
        <a:lstStyle/>
        <a:p>
          <a:r>
            <a:rPr lang="en-GB"/>
            <a:t>Complain about service</a:t>
          </a:r>
          <a:endParaRPr lang="en-US"/>
        </a:p>
      </dgm:t>
    </dgm:pt>
    <dgm:pt modelId="{B38130CF-6BBA-4BBB-AF84-4DADF478A047}" type="parTrans" cxnId="{3FABA74D-A1BA-4C3C-AE21-148B15BE0EF2}">
      <dgm:prSet/>
      <dgm:spPr/>
      <dgm:t>
        <a:bodyPr/>
        <a:lstStyle/>
        <a:p>
          <a:endParaRPr lang="en-US"/>
        </a:p>
      </dgm:t>
    </dgm:pt>
    <dgm:pt modelId="{E389DC7A-5768-4B5C-914C-587FECFD357E}" type="sibTrans" cxnId="{3FABA74D-A1BA-4C3C-AE21-148B15BE0EF2}">
      <dgm:prSet/>
      <dgm:spPr/>
      <dgm:t>
        <a:bodyPr/>
        <a:lstStyle/>
        <a:p>
          <a:endParaRPr lang="en-US"/>
        </a:p>
      </dgm:t>
    </dgm:pt>
    <dgm:pt modelId="{433B7408-D870-4D3F-81C9-9B6C64423D9F}">
      <dgm:prSet/>
      <dgm:spPr/>
      <dgm:t>
        <a:bodyPr/>
        <a:lstStyle/>
        <a:p>
          <a:r>
            <a:rPr lang="en-GB"/>
            <a:t>Etc.....</a:t>
          </a:r>
          <a:endParaRPr lang="en-US"/>
        </a:p>
      </dgm:t>
    </dgm:pt>
    <dgm:pt modelId="{E388A47D-29C3-4484-B02C-FBD31D666DA2}" type="parTrans" cxnId="{120AC449-6EAD-4ACF-AA53-D550C6D9C2B1}">
      <dgm:prSet/>
      <dgm:spPr/>
      <dgm:t>
        <a:bodyPr/>
        <a:lstStyle/>
        <a:p>
          <a:endParaRPr lang="en-US"/>
        </a:p>
      </dgm:t>
    </dgm:pt>
    <dgm:pt modelId="{B06F57A8-9776-441C-81B5-97D6E669B77A}" type="sibTrans" cxnId="{120AC449-6EAD-4ACF-AA53-D550C6D9C2B1}">
      <dgm:prSet/>
      <dgm:spPr/>
      <dgm:t>
        <a:bodyPr/>
        <a:lstStyle/>
        <a:p>
          <a:endParaRPr lang="en-US"/>
        </a:p>
      </dgm:t>
    </dgm:pt>
    <dgm:pt modelId="{90C8913B-81F1-4666-A779-4C24D63898FB}" type="pres">
      <dgm:prSet presAssocID="{7440EB35-DA1F-422A-B972-F516DFF996C3}" presName="vert0" presStyleCnt="0">
        <dgm:presLayoutVars>
          <dgm:dir/>
          <dgm:animOne val="branch"/>
          <dgm:animLvl val="lvl"/>
        </dgm:presLayoutVars>
      </dgm:prSet>
      <dgm:spPr/>
    </dgm:pt>
    <dgm:pt modelId="{22071E5E-407E-4AE9-B4ED-95D7B9941BAD}" type="pres">
      <dgm:prSet presAssocID="{8F9B9AE8-A20C-44FE-BB30-1F5BA0418970}" presName="thickLine" presStyleLbl="alignNode1" presStyleIdx="0" presStyleCnt="8"/>
      <dgm:spPr/>
    </dgm:pt>
    <dgm:pt modelId="{CE4AD2A8-EC74-4135-9127-9DDA82DF97AA}" type="pres">
      <dgm:prSet presAssocID="{8F9B9AE8-A20C-44FE-BB30-1F5BA0418970}" presName="horz1" presStyleCnt="0"/>
      <dgm:spPr/>
    </dgm:pt>
    <dgm:pt modelId="{61EED0C0-142B-4582-B8B3-71F1DF1AA68A}" type="pres">
      <dgm:prSet presAssocID="{8F9B9AE8-A20C-44FE-BB30-1F5BA0418970}" presName="tx1" presStyleLbl="revTx" presStyleIdx="0" presStyleCnt="8"/>
      <dgm:spPr/>
    </dgm:pt>
    <dgm:pt modelId="{DB83C55E-3635-430A-97D6-7AC5259F7073}" type="pres">
      <dgm:prSet presAssocID="{8F9B9AE8-A20C-44FE-BB30-1F5BA0418970}" presName="vert1" presStyleCnt="0"/>
      <dgm:spPr/>
    </dgm:pt>
    <dgm:pt modelId="{6D310C0D-2431-48DB-A83F-DD194F78AEB9}" type="pres">
      <dgm:prSet presAssocID="{836D2D2D-A345-4BEC-9880-3E860D3C17FB}" presName="thickLine" presStyleLbl="alignNode1" presStyleIdx="1" presStyleCnt="8"/>
      <dgm:spPr/>
    </dgm:pt>
    <dgm:pt modelId="{0B57CE01-93EA-4788-9C57-0E3734F9AFBD}" type="pres">
      <dgm:prSet presAssocID="{836D2D2D-A345-4BEC-9880-3E860D3C17FB}" presName="horz1" presStyleCnt="0"/>
      <dgm:spPr/>
    </dgm:pt>
    <dgm:pt modelId="{6222CE2B-BD1C-4948-AF54-B7E06F7ACFD3}" type="pres">
      <dgm:prSet presAssocID="{836D2D2D-A345-4BEC-9880-3E860D3C17FB}" presName="tx1" presStyleLbl="revTx" presStyleIdx="1" presStyleCnt="8"/>
      <dgm:spPr/>
    </dgm:pt>
    <dgm:pt modelId="{42098EB4-ACA5-419E-B205-B59DE5EC5E08}" type="pres">
      <dgm:prSet presAssocID="{836D2D2D-A345-4BEC-9880-3E860D3C17FB}" presName="vert1" presStyleCnt="0"/>
      <dgm:spPr/>
    </dgm:pt>
    <dgm:pt modelId="{F9F75EB7-B099-4384-BBB5-85E7738B1E17}" type="pres">
      <dgm:prSet presAssocID="{E60F31D6-DA77-43DC-BD19-B8B23CC66021}" presName="thickLine" presStyleLbl="alignNode1" presStyleIdx="2" presStyleCnt="8"/>
      <dgm:spPr/>
    </dgm:pt>
    <dgm:pt modelId="{F16EEABB-42D8-4D5B-A67B-B5027851A708}" type="pres">
      <dgm:prSet presAssocID="{E60F31D6-DA77-43DC-BD19-B8B23CC66021}" presName="horz1" presStyleCnt="0"/>
      <dgm:spPr/>
    </dgm:pt>
    <dgm:pt modelId="{BE5544D7-B18F-4951-BD6F-91F8AFA1E7AE}" type="pres">
      <dgm:prSet presAssocID="{E60F31D6-DA77-43DC-BD19-B8B23CC66021}" presName="tx1" presStyleLbl="revTx" presStyleIdx="2" presStyleCnt="8"/>
      <dgm:spPr/>
    </dgm:pt>
    <dgm:pt modelId="{089B68A7-FE06-4183-9541-7ABC9631AF6B}" type="pres">
      <dgm:prSet presAssocID="{E60F31D6-DA77-43DC-BD19-B8B23CC66021}" presName="vert1" presStyleCnt="0"/>
      <dgm:spPr/>
    </dgm:pt>
    <dgm:pt modelId="{E9E403D6-4774-4624-91A7-BE9C94978356}" type="pres">
      <dgm:prSet presAssocID="{C42612E2-1EE7-4558-8579-EE48D30D463C}" presName="thickLine" presStyleLbl="alignNode1" presStyleIdx="3" presStyleCnt="8"/>
      <dgm:spPr/>
    </dgm:pt>
    <dgm:pt modelId="{B4919A2F-0504-4A31-8E1A-E94F621965B9}" type="pres">
      <dgm:prSet presAssocID="{C42612E2-1EE7-4558-8579-EE48D30D463C}" presName="horz1" presStyleCnt="0"/>
      <dgm:spPr/>
    </dgm:pt>
    <dgm:pt modelId="{4280C9D6-DDF2-4BC9-91FC-9182F7026FC5}" type="pres">
      <dgm:prSet presAssocID="{C42612E2-1EE7-4558-8579-EE48D30D463C}" presName="tx1" presStyleLbl="revTx" presStyleIdx="3" presStyleCnt="8"/>
      <dgm:spPr/>
    </dgm:pt>
    <dgm:pt modelId="{B8E8FB49-DD68-40F9-AE8F-116FBF05256E}" type="pres">
      <dgm:prSet presAssocID="{C42612E2-1EE7-4558-8579-EE48D30D463C}" presName="vert1" presStyleCnt="0"/>
      <dgm:spPr/>
    </dgm:pt>
    <dgm:pt modelId="{94E63F3F-5026-45BF-9BD1-954C75A71C81}" type="pres">
      <dgm:prSet presAssocID="{50982C38-5A06-4386-A7F2-71697D78310A}" presName="thickLine" presStyleLbl="alignNode1" presStyleIdx="4" presStyleCnt="8"/>
      <dgm:spPr/>
    </dgm:pt>
    <dgm:pt modelId="{DFEA9794-0C5F-4426-91A2-AAEF98335ACB}" type="pres">
      <dgm:prSet presAssocID="{50982C38-5A06-4386-A7F2-71697D78310A}" presName="horz1" presStyleCnt="0"/>
      <dgm:spPr/>
    </dgm:pt>
    <dgm:pt modelId="{BF4F89DC-A468-49F8-A8D3-AEBAC0333E63}" type="pres">
      <dgm:prSet presAssocID="{50982C38-5A06-4386-A7F2-71697D78310A}" presName="tx1" presStyleLbl="revTx" presStyleIdx="4" presStyleCnt="8"/>
      <dgm:spPr/>
    </dgm:pt>
    <dgm:pt modelId="{89ABB378-77B3-4BBB-9FF7-C404892E1E5D}" type="pres">
      <dgm:prSet presAssocID="{50982C38-5A06-4386-A7F2-71697D78310A}" presName="vert1" presStyleCnt="0"/>
      <dgm:spPr/>
    </dgm:pt>
    <dgm:pt modelId="{090D8A06-1A53-457B-BF5A-3B073E4E179B}" type="pres">
      <dgm:prSet presAssocID="{0E4FDDDC-F90A-41FE-993D-E92F5F9A5ADF}" presName="thickLine" presStyleLbl="alignNode1" presStyleIdx="5" presStyleCnt="8"/>
      <dgm:spPr/>
    </dgm:pt>
    <dgm:pt modelId="{B72A552D-74E9-4D3C-B67E-229E0F6E4939}" type="pres">
      <dgm:prSet presAssocID="{0E4FDDDC-F90A-41FE-993D-E92F5F9A5ADF}" presName="horz1" presStyleCnt="0"/>
      <dgm:spPr/>
    </dgm:pt>
    <dgm:pt modelId="{12D3FE1D-223E-4301-AD05-5236F7D90FF6}" type="pres">
      <dgm:prSet presAssocID="{0E4FDDDC-F90A-41FE-993D-E92F5F9A5ADF}" presName="tx1" presStyleLbl="revTx" presStyleIdx="5" presStyleCnt="8"/>
      <dgm:spPr/>
    </dgm:pt>
    <dgm:pt modelId="{350869E6-62B9-4668-A545-B407EC3736B3}" type="pres">
      <dgm:prSet presAssocID="{0E4FDDDC-F90A-41FE-993D-E92F5F9A5ADF}" presName="vert1" presStyleCnt="0"/>
      <dgm:spPr/>
    </dgm:pt>
    <dgm:pt modelId="{27C29C01-1988-4D9D-AC95-9B6AA62B9E41}" type="pres">
      <dgm:prSet presAssocID="{765C790D-CE47-47B5-8283-D7415402B122}" presName="thickLine" presStyleLbl="alignNode1" presStyleIdx="6" presStyleCnt="8"/>
      <dgm:spPr/>
    </dgm:pt>
    <dgm:pt modelId="{E71F9E75-BA8A-491E-945E-AB7512DF598B}" type="pres">
      <dgm:prSet presAssocID="{765C790D-CE47-47B5-8283-D7415402B122}" presName="horz1" presStyleCnt="0"/>
      <dgm:spPr/>
    </dgm:pt>
    <dgm:pt modelId="{CFEDB664-033E-43CA-910F-EB7EE950C6F6}" type="pres">
      <dgm:prSet presAssocID="{765C790D-CE47-47B5-8283-D7415402B122}" presName="tx1" presStyleLbl="revTx" presStyleIdx="6" presStyleCnt="8"/>
      <dgm:spPr/>
    </dgm:pt>
    <dgm:pt modelId="{BB4711D4-EE48-4EFC-802E-7958E929A765}" type="pres">
      <dgm:prSet presAssocID="{765C790D-CE47-47B5-8283-D7415402B122}" presName="vert1" presStyleCnt="0"/>
      <dgm:spPr/>
    </dgm:pt>
    <dgm:pt modelId="{DA30ACD2-2BEC-4DC2-B70B-730934888B31}" type="pres">
      <dgm:prSet presAssocID="{433B7408-D870-4D3F-81C9-9B6C64423D9F}" presName="thickLine" presStyleLbl="alignNode1" presStyleIdx="7" presStyleCnt="8"/>
      <dgm:spPr/>
    </dgm:pt>
    <dgm:pt modelId="{A13D8116-7FFF-461E-9CC9-15BC0ED5C65F}" type="pres">
      <dgm:prSet presAssocID="{433B7408-D870-4D3F-81C9-9B6C64423D9F}" presName="horz1" presStyleCnt="0"/>
      <dgm:spPr/>
    </dgm:pt>
    <dgm:pt modelId="{0BF9DDF4-0D31-449D-9C40-24670E0847A6}" type="pres">
      <dgm:prSet presAssocID="{433B7408-D870-4D3F-81C9-9B6C64423D9F}" presName="tx1" presStyleLbl="revTx" presStyleIdx="7" presStyleCnt="8"/>
      <dgm:spPr/>
    </dgm:pt>
    <dgm:pt modelId="{D8973AE6-8C13-4947-B5F8-4E4EAE91DE3B}" type="pres">
      <dgm:prSet presAssocID="{433B7408-D870-4D3F-81C9-9B6C64423D9F}" presName="vert1" presStyleCnt="0"/>
      <dgm:spPr/>
    </dgm:pt>
  </dgm:ptLst>
  <dgm:cxnLst>
    <dgm:cxn modelId="{3D735816-5512-44F7-8067-177D580284CD}" type="presOf" srcId="{765C790D-CE47-47B5-8283-D7415402B122}" destId="{CFEDB664-033E-43CA-910F-EB7EE950C6F6}" srcOrd="0" destOrd="0" presId="urn:microsoft.com/office/officeart/2008/layout/LinedList"/>
    <dgm:cxn modelId="{32033217-9632-4F5F-912C-8A16439D6569}" type="presOf" srcId="{0E4FDDDC-F90A-41FE-993D-E92F5F9A5ADF}" destId="{12D3FE1D-223E-4301-AD05-5236F7D90FF6}" srcOrd="0" destOrd="0" presId="urn:microsoft.com/office/officeart/2008/layout/LinedList"/>
    <dgm:cxn modelId="{91881C2E-6DB0-473D-B25C-37D24F879DB7}" type="presOf" srcId="{836D2D2D-A345-4BEC-9880-3E860D3C17FB}" destId="{6222CE2B-BD1C-4948-AF54-B7E06F7ACFD3}" srcOrd="0" destOrd="0" presId="urn:microsoft.com/office/officeart/2008/layout/LinedList"/>
    <dgm:cxn modelId="{E3FA9A3A-8F01-47D2-8F3F-B73084A4C1EF}" type="presOf" srcId="{E60F31D6-DA77-43DC-BD19-B8B23CC66021}" destId="{BE5544D7-B18F-4951-BD6F-91F8AFA1E7AE}" srcOrd="0" destOrd="0" presId="urn:microsoft.com/office/officeart/2008/layout/LinedList"/>
    <dgm:cxn modelId="{E5865941-94E2-449F-9420-D30298234DC9}" type="presOf" srcId="{433B7408-D870-4D3F-81C9-9B6C64423D9F}" destId="{0BF9DDF4-0D31-449D-9C40-24670E0847A6}" srcOrd="0" destOrd="0" presId="urn:microsoft.com/office/officeart/2008/layout/LinedList"/>
    <dgm:cxn modelId="{E924DB63-6C4B-4FB6-9DC2-CA525E0BD4DA}" type="presOf" srcId="{C42612E2-1EE7-4558-8579-EE48D30D463C}" destId="{4280C9D6-DDF2-4BC9-91FC-9182F7026FC5}" srcOrd="0" destOrd="0" presId="urn:microsoft.com/office/officeart/2008/layout/LinedList"/>
    <dgm:cxn modelId="{B111E065-F427-47A3-A630-DEEDE245A296}" srcId="{7440EB35-DA1F-422A-B972-F516DFF996C3}" destId="{8F9B9AE8-A20C-44FE-BB30-1F5BA0418970}" srcOrd="0" destOrd="0" parTransId="{DC5536E2-0CB2-4B93-BA5B-6815C82BECEF}" sibTransId="{BF309FCB-BCD7-4548-868A-6A005BB79E1C}"/>
    <dgm:cxn modelId="{42CE4A66-EE2F-4B71-B6C9-4161EA76177B}" srcId="{7440EB35-DA1F-422A-B972-F516DFF996C3}" destId="{C42612E2-1EE7-4558-8579-EE48D30D463C}" srcOrd="3" destOrd="0" parTransId="{F1A1A189-652A-43F2-A788-4ACE5A598780}" sibTransId="{B12D3439-B4AA-42BB-838A-CC07F788F603}"/>
    <dgm:cxn modelId="{120AC449-6EAD-4ACF-AA53-D550C6D9C2B1}" srcId="{7440EB35-DA1F-422A-B972-F516DFF996C3}" destId="{433B7408-D870-4D3F-81C9-9B6C64423D9F}" srcOrd="7" destOrd="0" parTransId="{E388A47D-29C3-4484-B02C-FBD31D666DA2}" sibTransId="{B06F57A8-9776-441C-81B5-97D6E669B77A}"/>
    <dgm:cxn modelId="{3FABA74D-A1BA-4C3C-AE21-148B15BE0EF2}" srcId="{7440EB35-DA1F-422A-B972-F516DFF996C3}" destId="{765C790D-CE47-47B5-8283-D7415402B122}" srcOrd="6" destOrd="0" parTransId="{B38130CF-6BBA-4BBB-AF84-4DADF478A047}" sibTransId="{E389DC7A-5768-4B5C-914C-587FECFD357E}"/>
    <dgm:cxn modelId="{4310D971-FCD1-489F-BA06-5BDFC6DC6092}" srcId="{7440EB35-DA1F-422A-B972-F516DFF996C3}" destId="{836D2D2D-A345-4BEC-9880-3E860D3C17FB}" srcOrd="1" destOrd="0" parTransId="{4BC58903-BB20-444F-BE48-87901230A0B5}" sibTransId="{BDDD29A6-A079-4196-BE40-05695DF076E6}"/>
    <dgm:cxn modelId="{F172EF74-4375-47E4-AB3E-580DD570ACD5}" srcId="{7440EB35-DA1F-422A-B972-F516DFF996C3}" destId="{E60F31D6-DA77-43DC-BD19-B8B23CC66021}" srcOrd="2" destOrd="0" parTransId="{9F0A82A0-B486-42F9-9C1B-84ED155E2263}" sibTransId="{A2374868-A6D2-4D9C-AE24-27A6B17AF737}"/>
    <dgm:cxn modelId="{D97A6659-229D-4276-A56A-990BC6796B81}" type="presOf" srcId="{7440EB35-DA1F-422A-B972-F516DFF996C3}" destId="{90C8913B-81F1-4666-A779-4C24D63898FB}" srcOrd="0" destOrd="0" presId="urn:microsoft.com/office/officeart/2008/layout/LinedList"/>
    <dgm:cxn modelId="{759E9A7D-E2A7-41D6-A9B3-0FA27AF20C6D}" type="presOf" srcId="{50982C38-5A06-4386-A7F2-71697D78310A}" destId="{BF4F89DC-A468-49F8-A8D3-AEBAC0333E63}" srcOrd="0" destOrd="0" presId="urn:microsoft.com/office/officeart/2008/layout/LinedList"/>
    <dgm:cxn modelId="{3B791B97-3B6D-4B12-89D4-6F742B268AB0}" srcId="{7440EB35-DA1F-422A-B972-F516DFF996C3}" destId="{50982C38-5A06-4386-A7F2-71697D78310A}" srcOrd="4" destOrd="0" parTransId="{143D20E5-A059-4539-BD5F-6DF0AFF26DFD}" sibTransId="{543C4AA9-F4BC-4446-B4A7-BF1E02D70930}"/>
    <dgm:cxn modelId="{BD7A23BF-8170-4FEE-981B-E0541CEE4B8E}" srcId="{7440EB35-DA1F-422A-B972-F516DFF996C3}" destId="{0E4FDDDC-F90A-41FE-993D-E92F5F9A5ADF}" srcOrd="5" destOrd="0" parTransId="{FED8C6C5-5465-45BC-942E-30B540EAAD31}" sibTransId="{1258894C-9EAE-42B8-90F0-512949B4AB25}"/>
    <dgm:cxn modelId="{10C3E1D4-8178-4D4F-B99C-7316F8791BA1}" type="presOf" srcId="{8F9B9AE8-A20C-44FE-BB30-1F5BA0418970}" destId="{61EED0C0-142B-4582-B8B3-71F1DF1AA68A}" srcOrd="0" destOrd="0" presId="urn:microsoft.com/office/officeart/2008/layout/LinedList"/>
    <dgm:cxn modelId="{D5904B99-BA61-4215-AEA2-06186E857F44}" type="presParOf" srcId="{90C8913B-81F1-4666-A779-4C24D63898FB}" destId="{22071E5E-407E-4AE9-B4ED-95D7B9941BAD}" srcOrd="0" destOrd="0" presId="urn:microsoft.com/office/officeart/2008/layout/LinedList"/>
    <dgm:cxn modelId="{23C3EE73-E7D7-4EB4-B9C7-55CD604E020E}" type="presParOf" srcId="{90C8913B-81F1-4666-A779-4C24D63898FB}" destId="{CE4AD2A8-EC74-4135-9127-9DDA82DF97AA}" srcOrd="1" destOrd="0" presId="urn:microsoft.com/office/officeart/2008/layout/LinedList"/>
    <dgm:cxn modelId="{E63D53DB-2970-412C-86D1-ED794494FE34}" type="presParOf" srcId="{CE4AD2A8-EC74-4135-9127-9DDA82DF97AA}" destId="{61EED0C0-142B-4582-B8B3-71F1DF1AA68A}" srcOrd="0" destOrd="0" presId="urn:microsoft.com/office/officeart/2008/layout/LinedList"/>
    <dgm:cxn modelId="{5ADDB46D-6A2A-41C0-91EE-E0AC07180BCD}" type="presParOf" srcId="{CE4AD2A8-EC74-4135-9127-9DDA82DF97AA}" destId="{DB83C55E-3635-430A-97D6-7AC5259F7073}" srcOrd="1" destOrd="0" presId="urn:microsoft.com/office/officeart/2008/layout/LinedList"/>
    <dgm:cxn modelId="{A1E1B221-C5F3-4697-948C-4B356D388534}" type="presParOf" srcId="{90C8913B-81F1-4666-A779-4C24D63898FB}" destId="{6D310C0D-2431-48DB-A83F-DD194F78AEB9}" srcOrd="2" destOrd="0" presId="urn:microsoft.com/office/officeart/2008/layout/LinedList"/>
    <dgm:cxn modelId="{C485826F-573B-4772-ADA0-46BB63BB42FC}" type="presParOf" srcId="{90C8913B-81F1-4666-A779-4C24D63898FB}" destId="{0B57CE01-93EA-4788-9C57-0E3734F9AFBD}" srcOrd="3" destOrd="0" presId="urn:microsoft.com/office/officeart/2008/layout/LinedList"/>
    <dgm:cxn modelId="{27912AC7-9200-4D19-B60C-6C1115A3100C}" type="presParOf" srcId="{0B57CE01-93EA-4788-9C57-0E3734F9AFBD}" destId="{6222CE2B-BD1C-4948-AF54-B7E06F7ACFD3}" srcOrd="0" destOrd="0" presId="urn:microsoft.com/office/officeart/2008/layout/LinedList"/>
    <dgm:cxn modelId="{DD64522B-14FA-43DD-B360-CF5766EE8C9F}" type="presParOf" srcId="{0B57CE01-93EA-4788-9C57-0E3734F9AFBD}" destId="{42098EB4-ACA5-419E-B205-B59DE5EC5E08}" srcOrd="1" destOrd="0" presId="urn:microsoft.com/office/officeart/2008/layout/LinedList"/>
    <dgm:cxn modelId="{924F6C0A-2298-45E2-90C3-896ED2F86F4E}" type="presParOf" srcId="{90C8913B-81F1-4666-A779-4C24D63898FB}" destId="{F9F75EB7-B099-4384-BBB5-85E7738B1E17}" srcOrd="4" destOrd="0" presId="urn:microsoft.com/office/officeart/2008/layout/LinedList"/>
    <dgm:cxn modelId="{80AE2C43-8F43-4CB9-B917-A702CAA76CB3}" type="presParOf" srcId="{90C8913B-81F1-4666-A779-4C24D63898FB}" destId="{F16EEABB-42D8-4D5B-A67B-B5027851A708}" srcOrd="5" destOrd="0" presId="urn:microsoft.com/office/officeart/2008/layout/LinedList"/>
    <dgm:cxn modelId="{753975F4-D6DD-47FB-BB30-8622F6D3B33B}" type="presParOf" srcId="{F16EEABB-42D8-4D5B-A67B-B5027851A708}" destId="{BE5544D7-B18F-4951-BD6F-91F8AFA1E7AE}" srcOrd="0" destOrd="0" presId="urn:microsoft.com/office/officeart/2008/layout/LinedList"/>
    <dgm:cxn modelId="{F50403BC-372B-4F40-8846-AD5868FA923C}" type="presParOf" srcId="{F16EEABB-42D8-4D5B-A67B-B5027851A708}" destId="{089B68A7-FE06-4183-9541-7ABC9631AF6B}" srcOrd="1" destOrd="0" presId="urn:microsoft.com/office/officeart/2008/layout/LinedList"/>
    <dgm:cxn modelId="{10701D74-3DA6-4686-B66C-F0EDCD38DBFB}" type="presParOf" srcId="{90C8913B-81F1-4666-A779-4C24D63898FB}" destId="{E9E403D6-4774-4624-91A7-BE9C94978356}" srcOrd="6" destOrd="0" presId="urn:microsoft.com/office/officeart/2008/layout/LinedList"/>
    <dgm:cxn modelId="{EA851350-2AA3-4798-BDC2-E887C14096CA}" type="presParOf" srcId="{90C8913B-81F1-4666-A779-4C24D63898FB}" destId="{B4919A2F-0504-4A31-8E1A-E94F621965B9}" srcOrd="7" destOrd="0" presId="urn:microsoft.com/office/officeart/2008/layout/LinedList"/>
    <dgm:cxn modelId="{FE8BB29D-FB81-42CE-BEBE-2AA5E3A15920}" type="presParOf" srcId="{B4919A2F-0504-4A31-8E1A-E94F621965B9}" destId="{4280C9D6-DDF2-4BC9-91FC-9182F7026FC5}" srcOrd="0" destOrd="0" presId="urn:microsoft.com/office/officeart/2008/layout/LinedList"/>
    <dgm:cxn modelId="{E07BAF1D-8954-43F3-9CD6-F0A5EDCD023B}" type="presParOf" srcId="{B4919A2F-0504-4A31-8E1A-E94F621965B9}" destId="{B8E8FB49-DD68-40F9-AE8F-116FBF05256E}" srcOrd="1" destOrd="0" presId="urn:microsoft.com/office/officeart/2008/layout/LinedList"/>
    <dgm:cxn modelId="{A54E99E2-0801-453B-BE55-E7BECDD6A7B9}" type="presParOf" srcId="{90C8913B-81F1-4666-A779-4C24D63898FB}" destId="{94E63F3F-5026-45BF-9BD1-954C75A71C81}" srcOrd="8" destOrd="0" presId="urn:microsoft.com/office/officeart/2008/layout/LinedList"/>
    <dgm:cxn modelId="{4BB4C978-DD73-48B1-951D-664CF9FB629F}" type="presParOf" srcId="{90C8913B-81F1-4666-A779-4C24D63898FB}" destId="{DFEA9794-0C5F-4426-91A2-AAEF98335ACB}" srcOrd="9" destOrd="0" presId="urn:microsoft.com/office/officeart/2008/layout/LinedList"/>
    <dgm:cxn modelId="{F0FB0A1F-E88F-41B1-A34D-411EFC331198}" type="presParOf" srcId="{DFEA9794-0C5F-4426-91A2-AAEF98335ACB}" destId="{BF4F89DC-A468-49F8-A8D3-AEBAC0333E63}" srcOrd="0" destOrd="0" presId="urn:microsoft.com/office/officeart/2008/layout/LinedList"/>
    <dgm:cxn modelId="{E7FCEF1B-AF40-43D8-9818-5EBF59D5A41C}" type="presParOf" srcId="{DFEA9794-0C5F-4426-91A2-AAEF98335ACB}" destId="{89ABB378-77B3-4BBB-9FF7-C404892E1E5D}" srcOrd="1" destOrd="0" presId="urn:microsoft.com/office/officeart/2008/layout/LinedList"/>
    <dgm:cxn modelId="{4B5CB26D-8286-4F7F-AACC-E350843BBD6B}" type="presParOf" srcId="{90C8913B-81F1-4666-A779-4C24D63898FB}" destId="{090D8A06-1A53-457B-BF5A-3B073E4E179B}" srcOrd="10" destOrd="0" presId="urn:microsoft.com/office/officeart/2008/layout/LinedList"/>
    <dgm:cxn modelId="{749925B2-C148-421A-AAA1-81181191A3F5}" type="presParOf" srcId="{90C8913B-81F1-4666-A779-4C24D63898FB}" destId="{B72A552D-74E9-4D3C-B67E-229E0F6E4939}" srcOrd="11" destOrd="0" presId="urn:microsoft.com/office/officeart/2008/layout/LinedList"/>
    <dgm:cxn modelId="{BD70EC9B-7D4F-4DF4-8073-602DA6B00B2A}" type="presParOf" srcId="{B72A552D-74E9-4D3C-B67E-229E0F6E4939}" destId="{12D3FE1D-223E-4301-AD05-5236F7D90FF6}" srcOrd="0" destOrd="0" presId="urn:microsoft.com/office/officeart/2008/layout/LinedList"/>
    <dgm:cxn modelId="{947F813B-34C5-49A6-85C1-B512CD157842}" type="presParOf" srcId="{B72A552D-74E9-4D3C-B67E-229E0F6E4939}" destId="{350869E6-62B9-4668-A545-B407EC3736B3}" srcOrd="1" destOrd="0" presId="urn:microsoft.com/office/officeart/2008/layout/LinedList"/>
    <dgm:cxn modelId="{6FA9F948-23FA-4C51-B565-9BB5CF4EC927}" type="presParOf" srcId="{90C8913B-81F1-4666-A779-4C24D63898FB}" destId="{27C29C01-1988-4D9D-AC95-9B6AA62B9E41}" srcOrd="12" destOrd="0" presId="urn:microsoft.com/office/officeart/2008/layout/LinedList"/>
    <dgm:cxn modelId="{AF33F5D0-9F96-4D9D-86E5-EFB90C6031DF}" type="presParOf" srcId="{90C8913B-81F1-4666-A779-4C24D63898FB}" destId="{E71F9E75-BA8A-491E-945E-AB7512DF598B}" srcOrd="13" destOrd="0" presId="urn:microsoft.com/office/officeart/2008/layout/LinedList"/>
    <dgm:cxn modelId="{97DB76B4-24A9-4A0C-8AAD-14DF01128FB4}" type="presParOf" srcId="{E71F9E75-BA8A-491E-945E-AB7512DF598B}" destId="{CFEDB664-033E-43CA-910F-EB7EE950C6F6}" srcOrd="0" destOrd="0" presId="urn:microsoft.com/office/officeart/2008/layout/LinedList"/>
    <dgm:cxn modelId="{0110AB0F-7C7F-4BE7-BB8D-71D7CF799A85}" type="presParOf" srcId="{E71F9E75-BA8A-491E-945E-AB7512DF598B}" destId="{BB4711D4-EE48-4EFC-802E-7958E929A765}" srcOrd="1" destOrd="0" presId="urn:microsoft.com/office/officeart/2008/layout/LinedList"/>
    <dgm:cxn modelId="{71BC5A4D-5628-4219-8A6A-D415ACE28EBF}" type="presParOf" srcId="{90C8913B-81F1-4666-A779-4C24D63898FB}" destId="{DA30ACD2-2BEC-4DC2-B70B-730934888B31}" srcOrd="14" destOrd="0" presId="urn:microsoft.com/office/officeart/2008/layout/LinedList"/>
    <dgm:cxn modelId="{2F853E54-D373-4F39-8623-22FE98285ECD}" type="presParOf" srcId="{90C8913B-81F1-4666-A779-4C24D63898FB}" destId="{A13D8116-7FFF-461E-9CC9-15BC0ED5C65F}" srcOrd="15" destOrd="0" presId="urn:microsoft.com/office/officeart/2008/layout/LinedList"/>
    <dgm:cxn modelId="{8E8A7021-74D6-4E72-9B64-A329A070C65D}" type="presParOf" srcId="{A13D8116-7FFF-461E-9CC9-15BC0ED5C65F}" destId="{0BF9DDF4-0D31-449D-9C40-24670E0847A6}" srcOrd="0" destOrd="0" presId="urn:microsoft.com/office/officeart/2008/layout/LinedList"/>
    <dgm:cxn modelId="{827399E2-7C3A-4A9F-887E-AD6DF2EC018E}" type="presParOf" srcId="{A13D8116-7FFF-461E-9CC9-15BC0ED5C65F}" destId="{D8973AE6-8C13-4947-B5F8-4E4EAE91DE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4105A-9E87-46C6-824E-A4BDEA9760E7}">
      <dsp:nvSpPr>
        <dsp:cNvPr id="0" name=""/>
        <dsp:cNvSpPr/>
      </dsp:nvSpPr>
      <dsp:spPr>
        <a:xfrm>
          <a:off x="3007" y="0"/>
          <a:ext cx="2385993" cy="296199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Makes people's life easy by Providing handy service</a:t>
          </a:r>
          <a:endParaRPr lang="en-US" sz="2000" kern="1200"/>
        </a:p>
      </dsp:txBody>
      <dsp:txXfrm>
        <a:off x="3007" y="1125558"/>
        <a:ext cx="2385993" cy="1777197"/>
      </dsp:txXfrm>
    </dsp:sp>
    <dsp:sp modelId="{C1E12D18-FF7B-48F3-9C73-F8BCCD0B476B}">
      <dsp:nvSpPr>
        <dsp:cNvPr id="0" name=""/>
        <dsp:cNvSpPr/>
      </dsp:nvSpPr>
      <dsp:spPr>
        <a:xfrm>
          <a:off x="751704" y="296199"/>
          <a:ext cx="888598" cy="88859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881836" y="426331"/>
        <a:ext cx="628334" cy="628334"/>
      </dsp:txXfrm>
    </dsp:sp>
    <dsp:sp modelId="{A6996503-10D8-412F-ADDC-B5A424FC09D4}">
      <dsp:nvSpPr>
        <dsp:cNvPr id="0" name=""/>
        <dsp:cNvSpPr/>
      </dsp:nvSpPr>
      <dsp:spPr>
        <a:xfrm>
          <a:off x="3007" y="2961924"/>
          <a:ext cx="2385993" cy="72"/>
        </a:xfrm>
        <a:prstGeom prst="rect">
          <a:avLst/>
        </a:prstGeom>
        <a:gradFill rotWithShape="0">
          <a:gsLst>
            <a:gs pos="0">
              <a:schemeClr val="accent5">
                <a:hueOff val="686876"/>
                <a:satOff val="-1395"/>
                <a:lumOff val="896"/>
                <a:alphaOff val="0"/>
                <a:tint val="96000"/>
                <a:lumMod val="104000"/>
              </a:schemeClr>
            </a:gs>
            <a:gs pos="100000">
              <a:schemeClr val="accent5">
                <a:hueOff val="686876"/>
                <a:satOff val="-1395"/>
                <a:lumOff val="89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86876"/>
              <a:satOff val="-1395"/>
              <a:lumOff val="8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F973C1-91B8-461B-8819-34CC28ED25FA}">
      <dsp:nvSpPr>
        <dsp:cNvPr id="0" name=""/>
        <dsp:cNvSpPr/>
      </dsp:nvSpPr>
      <dsp:spPr>
        <a:xfrm>
          <a:off x="2627600" y="0"/>
          <a:ext cx="2385993" cy="2961995"/>
        </a:xfrm>
        <a:prstGeom prst="rect">
          <a:avLst/>
        </a:prstGeom>
        <a:solidFill>
          <a:schemeClr val="accent5">
            <a:tint val="40000"/>
            <a:alpha val="90000"/>
            <a:hueOff val="1432725"/>
            <a:satOff val="-1155"/>
            <a:lumOff val="30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432725"/>
              <a:satOff val="-1155"/>
              <a:lumOff val="3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User can book any kind of home service by seconds</a:t>
          </a:r>
          <a:endParaRPr lang="en-US" sz="2000" kern="1200"/>
        </a:p>
      </dsp:txBody>
      <dsp:txXfrm>
        <a:off x="2627600" y="1125558"/>
        <a:ext cx="2385993" cy="1777197"/>
      </dsp:txXfrm>
    </dsp:sp>
    <dsp:sp modelId="{9B5DACB1-009D-4F14-BE40-2824E5BBBB88}">
      <dsp:nvSpPr>
        <dsp:cNvPr id="0" name=""/>
        <dsp:cNvSpPr/>
      </dsp:nvSpPr>
      <dsp:spPr>
        <a:xfrm>
          <a:off x="3376297" y="296199"/>
          <a:ext cx="888598" cy="888598"/>
        </a:xfrm>
        <a:prstGeom prst="ellipse">
          <a:avLst/>
        </a:prstGeom>
        <a:gradFill rotWithShape="0">
          <a:gsLst>
            <a:gs pos="0">
              <a:schemeClr val="accent5">
                <a:hueOff val="1373752"/>
                <a:satOff val="-2790"/>
                <a:lumOff val="1793"/>
                <a:alphaOff val="0"/>
                <a:tint val="96000"/>
                <a:lumMod val="104000"/>
              </a:schemeClr>
            </a:gs>
            <a:gs pos="100000">
              <a:schemeClr val="accent5">
                <a:hueOff val="1373752"/>
                <a:satOff val="-2790"/>
                <a:lumOff val="179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73752"/>
              <a:satOff val="-2790"/>
              <a:lumOff val="179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506429" y="426331"/>
        <a:ext cx="628334" cy="628334"/>
      </dsp:txXfrm>
    </dsp:sp>
    <dsp:sp modelId="{BA902EC9-842F-44A5-92DC-3199F213685F}">
      <dsp:nvSpPr>
        <dsp:cNvPr id="0" name=""/>
        <dsp:cNvSpPr/>
      </dsp:nvSpPr>
      <dsp:spPr>
        <a:xfrm>
          <a:off x="2627600" y="2961924"/>
          <a:ext cx="2385993" cy="72"/>
        </a:xfrm>
        <a:prstGeom prst="rect">
          <a:avLst/>
        </a:prstGeom>
        <a:gradFill rotWithShape="0">
          <a:gsLst>
            <a:gs pos="0">
              <a:schemeClr val="accent5">
                <a:hueOff val="2060628"/>
                <a:satOff val="-4185"/>
                <a:lumOff val="2689"/>
                <a:alphaOff val="0"/>
                <a:tint val="96000"/>
                <a:lumMod val="104000"/>
              </a:schemeClr>
            </a:gs>
            <a:gs pos="100000">
              <a:schemeClr val="accent5">
                <a:hueOff val="2060628"/>
                <a:satOff val="-4185"/>
                <a:lumOff val="26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60628"/>
              <a:satOff val="-4185"/>
              <a:lumOff val="26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54B2D-586E-4E9A-822E-C5AEDEBBC652}">
      <dsp:nvSpPr>
        <dsp:cNvPr id="0" name=""/>
        <dsp:cNvSpPr/>
      </dsp:nvSpPr>
      <dsp:spPr>
        <a:xfrm>
          <a:off x="5252192" y="0"/>
          <a:ext cx="2385993" cy="2961995"/>
        </a:xfrm>
        <a:prstGeom prst="rect">
          <a:avLst/>
        </a:prstGeom>
        <a:solidFill>
          <a:schemeClr val="accent5">
            <a:tint val="40000"/>
            <a:alpha val="90000"/>
            <a:hueOff val="2865450"/>
            <a:satOff val="-2310"/>
            <a:lumOff val="61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865450"/>
              <a:satOff val="-2310"/>
              <a:lumOff val="6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User can visit,read blogs,service details etc...</a:t>
          </a:r>
          <a:endParaRPr lang="en-US" sz="2000" kern="1200"/>
        </a:p>
      </dsp:txBody>
      <dsp:txXfrm>
        <a:off x="5252192" y="1125558"/>
        <a:ext cx="2385993" cy="1777197"/>
      </dsp:txXfrm>
    </dsp:sp>
    <dsp:sp modelId="{155751E9-48E1-4D45-9E29-65E65C619000}">
      <dsp:nvSpPr>
        <dsp:cNvPr id="0" name=""/>
        <dsp:cNvSpPr/>
      </dsp:nvSpPr>
      <dsp:spPr>
        <a:xfrm>
          <a:off x="6000889" y="296199"/>
          <a:ext cx="888598" cy="888598"/>
        </a:xfrm>
        <a:prstGeom prst="ellipse">
          <a:avLst/>
        </a:prstGeom>
        <a:gradFill rotWithShape="0">
          <a:gsLst>
            <a:gs pos="0">
              <a:schemeClr val="accent5">
                <a:hueOff val="2747504"/>
                <a:satOff val="-5579"/>
                <a:lumOff val="3586"/>
                <a:alphaOff val="0"/>
                <a:tint val="96000"/>
                <a:lumMod val="104000"/>
              </a:schemeClr>
            </a:gs>
            <a:gs pos="100000">
              <a:schemeClr val="accent5">
                <a:hueOff val="2747504"/>
                <a:satOff val="-5579"/>
                <a:lumOff val="358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47504"/>
              <a:satOff val="-5579"/>
              <a:lumOff val="35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131021" y="426331"/>
        <a:ext cx="628334" cy="628334"/>
      </dsp:txXfrm>
    </dsp:sp>
    <dsp:sp modelId="{8AAD8370-1CE3-4CA4-A6A3-50A170A63F6A}">
      <dsp:nvSpPr>
        <dsp:cNvPr id="0" name=""/>
        <dsp:cNvSpPr/>
      </dsp:nvSpPr>
      <dsp:spPr>
        <a:xfrm>
          <a:off x="5252192" y="2961924"/>
          <a:ext cx="2385993" cy="72"/>
        </a:xfrm>
        <a:prstGeom prst="rect">
          <a:avLst/>
        </a:prstGeom>
        <a:gradFill rotWithShape="0">
          <a:gsLst>
            <a:gs pos="0">
              <a:schemeClr val="accent5">
                <a:hueOff val="3434381"/>
                <a:satOff val="-6974"/>
                <a:lumOff val="4482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1"/>
                <a:satOff val="-6974"/>
                <a:lumOff val="44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34381"/>
              <a:satOff val="-6974"/>
              <a:lumOff val="44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D67B27-C348-486D-92CB-945CA7D97CFF}">
      <dsp:nvSpPr>
        <dsp:cNvPr id="0" name=""/>
        <dsp:cNvSpPr/>
      </dsp:nvSpPr>
      <dsp:spPr>
        <a:xfrm>
          <a:off x="7876785" y="0"/>
          <a:ext cx="2385993" cy="296199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21" tIns="330200" rIns="18602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Admin can handle every activities behind the scene</a:t>
          </a:r>
          <a:endParaRPr lang="en-US" sz="2000" kern="1200"/>
        </a:p>
      </dsp:txBody>
      <dsp:txXfrm>
        <a:off x="7876785" y="1125558"/>
        <a:ext cx="2385993" cy="1777197"/>
      </dsp:txXfrm>
    </dsp:sp>
    <dsp:sp modelId="{83B739C4-E77E-4D78-8864-1B03BC0214E3}">
      <dsp:nvSpPr>
        <dsp:cNvPr id="0" name=""/>
        <dsp:cNvSpPr/>
      </dsp:nvSpPr>
      <dsp:spPr>
        <a:xfrm>
          <a:off x="8625482" y="296199"/>
          <a:ext cx="888598" cy="888598"/>
        </a:xfrm>
        <a:prstGeom prst="ellipse">
          <a:avLst/>
        </a:prstGeom>
        <a:gradFill rotWithShape="0">
          <a:gsLst>
            <a:gs pos="0">
              <a:schemeClr val="accent5">
                <a:hueOff val="4121256"/>
                <a:satOff val="-8369"/>
                <a:lumOff val="5379"/>
                <a:alphaOff val="0"/>
                <a:tint val="96000"/>
                <a:lumMod val="104000"/>
              </a:schemeClr>
            </a:gs>
            <a:gs pos="100000">
              <a:schemeClr val="accent5">
                <a:hueOff val="4121256"/>
                <a:satOff val="-8369"/>
                <a:lumOff val="537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21256"/>
              <a:satOff val="-8369"/>
              <a:lumOff val="5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279" tIns="12700" rIns="69279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8755614" y="426331"/>
        <a:ext cx="628334" cy="628334"/>
      </dsp:txXfrm>
    </dsp:sp>
    <dsp:sp modelId="{BE2FC3A8-22F1-433F-8B7D-84290A87CCF3}">
      <dsp:nvSpPr>
        <dsp:cNvPr id="0" name=""/>
        <dsp:cNvSpPr/>
      </dsp:nvSpPr>
      <dsp:spPr>
        <a:xfrm>
          <a:off x="7876785" y="2961924"/>
          <a:ext cx="2385993" cy="72"/>
        </a:xfrm>
        <a:prstGeom prst="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2DE1F-46AD-4F3A-8864-74207D9E6420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4B1C5-BF91-42C4-8F9E-654C195F24BA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Provides A Compact and Ready-Made System For the User to book services without any hassle</a:t>
          </a:r>
          <a:endParaRPr lang="en-US" sz="2600" kern="1200" dirty="0"/>
        </a:p>
      </dsp:txBody>
      <dsp:txXfrm>
        <a:off x="0" y="0"/>
        <a:ext cx="6832212" cy="1316194"/>
      </dsp:txXfrm>
    </dsp:sp>
    <dsp:sp modelId="{1ABA0297-40AF-4121-A01A-A0E771F1D742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E8069-8600-4320-B9D0-1ED836DFF599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User can compare and book any services according to their incomes what suits them better</a:t>
          </a:r>
          <a:endParaRPr lang="en-US" sz="2600" kern="1200" dirty="0"/>
        </a:p>
      </dsp:txBody>
      <dsp:txXfrm>
        <a:off x="0" y="1316194"/>
        <a:ext cx="6832212" cy="1316194"/>
      </dsp:txXfrm>
    </dsp:sp>
    <dsp:sp modelId="{0F34CF65-8C95-4E30-886F-939583857A25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683B1-362A-4948-8BFA-B10A261D40AB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Removes Negotiation Hassle for the user</a:t>
          </a:r>
          <a:endParaRPr lang="en-US" sz="2600" kern="1200" dirty="0"/>
        </a:p>
      </dsp:txBody>
      <dsp:txXfrm>
        <a:off x="0" y="2632389"/>
        <a:ext cx="6832212" cy="1316194"/>
      </dsp:txXfrm>
    </dsp:sp>
    <dsp:sp modelId="{33B3B6F2-2E22-4715-B2C3-CEF609E160A3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9AC0E-F064-4A2C-9007-9AFEF8B8C857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Provides A full Management System for the Admin to face and solve each problems</a:t>
          </a:r>
          <a:endParaRPr lang="en-US" sz="2600" kern="1200" dirty="0"/>
        </a:p>
      </dsp:txBody>
      <dsp:txXfrm>
        <a:off x="0" y="3948584"/>
        <a:ext cx="6832212" cy="1316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CE072-9EBF-4620-948A-A64B82F6D036}">
      <dsp:nvSpPr>
        <dsp:cNvPr id="0" name=""/>
        <dsp:cNvSpPr/>
      </dsp:nvSpPr>
      <dsp:spPr>
        <a:xfrm>
          <a:off x="568734" y="1404"/>
          <a:ext cx="1825566" cy="1095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entury Gothic" panose="020B0502020202020204"/>
            </a:rPr>
            <a:t>HTML5</a:t>
          </a:r>
          <a:endParaRPr lang="en-US" sz="2200" kern="1200" dirty="0"/>
        </a:p>
      </dsp:txBody>
      <dsp:txXfrm>
        <a:off x="568734" y="1404"/>
        <a:ext cx="1825566" cy="1095339"/>
      </dsp:txXfrm>
    </dsp:sp>
    <dsp:sp modelId="{15F63AB1-058E-407E-889F-3526CCC46622}">
      <dsp:nvSpPr>
        <dsp:cNvPr id="0" name=""/>
        <dsp:cNvSpPr/>
      </dsp:nvSpPr>
      <dsp:spPr>
        <a:xfrm>
          <a:off x="2576857" y="1404"/>
          <a:ext cx="1825566" cy="10953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entury Gothic" panose="020B0502020202020204"/>
            </a:rPr>
            <a:t>CSS</a:t>
          </a:r>
          <a:endParaRPr lang="en-US" sz="2200" kern="1200" dirty="0" err="1"/>
        </a:p>
      </dsp:txBody>
      <dsp:txXfrm>
        <a:off x="2576857" y="1404"/>
        <a:ext cx="1825566" cy="1095339"/>
      </dsp:txXfrm>
    </dsp:sp>
    <dsp:sp modelId="{97F2CB61-91A7-4216-A7E4-572EBA40EB99}">
      <dsp:nvSpPr>
        <dsp:cNvPr id="0" name=""/>
        <dsp:cNvSpPr/>
      </dsp:nvSpPr>
      <dsp:spPr>
        <a:xfrm>
          <a:off x="4584980" y="1404"/>
          <a:ext cx="1825566" cy="1095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entury Gothic" panose="020B0502020202020204"/>
            </a:rPr>
            <a:t>JAVASCRIPT</a:t>
          </a:r>
          <a:endParaRPr lang="en-US" sz="2200" kern="1200" dirty="0" err="1"/>
        </a:p>
      </dsp:txBody>
      <dsp:txXfrm>
        <a:off x="4584980" y="1404"/>
        <a:ext cx="1825566" cy="1095339"/>
      </dsp:txXfrm>
    </dsp:sp>
    <dsp:sp modelId="{24A5E937-4349-4AA0-B9DB-0B9FCFB2F263}">
      <dsp:nvSpPr>
        <dsp:cNvPr id="0" name=""/>
        <dsp:cNvSpPr/>
      </dsp:nvSpPr>
      <dsp:spPr>
        <a:xfrm>
          <a:off x="6593103" y="1404"/>
          <a:ext cx="1825566" cy="10953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Bootstrap</a:t>
          </a:r>
          <a:endParaRPr lang="en-US" sz="2200" kern="1200" dirty="0"/>
        </a:p>
      </dsp:txBody>
      <dsp:txXfrm>
        <a:off x="6593103" y="1404"/>
        <a:ext cx="1825566" cy="1095339"/>
      </dsp:txXfrm>
    </dsp:sp>
    <dsp:sp modelId="{EE1E7F5A-C846-40F9-AD91-744049FF8377}">
      <dsp:nvSpPr>
        <dsp:cNvPr id="0" name=""/>
        <dsp:cNvSpPr/>
      </dsp:nvSpPr>
      <dsp:spPr>
        <a:xfrm>
          <a:off x="568734" y="1279300"/>
          <a:ext cx="1825566" cy="10953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entury Gothic" panose="020B0502020202020204"/>
            </a:rPr>
            <a:t>PHP</a:t>
          </a:r>
          <a:endParaRPr lang="en-US" sz="2200" kern="1200" dirty="0"/>
        </a:p>
      </dsp:txBody>
      <dsp:txXfrm>
        <a:off x="568734" y="1279300"/>
        <a:ext cx="1825566" cy="1095339"/>
      </dsp:txXfrm>
    </dsp:sp>
    <dsp:sp modelId="{C5DC7E2F-E57E-488F-86CD-3B6AC6D5E82C}">
      <dsp:nvSpPr>
        <dsp:cNvPr id="0" name=""/>
        <dsp:cNvSpPr/>
      </dsp:nvSpPr>
      <dsp:spPr>
        <a:xfrm>
          <a:off x="2576857" y="1279300"/>
          <a:ext cx="1825566" cy="1095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Century Gothic" panose="020B0502020202020204"/>
            </a:rPr>
            <a:t>MYSQL</a:t>
          </a:r>
          <a:endParaRPr lang="en-US" sz="2200" kern="1200" dirty="0" err="1"/>
        </a:p>
      </dsp:txBody>
      <dsp:txXfrm>
        <a:off x="2576857" y="1279300"/>
        <a:ext cx="1825566" cy="1095339"/>
      </dsp:txXfrm>
    </dsp:sp>
    <dsp:sp modelId="{80D3C027-49D3-4C4C-B743-2C4BECB79A8C}">
      <dsp:nvSpPr>
        <dsp:cNvPr id="0" name=""/>
        <dsp:cNvSpPr/>
      </dsp:nvSpPr>
      <dsp:spPr>
        <a:xfrm>
          <a:off x="4584980" y="1279300"/>
          <a:ext cx="1825566" cy="10953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Laravel framework</a:t>
          </a:r>
          <a:endParaRPr lang="en-US" sz="2200" kern="1200" dirty="0"/>
        </a:p>
      </dsp:txBody>
      <dsp:txXfrm>
        <a:off x="4584980" y="1279300"/>
        <a:ext cx="1825566" cy="1095339"/>
      </dsp:txXfrm>
    </dsp:sp>
    <dsp:sp modelId="{9BD4ADFB-688B-46F7-A827-53438CCFC7D6}">
      <dsp:nvSpPr>
        <dsp:cNvPr id="0" name=""/>
        <dsp:cNvSpPr/>
      </dsp:nvSpPr>
      <dsp:spPr>
        <a:xfrm>
          <a:off x="6593103" y="1279300"/>
          <a:ext cx="1825566" cy="10953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Vs code editor</a:t>
          </a:r>
          <a:endParaRPr lang="en-US" sz="2200" kern="1200" dirty="0"/>
        </a:p>
      </dsp:txBody>
      <dsp:txXfrm>
        <a:off x="6593103" y="1279300"/>
        <a:ext cx="1825566" cy="1095339"/>
      </dsp:txXfrm>
    </dsp:sp>
    <dsp:sp modelId="{75BC0980-CABE-4C86-B169-D042B669B5D6}">
      <dsp:nvSpPr>
        <dsp:cNvPr id="0" name=""/>
        <dsp:cNvSpPr/>
      </dsp:nvSpPr>
      <dsp:spPr>
        <a:xfrm>
          <a:off x="3580918" y="2557197"/>
          <a:ext cx="1825566" cy="10953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Command </a:t>
          </a:r>
          <a:r>
            <a:rPr lang="en-GB" sz="2200" kern="1200" dirty="0">
              <a:latin typeface="Century Gothic" panose="020B0502020202020204"/>
            </a:rPr>
            <a:t>Line</a:t>
          </a:r>
          <a:r>
            <a:rPr lang="en-GB" sz="2200" kern="1200" dirty="0"/>
            <a:t> </a:t>
          </a:r>
          <a:r>
            <a:rPr lang="en-GB" sz="2200" kern="1200" dirty="0">
              <a:latin typeface="Century Gothic" panose="020B0502020202020204"/>
            </a:rPr>
            <a:t>Terminal</a:t>
          </a:r>
          <a:endParaRPr lang="en-US" sz="2200" kern="1200" dirty="0"/>
        </a:p>
      </dsp:txBody>
      <dsp:txXfrm>
        <a:off x="3580918" y="2557197"/>
        <a:ext cx="1825566" cy="1095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38B9-94E3-4054-90B1-CAB89489A808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7EA79A-1D68-44A8-8881-112C74A3B0E3}">
      <dsp:nvSpPr>
        <dsp:cNvPr id="0" name=""/>
        <dsp:cNvSpPr/>
      </dsp:nvSpPr>
      <dsp:spPr>
        <a:xfrm>
          <a:off x="0" y="0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Login </a:t>
          </a:r>
          <a:endParaRPr lang="en-US" sz="2600" kern="1200"/>
        </a:p>
      </dsp:txBody>
      <dsp:txXfrm>
        <a:off x="0" y="0"/>
        <a:ext cx="6832212" cy="658097"/>
      </dsp:txXfrm>
    </dsp:sp>
    <dsp:sp modelId="{DDB92D40-8F43-4F37-AC00-830474082A67}">
      <dsp:nvSpPr>
        <dsp:cNvPr id="0" name=""/>
        <dsp:cNvSpPr/>
      </dsp:nvSpPr>
      <dsp:spPr>
        <a:xfrm>
          <a:off x="0" y="65809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64738"/>
                <a:satOff val="-6856"/>
                <a:lumOff val="-168"/>
                <a:alphaOff val="0"/>
                <a:tint val="96000"/>
                <a:lumMod val="104000"/>
              </a:schemeClr>
            </a:gs>
            <a:gs pos="100000">
              <a:schemeClr val="accent2">
                <a:hueOff val="64738"/>
                <a:satOff val="-6856"/>
                <a:lumOff val="-16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4738"/>
              <a:satOff val="-6856"/>
              <a:lumOff val="-16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9379A6-2FE3-4929-8C3A-056D2E22325B}">
      <dsp:nvSpPr>
        <dsp:cNvPr id="0" name=""/>
        <dsp:cNvSpPr/>
      </dsp:nvSpPr>
      <dsp:spPr>
        <a:xfrm>
          <a:off x="0" y="658097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Register</a:t>
          </a:r>
          <a:endParaRPr lang="en-US" sz="2600" kern="1200"/>
        </a:p>
      </dsp:txBody>
      <dsp:txXfrm>
        <a:off x="0" y="658097"/>
        <a:ext cx="6832212" cy="658097"/>
      </dsp:txXfrm>
    </dsp:sp>
    <dsp:sp modelId="{F62019BF-2FD4-4172-B61B-374E9A85FCD9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29476"/>
                <a:satOff val="-13712"/>
                <a:lumOff val="-336"/>
                <a:alphaOff val="0"/>
                <a:tint val="96000"/>
                <a:lumMod val="104000"/>
              </a:schemeClr>
            </a:gs>
            <a:gs pos="100000">
              <a:schemeClr val="accent2">
                <a:hueOff val="129476"/>
                <a:satOff val="-13712"/>
                <a:lumOff val="-33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29476"/>
              <a:satOff val="-13712"/>
              <a:lumOff val="-3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288519-66CC-445A-9439-1D5203E3BEE6}">
      <dsp:nvSpPr>
        <dsp:cNvPr id="0" name=""/>
        <dsp:cNvSpPr/>
      </dsp:nvSpPr>
      <dsp:spPr>
        <a:xfrm>
          <a:off x="0" y="131619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Category, subcategory, service entry</a:t>
          </a:r>
          <a:endParaRPr lang="en-US" sz="2600" kern="1200"/>
        </a:p>
      </dsp:txBody>
      <dsp:txXfrm>
        <a:off x="0" y="1316194"/>
        <a:ext cx="6832212" cy="658097"/>
      </dsp:txXfrm>
    </dsp:sp>
    <dsp:sp modelId="{0C0E8E74-CD2D-4E4B-8380-6B336B0FD390}">
      <dsp:nvSpPr>
        <dsp:cNvPr id="0" name=""/>
        <dsp:cNvSpPr/>
      </dsp:nvSpPr>
      <dsp:spPr>
        <a:xfrm>
          <a:off x="0" y="19742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94214"/>
                <a:satOff val="-20568"/>
                <a:lumOff val="-504"/>
                <a:alphaOff val="0"/>
                <a:tint val="96000"/>
                <a:lumMod val="104000"/>
              </a:schemeClr>
            </a:gs>
            <a:gs pos="100000">
              <a:schemeClr val="accent2">
                <a:hueOff val="194214"/>
                <a:satOff val="-20568"/>
                <a:lumOff val="-50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94214"/>
              <a:satOff val="-20568"/>
              <a:lumOff val="-5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E51EC7-53EE-49F8-A131-02CBE44C4A31}">
      <dsp:nvSpPr>
        <dsp:cNvPr id="0" name=""/>
        <dsp:cNvSpPr/>
      </dsp:nvSpPr>
      <dsp:spPr>
        <a:xfrm>
          <a:off x="0" y="1974292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Manage complains, reviews</a:t>
          </a:r>
          <a:endParaRPr lang="en-US" sz="2600" kern="1200"/>
        </a:p>
      </dsp:txBody>
      <dsp:txXfrm>
        <a:off x="0" y="1974292"/>
        <a:ext cx="6832212" cy="658097"/>
      </dsp:txXfrm>
    </dsp:sp>
    <dsp:sp modelId="{7FADD5CA-B68F-4D3B-807B-0122F87038BB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58951"/>
                <a:satOff val="-27425"/>
                <a:lumOff val="-672"/>
                <a:alphaOff val="0"/>
                <a:tint val="96000"/>
                <a:lumMod val="104000"/>
              </a:schemeClr>
            </a:gs>
            <a:gs pos="100000">
              <a:schemeClr val="accent2">
                <a:hueOff val="258951"/>
                <a:satOff val="-27425"/>
                <a:lumOff val="-67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58951"/>
              <a:satOff val="-27425"/>
              <a:lumOff val="-6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79E51A-FD30-4EC2-90C4-0F8D46013BC9}">
      <dsp:nvSpPr>
        <dsp:cNvPr id="0" name=""/>
        <dsp:cNvSpPr/>
      </dsp:nvSpPr>
      <dsp:spPr>
        <a:xfrm>
          <a:off x="0" y="2632389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Handle setting, coupons, shipping areas</a:t>
          </a:r>
          <a:endParaRPr lang="en-US" sz="2600" kern="1200"/>
        </a:p>
      </dsp:txBody>
      <dsp:txXfrm>
        <a:off x="0" y="2632389"/>
        <a:ext cx="6832212" cy="658097"/>
      </dsp:txXfrm>
    </dsp:sp>
    <dsp:sp modelId="{42927D23-1018-4E9D-904F-754E30AC6007}">
      <dsp:nvSpPr>
        <dsp:cNvPr id="0" name=""/>
        <dsp:cNvSpPr/>
      </dsp:nvSpPr>
      <dsp:spPr>
        <a:xfrm>
          <a:off x="0" y="32904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23689"/>
                <a:satOff val="-34281"/>
                <a:lumOff val="-840"/>
                <a:alphaOff val="0"/>
                <a:tint val="96000"/>
                <a:lumMod val="104000"/>
              </a:schemeClr>
            </a:gs>
            <a:gs pos="100000">
              <a:schemeClr val="accent2">
                <a:hueOff val="323689"/>
                <a:satOff val="-34281"/>
                <a:lumOff val="-84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23689"/>
              <a:satOff val="-34281"/>
              <a:lumOff val="-84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5E423-0B98-474F-BD35-A83B3E2B8940}">
      <dsp:nvSpPr>
        <dsp:cNvPr id="0" name=""/>
        <dsp:cNvSpPr/>
      </dsp:nvSpPr>
      <dsp:spPr>
        <a:xfrm>
          <a:off x="0" y="3290486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Handle reports</a:t>
          </a:r>
          <a:endParaRPr lang="en-US" sz="2600" kern="1200"/>
        </a:p>
      </dsp:txBody>
      <dsp:txXfrm>
        <a:off x="0" y="3290486"/>
        <a:ext cx="6832212" cy="658097"/>
      </dsp:txXfrm>
    </dsp:sp>
    <dsp:sp modelId="{2C028597-7630-46B3-A790-866B632A8930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88427"/>
                <a:satOff val="-41137"/>
                <a:lumOff val="-1008"/>
                <a:alphaOff val="0"/>
                <a:tint val="96000"/>
                <a:lumMod val="104000"/>
              </a:schemeClr>
            </a:gs>
            <a:gs pos="100000">
              <a:schemeClr val="accent2">
                <a:hueOff val="388427"/>
                <a:satOff val="-41137"/>
                <a:lumOff val="-100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88427"/>
              <a:satOff val="-41137"/>
              <a:lumOff val="-10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FCB7E-C8B2-4314-86FF-AA47068D77DD}">
      <dsp:nvSpPr>
        <dsp:cNvPr id="0" name=""/>
        <dsp:cNvSpPr/>
      </dsp:nvSpPr>
      <dsp:spPr>
        <a:xfrm>
          <a:off x="0" y="394858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Manage users, admins</a:t>
          </a:r>
          <a:endParaRPr lang="en-US" sz="2600" kern="1200"/>
        </a:p>
      </dsp:txBody>
      <dsp:txXfrm>
        <a:off x="0" y="3948584"/>
        <a:ext cx="6832212" cy="658097"/>
      </dsp:txXfrm>
    </dsp:sp>
    <dsp:sp modelId="{DBC7B7D7-AC62-4F9D-B475-A0E1772BDEC4}">
      <dsp:nvSpPr>
        <dsp:cNvPr id="0" name=""/>
        <dsp:cNvSpPr/>
      </dsp:nvSpPr>
      <dsp:spPr>
        <a:xfrm>
          <a:off x="0" y="460668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D0490-5FE1-4DDD-B8A8-D6A6D5C08370}">
      <dsp:nvSpPr>
        <dsp:cNvPr id="0" name=""/>
        <dsp:cNvSpPr/>
      </dsp:nvSpPr>
      <dsp:spPr>
        <a:xfrm>
          <a:off x="0" y="4606681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Etc.....</a:t>
          </a:r>
          <a:endParaRPr lang="en-US" sz="2600" kern="1200"/>
        </a:p>
      </dsp:txBody>
      <dsp:txXfrm>
        <a:off x="0" y="4606681"/>
        <a:ext cx="6832212" cy="658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71E5E-407E-4AE9-B4ED-95D7B9941BAD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ED0C0-142B-4582-B8B3-71F1DF1AA68A}">
      <dsp:nvSpPr>
        <dsp:cNvPr id="0" name=""/>
        <dsp:cNvSpPr/>
      </dsp:nvSpPr>
      <dsp:spPr>
        <a:xfrm>
          <a:off x="0" y="0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Login </a:t>
          </a:r>
          <a:endParaRPr lang="en-US" sz="3000" kern="1200"/>
        </a:p>
      </dsp:txBody>
      <dsp:txXfrm>
        <a:off x="0" y="0"/>
        <a:ext cx="6832212" cy="658097"/>
      </dsp:txXfrm>
    </dsp:sp>
    <dsp:sp modelId="{6D310C0D-2431-48DB-A83F-DD194F78AEB9}">
      <dsp:nvSpPr>
        <dsp:cNvPr id="0" name=""/>
        <dsp:cNvSpPr/>
      </dsp:nvSpPr>
      <dsp:spPr>
        <a:xfrm>
          <a:off x="0" y="65809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64738"/>
                <a:satOff val="-6856"/>
                <a:lumOff val="-168"/>
                <a:alphaOff val="0"/>
                <a:tint val="96000"/>
                <a:lumMod val="104000"/>
              </a:schemeClr>
            </a:gs>
            <a:gs pos="100000">
              <a:schemeClr val="accent2">
                <a:hueOff val="64738"/>
                <a:satOff val="-6856"/>
                <a:lumOff val="-16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4738"/>
              <a:satOff val="-6856"/>
              <a:lumOff val="-16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2CE2B-BD1C-4948-AF54-B7E06F7ACFD3}">
      <dsp:nvSpPr>
        <dsp:cNvPr id="0" name=""/>
        <dsp:cNvSpPr/>
      </dsp:nvSpPr>
      <dsp:spPr>
        <a:xfrm>
          <a:off x="0" y="658097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Register</a:t>
          </a:r>
          <a:endParaRPr lang="en-US" sz="3000" kern="1200"/>
        </a:p>
      </dsp:txBody>
      <dsp:txXfrm>
        <a:off x="0" y="658097"/>
        <a:ext cx="6832212" cy="658097"/>
      </dsp:txXfrm>
    </dsp:sp>
    <dsp:sp modelId="{F9F75EB7-B099-4384-BBB5-85E7738B1E17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29476"/>
                <a:satOff val="-13712"/>
                <a:lumOff val="-336"/>
                <a:alphaOff val="0"/>
                <a:tint val="96000"/>
                <a:lumMod val="104000"/>
              </a:schemeClr>
            </a:gs>
            <a:gs pos="100000">
              <a:schemeClr val="accent2">
                <a:hueOff val="129476"/>
                <a:satOff val="-13712"/>
                <a:lumOff val="-33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29476"/>
              <a:satOff val="-13712"/>
              <a:lumOff val="-3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544D7-B18F-4951-BD6F-91F8AFA1E7AE}">
      <dsp:nvSpPr>
        <dsp:cNvPr id="0" name=""/>
        <dsp:cNvSpPr/>
      </dsp:nvSpPr>
      <dsp:spPr>
        <a:xfrm>
          <a:off x="0" y="131619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Visit, search service, read blogs</a:t>
          </a:r>
          <a:endParaRPr lang="en-US" sz="3000" kern="1200"/>
        </a:p>
      </dsp:txBody>
      <dsp:txXfrm>
        <a:off x="0" y="1316194"/>
        <a:ext cx="6832212" cy="658097"/>
      </dsp:txXfrm>
    </dsp:sp>
    <dsp:sp modelId="{E9E403D6-4774-4624-91A7-BE9C94978356}">
      <dsp:nvSpPr>
        <dsp:cNvPr id="0" name=""/>
        <dsp:cNvSpPr/>
      </dsp:nvSpPr>
      <dsp:spPr>
        <a:xfrm>
          <a:off x="0" y="19742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94214"/>
                <a:satOff val="-20568"/>
                <a:lumOff val="-504"/>
                <a:alphaOff val="0"/>
                <a:tint val="96000"/>
                <a:lumMod val="104000"/>
              </a:schemeClr>
            </a:gs>
            <a:gs pos="100000">
              <a:schemeClr val="accent2">
                <a:hueOff val="194214"/>
                <a:satOff val="-20568"/>
                <a:lumOff val="-50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94214"/>
              <a:satOff val="-20568"/>
              <a:lumOff val="-50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80C9D6-DDF2-4BC9-91FC-9182F7026FC5}">
      <dsp:nvSpPr>
        <dsp:cNvPr id="0" name=""/>
        <dsp:cNvSpPr/>
      </dsp:nvSpPr>
      <dsp:spPr>
        <a:xfrm>
          <a:off x="0" y="1974292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Book service</a:t>
          </a:r>
          <a:endParaRPr lang="en-US" sz="3000" kern="1200"/>
        </a:p>
      </dsp:txBody>
      <dsp:txXfrm>
        <a:off x="0" y="1974292"/>
        <a:ext cx="6832212" cy="658097"/>
      </dsp:txXfrm>
    </dsp:sp>
    <dsp:sp modelId="{94E63F3F-5026-45BF-9BD1-954C75A71C81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58951"/>
                <a:satOff val="-27425"/>
                <a:lumOff val="-672"/>
                <a:alphaOff val="0"/>
                <a:tint val="96000"/>
                <a:lumMod val="104000"/>
              </a:schemeClr>
            </a:gs>
            <a:gs pos="100000">
              <a:schemeClr val="accent2">
                <a:hueOff val="258951"/>
                <a:satOff val="-27425"/>
                <a:lumOff val="-67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58951"/>
              <a:satOff val="-27425"/>
              <a:lumOff val="-6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F89DC-A468-49F8-A8D3-AEBAC0333E63}">
      <dsp:nvSpPr>
        <dsp:cNvPr id="0" name=""/>
        <dsp:cNvSpPr/>
      </dsp:nvSpPr>
      <dsp:spPr>
        <a:xfrm>
          <a:off x="0" y="2632389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Pay for service</a:t>
          </a:r>
          <a:endParaRPr lang="en-US" sz="3000" kern="1200"/>
        </a:p>
      </dsp:txBody>
      <dsp:txXfrm>
        <a:off x="0" y="2632389"/>
        <a:ext cx="6832212" cy="658097"/>
      </dsp:txXfrm>
    </dsp:sp>
    <dsp:sp modelId="{090D8A06-1A53-457B-BF5A-3B073E4E179B}">
      <dsp:nvSpPr>
        <dsp:cNvPr id="0" name=""/>
        <dsp:cNvSpPr/>
      </dsp:nvSpPr>
      <dsp:spPr>
        <a:xfrm>
          <a:off x="0" y="32904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23689"/>
                <a:satOff val="-34281"/>
                <a:lumOff val="-840"/>
                <a:alphaOff val="0"/>
                <a:tint val="96000"/>
                <a:lumMod val="104000"/>
              </a:schemeClr>
            </a:gs>
            <a:gs pos="100000">
              <a:schemeClr val="accent2">
                <a:hueOff val="323689"/>
                <a:satOff val="-34281"/>
                <a:lumOff val="-84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23689"/>
              <a:satOff val="-34281"/>
              <a:lumOff val="-84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3FE1D-223E-4301-AD05-5236F7D90FF6}">
      <dsp:nvSpPr>
        <dsp:cNvPr id="0" name=""/>
        <dsp:cNvSpPr/>
      </dsp:nvSpPr>
      <dsp:spPr>
        <a:xfrm>
          <a:off x="0" y="3290486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Review service</a:t>
          </a:r>
          <a:endParaRPr lang="en-US" sz="3000" kern="1200"/>
        </a:p>
      </dsp:txBody>
      <dsp:txXfrm>
        <a:off x="0" y="3290486"/>
        <a:ext cx="6832212" cy="658097"/>
      </dsp:txXfrm>
    </dsp:sp>
    <dsp:sp modelId="{27C29C01-1988-4D9D-AC95-9B6AA62B9E41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88427"/>
                <a:satOff val="-41137"/>
                <a:lumOff val="-1008"/>
                <a:alphaOff val="0"/>
                <a:tint val="96000"/>
                <a:lumMod val="104000"/>
              </a:schemeClr>
            </a:gs>
            <a:gs pos="100000">
              <a:schemeClr val="accent2">
                <a:hueOff val="388427"/>
                <a:satOff val="-41137"/>
                <a:lumOff val="-100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88427"/>
              <a:satOff val="-41137"/>
              <a:lumOff val="-10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EDB664-033E-43CA-910F-EB7EE950C6F6}">
      <dsp:nvSpPr>
        <dsp:cNvPr id="0" name=""/>
        <dsp:cNvSpPr/>
      </dsp:nvSpPr>
      <dsp:spPr>
        <a:xfrm>
          <a:off x="0" y="3948584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Complain about service</a:t>
          </a:r>
          <a:endParaRPr lang="en-US" sz="3000" kern="1200"/>
        </a:p>
      </dsp:txBody>
      <dsp:txXfrm>
        <a:off x="0" y="3948584"/>
        <a:ext cx="6832212" cy="658097"/>
      </dsp:txXfrm>
    </dsp:sp>
    <dsp:sp modelId="{DA30ACD2-2BEC-4DC2-B70B-730934888B31}">
      <dsp:nvSpPr>
        <dsp:cNvPr id="0" name=""/>
        <dsp:cNvSpPr/>
      </dsp:nvSpPr>
      <dsp:spPr>
        <a:xfrm>
          <a:off x="0" y="460668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9DDF4-0D31-449D-9C40-24670E0847A6}">
      <dsp:nvSpPr>
        <dsp:cNvPr id="0" name=""/>
        <dsp:cNvSpPr/>
      </dsp:nvSpPr>
      <dsp:spPr>
        <a:xfrm>
          <a:off x="0" y="4606681"/>
          <a:ext cx="6832212" cy="65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Etc.....</a:t>
          </a:r>
          <a:endParaRPr lang="en-US" sz="3000" kern="1200"/>
        </a:p>
      </dsp:txBody>
      <dsp:txXfrm>
        <a:off x="0" y="4606681"/>
        <a:ext cx="6832212" cy="658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02/11/2021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7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61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62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8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02/11/2021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0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9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4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Rectangle 43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45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624" y="1093380"/>
            <a:ext cx="3480073" cy="4681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Biome"/>
                <a:cs typeface="Biome"/>
              </a:rPr>
              <a:t>Presentation On</a:t>
            </a:r>
            <a:br>
              <a:rPr lang="en-US" sz="3600" dirty="0">
                <a:latin typeface="Biome"/>
              </a:rPr>
            </a:br>
            <a:r>
              <a:rPr lang="en-US" sz="3600" b="1" dirty="0"/>
              <a:t>Home Service Booking</a:t>
            </a:r>
            <a:br>
              <a:rPr lang="en-US" sz="3600" b="1" dirty="0"/>
            </a:br>
            <a:endParaRPr lang="en-US" sz="360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6A090-1994-4CF5-8B83-29B344B16EDC}"/>
              </a:ext>
            </a:extLst>
          </p:cNvPr>
          <p:cNvSpPr txBox="1"/>
          <p:nvPr/>
        </p:nvSpPr>
        <p:spPr>
          <a:xfrm>
            <a:off x="6181374" y="1803894"/>
            <a:ext cx="6219103" cy="4761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ome"/>
                <a:cs typeface="Biome"/>
              </a:rPr>
              <a:t>Presented By</a:t>
            </a: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ome"/>
                <a:cs typeface="Biome"/>
              </a:rPr>
              <a:t>Tahmid Hasan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ome"/>
                <a:cs typeface="Biome"/>
              </a:rPr>
              <a:t>Department Of CSE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ome"/>
                <a:cs typeface="Biome"/>
              </a:rPr>
              <a:t>Pabna University Of Science &amp; Technology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ome"/>
                <a:cs typeface="Biome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4ACC-9180-4601-A611-2A798C4A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USER Feature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13DB38A-2505-479D-8F4B-5D8DB4BF79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80149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42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CABEF9-C9D0-4111-B650-64E87BAF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36" y="594786"/>
            <a:ext cx="6254186" cy="6063897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C591C8-006A-454F-BAC8-7531D9B9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5" y="594240"/>
            <a:ext cx="5578997" cy="6063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D6A89-01E7-4607-B430-61903B6FCAEF}"/>
              </a:ext>
            </a:extLst>
          </p:cNvPr>
          <p:cNvSpPr txBox="1"/>
          <p:nvPr/>
        </p:nvSpPr>
        <p:spPr>
          <a:xfrm rot="-5400000">
            <a:off x="-1188334" y="26506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GUI EXAMPLE</a:t>
            </a:r>
          </a:p>
        </p:txBody>
      </p:sp>
    </p:spTree>
    <p:extLst>
      <p:ext uri="{BB962C8B-B14F-4D97-AF65-F5344CB8AC3E}">
        <p14:creationId xmlns:p14="http://schemas.microsoft.com/office/powerpoint/2010/main" val="248369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  <p:pic>
        <p:nvPicPr>
          <p:cNvPr id="2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1C7ADAF-8F91-4AB1-85E3-CFC8BB5D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-5523"/>
            <a:ext cx="10952671" cy="68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062D64-A978-4854-90C9-BA3F9199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0" y="96808"/>
            <a:ext cx="11300253" cy="66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D6A89-01E7-4607-B430-61903B6FCAEF}"/>
              </a:ext>
            </a:extLst>
          </p:cNvPr>
          <p:cNvSpPr txBox="1"/>
          <p:nvPr/>
        </p:nvSpPr>
        <p:spPr>
          <a:xfrm rot="-5400000">
            <a:off x="-1188334" y="26506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GUI EXAMPLE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53354DC-AC06-4546-8A35-C1F068E0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9" y="170395"/>
            <a:ext cx="11495902" cy="65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9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6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AB727-DF9B-47FF-B800-E12AEB8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Thanks for your valuable time</a:t>
            </a: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9774E7C-1B3B-4E3B-A870-955FEFF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77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FF548-2E3A-4829-BB3C-66D0F5F1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Tisa Offc Serif Pro"/>
              </a:rPr>
              <a:t>Idea Behind project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63CB-05BE-41EB-9CB0-B600A66C440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8018053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73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D0041-C09D-4C3D-9082-08067166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4A10B89D-6458-4A52-8679-B0AE3460F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79764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77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D543E-A098-4DAC-828D-7F7BE828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 dirty="0">
                <a:latin typeface="Tisa Offc Serif Pro"/>
              </a:rPr>
              <a:t>Tools &amp; Technologies USED</a:t>
            </a:r>
            <a:r>
              <a:rPr lang="en-GB" dirty="0"/>
              <a:t>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99AA5-AED5-41FB-B990-08A37EA909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5709391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29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4ACC-9180-4601-A611-2A798C4A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Admin Feature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E5DCFFE-F149-44DE-8BC4-711ED8F47E3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736431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87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E8E49E-41F4-48E8-A1CD-0807D292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4" y="65303"/>
            <a:ext cx="11549604" cy="672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</p:spTree>
    <p:extLst>
      <p:ext uri="{BB962C8B-B14F-4D97-AF65-F5344CB8AC3E}">
        <p14:creationId xmlns:p14="http://schemas.microsoft.com/office/powerpoint/2010/main" val="18439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C638AFF-641C-419D-B2AF-E2CD0C14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-3586"/>
            <a:ext cx="11398369" cy="68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CD390D3-F55A-47AA-B692-86E5271E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-7417"/>
            <a:ext cx="11412746" cy="68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4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EF4D7-5186-4B7A-814D-02137488B0CD}"/>
              </a:ext>
            </a:extLst>
          </p:cNvPr>
          <p:cNvSpPr txBox="1"/>
          <p:nvPr/>
        </p:nvSpPr>
        <p:spPr>
          <a:xfrm rot="-5400000">
            <a:off x="-855561" y="2601453"/>
            <a:ext cx="230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GUI EXAMPLE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28DC784-01CA-4A99-A21A-CF6E32F6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7" y="4920"/>
            <a:ext cx="11154136" cy="68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306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Presentation On Home Service Booking </vt:lpstr>
      <vt:lpstr>Idea Behind project</vt:lpstr>
      <vt:lpstr>Objectives</vt:lpstr>
      <vt:lpstr>Tools &amp; Technologies USED </vt:lpstr>
      <vt:lpstr>Admin Feature</vt:lpstr>
      <vt:lpstr>PowerPoint Presentation</vt:lpstr>
      <vt:lpstr>PowerPoint Presentation</vt:lpstr>
      <vt:lpstr>PowerPoint Presentation</vt:lpstr>
      <vt:lpstr>PowerPoint Presentation</vt:lpstr>
      <vt:lpstr>USER Feature</vt:lpstr>
      <vt:lpstr>PowerPoint Presentation</vt:lpstr>
      <vt:lpstr>PowerPoint Presentation</vt:lpstr>
      <vt:lpstr>PowerPoint Presentation</vt:lpstr>
      <vt:lpstr>PowerPoint Presentation</vt:lpstr>
      <vt:lpstr>Thanks for your valuable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489</cp:revision>
  <dcterms:created xsi:type="dcterms:W3CDTF">2021-11-02T21:55:26Z</dcterms:created>
  <dcterms:modified xsi:type="dcterms:W3CDTF">2021-11-03T01:22:16Z</dcterms:modified>
</cp:coreProperties>
</file>