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5D37-E66B-4A45-A7E2-9954A59468B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46C-A704-4012-AACB-361C25BB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3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5D37-E66B-4A45-A7E2-9954A59468B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46C-A704-4012-AACB-361C25BB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5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5D37-E66B-4A45-A7E2-9954A59468B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46C-A704-4012-AACB-361C25BB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5D37-E66B-4A45-A7E2-9954A59468B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46C-A704-4012-AACB-361C25BB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5D37-E66B-4A45-A7E2-9954A59468B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46C-A704-4012-AACB-361C25BB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5D37-E66B-4A45-A7E2-9954A59468B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46C-A704-4012-AACB-361C25BB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5D37-E66B-4A45-A7E2-9954A59468B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46C-A704-4012-AACB-361C25BB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5D37-E66B-4A45-A7E2-9954A59468B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46C-A704-4012-AACB-361C25BB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1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5D37-E66B-4A45-A7E2-9954A59468B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46C-A704-4012-AACB-361C25BB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2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5D37-E66B-4A45-A7E2-9954A59468B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46C-A704-4012-AACB-361C25BB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1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5D37-E66B-4A45-A7E2-9954A59468B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46C-A704-4012-AACB-361C25BB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55D37-E66B-4A45-A7E2-9954A59468B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6A46C-A704-4012-AACB-361C25BB7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5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or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 Why do we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is a version control system</a:t>
            </a:r>
          </a:p>
          <a:p>
            <a:r>
              <a:rPr lang="en-US" dirty="0" smtClean="0"/>
              <a:t>Easily recover files.</a:t>
            </a:r>
          </a:p>
          <a:p>
            <a:r>
              <a:rPr lang="en-US" dirty="0" smtClean="0"/>
              <a:t>Track of the file.</a:t>
            </a:r>
          </a:p>
          <a:p>
            <a:r>
              <a:rPr lang="en-US" dirty="0" smtClean="0"/>
              <a:t>Who introduced an issue and when?</a:t>
            </a:r>
          </a:p>
          <a:p>
            <a:r>
              <a:rPr lang="en-US" dirty="0" smtClean="0"/>
              <a:t>Can rollback to the previously working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Version Control System (VCS)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1" u="sng" dirty="0" smtClean="0"/>
              <a:t>Local VCS:</a:t>
            </a:r>
            <a:r>
              <a:rPr lang="en-US" b="1" dirty="0" smtClean="0"/>
              <a:t> </a:t>
            </a:r>
            <a:r>
              <a:rPr lang="en-US" dirty="0" smtClean="0"/>
              <a:t>Database to keep track of the file. This is stored in local computer </a:t>
            </a:r>
            <a:r>
              <a:rPr lang="en-US" dirty="0" err="1" smtClean="0"/>
              <a:t>harddisk</a:t>
            </a:r>
            <a:r>
              <a:rPr lang="en-US" dirty="0" smtClean="0"/>
              <a:t>.</a:t>
            </a:r>
            <a:endParaRPr lang="en-US" b="1" u="sng" dirty="0" smtClean="0"/>
          </a:p>
          <a:p>
            <a:r>
              <a:rPr lang="en-US" b="1" u="sng" dirty="0" smtClean="0"/>
              <a:t>Pros:</a:t>
            </a:r>
            <a:r>
              <a:rPr lang="en-US" dirty="0" smtClean="0"/>
              <a:t>  can track file &amp; rollback.</a:t>
            </a:r>
          </a:p>
          <a:p>
            <a:r>
              <a:rPr lang="en-US" b="1" u="sng" dirty="0" smtClean="0"/>
              <a:t>Cons:</a:t>
            </a:r>
            <a:r>
              <a:rPr lang="en-US" dirty="0" smtClean="0"/>
              <a:t> If you lose your </a:t>
            </a:r>
            <a:r>
              <a:rPr lang="en-US" dirty="0" err="1" smtClean="0"/>
              <a:t>harddisk</a:t>
            </a:r>
            <a:r>
              <a:rPr lang="en-US" dirty="0" smtClean="0"/>
              <a:t> everything is lost.</a:t>
            </a:r>
          </a:p>
          <a:p>
            <a:r>
              <a:rPr lang="en-US" b="1" u="sng" dirty="0" smtClean="0"/>
              <a:t>Centralized VCS:</a:t>
            </a:r>
            <a:r>
              <a:rPr lang="en-US" b="1" dirty="0" smtClean="0"/>
              <a:t>  </a:t>
            </a:r>
            <a:r>
              <a:rPr lang="en-US" dirty="0" smtClean="0"/>
              <a:t>Here there is one central server which can be used by many users. User can use it to push and pull to the server.</a:t>
            </a:r>
            <a:endParaRPr lang="en-US" b="1" u="sng" dirty="0" smtClean="0"/>
          </a:p>
          <a:p>
            <a:r>
              <a:rPr lang="en-US" b="1" u="sng" dirty="0" smtClean="0"/>
              <a:t>Distributed VCS:  </a:t>
            </a:r>
            <a:r>
              <a:rPr lang="en-US" dirty="0" smtClean="0"/>
              <a:t>Here every user has backup of their project. If the server is damaged user can use backup file to recover their project.</a:t>
            </a:r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 err="1" smtClean="0"/>
              <a:t>Git</a:t>
            </a:r>
            <a:r>
              <a:rPr lang="en-US" dirty="0" smtClean="0"/>
              <a:t> is a distributed Version control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three stage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73" y="1964602"/>
            <a:ext cx="5957180" cy="4209861"/>
          </a:xfrm>
        </p:spPr>
      </p:pic>
    </p:spTree>
    <p:extLst>
      <p:ext uri="{BB962C8B-B14F-4D97-AF65-F5344CB8AC3E}">
        <p14:creationId xmlns:p14="http://schemas.microsoft.com/office/powerpoint/2010/main" val="20882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status 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73" y="1690689"/>
            <a:ext cx="6808206" cy="4212170"/>
          </a:xfrm>
        </p:spPr>
      </p:pic>
    </p:spTree>
    <p:extLst>
      <p:ext uri="{BB962C8B-B14F-4D97-AF65-F5344CB8AC3E}">
        <p14:creationId xmlns:p14="http://schemas.microsoft.com/office/powerpoint/2010/main" val="16024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Git or Github</vt:lpstr>
      <vt:lpstr>What is Git? Why do we need it?</vt:lpstr>
      <vt:lpstr>History of Version Control System (VCS)</vt:lpstr>
      <vt:lpstr>Git three stage architecture</vt:lpstr>
      <vt:lpstr>File status lifecycle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or Github</dc:title>
  <dc:creator>Nazre Imam Tahmid</dc:creator>
  <cp:lastModifiedBy>Nazre Imam Tahmid</cp:lastModifiedBy>
  <cp:revision>6</cp:revision>
  <dcterms:created xsi:type="dcterms:W3CDTF">2021-02-25T16:21:44Z</dcterms:created>
  <dcterms:modified xsi:type="dcterms:W3CDTF">2021-02-26T06:42:09Z</dcterms:modified>
</cp:coreProperties>
</file>