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8" r:id="rId2"/>
    <p:sldId id="260" r:id="rId3"/>
    <p:sldId id="262" r:id="rId4"/>
    <p:sldId id="26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2/8/2021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2/8/2021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2/8/2021</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2/8/2021</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2/8/2021</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2/8/2021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2/8/2021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2/8/2021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2/8/2021</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3651" y="2434293"/>
            <a:ext cx="8441610" cy="1057053"/>
          </a:xfrm>
        </p:spPr>
        <p:txBody>
          <a:bodyPr>
            <a:normAutofit fontScale="90000"/>
          </a:bodyPr>
          <a:lstStyle/>
          <a:p>
            <a:r>
              <a:rPr lang="en-US" dirty="0" smtClean="0"/>
              <a:t>Spare Parts Market (</a:t>
            </a:r>
            <a:r>
              <a:rPr lang="en-US" dirty="0" err="1" smtClean="0"/>
              <a:t>Cars&amp;Bike</a:t>
            </a:r>
            <a:r>
              <a:rPr lang="en-US" dirty="0" smtClean="0"/>
              <a:t>)</a:t>
            </a:r>
            <a:endParaRPr lang="en-US" dirty="0"/>
          </a:p>
        </p:txBody>
      </p:sp>
      <p:sp>
        <p:nvSpPr>
          <p:cNvPr id="3" name="Subtitle 2"/>
          <p:cNvSpPr>
            <a:spLocks noGrp="1"/>
          </p:cNvSpPr>
          <p:nvPr>
            <p:ph type="subTitle" idx="1"/>
          </p:nvPr>
        </p:nvSpPr>
        <p:spPr/>
        <p:txBody>
          <a:bodyPr/>
          <a:lstStyle/>
          <a:p>
            <a:r>
              <a:rPr lang="en-US" dirty="0" smtClean="0"/>
              <a:t>Idea</a:t>
            </a:r>
            <a:endParaRPr lang="en-US"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Does the project have a clear target market or audience?</a:t>
            </a:r>
          </a:p>
        </p:txBody>
      </p:sp>
      <p:sp>
        <p:nvSpPr>
          <p:cNvPr id="14"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Does the team demonstrate a thorough understanding of the need, problem or opportunity, including evidence of research into the need, problem or opportunity?</a:t>
            </a:r>
          </a:p>
        </p:txBody>
      </p:sp>
      <p:sp>
        <p:nvSpPr>
          <p:cNvPr id="3" name="Content Placeholder 2"/>
          <p:cNvSpPr>
            <a:spLocks noGrp="1"/>
          </p:cNvSpPr>
          <p:nvPr>
            <p:ph sz="half" idx="1"/>
          </p:nvPr>
        </p:nvSpPr>
        <p:spPr>
          <a:xfrm>
            <a:off x="1280159" y="2194560"/>
            <a:ext cx="10756669" cy="3986784"/>
          </a:xfrm>
        </p:spPr>
        <p:txBody>
          <a:bodyPr/>
          <a:lstStyle/>
          <a:p>
            <a:endParaRPr lang="en-US" dirty="0"/>
          </a:p>
        </p:txBody>
      </p:sp>
    </p:spTree>
    <p:extLst>
      <p:ext uri="{BB962C8B-B14F-4D97-AF65-F5344CB8AC3E}">
        <p14:creationId xmlns:p14="http://schemas.microsoft.com/office/powerpoint/2010/main" val="88070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 project’s purpose and basic functionality easily understood?</a:t>
            </a:r>
          </a:p>
        </p:txBody>
      </p:sp>
      <p:sp>
        <p:nvSpPr>
          <p:cNvPr id="3" name="TextBox 2"/>
          <p:cNvSpPr txBox="1"/>
          <p:nvPr/>
        </p:nvSpPr>
        <p:spPr>
          <a:xfrm>
            <a:off x="498763" y="2202873"/>
            <a:ext cx="10989426" cy="1754326"/>
          </a:xfrm>
          <a:prstGeom prst="rect">
            <a:avLst/>
          </a:prstGeom>
          <a:noFill/>
        </p:spPr>
        <p:txBody>
          <a:bodyPr wrap="square" rtlCol="0">
            <a:spAutoFit/>
          </a:bodyPr>
          <a:lstStyle/>
          <a:p>
            <a:pPr marL="342900" indent="-342900">
              <a:buFont typeface="+mj-lt"/>
              <a:buAutoNum type="arabicPeriod"/>
            </a:pPr>
            <a:endParaRPr lang="en-US" dirty="0" smtClean="0"/>
          </a:p>
          <a:p>
            <a:pPr marL="342900" indent="-342900">
              <a:buFont typeface="+mj-lt"/>
              <a:buAutoNum type="arabicPeriod"/>
            </a:pPr>
            <a:r>
              <a:rPr lang="en-US" dirty="0" smtClean="0"/>
              <a:t>There will be 2 section Bike and Car</a:t>
            </a:r>
          </a:p>
          <a:p>
            <a:pPr marL="342900" indent="-342900">
              <a:buFont typeface="+mj-lt"/>
              <a:buAutoNum type="arabicPeriod"/>
            </a:pPr>
            <a:r>
              <a:rPr lang="en-US" dirty="0" smtClean="0"/>
              <a:t>In the Bike section there will be Brand name and inside the brand there will be the bike Model .Inside the bike model there will be Spare parts with price. Same for the car also.</a:t>
            </a:r>
          </a:p>
          <a:p>
            <a:pPr marL="342900" indent="-342900">
              <a:buFont typeface="+mj-lt"/>
              <a:buAutoNum type="arabicPeriod"/>
            </a:pPr>
            <a:r>
              <a:rPr lang="en-US" dirty="0" smtClean="0"/>
              <a:t>Its purpose is that the customer will find the price for every parts for </a:t>
            </a:r>
            <a:r>
              <a:rPr lang="en-US" smtClean="0"/>
              <a:t>their vehicle and </a:t>
            </a:r>
            <a:r>
              <a:rPr lang="en-US" dirty="0" smtClean="0"/>
              <a:t>they can collect from </a:t>
            </a:r>
            <a:r>
              <a:rPr lang="en-US" smtClean="0"/>
              <a:t>here. </a:t>
            </a:r>
            <a:endParaRPr lang="en-GB" dirty="0"/>
          </a:p>
        </p:txBody>
      </p:sp>
    </p:spTree>
    <p:extLst>
      <p:ext uri="{BB962C8B-B14F-4D97-AF65-F5344CB8AC3E}">
        <p14:creationId xmlns:p14="http://schemas.microsoft.com/office/powerpoint/2010/main" val="29024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24</TotalTime>
  <Words>124</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Wingdings</vt:lpstr>
      <vt:lpstr>Educational subjects 16x9</vt:lpstr>
      <vt:lpstr>Spare Parts Market (Cars&amp;Bike)</vt:lpstr>
      <vt:lpstr>Does the project have a clear target market or audience?</vt:lpstr>
      <vt:lpstr>Does the team demonstrate a thorough understanding of the need, problem or opportunity, including evidence of research into the need, problem or opportunity?</vt:lpstr>
      <vt:lpstr>Is the project’s purpose and basic functionality easily understood?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Spare Parts Market (Cars&amp;Bike)</dc:title>
  <dc:creator>tahmid hassan Ridoy</dc:creator>
  <cp:lastModifiedBy>tahmid hassan Ridoy</cp:lastModifiedBy>
  <cp:revision>3</cp:revision>
  <dcterms:created xsi:type="dcterms:W3CDTF">2021-02-08T17:25:40Z</dcterms:created>
  <dcterms:modified xsi:type="dcterms:W3CDTF">2021-02-08T17:50:10Z</dcterms:modified>
</cp:coreProperties>
</file>