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DD100D-838A-4159-9DF2-0C1E2A5B40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3D58B9-D905-4765-9979-55195CFBD1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4/11/2024 11:53:36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EDDA5F3-0042-454F-8CC7-33E4A326A6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2024-11-04T12:53:36Z</dcterms:created>
  <dcterms:modified xsi:type="dcterms:W3CDTF">2024-11-04T12:53:36Z</dcterms:modified>
</cp:coreProperties>
</file>