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Stencil" panose="040409050D0802020404" pitchFamily="8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EAF3-4EBE-428F-976F-5B78364B039B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A193-9A9C-4415-A3F9-645D7A9B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5A193-9A9C-4415-A3F9-645D7A9B9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B81B">
                <a:alpha val="3000"/>
              </a:srgbClr>
            </a:gs>
            <a:gs pos="100000">
              <a:srgbClr val="6C9374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476500"/>
            <a:ext cx="1554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Data Science</a:t>
            </a:r>
          </a:p>
          <a:p>
            <a:pPr algn="ctr"/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Predictive</a:t>
            </a:r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rPr>
              <a:t>Analysis </a:t>
            </a:r>
            <a:r>
              <a:rPr lang="en-US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rPr>
              <a:t>of Healthcare - Diabetes</a:t>
            </a:r>
            <a:endParaRPr lang="en-US" sz="6600" dirty="0">
              <a:latin typeface="Stencil" panose="040409050D0802020404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84963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Dr.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Hassan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Tahniyat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Javaid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MSDS-113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51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5" r="-1605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5" r="-1605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9" r="-2259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4" r="-884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3" r="-2083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70" r="-257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1" r="-1391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25</Words>
  <Application>Microsoft Office PowerPoint</Application>
  <PresentationFormat>Custom</PresentationFormat>
  <Paragraphs>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Stencil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</dc:creator>
  <cp:lastModifiedBy>RePack by Diakov</cp:lastModifiedBy>
  <cp:revision>5</cp:revision>
  <dcterms:created xsi:type="dcterms:W3CDTF">2006-08-16T00:00:00Z</dcterms:created>
  <dcterms:modified xsi:type="dcterms:W3CDTF">2024-12-26T10:30:50Z</dcterms:modified>
  <dc:identifier>DAGaN32fso0</dc:identifier>
</cp:coreProperties>
</file>