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8008A-A0AE-4152-83A8-2A0A49F83C9B}" v="3" dt="2021-02-19T18:31:53.230"/>
    <p1510:client id="{77295D7C-6C34-4EBA-9575-FA65A2097C3C}" v="7" dt="2021-02-20T14:26:17.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9" d="100"/>
          <a:sy n="119" d="100"/>
        </p:scale>
        <p:origin x="11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wn, Catherine (DPH)" userId="4a77f272-69bf-4d4c-a0b7-e8d5503ac332" providerId="ADAL" clId="{69679521-B574-4815-89EC-5550B8165F8F}"/>
    <pc:docChg chg="custSel modSld">
      <pc:chgData name="Brown, Catherine (DPH)" userId="4a77f272-69bf-4d4c-a0b7-e8d5503ac332" providerId="ADAL" clId="{69679521-B574-4815-89EC-5550B8165F8F}" dt="2021-02-18T17:03:08.485" v="22" actId="207"/>
      <pc:docMkLst>
        <pc:docMk/>
      </pc:docMkLst>
      <pc:sldChg chg="modSp">
        <pc:chgData name="Brown, Catherine (DPH)" userId="4a77f272-69bf-4d4c-a0b7-e8d5503ac332" providerId="ADAL" clId="{69679521-B574-4815-89EC-5550B8165F8F}" dt="2021-02-18T17:02:22.610" v="15" actId="20577"/>
        <pc:sldMkLst>
          <pc:docMk/>
          <pc:sldMk cId="2845333626" sldId="257"/>
        </pc:sldMkLst>
        <pc:spChg chg="mod">
          <ac:chgData name="Brown, Catherine (DPH)" userId="4a77f272-69bf-4d4c-a0b7-e8d5503ac332" providerId="ADAL" clId="{69679521-B574-4815-89EC-5550B8165F8F}" dt="2021-02-18T17:02:22.610" v="15" actId="20577"/>
          <ac:spMkLst>
            <pc:docMk/>
            <pc:sldMk cId="2845333626" sldId="257"/>
            <ac:spMk id="2" creationId="{ABC5D569-9406-4C36-B3C8-2609F7B40861}"/>
          </ac:spMkLst>
        </pc:spChg>
      </pc:sldChg>
      <pc:sldChg chg="modSp">
        <pc:chgData name="Brown, Catherine (DPH)" userId="4a77f272-69bf-4d4c-a0b7-e8d5503ac332" providerId="ADAL" clId="{69679521-B574-4815-89EC-5550B8165F8F}" dt="2021-02-18T17:03:08.485" v="22" actId="207"/>
        <pc:sldMkLst>
          <pc:docMk/>
          <pc:sldMk cId="4267708378" sldId="258"/>
        </pc:sldMkLst>
        <pc:spChg chg="mod">
          <ac:chgData name="Brown, Catherine (DPH)" userId="4a77f272-69bf-4d4c-a0b7-e8d5503ac332" providerId="ADAL" clId="{69679521-B574-4815-89EC-5550B8165F8F}" dt="2021-02-18T17:02:41.280" v="17"/>
          <ac:spMkLst>
            <pc:docMk/>
            <pc:sldMk cId="4267708378" sldId="258"/>
            <ac:spMk id="4" creationId="{DB988801-003C-4584-A4A9-E51EE4E939E2}"/>
          </ac:spMkLst>
        </pc:spChg>
        <pc:graphicFrameChg chg="mod modGraphic">
          <ac:chgData name="Brown, Catherine (DPH)" userId="4a77f272-69bf-4d4c-a0b7-e8d5503ac332" providerId="ADAL" clId="{69679521-B574-4815-89EC-5550B8165F8F}" dt="2021-02-18T17:03:08.485" v="22"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9679521-B574-4815-89EC-5550B8165F8F}" dt="2021-02-18T17:02:34.883" v="16"/>
        <pc:sldMkLst>
          <pc:docMk/>
          <pc:sldMk cId="2239799440" sldId="259"/>
        </pc:sldMkLst>
        <pc:spChg chg="mod">
          <ac:chgData name="Brown, Catherine (DPH)" userId="4a77f272-69bf-4d4c-a0b7-e8d5503ac332" providerId="ADAL" clId="{69679521-B574-4815-89EC-5550B8165F8F}" dt="2021-02-18T17:02:34.883" v="16"/>
          <ac:spMkLst>
            <pc:docMk/>
            <pc:sldMk cId="2239799440" sldId="259"/>
            <ac:spMk id="3" creationId="{4F4F7D38-5190-4D18-896E-A851B47CA2C5}"/>
          </ac:spMkLst>
        </pc:spChg>
      </pc:sldChg>
    </pc:docChg>
  </pc:docChgLst>
  <pc:docChgLst>
    <pc:chgData name="Brown, Catherine (DPH)" userId="4a77f272-69bf-4d4c-a0b7-e8d5503ac332" providerId="ADAL" clId="{B522D36F-722F-4154-BB6C-8565C349CA59}"/>
    <pc:docChg chg="custSel modSld">
      <pc:chgData name="Brown, Catherine (DPH)" userId="4a77f272-69bf-4d4c-a0b7-e8d5503ac332" providerId="ADAL" clId="{B522D36F-722F-4154-BB6C-8565C349CA59}" dt="2021-02-16T20:55:29.836" v="14" actId="207"/>
      <pc:docMkLst>
        <pc:docMk/>
      </pc:docMkLst>
      <pc:sldChg chg="modSp">
        <pc:chgData name="Brown, Catherine (DPH)" userId="4a77f272-69bf-4d4c-a0b7-e8d5503ac332" providerId="ADAL" clId="{B522D36F-722F-4154-BB6C-8565C349CA59}" dt="2021-02-16T20:54:34.089" v="8" actId="20577"/>
        <pc:sldMkLst>
          <pc:docMk/>
          <pc:sldMk cId="2845333626" sldId="257"/>
        </pc:sldMkLst>
        <pc:spChg chg="mod">
          <ac:chgData name="Brown, Catherine (DPH)" userId="4a77f272-69bf-4d4c-a0b7-e8d5503ac332" providerId="ADAL" clId="{B522D36F-722F-4154-BB6C-8565C349CA59}" dt="2021-02-16T20:54:34.089" v="8" actId="20577"/>
          <ac:spMkLst>
            <pc:docMk/>
            <pc:sldMk cId="2845333626" sldId="257"/>
            <ac:spMk id="2" creationId="{ABC5D569-9406-4C36-B3C8-2609F7B40861}"/>
          </ac:spMkLst>
        </pc:spChg>
      </pc:sldChg>
      <pc:sldChg chg="modSp">
        <pc:chgData name="Brown, Catherine (DPH)" userId="4a77f272-69bf-4d4c-a0b7-e8d5503ac332" providerId="ADAL" clId="{B522D36F-722F-4154-BB6C-8565C349CA59}" dt="2021-02-16T20:55:29.836" v="14" actId="207"/>
        <pc:sldMkLst>
          <pc:docMk/>
          <pc:sldMk cId="4267708378" sldId="258"/>
        </pc:sldMkLst>
        <pc:spChg chg="mod">
          <ac:chgData name="Brown, Catherine (DPH)" userId="4a77f272-69bf-4d4c-a0b7-e8d5503ac332" providerId="ADAL" clId="{B522D36F-722F-4154-BB6C-8565C349CA59}" dt="2021-02-16T20:54:53.883" v="10"/>
          <ac:spMkLst>
            <pc:docMk/>
            <pc:sldMk cId="4267708378" sldId="258"/>
            <ac:spMk id="4" creationId="{DB988801-003C-4584-A4A9-E51EE4E939E2}"/>
          </ac:spMkLst>
        </pc:spChg>
        <pc:graphicFrameChg chg="mod modGraphic">
          <ac:chgData name="Brown, Catherine (DPH)" userId="4a77f272-69bf-4d4c-a0b7-e8d5503ac332" providerId="ADAL" clId="{B522D36F-722F-4154-BB6C-8565C349CA59}" dt="2021-02-16T20:55:29.836" v="1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B522D36F-722F-4154-BB6C-8565C349CA59}" dt="2021-02-16T20:54:46.785" v="9"/>
        <pc:sldMkLst>
          <pc:docMk/>
          <pc:sldMk cId="2239799440" sldId="259"/>
        </pc:sldMkLst>
        <pc:spChg chg="mod">
          <ac:chgData name="Brown, Catherine (DPH)" userId="4a77f272-69bf-4d4c-a0b7-e8d5503ac332" providerId="ADAL" clId="{B522D36F-722F-4154-BB6C-8565C349CA59}" dt="2021-02-16T20:54:46.785" v="9"/>
          <ac:spMkLst>
            <pc:docMk/>
            <pc:sldMk cId="2239799440" sldId="259"/>
            <ac:spMk id="3" creationId="{4F4F7D38-5190-4D18-896E-A851B47CA2C5}"/>
          </ac:spMkLst>
        </pc:spChg>
      </pc:sldChg>
    </pc:docChg>
  </pc:docChgLst>
  <pc:docChgLst>
    <pc:chgData name="Brown, Catherine (DPH)" userId="4a77f272-69bf-4d4c-a0b7-e8d5503ac332" providerId="ADAL" clId="{19E43B38-830C-4067-BFAC-F951BDA871F8}"/>
    <pc:docChg chg="custSel modSld">
      <pc:chgData name="Brown, Catherine (DPH)" userId="4a77f272-69bf-4d4c-a0b7-e8d5503ac332" providerId="ADAL" clId="{19E43B38-830C-4067-BFAC-F951BDA871F8}" dt="2021-02-14T15:52:00.030" v="23" actId="207"/>
      <pc:docMkLst>
        <pc:docMk/>
      </pc:docMkLst>
      <pc:sldChg chg="modSp">
        <pc:chgData name="Brown, Catherine (DPH)" userId="4a77f272-69bf-4d4c-a0b7-e8d5503ac332" providerId="ADAL" clId="{19E43B38-830C-4067-BFAC-F951BDA871F8}" dt="2021-02-14T15:50:52.245" v="17" actId="20577"/>
        <pc:sldMkLst>
          <pc:docMk/>
          <pc:sldMk cId="2845333626" sldId="257"/>
        </pc:sldMkLst>
        <pc:spChg chg="mod">
          <ac:chgData name="Brown, Catherine (DPH)" userId="4a77f272-69bf-4d4c-a0b7-e8d5503ac332" providerId="ADAL" clId="{19E43B38-830C-4067-BFAC-F951BDA871F8}" dt="2021-02-14T15:50:52.245" v="17" actId="20577"/>
          <ac:spMkLst>
            <pc:docMk/>
            <pc:sldMk cId="2845333626" sldId="257"/>
            <ac:spMk id="2" creationId="{ABC5D569-9406-4C36-B3C8-2609F7B40861}"/>
          </ac:spMkLst>
        </pc:spChg>
      </pc:sldChg>
      <pc:sldChg chg="modSp">
        <pc:chgData name="Brown, Catherine (DPH)" userId="4a77f272-69bf-4d4c-a0b7-e8d5503ac332" providerId="ADAL" clId="{19E43B38-830C-4067-BFAC-F951BDA871F8}" dt="2021-02-14T15:52:00.030" v="23" actId="207"/>
        <pc:sldMkLst>
          <pc:docMk/>
          <pc:sldMk cId="4267708378" sldId="258"/>
        </pc:sldMkLst>
        <pc:spChg chg="mod">
          <ac:chgData name="Brown, Catherine (DPH)" userId="4a77f272-69bf-4d4c-a0b7-e8d5503ac332" providerId="ADAL" clId="{19E43B38-830C-4067-BFAC-F951BDA871F8}" dt="2021-02-14T15:51:21.939" v="19"/>
          <ac:spMkLst>
            <pc:docMk/>
            <pc:sldMk cId="4267708378" sldId="258"/>
            <ac:spMk id="4" creationId="{DB988801-003C-4584-A4A9-E51EE4E939E2}"/>
          </ac:spMkLst>
        </pc:spChg>
        <pc:graphicFrameChg chg="mod modGraphic">
          <ac:chgData name="Brown, Catherine (DPH)" userId="4a77f272-69bf-4d4c-a0b7-e8d5503ac332" providerId="ADAL" clId="{19E43B38-830C-4067-BFAC-F951BDA871F8}" dt="2021-02-14T15:52:00.030" v="23"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19E43B38-830C-4067-BFAC-F951BDA871F8}" dt="2021-02-14T15:51:13.345" v="18"/>
        <pc:sldMkLst>
          <pc:docMk/>
          <pc:sldMk cId="2239799440" sldId="259"/>
        </pc:sldMkLst>
        <pc:spChg chg="mod">
          <ac:chgData name="Brown, Catherine (DPH)" userId="4a77f272-69bf-4d4c-a0b7-e8d5503ac332" providerId="ADAL" clId="{19E43B38-830C-4067-BFAC-F951BDA871F8}" dt="2021-02-14T15:51:13.345" v="18"/>
          <ac:spMkLst>
            <pc:docMk/>
            <pc:sldMk cId="2239799440" sldId="259"/>
            <ac:spMk id="3" creationId="{4F4F7D38-5190-4D18-896E-A851B47CA2C5}"/>
          </ac:spMkLst>
        </pc:spChg>
      </pc:sldChg>
    </pc:docChg>
  </pc:docChgLst>
  <pc:docChgLst>
    <pc:chgData name="Brown, Catherine (DPH)" userId="4a77f272-69bf-4d4c-a0b7-e8d5503ac332" providerId="ADAL" clId="{77295D7C-6C34-4EBA-9575-FA65A2097C3C}"/>
    <pc:docChg chg="modSld">
      <pc:chgData name="Brown, Catherine (DPH)" userId="4a77f272-69bf-4d4c-a0b7-e8d5503ac332" providerId="ADAL" clId="{77295D7C-6C34-4EBA-9575-FA65A2097C3C}" dt="2021-02-20T14:26:21.115" v="45" actId="242"/>
      <pc:docMkLst>
        <pc:docMk/>
      </pc:docMkLst>
      <pc:sldChg chg="modSp">
        <pc:chgData name="Brown, Catherine (DPH)" userId="4a77f272-69bf-4d4c-a0b7-e8d5503ac332" providerId="ADAL" clId="{77295D7C-6C34-4EBA-9575-FA65A2097C3C}" dt="2021-02-20T14:24:01.423" v="20" actId="20577"/>
        <pc:sldMkLst>
          <pc:docMk/>
          <pc:sldMk cId="2845333626" sldId="257"/>
        </pc:sldMkLst>
        <pc:spChg chg="mod">
          <ac:chgData name="Brown, Catherine (DPH)" userId="4a77f272-69bf-4d4c-a0b7-e8d5503ac332" providerId="ADAL" clId="{77295D7C-6C34-4EBA-9575-FA65A2097C3C}" dt="2021-02-20T14:24:01.423" v="20" actId="20577"/>
          <ac:spMkLst>
            <pc:docMk/>
            <pc:sldMk cId="2845333626" sldId="257"/>
            <ac:spMk id="2" creationId="{ABC5D569-9406-4C36-B3C8-2609F7B40861}"/>
          </ac:spMkLst>
        </pc:spChg>
      </pc:sldChg>
      <pc:sldChg chg="modSp">
        <pc:chgData name="Brown, Catherine (DPH)" userId="4a77f272-69bf-4d4c-a0b7-e8d5503ac332" providerId="ADAL" clId="{77295D7C-6C34-4EBA-9575-FA65A2097C3C}" dt="2021-02-20T14:26:21.115" v="45" actId="242"/>
        <pc:sldMkLst>
          <pc:docMk/>
          <pc:sldMk cId="4267708378" sldId="258"/>
        </pc:sldMkLst>
        <pc:spChg chg="mod">
          <ac:chgData name="Brown, Catherine (DPH)" userId="4a77f272-69bf-4d4c-a0b7-e8d5503ac332" providerId="ADAL" clId="{77295D7C-6C34-4EBA-9575-FA65A2097C3C}" dt="2021-02-20T14:24:18.430" v="22"/>
          <ac:spMkLst>
            <pc:docMk/>
            <pc:sldMk cId="4267708378" sldId="258"/>
            <ac:spMk id="4" creationId="{DB988801-003C-4584-A4A9-E51EE4E939E2}"/>
          </ac:spMkLst>
        </pc:spChg>
        <pc:graphicFrameChg chg="mod modGraphic">
          <ac:chgData name="Brown, Catherine (DPH)" userId="4a77f272-69bf-4d4c-a0b7-e8d5503ac332" providerId="ADAL" clId="{77295D7C-6C34-4EBA-9575-FA65A2097C3C}" dt="2021-02-20T14:26:21.115" v="4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77295D7C-6C34-4EBA-9575-FA65A2097C3C}" dt="2021-02-20T14:24:11.760" v="21"/>
        <pc:sldMkLst>
          <pc:docMk/>
          <pc:sldMk cId="2239799440" sldId="259"/>
        </pc:sldMkLst>
        <pc:spChg chg="mod">
          <ac:chgData name="Brown, Catherine (DPH)" userId="4a77f272-69bf-4d4c-a0b7-e8d5503ac332" providerId="ADAL" clId="{77295D7C-6C34-4EBA-9575-FA65A2097C3C}" dt="2021-02-20T14:24:11.760" v="21"/>
          <ac:spMkLst>
            <pc:docMk/>
            <pc:sldMk cId="2239799440" sldId="259"/>
            <ac:spMk id="3" creationId="{4F4F7D38-5190-4D18-896E-A851B47CA2C5}"/>
          </ac:spMkLst>
        </pc:spChg>
      </pc:sldChg>
    </pc:docChg>
  </pc:docChgLst>
  <pc:docChgLst>
    <pc:chgData name="Brown, Catherine (DPH)" userId="4a77f272-69bf-4d4c-a0b7-e8d5503ac332" providerId="ADAL" clId="{E5DC9015-943F-4291-847F-409DEED6DDDD}"/>
    <pc:docChg chg="custSel modSld">
      <pc:chgData name="Brown, Catherine (DPH)" userId="4a77f272-69bf-4d4c-a0b7-e8d5503ac332" providerId="ADAL" clId="{E5DC9015-943F-4291-847F-409DEED6DDDD}" dt="2021-02-12T15:54:03.552" v="99" actId="20577"/>
      <pc:docMkLst>
        <pc:docMk/>
      </pc:docMkLst>
      <pc:sldChg chg="modSp">
        <pc:chgData name="Brown, Catherine (DPH)" userId="4a77f272-69bf-4d4c-a0b7-e8d5503ac332" providerId="ADAL" clId="{E5DC9015-943F-4291-847F-409DEED6DDDD}" dt="2021-02-12T15:51:42.731" v="20" actId="20577"/>
        <pc:sldMkLst>
          <pc:docMk/>
          <pc:sldMk cId="2845333626" sldId="257"/>
        </pc:sldMkLst>
        <pc:spChg chg="mod">
          <ac:chgData name="Brown, Catherine (DPH)" userId="4a77f272-69bf-4d4c-a0b7-e8d5503ac332" providerId="ADAL" clId="{E5DC9015-943F-4291-847F-409DEED6DDDD}" dt="2021-02-12T15:51:42.731" v="20" actId="20577"/>
          <ac:spMkLst>
            <pc:docMk/>
            <pc:sldMk cId="2845333626" sldId="257"/>
            <ac:spMk id="2" creationId="{ABC5D569-9406-4C36-B3C8-2609F7B40861}"/>
          </ac:spMkLst>
        </pc:spChg>
      </pc:sldChg>
      <pc:sldChg chg="modSp">
        <pc:chgData name="Brown, Catherine (DPH)" userId="4a77f272-69bf-4d4c-a0b7-e8d5503ac332" providerId="ADAL" clId="{E5DC9015-943F-4291-847F-409DEED6DDDD}" dt="2021-02-12T15:54:03.552" v="99" actId="20577"/>
        <pc:sldMkLst>
          <pc:docMk/>
          <pc:sldMk cId="4267708378" sldId="258"/>
        </pc:sldMkLst>
        <pc:spChg chg="mod">
          <ac:chgData name="Brown, Catherine (DPH)" userId="4a77f272-69bf-4d4c-a0b7-e8d5503ac332" providerId="ADAL" clId="{E5DC9015-943F-4291-847F-409DEED6DDDD}" dt="2021-02-12T15:52:02.474" v="22"/>
          <ac:spMkLst>
            <pc:docMk/>
            <pc:sldMk cId="4267708378" sldId="258"/>
            <ac:spMk id="4" creationId="{DB988801-003C-4584-A4A9-E51EE4E939E2}"/>
          </ac:spMkLst>
        </pc:spChg>
        <pc:graphicFrameChg chg="mod modGraphic">
          <ac:chgData name="Brown, Catherine (DPH)" userId="4a77f272-69bf-4d4c-a0b7-e8d5503ac332" providerId="ADAL" clId="{E5DC9015-943F-4291-847F-409DEED6DDDD}" dt="2021-02-12T15:54:03.552" v="99" actId="2057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5DC9015-943F-4291-847F-409DEED6DDDD}" dt="2021-02-12T15:51:56.526" v="21"/>
        <pc:sldMkLst>
          <pc:docMk/>
          <pc:sldMk cId="2239799440" sldId="259"/>
        </pc:sldMkLst>
        <pc:spChg chg="mod">
          <ac:chgData name="Brown, Catherine (DPH)" userId="4a77f272-69bf-4d4c-a0b7-e8d5503ac332" providerId="ADAL" clId="{E5DC9015-943F-4291-847F-409DEED6DDDD}" dt="2021-02-12T15:51:56.526" v="21"/>
          <ac:spMkLst>
            <pc:docMk/>
            <pc:sldMk cId="2239799440" sldId="259"/>
            <ac:spMk id="3" creationId="{4F4F7D38-5190-4D18-896E-A851B47CA2C5}"/>
          </ac:spMkLst>
        </pc:spChg>
      </pc:sldChg>
    </pc:docChg>
  </pc:docChgLst>
  <pc:docChgLst>
    <pc:chgData name="Brown, Catherine (DPH)" userId="4a77f272-69bf-4d4c-a0b7-e8d5503ac332" providerId="ADAL" clId="{E9F8953A-23F7-4CC9-A262-64CD66963657}"/>
    <pc:docChg chg="custSel modSld">
      <pc:chgData name="Brown, Catherine (DPH)" userId="4a77f272-69bf-4d4c-a0b7-e8d5503ac332" providerId="ADAL" clId="{E9F8953A-23F7-4CC9-A262-64CD66963657}" dt="2021-02-11T15:04:26.838" v="15" actId="242"/>
      <pc:docMkLst>
        <pc:docMk/>
      </pc:docMkLst>
      <pc:sldChg chg="modSp">
        <pc:chgData name="Brown, Catherine (DPH)" userId="4a77f272-69bf-4d4c-a0b7-e8d5503ac332" providerId="ADAL" clId="{E9F8953A-23F7-4CC9-A262-64CD66963657}" dt="2021-02-11T15:03:18.582" v="9" actId="20577"/>
        <pc:sldMkLst>
          <pc:docMk/>
          <pc:sldMk cId="2845333626" sldId="257"/>
        </pc:sldMkLst>
        <pc:spChg chg="mod">
          <ac:chgData name="Brown, Catherine (DPH)" userId="4a77f272-69bf-4d4c-a0b7-e8d5503ac332" providerId="ADAL" clId="{E9F8953A-23F7-4CC9-A262-64CD66963657}" dt="2021-02-11T15:03:18.582" v="9" actId="20577"/>
          <ac:spMkLst>
            <pc:docMk/>
            <pc:sldMk cId="2845333626" sldId="257"/>
            <ac:spMk id="2" creationId="{ABC5D569-9406-4C36-B3C8-2609F7B40861}"/>
          </ac:spMkLst>
        </pc:spChg>
      </pc:sldChg>
      <pc:sldChg chg="modSp">
        <pc:chgData name="Brown, Catherine (DPH)" userId="4a77f272-69bf-4d4c-a0b7-e8d5503ac332" providerId="ADAL" clId="{E9F8953A-23F7-4CC9-A262-64CD66963657}" dt="2021-02-11T15:04:26.838" v="15" actId="242"/>
        <pc:sldMkLst>
          <pc:docMk/>
          <pc:sldMk cId="4267708378" sldId="258"/>
        </pc:sldMkLst>
        <pc:spChg chg="mod">
          <ac:chgData name="Brown, Catherine (DPH)" userId="4a77f272-69bf-4d4c-a0b7-e8d5503ac332" providerId="ADAL" clId="{E9F8953A-23F7-4CC9-A262-64CD66963657}" dt="2021-02-11T15:03:38.429" v="11"/>
          <ac:spMkLst>
            <pc:docMk/>
            <pc:sldMk cId="4267708378" sldId="258"/>
            <ac:spMk id="4" creationId="{DB988801-003C-4584-A4A9-E51EE4E939E2}"/>
          </ac:spMkLst>
        </pc:spChg>
        <pc:graphicFrameChg chg="mod modGraphic">
          <ac:chgData name="Brown, Catherine (DPH)" userId="4a77f272-69bf-4d4c-a0b7-e8d5503ac332" providerId="ADAL" clId="{E9F8953A-23F7-4CC9-A262-64CD66963657}" dt="2021-02-11T15:04:26.838" v="1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9F8953A-23F7-4CC9-A262-64CD66963657}" dt="2021-02-11T15:03:31.438" v="10"/>
        <pc:sldMkLst>
          <pc:docMk/>
          <pc:sldMk cId="2239799440" sldId="259"/>
        </pc:sldMkLst>
        <pc:spChg chg="mod">
          <ac:chgData name="Brown, Catherine (DPH)" userId="4a77f272-69bf-4d4c-a0b7-e8d5503ac332" providerId="ADAL" clId="{E9F8953A-23F7-4CC9-A262-64CD66963657}" dt="2021-02-11T15:03:31.438" v="10"/>
          <ac:spMkLst>
            <pc:docMk/>
            <pc:sldMk cId="2239799440" sldId="259"/>
            <ac:spMk id="3" creationId="{4F4F7D38-5190-4D18-896E-A851B47CA2C5}"/>
          </ac:spMkLst>
        </pc:spChg>
      </pc:sldChg>
    </pc:docChg>
  </pc:docChgLst>
  <pc:docChgLst>
    <pc:chgData name="Brown, Catherine (DPH)" userId="4a77f272-69bf-4d4c-a0b7-e8d5503ac332" providerId="ADAL" clId="{628459BA-DD4D-4615-A693-1CB84D7CB05B}"/>
    <pc:docChg chg="custSel modSld">
      <pc:chgData name="Brown, Catherine (DPH)" userId="4a77f272-69bf-4d4c-a0b7-e8d5503ac332" providerId="ADAL" clId="{628459BA-DD4D-4615-A693-1CB84D7CB05B}" dt="2021-02-17T15:54:26.321" v="31" actId="207"/>
      <pc:docMkLst>
        <pc:docMk/>
      </pc:docMkLst>
      <pc:sldChg chg="modSp">
        <pc:chgData name="Brown, Catherine (DPH)" userId="4a77f272-69bf-4d4c-a0b7-e8d5503ac332" providerId="ADAL" clId="{628459BA-DD4D-4615-A693-1CB84D7CB05B}" dt="2021-02-17T15:53:40.985" v="25" actId="20577"/>
        <pc:sldMkLst>
          <pc:docMk/>
          <pc:sldMk cId="2845333626" sldId="257"/>
        </pc:sldMkLst>
        <pc:spChg chg="mod">
          <ac:chgData name="Brown, Catherine (DPH)" userId="4a77f272-69bf-4d4c-a0b7-e8d5503ac332" providerId="ADAL" clId="{628459BA-DD4D-4615-A693-1CB84D7CB05B}" dt="2021-02-17T15:53:40.985" v="25" actId="20577"/>
          <ac:spMkLst>
            <pc:docMk/>
            <pc:sldMk cId="2845333626" sldId="257"/>
            <ac:spMk id="2" creationId="{ABC5D569-9406-4C36-B3C8-2609F7B40861}"/>
          </ac:spMkLst>
        </pc:spChg>
      </pc:sldChg>
      <pc:sldChg chg="modSp">
        <pc:chgData name="Brown, Catherine (DPH)" userId="4a77f272-69bf-4d4c-a0b7-e8d5503ac332" providerId="ADAL" clId="{628459BA-DD4D-4615-A693-1CB84D7CB05B}" dt="2021-02-17T15:54:26.321" v="31" actId="207"/>
        <pc:sldMkLst>
          <pc:docMk/>
          <pc:sldMk cId="4267708378" sldId="258"/>
        </pc:sldMkLst>
        <pc:spChg chg="mod">
          <ac:chgData name="Brown, Catherine (DPH)" userId="4a77f272-69bf-4d4c-a0b7-e8d5503ac332" providerId="ADAL" clId="{628459BA-DD4D-4615-A693-1CB84D7CB05B}" dt="2021-02-17T15:54:01.167" v="27"/>
          <ac:spMkLst>
            <pc:docMk/>
            <pc:sldMk cId="4267708378" sldId="258"/>
            <ac:spMk id="4" creationId="{DB988801-003C-4584-A4A9-E51EE4E939E2}"/>
          </ac:spMkLst>
        </pc:spChg>
        <pc:graphicFrameChg chg="mod modGraphic">
          <ac:chgData name="Brown, Catherine (DPH)" userId="4a77f272-69bf-4d4c-a0b7-e8d5503ac332" providerId="ADAL" clId="{628459BA-DD4D-4615-A693-1CB84D7CB05B}" dt="2021-02-17T15:54:26.321" v="31"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28459BA-DD4D-4615-A693-1CB84D7CB05B}" dt="2021-02-17T15:53:54.675" v="26"/>
        <pc:sldMkLst>
          <pc:docMk/>
          <pc:sldMk cId="2239799440" sldId="259"/>
        </pc:sldMkLst>
        <pc:spChg chg="mod">
          <ac:chgData name="Brown, Catherine (DPH)" userId="4a77f272-69bf-4d4c-a0b7-e8d5503ac332" providerId="ADAL" clId="{628459BA-DD4D-4615-A693-1CB84D7CB05B}" dt="2021-02-17T15:53:54.675" v="26"/>
          <ac:spMkLst>
            <pc:docMk/>
            <pc:sldMk cId="2239799440" sldId="259"/>
            <ac:spMk id="3" creationId="{4F4F7D38-5190-4D18-896E-A851B47CA2C5}"/>
          </ac:spMkLst>
        </pc:spChg>
      </pc:sldChg>
    </pc:docChg>
  </pc:docChgLst>
  <pc:docChgLst>
    <pc:chgData name="Brown, Catherine (DPH)" userId="4a77f272-69bf-4d4c-a0b7-e8d5503ac332" providerId="ADAL" clId="{2DFE3106-7D42-477D-8908-193C7B783D6E}"/>
    <pc:docChg chg="undo custSel modSld">
      <pc:chgData name="Brown, Catherine (DPH)" userId="4a77f272-69bf-4d4c-a0b7-e8d5503ac332" providerId="ADAL" clId="{2DFE3106-7D42-477D-8908-193C7B783D6E}" dt="2021-02-15T17:40:25.891" v="18" actId="242"/>
      <pc:docMkLst>
        <pc:docMk/>
      </pc:docMkLst>
      <pc:sldChg chg="modSp">
        <pc:chgData name="Brown, Catherine (DPH)" userId="4a77f272-69bf-4d4c-a0b7-e8d5503ac332" providerId="ADAL" clId="{2DFE3106-7D42-477D-8908-193C7B783D6E}" dt="2021-02-15T17:39:14.137" v="7" actId="20577"/>
        <pc:sldMkLst>
          <pc:docMk/>
          <pc:sldMk cId="2845333626" sldId="257"/>
        </pc:sldMkLst>
        <pc:spChg chg="mod">
          <ac:chgData name="Brown, Catherine (DPH)" userId="4a77f272-69bf-4d4c-a0b7-e8d5503ac332" providerId="ADAL" clId="{2DFE3106-7D42-477D-8908-193C7B783D6E}" dt="2021-02-15T17:39:14.137" v="7" actId="20577"/>
          <ac:spMkLst>
            <pc:docMk/>
            <pc:sldMk cId="2845333626" sldId="257"/>
            <ac:spMk id="2" creationId="{ABC5D569-9406-4C36-B3C8-2609F7B40861}"/>
          </ac:spMkLst>
        </pc:spChg>
      </pc:sldChg>
      <pc:sldChg chg="modSp">
        <pc:chgData name="Brown, Catherine (DPH)" userId="4a77f272-69bf-4d4c-a0b7-e8d5503ac332" providerId="ADAL" clId="{2DFE3106-7D42-477D-8908-193C7B783D6E}" dt="2021-02-15T17:40:25.891" v="18" actId="242"/>
        <pc:sldMkLst>
          <pc:docMk/>
          <pc:sldMk cId="4267708378" sldId="258"/>
        </pc:sldMkLst>
        <pc:spChg chg="mod">
          <ac:chgData name="Brown, Catherine (DPH)" userId="4a77f272-69bf-4d4c-a0b7-e8d5503ac332" providerId="ADAL" clId="{2DFE3106-7D42-477D-8908-193C7B783D6E}" dt="2021-02-15T17:39:34.819" v="9"/>
          <ac:spMkLst>
            <pc:docMk/>
            <pc:sldMk cId="4267708378" sldId="258"/>
            <ac:spMk id="4" creationId="{DB988801-003C-4584-A4A9-E51EE4E939E2}"/>
          </ac:spMkLst>
        </pc:spChg>
        <pc:graphicFrameChg chg="mod modGraphic">
          <ac:chgData name="Brown, Catherine (DPH)" userId="4a77f272-69bf-4d4c-a0b7-e8d5503ac332" providerId="ADAL" clId="{2DFE3106-7D42-477D-8908-193C7B783D6E}" dt="2021-02-15T17:40:25.891" v="18"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2DFE3106-7D42-477D-8908-193C7B783D6E}" dt="2021-02-15T17:39:27.695" v="8"/>
        <pc:sldMkLst>
          <pc:docMk/>
          <pc:sldMk cId="2239799440" sldId="259"/>
        </pc:sldMkLst>
        <pc:spChg chg="mod">
          <ac:chgData name="Brown, Catherine (DPH)" userId="4a77f272-69bf-4d4c-a0b7-e8d5503ac332" providerId="ADAL" clId="{2DFE3106-7D42-477D-8908-193C7B783D6E}" dt="2021-02-15T17:39:27.695" v="8"/>
          <ac:spMkLst>
            <pc:docMk/>
            <pc:sldMk cId="2239799440" sldId="259"/>
            <ac:spMk id="3" creationId="{4F4F7D38-5190-4D18-896E-A851B47CA2C5}"/>
          </ac:spMkLst>
        </pc:spChg>
      </pc:sldChg>
    </pc:docChg>
  </pc:docChgLst>
  <pc:docChgLst>
    <pc:chgData name="Brown, Catherine (DPH)" userId="4a77f272-69bf-4d4c-a0b7-e8d5503ac332" providerId="ADAL" clId="{3335D5E3-57FF-4C76-9615-4B8592640641}"/>
    <pc:docChg chg="custSel modSld">
      <pc:chgData name="Brown, Catherine (DPH)" userId="4a77f272-69bf-4d4c-a0b7-e8d5503ac332" providerId="ADAL" clId="{3335D5E3-57FF-4C76-9615-4B8592640641}" dt="2021-02-13T17:32:12.687" v="26" actId="207"/>
      <pc:docMkLst>
        <pc:docMk/>
      </pc:docMkLst>
      <pc:sldChg chg="modSp">
        <pc:chgData name="Brown, Catherine (DPH)" userId="4a77f272-69bf-4d4c-a0b7-e8d5503ac332" providerId="ADAL" clId="{3335D5E3-57FF-4C76-9615-4B8592640641}" dt="2021-02-13T17:31:04.688" v="20" actId="20577"/>
        <pc:sldMkLst>
          <pc:docMk/>
          <pc:sldMk cId="2845333626" sldId="257"/>
        </pc:sldMkLst>
        <pc:spChg chg="mod">
          <ac:chgData name="Brown, Catherine (DPH)" userId="4a77f272-69bf-4d4c-a0b7-e8d5503ac332" providerId="ADAL" clId="{3335D5E3-57FF-4C76-9615-4B8592640641}" dt="2021-02-13T17:31:04.688" v="20" actId="20577"/>
          <ac:spMkLst>
            <pc:docMk/>
            <pc:sldMk cId="2845333626" sldId="257"/>
            <ac:spMk id="2" creationId="{ABC5D569-9406-4C36-B3C8-2609F7B40861}"/>
          </ac:spMkLst>
        </pc:spChg>
      </pc:sldChg>
      <pc:sldChg chg="modSp">
        <pc:chgData name="Brown, Catherine (DPH)" userId="4a77f272-69bf-4d4c-a0b7-e8d5503ac332" providerId="ADAL" clId="{3335D5E3-57FF-4C76-9615-4B8592640641}" dt="2021-02-13T17:32:12.687" v="26" actId="207"/>
        <pc:sldMkLst>
          <pc:docMk/>
          <pc:sldMk cId="4267708378" sldId="258"/>
        </pc:sldMkLst>
        <pc:spChg chg="mod">
          <ac:chgData name="Brown, Catherine (DPH)" userId="4a77f272-69bf-4d4c-a0b7-e8d5503ac332" providerId="ADAL" clId="{3335D5E3-57FF-4C76-9615-4B8592640641}" dt="2021-02-13T17:31:34.265" v="22"/>
          <ac:spMkLst>
            <pc:docMk/>
            <pc:sldMk cId="4267708378" sldId="258"/>
            <ac:spMk id="4" creationId="{DB988801-003C-4584-A4A9-E51EE4E939E2}"/>
          </ac:spMkLst>
        </pc:spChg>
        <pc:graphicFrameChg chg="mod modGraphic">
          <ac:chgData name="Brown, Catherine (DPH)" userId="4a77f272-69bf-4d4c-a0b7-e8d5503ac332" providerId="ADAL" clId="{3335D5E3-57FF-4C76-9615-4B8592640641}" dt="2021-02-13T17:32:12.687" v="26"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3335D5E3-57FF-4C76-9615-4B8592640641}" dt="2021-02-13T17:31:25.527" v="21"/>
        <pc:sldMkLst>
          <pc:docMk/>
          <pc:sldMk cId="2239799440" sldId="259"/>
        </pc:sldMkLst>
        <pc:spChg chg="mod">
          <ac:chgData name="Brown, Catherine (DPH)" userId="4a77f272-69bf-4d4c-a0b7-e8d5503ac332" providerId="ADAL" clId="{3335D5E3-57FF-4C76-9615-4B8592640641}" dt="2021-02-13T17:31:25.527" v="21"/>
          <ac:spMkLst>
            <pc:docMk/>
            <pc:sldMk cId="2239799440" sldId="259"/>
            <ac:spMk id="3" creationId="{4F4F7D38-5190-4D18-896E-A851B47CA2C5}"/>
          </ac:spMkLst>
        </pc:spChg>
      </pc:sldChg>
    </pc:docChg>
  </pc:docChgLst>
  <pc:docChgLst>
    <pc:chgData name="Brown, Catherine (DPH)" userId="4a77f272-69bf-4d4c-a0b7-e8d5503ac332" providerId="ADAL" clId="{0DC8008A-A0AE-4152-83A8-2A0A49F83C9B}"/>
    <pc:docChg chg="custSel modSld">
      <pc:chgData name="Brown, Catherine (DPH)" userId="4a77f272-69bf-4d4c-a0b7-e8d5503ac332" providerId="ADAL" clId="{0DC8008A-A0AE-4152-83A8-2A0A49F83C9B}" dt="2021-02-19T18:32:03.159" v="24" actId="207"/>
      <pc:docMkLst>
        <pc:docMk/>
      </pc:docMkLst>
      <pc:sldChg chg="modSp">
        <pc:chgData name="Brown, Catherine (DPH)" userId="4a77f272-69bf-4d4c-a0b7-e8d5503ac332" providerId="ADAL" clId="{0DC8008A-A0AE-4152-83A8-2A0A49F83C9B}" dt="2021-02-19T18:31:15.373" v="18" actId="20577"/>
        <pc:sldMkLst>
          <pc:docMk/>
          <pc:sldMk cId="2845333626" sldId="257"/>
        </pc:sldMkLst>
        <pc:spChg chg="mod">
          <ac:chgData name="Brown, Catherine (DPH)" userId="4a77f272-69bf-4d4c-a0b7-e8d5503ac332" providerId="ADAL" clId="{0DC8008A-A0AE-4152-83A8-2A0A49F83C9B}" dt="2021-02-19T18:31:15.373" v="18" actId="20577"/>
          <ac:spMkLst>
            <pc:docMk/>
            <pc:sldMk cId="2845333626" sldId="257"/>
            <ac:spMk id="2" creationId="{ABC5D569-9406-4C36-B3C8-2609F7B40861}"/>
          </ac:spMkLst>
        </pc:spChg>
      </pc:sldChg>
      <pc:sldChg chg="modSp">
        <pc:chgData name="Brown, Catherine (DPH)" userId="4a77f272-69bf-4d4c-a0b7-e8d5503ac332" providerId="ADAL" clId="{0DC8008A-A0AE-4152-83A8-2A0A49F83C9B}" dt="2021-02-19T18:32:03.159" v="24" actId="207"/>
        <pc:sldMkLst>
          <pc:docMk/>
          <pc:sldMk cId="4267708378" sldId="258"/>
        </pc:sldMkLst>
        <pc:spChg chg="mod">
          <ac:chgData name="Brown, Catherine (DPH)" userId="4a77f272-69bf-4d4c-a0b7-e8d5503ac332" providerId="ADAL" clId="{0DC8008A-A0AE-4152-83A8-2A0A49F83C9B}" dt="2021-02-19T18:31:34.740" v="20"/>
          <ac:spMkLst>
            <pc:docMk/>
            <pc:sldMk cId="4267708378" sldId="258"/>
            <ac:spMk id="4" creationId="{DB988801-003C-4584-A4A9-E51EE4E939E2}"/>
          </ac:spMkLst>
        </pc:spChg>
        <pc:graphicFrameChg chg="mod modGraphic">
          <ac:chgData name="Brown, Catherine (DPH)" userId="4a77f272-69bf-4d4c-a0b7-e8d5503ac332" providerId="ADAL" clId="{0DC8008A-A0AE-4152-83A8-2A0A49F83C9B}" dt="2021-02-19T18:32:03.159" v="2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0DC8008A-A0AE-4152-83A8-2A0A49F83C9B}" dt="2021-02-19T18:31:28.540" v="19"/>
        <pc:sldMkLst>
          <pc:docMk/>
          <pc:sldMk cId="2239799440" sldId="259"/>
        </pc:sldMkLst>
        <pc:spChg chg="mod">
          <ac:chgData name="Brown, Catherine (DPH)" userId="4a77f272-69bf-4d4c-a0b7-e8d5503ac332" providerId="ADAL" clId="{0DC8008A-A0AE-4152-83A8-2A0A49F83C9B}" dt="2021-02-19T18:31:28.540" v="19"/>
          <ac:spMkLst>
            <pc:docMk/>
            <pc:sldMk cId="2239799440" sldId="259"/>
            <ac:spMk id="3" creationId="{4F4F7D38-5190-4D18-896E-A851B47CA2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12383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53526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59856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8487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23D28-6A1E-4FD6-BF76-460C8E767576}"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487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23D28-6A1E-4FD6-BF76-460C8E767576}"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61311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23D28-6A1E-4FD6-BF76-460C8E767576}"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6006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23D28-6A1E-4FD6-BF76-460C8E767576}"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55259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23D28-6A1E-4FD6-BF76-460C8E767576}"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47048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82283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548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23D28-6A1E-4FD6-BF76-460C8E767576}" type="datetimeFigureOut">
              <a:rPr lang="en-US" smtClean="0"/>
              <a:t>2/20/2021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4EF2-3EFA-4B06-B5BC-1855B6598F39}" type="slidenum">
              <a:rPr lang="en-US" smtClean="0"/>
              <a:t>‹#›</a:t>
            </a:fld>
            <a:endParaRPr lang="en-US"/>
          </a:p>
        </p:txBody>
      </p:sp>
    </p:spTree>
    <p:extLst>
      <p:ext uri="{BB962C8B-B14F-4D97-AF65-F5344CB8AC3E}">
        <p14:creationId xmlns:p14="http://schemas.microsoft.com/office/powerpoint/2010/main" val="107554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5D569-9406-4C36-B3C8-2609F7B40861}"/>
              </a:ext>
            </a:extLst>
          </p:cNvPr>
          <p:cNvSpPr txBox="1"/>
          <p:nvPr/>
        </p:nvSpPr>
        <p:spPr>
          <a:xfrm>
            <a:off x="1466071" y="428672"/>
            <a:ext cx="750146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Massachusetts Department of Public Health COVID-19 Vaccine Data – Saturday, February 20, 2021</a:t>
            </a:r>
          </a:p>
        </p:txBody>
      </p:sp>
      <p:sp>
        <p:nvSpPr>
          <p:cNvPr id="7" name="TextBox 6">
            <a:extLst>
              <a:ext uri="{FF2B5EF4-FFF2-40B4-BE49-F238E27FC236}">
                <a16:creationId xmlns:a16="http://schemas.microsoft.com/office/drawing/2014/main" id="{2144265B-5C4B-4F9C-95E3-0981D740D1BE}"/>
              </a:ext>
            </a:extLst>
          </p:cNvPr>
          <p:cNvSpPr txBox="1"/>
          <p:nvPr/>
        </p:nvSpPr>
        <p:spPr>
          <a:xfrm>
            <a:off x="1482113" y="912750"/>
            <a:ext cx="679383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Daily COVID-19 Vaccine Report</a:t>
            </a:r>
          </a:p>
        </p:txBody>
      </p:sp>
      <p:sp>
        <p:nvSpPr>
          <p:cNvPr id="8" name="TextBox 7">
            <a:extLst>
              <a:ext uri="{FF2B5EF4-FFF2-40B4-BE49-F238E27FC236}">
                <a16:creationId xmlns:a16="http://schemas.microsoft.com/office/drawing/2014/main" id="{719C30AC-3F26-4EAC-8364-08A74A895E13}"/>
              </a:ext>
            </a:extLst>
          </p:cNvPr>
          <p:cNvSpPr txBox="1"/>
          <p:nvPr/>
        </p:nvSpPr>
        <p:spPr>
          <a:xfrm>
            <a:off x="1644316" y="1951672"/>
            <a:ext cx="6116700" cy="1754326"/>
          </a:xfrm>
          <a:prstGeom prst="rect">
            <a:avLst/>
          </a:prstGeom>
          <a:noFill/>
        </p:spPr>
        <p:txBody>
          <a:bodyPr wrap="square" rtlCol="0">
            <a:spAutoFit/>
          </a:bodyPr>
          <a:lstStyle/>
          <a:p>
            <a:r>
              <a:rPr lang="en-US" dirty="0"/>
              <a:t>The Daily COVID-19 Vaccine Report includes the most currently available information on vaccine doses shipped, the number of vaccine doses administered, including number of people partially and fully vaccinated, and the percent of total doses administered. Additional data on vaccines are published in the Weekly Vaccination Dashboard posted on Thursday.</a:t>
            </a:r>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970226D-5414-40F4-AFCB-024CC836D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560" y="3982997"/>
            <a:ext cx="1670166" cy="1700643"/>
          </a:xfrm>
          <a:prstGeom prst="rect">
            <a:avLst/>
          </a:prstGeom>
        </p:spPr>
      </p:pic>
      <p:pic>
        <p:nvPicPr>
          <p:cNvPr id="12" name="Picture 11">
            <a:extLst>
              <a:ext uri="{FF2B5EF4-FFF2-40B4-BE49-F238E27FC236}">
                <a16:creationId xmlns:a16="http://schemas.microsoft.com/office/drawing/2014/main" id="{779EC6F1-DCD2-4D7C-946C-A97654033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5" y="278687"/>
            <a:ext cx="1201377" cy="1223300"/>
          </a:xfrm>
          <a:prstGeom prst="rect">
            <a:avLst/>
          </a:prstGeom>
        </p:spPr>
      </p:pic>
    </p:spTree>
    <p:extLst>
      <p:ext uri="{BB962C8B-B14F-4D97-AF65-F5344CB8AC3E}">
        <p14:creationId xmlns:p14="http://schemas.microsoft.com/office/powerpoint/2010/main" val="284533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89A6E-B229-4AE9-833E-EF9DE251592B}"/>
              </a:ext>
            </a:extLst>
          </p:cNvPr>
          <p:cNvSpPr/>
          <p:nvPr/>
        </p:nvSpPr>
        <p:spPr>
          <a:xfrm>
            <a:off x="457201" y="853034"/>
            <a:ext cx="8373978" cy="5581015"/>
          </a:xfrm>
          <a:prstGeom prst="rect">
            <a:avLst/>
          </a:prstGeom>
        </p:spPr>
        <p:txBody>
          <a:bodyPr wrap="square">
            <a:spAutoFit/>
          </a:bodyPr>
          <a:lstStyle/>
          <a:p>
            <a:pPr>
              <a:spcBef>
                <a:spcPts val="600"/>
              </a:spcBef>
            </a:pPr>
            <a:r>
              <a:rPr lang="en-US" sz="2400" b="1" dirty="0">
                <a:solidFill>
                  <a:srgbClr val="000000"/>
                </a:solidFill>
                <a:latin typeface="Arial" panose="020B0604020202020204" pitchFamily="34" charset="0"/>
                <a:cs typeface="Arial" panose="020B0604020202020204" pitchFamily="34" charset="0"/>
              </a:rPr>
              <a:t>Critical definitions</a:t>
            </a:r>
          </a:p>
          <a:p>
            <a:pPr>
              <a:spcBef>
                <a:spcPts val="600"/>
              </a:spcBef>
            </a:pPr>
            <a:r>
              <a:rPr lang="en-US" sz="1200" i="1" dirty="0">
                <a:solidFill>
                  <a:srgbClr val="000000"/>
                </a:solidFill>
                <a:latin typeface="Arial" panose="020B0604020202020204" pitchFamily="34" charset="0"/>
                <a:cs typeface="Arial" panose="020B0604020202020204" pitchFamily="34" charset="0"/>
              </a:rPr>
              <a:t>Please Note: the following terms and definitions apply to COVID-19 only.</a:t>
            </a:r>
          </a:p>
          <a:p>
            <a:pPr>
              <a:spcBef>
                <a:spcPts val="600"/>
              </a:spcBef>
            </a:pPr>
            <a:endParaRPr lang="en-US" sz="1200" i="1" dirty="0">
              <a:solidFill>
                <a:srgbClr val="000000"/>
              </a:solidFill>
              <a:latin typeface="Arial" panose="020B0604020202020204" pitchFamily="34" charset="0"/>
              <a:cs typeface="Arial" panose="020B0604020202020204" pitchFamily="34" charset="0"/>
            </a:endParaRPr>
          </a:p>
          <a:p>
            <a:pPr>
              <a:spcBef>
                <a:spcPts val="400"/>
              </a:spcBef>
              <a:spcAft>
                <a:spcPts val="400"/>
              </a:spcAft>
            </a:pPr>
            <a:r>
              <a:rPr lang="en-US" sz="1200" b="1" dirty="0">
                <a:solidFill>
                  <a:srgbClr val="000000"/>
                </a:solidFill>
                <a:latin typeface="Arial" panose="020B0604020202020204" pitchFamily="34" charset="0"/>
                <a:cs typeface="Arial" panose="020B0604020202020204" pitchFamily="34" charset="0"/>
              </a:rPr>
              <a:t>Doses administered: </a:t>
            </a:r>
            <a:r>
              <a:rPr lang="en-US" sz="1200" dirty="0">
                <a:solidFill>
                  <a:srgbClr val="000000"/>
                </a:solidFill>
                <a:latin typeface="Arial" panose="020B0604020202020204" pitchFamily="34" charset="0"/>
                <a:cs typeface="Arial" panose="020B0604020202020204" pitchFamily="34" charset="0"/>
              </a:rPr>
              <a:t>Doses of vaccine that have been given to people by providers.</a:t>
            </a:r>
          </a:p>
          <a:p>
            <a:r>
              <a:rPr lang="en-US" sz="1200" b="1" dirty="0">
                <a:solidFill>
                  <a:srgbClr val="000000"/>
                </a:solidFill>
                <a:latin typeface="Arial" panose="020B0604020202020204" pitchFamily="34" charset="0"/>
                <a:cs typeface="Arial" panose="020B0604020202020204" pitchFamily="34" charset="0"/>
              </a:rPr>
              <a:t>First doses administered: </a:t>
            </a:r>
            <a:r>
              <a:rPr lang="en-US" sz="1200" dirty="0">
                <a:solidFill>
                  <a:srgbClr val="000000"/>
                </a:solidFill>
                <a:latin typeface="Arial" panose="020B0604020202020204" pitchFamily="34" charset="0"/>
                <a:cs typeface="Arial" panose="020B0604020202020204" pitchFamily="34" charset="0"/>
              </a:rPr>
              <a:t>Current COVID-19 vaccines require two doses for a person to become fully vaccinated.</a:t>
            </a:r>
          </a:p>
          <a:p>
            <a:r>
              <a:rPr lang="en-US" sz="1200" dirty="0">
                <a:solidFill>
                  <a:srgbClr val="000000"/>
                </a:solidFill>
                <a:latin typeface="Arial" panose="020B0604020202020204" pitchFamily="34" charset="0"/>
                <a:cs typeface="Arial" panose="020B0604020202020204" pitchFamily="34" charset="0"/>
              </a:rPr>
              <a:t>Data on "first doses" administered reflect the first dose of a two-dose vaccine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Second doses administered: </a:t>
            </a:r>
            <a:r>
              <a:rPr lang="en-US" sz="1200" dirty="0">
                <a:solidFill>
                  <a:srgbClr val="000000"/>
                </a:solidFill>
                <a:latin typeface="Arial" panose="020B0604020202020204" pitchFamily="34" charset="0"/>
                <a:cs typeface="Arial" panose="020B0604020202020204" pitchFamily="34" charset="0"/>
              </a:rPr>
              <a:t>Data on “second doses” administered reflect the second dose of a two-dose vaccine</a:t>
            </a:r>
          </a:p>
          <a:p>
            <a:r>
              <a:rPr lang="en-US" sz="1200" dirty="0">
                <a:solidFill>
                  <a:srgbClr val="000000"/>
                </a:solidFill>
                <a:latin typeface="Arial" panose="020B0604020202020204" pitchFamily="34" charset="0"/>
                <a:cs typeface="Arial" panose="020B0604020202020204" pitchFamily="34" charset="0"/>
              </a:rPr>
              <a:t>series. A “second dose” results in a person being fully vaccinated.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Total doses administered: </a:t>
            </a:r>
            <a:r>
              <a:rPr lang="en-US" sz="1200" dirty="0">
                <a:solidFill>
                  <a:srgbClr val="000000"/>
                </a:solidFill>
                <a:latin typeface="Arial" panose="020B0604020202020204" pitchFamily="34" charset="0"/>
                <a:cs typeface="Arial" panose="020B0604020202020204" pitchFamily="34" charset="0"/>
              </a:rPr>
              <a:t>“Total doses administered” is the combination of both "first doses" and “second doses”</a:t>
            </a:r>
          </a:p>
          <a:p>
            <a:r>
              <a:rPr lang="en-US" sz="1200" dirty="0">
                <a:solidFill>
                  <a:srgbClr val="000000"/>
                </a:solidFill>
                <a:latin typeface="Arial" panose="020B0604020202020204" pitchFamily="34" charset="0"/>
                <a:cs typeface="Arial" panose="020B0604020202020204" pitchFamily="34" charset="0"/>
              </a:rPr>
              <a:t>administered.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Doses shipped: </a:t>
            </a:r>
            <a:r>
              <a:rPr lang="en-US" sz="1200" dirty="0">
                <a:solidFill>
                  <a:srgbClr val="000000"/>
                </a:solidFill>
                <a:latin typeface="Arial" panose="020B0604020202020204" pitchFamily="34" charset="0"/>
                <a:cs typeface="Arial" panose="020B0604020202020204" pitchFamily="34" charset="0"/>
              </a:rPr>
              <a:t>Confirmed doses of COVID-19 vaccine that have been shipped to providers (e.g., hospitals,</a:t>
            </a:r>
          </a:p>
          <a:p>
            <a:r>
              <a:rPr lang="en-US" sz="1200" dirty="0">
                <a:solidFill>
                  <a:srgbClr val="000000"/>
                </a:solidFill>
                <a:latin typeface="Arial" panose="020B0604020202020204" pitchFamily="34" charset="0"/>
                <a:cs typeface="Arial" panose="020B0604020202020204" pitchFamily="34" charset="0"/>
              </a:rPr>
              <a:t>pharmacies, other providers).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received at least one dose: </a:t>
            </a:r>
            <a:r>
              <a:rPr lang="en-US" sz="1200" dirty="0">
                <a:solidFill>
                  <a:srgbClr val="000000"/>
                </a:solidFill>
                <a:latin typeface="Arial" panose="020B0604020202020204" pitchFamily="34" charset="0"/>
                <a:cs typeface="Arial" panose="020B0604020202020204" pitchFamily="34" charset="0"/>
              </a:rPr>
              <a:t>People who have received at least one dose of a COVID-19 vaccine.</a:t>
            </a:r>
          </a:p>
          <a:p>
            <a:endParaRPr lang="en-US" sz="400" b="1"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are fully vaccinated: </a:t>
            </a:r>
            <a:r>
              <a:rPr lang="en-US" sz="1200" dirty="0">
                <a:solidFill>
                  <a:srgbClr val="000000"/>
                </a:solidFill>
                <a:latin typeface="Arial" panose="020B0604020202020204" pitchFamily="34" charset="0"/>
                <a:cs typeface="Arial" panose="020B0604020202020204" pitchFamily="34" charset="0"/>
              </a:rPr>
              <a:t>A person is counted as fully vaccinated if they have received the number of</a:t>
            </a:r>
          </a:p>
          <a:p>
            <a:r>
              <a:rPr lang="en-US" sz="1200" dirty="0">
                <a:solidFill>
                  <a:srgbClr val="000000"/>
                </a:solidFill>
                <a:latin typeface="Arial" panose="020B0604020202020204" pitchFamily="34" charset="0"/>
                <a:cs typeface="Arial" panose="020B0604020202020204" pitchFamily="34" charset="0"/>
              </a:rPr>
              <a:t>doses required to complete the COVID-19 vaccine series (e.g., </a:t>
            </a:r>
            <a:r>
              <a:rPr lang="en-US" sz="1200" dirty="0" err="1">
                <a:solidFill>
                  <a:srgbClr val="000000"/>
                </a:solidFill>
                <a:latin typeface="Arial" panose="020B0604020202020204" pitchFamily="34" charset="0"/>
                <a:cs typeface="Arial" panose="020B0604020202020204" pitchFamily="34" charset="0"/>
              </a:rPr>
              <a:t>Moderna</a:t>
            </a:r>
            <a:r>
              <a:rPr lang="en-US" sz="1200" dirty="0">
                <a:solidFill>
                  <a:srgbClr val="000000"/>
                </a:solidFill>
                <a:latin typeface="Arial" panose="020B0604020202020204" pitchFamily="34" charset="0"/>
                <a:cs typeface="Arial" panose="020B0604020202020204" pitchFamily="34" charset="0"/>
              </a:rPr>
              <a:t> and Pfizer vaccine require two doses to</a:t>
            </a:r>
          </a:p>
          <a:p>
            <a:r>
              <a:rPr lang="en-US" sz="1200" dirty="0">
                <a:solidFill>
                  <a:srgbClr val="000000"/>
                </a:solidFill>
                <a:latin typeface="Arial" panose="020B0604020202020204" pitchFamily="34" charset="0"/>
                <a:cs typeface="Arial" panose="020B0604020202020204" pitchFamily="34" charset="0"/>
              </a:rPr>
              <a:t>complete the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MIIS: </a:t>
            </a:r>
            <a:r>
              <a:rPr lang="en-US" sz="1200" dirty="0">
                <a:solidFill>
                  <a:srgbClr val="000000"/>
                </a:solidFill>
                <a:latin typeface="Arial" panose="020B0604020202020204" pitchFamily="34" charset="0"/>
                <a:cs typeface="Arial" panose="020B0604020202020204" pitchFamily="34" charset="0"/>
              </a:rPr>
              <a:t>Immunization data from most (but not all) providers in Massachusetts are reported into the Massachusetts</a:t>
            </a:r>
          </a:p>
          <a:p>
            <a:r>
              <a:rPr lang="en-US" sz="1200" dirty="0">
                <a:solidFill>
                  <a:srgbClr val="000000"/>
                </a:solidFill>
                <a:latin typeface="Arial" panose="020B0604020202020204" pitchFamily="34" charset="0"/>
                <a:cs typeface="Arial" panose="020B0604020202020204" pitchFamily="34" charset="0"/>
              </a:rPr>
              <a:t>Immunization Information System (MIIS) through direct messages from electronic health records or direct entry by</a:t>
            </a:r>
          </a:p>
          <a:p>
            <a:r>
              <a:rPr lang="en-US" sz="1200" dirty="0">
                <a:solidFill>
                  <a:srgbClr val="000000"/>
                </a:solidFill>
                <a:latin typeface="Arial" panose="020B0604020202020204" pitchFamily="34" charset="0"/>
                <a:cs typeface="Arial" panose="020B0604020202020204" pitchFamily="34" charset="0"/>
              </a:rPr>
              <a:t>users. Due to provider reporting of administration data and data processing, data may be available in MIIS 24-48</a:t>
            </a:r>
          </a:p>
          <a:p>
            <a:r>
              <a:rPr lang="en-US" sz="1200" dirty="0">
                <a:solidFill>
                  <a:srgbClr val="000000"/>
                </a:solidFill>
                <a:latin typeface="Arial" panose="020B0604020202020204" pitchFamily="34" charset="0"/>
                <a:cs typeface="Arial" panose="020B0604020202020204" pitchFamily="34" charset="0"/>
              </a:rPr>
              <a:t>hours or more after administration. Due to time needed for inputting shipment data, shipment data may be available in</a:t>
            </a:r>
          </a:p>
          <a:p>
            <a:r>
              <a:rPr lang="en-US" sz="1200" dirty="0">
                <a:solidFill>
                  <a:srgbClr val="000000"/>
                </a:solidFill>
                <a:latin typeface="Arial" panose="020B0604020202020204" pitchFamily="34" charset="0"/>
                <a:cs typeface="Arial" panose="020B0604020202020204" pitchFamily="34" charset="0"/>
              </a:rPr>
              <a:t>MIIS 24-48 hours or more after shipment. Data are current as of time of publication and may be subject to change in</a:t>
            </a:r>
          </a:p>
          <a:p>
            <a:r>
              <a:rPr lang="en-US" sz="1200" dirty="0">
                <a:solidFill>
                  <a:srgbClr val="000000"/>
                </a:solidFill>
                <a:latin typeface="Arial" panose="020B0604020202020204" pitchFamily="34" charset="0"/>
                <a:cs typeface="Arial" panose="020B0604020202020204" pitchFamily="34" charset="0"/>
              </a:rPr>
              <a:t>future publications as additional data are reported.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Federal Pharmacy Partnership for Long-term Care Program (FPPP): </a:t>
            </a:r>
            <a:r>
              <a:rPr lang="en-US" sz="1200" dirty="0">
                <a:latin typeface="Arial" panose="020B0604020202020204" pitchFamily="34" charset="0"/>
                <a:cs typeface="Arial" panose="020B0604020202020204" pitchFamily="34" charset="0"/>
              </a:rPr>
              <a:t>A federal program that provides vaccines directly to pharmacies.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Shipments are tracked and reported from the federal data tracking system, Tiberius</a:t>
            </a:r>
            <a:r>
              <a:rPr lang="en-US" sz="120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F4F7D38-5190-4D18-896E-A851B47CA2C5}"/>
              </a:ext>
            </a:extLst>
          </p:cNvPr>
          <p:cNvSpPr txBox="1"/>
          <p:nvPr/>
        </p:nvSpPr>
        <p:spPr>
          <a:xfrm>
            <a:off x="457201" y="425116"/>
            <a:ext cx="8165431"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Saturday, February 20,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79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074BF-E3DB-4910-A604-68CA7EF919A3}"/>
              </a:ext>
            </a:extLst>
          </p:cNvPr>
          <p:cNvSpPr/>
          <p:nvPr/>
        </p:nvSpPr>
        <p:spPr>
          <a:xfrm>
            <a:off x="685800" y="4092425"/>
            <a:ext cx="7647439" cy="261610"/>
          </a:xfrm>
          <a:prstGeom prst="rect">
            <a:avLst/>
          </a:prstGeom>
        </p:spPr>
        <p:txBody>
          <a:bodyPr wrap="square">
            <a:spAutoFit/>
          </a:bodyPr>
          <a:lstStyle/>
          <a:p>
            <a:r>
              <a:rPr lang="en-US" sz="1100" dirty="0">
                <a:solidFill>
                  <a:srgbClr val="000000"/>
                </a:solidFill>
                <a:latin typeface="Calibri" panose="020F0502020204030204" pitchFamily="34" charset="0"/>
                <a:ea typeface="Calibri" panose="020F0502020204030204" pitchFamily="34" charset="0"/>
              </a:rPr>
              <a:t>*Data from the Massachusetts Immunization Information System (MIIS) are as of midnight the night before.</a:t>
            </a:r>
            <a:endParaRPr lang="en-US" sz="11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6E69571C-94E7-4CDE-9D04-56806E8FED3A}"/>
              </a:ext>
            </a:extLst>
          </p:cNvPr>
          <p:cNvGraphicFramePr>
            <a:graphicFrameLocks noGrp="1"/>
          </p:cNvGraphicFramePr>
          <p:nvPr>
            <p:extLst>
              <p:ext uri="{D42A27DB-BD31-4B8C-83A1-F6EECF244321}">
                <p14:modId xmlns:p14="http://schemas.microsoft.com/office/powerpoint/2010/main" val="1172665382"/>
              </p:ext>
            </p:extLst>
          </p:nvPr>
        </p:nvGraphicFramePr>
        <p:xfrm>
          <a:off x="685800" y="1797344"/>
          <a:ext cx="7880684" cy="2302701"/>
        </p:xfrm>
        <a:graphic>
          <a:graphicData uri="http://schemas.openxmlformats.org/drawingml/2006/table">
            <a:tbl>
              <a:tblPr firstRow="1" firstCol="1" bandRow="1">
                <a:tableStyleId>{5C22544A-7EE6-4342-B048-85BDC9FD1C3A}</a:tableStyleId>
              </a:tblPr>
              <a:tblGrid>
                <a:gridCol w="2527300">
                  <a:extLst>
                    <a:ext uri="{9D8B030D-6E8A-4147-A177-3AD203B41FA5}">
                      <a16:colId xmlns:a16="http://schemas.microsoft.com/office/drawing/2014/main" val="3476499838"/>
                    </a:ext>
                  </a:extLst>
                </a:gridCol>
                <a:gridCol w="749300">
                  <a:extLst>
                    <a:ext uri="{9D8B030D-6E8A-4147-A177-3AD203B41FA5}">
                      <a16:colId xmlns:a16="http://schemas.microsoft.com/office/drawing/2014/main" val="1722204768"/>
                    </a:ext>
                  </a:extLst>
                </a:gridCol>
                <a:gridCol w="749300">
                  <a:extLst>
                    <a:ext uri="{9D8B030D-6E8A-4147-A177-3AD203B41FA5}">
                      <a16:colId xmlns:a16="http://schemas.microsoft.com/office/drawing/2014/main" val="2546812135"/>
                    </a:ext>
                  </a:extLst>
                </a:gridCol>
                <a:gridCol w="749300">
                  <a:extLst>
                    <a:ext uri="{9D8B030D-6E8A-4147-A177-3AD203B41FA5}">
                      <a16:colId xmlns:a16="http://schemas.microsoft.com/office/drawing/2014/main" val="2074357846"/>
                    </a:ext>
                  </a:extLst>
                </a:gridCol>
                <a:gridCol w="749300">
                  <a:extLst>
                    <a:ext uri="{9D8B030D-6E8A-4147-A177-3AD203B41FA5}">
                      <a16:colId xmlns:a16="http://schemas.microsoft.com/office/drawing/2014/main" val="3834087970"/>
                    </a:ext>
                  </a:extLst>
                </a:gridCol>
                <a:gridCol w="749300">
                  <a:extLst>
                    <a:ext uri="{9D8B030D-6E8A-4147-A177-3AD203B41FA5}">
                      <a16:colId xmlns:a16="http://schemas.microsoft.com/office/drawing/2014/main" val="2219060857"/>
                    </a:ext>
                  </a:extLst>
                </a:gridCol>
                <a:gridCol w="749300">
                  <a:extLst>
                    <a:ext uri="{9D8B030D-6E8A-4147-A177-3AD203B41FA5}">
                      <a16:colId xmlns:a16="http://schemas.microsoft.com/office/drawing/2014/main" val="258895974"/>
                    </a:ext>
                  </a:extLst>
                </a:gridCol>
                <a:gridCol w="857584">
                  <a:extLst>
                    <a:ext uri="{9D8B030D-6E8A-4147-A177-3AD203B41FA5}">
                      <a16:colId xmlns:a16="http://schemas.microsoft.com/office/drawing/2014/main" val="3112124208"/>
                    </a:ext>
                  </a:extLst>
                </a:gridCol>
              </a:tblGrid>
              <a:tr h="184150">
                <a:tc>
                  <a:txBody>
                    <a:bodyPr/>
                    <a:lstStyle/>
                    <a:p>
                      <a:pPr marL="0" marR="0" algn="ctr">
                        <a:lnSpc>
                          <a:spcPct val="107000"/>
                        </a:lnSpc>
                        <a:spcBef>
                          <a:spcPts val="0"/>
                        </a:spcBef>
                        <a:spcAft>
                          <a:spcPts val="0"/>
                        </a:spcAft>
                      </a:pPr>
                      <a:r>
                        <a:rPr lang="en-US" sz="1100" kern="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14</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chemeClr val="bg1"/>
                          </a:solidFill>
                          <a:effectLst/>
                          <a:latin typeface="Calibri" panose="020F0502020204030204" pitchFamily="34" charset="0"/>
                          <a:ea typeface="Calibri" panose="020F0502020204030204" pitchFamily="34" charset="0"/>
                        </a:rPr>
                        <a:t>Feb 15</a:t>
                      </a:r>
                      <a:r>
                        <a:rPr lang="en-US" sz="1100" b="1" baseline="30000">
                          <a:solidFill>
                            <a:schemeClr val="bg1"/>
                          </a:solidFill>
                          <a:effectLst/>
                          <a:latin typeface="Calibri" panose="020F0502020204030204" pitchFamily="34" charset="0"/>
                          <a:ea typeface="Calibri" panose="020F0502020204030204" pitchFamily="34" charset="0"/>
                        </a:rPr>
                        <a:t>th</a:t>
                      </a:r>
                      <a:r>
                        <a:rPr lang="en-US" sz="1100" b="1">
                          <a:solidFill>
                            <a:schemeClr val="bg1"/>
                          </a:solidFill>
                          <a:effectLst/>
                          <a:latin typeface="Calibri" panose="020F0502020204030204" pitchFamily="34" charset="0"/>
                          <a:ea typeface="Calibri" panose="020F0502020204030204" pitchFamily="34" charset="0"/>
                        </a:rPr>
                        <a:t> </a:t>
                      </a:r>
                      <a:endParaRPr lang="en-US" sz="110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16</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17</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18</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19</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0" marR="0" marT="0" marB="0" anchor="ctr"/>
                </a:tc>
                <a:tc>
                  <a:txBody>
                    <a:bodyPr/>
                    <a:lstStyle/>
                    <a:p>
                      <a:pPr algn="ctr"/>
                      <a:r>
                        <a:rPr lang="en-US" sz="1100" dirty="0"/>
                        <a:t>Feb 20</a:t>
                      </a:r>
                      <a:r>
                        <a:rPr lang="en-US" sz="1100" baseline="30000" dirty="0"/>
                        <a:t>th</a:t>
                      </a:r>
                    </a:p>
                  </a:txBody>
                  <a:tcPr marL="0" marR="0" marT="0" marB="0" anchor="ctr"/>
                </a:tc>
                <a:extLst>
                  <a:ext uri="{0D108BD9-81ED-4DB2-BD59-A6C34878D82A}">
                    <a16:rowId xmlns:a16="http://schemas.microsoft.com/office/drawing/2014/main" val="1663260848"/>
                  </a:ext>
                </a:extLst>
              </a:tr>
              <a:tr h="184150">
                <a:tc>
                  <a:txBody>
                    <a:bodyPr/>
                    <a:lstStyle/>
                    <a:p>
                      <a:pPr marL="0" marR="0">
                        <a:lnSpc>
                          <a:spcPct val="107000"/>
                        </a:lnSpc>
                        <a:spcBef>
                          <a:spcPts val="0"/>
                        </a:spcBef>
                        <a:spcAft>
                          <a:spcPts val="0"/>
                        </a:spcAft>
                      </a:pPr>
                      <a:r>
                        <a:rPr lang="en-US" sz="1100" kern="1200">
                          <a:effectLst/>
                        </a:rPr>
                        <a:t>Doses shipped to MA providers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1,150,500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1,150,500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1,158,050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1,158,050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1,158,050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1,158,050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1,293,075</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243924088"/>
                  </a:ext>
                </a:extLst>
              </a:tr>
              <a:tr h="184150">
                <a:tc>
                  <a:txBody>
                    <a:bodyPr/>
                    <a:lstStyle/>
                    <a:p>
                      <a:pPr marL="0" marR="0">
                        <a:lnSpc>
                          <a:spcPct val="107000"/>
                        </a:lnSpc>
                        <a:spcBef>
                          <a:spcPts val="0"/>
                        </a:spcBef>
                        <a:spcAft>
                          <a:spcPts val="0"/>
                        </a:spcAft>
                      </a:pPr>
                      <a:r>
                        <a:rPr lang="en-US" sz="1100" kern="1200" dirty="0">
                          <a:effectLst/>
                        </a:rPr>
                        <a:t>Doses shipped to Pharmacies directly </a:t>
                      </a:r>
                      <a:r>
                        <a:rPr lang="en-US" sz="1100" kern="1200">
                          <a:effectLst/>
                        </a:rPr>
                        <a:t>by the federal </a:t>
                      </a:r>
                      <a:r>
                        <a:rPr lang="en-US" sz="1100" kern="1200" dirty="0">
                          <a:effectLst/>
                        </a:rPr>
                        <a:t>government - including FPPP providers (Tiberius)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366,800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369,100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369,100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369,100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369,100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390,745</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390,745</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836944995"/>
                  </a:ext>
                </a:extLst>
              </a:tr>
              <a:tr h="184150">
                <a:tc>
                  <a:txBody>
                    <a:bodyPr/>
                    <a:lstStyle/>
                    <a:p>
                      <a:pPr marL="0" marR="0">
                        <a:lnSpc>
                          <a:spcPct val="107000"/>
                        </a:lnSpc>
                        <a:spcBef>
                          <a:spcPts val="0"/>
                        </a:spcBef>
                        <a:spcAft>
                          <a:spcPts val="0"/>
                        </a:spcAft>
                      </a:pPr>
                      <a:r>
                        <a:rPr lang="en-US" sz="1100" kern="1200">
                          <a:effectLst/>
                        </a:rPr>
                        <a:t>Grand Total Shipped to 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1,517,300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1,519,600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1,527,150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1,527,150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1,527,150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1,548,795</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1,683,820</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462041264"/>
                  </a:ext>
                </a:extLst>
              </a:tr>
              <a:tr h="184150">
                <a:tc>
                  <a:txBody>
                    <a:bodyPr/>
                    <a:lstStyle/>
                    <a:p>
                      <a:pPr marL="0" marR="0">
                        <a:lnSpc>
                          <a:spcPct val="107000"/>
                        </a:lnSpc>
                        <a:spcBef>
                          <a:spcPts val="0"/>
                        </a:spcBef>
                        <a:spcAft>
                          <a:spcPts val="0"/>
                        </a:spcAft>
                      </a:pPr>
                      <a:r>
                        <a:rPr lang="en-US" sz="1100" kern="1200">
                          <a:effectLst/>
                        </a:rPr>
                        <a:t>1st doses Administered (MIIS)*</a:t>
                      </a:r>
                      <a:endParaRPr lang="en-US" sz="1100">
                        <a:effectLst/>
                      </a:endParaRPr>
                    </a:p>
                    <a:p>
                      <a:pPr marL="0" marR="0">
                        <a:lnSpc>
                          <a:spcPct val="107000"/>
                        </a:lnSpc>
                        <a:spcBef>
                          <a:spcPts val="0"/>
                        </a:spcBef>
                        <a:spcAft>
                          <a:spcPts val="0"/>
                        </a:spcAft>
                      </a:pPr>
                      <a:r>
                        <a:rPr lang="en-US" sz="900" kern="1200">
                          <a:effectLst/>
                        </a:rPr>
                        <a:t># of people with at least one dose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829,419</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846,886</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861,859</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893,312</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937,273</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976,033</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1,000,734</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753825028"/>
                  </a:ext>
                </a:extLst>
              </a:tr>
              <a:tr h="184150">
                <a:tc>
                  <a:txBody>
                    <a:bodyPr/>
                    <a:lstStyle/>
                    <a:p>
                      <a:pPr marL="0" marR="0">
                        <a:lnSpc>
                          <a:spcPct val="107000"/>
                        </a:lnSpc>
                        <a:spcBef>
                          <a:spcPts val="0"/>
                        </a:spcBef>
                        <a:spcAft>
                          <a:spcPts val="0"/>
                        </a:spcAft>
                      </a:pPr>
                      <a:r>
                        <a:rPr lang="en-US" sz="1100" kern="1200">
                          <a:effectLst/>
                        </a:rPr>
                        <a:t>2nd doses Administered (MIIS)*</a:t>
                      </a:r>
                      <a:endParaRPr lang="en-US" sz="1100">
                        <a:effectLst/>
                      </a:endParaRPr>
                    </a:p>
                    <a:p>
                      <a:pPr marL="0" marR="0">
                        <a:lnSpc>
                          <a:spcPct val="107000"/>
                        </a:lnSpc>
                        <a:spcBef>
                          <a:spcPts val="0"/>
                        </a:spcBef>
                        <a:spcAft>
                          <a:spcPts val="0"/>
                        </a:spcAft>
                      </a:pPr>
                      <a:r>
                        <a:rPr lang="en-US" sz="900" kern="1200">
                          <a:effectLst/>
                        </a:rPr>
                        <a:t># of people fully vaccinated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288,955</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296,544</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304,657</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316,302</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329,989</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347,623</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a:effectLst/>
                          <a:latin typeface="Calibri" panose="020F0502020204030204" pitchFamily="34" charset="0"/>
                          <a:ea typeface="Times New Roman" panose="02020603050405020304" pitchFamily="18" charset="0"/>
                        </a:rPr>
                        <a:t>372,172</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1674005868"/>
                  </a:ext>
                </a:extLst>
              </a:tr>
              <a:tr h="184150">
                <a:tc>
                  <a:txBody>
                    <a:bodyPr/>
                    <a:lstStyle/>
                    <a:p>
                      <a:pPr marL="0" marR="0">
                        <a:lnSpc>
                          <a:spcPct val="107000"/>
                        </a:lnSpc>
                        <a:spcBef>
                          <a:spcPts val="0"/>
                        </a:spcBef>
                        <a:spcAft>
                          <a:spcPts val="0"/>
                        </a:spcAft>
                      </a:pPr>
                      <a:r>
                        <a:rPr lang="en-US" sz="1100" kern="1200">
                          <a:effectLst/>
                        </a:rPr>
                        <a:t>Grand Total Doses Administered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1,118,374</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1,143,430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1,166,516</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1,209,614</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1,267,262</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1,323,656</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1,372,906</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009552496"/>
                  </a:ext>
                </a:extLst>
              </a:tr>
              <a:tr h="184150">
                <a:tc>
                  <a:txBody>
                    <a:bodyPr/>
                    <a:lstStyle/>
                    <a:p>
                      <a:pPr marL="0" marR="0">
                        <a:lnSpc>
                          <a:spcPct val="107000"/>
                        </a:lnSpc>
                        <a:spcBef>
                          <a:spcPts val="0"/>
                        </a:spcBef>
                        <a:spcAft>
                          <a:spcPts val="0"/>
                        </a:spcAft>
                      </a:pPr>
                      <a:r>
                        <a:rPr lang="en-US" sz="1100" kern="1200">
                          <a:effectLst/>
                        </a:rPr>
                        <a:t>% of total doses shipped that have been reported to MIIS as administered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73.7%</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75.2%</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76.4%</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79.2%</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83.0%</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85.5%</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lgn="ctr">
                        <a:spcBef>
                          <a:spcPts val="0"/>
                        </a:spcBef>
                        <a:spcAft>
                          <a:spcPts val="0"/>
                        </a:spcAft>
                      </a:pPr>
                      <a:r>
                        <a:rPr lang="en-US" sz="1100" b="1" dirty="0">
                          <a:effectLst/>
                          <a:latin typeface="Calibri" panose="020F0502020204030204" pitchFamily="34" charset="0"/>
                          <a:ea typeface="Times New Roman" panose="02020603050405020304" pitchFamily="18" charset="0"/>
                        </a:rPr>
                        <a:t>81.5%</a:t>
                      </a:r>
                      <a:endParaRPr lang="en-US" sz="11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1914944603"/>
                  </a:ext>
                </a:extLst>
              </a:tr>
            </a:tbl>
          </a:graphicData>
        </a:graphic>
      </p:graphicFrame>
      <p:sp>
        <p:nvSpPr>
          <p:cNvPr id="4" name="TextBox 3">
            <a:extLst>
              <a:ext uri="{FF2B5EF4-FFF2-40B4-BE49-F238E27FC236}">
                <a16:creationId xmlns:a16="http://schemas.microsoft.com/office/drawing/2014/main" id="{DB988801-003C-4584-A4A9-E51EE4E939E2}"/>
              </a:ext>
            </a:extLst>
          </p:cNvPr>
          <p:cNvSpPr txBox="1"/>
          <p:nvPr/>
        </p:nvSpPr>
        <p:spPr>
          <a:xfrm>
            <a:off x="503320" y="457219"/>
            <a:ext cx="8137359"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Saturday, February 20,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08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6D667DE899443A0E3F0AE56AB0A2B" ma:contentTypeVersion="7" ma:contentTypeDescription="Create a new document." ma:contentTypeScope="" ma:versionID="d522c7ccdec5e61d9ed5b0caa0ede60d">
  <xsd:schema xmlns:xsd="http://www.w3.org/2001/XMLSchema" xmlns:xs="http://www.w3.org/2001/XMLSchema" xmlns:p="http://schemas.microsoft.com/office/2006/metadata/properties" xmlns:ns3="08dbe0c4-748a-4e17-baf4-445a2db175ae" targetNamespace="http://schemas.microsoft.com/office/2006/metadata/properties" ma:root="true" ma:fieldsID="ae042fa778961d017f1b102741e039a2" ns3:_="">
    <xsd:import namespace="08dbe0c4-748a-4e17-baf4-445a2db175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dbe0c4-748a-4e17-baf4-445a2db17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097EC-B9F2-4086-B662-7B7F654C4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dbe0c4-748a-4e17-baf4-445a2db17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68DED8-AD4D-40B4-8DB2-99C203788A0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0C2118-B0E6-491F-AED1-3F9F9F5E6F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62</TotalTime>
  <Words>618</Words>
  <Application>Microsoft Office PowerPoint</Application>
  <PresentationFormat>On-screen Show (4:3)</PresentationFormat>
  <Paragraphs>102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Catherine (DPH)</dc:creator>
  <cp:lastModifiedBy>Brown, Catherine (DPH)</cp:lastModifiedBy>
  <cp:revision>7</cp:revision>
  <dcterms:created xsi:type="dcterms:W3CDTF">2021-02-08T17:06:44Z</dcterms:created>
  <dcterms:modified xsi:type="dcterms:W3CDTF">2021-02-20T14:26:26Z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0x0101005CF6D667DE899443A0E3F0AE56AB0A2B</vt:lpwstr>
  </property>
</Properties>
</file>