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BF63-EF28-F50D-7A86-8ECA2CB68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9AF96-9B28-A9C0-C454-52505EB93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8FF5-F51D-4E26-6C28-830440D1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E6796-6F70-1D72-177A-F6A64B65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A852-5730-3370-6D3D-309B6F26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7676-382E-C5E0-A3E0-2649498E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9C7E8-3E43-664F-9E02-3CE19DDD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55FA-F3F4-4AD6-BBF0-C07CACA5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04EA-D982-8259-ABC4-F989069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5CD8-6DA7-2009-9A2B-294E6E4C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18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E8EE9-CDD5-435B-8483-3E1BAC506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84135-C295-8716-9D35-FF476BFB9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795-E90E-13AE-857A-2E834278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FE25-4362-365B-616D-54043F25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2935-C314-D392-7E59-EEF67643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0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D533-21A2-F0CF-6AEA-D64D4D5B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916E-A157-A789-BCF5-F9276604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9B8A-16E5-BD2A-B225-BA5356ED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B029-5260-7876-5D4A-79555444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1D2A-1A8B-0EE8-256E-66AB1849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1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96D1-403A-819D-E9DF-C672D19B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A56E3-0419-DD04-38A4-EA161849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752ED-B1DA-F06F-6B9D-BCE6BD99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BFDF-D5B3-EB49-ED78-341A9A97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57AE8-B8C3-4129-AAD2-16D347F3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1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EA08-DDB1-86F5-0626-DF89F354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4D51-DA01-8652-CF8A-1BF69F5ED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C5ED0-A31C-A199-5C5B-09C9A9FA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3139-F370-AD53-8932-CF166FD2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BDA7C-A363-FF29-89FC-1D598C0B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C49D0-6256-70EF-11DE-3BC3B92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0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D681-AD8F-3658-1667-71B98AB8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1714-1DAC-555F-CED6-43549DE0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E07F2-0A03-BF54-02CA-A8EC24B5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31FF2-ABF8-B788-6EB1-FEC88629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AE0E8-8E16-1773-6AC8-7184984CC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C9E69-7FE2-32D6-1D2C-77A6900D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3A6FA-EC83-FED7-916D-E536B12D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185A5-2312-7C2D-B516-3FEFBCB5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6718-8DA7-7AF6-DA59-AD95FD81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A8C45-4523-70DF-1395-A98F3550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7A192-E0BF-74D0-A376-553DC2F7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2B56F-C872-E6EF-B34D-BF763553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A54F7-9DC3-B27C-E2DF-A33D64A2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1F52-60EB-686A-89FF-A49CDFCD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E4265-3CAF-0341-137B-2415CC62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5AE9-4B4D-8CB9-D736-3BF0EBAC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EE91-97A3-E8E6-7701-F783775B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62261-404C-A379-868B-9A716FA4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6B404-5514-5B75-DB1B-37A3CB5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CBCFF-E690-6DF2-DC66-A217F023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6E8AB-B94B-A9E1-C425-6D9EEB62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2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BA5B-C212-5144-4BF6-8B23112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A8795-22F4-EDA3-47E6-26203AB50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9D820-E8F7-B59C-B689-C11811667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3CA0B-19BF-4B2D-D91F-B0D4503E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1A24-9133-8653-91D5-D1C78253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DB114-28CC-FC9F-95BC-3C8A0424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88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5BB23-1592-C775-AAFB-1C42ACBF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9611-8BA5-FD90-F7CD-ADA156E7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3483-0D4C-F9DB-BAFE-2ED506CC5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16FC1-7E3C-4EDC-932A-420907B626FA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64208-275D-CE8E-77C2-8ECA71AC6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5437-1428-F0CE-A06F-C681DBF4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5806-4FC5-4C11-97A2-D0BA9E619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1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24DB1CB-9EF0-CB7F-F028-35ECCE3C169F}"/>
              </a:ext>
            </a:extLst>
          </p:cNvPr>
          <p:cNvSpPr/>
          <p:nvPr/>
        </p:nvSpPr>
        <p:spPr>
          <a:xfrm>
            <a:off x="152014" y="414778"/>
            <a:ext cx="669303" cy="34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D7C2E7-FDBF-1F97-4F0A-55A9D2AB8CE2}"/>
              </a:ext>
            </a:extLst>
          </p:cNvPr>
          <p:cNvSpPr/>
          <p:nvPr/>
        </p:nvSpPr>
        <p:spPr>
          <a:xfrm>
            <a:off x="393569" y="1574277"/>
            <a:ext cx="123019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Create folder if not present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C7E14E4-FC94-1EFC-00A3-B4B80D66E131}"/>
              </a:ext>
            </a:extLst>
          </p:cNvPr>
          <p:cNvSpPr/>
          <p:nvPr/>
        </p:nvSpPr>
        <p:spPr>
          <a:xfrm>
            <a:off x="1944278" y="308726"/>
            <a:ext cx="2187018" cy="54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Printing welcome screen and functions of the project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0867D47-E5F0-DD1B-2E07-C7298DC84AD5}"/>
              </a:ext>
            </a:extLst>
          </p:cNvPr>
          <p:cNvCxnSpPr>
            <a:stCxn id="78" idx="2"/>
          </p:cNvCxnSpPr>
          <p:nvPr/>
        </p:nvCxnSpPr>
        <p:spPr>
          <a:xfrm>
            <a:off x="486666" y="763569"/>
            <a:ext cx="14140" cy="82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D789E28-0B3F-46D7-E879-A2BFF9A88661}"/>
              </a:ext>
            </a:extLst>
          </p:cNvPr>
          <p:cNvCxnSpPr>
            <a:cxnSpLocks/>
            <a:stCxn id="79" idx="0"/>
            <a:endCxn id="80" idx="1"/>
          </p:cNvCxnSpPr>
          <p:nvPr/>
        </p:nvCxnSpPr>
        <p:spPr>
          <a:xfrm rot="5400000" flipH="1" flipV="1">
            <a:off x="979209" y="609208"/>
            <a:ext cx="994529" cy="935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22F885E-16FA-F2FF-6F60-E29E8B9C8527}"/>
              </a:ext>
            </a:extLst>
          </p:cNvPr>
          <p:cNvSpPr/>
          <p:nvPr/>
        </p:nvSpPr>
        <p:spPr>
          <a:xfrm>
            <a:off x="1944278" y="1300898"/>
            <a:ext cx="2187018" cy="52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Take user input by displaying options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6F7225-77D0-E215-4671-B43C7BC404A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3037785" y="879049"/>
            <a:ext cx="2" cy="4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E565951A-A80D-BD96-2282-8B7235B58D04}"/>
              </a:ext>
            </a:extLst>
          </p:cNvPr>
          <p:cNvSpPr/>
          <p:nvPr/>
        </p:nvSpPr>
        <p:spPr>
          <a:xfrm>
            <a:off x="2422689" y="3259365"/>
            <a:ext cx="1230197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3B05C-11D0-A287-4FDD-558F86955FC0}"/>
              </a:ext>
            </a:extLst>
          </p:cNvPr>
          <p:cNvSpPr/>
          <p:nvPr/>
        </p:nvSpPr>
        <p:spPr>
          <a:xfrm>
            <a:off x="2422688" y="2260073"/>
            <a:ext cx="123019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Switch</a:t>
            </a:r>
          </a:p>
          <a:p>
            <a:pPr algn="ctr"/>
            <a:r>
              <a:rPr lang="en-IN" sz="1200" dirty="0"/>
              <a:t>case</a:t>
            </a:r>
          </a:p>
        </p:txBody>
      </p: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6F3486BC-AE10-F356-176D-51F208DCEE04}"/>
              </a:ext>
            </a:extLst>
          </p:cNvPr>
          <p:cNvSpPr/>
          <p:nvPr/>
        </p:nvSpPr>
        <p:spPr>
          <a:xfrm>
            <a:off x="2422688" y="4203616"/>
            <a:ext cx="1230197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2</a:t>
            </a:r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D05EF6D0-39D9-9BF7-69A1-F25F888EFE53}"/>
              </a:ext>
            </a:extLst>
          </p:cNvPr>
          <p:cNvSpPr/>
          <p:nvPr/>
        </p:nvSpPr>
        <p:spPr>
          <a:xfrm>
            <a:off x="2422687" y="5216214"/>
            <a:ext cx="1230197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722CD7-2250-175A-1BD8-C23343B7BE85}"/>
              </a:ext>
            </a:extLst>
          </p:cNvPr>
          <p:cNvSpPr/>
          <p:nvPr/>
        </p:nvSpPr>
        <p:spPr>
          <a:xfrm>
            <a:off x="386500" y="3787267"/>
            <a:ext cx="1230198" cy="61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Display message stating choose correct input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7743C82-9083-F6EE-DB26-C7F0306AF7E7}"/>
              </a:ext>
            </a:extLst>
          </p:cNvPr>
          <p:cNvCxnSpPr>
            <a:stCxn id="85" idx="2"/>
            <a:endCxn id="91" idx="0"/>
          </p:cNvCxnSpPr>
          <p:nvPr/>
        </p:nvCxnSpPr>
        <p:spPr>
          <a:xfrm>
            <a:off x="3037787" y="1828800"/>
            <a:ext cx="0" cy="4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B2311EA-4A20-395E-BEF6-A341C495FBDF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3037787" y="2787974"/>
            <a:ext cx="1" cy="47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EB99D97-08FE-A4B8-28EA-9AEDA6D8C441}"/>
              </a:ext>
            </a:extLst>
          </p:cNvPr>
          <p:cNvCxnSpPr>
            <a:stCxn id="90" idx="2"/>
            <a:endCxn id="92" idx="0"/>
          </p:cNvCxnSpPr>
          <p:nvPr/>
        </p:nvCxnSpPr>
        <p:spPr>
          <a:xfrm flipH="1">
            <a:off x="3037787" y="3872013"/>
            <a:ext cx="1" cy="33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55B28-6B95-D671-2A1F-547FAEDD4186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 flipH="1">
            <a:off x="3037786" y="4816264"/>
            <a:ext cx="1" cy="39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E86DAFA-026D-B3E1-3944-C695574DBE98}"/>
              </a:ext>
            </a:extLst>
          </p:cNvPr>
          <p:cNvCxnSpPr>
            <a:cxnSpLocks/>
            <a:stCxn id="93" idx="1"/>
            <a:endCxn id="97" idx="2"/>
          </p:cNvCxnSpPr>
          <p:nvPr/>
        </p:nvCxnSpPr>
        <p:spPr>
          <a:xfrm rot="10800000">
            <a:off x="1001599" y="4399914"/>
            <a:ext cx="1421088" cy="1122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EA363A7-B919-187E-93AD-8F91C6D065C3}"/>
              </a:ext>
            </a:extLst>
          </p:cNvPr>
          <p:cNvSpPr/>
          <p:nvPr/>
        </p:nvSpPr>
        <p:spPr>
          <a:xfrm>
            <a:off x="3902694" y="3145363"/>
            <a:ext cx="1079362" cy="84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Display files in ascending order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C4B4B44-9A25-52DB-B5E6-9E4D2DA46301}"/>
              </a:ext>
            </a:extLst>
          </p:cNvPr>
          <p:cNvSpPr/>
          <p:nvPr/>
        </p:nvSpPr>
        <p:spPr>
          <a:xfrm>
            <a:off x="4458877" y="4252223"/>
            <a:ext cx="2187018" cy="52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Options for file manipulation and taking input from user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5193B81-0FEB-82AA-D2D6-E153BE0A8BF8}"/>
              </a:ext>
            </a:extLst>
          </p:cNvPr>
          <p:cNvSpPr/>
          <p:nvPr/>
        </p:nvSpPr>
        <p:spPr>
          <a:xfrm>
            <a:off x="9565735" y="5013317"/>
            <a:ext cx="2187018" cy="52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Displaying message that program is terminated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3158A4-B2D3-9396-0B1F-9A57EA3E979E}"/>
              </a:ext>
            </a:extLst>
          </p:cNvPr>
          <p:cNvCxnSpPr>
            <a:stCxn id="92" idx="3"/>
            <a:endCxn id="114" idx="1"/>
          </p:cNvCxnSpPr>
          <p:nvPr/>
        </p:nvCxnSpPr>
        <p:spPr>
          <a:xfrm>
            <a:off x="3652885" y="4509940"/>
            <a:ext cx="805992" cy="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72BB26A-CD71-18A2-3790-C4B53A1B6E28}"/>
              </a:ext>
            </a:extLst>
          </p:cNvPr>
          <p:cNvCxnSpPr>
            <a:cxnSpLocks/>
            <a:stCxn id="90" idx="3"/>
            <a:endCxn id="113" idx="1"/>
          </p:cNvCxnSpPr>
          <p:nvPr/>
        </p:nvCxnSpPr>
        <p:spPr>
          <a:xfrm>
            <a:off x="3652886" y="3565689"/>
            <a:ext cx="249808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26FE3AF-5334-C1C2-79FA-C57FC98F5E8B}"/>
              </a:ext>
            </a:extLst>
          </p:cNvPr>
          <p:cNvSpPr/>
          <p:nvPr/>
        </p:nvSpPr>
        <p:spPr>
          <a:xfrm>
            <a:off x="5667845" y="490193"/>
            <a:ext cx="123019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Switch</a:t>
            </a:r>
          </a:p>
          <a:p>
            <a:pPr algn="ctr"/>
            <a:r>
              <a:rPr lang="en-IN" sz="1200" dirty="0"/>
              <a:t>input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A8BF828-0E08-83C0-E4FB-4BF6C0018066}"/>
              </a:ext>
            </a:extLst>
          </p:cNvPr>
          <p:cNvCxnSpPr>
            <a:stCxn id="114" idx="3"/>
            <a:endCxn id="120" idx="2"/>
          </p:cNvCxnSpPr>
          <p:nvPr/>
        </p:nvCxnSpPr>
        <p:spPr>
          <a:xfrm flipH="1" flipV="1">
            <a:off x="6282944" y="1018094"/>
            <a:ext cx="362951" cy="3498080"/>
          </a:xfrm>
          <a:prstGeom prst="bentConnector4">
            <a:avLst>
              <a:gd name="adj1" fmla="val -62984"/>
              <a:gd name="adj2" fmla="val 53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Decision 125">
            <a:extLst>
              <a:ext uri="{FF2B5EF4-FFF2-40B4-BE49-F238E27FC236}">
                <a16:creationId xmlns:a16="http://schemas.microsoft.com/office/drawing/2014/main" id="{E80159EA-D89D-AE8B-D919-5EA69A79DC7A}"/>
              </a:ext>
            </a:extLst>
          </p:cNvPr>
          <p:cNvSpPr/>
          <p:nvPr/>
        </p:nvSpPr>
        <p:spPr>
          <a:xfrm>
            <a:off x="7798307" y="452485"/>
            <a:ext cx="1230197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1</a:t>
            </a:r>
          </a:p>
        </p:txBody>
      </p: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B0F92B3E-FEC2-0C6E-6176-94FEE2FBEA84}"/>
              </a:ext>
            </a:extLst>
          </p:cNvPr>
          <p:cNvSpPr/>
          <p:nvPr/>
        </p:nvSpPr>
        <p:spPr>
          <a:xfrm>
            <a:off x="7802997" y="1685600"/>
            <a:ext cx="1230197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2</a:t>
            </a:r>
          </a:p>
        </p:txBody>
      </p:sp>
      <p:sp>
        <p:nvSpPr>
          <p:cNvPr id="128" name="Flowchart: Decision 127">
            <a:extLst>
              <a:ext uri="{FF2B5EF4-FFF2-40B4-BE49-F238E27FC236}">
                <a16:creationId xmlns:a16="http://schemas.microsoft.com/office/drawing/2014/main" id="{A272A7FC-189D-78E4-31AB-7627E50C24D5}"/>
              </a:ext>
            </a:extLst>
          </p:cNvPr>
          <p:cNvSpPr/>
          <p:nvPr/>
        </p:nvSpPr>
        <p:spPr>
          <a:xfrm>
            <a:off x="7798304" y="2816352"/>
            <a:ext cx="1230197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3</a:t>
            </a:r>
          </a:p>
        </p:txBody>
      </p:sp>
      <p:sp>
        <p:nvSpPr>
          <p:cNvPr id="129" name="Flowchart: Decision 128">
            <a:extLst>
              <a:ext uri="{FF2B5EF4-FFF2-40B4-BE49-F238E27FC236}">
                <a16:creationId xmlns:a16="http://schemas.microsoft.com/office/drawing/2014/main" id="{47184409-FCBF-65E6-29EC-7D21C4556BF0}"/>
              </a:ext>
            </a:extLst>
          </p:cNvPr>
          <p:cNvSpPr/>
          <p:nvPr/>
        </p:nvSpPr>
        <p:spPr>
          <a:xfrm>
            <a:off x="7798305" y="3829640"/>
            <a:ext cx="1230197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4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A7A457EF-CCA1-4EA8-BF54-C3DD718D1F2A}"/>
              </a:ext>
            </a:extLst>
          </p:cNvPr>
          <p:cNvSpPr/>
          <p:nvPr/>
        </p:nvSpPr>
        <p:spPr>
          <a:xfrm>
            <a:off x="7798306" y="4960392"/>
            <a:ext cx="1230197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Case 5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E3F0C5-8AA1-A7EE-E80A-BC62047B0607}"/>
              </a:ext>
            </a:extLst>
          </p:cNvPr>
          <p:cNvCxnSpPr>
            <a:stCxn id="120" idx="3"/>
            <a:endCxn id="126" idx="1"/>
          </p:cNvCxnSpPr>
          <p:nvPr/>
        </p:nvCxnSpPr>
        <p:spPr>
          <a:xfrm>
            <a:off x="6898043" y="754144"/>
            <a:ext cx="900264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6BB23E2-35D8-C0ED-F022-C75C2BE0E532}"/>
              </a:ext>
            </a:extLst>
          </p:cNvPr>
          <p:cNvCxnSpPr>
            <a:stCxn id="126" idx="2"/>
            <a:endCxn id="127" idx="0"/>
          </p:cNvCxnSpPr>
          <p:nvPr/>
        </p:nvCxnSpPr>
        <p:spPr>
          <a:xfrm>
            <a:off x="8413406" y="1065133"/>
            <a:ext cx="4690" cy="62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FBE3ABD-BF26-20C5-91F8-018E7B66D690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 flipH="1">
            <a:off x="8413403" y="2298248"/>
            <a:ext cx="4693" cy="51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4B74364-E937-4133-3666-BE80AD1333F0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>
            <a:off x="8413403" y="3429000"/>
            <a:ext cx="1" cy="40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C33114D-3685-E7A8-1654-33D2C027AD26}"/>
              </a:ext>
            </a:extLst>
          </p:cNvPr>
          <p:cNvCxnSpPr>
            <a:stCxn id="129" idx="2"/>
            <a:endCxn id="130" idx="0"/>
          </p:cNvCxnSpPr>
          <p:nvPr/>
        </p:nvCxnSpPr>
        <p:spPr>
          <a:xfrm>
            <a:off x="8413404" y="4442288"/>
            <a:ext cx="1" cy="51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2F05D15-CBDF-03B5-5C51-21A87250EC6E}"/>
              </a:ext>
            </a:extLst>
          </p:cNvPr>
          <p:cNvCxnSpPr/>
          <p:nvPr/>
        </p:nvCxnSpPr>
        <p:spPr>
          <a:xfrm>
            <a:off x="8413406" y="1102841"/>
            <a:ext cx="4690" cy="58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723C917-4E8E-BD97-B2BA-9426335E85BE}"/>
              </a:ext>
            </a:extLst>
          </p:cNvPr>
          <p:cNvSpPr/>
          <p:nvPr/>
        </p:nvSpPr>
        <p:spPr>
          <a:xfrm>
            <a:off x="9544594" y="490193"/>
            <a:ext cx="2187018" cy="52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Allow user to add file to “main” folder by taking input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70AD8921-E352-CB6C-5824-EC3985E3B742}"/>
              </a:ext>
            </a:extLst>
          </p:cNvPr>
          <p:cNvCxnSpPr>
            <a:stCxn id="143" idx="0"/>
            <a:endCxn id="114" idx="0"/>
          </p:cNvCxnSpPr>
          <p:nvPr/>
        </p:nvCxnSpPr>
        <p:spPr>
          <a:xfrm rot="16200000" flipH="1" flipV="1">
            <a:off x="6214230" y="-171651"/>
            <a:ext cx="3762030" cy="5085717"/>
          </a:xfrm>
          <a:prstGeom prst="bentConnector3">
            <a:avLst>
              <a:gd name="adj1" fmla="val -6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A95ADEC-2BEC-B7C0-17D4-A379BCE8BD8F}"/>
              </a:ext>
            </a:extLst>
          </p:cNvPr>
          <p:cNvSpPr/>
          <p:nvPr/>
        </p:nvSpPr>
        <p:spPr>
          <a:xfrm>
            <a:off x="3432119" y="3135528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4FAECEE-5EAE-8FE3-3DEA-6BA259A5E88E}"/>
              </a:ext>
            </a:extLst>
          </p:cNvPr>
          <p:cNvSpPr/>
          <p:nvPr/>
        </p:nvSpPr>
        <p:spPr>
          <a:xfrm>
            <a:off x="3750482" y="4220635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98C77F5-E504-4BFB-3647-952D827A6F31}"/>
              </a:ext>
            </a:extLst>
          </p:cNvPr>
          <p:cNvSpPr/>
          <p:nvPr/>
        </p:nvSpPr>
        <p:spPr>
          <a:xfrm>
            <a:off x="1191797" y="5195053"/>
            <a:ext cx="10406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Wrong Input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C4FF7791-7893-74F4-C38F-60C8A51B8450}"/>
              </a:ext>
            </a:extLst>
          </p:cNvPr>
          <p:cNvCxnSpPr>
            <a:stCxn id="97" idx="0"/>
          </p:cNvCxnSpPr>
          <p:nvPr/>
        </p:nvCxnSpPr>
        <p:spPr>
          <a:xfrm rot="5400000" flipH="1" flipV="1">
            <a:off x="642523" y="2197303"/>
            <a:ext cx="1949040" cy="1230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9DCEDE4-0360-338C-2E38-9C7A37381908}"/>
              </a:ext>
            </a:extLst>
          </p:cNvPr>
          <p:cNvCxnSpPr>
            <a:stCxn id="126" idx="3"/>
            <a:endCxn id="143" idx="1"/>
          </p:cNvCxnSpPr>
          <p:nvPr/>
        </p:nvCxnSpPr>
        <p:spPr>
          <a:xfrm flipV="1">
            <a:off x="9028504" y="754144"/>
            <a:ext cx="516090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AA8B924-164A-4A51-D858-8771511CD532}"/>
              </a:ext>
            </a:extLst>
          </p:cNvPr>
          <p:cNvSpPr/>
          <p:nvPr/>
        </p:nvSpPr>
        <p:spPr>
          <a:xfrm>
            <a:off x="8955239" y="532991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76CF05C-E0F6-AB3E-57E9-EA8CC7324ACF}"/>
              </a:ext>
            </a:extLst>
          </p:cNvPr>
          <p:cNvSpPr/>
          <p:nvPr/>
        </p:nvSpPr>
        <p:spPr>
          <a:xfrm>
            <a:off x="9544594" y="1725495"/>
            <a:ext cx="2187018" cy="52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Allow user to input file name and select which file to delete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5CED062-AFC4-51F0-B880-72607C57CCF0}"/>
              </a:ext>
            </a:extLst>
          </p:cNvPr>
          <p:cNvCxnSpPr>
            <a:stCxn id="127" idx="3"/>
            <a:endCxn id="165" idx="1"/>
          </p:cNvCxnSpPr>
          <p:nvPr/>
        </p:nvCxnSpPr>
        <p:spPr>
          <a:xfrm flipV="1">
            <a:off x="9033194" y="1989446"/>
            <a:ext cx="511400" cy="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98B6796-8594-24B5-6663-1D4E5775F0FD}"/>
              </a:ext>
            </a:extLst>
          </p:cNvPr>
          <p:cNvSpPr/>
          <p:nvPr/>
        </p:nvSpPr>
        <p:spPr>
          <a:xfrm>
            <a:off x="8373870" y="1109676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02AE8E3-6C9E-3FC3-0D33-FDBFC1EB989A}"/>
              </a:ext>
            </a:extLst>
          </p:cNvPr>
          <p:cNvSpPr/>
          <p:nvPr/>
        </p:nvSpPr>
        <p:spPr>
          <a:xfrm>
            <a:off x="9544594" y="2787974"/>
            <a:ext cx="2187018" cy="64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Allow user to input file name and show that file is present or not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E38438A-E37F-87CF-89A4-288A66230307}"/>
              </a:ext>
            </a:extLst>
          </p:cNvPr>
          <p:cNvCxnSpPr>
            <a:stCxn id="128" idx="3"/>
            <a:endCxn id="174" idx="1"/>
          </p:cNvCxnSpPr>
          <p:nvPr/>
        </p:nvCxnSpPr>
        <p:spPr>
          <a:xfrm flipV="1">
            <a:off x="9028501" y="3108487"/>
            <a:ext cx="516093" cy="1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43C874A-71C2-951A-2911-36427D9A6A08}"/>
              </a:ext>
            </a:extLst>
          </p:cNvPr>
          <p:cNvSpPr/>
          <p:nvPr/>
        </p:nvSpPr>
        <p:spPr>
          <a:xfrm>
            <a:off x="8890055" y="2825312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03ED1FB-0DE5-8AFD-52F7-7FA2A7E5D333}"/>
              </a:ext>
            </a:extLst>
          </p:cNvPr>
          <p:cNvSpPr/>
          <p:nvPr/>
        </p:nvSpPr>
        <p:spPr>
          <a:xfrm>
            <a:off x="8986890" y="1760021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06F26F8-89C6-A2FE-8A86-F0DAA7A18747}"/>
              </a:ext>
            </a:extLst>
          </p:cNvPr>
          <p:cNvSpPr/>
          <p:nvPr/>
        </p:nvSpPr>
        <p:spPr>
          <a:xfrm>
            <a:off x="8373870" y="2402729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A2B7B7E-6D3D-5C64-5177-A2B6B2A92EE0}"/>
              </a:ext>
            </a:extLst>
          </p:cNvPr>
          <p:cNvSpPr/>
          <p:nvPr/>
        </p:nvSpPr>
        <p:spPr>
          <a:xfrm>
            <a:off x="8456795" y="3481915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42D6C93-46F5-1408-3031-263AE7A6B178}"/>
              </a:ext>
            </a:extLst>
          </p:cNvPr>
          <p:cNvSpPr/>
          <p:nvPr/>
        </p:nvSpPr>
        <p:spPr>
          <a:xfrm>
            <a:off x="8413177" y="4607503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D2D4A45-5A21-E079-731C-2E216137EB0B}"/>
              </a:ext>
            </a:extLst>
          </p:cNvPr>
          <p:cNvSpPr/>
          <p:nvPr/>
        </p:nvSpPr>
        <p:spPr>
          <a:xfrm>
            <a:off x="9565735" y="3815279"/>
            <a:ext cx="2187018" cy="64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Returns to previous menu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9E86ABA-8DD0-4E2B-7C63-12330D228C56}"/>
              </a:ext>
            </a:extLst>
          </p:cNvPr>
          <p:cNvCxnSpPr>
            <a:stCxn id="129" idx="3"/>
            <a:endCxn id="182" idx="1"/>
          </p:cNvCxnSpPr>
          <p:nvPr/>
        </p:nvCxnSpPr>
        <p:spPr>
          <a:xfrm flipV="1">
            <a:off x="9028502" y="4135792"/>
            <a:ext cx="537233" cy="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97DEDAF-E56B-F79F-A2DF-28EC42CBFFAE}"/>
              </a:ext>
            </a:extLst>
          </p:cNvPr>
          <p:cNvCxnSpPr>
            <a:stCxn id="130" idx="3"/>
            <a:endCxn id="115" idx="1"/>
          </p:cNvCxnSpPr>
          <p:nvPr/>
        </p:nvCxnSpPr>
        <p:spPr>
          <a:xfrm>
            <a:off x="9028503" y="5266716"/>
            <a:ext cx="537232" cy="1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E85F502-B04F-3474-456D-BD6EFF600F61}"/>
              </a:ext>
            </a:extLst>
          </p:cNvPr>
          <p:cNvSpPr/>
          <p:nvPr/>
        </p:nvSpPr>
        <p:spPr>
          <a:xfrm>
            <a:off x="8985110" y="3882555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5C2F517-6D34-AFC0-3E12-148D804FB378}"/>
              </a:ext>
            </a:extLst>
          </p:cNvPr>
          <p:cNvSpPr/>
          <p:nvPr/>
        </p:nvSpPr>
        <p:spPr>
          <a:xfrm>
            <a:off x="9037420" y="5010580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EF2629A5-E4B8-A2C3-1108-0D73DDCFEA8C}"/>
              </a:ext>
            </a:extLst>
          </p:cNvPr>
          <p:cNvCxnSpPr>
            <a:stCxn id="93" idx="2"/>
            <a:endCxn id="115" idx="2"/>
          </p:cNvCxnSpPr>
          <p:nvPr/>
        </p:nvCxnSpPr>
        <p:spPr>
          <a:xfrm rot="5400000" flipH="1" flipV="1">
            <a:off x="6704693" y="1874312"/>
            <a:ext cx="287643" cy="7621458"/>
          </a:xfrm>
          <a:prstGeom prst="bentConnector3">
            <a:avLst>
              <a:gd name="adj1" fmla="val -79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430D6710-764D-9E18-66B1-0934E4F0730E}"/>
              </a:ext>
            </a:extLst>
          </p:cNvPr>
          <p:cNvSpPr/>
          <p:nvPr/>
        </p:nvSpPr>
        <p:spPr>
          <a:xfrm>
            <a:off x="11051408" y="6098231"/>
            <a:ext cx="669303" cy="348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End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CCA1B45-302E-FB01-F116-FD8CA561A91F}"/>
              </a:ext>
            </a:extLst>
          </p:cNvPr>
          <p:cNvCxnSpPr>
            <a:endCxn id="193" idx="0"/>
          </p:cNvCxnSpPr>
          <p:nvPr/>
        </p:nvCxnSpPr>
        <p:spPr>
          <a:xfrm>
            <a:off x="11386059" y="5541219"/>
            <a:ext cx="1" cy="55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459D444-983F-1381-0FFC-E9419F724780}"/>
              </a:ext>
            </a:extLst>
          </p:cNvPr>
          <p:cNvSpPr/>
          <p:nvPr/>
        </p:nvSpPr>
        <p:spPr>
          <a:xfrm>
            <a:off x="5342672" y="5264143"/>
            <a:ext cx="2187018" cy="52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Default message: To display that user has to enter correct input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2B85A5CE-646F-D627-0044-B2DFC499863C}"/>
              </a:ext>
            </a:extLst>
          </p:cNvPr>
          <p:cNvCxnSpPr>
            <a:stCxn id="130" idx="2"/>
          </p:cNvCxnSpPr>
          <p:nvPr/>
        </p:nvCxnSpPr>
        <p:spPr>
          <a:xfrm rot="5400000">
            <a:off x="7862046" y="5240685"/>
            <a:ext cx="219005" cy="883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1B982BB-FE45-82E8-965F-E559FEE8666B}"/>
              </a:ext>
            </a:extLst>
          </p:cNvPr>
          <p:cNvSpPr/>
          <p:nvPr/>
        </p:nvSpPr>
        <p:spPr>
          <a:xfrm>
            <a:off x="7707390" y="5562452"/>
            <a:ext cx="52831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14FF1C8-75CD-53B2-4F4C-3DAC838D6B59}"/>
              </a:ext>
            </a:extLst>
          </p:cNvPr>
          <p:cNvSpPr/>
          <p:nvPr/>
        </p:nvSpPr>
        <p:spPr>
          <a:xfrm>
            <a:off x="8330457" y="5573117"/>
            <a:ext cx="10406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Wrong Input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6D32925-6AE8-8292-D3FC-F3D9AAD0D11D}"/>
              </a:ext>
            </a:extLst>
          </p:cNvPr>
          <p:cNvCxnSpPr>
            <a:endCxn id="114" idx="2"/>
          </p:cNvCxnSpPr>
          <p:nvPr/>
        </p:nvCxnSpPr>
        <p:spPr>
          <a:xfrm flipV="1">
            <a:off x="5552386" y="4780125"/>
            <a:ext cx="0" cy="48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C4CDE480-0B09-CDBC-D65B-F7B018E1D279}"/>
              </a:ext>
            </a:extLst>
          </p:cNvPr>
          <p:cNvCxnSpPr>
            <a:cxnSpLocks/>
            <a:stCxn id="174" idx="3"/>
          </p:cNvCxnSpPr>
          <p:nvPr/>
        </p:nvCxnSpPr>
        <p:spPr>
          <a:xfrm flipH="1">
            <a:off x="5552386" y="3108487"/>
            <a:ext cx="6179226" cy="320513"/>
          </a:xfrm>
          <a:prstGeom prst="bentConnector5">
            <a:avLst>
              <a:gd name="adj1" fmla="val -3699"/>
              <a:gd name="adj2" fmla="val 171323"/>
              <a:gd name="adj3" fmla="val 67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E9BDF22B-C472-E002-3428-EAC7BFC0884F}"/>
              </a:ext>
            </a:extLst>
          </p:cNvPr>
          <p:cNvCxnSpPr>
            <a:stCxn id="165" idx="0"/>
          </p:cNvCxnSpPr>
          <p:nvPr/>
        </p:nvCxnSpPr>
        <p:spPr>
          <a:xfrm rot="16200000" flipV="1">
            <a:off x="7972502" y="-940107"/>
            <a:ext cx="245487" cy="5085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2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138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Tahoor Khan</dc:creator>
  <cp:lastModifiedBy>Tahoor Khan</cp:lastModifiedBy>
  <cp:revision>1</cp:revision>
  <dcterms:created xsi:type="dcterms:W3CDTF">2022-10-26T16:54:46Z</dcterms:created>
  <dcterms:modified xsi:type="dcterms:W3CDTF">2022-10-26T18:16:49Z</dcterms:modified>
</cp:coreProperties>
</file>