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531" y="735528"/>
            <a:ext cx="36545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1">
                <a:solidFill>
                  <a:srgbClr val="FFFFFF"/>
                </a:solidFill>
              </a:defRPr>
            </a:pPr>
            <a:r>
              <a:rPr sz="4000">
                <a:solidFill>
                  <a:srgbClr val="00B0F0"/>
                </a:solidFill>
              </a:rPr>
              <a:t>PROJECT TITLE...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4299" y="2606551"/>
            <a:ext cx="927824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rPr sz="8000"/>
              <a:t>STUDENT PORTFOLIO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6A558E-9E2F-5D2A-0EE3-F059651F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EB7F-EAA5-38BB-8F07-6F3434905B0B}"/>
              </a:ext>
            </a:extLst>
          </p:cNvPr>
          <p:cNvSpPr txBox="1"/>
          <p:nvPr/>
        </p:nvSpPr>
        <p:spPr>
          <a:xfrm>
            <a:off x="344533" y="233202"/>
            <a:ext cx="487139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C8FF"/>
                </a:solidFill>
              </a:defRPr>
            </a:pPr>
            <a:r>
              <a:rPr sz="4000" dirty="0"/>
              <a:t>Results &amp;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C3404-C20F-54CA-B847-EAAACA77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6491" y="1174290"/>
            <a:ext cx="4871398" cy="5417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AE4EE6-DC0F-8CEE-EBCA-956C5B6784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26375" y="1174290"/>
            <a:ext cx="4714955" cy="54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8012" y="548640"/>
            <a:ext cx="232307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FFFFFF"/>
                </a:solidFill>
              </a:defRPr>
            </a:pPr>
            <a:r>
              <a:rPr sz="4000" b="1" i="1"/>
              <a:t>About 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82383" y="1828800"/>
            <a:ext cx="8424058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9360" y="548640"/>
            <a:ext cx="2253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0">
                <a:solidFill>
                  <a:srgbClr val="FFFFFF"/>
                </a:solidFill>
              </a:defRPr>
            </a:pPr>
            <a:r>
              <a:rPr sz="4000" b="1" i="1"/>
              <a:t>My Skills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5974" y="1842565"/>
            <a:ext cx="9778588" cy="44530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977" y="518478"/>
            <a:ext cx="5462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FFFFFF"/>
                </a:solidFill>
              </a:defRPr>
            </a:pPr>
            <a:r>
              <a:rPr sz="4000" b="1" i="1"/>
              <a:t>Achievements &amp; Hobbies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54528" y="1710036"/>
            <a:ext cx="10075471" cy="4629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8012" y="548640"/>
            <a:ext cx="295625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FFFFFF"/>
                </a:solidFill>
              </a:defRPr>
            </a:pPr>
            <a:r>
              <a:rPr sz="4000" b="1" i="1"/>
              <a:t>My Ambition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3381" y="1960718"/>
            <a:ext cx="9762190" cy="42167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5122" y="409401"/>
            <a:ext cx="248657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FFFFFF"/>
                </a:solidFill>
              </a:defRPr>
            </a:pPr>
            <a:r>
              <a:rPr sz="4000" b="1" i="1"/>
              <a:t>My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77192" y="1828800"/>
            <a:ext cx="9296152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576398"/>
            <a:ext cx="263610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0">
                <a:solidFill>
                  <a:srgbClr val="FFFFFF"/>
                </a:solidFill>
              </a:defRPr>
            </a:pPr>
            <a:r>
              <a:rPr sz="4000" b="1" i="1"/>
              <a:t>Contact 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9854" y="1929740"/>
            <a:ext cx="8869383" cy="41006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48640"/>
            <a:ext cx="250741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C8FF"/>
                </a:solidFill>
              </a:defRPr>
            </a:pPr>
            <a:r>
              <a:rPr sz="400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5281" y="1720840"/>
            <a:ext cx="10533846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A clean, modern portfolio that clearly communicates identity and strengths.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Demonstrates practical use of HTML, CSS, and JavaScript for a real deliverable.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Organizes academics, achievements, and goals for teachers and recruiters.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Future-ready: easy to add resume download, more projects, and blog posts.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Supports the long-term ambition to become a Data Scientist.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48640"/>
            <a:ext cx="344152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C8FF"/>
                </a:solidFill>
              </a:defRPr>
            </a:pPr>
            <a:r>
              <a:rPr sz="4000"/>
              <a:t>Student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2530D-38D5-4310-2B8D-3F105C32B90F}"/>
              </a:ext>
            </a:extLst>
          </p:cNvPr>
          <p:cNvSpPr txBox="1"/>
          <p:nvPr/>
        </p:nvSpPr>
        <p:spPr>
          <a:xfrm>
            <a:off x="1917263" y="1256526"/>
            <a:ext cx="944459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3600" b="1" dirty="0"/>
              <a:t>Name</a:t>
            </a:r>
            <a:r>
              <a:rPr lang="en-US" sz="3200" b="1" dirty="0"/>
              <a:t>:</a:t>
            </a:r>
            <a:r>
              <a:rPr sz="3200" b="1" i="1" dirty="0"/>
              <a:t> </a:t>
            </a:r>
            <a:r>
              <a:rPr sz="3200" b="1" i="1" dirty="0" err="1"/>
              <a:t>Tahoora</a:t>
            </a:r>
            <a:r>
              <a:rPr lang="en-US" sz="3200" b="1" i="1" dirty="0"/>
              <a:t> </a:t>
            </a:r>
            <a:r>
              <a:rPr sz="3200" b="1" i="1" dirty="0"/>
              <a:t> </a:t>
            </a:r>
            <a:r>
              <a:rPr lang="en-US" sz="3200" b="1" i="1" dirty="0" err="1"/>
              <a:t>Mariyam</a:t>
            </a:r>
            <a:r>
              <a:rPr lang="en-US" sz="3200" b="1" i="1" dirty="0"/>
              <a:t> . J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endParaRPr sz="32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3600" b="1" dirty="0"/>
              <a:t>Course</a:t>
            </a:r>
            <a:r>
              <a:rPr lang="en-US" sz="3200" b="1" dirty="0"/>
              <a:t>:</a:t>
            </a:r>
            <a:r>
              <a:rPr sz="3200" b="1" i="1" dirty="0"/>
              <a:t> </a:t>
            </a:r>
            <a:r>
              <a:rPr sz="3200" b="1" i="1" dirty="0" err="1"/>
              <a:t>B</a:t>
            </a:r>
            <a:r>
              <a:rPr lang="en-US" sz="3200" b="1" i="1" dirty="0" err="1"/>
              <a:t>.</a:t>
            </a:r>
            <a:r>
              <a:rPr sz="3200" b="1" i="1" dirty="0" err="1"/>
              <a:t>Sc</a:t>
            </a:r>
            <a:r>
              <a:rPr sz="3200" b="1" i="1" dirty="0"/>
              <a:t> </a:t>
            </a:r>
            <a:r>
              <a:rPr lang="en-US" sz="3200" b="1" i="1" dirty="0"/>
              <a:t> </a:t>
            </a:r>
            <a:r>
              <a:rPr sz="3200" b="1" i="1" dirty="0"/>
              <a:t>Data Science </a:t>
            </a:r>
            <a:endParaRPr lang="en-US" sz="32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lang="en-US" sz="32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3600" b="1" dirty="0"/>
              <a:t>Register No</a:t>
            </a:r>
            <a:r>
              <a:rPr lang="en-US" sz="3200" b="1" dirty="0"/>
              <a:t>:</a:t>
            </a:r>
            <a:r>
              <a:rPr sz="3200" b="1" i="1" dirty="0"/>
              <a:t> 31224U48052</a:t>
            </a:r>
            <a:endParaRPr lang="en-US" sz="32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32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3600" b="1" dirty="0"/>
              <a:t>NMID</a:t>
            </a:r>
            <a:r>
              <a:rPr lang="en-US" sz="3200" b="1" dirty="0"/>
              <a:t>:</a:t>
            </a:r>
            <a:r>
              <a:rPr sz="3200" b="1" i="1" dirty="0"/>
              <a:t> astvu31231224u48052</a:t>
            </a:r>
            <a:endParaRPr lang="en-US" sz="32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32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3600" b="1" dirty="0"/>
              <a:t>College</a:t>
            </a:r>
            <a:r>
              <a:rPr lang="en-US" sz="3200" b="1" dirty="0"/>
              <a:t>:</a:t>
            </a:r>
            <a:r>
              <a:rPr sz="3200" b="1" i="1" dirty="0"/>
              <a:t> </a:t>
            </a:r>
            <a:r>
              <a:rPr sz="3200" b="1" i="1" dirty="0" err="1"/>
              <a:t>Islamiah</a:t>
            </a:r>
            <a:r>
              <a:rPr sz="3200" b="1" i="1" dirty="0"/>
              <a:t> Women's Arts and</a:t>
            </a:r>
            <a:r>
              <a:rPr lang="en-US" sz="3200" b="1" i="1" dirty="0"/>
              <a:t> </a:t>
            </a:r>
            <a:r>
              <a:rPr sz="3200" b="1" i="1" dirty="0"/>
              <a:t>Science College</a:t>
            </a:r>
            <a:r>
              <a:rPr lang="en-US" sz="3200" b="1" i="1" dirty="0"/>
              <a:t>, </a:t>
            </a:r>
            <a:r>
              <a:rPr lang="en-US" sz="3200" b="1" i="1" dirty="0" err="1"/>
              <a:t>Thiruvalluvar</a:t>
            </a:r>
            <a:r>
              <a:rPr lang="en-US" sz="3200" b="1" i="1"/>
              <a:t> University                            </a:t>
            </a:r>
            <a:endParaRPr sz="32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012" y="240804"/>
            <a:ext cx="1796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C8FF"/>
                </a:solidFill>
              </a:defRPr>
            </a:pPr>
            <a:r>
              <a:rPr sz="4000"/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2BFD7-62CF-B3C8-989C-F743EF637CBA}"/>
              </a:ext>
            </a:extLst>
          </p:cNvPr>
          <p:cNvSpPr txBox="1"/>
          <p:nvPr/>
        </p:nvSpPr>
        <p:spPr>
          <a:xfrm>
            <a:off x="1506303" y="948690"/>
            <a:ext cx="475012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2400" b="1" dirty="0"/>
              <a:t>1</a:t>
            </a:r>
            <a:r>
              <a:rPr lang="en-US" b="1" dirty="0"/>
              <a:t>.</a:t>
            </a:r>
            <a:r>
              <a:rPr lang="en-US" b="1" i="1" dirty="0"/>
              <a:t> </a:t>
            </a:r>
            <a:r>
              <a:rPr b="1" i="1" dirty="0"/>
              <a:t>Problem Statement</a:t>
            </a:r>
            <a:endParaRPr lang="en-US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2400" b="1" dirty="0"/>
              <a:t>2</a:t>
            </a:r>
            <a:r>
              <a:rPr lang="en-US" b="1" dirty="0"/>
              <a:t>.</a:t>
            </a:r>
            <a:r>
              <a:rPr lang="en-US" b="1" i="1" dirty="0"/>
              <a:t> </a:t>
            </a:r>
            <a:r>
              <a:rPr b="1" i="1" dirty="0"/>
              <a:t>Project Overview</a:t>
            </a:r>
            <a:endParaRPr lang="en-US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b="1" dirty="0"/>
              <a:t>3.</a:t>
            </a:r>
            <a:r>
              <a:rPr lang="en-US" b="1" i="1" dirty="0"/>
              <a:t> </a:t>
            </a:r>
            <a:r>
              <a:rPr b="1" i="1" dirty="0"/>
              <a:t>End Users</a:t>
            </a:r>
            <a:endParaRPr lang="en-US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b="1" dirty="0"/>
              <a:t>4.</a:t>
            </a:r>
            <a:r>
              <a:rPr lang="en-US" b="1" i="1" dirty="0"/>
              <a:t> </a:t>
            </a:r>
            <a:r>
              <a:rPr b="1" i="1" dirty="0"/>
              <a:t>Tools &amp; Technologies</a:t>
            </a:r>
            <a:endParaRPr lang="en-US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b="1" dirty="0"/>
              <a:t>5.</a:t>
            </a:r>
            <a:r>
              <a:rPr lang="en-US" b="1" i="1" dirty="0"/>
              <a:t> </a:t>
            </a:r>
            <a:r>
              <a:rPr b="1" i="1" dirty="0"/>
              <a:t>Portfolio Design &amp; Layout</a:t>
            </a:r>
            <a:endParaRPr lang="en-US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b="1" dirty="0"/>
              <a:t>6.</a:t>
            </a:r>
            <a:r>
              <a:rPr lang="en-US" b="1" i="1" dirty="0"/>
              <a:t> </a:t>
            </a:r>
            <a:r>
              <a:rPr b="1" i="1" dirty="0"/>
              <a:t>Features &amp; Functionality</a:t>
            </a:r>
            <a:endParaRPr lang="en-US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b="1" dirty="0"/>
              <a:t>7.</a:t>
            </a:r>
            <a:r>
              <a:rPr lang="en-US" b="1" i="1" dirty="0"/>
              <a:t> </a:t>
            </a:r>
            <a:r>
              <a:rPr b="1" i="1" dirty="0"/>
              <a:t>Results &amp; Screenshots</a:t>
            </a:r>
            <a:endParaRPr lang="en-US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b="1" dirty="0"/>
              <a:t>8.</a:t>
            </a:r>
            <a:r>
              <a:rPr lang="en-US" b="1" i="1" dirty="0"/>
              <a:t> </a:t>
            </a:r>
            <a:r>
              <a:rPr b="1" i="1" dirty="0"/>
              <a:t>Conclusion</a:t>
            </a:r>
            <a:endParaRPr lang="en-US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b="1" dirty="0"/>
              <a:t>9.</a:t>
            </a:r>
            <a:r>
              <a:rPr lang="en-US" b="1" i="1" dirty="0"/>
              <a:t> </a:t>
            </a:r>
            <a:r>
              <a:rPr b="1" i="1" dirty="0"/>
              <a:t>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198" y="380249"/>
            <a:ext cx="431900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C8FF"/>
                </a:solidFill>
              </a:defRPr>
            </a:pPr>
            <a:r>
              <a:rPr sz="400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AE4F3-5478-9AF5-1283-86EF797B7FB1}"/>
              </a:ext>
            </a:extLst>
          </p:cNvPr>
          <p:cNvSpPr txBox="1"/>
          <p:nvPr/>
        </p:nvSpPr>
        <p:spPr>
          <a:xfrm>
            <a:off x="1216024" y="1230161"/>
            <a:ext cx="109728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Students often lack a single, professional place to present academics, skills, and achievements.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Traditional resumes are static and can’t demonstrate interactivity, design, or navigation.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Teachers and recruiters prefer a quick, structured overview with clear sections and links.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Mobile-friendly, accessible portfolios are needed for easy sharing and review.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Goal: Build a modern, readable, and responsive portfolio showcasing identity and strengths.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48640"/>
            <a:ext cx="38416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C8FF"/>
                </a:solidFill>
              </a:defRPr>
            </a:pPr>
            <a:r>
              <a:rPr sz="4000"/>
              <a:t>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CD05B-8424-C055-E935-45B01A02DD2F}"/>
              </a:ext>
            </a:extLst>
          </p:cNvPr>
          <p:cNvSpPr txBox="1"/>
          <p:nvPr/>
        </p:nvSpPr>
        <p:spPr>
          <a:xfrm>
            <a:off x="1305395" y="1555816"/>
            <a:ext cx="1068126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A personal portfolio website for</a:t>
            </a:r>
            <a:r>
              <a:rPr lang="en-US" sz="2400" b="1" i="1" dirty="0"/>
              <a:t> </a:t>
            </a:r>
            <a:r>
              <a:rPr lang="en-US" sz="2800" b="1" dirty="0" err="1"/>
              <a:t>Tahoora</a:t>
            </a:r>
            <a:r>
              <a:rPr lang="en-US" sz="2800" b="1" dirty="0"/>
              <a:t> </a:t>
            </a:r>
            <a:r>
              <a:rPr lang="en-US" sz="2800" b="1" dirty="0" err="1"/>
              <a:t>Mariyam</a:t>
            </a:r>
            <a:r>
              <a:rPr lang="en-US" sz="2800" b="1"/>
              <a:t> J </a:t>
            </a:r>
            <a:r>
              <a:rPr sz="2400" b="1" i="1"/>
              <a:t>present </a:t>
            </a:r>
            <a:r>
              <a:rPr sz="2400" b="1" i="1" dirty="0"/>
              <a:t>academics and interests.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Built with HTML, CSS, and JavaScript for responsiveness and interactivity.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dirty="0"/>
              <a:t>Section:</a:t>
            </a:r>
            <a:r>
              <a:rPr sz="2400" b="1" i="1" dirty="0"/>
              <a:t> About Me, Skills, Achievements &amp; Hobbies, Ambition, Projects, Contact.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Dark theme with clean typography, badges, and cards for easy scanning.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i="1" dirty="0"/>
              <a:t>Fully responsive – works on desktop, laptop and mobile.</a:t>
            </a:r>
            <a:endParaRPr sz="24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48640"/>
            <a:ext cx="22815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C8FF"/>
                </a:solidFill>
              </a:defRPr>
            </a:pPr>
            <a:r>
              <a:rPr sz="4000"/>
              <a:t>End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8747-BDF9-580A-26A8-96AB821E533C}"/>
              </a:ext>
            </a:extLst>
          </p:cNvPr>
          <p:cNvSpPr txBox="1"/>
          <p:nvPr/>
        </p:nvSpPr>
        <p:spPr>
          <a:xfrm>
            <a:off x="1157169" y="1667148"/>
            <a:ext cx="11188447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800" b="1" dirty="0"/>
              <a:t>Students </a:t>
            </a:r>
            <a:r>
              <a:rPr sz="2400" b="1" i="1" dirty="0"/>
              <a:t>– </a:t>
            </a:r>
            <a:r>
              <a:rPr lang="en-US" sz="2400" b="1" i="1" dirty="0"/>
              <a:t>T</a:t>
            </a:r>
            <a:r>
              <a:rPr sz="2400" b="1" i="1" dirty="0"/>
              <a:t>o present achievements, skills, and goals.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800" b="1" dirty="0"/>
              <a:t>Teachers/Professors </a:t>
            </a:r>
            <a:r>
              <a:rPr sz="2400" b="1" i="1" dirty="0"/>
              <a:t>– </a:t>
            </a:r>
            <a:r>
              <a:rPr lang="en-US" sz="2400" b="1" i="1" dirty="0"/>
              <a:t>T</a:t>
            </a:r>
            <a:r>
              <a:rPr sz="2400" b="1" i="1" dirty="0"/>
              <a:t>o evaluate coursework, growth, and projects.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800" b="1" dirty="0"/>
              <a:t>Recruiters </a:t>
            </a:r>
            <a:r>
              <a:rPr sz="2400" b="1" i="1" dirty="0"/>
              <a:t>– </a:t>
            </a:r>
            <a:r>
              <a:rPr lang="en-US" sz="2400" b="1" i="1" dirty="0"/>
              <a:t>T</a:t>
            </a:r>
            <a:r>
              <a:rPr sz="2400" b="1" i="1" dirty="0"/>
              <a:t>o quickly assess technical foundations and soft skills</a:t>
            </a:r>
            <a:r>
              <a:rPr lang="en-US" sz="2400" b="1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800" b="1" dirty="0"/>
              <a:t>Peers/Collaborators </a:t>
            </a:r>
            <a:r>
              <a:rPr sz="2400" b="1" i="1" dirty="0"/>
              <a:t>– </a:t>
            </a:r>
            <a:r>
              <a:rPr lang="en-US" sz="2400" b="1" i="1" dirty="0"/>
              <a:t>T</a:t>
            </a:r>
            <a:r>
              <a:rPr sz="2400" b="1" i="1" dirty="0"/>
              <a:t>o discover interests and explore teamwork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48640"/>
            <a:ext cx="4613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C8FF"/>
                </a:solidFill>
              </a:defRPr>
            </a:pPr>
            <a:r>
              <a:rPr sz="4000"/>
              <a:t>Tools &amp; Technologies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5167" y="1592927"/>
            <a:ext cx="10692799" cy="329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800" b="1" dirty="0"/>
              <a:t>HTML5 </a:t>
            </a:r>
            <a:r>
              <a:rPr sz="2400" b="1" i="1" dirty="0"/>
              <a:t>– Semantic structure and accessible content.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800" b="1" dirty="0"/>
              <a:t>CSS3 </a:t>
            </a:r>
            <a:r>
              <a:rPr sz="2400" b="1" i="1" dirty="0"/>
              <a:t>– Responsive grid, dark theme, cards, badges, and subtle shadows.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800" b="1" dirty="0"/>
              <a:t>JavaScript </a:t>
            </a:r>
            <a:r>
              <a:rPr sz="2400" b="1" i="1" dirty="0"/>
              <a:t>– Smooth scrolling, scroll-reveal, active link highlight, mobile menu.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800" b="1" dirty="0" err="1"/>
              <a:t>CodePen</a:t>
            </a:r>
            <a:r>
              <a:rPr lang="en-US" sz="2800" b="1" dirty="0"/>
              <a:t> </a:t>
            </a:r>
            <a:r>
              <a:rPr sz="2400" b="1" i="1" dirty="0"/>
              <a:t>– Building and testing during </a:t>
            </a:r>
            <a:r>
              <a:rPr lang="en-GB" sz="2400" b="1" i="1" dirty="0"/>
              <a:t>development.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endParaRPr lang="en-GB" sz="24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977" y="270312"/>
            <a:ext cx="56120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C8FF"/>
                </a:solidFill>
              </a:defRPr>
            </a:pPr>
            <a:r>
              <a:rPr sz="4000"/>
              <a:t>Portfolio Design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151" y="978198"/>
            <a:ext cx="9600898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Sticky header with accessible navigation and section anchors.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Hero with name, course, call-to-action buttons, and profile placeholder.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dirty="0"/>
              <a:t>About: </a:t>
            </a:r>
            <a:r>
              <a:rPr sz="2400" b="1" i="1" dirty="0"/>
              <a:t>concise bio + timeline + interest tags.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dirty="0"/>
              <a:t>Skills: </a:t>
            </a:r>
            <a:r>
              <a:rPr sz="2400" b="1" i="1" dirty="0"/>
              <a:t>technical and soft skills represented as badges.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dirty="0"/>
              <a:t>Achievements &amp;Hobbies: </a:t>
            </a:r>
            <a:r>
              <a:rPr sz="2400" b="1" i="1" dirty="0"/>
              <a:t>card-based list for quick reading.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dirty="0"/>
              <a:t>Projects: </a:t>
            </a:r>
            <a:r>
              <a:rPr sz="2400" b="1" i="1" dirty="0"/>
              <a:t>highlights of tools and features used to build this portfolio.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dirty="0"/>
              <a:t>Ambition: </a:t>
            </a:r>
            <a:r>
              <a:rPr sz="2400" b="1" i="1" dirty="0"/>
              <a:t>personal story that connects to becoming a Data Scientist.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dirty="0"/>
              <a:t>Contact: </a:t>
            </a:r>
            <a:r>
              <a:rPr sz="2400" b="1" i="1" dirty="0"/>
              <a:t>email and LinkedIn link for opportunities.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50A19"/>
            </a:gs>
            <a:gs pos="100000">
              <a:srgbClr val="0A32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48640"/>
            <a:ext cx="53908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C8FF"/>
                </a:solidFill>
              </a:defRPr>
            </a:pPr>
            <a:r>
              <a:rPr sz="4000"/>
              <a:t>Features &amp;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3496" y="1643896"/>
            <a:ext cx="8317277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Responsive layout across mobile, tablet, and desktop.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Smooth scrolling and active link highlight for orientation.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Scroll-reveal animations for engaging reading experience.</a:t>
            </a:r>
            <a:endParaRPr lang="en-US" sz="2400" b="1" i="1" dirty="0"/>
          </a:p>
          <a:p>
            <a:pPr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Mobile menu toggle and 'Back to Top' button for navigation.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sz="2400" b="1" i="1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b="1" i="1" dirty="0"/>
              <a:t>Simple structure for future additions (resume, projects, blog).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tahoora7229@gmail.com</cp:lastModifiedBy>
  <cp:revision>15</cp:revision>
  <dcterms:created xsi:type="dcterms:W3CDTF">2013-01-27T09:14:16Z</dcterms:created>
  <dcterms:modified xsi:type="dcterms:W3CDTF">2025-09-12T09:18:23Z</dcterms:modified>
  <cp:category/>
</cp:coreProperties>
</file>